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56"/>
  </p:notesMasterIdLst>
  <p:sldIdLst>
    <p:sldId id="2756" r:id="rId3"/>
    <p:sldId id="2755" r:id="rId4"/>
    <p:sldId id="256" r:id="rId5"/>
    <p:sldId id="257" r:id="rId6"/>
    <p:sldId id="2734" r:id="rId7"/>
    <p:sldId id="258" r:id="rId8"/>
    <p:sldId id="262" r:id="rId9"/>
    <p:sldId id="273" r:id="rId10"/>
    <p:sldId id="285" r:id="rId11"/>
    <p:sldId id="280" r:id="rId12"/>
    <p:sldId id="269" r:id="rId13"/>
    <p:sldId id="259" r:id="rId14"/>
    <p:sldId id="2735" r:id="rId15"/>
    <p:sldId id="275" r:id="rId16"/>
    <p:sldId id="267" r:id="rId17"/>
    <p:sldId id="263" r:id="rId18"/>
    <p:sldId id="2730" r:id="rId19"/>
    <p:sldId id="287" r:id="rId20"/>
    <p:sldId id="260" r:id="rId21"/>
    <p:sldId id="261" r:id="rId22"/>
    <p:sldId id="288" r:id="rId23"/>
    <p:sldId id="284" r:id="rId24"/>
    <p:sldId id="266" r:id="rId25"/>
    <p:sldId id="2736" r:id="rId26"/>
    <p:sldId id="271" r:id="rId27"/>
    <p:sldId id="295" r:id="rId28"/>
    <p:sldId id="296" r:id="rId29"/>
    <p:sldId id="297" r:id="rId30"/>
    <p:sldId id="2737" r:id="rId31"/>
    <p:sldId id="279" r:id="rId32"/>
    <p:sldId id="2740" r:id="rId33"/>
    <p:sldId id="274" r:id="rId34"/>
    <p:sldId id="2745" r:id="rId35"/>
    <p:sldId id="2738" r:id="rId36"/>
    <p:sldId id="2732" r:id="rId37"/>
    <p:sldId id="289" r:id="rId38"/>
    <p:sldId id="2733" r:id="rId39"/>
    <p:sldId id="292" r:id="rId40"/>
    <p:sldId id="270" r:id="rId41"/>
    <p:sldId id="2742" r:id="rId42"/>
    <p:sldId id="2743" r:id="rId43"/>
    <p:sldId id="291" r:id="rId44"/>
    <p:sldId id="2744" r:id="rId45"/>
    <p:sldId id="2746" r:id="rId46"/>
    <p:sldId id="2747" r:id="rId47"/>
    <p:sldId id="2748" r:id="rId48"/>
    <p:sldId id="2749" r:id="rId49"/>
    <p:sldId id="2750" r:id="rId50"/>
    <p:sldId id="2751" r:id="rId51"/>
    <p:sldId id="2752" r:id="rId52"/>
    <p:sldId id="2739" r:id="rId53"/>
    <p:sldId id="278" r:id="rId54"/>
    <p:sldId id="2753"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DAA"/>
    <a:srgbClr val="293D4A"/>
    <a:srgbClr val="AAD3BD"/>
    <a:srgbClr val="DF8B60"/>
    <a:srgbClr val="99FFCC"/>
    <a:srgbClr val="EEC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10590F-7792-44C9-84E1-7A88A81721A6}">
  <a:tblStyle styleId="{5C10590F-7792-44C9-84E1-7A88A81721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6" autoAdjust="0"/>
    <p:restoredTop sz="83211" autoAdjust="0"/>
  </p:normalViewPr>
  <p:slideViewPr>
    <p:cSldViewPr snapToGrid="0">
      <p:cViewPr varScale="1">
        <p:scale>
          <a:sx n="73" d="100"/>
          <a:sy n="73" d="100"/>
        </p:scale>
        <p:origin x="988" y="52"/>
      </p:cViewPr>
      <p:guideLst/>
    </p:cSldViewPr>
  </p:slideViewPr>
  <p:outlineViewPr>
    <p:cViewPr>
      <p:scale>
        <a:sx n="33" d="100"/>
        <a:sy n="33" d="100"/>
      </p:scale>
      <p:origin x="0" y="-1020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BF515-A5CC-4440-B478-DED411A4D57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5464E56-B724-4C2F-8995-176BDACFADC5}">
      <dgm:prSet/>
      <dgm:spPr/>
      <dgm:t>
        <a:bodyPr/>
        <a:lstStyle/>
        <a:p>
          <a:r>
            <a:rPr lang="en-US" b="0" i="0"/>
            <a:t>Adults experiencing homelessness</a:t>
          </a:r>
          <a:endParaRPr lang="en-US"/>
        </a:p>
      </dgm:t>
    </dgm:pt>
    <dgm:pt modelId="{A37C2595-FD2E-4CF3-8841-97B9A77861BF}" type="parTrans" cxnId="{D8A78CFE-DA1A-495E-A213-FD6D64158D71}">
      <dgm:prSet/>
      <dgm:spPr/>
      <dgm:t>
        <a:bodyPr/>
        <a:lstStyle/>
        <a:p>
          <a:endParaRPr lang="en-US"/>
        </a:p>
      </dgm:t>
    </dgm:pt>
    <dgm:pt modelId="{4EE7AF68-C4DA-4498-836B-62CE0A8616A1}" type="sibTrans" cxnId="{D8A78CFE-DA1A-495E-A213-FD6D64158D71}">
      <dgm:prSet/>
      <dgm:spPr/>
      <dgm:t>
        <a:bodyPr/>
        <a:lstStyle/>
        <a:p>
          <a:endParaRPr lang="en-US"/>
        </a:p>
      </dgm:t>
    </dgm:pt>
    <dgm:pt modelId="{0AE2075B-EEC5-4E71-BB2D-C5CDB5DFB2F0}">
      <dgm:prSet/>
      <dgm:spPr/>
      <dgm:t>
        <a:bodyPr/>
        <a:lstStyle/>
        <a:p>
          <a:r>
            <a:rPr lang="en-US" b="0" i="0"/>
            <a:t>Victims of domestic violence and interpersonal violence</a:t>
          </a:r>
          <a:endParaRPr lang="en-US"/>
        </a:p>
      </dgm:t>
    </dgm:pt>
    <dgm:pt modelId="{85FF677B-A4CF-4B6C-89D2-9D0AC7F4A900}" type="parTrans" cxnId="{65813DAA-EEB0-4EC8-A059-5475DE46104A}">
      <dgm:prSet/>
      <dgm:spPr/>
      <dgm:t>
        <a:bodyPr/>
        <a:lstStyle/>
        <a:p>
          <a:endParaRPr lang="en-US"/>
        </a:p>
      </dgm:t>
    </dgm:pt>
    <dgm:pt modelId="{153B5E16-C90B-47A2-BCBF-50ED23A5B5F4}" type="sibTrans" cxnId="{65813DAA-EEB0-4EC8-A059-5475DE46104A}">
      <dgm:prSet/>
      <dgm:spPr/>
      <dgm:t>
        <a:bodyPr/>
        <a:lstStyle/>
        <a:p>
          <a:endParaRPr lang="en-US"/>
        </a:p>
      </dgm:t>
    </dgm:pt>
    <dgm:pt modelId="{A2181FA0-6CF7-40AE-A80F-6448629670BC}">
      <dgm:prSet/>
      <dgm:spPr/>
      <dgm:t>
        <a:bodyPr/>
        <a:lstStyle/>
        <a:p>
          <a:r>
            <a:rPr lang="en-US" b="0" i="0"/>
            <a:t>Adults who are incarcerated or engaged with the criminal justice system</a:t>
          </a:r>
          <a:endParaRPr lang="en-US"/>
        </a:p>
      </dgm:t>
    </dgm:pt>
    <dgm:pt modelId="{8030DBC0-7E83-489F-B7A2-2A3B3839651C}" type="parTrans" cxnId="{91F23BC0-CD15-4CDD-8FE4-3E13529DC99C}">
      <dgm:prSet/>
      <dgm:spPr/>
      <dgm:t>
        <a:bodyPr/>
        <a:lstStyle/>
        <a:p>
          <a:endParaRPr lang="en-US"/>
        </a:p>
      </dgm:t>
    </dgm:pt>
    <dgm:pt modelId="{E5A5AC77-1E5D-4B64-8BF2-A86A746443AB}" type="sibTrans" cxnId="{91F23BC0-CD15-4CDD-8FE4-3E13529DC99C}">
      <dgm:prSet/>
      <dgm:spPr/>
      <dgm:t>
        <a:bodyPr/>
        <a:lstStyle/>
        <a:p>
          <a:endParaRPr lang="en-US"/>
        </a:p>
      </dgm:t>
    </dgm:pt>
    <dgm:pt modelId="{C1EEA48D-7872-497E-B08E-4FAF9B945801}">
      <dgm:prSet/>
      <dgm:spPr/>
      <dgm:t>
        <a:bodyPr/>
        <a:lstStyle/>
        <a:p>
          <a:r>
            <a:rPr lang="en-US" b="0" i="0"/>
            <a:t>Adults living in poverty</a:t>
          </a:r>
          <a:endParaRPr lang="en-US"/>
        </a:p>
      </dgm:t>
    </dgm:pt>
    <dgm:pt modelId="{63F2F9BB-3CE2-483C-9F17-318F645EC29C}" type="parTrans" cxnId="{0213A327-2C74-48AB-913C-89E2E666B036}">
      <dgm:prSet/>
      <dgm:spPr/>
      <dgm:t>
        <a:bodyPr/>
        <a:lstStyle/>
        <a:p>
          <a:endParaRPr lang="en-US"/>
        </a:p>
      </dgm:t>
    </dgm:pt>
    <dgm:pt modelId="{1BB92737-CB8D-4D5F-8B77-868EED28F9C0}" type="sibTrans" cxnId="{0213A327-2C74-48AB-913C-89E2E666B036}">
      <dgm:prSet/>
      <dgm:spPr/>
      <dgm:t>
        <a:bodyPr/>
        <a:lstStyle/>
        <a:p>
          <a:endParaRPr lang="en-US"/>
        </a:p>
      </dgm:t>
    </dgm:pt>
    <dgm:pt modelId="{8F63AD09-5559-4D36-B09A-8BF817F3A4AB}">
      <dgm:prSet/>
      <dgm:spPr/>
      <dgm:t>
        <a:bodyPr/>
        <a:lstStyle/>
        <a:p>
          <a:r>
            <a:rPr lang="en-US" b="0" i="0" dirty="0"/>
            <a:t>Underserved rural and frontier communities</a:t>
          </a:r>
          <a:endParaRPr lang="en-US" dirty="0"/>
        </a:p>
      </dgm:t>
    </dgm:pt>
    <dgm:pt modelId="{55079773-D5B6-4F93-A29B-2F9C3AC0CC54}" type="parTrans" cxnId="{F19C59B2-7FFB-4530-9002-221210D914E9}">
      <dgm:prSet/>
      <dgm:spPr/>
      <dgm:t>
        <a:bodyPr/>
        <a:lstStyle/>
        <a:p>
          <a:endParaRPr lang="en-US"/>
        </a:p>
      </dgm:t>
    </dgm:pt>
    <dgm:pt modelId="{F0D7FF40-BC03-4814-A9E5-C3D65F1EC0A1}" type="sibTrans" cxnId="{F19C59B2-7FFB-4530-9002-221210D914E9}">
      <dgm:prSet/>
      <dgm:spPr/>
      <dgm:t>
        <a:bodyPr/>
        <a:lstStyle/>
        <a:p>
          <a:endParaRPr lang="en-US"/>
        </a:p>
      </dgm:t>
    </dgm:pt>
    <dgm:pt modelId="{327C1835-D7EF-4763-83BC-652F6C758C58}">
      <dgm:prSet/>
      <dgm:spPr/>
      <dgm:t>
        <a:bodyPr/>
        <a:lstStyle/>
        <a:p>
          <a:r>
            <a:rPr lang="en-US" dirty="0"/>
            <a:t>Dishonorably discharged Veterans</a:t>
          </a:r>
        </a:p>
      </dgm:t>
    </dgm:pt>
    <dgm:pt modelId="{E6760B5E-3AFF-4624-A46B-8FD08E7A70CF}" type="parTrans" cxnId="{E68FB31C-A205-4ECD-808A-EDD9E1BEF4D8}">
      <dgm:prSet/>
      <dgm:spPr/>
      <dgm:t>
        <a:bodyPr/>
        <a:lstStyle/>
        <a:p>
          <a:endParaRPr lang="en-US"/>
        </a:p>
      </dgm:t>
    </dgm:pt>
    <dgm:pt modelId="{A8714904-4D28-432E-8BF4-6D7BF06AD906}" type="sibTrans" cxnId="{E68FB31C-A205-4ECD-808A-EDD9E1BEF4D8}">
      <dgm:prSet/>
      <dgm:spPr/>
      <dgm:t>
        <a:bodyPr/>
        <a:lstStyle/>
        <a:p>
          <a:endParaRPr lang="en-US"/>
        </a:p>
      </dgm:t>
    </dgm:pt>
    <dgm:pt modelId="{957FFF72-4C99-4DFE-95B7-E0AFEFA52B25}" type="pres">
      <dgm:prSet presAssocID="{F1CBF515-A5CC-4440-B478-DED411A4D573}" presName="vert0" presStyleCnt="0">
        <dgm:presLayoutVars>
          <dgm:dir/>
          <dgm:animOne val="branch"/>
          <dgm:animLvl val="lvl"/>
        </dgm:presLayoutVars>
      </dgm:prSet>
      <dgm:spPr/>
    </dgm:pt>
    <dgm:pt modelId="{A25994BB-AA9E-4F63-8212-3A64817F07D5}" type="pres">
      <dgm:prSet presAssocID="{B5464E56-B724-4C2F-8995-176BDACFADC5}" presName="thickLine" presStyleLbl="alignNode1" presStyleIdx="0" presStyleCnt="6"/>
      <dgm:spPr/>
    </dgm:pt>
    <dgm:pt modelId="{21CEE8AA-472A-4F56-8139-9FDFB6C32F0B}" type="pres">
      <dgm:prSet presAssocID="{B5464E56-B724-4C2F-8995-176BDACFADC5}" presName="horz1" presStyleCnt="0"/>
      <dgm:spPr/>
    </dgm:pt>
    <dgm:pt modelId="{1E6C48D8-6C61-4DD7-A3FD-8C67F4FB0399}" type="pres">
      <dgm:prSet presAssocID="{B5464E56-B724-4C2F-8995-176BDACFADC5}" presName="tx1" presStyleLbl="revTx" presStyleIdx="0" presStyleCnt="6"/>
      <dgm:spPr/>
    </dgm:pt>
    <dgm:pt modelId="{D39BD79E-7A8B-4448-80F7-8466A18E853E}" type="pres">
      <dgm:prSet presAssocID="{B5464E56-B724-4C2F-8995-176BDACFADC5}" presName="vert1" presStyleCnt="0"/>
      <dgm:spPr/>
    </dgm:pt>
    <dgm:pt modelId="{05F49237-43D6-4B4C-BDA0-57916A4F067D}" type="pres">
      <dgm:prSet presAssocID="{0AE2075B-EEC5-4E71-BB2D-C5CDB5DFB2F0}" presName="thickLine" presStyleLbl="alignNode1" presStyleIdx="1" presStyleCnt="6"/>
      <dgm:spPr/>
    </dgm:pt>
    <dgm:pt modelId="{2E75B514-54A7-464B-A799-CA3B9A73D2DE}" type="pres">
      <dgm:prSet presAssocID="{0AE2075B-EEC5-4E71-BB2D-C5CDB5DFB2F0}" presName="horz1" presStyleCnt="0"/>
      <dgm:spPr/>
    </dgm:pt>
    <dgm:pt modelId="{B6B01B77-8F02-4230-BF05-54C5BD889F02}" type="pres">
      <dgm:prSet presAssocID="{0AE2075B-EEC5-4E71-BB2D-C5CDB5DFB2F0}" presName="tx1" presStyleLbl="revTx" presStyleIdx="1" presStyleCnt="6"/>
      <dgm:spPr/>
    </dgm:pt>
    <dgm:pt modelId="{C68DC435-ED35-437D-90CC-1185CC3CEE77}" type="pres">
      <dgm:prSet presAssocID="{0AE2075B-EEC5-4E71-BB2D-C5CDB5DFB2F0}" presName="vert1" presStyleCnt="0"/>
      <dgm:spPr/>
    </dgm:pt>
    <dgm:pt modelId="{B721DA03-5B5A-44BC-A133-34453AA0FE93}" type="pres">
      <dgm:prSet presAssocID="{A2181FA0-6CF7-40AE-A80F-6448629670BC}" presName="thickLine" presStyleLbl="alignNode1" presStyleIdx="2" presStyleCnt="6"/>
      <dgm:spPr/>
    </dgm:pt>
    <dgm:pt modelId="{306810A4-B1E2-420A-B094-C683F77AD90A}" type="pres">
      <dgm:prSet presAssocID="{A2181FA0-6CF7-40AE-A80F-6448629670BC}" presName="horz1" presStyleCnt="0"/>
      <dgm:spPr/>
    </dgm:pt>
    <dgm:pt modelId="{44BFA8D5-463A-4812-BEE2-6540BDAD69B8}" type="pres">
      <dgm:prSet presAssocID="{A2181FA0-6CF7-40AE-A80F-6448629670BC}" presName="tx1" presStyleLbl="revTx" presStyleIdx="2" presStyleCnt="6"/>
      <dgm:spPr/>
    </dgm:pt>
    <dgm:pt modelId="{F51B9CD7-49FD-4616-8F4A-E422456812DF}" type="pres">
      <dgm:prSet presAssocID="{A2181FA0-6CF7-40AE-A80F-6448629670BC}" presName="vert1" presStyleCnt="0"/>
      <dgm:spPr/>
    </dgm:pt>
    <dgm:pt modelId="{58712CD6-EC35-48EC-9CFA-B4BF606B751E}" type="pres">
      <dgm:prSet presAssocID="{C1EEA48D-7872-497E-B08E-4FAF9B945801}" presName="thickLine" presStyleLbl="alignNode1" presStyleIdx="3" presStyleCnt="6"/>
      <dgm:spPr/>
    </dgm:pt>
    <dgm:pt modelId="{CFDF49FF-9DDC-4F19-B52A-5339A85C0E7C}" type="pres">
      <dgm:prSet presAssocID="{C1EEA48D-7872-497E-B08E-4FAF9B945801}" presName="horz1" presStyleCnt="0"/>
      <dgm:spPr/>
    </dgm:pt>
    <dgm:pt modelId="{5A696BFD-8DBD-48E8-A6A0-B22407407F94}" type="pres">
      <dgm:prSet presAssocID="{C1EEA48D-7872-497E-B08E-4FAF9B945801}" presName="tx1" presStyleLbl="revTx" presStyleIdx="3" presStyleCnt="6"/>
      <dgm:spPr/>
    </dgm:pt>
    <dgm:pt modelId="{31B4B015-067B-4613-B833-20C35D24839E}" type="pres">
      <dgm:prSet presAssocID="{C1EEA48D-7872-497E-B08E-4FAF9B945801}" presName="vert1" presStyleCnt="0"/>
      <dgm:spPr/>
    </dgm:pt>
    <dgm:pt modelId="{644798D2-9BD3-4653-8C8D-42ED0D796F29}" type="pres">
      <dgm:prSet presAssocID="{327C1835-D7EF-4763-83BC-652F6C758C58}" presName="thickLine" presStyleLbl="alignNode1" presStyleIdx="4" presStyleCnt="6"/>
      <dgm:spPr/>
    </dgm:pt>
    <dgm:pt modelId="{3B2D1F07-F284-4CF2-901E-B5E7880D6BEE}" type="pres">
      <dgm:prSet presAssocID="{327C1835-D7EF-4763-83BC-652F6C758C58}" presName="horz1" presStyleCnt="0"/>
      <dgm:spPr/>
    </dgm:pt>
    <dgm:pt modelId="{80CBAE35-9484-4633-B56E-7DF16C2DBAB2}" type="pres">
      <dgm:prSet presAssocID="{327C1835-D7EF-4763-83BC-652F6C758C58}" presName="tx1" presStyleLbl="revTx" presStyleIdx="4" presStyleCnt="6"/>
      <dgm:spPr/>
    </dgm:pt>
    <dgm:pt modelId="{F2538531-9EC8-4384-9606-A8594B836A61}" type="pres">
      <dgm:prSet presAssocID="{327C1835-D7EF-4763-83BC-652F6C758C58}" presName="vert1" presStyleCnt="0"/>
      <dgm:spPr/>
    </dgm:pt>
    <dgm:pt modelId="{4A475CD7-CBEB-45FB-A20C-4B9F129B2499}" type="pres">
      <dgm:prSet presAssocID="{8F63AD09-5559-4D36-B09A-8BF817F3A4AB}" presName="thickLine" presStyleLbl="alignNode1" presStyleIdx="5" presStyleCnt="6"/>
      <dgm:spPr/>
    </dgm:pt>
    <dgm:pt modelId="{EC57AD5F-9AF0-492E-8335-1BC8706B0B2F}" type="pres">
      <dgm:prSet presAssocID="{8F63AD09-5559-4D36-B09A-8BF817F3A4AB}" presName="horz1" presStyleCnt="0"/>
      <dgm:spPr/>
    </dgm:pt>
    <dgm:pt modelId="{C8BB4D70-B77A-479D-91A4-41373682CB90}" type="pres">
      <dgm:prSet presAssocID="{8F63AD09-5559-4D36-B09A-8BF817F3A4AB}" presName="tx1" presStyleLbl="revTx" presStyleIdx="5" presStyleCnt="6"/>
      <dgm:spPr/>
    </dgm:pt>
    <dgm:pt modelId="{8F5720ED-FD73-4C34-B6D3-2497F00C39AD}" type="pres">
      <dgm:prSet presAssocID="{8F63AD09-5559-4D36-B09A-8BF817F3A4AB}" presName="vert1" presStyleCnt="0"/>
      <dgm:spPr/>
    </dgm:pt>
  </dgm:ptLst>
  <dgm:cxnLst>
    <dgm:cxn modelId="{9D025F03-E9FE-4E90-BBCD-7FD7A5460A55}" type="presOf" srcId="{A2181FA0-6CF7-40AE-A80F-6448629670BC}" destId="{44BFA8D5-463A-4812-BEE2-6540BDAD69B8}" srcOrd="0" destOrd="0" presId="urn:microsoft.com/office/officeart/2008/layout/LinedList"/>
    <dgm:cxn modelId="{65B08C03-4A4F-4CD4-ADD5-024B99B7AD88}" type="presOf" srcId="{F1CBF515-A5CC-4440-B478-DED411A4D573}" destId="{957FFF72-4C99-4DFE-95B7-E0AFEFA52B25}" srcOrd="0" destOrd="0" presId="urn:microsoft.com/office/officeart/2008/layout/LinedList"/>
    <dgm:cxn modelId="{E68FB31C-A205-4ECD-808A-EDD9E1BEF4D8}" srcId="{F1CBF515-A5CC-4440-B478-DED411A4D573}" destId="{327C1835-D7EF-4763-83BC-652F6C758C58}" srcOrd="4" destOrd="0" parTransId="{E6760B5E-3AFF-4624-A46B-8FD08E7A70CF}" sibTransId="{A8714904-4D28-432E-8BF4-6D7BF06AD906}"/>
    <dgm:cxn modelId="{0213A327-2C74-48AB-913C-89E2E666B036}" srcId="{F1CBF515-A5CC-4440-B478-DED411A4D573}" destId="{C1EEA48D-7872-497E-B08E-4FAF9B945801}" srcOrd="3" destOrd="0" parTransId="{63F2F9BB-3CE2-483C-9F17-318F645EC29C}" sibTransId="{1BB92737-CB8D-4D5F-8B77-868EED28F9C0}"/>
    <dgm:cxn modelId="{3E2D0743-E5BF-47C6-B319-244B800AC5F7}" type="presOf" srcId="{B5464E56-B724-4C2F-8995-176BDACFADC5}" destId="{1E6C48D8-6C61-4DD7-A3FD-8C67F4FB0399}" srcOrd="0" destOrd="0" presId="urn:microsoft.com/office/officeart/2008/layout/LinedList"/>
    <dgm:cxn modelId="{96630656-04B1-41AC-9F60-08CC90F77E35}" type="presOf" srcId="{C1EEA48D-7872-497E-B08E-4FAF9B945801}" destId="{5A696BFD-8DBD-48E8-A6A0-B22407407F94}" srcOrd="0" destOrd="0" presId="urn:microsoft.com/office/officeart/2008/layout/LinedList"/>
    <dgm:cxn modelId="{B66DBD7D-8EC6-4638-BB73-74587A2A7E02}" type="presOf" srcId="{327C1835-D7EF-4763-83BC-652F6C758C58}" destId="{80CBAE35-9484-4633-B56E-7DF16C2DBAB2}" srcOrd="0" destOrd="0" presId="urn:microsoft.com/office/officeart/2008/layout/LinedList"/>
    <dgm:cxn modelId="{A345BA93-2EB7-4042-877D-C1B92E473951}" type="presOf" srcId="{0AE2075B-EEC5-4E71-BB2D-C5CDB5DFB2F0}" destId="{B6B01B77-8F02-4230-BF05-54C5BD889F02}" srcOrd="0" destOrd="0" presId="urn:microsoft.com/office/officeart/2008/layout/LinedList"/>
    <dgm:cxn modelId="{65813DAA-EEB0-4EC8-A059-5475DE46104A}" srcId="{F1CBF515-A5CC-4440-B478-DED411A4D573}" destId="{0AE2075B-EEC5-4E71-BB2D-C5CDB5DFB2F0}" srcOrd="1" destOrd="0" parTransId="{85FF677B-A4CF-4B6C-89D2-9D0AC7F4A900}" sibTransId="{153B5E16-C90B-47A2-BCBF-50ED23A5B5F4}"/>
    <dgm:cxn modelId="{F19C59B2-7FFB-4530-9002-221210D914E9}" srcId="{F1CBF515-A5CC-4440-B478-DED411A4D573}" destId="{8F63AD09-5559-4D36-B09A-8BF817F3A4AB}" srcOrd="5" destOrd="0" parTransId="{55079773-D5B6-4F93-A29B-2F9C3AC0CC54}" sibTransId="{F0D7FF40-BC03-4814-A9E5-C3D65F1EC0A1}"/>
    <dgm:cxn modelId="{91F23BC0-CD15-4CDD-8FE4-3E13529DC99C}" srcId="{F1CBF515-A5CC-4440-B478-DED411A4D573}" destId="{A2181FA0-6CF7-40AE-A80F-6448629670BC}" srcOrd="2" destOrd="0" parTransId="{8030DBC0-7E83-489F-B7A2-2A3B3839651C}" sibTransId="{E5A5AC77-1E5D-4B64-8BF2-A86A746443AB}"/>
    <dgm:cxn modelId="{2C7D5DD1-8850-4744-BFFA-0B5310A10536}" type="presOf" srcId="{8F63AD09-5559-4D36-B09A-8BF817F3A4AB}" destId="{C8BB4D70-B77A-479D-91A4-41373682CB90}" srcOrd="0" destOrd="0" presId="urn:microsoft.com/office/officeart/2008/layout/LinedList"/>
    <dgm:cxn modelId="{D8A78CFE-DA1A-495E-A213-FD6D64158D71}" srcId="{F1CBF515-A5CC-4440-B478-DED411A4D573}" destId="{B5464E56-B724-4C2F-8995-176BDACFADC5}" srcOrd="0" destOrd="0" parTransId="{A37C2595-FD2E-4CF3-8841-97B9A77861BF}" sibTransId="{4EE7AF68-C4DA-4498-836B-62CE0A8616A1}"/>
    <dgm:cxn modelId="{A7C1B304-CCCA-4453-9C42-31A252AAEDF8}" type="presParOf" srcId="{957FFF72-4C99-4DFE-95B7-E0AFEFA52B25}" destId="{A25994BB-AA9E-4F63-8212-3A64817F07D5}" srcOrd="0" destOrd="0" presId="urn:microsoft.com/office/officeart/2008/layout/LinedList"/>
    <dgm:cxn modelId="{66467021-B7D9-4F1C-8571-F675AF77AB5B}" type="presParOf" srcId="{957FFF72-4C99-4DFE-95B7-E0AFEFA52B25}" destId="{21CEE8AA-472A-4F56-8139-9FDFB6C32F0B}" srcOrd="1" destOrd="0" presId="urn:microsoft.com/office/officeart/2008/layout/LinedList"/>
    <dgm:cxn modelId="{61D446FB-F39A-4190-8594-E3D8CC70A8BB}" type="presParOf" srcId="{21CEE8AA-472A-4F56-8139-9FDFB6C32F0B}" destId="{1E6C48D8-6C61-4DD7-A3FD-8C67F4FB0399}" srcOrd="0" destOrd="0" presId="urn:microsoft.com/office/officeart/2008/layout/LinedList"/>
    <dgm:cxn modelId="{BD632B5F-F356-470C-B21C-4C2BA34A25E1}" type="presParOf" srcId="{21CEE8AA-472A-4F56-8139-9FDFB6C32F0B}" destId="{D39BD79E-7A8B-4448-80F7-8466A18E853E}" srcOrd="1" destOrd="0" presId="urn:microsoft.com/office/officeart/2008/layout/LinedList"/>
    <dgm:cxn modelId="{85B57E83-8049-4046-A833-4B8A04EF98ED}" type="presParOf" srcId="{957FFF72-4C99-4DFE-95B7-E0AFEFA52B25}" destId="{05F49237-43D6-4B4C-BDA0-57916A4F067D}" srcOrd="2" destOrd="0" presId="urn:microsoft.com/office/officeart/2008/layout/LinedList"/>
    <dgm:cxn modelId="{62352A06-842D-4ADA-9F5E-76A6164D6903}" type="presParOf" srcId="{957FFF72-4C99-4DFE-95B7-E0AFEFA52B25}" destId="{2E75B514-54A7-464B-A799-CA3B9A73D2DE}" srcOrd="3" destOrd="0" presId="urn:microsoft.com/office/officeart/2008/layout/LinedList"/>
    <dgm:cxn modelId="{336F6E32-99C1-4FF2-A0FD-FCC641DBA50E}" type="presParOf" srcId="{2E75B514-54A7-464B-A799-CA3B9A73D2DE}" destId="{B6B01B77-8F02-4230-BF05-54C5BD889F02}" srcOrd="0" destOrd="0" presId="urn:microsoft.com/office/officeart/2008/layout/LinedList"/>
    <dgm:cxn modelId="{221F83C5-9C1D-4AFC-BB25-32F47F2AF244}" type="presParOf" srcId="{2E75B514-54A7-464B-A799-CA3B9A73D2DE}" destId="{C68DC435-ED35-437D-90CC-1185CC3CEE77}" srcOrd="1" destOrd="0" presId="urn:microsoft.com/office/officeart/2008/layout/LinedList"/>
    <dgm:cxn modelId="{891E4EF6-4DD4-4A72-BAB9-87B95FD7A7FA}" type="presParOf" srcId="{957FFF72-4C99-4DFE-95B7-E0AFEFA52B25}" destId="{B721DA03-5B5A-44BC-A133-34453AA0FE93}" srcOrd="4" destOrd="0" presId="urn:microsoft.com/office/officeart/2008/layout/LinedList"/>
    <dgm:cxn modelId="{DA78ECD6-977C-488B-BC6B-CF430BDEE213}" type="presParOf" srcId="{957FFF72-4C99-4DFE-95B7-E0AFEFA52B25}" destId="{306810A4-B1E2-420A-B094-C683F77AD90A}" srcOrd="5" destOrd="0" presId="urn:microsoft.com/office/officeart/2008/layout/LinedList"/>
    <dgm:cxn modelId="{A4BD3646-6D7B-425D-B75E-7280AB2084C1}" type="presParOf" srcId="{306810A4-B1E2-420A-B094-C683F77AD90A}" destId="{44BFA8D5-463A-4812-BEE2-6540BDAD69B8}" srcOrd="0" destOrd="0" presId="urn:microsoft.com/office/officeart/2008/layout/LinedList"/>
    <dgm:cxn modelId="{F8034735-E912-4BD6-B259-A756677FB0D0}" type="presParOf" srcId="{306810A4-B1E2-420A-B094-C683F77AD90A}" destId="{F51B9CD7-49FD-4616-8F4A-E422456812DF}" srcOrd="1" destOrd="0" presId="urn:microsoft.com/office/officeart/2008/layout/LinedList"/>
    <dgm:cxn modelId="{F7306930-D37F-4232-B81F-427B4F910131}" type="presParOf" srcId="{957FFF72-4C99-4DFE-95B7-E0AFEFA52B25}" destId="{58712CD6-EC35-48EC-9CFA-B4BF606B751E}" srcOrd="6" destOrd="0" presId="urn:microsoft.com/office/officeart/2008/layout/LinedList"/>
    <dgm:cxn modelId="{8A045DB5-58E5-4CF5-9C4F-842FB9CEA6A9}" type="presParOf" srcId="{957FFF72-4C99-4DFE-95B7-E0AFEFA52B25}" destId="{CFDF49FF-9DDC-4F19-B52A-5339A85C0E7C}" srcOrd="7" destOrd="0" presId="urn:microsoft.com/office/officeart/2008/layout/LinedList"/>
    <dgm:cxn modelId="{9D5A6CFC-F790-4E36-9074-8AA17E5AC7E4}" type="presParOf" srcId="{CFDF49FF-9DDC-4F19-B52A-5339A85C0E7C}" destId="{5A696BFD-8DBD-48E8-A6A0-B22407407F94}" srcOrd="0" destOrd="0" presId="urn:microsoft.com/office/officeart/2008/layout/LinedList"/>
    <dgm:cxn modelId="{54A28C12-C365-4419-8D24-866654A94709}" type="presParOf" srcId="{CFDF49FF-9DDC-4F19-B52A-5339A85C0E7C}" destId="{31B4B015-067B-4613-B833-20C35D24839E}" srcOrd="1" destOrd="0" presId="urn:microsoft.com/office/officeart/2008/layout/LinedList"/>
    <dgm:cxn modelId="{E6EBCB9A-341B-4C07-A07C-9BAEEBEF643E}" type="presParOf" srcId="{957FFF72-4C99-4DFE-95B7-E0AFEFA52B25}" destId="{644798D2-9BD3-4653-8C8D-42ED0D796F29}" srcOrd="8" destOrd="0" presId="urn:microsoft.com/office/officeart/2008/layout/LinedList"/>
    <dgm:cxn modelId="{38E376F3-D0E4-4487-90AA-D79E4E29C9DC}" type="presParOf" srcId="{957FFF72-4C99-4DFE-95B7-E0AFEFA52B25}" destId="{3B2D1F07-F284-4CF2-901E-B5E7880D6BEE}" srcOrd="9" destOrd="0" presId="urn:microsoft.com/office/officeart/2008/layout/LinedList"/>
    <dgm:cxn modelId="{20D2F051-C63E-41E9-BAF8-2047AC1E57E3}" type="presParOf" srcId="{3B2D1F07-F284-4CF2-901E-B5E7880D6BEE}" destId="{80CBAE35-9484-4633-B56E-7DF16C2DBAB2}" srcOrd="0" destOrd="0" presId="urn:microsoft.com/office/officeart/2008/layout/LinedList"/>
    <dgm:cxn modelId="{7566DBF5-7B48-4861-A312-8BF109FC0660}" type="presParOf" srcId="{3B2D1F07-F284-4CF2-901E-B5E7880D6BEE}" destId="{F2538531-9EC8-4384-9606-A8594B836A61}" srcOrd="1" destOrd="0" presId="urn:microsoft.com/office/officeart/2008/layout/LinedList"/>
    <dgm:cxn modelId="{2C4227EF-BC58-4B33-8190-28218E6BDDA6}" type="presParOf" srcId="{957FFF72-4C99-4DFE-95B7-E0AFEFA52B25}" destId="{4A475CD7-CBEB-45FB-A20C-4B9F129B2499}" srcOrd="10" destOrd="0" presId="urn:microsoft.com/office/officeart/2008/layout/LinedList"/>
    <dgm:cxn modelId="{3518158B-FE0C-459C-94DB-B4385BEF9927}" type="presParOf" srcId="{957FFF72-4C99-4DFE-95B7-E0AFEFA52B25}" destId="{EC57AD5F-9AF0-492E-8335-1BC8706B0B2F}" srcOrd="11" destOrd="0" presId="urn:microsoft.com/office/officeart/2008/layout/LinedList"/>
    <dgm:cxn modelId="{F86AA2E2-5A74-48AA-BDD5-D7B85521E1F4}" type="presParOf" srcId="{EC57AD5F-9AF0-492E-8335-1BC8706B0B2F}" destId="{C8BB4D70-B77A-479D-91A4-41373682CB90}" srcOrd="0" destOrd="0" presId="urn:microsoft.com/office/officeart/2008/layout/LinedList"/>
    <dgm:cxn modelId="{1CC515C1-65C9-4E19-A3F5-A2110A06F567}" type="presParOf" srcId="{EC57AD5F-9AF0-492E-8335-1BC8706B0B2F}" destId="{8F5720ED-FD73-4C34-B6D3-2497F00C39A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D827D-3A7D-4A14-8DB6-7E9970AC217F}" type="doc">
      <dgm:prSet loTypeId="urn:microsoft.com/office/officeart/2008/layout/AlternatingHexagons" loCatId="list" qsTypeId="urn:microsoft.com/office/officeart/2005/8/quickstyle/simple1" qsCatId="simple" csTypeId="urn:microsoft.com/office/officeart/2005/8/colors/accent5_1" csCatId="accent5" phldr="1"/>
      <dgm:spPr/>
      <dgm:t>
        <a:bodyPr/>
        <a:lstStyle/>
        <a:p>
          <a:endParaRPr lang="en-US"/>
        </a:p>
      </dgm:t>
    </dgm:pt>
    <dgm:pt modelId="{C6C29076-86D0-4BF4-A2DD-AB04665378A6}">
      <dgm:prSet phldrT="[Text]" custT="1"/>
      <dgm:spPr/>
      <dgm:t>
        <a:bodyPr/>
        <a:lstStyle/>
        <a:p>
          <a:r>
            <a:rPr lang="en-US" sz="1100" dirty="0"/>
            <a:t>An untreated TBI would have no medical documentation</a:t>
          </a:r>
        </a:p>
      </dgm:t>
    </dgm:pt>
    <dgm:pt modelId="{C57F8DD4-4FAD-487D-BACF-97758A6E5842}" type="parTrans" cxnId="{D339EEE9-4AE3-45FF-A5CA-F55D04BBD241}">
      <dgm:prSet/>
      <dgm:spPr/>
      <dgm:t>
        <a:bodyPr/>
        <a:lstStyle/>
        <a:p>
          <a:endParaRPr lang="en-US"/>
        </a:p>
      </dgm:t>
    </dgm:pt>
    <dgm:pt modelId="{7198A808-0730-4C85-AA77-A07B985AEE8D}" type="sibTrans" cxnId="{D339EEE9-4AE3-45FF-A5CA-F55D04BBD241}">
      <dgm:prSet/>
      <dgm:spPr/>
      <dgm:t>
        <a:bodyPr/>
        <a:lstStyle/>
        <a:p>
          <a:r>
            <a:rPr lang="en-US" dirty="0"/>
            <a:t>TBI has occurred in the past may not be visible, including on MRIs and CT scans</a:t>
          </a:r>
        </a:p>
      </dgm:t>
    </dgm:pt>
    <dgm:pt modelId="{4F832A27-DC2E-4035-BDA8-A0AC1E2E3DE6}">
      <dgm:prSet phldrT="[Text]" custT="1"/>
      <dgm:spPr/>
      <dgm:t>
        <a:bodyPr/>
        <a:lstStyle/>
        <a:p>
          <a:r>
            <a:rPr lang="en-US" sz="1400" dirty="0"/>
            <a:t>Old medical records may not be available</a:t>
          </a:r>
        </a:p>
      </dgm:t>
    </dgm:pt>
    <dgm:pt modelId="{BFC860A0-7034-4791-82C4-588D202398EB}" type="parTrans" cxnId="{B42128F4-DA1A-4522-8B8F-BAFA803D49B7}">
      <dgm:prSet/>
      <dgm:spPr/>
      <dgm:t>
        <a:bodyPr/>
        <a:lstStyle/>
        <a:p>
          <a:endParaRPr lang="en-US"/>
        </a:p>
      </dgm:t>
    </dgm:pt>
    <dgm:pt modelId="{C0152475-35F3-4E25-B015-4AC90064B3F6}" type="sibTrans" cxnId="{B42128F4-DA1A-4522-8B8F-BAFA803D49B7}">
      <dgm:prSet/>
      <dgm:spPr/>
      <dgm:t>
        <a:bodyPr/>
        <a:lstStyle/>
        <a:p>
          <a:r>
            <a:rPr lang="en-US" dirty="0"/>
            <a:t>The effects of TBI can impact the treatment or services a client is receiving</a:t>
          </a:r>
        </a:p>
      </dgm:t>
    </dgm:pt>
    <dgm:pt modelId="{AF17DE9A-6EA9-42A8-BE94-BFC3D0AB85F3}">
      <dgm:prSet phldrT="[Text]"/>
      <dgm:spPr/>
      <dgm:t>
        <a:bodyPr/>
        <a:lstStyle/>
        <a:p>
          <a:r>
            <a:rPr lang="en-US" dirty="0"/>
            <a:t>Individuals may not seek treatment after a mild or moderate TBI</a:t>
          </a:r>
        </a:p>
      </dgm:t>
    </dgm:pt>
    <dgm:pt modelId="{FA145129-12B7-4A76-9EAA-89571E64A5A2}" type="parTrans" cxnId="{B8445F9E-CC89-4717-8278-4B9355337A54}">
      <dgm:prSet/>
      <dgm:spPr/>
      <dgm:t>
        <a:bodyPr/>
        <a:lstStyle/>
        <a:p>
          <a:endParaRPr lang="en-US"/>
        </a:p>
      </dgm:t>
    </dgm:pt>
    <dgm:pt modelId="{C5E99B1C-BDB2-4E3C-A80A-FD0750F3BFAD}" type="sibTrans" cxnId="{B8445F9E-CC89-4717-8278-4B9355337A54}">
      <dgm:prSet/>
      <dgm:spPr/>
      <dgm:t>
        <a:bodyPr/>
        <a:lstStyle/>
        <a:p>
          <a:r>
            <a:rPr lang="en-US" dirty="0"/>
            <a:t>A history of brain injury may not be known to current providers</a:t>
          </a:r>
        </a:p>
      </dgm:t>
    </dgm:pt>
    <dgm:pt modelId="{F957B0CE-E913-433A-BA4D-0E1120976735}" type="pres">
      <dgm:prSet presAssocID="{78FD827D-3A7D-4A14-8DB6-7E9970AC217F}" presName="Name0" presStyleCnt="0">
        <dgm:presLayoutVars>
          <dgm:chMax/>
          <dgm:chPref/>
          <dgm:dir/>
          <dgm:animLvl val="lvl"/>
        </dgm:presLayoutVars>
      </dgm:prSet>
      <dgm:spPr/>
    </dgm:pt>
    <dgm:pt modelId="{72E60A77-EC8E-4231-93AC-CC8C3249E1CB}" type="pres">
      <dgm:prSet presAssocID="{C6C29076-86D0-4BF4-A2DD-AB04665378A6}" presName="composite" presStyleCnt="0"/>
      <dgm:spPr/>
    </dgm:pt>
    <dgm:pt modelId="{081C54C4-E5FC-4198-A04D-FBF0B7958B03}" type="pres">
      <dgm:prSet presAssocID="{C6C29076-86D0-4BF4-A2DD-AB04665378A6}" presName="Parent1" presStyleLbl="node1" presStyleIdx="0" presStyleCnt="6" custScaleX="106642">
        <dgm:presLayoutVars>
          <dgm:chMax val="1"/>
          <dgm:chPref val="1"/>
          <dgm:bulletEnabled val="1"/>
        </dgm:presLayoutVars>
      </dgm:prSet>
      <dgm:spPr/>
    </dgm:pt>
    <dgm:pt modelId="{3E0F753B-A41C-4039-81B3-BE2FCFFE95B9}" type="pres">
      <dgm:prSet presAssocID="{C6C29076-86D0-4BF4-A2DD-AB04665378A6}" presName="Childtext1" presStyleLbl="revTx" presStyleIdx="0" presStyleCnt="3">
        <dgm:presLayoutVars>
          <dgm:chMax val="0"/>
          <dgm:chPref val="0"/>
          <dgm:bulletEnabled val="1"/>
        </dgm:presLayoutVars>
      </dgm:prSet>
      <dgm:spPr/>
    </dgm:pt>
    <dgm:pt modelId="{091DAE40-7564-496F-836C-724CF784D766}" type="pres">
      <dgm:prSet presAssocID="{C6C29076-86D0-4BF4-A2DD-AB04665378A6}" presName="BalanceSpacing" presStyleCnt="0"/>
      <dgm:spPr/>
    </dgm:pt>
    <dgm:pt modelId="{C2552E0C-DE60-4A7A-89C0-1D4B0C90446D}" type="pres">
      <dgm:prSet presAssocID="{C6C29076-86D0-4BF4-A2DD-AB04665378A6}" presName="BalanceSpacing1" presStyleCnt="0"/>
      <dgm:spPr/>
    </dgm:pt>
    <dgm:pt modelId="{7E5E6BD4-9809-4BC0-B3EE-01652EC825DE}" type="pres">
      <dgm:prSet presAssocID="{7198A808-0730-4C85-AA77-A07B985AEE8D}" presName="Accent1Text" presStyleLbl="node1" presStyleIdx="1" presStyleCnt="6"/>
      <dgm:spPr/>
    </dgm:pt>
    <dgm:pt modelId="{BA059256-83D5-49E4-AFB4-645268404720}" type="pres">
      <dgm:prSet presAssocID="{7198A808-0730-4C85-AA77-A07B985AEE8D}" presName="spaceBetweenRectangles" presStyleCnt="0"/>
      <dgm:spPr/>
    </dgm:pt>
    <dgm:pt modelId="{A39B8FDF-E012-4777-9389-870AD603874B}" type="pres">
      <dgm:prSet presAssocID="{4F832A27-DC2E-4035-BDA8-A0AC1E2E3DE6}" presName="composite" presStyleCnt="0"/>
      <dgm:spPr/>
    </dgm:pt>
    <dgm:pt modelId="{05EE14EB-D15E-4E48-A83E-67C41BD407D3}" type="pres">
      <dgm:prSet presAssocID="{4F832A27-DC2E-4035-BDA8-A0AC1E2E3DE6}" presName="Parent1" presStyleLbl="node1" presStyleIdx="2" presStyleCnt="6">
        <dgm:presLayoutVars>
          <dgm:chMax val="1"/>
          <dgm:chPref val="1"/>
          <dgm:bulletEnabled val="1"/>
        </dgm:presLayoutVars>
      </dgm:prSet>
      <dgm:spPr/>
    </dgm:pt>
    <dgm:pt modelId="{0D70FE65-DEEE-44BF-823A-4487D9268E2A}" type="pres">
      <dgm:prSet presAssocID="{4F832A27-DC2E-4035-BDA8-A0AC1E2E3DE6}" presName="Childtext1" presStyleLbl="revTx" presStyleIdx="1" presStyleCnt="3">
        <dgm:presLayoutVars>
          <dgm:chMax val="0"/>
          <dgm:chPref val="0"/>
          <dgm:bulletEnabled val="1"/>
        </dgm:presLayoutVars>
      </dgm:prSet>
      <dgm:spPr/>
    </dgm:pt>
    <dgm:pt modelId="{71F4F4D4-CB88-42C6-B413-746F6575712B}" type="pres">
      <dgm:prSet presAssocID="{4F832A27-DC2E-4035-BDA8-A0AC1E2E3DE6}" presName="BalanceSpacing" presStyleCnt="0"/>
      <dgm:spPr/>
    </dgm:pt>
    <dgm:pt modelId="{5476B9E7-48BB-4223-AD98-01FA8AEC62CD}" type="pres">
      <dgm:prSet presAssocID="{4F832A27-DC2E-4035-BDA8-A0AC1E2E3DE6}" presName="BalanceSpacing1" presStyleCnt="0"/>
      <dgm:spPr/>
    </dgm:pt>
    <dgm:pt modelId="{0AA0630F-5C19-4B02-8B23-89CC7C4C4DE7}" type="pres">
      <dgm:prSet presAssocID="{C0152475-35F3-4E25-B015-4AC90064B3F6}" presName="Accent1Text" presStyleLbl="node1" presStyleIdx="3" presStyleCnt="6"/>
      <dgm:spPr/>
    </dgm:pt>
    <dgm:pt modelId="{C0EE8F9D-A2FD-4706-BE67-91AA2EA93567}" type="pres">
      <dgm:prSet presAssocID="{C0152475-35F3-4E25-B015-4AC90064B3F6}" presName="spaceBetweenRectangles" presStyleCnt="0"/>
      <dgm:spPr/>
    </dgm:pt>
    <dgm:pt modelId="{20742C7A-1786-49D0-91C1-496ACDD06C0C}" type="pres">
      <dgm:prSet presAssocID="{AF17DE9A-6EA9-42A8-BE94-BFC3D0AB85F3}" presName="composite" presStyleCnt="0"/>
      <dgm:spPr/>
    </dgm:pt>
    <dgm:pt modelId="{AB61DCFA-CF4D-4020-9A83-F01634AA0839}" type="pres">
      <dgm:prSet presAssocID="{AF17DE9A-6EA9-42A8-BE94-BFC3D0AB85F3}" presName="Parent1" presStyleLbl="node1" presStyleIdx="4" presStyleCnt="6">
        <dgm:presLayoutVars>
          <dgm:chMax val="1"/>
          <dgm:chPref val="1"/>
          <dgm:bulletEnabled val="1"/>
        </dgm:presLayoutVars>
      </dgm:prSet>
      <dgm:spPr/>
    </dgm:pt>
    <dgm:pt modelId="{767192F8-68A2-42F4-9A77-8BBAA2CB72DE}" type="pres">
      <dgm:prSet presAssocID="{AF17DE9A-6EA9-42A8-BE94-BFC3D0AB85F3}" presName="Childtext1" presStyleLbl="revTx" presStyleIdx="2" presStyleCnt="3">
        <dgm:presLayoutVars>
          <dgm:chMax val="0"/>
          <dgm:chPref val="0"/>
          <dgm:bulletEnabled val="1"/>
        </dgm:presLayoutVars>
      </dgm:prSet>
      <dgm:spPr/>
    </dgm:pt>
    <dgm:pt modelId="{B814D321-5B9A-419F-8470-0B520812630D}" type="pres">
      <dgm:prSet presAssocID="{AF17DE9A-6EA9-42A8-BE94-BFC3D0AB85F3}" presName="BalanceSpacing" presStyleCnt="0"/>
      <dgm:spPr/>
    </dgm:pt>
    <dgm:pt modelId="{1A941622-304A-4AB1-943C-2C7115845C39}" type="pres">
      <dgm:prSet presAssocID="{AF17DE9A-6EA9-42A8-BE94-BFC3D0AB85F3}" presName="BalanceSpacing1" presStyleCnt="0"/>
      <dgm:spPr/>
    </dgm:pt>
    <dgm:pt modelId="{B9F97453-761E-4A66-AD27-DAB1096B51B5}" type="pres">
      <dgm:prSet presAssocID="{C5E99B1C-BDB2-4E3C-A80A-FD0750F3BFAD}" presName="Accent1Text" presStyleLbl="node1" presStyleIdx="5" presStyleCnt="6" custLinFactNeighborY="0"/>
      <dgm:spPr/>
    </dgm:pt>
  </dgm:ptLst>
  <dgm:cxnLst>
    <dgm:cxn modelId="{70FEE807-DEB9-469C-A327-084D22A4022D}" type="presOf" srcId="{C6C29076-86D0-4BF4-A2DD-AB04665378A6}" destId="{081C54C4-E5FC-4198-A04D-FBF0B7958B03}" srcOrd="0" destOrd="0" presId="urn:microsoft.com/office/officeart/2008/layout/AlternatingHexagons"/>
    <dgm:cxn modelId="{6585E308-0518-4673-A3E2-FC97A60B0275}" type="presOf" srcId="{C5E99B1C-BDB2-4E3C-A80A-FD0750F3BFAD}" destId="{B9F97453-761E-4A66-AD27-DAB1096B51B5}" srcOrd="0" destOrd="0" presId="urn:microsoft.com/office/officeart/2008/layout/AlternatingHexagons"/>
    <dgm:cxn modelId="{80601D4A-25FC-4907-84C4-0466FDEDCDE4}" type="presOf" srcId="{78FD827D-3A7D-4A14-8DB6-7E9970AC217F}" destId="{F957B0CE-E913-433A-BA4D-0E1120976735}" srcOrd="0" destOrd="0" presId="urn:microsoft.com/office/officeart/2008/layout/AlternatingHexagons"/>
    <dgm:cxn modelId="{EF185D83-B5D4-49F5-84F8-8C9438BC0E6C}" type="presOf" srcId="{4F832A27-DC2E-4035-BDA8-A0AC1E2E3DE6}" destId="{05EE14EB-D15E-4E48-A83E-67C41BD407D3}" srcOrd="0" destOrd="0" presId="urn:microsoft.com/office/officeart/2008/layout/AlternatingHexagons"/>
    <dgm:cxn modelId="{B8445F9E-CC89-4717-8278-4B9355337A54}" srcId="{78FD827D-3A7D-4A14-8DB6-7E9970AC217F}" destId="{AF17DE9A-6EA9-42A8-BE94-BFC3D0AB85F3}" srcOrd="2" destOrd="0" parTransId="{FA145129-12B7-4A76-9EAA-89571E64A5A2}" sibTransId="{C5E99B1C-BDB2-4E3C-A80A-FD0750F3BFAD}"/>
    <dgm:cxn modelId="{994E15B5-AC15-4C23-A75C-1402EC823937}" type="presOf" srcId="{7198A808-0730-4C85-AA77-A07B985AEE8D}" destId="{7E5E6BD4-9809-4BC0-B3EE-01652EC825DE}" srcOrd="0" destOrd="0" presId="urn:microsoft.com/office/officeart/2008/layout/AlternatingHexagons"/>
    <dgm:cxn modelId="{871A5CD0-CA95-472E-9FCB-AA3120660A86}" type="presOf" srcId="{C0152475-35F3-4E25-B015-4AC90064B3F6}" destId="{0AA0630F-5C19-4B02-8B23-89CC7C4C4DE7}" srcOrd="0" destOrd="0" presId="urn:microsoft.com/office/officeart/2008/layout/AlternatingHexagons"/>
    <dgm:cxn modelId="{A98E7BE6-1818-404D-9842-EDF963F4F356}" type="presOf" srcId="{AF17DE9A-6EA9-42A8-BE94-BFC3D0AB85F3}" destId="{AB61DCFA-CF4D-4020-9A83-F01634AA0839}" srcOrd="0" destOrd="0" presId="urn:microsoft.com/office/officeart/2008/layout/AlternatingHexagons"/>
    <dgm:cxn modelId="{D339EEE9-4AE3-45FF-A5CA-F55D04BBD241}" srcId="{78FD827D-3A7D-4A14-8DB6-7E9970AC217F}" destId="{C6C29076-86D0-4BF4-A2DD-AB04665378A6}" srcOrd="0" destOrd="0" parTransId="{C57F8DD4-4FAD-487D-BACF-97758A6E5842}" sibTransId="{7198A808-0730-4C85-AA77-A07B985AEE8D}"/>
    <dgm:cxn modelId="{B42128F4-DA1A-4522-8B8F-BAFA803D49B7}" srcId="{78FD827D-3A7D-4A14-8DB6-7E9970AC217F}" destId="{4F832A27-DC2E-4035-BDA8-A0AC1E2E3DE6}" srcOrd="1" destOrd="0" parTransId="{BFC860A0-7034-4791-82C4-588D202398EB}" sibTransId="{C0152475-35F3-4E25-B015-4AC90064B3F6}"/>
    <dgm:cxn modelId="{A1948189-D814-48FB-B19C-6AAF3524E51D}" type="presParOf" srcId="{F957B0CE-E913-433A-BA4D-0E1120976735}" destId="{72E60A77-EC8E-4231-93AC-CC8C3249E1CB}" srcOrd="0" destOrd="0" presId="urn:microsoft.com/office/officeart/2008/layout/AlternatingHexagons"/>
    <dgm:cxn modelId="{3D58312B-172B-4048-8019-BE44ACA3C440}" type="presParOf" srcId="{72E60A77-EC8E-4231-93AC-CC8C3249E1CB}" destId="{081C54C4-E5FC-4198-A04D-FBF0B7958B03}" srcOrd="0" destOrd="0" presId="urn:microsoft.com/office/officeart/2008/layout/AlternatingHexagons"/>
    <dgm:cxn modelId="{4300BAD4-BAB3-4077-8D0C-AD8331C6F5A2}" type="presParOf" srcId="{72E60A77-EC8E-4231-93AC-CC8C3249E1CB}" destId="{3E0F753B-A41C-4039-81B3-BE2FCFFE95B9}" srcOrd="1" destOrd="0" presId="urn:microsoft.com/office/officeart/2008/layout/AlternatingHexagons"/>
    <dgm:cxn modelId="{3C05C9EB-8C8B-4F48-A574-22027A485BC8}" type="presParOf" srcId="{72E60A77-EC8E-4231-93AC-CC8C3249E1CB}" destId="{091DAE40-7564-496F-836C-724CF784D766}" srcOrd="2" destOrd="0" presId="urn:microsoft.com/office/officeart/2008/layout/AlternatingHexagons"/>
    <dgm:cxn modelId="{534A2023-396A-4FCD-9CB2-5F37F705C74D}" type="presParOf" srcId="{72E60A77-EC8E-4231-93AC-CC8C3249E1CB}" destId="{C2552E0C-DE60-4A7A-89C0-1D4B0C90446D}" srcOrd="3" destOrd="0" presId="urn:microsoft.com/office/officeart/2008/layout/AlternatingHexagons"/>
    <dgm:cxn modelId="{90B7D014-7CAE-4A8B-9551-015B6747E0E3}" type="presParOf" srcId="{72E60A77-EC8E-4231-93AC-CC8C3249E1CB}" destId="{7E5E6BD4-9809-4BC0-B3EE-01652EC825DE}" srcOrd="4" destOrd="0" presId="urn:microsoft.com/office/officeart/2008/layout/AlternatingHexagons"/>
    <dgm:cxn modelId="{8BC48F89-D323-4F64-9F73-0F9FC3AFAFD9}" type="presParOf" srcId="{F957B0CE-E913-433A-BA4D-0E1120976735}" destId="{BA059256-83D5-49E4-AFB4-645268404720}" srcOrd="1" destOrd="0" presId="urn:microsoft.com/office/officeart/2008/layout/AlternatingHexagons"/>
    <dgm:cxn modelId="{D0FBE2C2-4A76-4386-B509-6E8F4FADE1B4}" type="presParOf" srcId="{F957B0CE-E913-433A-BA4D-0E1120976735}" destId="{A39B8FDF-E012-4777-9389-870AD603874B}" srcOrd="2" destOrd="0" presId="urn:microsoft.com/office/officeart/2008/layout/AlternatingHexagons"/>
    <dgm:cxn modelId="{A4DA2155-9CBF-4845-A58D-F78661D9A2AA}" type="presParOf" srcId="{A39B8FDF-E012-4777-9389-870AD603874B}" destId="{05EE14EB-D15E-4E48-A83E-67C41BD407D3}" srcOrd="0" destOrd="0" presId="urn:microsoft.com/office/officeart/2008/layout/AlternatingHexagons"/>
    <dgm:cxn modelId="{4DBA71CD-2F75-4CC8-A771-B966FE5D6C40}" type="presParOf" srcId="{A39B8FDF-E012-4777-9389-870AD603874B}" destId="{0D70FE65-DEEE-44BF-823A-4487D9268E2A}" srcOrd="1" destOrd="0" presId="urn:microsoft.com/office/officeart/2008/layout/AlternatingHexagons"/>
    <dgm:cxn modelId="{4337DB77-F671-4E4F-833D-ACFF77BF6D5B}" type="presParOf" srcId="{A39B8FDF-E012-4777-9389-870AD603874B}" destId="{71F4F4D4-CB88-42C6-B413-746F6575712B}" srcOrd="2" destOrd="0" presId="urn:microsoft.com/office/officeart/2008/layout/AlternatingHexagons"/>
    <dgm:cxn modelId="{28373317-62F0-4182-8621-E9785EED4FA3}" type="presParOf" srcId="{A39B8FDF-E012-4777-9389-870AD603874B}" destId="{5476B9E7-48BB-4223-AD98-01FA8AEC62CD}" srcOrd="3" destOrd="0" presId="urn:microsoft.com/office/officeart/2008/layout/AlternatingHexagons"/>
    <dgm:cxn modelId="{C2078B26-4567-472C-A571-606C40473237}" type="presParOf" srcId="{A39B8FDF-E012-4777-9389-870AD603874B}" destId="{0AA0630F-5C19-4B02-8B23-89CC7C4C4DE7}" srcOrd="4" destOrd="0" presId="urn:microsoft.com/office/officeart/2008/layout/AlternatingHexagons"/>
    <dgm:cxn modelId="{53D1F056-DB26-48B1-9FFD-DB890594D704}" type="presParOf" srcId="{F957B0CE-E913-433A-BA4D-0E1120976735}" destId="{C0EE8F9D-A2FD-4706-BE67-91AA2EA93567}" srcOrd="3" destOrd="0" presId="urn:microsoft.com/office/officeart/2008/layout/AlternatingHexagons"/>
    <dgm:cxn modelId="{142BF3BF-B49C-4569-A85C-3B6333E8C8BF}" type="presParOf" srcId="{F957B0CE-E913-433A-BA4D-0E1120976735}" destId="{20742C7A-1786-49D0-91C1-496ACDD06C0C}" srcOrd="4" destOrd="0" presId="urn:microsoft.com/office/officeart/2008/layout/AlternatingHexagons"/>
    <dgm:cxn modelId="{67D01D15-06D3-4019-BC39-62A9C47F5E51}" type="presParOf" srcId="{20742C7A-1786-49D0-91C1-496ACDD06C0C}" destId="{AB61DCFA-CF4D-4020-9A83-F01634AA0839}" srcOrd="0" destOrd="0" presId="urn:microsoft.com/office/officeart/2008/layout/AlternatingHexagons"/>
    <dgm:cxn modelId="{ADF812C0-1DD4-4002-8B0E-2A5686B34161}" type="presParOf" srcId="{20742C7A-1786-49D0-91C1-496ACDD06C0C}" destId="{767192F8-68A2-42F4-9A77-8BBAA2CB72DE}" srcOrd="1" destOrd="0" presId="urn:microsoft.com/office/officeart/2008/layout/AlternatingHexagons"/>
    <dgm:cxn modelId="{83390371-E833-4BC7-9992-52E87F0D3C7A}" type="presParOf" srcId="{20742C7A-1786-49D0-91C1-496ACDD06C0C}" destId="{B814D321-5B9A-419F-8470-0B520812630D}" srcOrd="2" destOrd="0" presId="urn:microsoft.com/office/officeart/2008/layout/AlternatingHexagons"/>
    <dgm:cxn modelId="{8368286F-037C-4D32-8928-C5A70738E5CD}" type="presParOf" srcId="{20742C7A-1786-49D0-91C1-496ACDD06C0C}" destId="{1A941622-304A-4AB1-943C-2C7115845C39}" srcOrd="3" destOrd="0" presId="urn:microsoft.com/office/officeart/2008/layout/AlternatingHexagons"/>
    <dgm:cxn modelId="{AC8AE8D5-2925-4DD2-814E-241EEFDBC638}" type="presParOf" srcId="{20742C7A-1786-49D0-91C1-496ACDD06C0C}" destId="{B9F97453-761E-4A66-AD27-DAB1096B51B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6695A9-5783-429C-BB47-FCA9D006B731}"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7DBD63E5-F40F-4CC3-95D5-11F4EAC7CF70}">
      <dgm:prSet custT="1"/>
      <dgm:spPr/>
      <dgm:t>
        <a:bodyPr/>
        <a:lstStyle/>
        <a:p>
          <a:r>
            <a:rPr lang="en-US" sz="1400" dirty="0"/>
            <a:t>Reports any history of head injury or concussions while discussing life/medical history</a:t>
          </a:r>
        </a:p>
      </dgm:t>
    </dgm:pt>
    <dgm:pt modelId="{075B832E-0615-472E-9D24-CDEEFEC77AF8}" type="parTrans" cxnId="{76B43C7D-4A0E-4C37-A1C4-5A5A2C9FB3DF}">
      <dgm:prSet/>
      <dgm:spPr/>
      <dgm:t>
        <a:bodyPr/>
        <a:lstStyle/>
        <a:p>
          <a:endParaRPr lang="en-US" sz="1800"/>
        </a:p>
      </dgm:t>
    </dgm:pt>
    <dgm:pt modelId="{B5A67077-6E88-4D99-ACC0-2BA6A6A1CD24}" type="sibTrans" cxnId="{76B43C7D-4A0E-4C37-A1C4-5A5A2C9FB3DF}">
      <dgm:prSet/>
      <dgm:spPr/>
      <dgm:t>
        <a:bodyPr/>
        <a:lstStyle/>
        <a:p>
          <a:endParaRPr lang="en-US" sz="1800"/>
        </a:p>
      </dgm:t>
    </dgm:pt>
    <dgm:pt modelId="{DD4D32F6-2AAF-4408-B7A2-64302FF59E1E}">
      <dgm:prSet custT="1"/>
      <dgm:spPr/>
      <dgm:t>
        <a:bodyPr/>
        <a:lstStyle/>
        <a:p>
          <a:r>
            <a:rPr lang="en-US" sz="1400" dirty="0"/>
            <a:t>History of or currently experiencing physical abuse, trauma, or domestic violence</a:t>
          </a:r>
        </a:p>
      </dgm:t>
    </dgm:pt>
    <dgm:pt modelId="{F37786E3-AEE0-4FF3-919D-F3027234007E}" type="parTrans" cxnId="{F641562D-D673-445B-AA7B-9029EADA6283}">
      <dgm:prSet/>
      <dgm:spPr/>
      <dgm:t>
        <a:bodyPr/>
        <a:lstStyle/>
        <a:p>
          <a:endParaRPr lang="en-US" sz="1800"/>
        </a:p>
      </dgm:t>
    </dgm:pt>
    <dgm:pt modelId="{080EE8F1-3FAF-493C-88F5-156F2F21DD86}" type="sibTrans" cxnId="{F641562D-D673-445B-AA7B-9029EADA6283}">
      <dgm:prSet/>
      <dgm:spPr/>
      <dgm:t>
        <a:bodyPr/>
        <a:lstStyle/>
        <a:p>
          <a:endParaRPr lang="en-US" sz="1800"/>
        </a:p>
      </dgm:t>
    </dgm:pt>
    <dgm:pt modelId="{568153A6-B484-41C7-99F9-BDDB458BE4FC}">
      <dgm:prSet custT="1"/>
      <dgm:spPr/>
      <dgm:t>
        <a:bodyPr/>
        <a:lstStyle/>
        <a:p>
          <a:r>
            <a:rPr lang="en-US" sz="1400" dirty="0"/>
            <a:t>History of or recent physical assault</a:t>
          </a:r>
        </a:p>
      </dgm:t>
    </dgm:pt>
    <dgm:pt modelId="{ACB78869-7C86-4767-81B6-77936B918FDF}" type="parTrans" cxnId="{172FFF7E-A67C-46BC-A2E6-814D4FD0F839}">
      <dgm:prSet/>
      <dgm:spPr/>
      <dgm:t>
        <a:bodyPr/>
        <a:lstStyle/>
        <a:p>
          <a:endParaRPr lang="en-US" sz="1800"/>
        </a:p>
      </dgm:t>
    </dgm:pt>
    <dgm:pt modelId="{32791532-7B57-4CAF-926D-58AB5ECE34EA}" type="sibTrans" cxnId="{172FFF7E-A67C-46BC-A2E6-814D4FD0F839}">
      <dgm:prSet/>
      <dgm:spPr/>
      <dgm:t>
        <a:bodyPr/>
        <a:lstStyle/>
        <a:p>
          <a:endParaRPr lang="en-US" sz="1800"/>
        </a:p>
      </dgm:t>
    </dgm:pt>
    <dgm:pt modelId="{EC437F24-D54D-4B40-BEB9-F9400D9B56E8}">
      <dgm:prSet custT="1"/>
      <dgm:spPr/>
      <dgm:t>
        <a:bodyPr/>
        <a:lstStyle/>
        <a:p>
          <a:r>
            <a:rPr lang="en-US" sz="1400" dirty="0"/>
            <a:t>Reports falling at home, dizziness, or is very unsteady when walking</a:t>
          </a:r>
        </a:p>
      </dgm:t>
    </dgm:pt>
    <dgm:pt modelId="{83D03785-13F3-482C-A6BA-E3AD24D49B9A}" type="parTrans" cxnId="{4BB5A49E-281C-4D5D-9369-49BD55E394E6}">
      <dgm:prSet/>
      <dgm:spPr/>
      <dgm:t>
        <a:bodyPr/>
        <a:lstStyle/>
        <a:p>
          <a:endParaRPr lang="en-US" sz="1800"/>
        </a:p>
      </dgm:t>
    </dgm:pt>
    <dgm:pt modelId="{02AD862E-195B-45C0-B4EC-C01BA2A665D9}" type="sibTrans" cxnId="{4BB5A49E-281C-4D5D-9369-49BD55E394E6}">
      <dgm:prSet/>
      <dgm:spPr/>
      <dgm:t>
        <a:bodyPr/>
        <a:lstStyle/>
        <a:p>
          <a:endParaRPr lang="en-US" sz="1800"/>
        </a:p>
      </dgm:t>
    </dgm:pt>
    <dgm:pt modelId="{6962B6A6-F325-4D61-9942-3D2CF522A48E}">
      <dgm:prSet custT="1"/>
      <dgm:spPr/>
      <dgm:t>
        <a:bodyPr/>
        <a:lstStyle/>
        <a:p>
          <a:r>
            <a:rPr lang="en-US" sz="1400" dirty="0"/>
            <a:t>Over the age of 62</a:t>
          </a:r>
        </a:p>
      </dgm:t>
    </dgm:pt>
    <dgm:pt modelId="{726BBC2B-1E34-49EE-9628-F72C28ED793A}" type="parTrans" cxnId="{CBA49F73-6B6C-41F3-87A7-3F3DA42B73A5}">
      <dgm:prSet/>
      <dgm:spPr/>
      <dgm:t>
        <a:bodyPr/>
        <a:lstStyle/>
        <a:p>
          <a:endParaRPr lang="en-US" sz="1800"/>
        </a:p>
      </dgm:t>
    </dgm:pt>
    <dgm:pt modelId="{F1BEB347-8475-4668-8240-75B04A73CD77}" type="sibTrans" cxnId="{CBA49F73-6B6C-41F3-87A7-3F3DA42B73A5}">
      <dgm:prSet/>
      <dgm:spPr/>
      <dgm:t>
        <a:bodyPr/>
        <a:lstStyle/>
        <a:p>
          <a:endParaRPr lang="en-US" sz="1800"/>
        </a:p>
      </dgm:t>
    </dgm:pt>
    <dgm:pt modelId="{1AF09104-C10E-4FDF-9375-EAFDB4E2474D}" type="pres">
      <dgm:prSet presAssocID="{E36695A9-5783-429C-BB47-FCA9D006B731}" presName="diagram" presStyleCnt="0">
        <dgm:presLayoutVars>
          <dgm:dir/>
          <dgm:resizeHandles val="exact"/>
        </dgm:presLayoutVars>
      </dgm:prSet>
      <dgm:spPr/>
    </dgm:pt>
    <dgm:pt modelId="{23BD2126-BF3B-47F2-B32E-7C497D37A2FC}" type="pres">
      <dgm:prSet presAssocID="{7DBD63E5-F40F-4CC3-95D5-11F4EAC7CF70}" presName="node" presStyleLbl="node1" presStyleIdx="0" presStyleCnt="5">
        <dgm:presLayoutVars>
          <dgm:bulletEnabled val="1"/>
        </dgm:presLayoutVars>
      </dgm:prSet>
      <dgm:spPr/>
    </dgm:pt>
    <dgm:pt modelId="{51FD9690-18D4-4BA0-88F5-02B8F6D8F8BB}" type="pres">
      <dgm:prSet presAssocID="{B5A67077-6E88-4D99-ACC0-2BA6A6A1CD24}" presName="sibTrans" presStyleCnt="0"/>
      <dgm:spPr/>
    </dgm:pt>
    <dgm:pt modelId="{0A38053D-D1CA-479B-A4AD-575296281D27}" type="pres">
      <dgm:prSet presAssocID="{DD4D32F6-2AAF-4408-B7A2-64302FF59E1E}" presName="node" presStyleLbl="node1" presStyleIdx="1" presStyleCnt="5">
        <dgm:presLayoutVars>
          <dgm:bulletEnabled val="1"/>
        </dgm:presLayoutVars>
      </dgm:prSet>
      <dgm:spPr/>
    </dgm:pt>
    <dgm:pt modelId="{2A1A8060-2F8F-4193-AE00-06621CD6607A}" type="pres">
      <dgm:prSet presAssocID="{080EE8F1-3FAF-493C-88F5-156F2F21DD86}" presName="sibTrans" presStyleCnt="0"/>
      <dgm:spPr/>
    </dgm:pt>
    <dgm:pt modelId="{33AA7E2C-C492-4CE2-A972-485BC0483DA7}" type="pres">
      <dgm:prSet presAssocID="{568153A6-B484-41C7-99F9-BDDB458BE4FC}" presName="node" presStyleLbl="node1" presStyleIdx="2" presStyleCnt="5" custLinFactNeighborY="2368">
        <dgm:presLayoutVars>
          <dgm:bulletEnabled val="1"/>
        </dgm:presLayoutVars>
      </dgm:prSet>
      <dgm:spPr/>
    </dgm:pt>
    <dgm:pt modelId="{7F2E0A1F-FCB7-4E36-94BD-CBF6000B8688}" type="pres">
      <dgm:prSet presAssocID="{32791532-7B57-4CAF-926D-58AB5ECE34EA}" presName="sibTrans" presStyleCnt="0"/>
      <dgm:spPr/>
    </dgm:pt>
    <dgm:pt modelId="{EF181635-C840-4588-83BE-64B712B1DC57}" type="pres">
      <dgm:prSet presAssocID="{EC437F24-D54D-4B40-BEB9-F9400D9B56E8}" presName="node" presStyleLbl="node1" presStyleIdx="3" presStyleCnt="5">
        <dgm:presLayoutVars>
          <dgm:bulletEnabled val="1"/>
        </dgm:presLayoutVars>
      </dgm:prSet>
      <dgm:spPr/>
    </dgm:pt>
    <dgm:pt modelId="{5A5260E2-BA9B-41B7-BB56-E4F8F611D39B}" type="pres">
      <dgm:prSet presAssocID="{02AD862E-195B-45C0-B4EC-C01BA2A665D9}" presName="sibTrans" presStyleCnt="0"/>
      <dgm:spPr/>
    </dgm:pt>
    <dgm:pt modelId="{AD78D26F-BDBE-4E30-BAAA-C914C0BE0CF8}" type="pres">
      <dgm:prSet presAssocID="{6962B6A6-F325-4D61-9942-3D2CF522A48E}" presName="node" presStyleLbl="node1" presStyleIdx="4" presStyleCnt="5">
        <dgm:presLayoutVars>
          <dgm:bulletEnabled val="1"/>
        </dgm:presLayoutVars>
      </dgm:prSet>
      <dgm:spPr/>
    </dgm:pt>
  </dgm:ptLst>
  <dgm:cxnLst>
    <dgm:cxn modelId="{806EB310-D488-496B-968B-0483FD5B8E32}" type="presOf" srcId="{DD4D32F6-2AAF-4408-B7A2-64302FF59E1E}" destId="{0A38053D-D1CA-479B-A4AD-575296281D27}" srcOrd="0" destOrd="0" presId="urn:microsoft.com/office/officeart/2005/8/layout/default"/>
    <dgm:cxn modelId="{F641562D-D673-445B-AA7B-9029EADA6283}" srcId="{E36695A9-5783-429C-BB47-FCA9D006B731}" destId="{DD4D32F6-2AAF-4408-B7A2-64302FF59E1E}" srcOrd="1" destOrd="0" parTransId="{F37786E3-AEE0-4FF3-919D-F3027234007E}" sibTransId="{080EE8F1-3FAF-493C-88F5-156F2F21DD86}"/>
    <dgm:cxn modelId="{DE16B62E-A70D-4ABA-A9D4-DE90E4268FC9}" type="presOf" srcId="{7DBD63E5-F40F-4CC3-95D5-11F4EAC7CF70}" destId="{23BD2126-BF3B-47F2-B32E-7C497D37A2FC}" srcOrd="0" destOrd="0" presId="urn:microsoft.com/office/officeart/2005/8/layout/default"/>
    <dgm:cxn modelId="{52C5365E-9999-4EF1-BC97-265F074AA25A}" type="presOf" srcId="{6962B6A6-F325-4D61-9942-3D2CF522A48E}" destId="{AD78D26F-BDBE-4E30-BAAA-C914C0BE0CF8}" srcOrd="0" destOrd="0" presId="urn:microsoft.com/office/officeart/2005/8/layout/default"/>
    <dgm:cxn modelId="{9A82174E-8AC0-46C8-96FA-406E8BC7696D}" type="presOf" srcId="{E36695A9-5783-429C-BB47-FCA9D006B731}" destId="{1AF09104-C10E-4FDF-9375-EAFDB4E2474D}" srcOrd="0" destOrd="0" presId="urn:microsoft.com/office/officeart/2005/8/layout/default"/>
    <dgm:cxn modelId="{CBA49F73-6B6C-41F3-87A7-3F3DA42B73A5}" srcId="{E36695A9-5783-429C-BB47-FCA9D006B731}" destId="{6962B6A6-F325-4D61-9942-3D2CF522A48E}" srcOrd="4" destOrd="0" parTransId="{726BBC2B-1E34-49EE-9628-F72C28ED793A}" sibTransId="{F1BEB347-8475-4668-8240-75B04A73CD77}"/>
    <dgm:cxn modelId="{76B43C7D-4A0E-4C37-A1C4-5A5A2C9FB3DF}" srcId="{E36695A9-5783-429C-BB47-FCA9D006B731}" destId="{7DBD63E5-F40F-4CC3-95D5-11F4EAC7CF70}" srcOrd="0" destOrd="0" parTransId="{075B832E-0615-472E-9D24-CDEEFEC77AF8}" sibTransId="{B5A67077-6E88-4D99-ACC0-2BA6A6A1CD24}"/>
    <dgm:cxn modelId="{172FFF7E-A67C-46BC-A2E6-814D4FD0F839}" srcId="{E36695A9-5783-429C-BB47-FCA9D006B731}" destId="{568153A6-B484-41C7-99F9-BDDB458BE4FC}" srcOrd="2" destOrd="0" parTransId="{ACB78869-7C86-4767-81B6-77936B918FDF}" sibTransId="{32791532-7B57-4CAF-926D-58AB5ECE34EA}"/>
    <dgm:cxn modelId="{5C4D7280-6A3A-4125-A2CC-32E8544D982F}" type="presOf" srcId="{568153A6-B484-41C7-99F9-BDDB458BE4FC}" destId="{33AA7E2C-C492-4CE2-A972-485BC0483DA7}" srcOrd="0" destOrd="0" presId="urn:microsoft.com/office/officeart/2005/8/layout/default"/>
    <dgm:cxn modelId="{4BB5A49E-281C-4D5D-9369-49BD55E394E6}" srcId="{E36695A9-5783-429C-BB47-FCA9D006B731}" destId="{EC437F24-D54D-4B40-BEB9-F9400D9B56E8}" srcOrd="3" destOrd="0" parTransId="{83D03785-13F3-482C-A6BA-E3AD24D49B9A}" sibTransId="{02AD862E-195B-45C0-B4EC-C01BA2A665D9}"/>
    <dgm:cxn modelId="{3CE49DF9-C9BD-4871-8C63-211D4B1C5AE4}" type="presOf" srcId="{EC437F24-D54D-4B40-BEB9-F9400D9B56E8}" destId="{EF181635-C840-4588-83BE-64B712B1DC57}" srcOrd="0" destOrd="0" presId="urn:microsoft.com/office/officeart/2005/8/layout/default"/>
    <dgm:cxn modelId="{27CCAA3D-78F6-4215-96E3-6D574F141DE6}" type="presParOf" srcId="{1AF09104-C10E-4FDF-9375-EAFDB4E2474D}" destId="{23BD2126-BF3B-47F2-B32E-7C497D37A2FC}" srcOrd="0" destOrd="0" presId="urn:microsoft.com/office/officeart/2005/8/layout/default"/>
    <dgm:cxn modelId="{2DC33FDA-1884-44DC-9E9F-0034A62F7B20}" type="presParOf" srcId="{1AF09104-C10E-4FDF-9375-EAFDB4E2474D}" destId="{51FD9690-18D4-4BA0-88F5-02B8F6D8F8BB}" srcOrd="1" destOrd="0" presId="urn:microsoft.com/office/officeart/2005/8/layout/default"/>
    <dgm:cxn modelId="{E090FDAC-8E83-4EC8-A929-32FE35D8BF32}" type="presParOf" srcId="{1AF09104-C10E-4FDF-9375-EAFDB4E2474D}" destId="{0A38053D-D1CA-479B-A4AD-575296281D27}" srcOrd="2" destOrd="0" presId="urn:microsoft.com/office/officeart/2005/8/layout/default"/>
    <dgm:cxn modelId="{D5A613F6-A6D2-4725-975B-1C24151BFE4E}" type="presParOf" srcId="{1AF09104-C10E-4FDF-9375-EAFDB4E2474D}" destId="{2A1A8060-2F8F-4193-AE00-06621CD6607A}" srcOrd="3" destOrd="0" presId="urn:microsoft.com/office/officeart/2005/8/layout/default"/>
    <dgm:cxn modelId="{72939B16-9218-4D43-8AC1-F2120A06B87A}" type="presParOf" srcId="{1AF09104-C10E-4FDF-9375-EAFDB4E2474D}" destId="{33AA7E2C-C492-4CE2-A972-485BC0483DA7}" srcOrd="4" destOrd="0" presId="urn:microsoft.com/office/officeart/2005/8/layout/default"/>
    <dgm:cxn modelId="{E957BDFD-4158-44FD-BA9C-CE478217E33D}" type="presParOf" srcId="{1AF09104-C10E-4FDF-9375-EAFDB4E2474D}" destId="{7F2E0A1F-FCB7-4E36-94BD-CBF6000B8688}" srcOrd="5" destOrd="0" presId="urn:microsoft.com/office/officeart/2005/8/layout/default"/>
    <dgm:cxn modelId="{B93FB37B-D9A5-4042-A913-827A1D02C2B9}" type="presParOf" srcId="{1AF09104-C10E-4FDF-9375-EAFDB4E2474D}" destId="{EF181635-C840-4588-83BE-64B712B1DC57}" srcOrd="6" destOrd="0" presId="urn:microsoft.com/office/officeart/2005/8/layout/default"/>
    <dgm:cxn modelId="{E9FF3D15-0C92-4DBC-8F78-C7F378B70659}" type="presParOf" srcId="{1AF09104-C10E-4FDF-9375-EAFDB4E2474D}" destId="{5A5260E2-BA9B-41B7-BB56-E4F8F611D39B}" srcOrd="7" destOrd="0" presId="urn:microsoft.com/office/officeart/2005/8/layout/default"/>
    <dgm:cxn modelId="{18AC8A55-F677-41FC-9E67-084C099BEED1}" type="presParOf" srcId="{1AF09104-C10E-4FDF-9375-EAFDB4E2474D}" destId="{AD78D26F-BDBE-4E30-BAAA-C914C0BE0CF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865F87-7A62-414E-AD9D-6BFAF8679B4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953A869D-1EE9-4285-B3BD-7D6E9BE38E52}">
      <dgm:prSet/>
      <dgm:spPr/>
      <dgm:t>
        <a:bodyPr/>
        <a:lstStyle/>
        <a:p>
          <a:r>
            <a:rPr lang="en-US" dirty="0"/>
            <a:t>Has a history of seizures or uncontrolled seizures</a:t>
          </a:r>
        </a:p>
      </dgm:t>
    </dgm:pt>
    <dgm:pt modelId="{565DC527-2831-4554-AC27-BDF3F77EB2B4}" type="parTrans" cxnId="{6CB61249-124B-44A6-97D9-789FA264097D}">
      <dgm:prSet/>
      <dgm:spPr/>
      <dgm:t>
        <a:bodyPr/>
        <a:lstStyle/>
        <a:p>
          <a:endParaRPr lang="en-US"/>
        </a:p>
      </dgm:t>
    </dgm:pt>
    <dgm:pt modelId="{CC45858D-25F3-42DB-B64B-8CE80CDBAFED}" type="sibTrans" cxnId="{6CB61249-124B-44A6-97D9-789FA264097D}">
      <dgm:prSet/>
      <dgm:spPr/>
      <dgm:t>
        <a:bodyPr/>
        <a:lstStyle/>
        <a:p>
          <a:endParaRPr lang="en-US"/>
        </a:p>
      </dgm:t>
    </dgm:pt>
    <dgm:pt modelId="{284A8821-A3D7-496A-8233-D3070614A8B9}">
      <dgm:prSet/>
      <dgm:spPr/>
      <dgm:t>
        <a:bodyPr/>
        <a:lstStyle/>
        <a:p>
          <a:r>
            <a:rPr lang="en-US"/>
            <a:t>Substance use history</a:t>
          </a:r>
        </a:p>
      </dgm:t>
    </dgm:pt>
    <dgm:pt modelId="{83C71244-7FCD-4D22-BDC5-70CA95966CEA}" type="parTrans" cxnId="{B4BE6AC4-17F3-4D8F-9143-0F71E3E448F6}">
      <dgm:prSet/>
      <dgm:spPr/>
      <dgm:t>
        <a:bodyPr/>
        <a:lstStyle/>
        <a:p>
          <a:endParaRPr lang="en-US"/>
        </a:p>
      </dgm:t>
    </dgm:pt>
    <dgm:pt modelId="{C0DAFB81-F6D6-442A-90B1-83CE5399F608}" type="sibTrans" cxnId="{B4BE6AC4-17F3-4D8F-9143-0F71E3E448F6}">
      <dgm:prSet/>
      <dgm:spPr/>
      <dgm:t>
        <a:bodyPr/>
        <a:lstStyle/>
        <a:p>
          <a:endParaRPr lang="en-US"/>
        </a:p>
      </dgm:t>
    </dgm:pt>
    <dgm:pt modelId="{91ADC290-A099-4822-860D-3880B5700DC8}">
      <dgm:prSet/>
      <dgm:spPr/>
      <dgm:t>
        <a:bodyPr/>
        <a:lstStyle/>
        <a:p>
          <a:r>
            <a:rPr lang="en-US" dirty="0"/>
            <a:t>Has difficulty remembering information, paying attention, or appears to be disorganized</a:t>
          </a:r>
        </a:p>
      </dgm:t>
    </dgm:pt>
    <dgm:pt modelId="{31D27A21-BFB2-4022-86B6-F4A407262C05}" type="parTrans" cxnId="{A560E216-548A-4828-9549-784CF61B0922}">
      <dgm:prSet/>
      <dgm:spPr/>
      <dgm:t>
        <a:bodyPr/>
        <a:lstStyle/>
        <a:p>
          <a:endParaRPr lang="en-US"/>
        </a:p>
      </dgm:t>
    </dgm:pt>
    <dgm:pt modelId="{9740DB64-987E-4609-92F9-CEDA387EDEB7}" type="sibTrans" cxnId="{A560E216-548A-4828-9549-784CF61B0922}">
      <dgm:prSet/>
      <dgm:spPr/>
      <dgm:t>
        <a:bodyPr/>
        <a:lstStyle/>
        <a:p>
          <a:endParaRPr lang="en-US"/>
        </a:p>
      </dgm:t>
    </dgm:pt>
    <dgm:pt modelId="{999196CC-F136-43FB-955F-088524735732}">
      <dgm:prSet/>
      <dgm:spPr/>
      <dgm:t>
        <a:bodyPr/>
        <a:lstStyle/>
        <a:p>
          <a:r>
            <a:rPr lang="en-US" dirty="0"/>
            <a:t>Appears to have mental health symptoms but no clear history</a:t>
          </a:r>
        </a:p>
      </dgm:t>
    </dgm:pt>
    <dgm:pt modelId="{B57803D3-EB5C-44EF-B82B-AA94B8DE15BD}" type="parTrans" cxnId="{8F75878B-0746-4665-91A0-0218F4857049}">
      <dgm:prSet/>
      <dgm:spPr/>
      <dgm:t>
        <a:bodyPr/>
        <a:lstStyle/>
        <a:p>
          <a:endParaRPr lang="en-US"/>
        </a:p>
      </dgm:t>
    </dgm:pt>
    <dgm:pt modelId="{7DF63207-AFD7-4DF8-93BA-C90ABCD51306}" type="sibTrans" cxnId="{8F75878B-0746-4665-91A0-0218F4857049}">
      <dgm:prSet/>
      <dgm:spPr/>
      <dgm:t>
        <a:bodyPr/>
        <a:lstStyle/>
        <a:p>
          <a:endParaRPr lang="en-US"/>
        </a:p>
      </dgm:t>
    </dgm:pt>
    <dgm:pt modelId="{64418216-36C1-40E3-89F6-C29DD2A04494}">
      <dgm:prSet/>
      <dgm:spPr/>
      <dgm:t>
        <a:bodyPr/>
        <a:lstStyle/>
        <a:p>
          <a:r>
            <a:rPr lang="en-US" dirty="0"/>
            <a:t>Part of one of the at-risk populations</a:t>
          </a:r>
        </a:p>
      </dgm:t>
    </dgm:pt>
    <dgm:pt modelId="{B1E07DFC-A3EA-4432-A016-0081AF67EF83}" type="parTrans" cxnId="{7698A57B-A215-4A1B-B9FF-317E6F60B3A7}">
      <dgm:prSet/>
      <dgm:spPr/>
      <dgm:t>
        <a:bodyPr/>
        <a:lstStyle/>
        <a:p>
          <a:endParaRPr lang="en-US"/>
        </a:p>
      </dgm:t>
    </dgm:pt>
    <dgm:pt modelId="{DA27ACDC-E8A2-4798-A649-30662BC1B634}" type="sibTrans" cxnId="{7698A57B-A215-4A1B-B9FF-317E6F60B3A7}">
      <dgm:prSet/>
      <dgm:spPr/>
      <dgm:t>
        <a:bodyPr/>
        <a:lstStyle/>
        <a:p>
          <a:endParaRPr lang="en-US"/>
        </a:p>
      </dgm:t>
    </dgm:pt>
    <dgm:pt modelId="{7E166505-1C83-4211-B2DD-E22A6FEDE834}" type="pres">
      <dgm:prSet presAssocID="{01865F87-7A62-414E-AD9D-6BFAF8679B43}" presName="diagram" presStyleCnt="0">
        <dgm:presLayoutVars>
          <dgm:dir/>
          <dgm:resizeHandles val="exact"/>
        </dgm:presLayoutVars>
      </dgm:prSet>
      <dgm:spPr/>
    </dgm:pt>
    <dgm:pt modelId="{5FF68FCA-BFFA-4D88-B102-319E1A698BC5}" type="pres">
      <dgm:prSet presAssocID="{953A869D-1EE9-4285-B3BD-7D6E9BE38E52}" presName="node" presStyleLbl="node1" presStyleIdx="0" presStyleCnt="5">
        <dgm:presLayoutVars>
          <dgm:bulletEnabled val="1"/>
        </dgm:presLayoutVars>
      </dgm:prSet>
      <dgm:spPr/>
    </dgm:pt>
    <dgm:pt modelId="{31B918CE-33D9-4A88-94BB-C485ADBDB876}" type="pres">
      <dgm:prSet presAssocID="{CC45858D-25F3-42DB-B64B-8CE80CDBAFED}" presName="sibTrans" presStyleCnt="0"/>
      <dgm:spPr/>
    </dgm:pt>
    <dgm:pt modelId="{3C7BEA0E-FDA4-4FF7-9C4F-45E9E682AA20}" type="pres">
      <dgm:prSet presAssocID="{284A8821-A3D7-496A-8233-D3070614A8B9}" presName="node" presStyleLbl="node1" presStyleIdx="1" presStyleCnt="5">
        <dgm:presLayoutVars>
          <dgm:bulletEnabled val="1"/>
        </dgm:presLayoutVars>
      </dgm:prSet>
      <dgm:spPr/>
    </dgm:pt>
    <dgm:pt modelId="{A91BDFA2-1C74-478A-8591-436CC4E146E1}" type="pres">
      <dgm:prSet presAssocID="{C0DAFB81-F6D6-442A-90B1-83CE5399F608}" presName="sibTrans" presStyleCnt="0"/>
      <dgm:spPr/>
    </dgm:pt>
    <dgm:pt modelId="{68873146-B92B-4834-9899-89B843E8D696}" type="pres">
      <dgm:prSet presAssocID="{91ADC290-A099-4822-860D-3880B5700DC8}" presName="node" presStyleLbl="node1" presStyleIdx="2" presStyleCnt="5">
        <dgm:presLayoutVars>
          <dgm:bulletEnabled val="1"/>
        </dgm:presLayoutVars>
      </dgm:prSet>
      <dgm:spPr/>
    </dgm:pt>
    <dgm:pt modelId="{52D1AF18-9DE1-42BA-9541-ADFB81C887AC}" type="pres">
      <dgm:prSet presAssocID="{9740DB64-987E-4609-92F9-CEDA387EDEB7}" presName="sibTrans" presStyleCnt="0"/>
      <dgm:spPr/>
    </dgm:pt>
    <dgm:pt modelId="{A5CF56BE-6601-46F8-B0A4-6710E7F3A36B}" type="pres">
      <dgm:prSet presAssocID="{999196CC-F136-43FB-955F-088524735732}" presName="node" presStyleLbl="node1" presStyleIdx="3" presStyleCnt="5">
        <dgm:presLayoutVars>
          <dgm:bulletEnabled val="1"/>
        </dgm:presLayoutVars>
      </dgm:prSet>
      <dgm:spPr/>
    </dgm:pt>
    <dgm:pt modelId="{A94DC10E-2E31-4CBC-8783-32F765D9A1DF}" type="pres">
      <dgm:prSet presAssocID="{7DF63207-AFD7-4DF8-93BA-C90ABCD51306}" presName="sibTrans" presStyleCnt="0"/>
      <dgm:spPr/>
    </dgm:pt>
    <dgm:pt modelId="{05A7E511-31CD-4129-A3C2-AE4FA341E227}" type="pres">
      <dgm:prSet presAssocID="{64418216-36C1-40E3-89F6-C29DD2A04494}" presName="node" presStyleLbl="node1" presStyleIdx="4" presStyleCnt="5">
        <dgm:presLayoutVars>
          <dgm:bulletEnabled val="1"/>
        </dgm:presLayoutVars>
      </dgm:prSet>
      <dgm:spPr/>
    </dgm:pt>
  </dgm:ptLst>
  <dgm:cxnLst>
    <dgm:cxn modelId="{A560E216-548A-4828-9549-784CF61B0922}" srcId="{01865F87-7A62-414E-AD9D-6BFAF8679B43}" destId="{91ADC290-A099-4822-860D-3880B5700DC8}" srcOrd="2" destOrd="0" parTransId="{31D27A21-BFB2-4022-86B6-F4A407262C05}" sibTransId="{9740DB64-987E-4609-92F9-CEDA387EDEB7}"/>
    <dgm:cxn modelId="{6CB61249-124B-44A6-97D9-789FA264097D}" srcId="{01865F87-7A62-414E-AD9D-6BFAF8679B43}" destId="{953A869D-1EE9-4285-B3BD-7D6E9BE38E52}" srcOrd="0" destOrd="0" parTransId="{565DC527-2831-4554-AC27-BDF3F77EB2B4}" sibTransId="{CC45858D-25F3-42DB-B64B-8CE80CDBAFED}"/>
    <dgm:cxn modelId="{7698A57B-A215-4A1B-B9FF-317E6F60B3A7}" srcId="{01865F87-7A62-414E-AD9D-6BFAF8679B43}" destId="{64418216-36C1-40E3-89F6-C29DD2A04494}" srcOrd="4" destOrd="0" parTransId="{B1E07DFC-A3EA-4432-A016-0081AF67EF83}" sibTransId="{DA27ACDC-E8A2-4798-A649-30662BC1B634}"/>
    <dgm:cxn modelId="{B52C3F81-F2C9-4AA4-8FCC-88F56C31774E}" type="presOf" srcId="{953A869D-1EE9-4285-B3BD-7D6E9BE38E52}" destId="{5FF68FCA-BFFA-4D88-B102-319E1A698BC5}" srcOrd="0" destOrd="0" presId="urn:microsoft.com/office/officeart/2005/8/layout/default"/>
    <dgm:cxn modelId="{8F75878B-0746-4665-91A0-0218F4857049}" srcId="{01865F87-7A62-414E-AD9D-6BFAF8679B43}" destId="{999196CC-F136-43FB-955F-088524735732}" srcOrd="3" destOrd="0" parTransId="{B57803D3-EB5C-44EF-B82B-AA94B8DE15BD}" sibTransId="{7DF63207-AFD7-4DF8-93BA-C90ABCD51306}"/>
    <dgm:cxn modelId="{85203BAB-ED39-4780-8B15-9961431B463F}" type="presOf" srcId="{91ADC290-A099-4822-860D-3880B5700DC8}" destId="{68873146-B92B-4834-9899-89B843E8D696}" srcOrd="0" destOrd="0" presId="urn:microsoft.com/office/officeart/2005/8/layout/default"/>
    <dgm:cxn modelId="{B4BE6AC4-17F3-4D8F-9143-0F71E3E448F6}" srcId="{01865F87-7A62-414E-AD9D-6BFAF8679B43}" destId="{284A8821-A3D7-496A-8233-D3070614A8B9}" srcOrd="1" destOrd="0" parTransId="{83C71244-7FCD-4D22-BDC5-70CA95966CEA}" sibTransId="{C0DAFB81-F6D6-442A-90B1-83CE5399F608}"/>
    <dgm:cxn modelId="{1D87D0CE-B107-41B0-8136-060FF5B7374C}" type="presOf" srcId="{01865F87-7A62-414E-AD9D-6BFAF8679B43}" destId="{7E166505-1C83-4211-B2DD-E22A6FEDE834}" srcOrd="0" destOrd="0" presId="urn:microsoft.com/office/officeart/2005/8/layout/default"/>
    <dgm:cxn modelId="{2395E6CE-816E-40E4-A3E9-1243751038D7}" type="presOf" srcId="{284A8821-A3D7-496A-8233-D3070614A8B9}" destId="{3C7BEA0E-FDA4-4FF7-9C4F-45E9E682AA20}" srcOrd="0" destOrd="0" presId="urn:microsoft.com/office/officeart/2005/8/layout/default"/>
    <dgm:cxn modelId="{25E5D6D4-FC4B-4D4F-A180-E5D5BA034589}" type="presOf" srcId="{64418216-36C1-40E3-89F6-C29DD2A04494}" destId="{05A7E511-31CD-4129-A3C2-AE4FA341E227}" srcOrd="0" destOrd="0" presId="urn:microsoft.com/office/officeart/2005/8/layout/default"/>
    <dgm:cxn modelId="{52695FF0-1B3C-4E83-8A28-FED4C09E344C}" type="presOf" srcId="{999196CC-F136-43FB-955F-088524735732}" destId="{A5CF56BE-6601-46F8-B0A4-6710E7F3A36B}" srcOrd="0" destOrd="0" presId="urn:microsoft.com/office/officeart/2005/8/layout/default"/>
    <dgm:cxn modelId="{CCE670FF-9023-4CE1-9AA0-E26BF9B8BA1A}" type="presParOf" srcId="{7E166505-1C83-4211-B2DD-E22A6FEDE834}" destId="{5FF68FCA-BFFA-4D88-B102-319E1A698BC5}" srcOrd="0" destOrd="0" presId="urn:microsoft.com/office/officeart/2005/8/layout/default"/>
    <dgm:cxn modelId="{853328F0-C63E-4638-96BE-83FCF1EFD287}" type="presParOf" srcId="{7E166505-1C83-4211-B2DD-E22A6FEDE834}" destId="{31B918CE-33D9-4A88-94BB-C485ADBDB876}" srcOrd="1" destOrd="0" presId="urn:microsoft.com/office/officeart/2005/8/layout/default"/>
    <dgm:cxn modelId="{5717BE32-C5F2-45EC-B351-AFF84F699C04}" type="presParOf" srcId="{7E166505-1C83-4211-B2DD-E22A6FEDE834}" destId="{3C7BEA0E-FDA4-4FF7-9C4F-45E9E682AA20}" srcOrd="2" destOrd="0" presId="urn:microsoft.com/office/officeart/2005/8/layout/default"/>
    <dgm:cxn modelId="{38DB133B-FA4C-4389-A76D-43838AAF08A7}" type="presParOf" srcId="{7E166505-1C83-4211-B2DD-E22A6FEDE834}" destId="{A91BDFA2-1C74-478A-8591-436CC4E146E1}" srcOrd="3" destOrd="0" presId="urn:microsoft.com/office/officeart/2005/8/layout/default"/>
    <dgm:cxn modelId="{B16B2277-47C8-4483-96A2-BEFC168E960F}" type="presParOf" srcId="{7E166505-1C83-4211-B2DD-E22A6FEDE834}" destId="{68873146-B92B-4834-9899-89B843E8D696}" srcOrd="4" destOrd="0" presId="urn:microsoft.com/office/officeart/2005/8/layout/default"/>
    <dgm:cxn modelId="{A269AD08-94E8-4802-8F5B-6FE6DD9621E7}" type="presParOf" srcId="{7E166505-1C83-4211-B2DD-E22A6FEDE834}" destId="{52D1AF18-9DE1-42BA-9541-ADFB81C887AC}" srcOrd="5" destOrd="0" presId="urn:microsoft.com/office/officeart/2005/8/layout/default"/>
    <dgm:cxn modelId="{B8D56AD3-63E0-4F3F-90D7-7F5C39C513F9}" type="presParOf" srcId="{7E166505-1C83-4211-B2DD-E22A6FEDE834}" destId="{A5CF56BE-6601-46F8-B0A4-6710E7F3A36B}" srcOrd="6" destOrd="0" presId="urn:microsoft.com/office/officeart/2005/8/layout/default"/>
    <dgm:cxn modelId="{18BCFD43-02A6-4525-BA0C-63AB95133495}" type="presParOf" srcId="{7E166505-1C83-4211-B2DD-E22A6FEDE834}" destId="{A94DC10E-2E31-4CBC-8783-32F765D9A1DF}" srcOrd="7" destOrd="0" presId="urn:microsoft.com/office/officeart/2005/8/layout/default"/>
    <dgm:cxn modelId="{D3323BB2-E3C5-4FEB-A79E-1247330FBA0B}" type="presParOf" srcId="{7E166505-1C83-4211-B2DD-E22A6FEDE834}" destId="{05A7E511-31CD-4129-A3C2-AE4FA341E22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A46615-EFA3-43A4-A33A-9D573ACC6A6C}" type="doc">
      <dgm:prSet loTypeId="urn:microsoft.com/office/officeart/2005/8/layout/matrix3" loCatId="matrix" qsTypeId="urn:microsoft.com/office/officeart/2005/8/quickstyle/simple2" qsCatId="simple" csTypeId="urn:microsoft.com/office/officeart/2005/8/colors/accent3_5" csCatId="accent3" phldr="1"/>
      <dgm:spPr/>
      <dgm:t>
        <a:bodyPr/>
        <a:lstStyle/>
        <a:p>
          <a:endParaRPr lang="en-US"/>
        </a:p>
      </dgm:t>
    </dgm:pt>
    <dgm:pt modelId="{9218F55A-14B7-4A7D-9601-C57D8347F34F}">
      <dgm:prSet/>
      <dgm:spPr/>
      <dgm:t>
        <a:bodyPr/>
        <a:lstStyle/>
        <a:p>
          <a:r>
            <a:rPr lang="en-US" dirty="0"/>
            <a:t>Difficulty identifying and following a plan</a:t>
          </a:r>
        </a:p>
      </dgm:t>
    </dgm:pt>
    <dgm:pt modelId="{703285EE-CE2E-49F9-8635-2DB1F911251D}" type="parTrans" cxnId="{938C83ED-15F7-413F-BEFA-0BCC6CE4C03D}">
      <dgm:prSet/>
      <dgm:spPr/>
      <dgm:t>
        <a:bodyPr/>
        <a:lstStyle/>
        <a:p>
          <a:endParaRPr lang="en-US"/>
        </a:p>
      </dgm:t>
    </dgm:pt>
    <dgm:pt modelId="{4C7BC564-978D-419B-B409-432EDDE18282}" type="sibTrans" cxnId="{938C83ED-15F7-413F-BEFA-0BCC6CE4C03D}">
      <dgm:prSet/>
      <dgm:spPr/>
      <dgm:t>
        <a:bodyPr/>
        <a:lstStyle/>
        <a:p>
          <a:endParaRPr lang="en-US"/>
        </a:p>
      </dgm:t>
    </dgm:pt>
    <dgm:pt modelId="{8FC7DFDF-A85D-4077-B992-FE141B3A5359}">
      <dgm:prSet/>
      <dgm:spPr/>
      <dgm:t>
        <a:bodyPr/>
        <a:lstStyle/>
        <a:p>
          <a:r>
            <a:rPr lang="en-US" dirty="0"/>
            <a:t>Decreased social awareness</a:t>
          </a:r>
        </a:p>
      </dgm:t>
    </dgm:pt>
    <dgm:pt modelId="{C7A65918-52F7-4C04-B6A3-FB0CF51CF591}" type="parTrans" cxnId="{8E6745C8-538F-4D5E-B90A-AE25180F42FB}">
      <dgm:prSet/>
      <dgm:spPr/>
      <dgm:t>
        <a:bodyPr/>
        <a:lstStyle/>
        <a:p>
          <a:endParaRPr lang="en-US"/>
        </a:p>
      </dgm:t>
    </dgm:pt>
    <dgm:pt modelId="{E725FC6D-2860-42CB-B645-C37F18EE9F50}" type="sibTrans" cxnId="{8E6745C8-538F-4D5E-B90A-AE25180F42FB}">
      <dgm:prSet/>
      <dgm:spPr/>
      <dgm:t>
        <a:bodyPr/>
        <a:lstStyle/>
        <a:p>
          <a:endParaRPr lang="en-US"/>
        </a:p>
      </dgm:t>
    </dgm:pt>
    <dgm:pt modelId="{D3E38231-1DA0-4EB2-92CA-5D5ECE6EDC27}">
      <dgm:prSet/>
      <dgm:spPr/>
      <dgm:t>
        <a:bodyPr/>
        <a:lstStyle/>
        <a:p>
          <a:r>
            <a:rPr lang="en-US" dirty="0"/>
            <a:t>Difficulty following rules and procedures</a:t>
          </a:r>
        </a:p>
      </dgm:t>
    </dgm:pt>
    <dgm:pt modelId="{AE9A9A96-D5EB-4385-A542-F0B42C384AE7}" type="parTrans" cxnId="{67AE485F-0100-42F2-843D-D6B4F09D1C89}">
      <dgm:prSet/>
      <dgm:spPr/>
      <dgm:t>
        <a:bodyPr/>
        <a:lstStyle/>
        <a:p>
          <a:endParaRPr lang="en-US"/>
        </a:p>
      </dgm:t>
    </dgm:pt>
    <dgm:pt modelId="{CA56D3DA-8B97-48F6-895D-F3EC36581FBA}" type="sibTrans" cxnId="{67AE485F-0100-42F2-843D-D6B4F09D1C89}">
      <dgm:prSet/>
      <dgm:spPr/>
      <dgm:t>
        <a:bodyPr/>
        <a:lstStyle/>
        <a:p>
          <a:endParaRPr lang="en-US"/>
        </a:p>
      </dgm:t>
    </dgm:pt>
    <dgm:pt modelId="{D6EFB1DF-8955-49AA-BCA5-BE891DEAC1C4}">
      <dgm:prSet/>
      <dgm:spPr/>
      <dgm:t>
        <a:bodyPr/>
        <a:lstStyle/>
        <a:p>
          <a:r>
            <a:rPr lang="en-US" dirty="0"/>
            <a:t>Difficulty navigating complex resource systems</a:t>
          </a:r>
        </a:p>
      </dgm:t>
    </dgm:pt>
    <dgm:pt modelId="{47CA0975-E344-447F-9441-457D0586C3DD}" type="parTrans" cxnId="{91D90B27-A32C-4BB2-A506-E5E27DDD2DD4}">
      <dgm:prSet/>
      <dgm:spPr/>
      <dgm:t>
        <a:bodyPr/>
        <a:lstStyle/>
        <a:p>
          <a:endParaRPr lang="en-US"/>
        </a:p>
      </dgm:t>
    </dgm:pt>
    <dgm:pt modelId="{7CF27807-BDB6-4E24-A85B-B54DA145908D}" type="sibTrans" cxnId="{91D90B27-A32C-4BB2-A506-E5E27DDD2DD4}">
      <dgm:prSet/>
      <dgm:spPr/>
      <dgm:t>
        <a:bodyPr/>
        <a:lstStyle/>
        <a:p>
          <a:endParaRPr lang="en-US"/>
        </a:p>
      </dgm:t>
    </dgm:pt>
    <dgm:pt modelId="{C0F0DE44-B7B2-497E-8D2D-067F81740147}" type="pres">
      <dgm:prSet presAssocID="{5FA46615-EFA3-43A4-A33A-9D573ACC6A6C}" presName="matrix" presStyleCnt="0">
        <dgm:presLayoutVars>
          <dgm:chMax val="1"/>
          <dgm:dir/>
          <dgm:resizeHandles val="exact"/>
        </dgm:presLayoutVars>
      </dgm:prSet>
      <dgm:spPr/>
    </dgm:pt>
    <dgm:pt modelId="{8EFDED7A-3C2F-4A9C-A2B7-C6D2B225E851}" type="pres">
      <dgm:prSet presAssocID="{5FA46615-EFA3-43A4-A33A-9D573ACC6A6C}" presName="diamond" presStyleLbl="bgShp" presStyleIdx="0" presStyleCnt="1"/>
      <dgm:spPr/>
    </dgm:pt>
    <dgm:pt modelId="{299EE26B-D9DE-421D-9F8B-484EB3DCDFE7}" type="pres">
      <dgm:prSet presAssocID="{5FA46615-EFA3-43A4-A33A-9D573ACC6A6C}" presName="quad1" presStyleLbl="node1" presStyleIdx="0" presStyleCnt="4">
        <dgm:presLayoutVars>
          <dgm:chMax val="0"/>
          <dgm:chPref val="0"/>
          <dgm:bulletEnabled val="1"/>
        </dgm:presLayoutVars>
      </dgm:prSet>
      <dgm:spPr/>
    </dgm:pt>
    <dgm:pt modelId="{DE8DA9B6-66A7-4528-B2ED-8FA3B56A36DC}" type="pres">
      <dgm:prSet presAssocID="{5FA46615-EFA3-43A4-A33A-9D573ACC6A6C}" presName="quad2" presStyleLbl="node1" presStyleIdx="1" presStyleCnt="4">
        <dgm:presLayoutVars>
          <dgm:chMax val="0"/>
          <dgm:chPref val="0"/>
          <dgm:bulletEnabled val="1"/>
        </dgm:presLayoutVars>
      </dgm:prSet>
      <dgm:spPr/>
    </dgm:pt>
    <dgm:pt modelId="{3BFB2529-E91D-438B-AE4D-271600018040}" type="pres">
      <dgm:prSet presAssocID="{5FA46615-EFA3-43A4-A33A-9D573ACC6A6C}" presName="quad3" presStyleLbl="node1" presStyleIdx="2" presStyleCnt="4">
        <dgm:presLayoutVars>
          <dgm:chMax val="0"/>
          <dgm:chPref val="0"/>
          <dgm:bulletEnabled val="1"/>
        </dgm:presLayoutVars>
      </dgm:prSet>
      <dgm:spPr/>
    </dgm:pt>
    <dgm:pt modelId="{C9E9B055-7B42-4508-B440-E4A14EF8D689}" type="pres">
      <dgm:prSet presAssocID="{5FA46615-EFA3-43A4-A33A-9D573ACC6A6C}" presName="quad4" presStyleLbl="node1" presStyleIdx="3" presStyleCnt="4">
        <dgm:presLayoutVars>
          <dgm:chMax val="0"/>
          <dgm:chPref val="0"/>
          <dgm:bulletEnabled val="1"/>
        </dgm:presLayoutVars>
      </dgm:prSet>
      <dgm:spPr/>
    </dgm:pt>
  </dgm:ptLst>
  <dgm:cxnLst>
    <dgm:cxn modelId="{91D90B27-A32C-4BB2-A506-E5E27DDD2DD4}" srcId="{5FA46615-EFA3-43A4-A33A-9D573ACC6A6C}" destId="{D6EFB1DF-8955-49AA-BCA5-BE891DEAC1C4}" srcOrd="3" destOrd="0" parTransId="{47CA0975-E344-447F-9441-457D0586C3DD}" sibTransId="{7CF27807-BDB6-4E24-A85B-B54DA145908D}"/>
    <dgm:cxn modelId="{7E53A42D-8A47-45FE-933E-CAC98C7E01BE}" type="presOf" srcId="{8FC7DFDF-A85D-4077-B992-FE141B3A5359}" destId="{DE8DA9B6-66A7-4528-B2ED-8FA3B56A36DC}" srcOrd="0" destOrd="0" presId="urn:microsoft.com/office/officeart/2005/8/layout/matrix3"/>
    <dgm:cxn modelId="{67AE485F-0100-42F2-843D-D6B4F09D1C89}" srcId="{5FA46615-EFA3-43A4-A33A-9D573ACC6A6C}" destId="{D3E38231-1DA0-4EB2-92CA-5D5ECE6EDC27}" srcOrd="2" destOrd="0" parTransId="{AE9A9A96-D5EB-4385-A542-F0B42C384AE7}" sibTransId="{CA56D3DA-8B97-48F6-895D-F3EC36581FBA}"/>
    <dgm:cxn modelId="{FE9D4B7E-F5B1-42DF-BA7B-F7D3B63B3D0C}" type="presOf" srcId="{9218F55A-14B7-4A7D-9601-C57D8347F34F}" destId="{299EE26B-D9DE-421D-9F8B-484EB3DCDFE7}" srcOrd="0" destOrd="0" presId="urn:microsoft.com/office/officeart/2005/8/layout/matrix3"/>
    <dgm:cxn modelId="{303294A9-A805-4D97-81F3-FECA484C0BF8}" type="presOf" srcId="{D6EFB1DF-8955-49AA-BCA5-BE891DEAC1C4}" destId="{C9E9B055-7B42-4508-B440-E4A14EF8D689}" srcOrd="0" destOrd="0" presId="urn:microsoft.com/office/officeart/2005/8/layout/matrix3"/>
    <dgm:cxn modelId="{327C8EC2-7B42-44CE-9A0F-64DB45EC2B6F}" type="presOf" srcId="{D3E38231-1DA0-4EB2-92CA-5D5ECE6EDC27}" destId="{3BFB2529-E91D-438B-AE4D-271600018040}" srcOrd="0" destOrd="0" presId="urn:microsoft.com/office/officeart/2005/8/layout/matrix3"/>
    <dgm:cxn modelId="{8E6745C8-538F-4D5E-B90A-AE25180F42FB}" srcId="{5FA46615-EFA3-43A4-A33A-9D573ACC6A6C}" destId="{8FC7DFDF-A85D-4077-B992-FE141B3A5359}" srcOrd="1" destOrd="0" parTransId="{C7A65918-52F7-4C04-B6A3-FB0CF51CF591}" sibTransId="{E725FC6D-2860-42CB-B645-C37F18EE9F50}"/>
    <dgm:cxn modelId="{C6B7FED1-6713-4734-BAD9-BC1BD63C77EA}" type="presOf" srcId="{5FA46615-EFA3-43A4-A33A-9D573ACC6A6C}" destId="{C0F0DE44-B7B2-497E-8D2D-067F81740147}" srcOrd="0" destOrd="0" presId="urn:microsoft.com/office/officeart/2005/8/layout/matrix3"/>
    <dgm:cxn modelId="{938C83ED-15F7-413F-BEFA-0BCC6CE4C03D}" srcId="{5FA46615-EFA3-43A4-A33A-9D573ACC6A6C}" destId="{9218F55A-14B7-4A7D-9601-C57D8347F34F}" srcOrd="0" destOrd="0" parTransId="{703285EE-CE2E-49F9-8635-2DB1F911251D}" sibTransId="{4C7BC564-978D-419B-B409-432EDDE18282}"/>
    <dgm:cxn modelId="{D15F0B0B-A954-41A2-8B4F-94B9FEED7711}" type="presParOf" srcId="{C0F0DE44-B7B2-497E-8D2D-067F81740147}" destId="{8EFDED7A-3C2F-4A9C-A2B7-C6D2B225E851}" srcOrd="0" destOrd="0" presId="urn:microsoft.com/office/officeart/2005/8/layout/matrix3"/>
    <dgm:cxn modelId="{5520DB17-1AF5-4052-893D-11A861576AF2}" type="presParOf" srcId="{C0F0DE44-B7B2-497E-8D2D-067F81740147}" destId="{299EE26B-D9DE-421D-9F8B-484EB3DCDFE7}" srcOrd="1" destOrd="0" presId="urn:microsoft.com/office/officeart/2005/8/layout/matrix3"/>
    <dgm:cxn modelId="{7DEDE1D5-B5C9-4AF9-928B-98907E669713}" type="presParOf" srcId="{C0F0DE44-B7B2-497E-8D2D-067F81740147}" destId="{DE8DA9B6-66A7-4528-B2ED-8FA3B56A36DC}" srcOrd="2" destOrd="0" presId="urn:microsoft.com/office/officeart/2005/8/layout/matrix3"/>
    <dgm:cxn modelId="{40C84AE6-8F79-41E0-9C94-57A514D5B5B4}" type="presParOf" srcId="{C0F0DE44-B7B2-497E-8D2D-067F81740147}" destId="{3BFB2529-E91D-438B-AE4D-271600018040}" srcOrd="3" destOrd="0" presId="urn:microsoft.com/office/officeart/2005/8/layout/matrix3"/>
    <dgm:cxn modelId="{4AA7BE8F-9238-4926-AE94-B97E18A88673}" type="presParOf" srcId="{C0F0DE44-B7B2-497E-8D2D-067F81740147}" destId="{C9E9B055-7B42-4508-B440-E4A14EF8D68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46615-EFA3-43A4-A33A-9D573ACC6A6C}" type="doc">
      <dgm:prSet loTypeId="urn:microsoft.com/office/officeart/2005/8/layout/matrix3" loCatId="matrix" qsTypeId="urn:microsoft.com/office/officeart/2005/8/quickstyle/simple2" qsCatId="simple" csTypeId="urn:microsoft.com/office/officeart/2005/8/colors/accent3_5" csCatId="accent3" phldr="1"/>
      <dgm:spPr/>
      <dgm:t>
        <a:bodyPr/>
        <a:lstStyle/>
        <a:p>
          <a:endParaRPr lang="en-US"/>
        </a:p>
      </dgm:t>
    </dgm:pt>
    <dgm:pt modelId="{9218F55A-14B7-4A7D-9601-C57D8347F34F}">
      <dgm:prSet/>
      <dgm:spPr/>
      <dgm:t>
        <a:bodyPr/>
        <a:lstStyle/>
        <a:p>
          <a:r>
            <a:rPr lang="en-US" dirty="0"/>
            <a:t>Non-compliant and unmotivated</a:t>
          </a:r>
        </a:p>
      </dgm:t>
    </dgm:pt>
    <dgm:pt modelId="{703285EE-CE2E-49F9-8635-2DB1F911251D}" type="parTrans" cxnId="{938C83ED-15F7-413F-BEFA-0BCC6CE4C03D}">
      <dgm:prSet/>
      <dgm:spPr/>
      <dgm:t>
        <a:bodyPr/>
        <a:lstStyle/>
        <a:p>
          <a:endParaRPr lang="en-US"/>
        </a:p>
      </dgm:t>
    </dgm:pt>
    <dgm:pt modelId="{4C7BC564-978D-419B-B409-432EDDE18282}" type="sibTrans" cxnId="{938C83ED-15F7-413F-BEFA-0BCC6CE4C03D}">
      <dgm:prSet/>
      <dgm:spPr/>
      <dgm:t>
        <a:bodyPr/>
        <a:lstStyle/>
        <a:p>
          <a:endParaRPr lang="en-US"/>
        </a:p>
      </dgm:t>
    </dgm:pt>
    <dgm:pt modelId="{8FC7DFDF-A85D-4077-B992-FE141B3A5359}">
      <dgm:prSet/>
      <dgm:spPr/>
      <dgm:t>
        <a:bodyPr/>
        <a:lstStyle/>
        <a:p>
          <a:r>
            <a:rPr lang="en-US" dirty="0"/>
            <a:t>Difficult</a:t>
          </a:r>
        </a:p>
        <a:p>
          <a:r>
            <a:rPr lang="en-US" dirty="0"/>
            <a:t>Weird</a:t>
          </a:r>
        </a:p>
      </dgm:t>
    </dgm:pt>
    <dgm:pt modelId="{C7A65918-52F7-4C04-B6A3-FB0CF51CF591}" type="parTrans" cxnId="{8E6745C8-538F-4D5E-B90A-AE25180F42FB}">
      <dgm:prSet/>
      <dgm:spPr/>
      <dgm:t>
        <a:bodyPr/>
        <a:lstStyle/>
        <a:p>
          <a:endParaRPr lang="en-US"/>
        </a:p>
      </dgm:t>
    </dgm:pt>
    <dgm:pt modelId="{E725FC6D-2860-42CB-B645-C37F18EE9F50}" type="sibTrans" cxnId="{8E6745C8-538F-4D5E-B90A-AE25180F42FB}">
      <dgm:prSet/>
      <dgm:spPr/>
      <dgm:t>
        <a:bodyPr/>
        <a:lstStyle/>
        <a:p>
          <a:endParaRPr lang="en-US"/>
        </a:p>
      </dgm:t>
    </dgm:pt>
    <dgm:pt modelId="{D3E38231-1DA0-4EB2-92CA-5D5ECE6EDC27}">
      <dgm:prSet/>
      <dgm:spPr/>
      <dgm:t>
        <a:bodyPr/>
        <a:lstStyle/>
        <a:p>
          <a:r>
            <a:rPr lang="en-US" dirty="0"/>
            <a:t>Doesn’t listen</a:t>
          </a:r>
        </a:p>
      </dgm:t>
    </dgm:pt>
    <dgm:pt modelId="{AE9A9A96-D5EB-4385-A542-F0B42C384AE7}" type="parTrans" cxnId="{67AE485F-0100-42F2-843D-D6B4F09D1C89}">
      <dgm:prSet/>
      <dgm:spPr/>
      <dgm:t>
        <a:bodyPr/>
        <a:lstStyle/>
        <a:p>
          <a:endParaRPr lang="en-US"/>
        </a:p>
      </dgm:t>
    </dgm:pt>
    <dgm:pt modelId="{CA56D3DA-8B97-48F6-895D-F3EC36581FBA}" type="sibTrans" cxnId="{67AE485F-0100-42F2-843D-D6B4F09D1C89}">
      <dgm:prSet/>
      <dgm:spPr/>
      <dgm:t>
        <a:bodyPr/>
        <a:lstStyle/>
        <a:p>
          <a:endParaRPr lang="en-US"/>
        </a:p>
      </dgm:t>
    </dgm:pt>
    <dgm:pt modelId="{D6EFB1DF-8955-49AA-BCA5-BE891DEAC1C4}">
      <dgm:prSet/>
      <dgm:spPr/>
      <dgm:t>
        <a:bodyPr/>
        <a:lstStyle/>
        <a:p>
          <a:r>
            <a:rPr lang="en-US" dirty="0"/>
            <a:t>Doesn’t follow through</a:t>
          </a:r>
        </a:p>
      </dgm:t>
    </dgm:pt>
    <dgm:pt modelId="{47CA0975-E344-447F-9441-457D0586C3DD}" type="parTrans" cxnId="{91D90B27-A32C-4BB2-A506-E5E27DDD2DD4}">
      <dgm:prSet/>
      <dgm:spPr/>
      <dgm:t>
        <a:bodyPr/>
        <a:lstStyle/>
        <a:p>
          <a:endParaRPr lang="en-US"/>
        </a:p>
      </dgm:t>
    </dgm:pt>
    <dgm:pt modelId="{7CF27807-BDB6-4E24-A85B-B54DA145908D}" type="sibTrans" cxnId="{91D90B27-A32C-4BB2-A506-E5E27DDD2DD4}">
      <dgm:prSet/>
      <dgm:spPr/>
      <dgm:t>
        <a:bodyPr/>
        <a:lstStyle/>
        <a:p>
          <a:endParaRPr lang="en-US"/>
        </a:p>
      </dgm:t>
    </dgm:pt>
    <dgm:pt modelId="{C0F0DE44-B7B2-497E-8D2D-067F81740147}" type="pres">
      <dgm:prSet presAssocID="{5FA46615-EFA3-43A4-A33A-9D573ACC6A6C}" presName="matrix" presStyleCnt="0">
        <dgm:presLayoutVars>
          <dgm:chMax val="1"/>
          <dgm:dir/>
          <dgm:resizeHandles val="exact"/>
        </dgm:presLayoutVars>
      </dgm:prSet>
      <dgm:spPr/>
    </dgm:pt>
    <dgm:pt modelId="{8EFDED7A-3C2F-4A9C-A2B7-C6D2B225E851}" type="pres">
      <dgm:prSet presAssocID="{5FA46615-EFA3-43A4-A33A-9D573ACC6A6C}" presName="diamond" presStyleLbl="bgShp" presStyleIdx="0" presStyleCnt="1"/>
      <dgm:spPr/>
    </dgm:pt>
    <dgm:pt modelId="{299EE26B-D9DE-421D-9F8B-484EB3DCDFE7}" type="pres">
      <dgm:prSet presAssocID="{5FA46615-EFA3-43A4-A33A-9D573ACC6A6C}" presName="quad1" presStyleLbl="node1" presStyleIdx="0" presStyleCnt="4">
        <dgm:presLayoutVars>
          <dgm:chMax val="0"/>
          <dgm:chPref val="0"/>
          <dgm:bulletEnabled val="1"/>
        </dgm:presLayoutVars>
      </dgm:prSet>
      <dgm:spPr/>
    </dgm:pt>
    <dgm:pt modelId="{DE8DA9B6-66A7-4528-B2ED-8FA3B56A36DC}" type="pres">
      <dgm:prSet presAssocID="{5FA46615-EFA3-43A4-A33A-9D573ACC6A6C}" presName="quad2" presStyleLbl="node1" presStyleIdx="1" presStyleCnt="4">
        <dgm:presLayoutVars>
          <dgm:chMax val="0"/>
          <dgm:chPref val="0"/>
          <dgm:bulletEnabled val="1"/>
        </dgm:presLayoutVars>
      </dgm:prSet>
      <dgm:spPr/>
    </dgm:pt>
    <dgm:pt modelId="{3BFB2529-E91D-438B-AE4D-271600018040}" type="pres">
      <dgm:prSet presAssocID="{5FA46615-EFA3-43A4-A33A-9D573ACC6A6C}" presName="quad3" presStyleLbl="node1" presStyleIdx="2" presStyleCnt="4">
        <dgm:presLayoutVars>
          <dgm:chMax val="0"/>
          <dgm:chPref val="0"/>
          <dgm:bulletEnabled val="1"/>
        </dgm:presLayoutVars>
      </dgm:prSet>
      <dgm:spPr/>
    </dgm:pt>
    <dgm:pt modelId="{C9E9B055-7B42-4508-B440-E4A14EF8D689}" type="pres">
      <dgm:prSet presAssocID="{5FA46615-EFA3-43A4-A33A-9D573ACC6A6C}" presName="quad4" presStyleLbl="node1" presStyleIdx="3" presStyleCnt="4">
        <dgm:presLayoutVars>
          <dgm:chMax val="0"/>
          <dgm:chPref val="0"/>
          <dgm:bulletEnabled val="1"/>
        </dgm:presLayoutVars>
      </dgm:prSet>
      <dgm:spPr/>
    </dgm:pt>
  </dgm:ptLst>
  <dgm:cxnLst>
    <dgm:cxn modelId="{91D90B27-A32C-4BB2-A506-E5E27DDD2DD4}" srcId="{5FA46615-EFA3-43A4-A33A-9D573ACC6A6C}" destId="{D6EFB1DF-8955-49AA-BCA5-BE891DEAC1C4}" srcOrd="3" destOrd="0" parTransId="{47CA0975-E344-447F-9441-457D0586C3DD}" sibTransId="{7CF27807-BDB6-4E24-A85B-B54DA145908D}"/>
    <dgm:cxn modelId="{7E53A42D-8A47-45FE-933E-CAC98C7E01BE}" type="presOf" srcId="{8FC7DFDF-A85D-4077-B992-FE141B3A5359}" destId="{DE8DA9B6-66A7-4528-B2ED-8FA3B56A36DC}" srcOrd="0" destOrd="0" presId="urn:microsoft.com/office/officeart/2005/8/layout/matrix3"/>
    <dgm:cxn modelId="{67AE485F-0100-42F2-843D-D6B4F09D1C89}" srcId="{5FA46615-EFA3-43A4-A33A-9D573ACC6A6C}" destId="{D3E38231-1DA0-4EB2-92CA-5D5ECE6EDC27}" srcOrd="2" destOrd="0" parTransId="{AE9A9A96-D5EB-4385-A542-F0B42C384AE7}" sibTransId="{CA56D3DA-8B97-48F6-895D-F3EC36581FBA}"/>
    <dgm:cxn modelId="{FE9D4B7E-F5B1-42DF-BA7B-F7D3B63B3D0C}" type="presOf" srcId="{9218F55A-14B7-4A7D-9601-C57D8347F34F}" destId="{299EE26B-D9DE-421D-9F8B-484EB3DCDFE7}" srcOrd="0" destOrd="0" presId="urn:microsoft.com/office/officeart/2005/8/layout/matrix3"/>
    <dgm:cxn modelId="{303294A9-A805-4D97-81F3-FECA484C0BF8}" type="presOf" srcId="{D6EFB1DF-8955-49AA-BCA5-BE891DEAC1C4}" destId="{C9E9B055-7B42-4508-B440-E4A14EF8D689}" srcOrd="0" destOrd="0" presId="urn:microsoft.com/office/officeart/2005/8/layout/matrix3"/>
    <dgm:cxn modelId="{327C8EC2-7B42-44CE-9A0F-64DB45EC2B6F}" type="presOf" srcId="{D3E38231-1DA0-4EB2-92CA-5D5ECE6EDC27}" destId="{3BFB2529-E91D-438B-AE4D-271600018040}" srcOrd="0" destOrd="0" presId="urn:microsoft.com/office/officeart/2005/8/layout/matrix3"/>
    <dgm:cxn modelId="{8E6745C8-538F-4D5E-B90A-AE25180F42FB}" srcId="{5FA46615-EFA3-43A4-A33A-9D573ACC6A6C}" destId="{8FC7DFDF-A85D-4077-B992-FE141B3A5359}" srcOrd="1" destOrd="0" parTransId="{C7A65918-52F7-4C04-B6A3-FB0CF51CF591}" sibTransId="{E725FC6D-2860-42CB-B645-C37F18EE9F50}"/>
    <dgm:cxn modelId="{C6B7FED1-6713-4734-BAD9-BC1BD63C77EA}" type="presOf" srcId="{5FA46615-EFA3-43A4-A33A-9D573ACC6A6C}" destId="{C0F0DE44-B7B2-497E-8D2D-067F81740147}" srcOrd="0" destOrd="0" presId="urn:microsoft.com/office/officeart/2005/8/layout/matrix3"/>
    <dgm:cxn modelId="{938C83ED-15F7-413F-BEFA-0BCC6CE4C03D}" srcId="{5FA46615-EFA3-43A4-A33A-9D573ACC6A6C}" destId="{9218F55A-14B7-4A7D-9601-C57D8347F34F}" srcOrd="0" destOrd="0" parTransId="{703285EE-CE2E-49F9-8635-2DB1F911251D}" sibTransId="{4C7BC564-978D-419B-B409-432EDDE18282}"/>
    <dgm:cxn modelId="{D15F0B0B-A954-41A2-8B4F-94B9FEED7711}" type="presParOf" srcId="{C0F0DE44-B7B2-497E-8D2D-067F81740147}" destId="{8EFDED7A-3C2F-4A9C-A2B7-C6D2B225E851}" srcOrd="0" destOrd="0" presId="urn:microsoft.com/office/officeart/2005/8/layout/matrix3"/>
    <dgm:cxn modelId="{5520DB17-1AF5-4052-893D-11A861576AF2}" type="presParOf" srcId="{C0F0DE44-B7B2-497E-8D2D-067F81740147}" destId="{299EE26B-D9DE-421D-9F8B-484EB3DCDFE7}" srcOrd="1" destOrd="0" presId="urn:microsoft.com/office/officeart/2005/8/layout/matrix3"/>
    <dgm:cxn modelId="{7DEDE1D5-B5C9-4AF9-928B-98907E669713}" type="presParOf" srcId="{C0F0DE44-B7B2-497E-8D2D-067F81740147}" destId="{DE8DA9B6-66A7-4528-B2ED-8FA3B56A36DC}" srcOrd="2" destOrd="0" presId="urn:microsoft.com/office/officeart/2005/8/layout/matrix3"/>
    <dgm:cxn modelId="{40C84AE6-8F79-41E0-9C94-57A514D5B5B4}" type="presParOf" srcId="{C0F0DE44-B7B2-497E-8D2D-067F81740147}" destId="{3BFB2529-E91D-438B-AE4D-271600018040}" srcOrd="3" destOrd="0" presId="urn:microsoft.com/office/officeart/2005/8/layout/matrix3"/>
    <dgm:cxn modelId="{4AA7BE8F-9238-4926-AE94-B97E18A88673}" type="presParOf" srcId="{C0F0DE44-B7B2-497E-8D2D-067F81740147}" destId="{C9E9B055-7B42-4508-B440-E4A14EF8D689}"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144B81-19AC-4950-AEDC-9FC06A1CDD47}"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6CE18604-5593-4968-B20D-E9FA3119764F}">
      <dgm:prSet phldrT="[Text]"/>
      <dgm:spPr/>
      <dgm:t>
        <a:bodyPr/>
        <a:lstStyle/>
        <a:p>
          <a:r>
            <a:rPr lang="en-US" dirty="0"/>
            <a:t>The person may not have or have lost caregivers</a:t>
          </a:r>
        </a:p>
      </dgm:t>
    </dgm:pt>
    <dgm:pt modelId="{D4D236CD-B876-477D-AFB2-CE509CE7DBB9}" type="parTrans" cxnId="{83CB5F9C-5900-46DE-8F9D-6295FBA66CFF}">
      <dgm:prSet/>
      <dgm:spPr/>
      <dgm:t>
        <a:bodyPr/>
        <a:lstStyle/>
        <a:p>
          <a:endParaRPr lang="en-US"/>
        </a:p>
      </dgm:t>
    </dgm:pt>
    <dgm:pt modelId="{7ED78739-53D0-43CC-944C-4DC2EFA501E6}" type="sibTrans" cxnId="{83CB5F9C-5900-46DE-8F9D-6295FBA66CFF}">
      <dgm:prSet/>
      <dgm:spPr/>
      <dgm:t>
        <a:bodyPr/>
        <a:lstStyle/>
        <a:p>
          <a:endParaRPr lang="en-US"/>
        </a:p>
      </dgm:t>
    </dgm:pt>
    <dgm:pt modelId="{AF05CFC8-9077-48F8-87EF-4432DCCDDB7B}">
      <dgm:prSet phldrT="[Text]"/>
      <dgm:spPr/>
      <dgm:t>
        <a:bodyPr/>
        <a:lstStyle/>
        <a:p>
          <a:r>
            <a:rPr lang="en-US" dirty="0"/>
            <a:t>Caregivers may not have resources or ability to provide comprehensive care</a:t>
          </a:r>
        </a:p>
      </dgm:t>
    </dgm:pt>
    <dgm:pt modelId="{96CDD9EA-76FB-40D4-87CA-8FAA69CAF2E9}" type="parTrans" cxnId="{5886168A-47F0-4F52-B6D4-AA03E752BFB3}">
      <dgm:prSet/>
      <dgm:spPr/>
      <dgm:t>
        <a:bodyPr/>
        <a:lstStyle/>
        <a:p>
          <a:endParaRPr lang="en-US"/>
        </a:p>
      </dgm:t>
    </dgm:pt>
    <dgm:pt modelId="{40E3776A-F12F-4E2F-9B7D-600D94B6633C}" type="sibTrans" cxnId="{5886168A-47F0-4F52-B6D4-AA03E752BFB3}">
      <dgm:prSet/>
      <dgm:spPr/>
      <dgm:t>
        <a:bodyPr/>
        <a:lstStyle/>
        <a:p>
          <a:endParaRPr lang="en-US"/>
        </a:p>
      </dgm:t>
    </dgm:pt>
    <dgm:pt modelId="{950C107A-F11E-4B90-8A7D-B3D387D97EA9}">
      <dgm:prSet phldrT="[Text]"/>
      <dgm:spPr/>
      <dgm:t>
        <a:bodyPr/>
        <a:lstStyle/>
        <a:p>
          <a:r>
            <a:rPr lang="en-US" dirty="0"/>
            <a:t>Caregivers may also have limited literacy and/or health literacy</a:t>
          </a:r>
        </a:p>
      </dgm:t>
    </dgm:pt>
    <dgm:pt modelId="{6F683236-18E2-4D77-BCAE-6D5C6BF83F93}" type="parTrans" cxnId="{ED9C5589-6B3D-4E52-A3DF-124CA0B0FD39}">
      <dgm:prSet/>
      <dgm:spPr/>
      <dgm:t>
        <a:bodyPr/>
        <a:lstStyle/>
        <a:p>
          <a:endParaRPr lang="en-US"/>
        </a:p>
      </dgm:t>
    </dgm:pt>
    <dgm:pt modelId="{7CE7EBDE-A20D-4FE4-97F5-254028AAA952}" type="sibTrans" cxnId="{ED9C5589-6B3D-4E52-A3DF-124CA0B0FD39}">
      <dgm:prSet/>
      <dgm:spPr/>
      <dgm:t>
        <a:bodyPr/>
        <a:lstStyle/>
        <a:p>
          <a:endParaRPr lang="en-US"/>
        </a:p>
      </dgm:t>
    </dgm:pt>
    <dgm:pt modelId="{FC17148E-7001-48B3-9E52-5FD7EC26E888}">
      <dgm:prSet/>
      <dgm:spPr/>
      <dgm:t>
        <a:bodyPr/>
        <a:lstStyle/>
        <a:p>
          <a:r>
            <a:rPr lang="en-US" dirty="0"/>
            <a:t>Caregivers may also have health conditions requiring comprehensive management</a:t>
          </a:r>
        </a:p>
      </dgm:t>
    </dgm:pt>
    <dgm:pt modelId="{E7FB910E-5196-4DF3-95FF-62BADF94662E}" type="parTrans" cxnId="{86A96D0A-AAC1-4B93-BF25-57C68A4D01F1}">
      <dgm:prSet/>
      <dgm:spPr/>
      <dgm:t>
        <a:bodyPr/>
        <a:lstStyle/>
        <a:p>
          <a:endParaRPr lang="en-US"/>
        </a:p>
      </dgm:t>
    </dgm:pt>
    <dgm:pt modelId="{44F8D8EB-AA1D-4395-B6FB-F50CAF23476E}" type="sibTrans" cxnId="{86A96D0A-AAC1-4B93-BF25-57C68A4D01F1}">
      <dgm:prSet/>
      <dgm:spPr/>
      <dgm:t>
        <a:bodyPr/>
        <a:lstStyle/>
        <a:p>
          <a:endParaRPr lang="en-US"/>
        </a:p>
      </dgm:t>
    </dgm:pt>
    <dgm:pt modelId="{6DBEA159-EBBF-4B03-9F76-A2CCF20F4C8E}" type="pres">
      <dgm:prSet presAssocID="{A4144B81-19AC-4950-AEDC-9FC06A1CDD47}" presName="Name0" presStyleCnt="0">
        <dgm:presLayoutVars>
          <dgm:chMax val="7"/>
          <dgm:chPref val="7"/>
          <dgm:dir/>
        </dgm:presLayoutVars>
      </dgm:prSet>
      <dgm:spPr/>
    </dgm:pt>
    <dgm:pt modelId="{325EE171-68C8-4C28-A0DD-5B42415EA2CD}" type="pres">
      <dgm:prSet presAssocID="{A4144B81-19AC-4950-AEDC-9FC06A1CDD47}" presName="Name1" presStyleCnt="0"/>
      <dgm:spPr/>
    </dgm:pt>
    <dgm:pt modelId="{B94A5EC9-E6EB-4132-8FC8-C00E370F72D8}" type="pres">
      <dgm:prSet presAssocID="{A4144B81-19AC-4950-AEDC-9FC06A1CDD47}" presName="cycle" presStyleCnt="0"/>
      <dgm:spPr/>
    </dgm:pt>
    <dgm:pt modelId="{48A2562C-A643-4322-A47A-6CE5709BB524}" type="pres">
      <dgm:prSet presAssocID="{A4144B81-19AC-4950-AEDC-9FC06A1CDD47}" presName="srcNode" presStyleLbl="node1" presStyleIdx="0" presStyleCnt="4"/>
      <dgm:spPr/>
    </dgm:pt>
    <dgm:pt modelId="{9D0DEA81-9048-48A6-8BF8-0F17D7C33EBC}" type="pres">
      <dgm:prSet presAssocID="{A4144B81-19AC-4950-AEDC-9FC06A1CDD47}" presName="conn" presStyleLbl="parChTrans1D2" presStyleIdx="0" presStyleCnt="1"/>
      <dgm:spPr/>
    </dgm:pt>
    <dgm:pt modelId="{8928E411-5A59-47E8-8170-9C293A2CA1EB}" type="pres">
      <dgm:prSet presAssocID="{A4144B81-19AC-4950-AEDC-9FC06A1CDD47}" presName="extraNode" presStyleLbl="node1" presStyleIdx="0" presStyleCnt="4"/>
      <dgm:spPr/>
    </dgm:pt>
    <dgm:pt modelId="{662CAA23-4295-4927-B99B-0522CC49A611}" type="pres">
      <dgm:prSet presAssocID="{A4144B81-19AC-4950-AEDC-9FC06A1CDD47}" presName="dstNode" presStyleLbl="node1" presStyleIdx="0" presStyleCnt="4"/>
      <dgm:spPr/>
    </dgm:pt>
    <dgm:pt modelId="{975CF11B-B24B-4309-B091-134D583C86C8}" type="pres">
      <dgm:prSet presAssocID="{6CE18604-5593-4968-B20D-E9FA3119764F}" presName="text_1" presStyleLbl="node1" presStyleIdx="0" presStyleCnt="4">
        <dgm:presLayoutVars>
          <dgm:bulletEnabled val="1"/>
        </dgm:presLayoutVars>
      </dgm:prSet>
      <dgm:spPr/>
    </dgm:pt>
    <dgm:pt modelId="{C8CC0CC4-3E4A-46E6-9A22-0F124B07612B}" type="pres">
      <dgm:prSet presAssocID="{6CE18604-5593-4968-B20D-E9FA3119764F}" presName="accent_1" presStyleCnt="0"/>
      <dgm:spPr/>
    </dgm:pt>
    <dgm:pt modelId="{69D90A6E-6658-4606-860A-C014D3142077}" type="pres">
      <dgm:prSet presAssocID="{6CE18604-5593-4968-B20D-E9FA3119764F}" presName="accentRepeatNode" presStyleLbl="solidFgAcc1" presStyleIdx="0" presStyleCnt="4"/>
      <dgm:spPr/>
    </dgm:pt>
    <dgm:pt modelId="{B602E628-2743-48B9-B440-8EC237C31F26}" type="pres">
      <dgm:prSet presAssocID="{AF05CFC8-9077-48F8-87EF-4432DCCDDB7B}" presName="text_2" presStyleLbl="node1" presStyleIdx="1" presStyleCnt="4">
        <dgm:presLayoutVars>
          <dgm:bulletEnabled val="1"/>
        </dgm:presLayoutVars>
      </dgm:prSet>
      <dgm:spPr/>
    </dgm:pt>
    <dgm:pt modelId="{D36F5651-8DB8-4E9F-8E0B-7A811686D0D8}" type="pres">
      <dgm:prSet presAssocID="{AF05CFC8-9077-48F8-87EF-4432DCCDDB7B}" presName="accent_2" presStyleCnt="0"/>
      <dgm:spPr/>
    </dgm:pt>
    <dgm:pt modelId="{D46119DE-5DD1-4EB5-8BF9-8854039EE88A}" type="pres">
      <dgm:prSet presAssocID="{AF05CFC8-9077-48F8-87EF-4432DCCDDB7B}" presName="accentRepeatNode" presStyleLbl="solidFgAcc1" presStyleIdx="1" presStyleCnt="4"/>
      <dgm:spPr/>
    </dgm:pt>
    <dgm:pt modelId="{7B5EEA44-D8AF-4FFA-9ABF-1C3D758D13A7}" type="pres">
      <dgm:prSet presAssocID="{950C107A-F11E-4B90-8A7D-B3D387D97EA9}" presName="text_3" presStyleLbl="node1" presStyleIdx="2" presStyleCnt="4">
        <dgm:presLayoutVars>
          <dgm:bulletEnabled val="1"/>
        </dgm:presLayoutVars>
      </dgm:prSet>
      <dgm:spPr/>
    </dgm:pt>
    <dgm:pt modelId="{DEF8BDD9-EF5E-4E77-8EA8-9F4EB1B2C057}" type="pres">
      <dgm:prSet presAssocID="{950C107A-F11E-4B90-8A7D-B3D387D97EA9}" presName="accent_3" presStyleCnt="0"/>
      <dgm:spPr/>
    </dgm:pt>
    <dgm:pt modelId="{B55CD0F7-A2DD-4B08-9BA6-E483494D1875}" type="pres">
      <dgm:prSet presAssocID="{950C107A-F11E-4B90-8A7D-B3D387D97EA9}" presName="accentRepeatNode" presStyleLbl="solidFgAcc1" presStyleIdx="2" presStyleCnt="4"/>
      <dgm:spPr/>
    </dgm:pt>
    <dgm:pt modelId="{0C619B7A-360F-4BDF-AA5C-19F182E044BC}" type="pres">
      <dgm:prSet presAssocID="{FC17148E-7001-48B3-9E52-5FD7EC26E888}" presName="text_4" presStyleLbl="node1" presStyleIdx="3" presStyleCnt="4">
        <dgm:presLayoutVars>
          <dgm:bulletEnabled val="1"/>
        </dgm:presLayoutVars>
      </dgm:prSet>
      <dgm:spPr/>
    </dgm:pt>
    <dgm:pt modelId="{C3B00569-1ECD-4379-970B-455CB70CD2DA}" type="pres">
      <dgm:prSet presAssocID="{FC17148E-7001-48B3-9E52-5FD7EC26E888}" presName="accent_4" presStyleCnt="0"/>
      <dgm:spPr/>
    </dgm:pt>
    <dgm:pt modelId="{98104FD9-BCB2-42EB-8FDB-0A172AEE914E}" type="pres">
      <dgm:prSet presAssocID="{FC17148E-7001-48B3-9E52-5FD7EC26E888}" presName="accentRepeatNode" presStyleLbl="solidFgAcc1" presStyleIdx="3" presStyleCnt="4"/>
      <dgm:spPr/>
    </dgm:pt>
  </dgm:ptLst>
  <dgm:cxnLst>
    <dgm:cxn modelId="{3D085F06-7DD4-44EC-AB4A-9203B77534BC}" type="presOf" srcId="{AF05CFC8-9077-48F8-87EF-4432DCCDDB7B}" destId="{B602E628-2743-48B9-B440-8EC237C31F26}" srcOrd="0" destOrd="0" presId="urn:microsoft.com/office/officeart/2008/layout/VerticalCurvedList"/>
    <dgm:cxn modelId="{86A96D0A-AAC1-4B93-BF25-57C68A4D01F1}" srcId="{A4144B81-19AC-4950-AEDC-9FC06A1CDD47}" destId="{FC17148E-7001-48B3-9E52-5FD7EC26E888}" srcOrd="3" destOrd="0" parTransId="{E7FB910E-5196-4DF3-95FF-62BADF94662E}" sibTransId="{44F8D8EB-AA1D-4395-B6FB-F50CAF23476E}"/>
    <dgm:cxn modelId="{86E17176-6A9E-47E0-8FC4-398CE3090D66}" type="presOf" srcId="{950C107A-F11E-4B90-8A7D-B3D387D97EA9}" destId="{7B5EEA44-D8AF-4FFA-9ABF-1C3D758D13A7}" srcOrd="0" destOrd="0" presId="urn:microsoft.com/office/officeart/2008/layout/VerticalCurvedList"/>
    <dgm:cxn modelId="{680BC977-5844-4235-8DF1-D96CFD83E2B2}" type="presOf" srcId="{A4144B81-19AC-4950-AEDC-9FC06A1CDD47}" destId="{6DBEA159-EBBF-4B03-9F76-A2CCF20F4C8E}" srcOrd="0" destOrd="0" presId="urn:microsoft.com/office/officeart/2008/layout/VerticalCurvedList"/>
    <dgm:cxn modelId="{2B591783-14C2-40E1-823C-47FBCB532B6B}" type="presOf" srcId="{6CE18604-5593-4968-B20D-E9FA3119764F}" destId="{975CF11B-B24B-4309-B091-134D583C86C8}" srcOrd="0" destOrd="0" presId="urn:microsoft.com/office/officeart/2008/layout/VerticalCurvedList"/>
    <dgm:cxn modelId="{ED9C5589-6B3D-4E52-A3DF-124CA0B0FD39}" srcId="{A4144B81-19AC-4950-AEDC-9FC06A1CDD47}" destId="{950C107A-F11E-4B90-8A7D-B3D387D97EA9}" srcOrd="2" destOrd="0" parTransId="{6F683236-18E2-4D77-BCAE-6D5C6BF83F93}" sibTransId="{7CE7EBDE-A20D-4FE4-97F5-254028AAA952}"/>
    <dgm:cxn modelId="{5886168A-47F0-4F52-B6D4-AA03E752BFB3}" srcId="{A4144B81-19AC-4950-AEDC-9FC06A1CDD47}" destId="{AF05CFC8-9077-48F8-87EF-4432DCCDDB7B}" srcOrd="1" destOrd="0" parTransId="{96CDD9EA-76FB-40D4-87CA-8FAA69CAF2E9}" sibTransId="{40E3776A-F12F-4E2F-9B7D-600D94B6633C}"/>
    <dgm:cxn modelId="{83CB5F9C-5900-46DE-8F9D-6295FBA66CFF}" srcId="{A4144B81-19AC-4950-AEDC-9FC06A1CDD47}" destId="{6CE18604-5593-4968-B20D-E9FA3119764F}" srcOrd="0" destOrd="0" parTransId="{D4D236CD-B876-477D-AFB2-CE509CE7DBB9}" sibTransId="{7ED78739-53D0-43CC-944C-4DC2EFA501E6}"/>
    <dgm:cxn modelId="{160315A0-87C6-4661-AB33-4BBC8044B872}" type="presOf" srcId="{FC17148E-7001-48B3-9E52-5FD7EC26E888}" destId="{0C619B7A-360F-4BDF-AA5C-19F182E044BC}" srcOrd="0" destOrd="0" presId="urn:microsoft.com/office/officeart/2008/layout/VerticalCurvedList"/>
    <dgm:cxn modelId="{25C9E1E0-9756-431C-987F-6AA55EDD4EB9}" type="presOf" srcId="{7ED78739-53D0-43CC-944C-4DC2EFA501E6}" destId="{9D0DEA81-9048-48A6-8BF8-0F17D7C33EBC}" srcOrd="0" destOrd="0" presId="urn:microsoft.com/office/officeart/2008/layout/VerticalCurvedList"/>
    <dgm:cxn modelId="{DC6F5CAC-03EE-4AFE-A02A-44FE060AAD25}" type="presParOf" srcId="{6DBEA159-EBBF-4B03-9F76-A2CCF20F4C8E}" destId="{325EE171-68C8-4C28-A0DD-5B42415EA2CD}" srcOrd="0" destOrd="0" presId="urn:microsoft.com/office/officeart/2008/layout/VerticalCurvedList"/>
    <dgm:cxn modelId="{1286C626-FF26-4910-B966-DB8AF9D49848}" type="presParOf" srcId="{325EE171-68C8-4C28-A0DD-5B42415EA2CD}" destId="{B94A5EC9-E6EB-4132-8FC8-C00E370F72D8}" srcOrd="0" destOrd="0" presId="urn:microsoft.com/office/officeart/2008/layout/VerticalCurvedList"/>
    <dgm:cxn modelId="{1A69B16A-6926-4E84-8776-28DF5D2B0468}" type="presParOf" srcId="{B94A5EC9-E6EB-4132-8FC8-C00E370F72D8}" destId="{48A2562C-A643-4322-A47A-6CE5709BB524}" srcOrd="0" destOrd="0" presId="urn:microsoft.com/office/officeart/2008/layout/VerticalCurvedList"/>
    <dgm:cxn modelId="{687A04F2-7D8E-41E6-A0E1-AFD75AF84147}" type="presParOf" srcId="{B94A5EC9-E6EB-4132-8FC8-C00E370F72D8}" destId="{9D0DEA81-9048-48A6-8BF8-0F17D7C33EBC}" srcOrd="1" destOrd="0" presId="urn:microsoft.com/office/officeart/2008/layout/VerticalCurvedList"/>
    <dgm:cxn modelId="{0B30E08F-1D2B-4759-8B0D-D5EF6C2A58CC}" type="presParOf" srcId="{B94A5EC9-E6EB-4132-8FC8-C00E370F72D8}" destId="{8928E411-5A59-47E8-8170-9C293A2CA1EB}" srcOrd="2" destOrd="0" presId="urn:microsoft.com/office/officeart/2008/layout/VerticalCurvedList"/>
    <dgm:cxn modelId="{2C5FB57E-FA87-419C-8565-6E8126EBFFAD}" type="presParOf" srcId="{B94A5EC9-E6EB-4132-8FC8-C00E370F72D8}" destId="{662CAA23-4295-4927-B99B-0522CC49A611}" srcOrd="3" destOrd="0" presId="urn:microsoft.com/office/officeart/2008/layout/VerticalCurvedList"/>
    <dgm:cxn modelId="{ABA69C7E-31EE-404A-A3E1-8D08BF0E5C13}" type="presParOf" srcId="{325EE171-68C8-4C28-A0DD-5B42415EA2CD}" destId="{975CF11B-B24B-4309-B091-134D583C86C8}" srcOrd="1" destOrd="0" presId="urn:microsoft.com/office/officeart/2008/layout/VerticalCurvedList"/>
    <dgm:cxn modelId="{D278E56F-1ED6-4E67-A5D7-0A7685807A2F}" type="presParOf" srcId="{325EE171-68C8-4C28-A0DD-5B42415EA2CD}" destId="{C8CC0CC4-3E4A-46E6-9A22-0F124B07612B}" srcOrd="2" destOrd="0" presId="urn:microsoft.com/office/officeart/2008/layout/VerticalCurvedList"/>
    <dgm:cxn modelId="{E9151B9D-252B-4863-8314-DB2BC8C7F93A}" type="presParOf" srcId="{C8CC0CC4-3E4A-46E6-9A22-0F124B07612B}" destId="{69D90A6E-6658-4606-860A-C014D3142077}" srcOrd="0" destOrd="0" presId="urn:microsoft.com/office/officeart/2008/layout/VerticalCurvedList"/>
    <dgm:cxn modelId="{376F6585-046F-445A-9CB5-5A56A2516545}" type="presParOf" srcId="{325EE171-68C8-4C28-A0DD-5B42415EA2CD}" destId="{B602E628-2743-48B9-B440-8EC237C31F26}" srcOrd="3" destOrd="0" presId="urn:microsoft.com/office/officeart/2008/layout/VerticalCurvedList"/>
    <dgm:cxn modelId="{901F134D-BB90-45DE-918F-5DCCAF30D055}" type="presParOf" srcId="{325EE171-68C8-4C28-A0DD-5B42415EA2CD}" destId="{D36F5651-8DB8-4E9F-8E0B-7A811686D0D8}" srcOrd="4" destOrd="0" presId="urn:microsoft.com/office/officeart/2008/layout/VerticalCurvedList"/>
    <dgm:cxn modelId="{485503D5-A536-479E-AC20-885BE0FBA637}" type="presParOf" srcId="{D36F5651-8DB8-4E9F-8E0B-7A811686D0D8}" destId="{D46119DE-5DD1-4EB5-8BF9-8854039EE88A}" srcOrd="0" destOrd="0" presId="urn:microsoft.com/office/officeart/2008/layout/VerticalCurvedList"/>
    <dgm:cxn modelId="{AE9AC3B9-92C7-421D-80FE-70077AA2DB23}" type="presParOf" srcId="{325EE171-68C8-4C28-A0DD-5B42415EA2CD}" destId="{7B5EEA44-D8AF-4FFA-9ABF-1C3D758D13A7}" srcOrd="5" destOrd="0" presId="urn:microsoft.com/office/officeart/2008/layout/VerticalCurvedList"/>
    <dgm:cxn modelId="{CFD0CC87-5047-4687-BAF6-19C6B50EEB94}" type="presParOf" srcId="{325EE171-68C8-4C28-A0DD-5B42415EA2CD}" destId="{DEF8BDD9-EF5E-4E77-8EA8-9F4EB1B2C057}" srcOrd="6" destOrd="0" presId="urn:microsoft.com/office/officeart/2008/layout/VerticalCurvedList"/>
    <dgm:cxn modelId="{C29917D8-D035-45F6-A050-A6D6827CDC2D}" type="presParOf" srcId="{DEF8BDD9-EF5E-4E77-8EA8-9F4EB1B2C057}" destId="{B55CD0F7-A2DD-4B08-9BA6-E483494D1875}" srcOrd="0" destOrd="0" presId="urn:microsoft.com/office/officeart/2008/layout/VerticalCurvedList"/>
    <dgm:cxn modelId="{9C14AD67-56EF-4A1F-B673-C2A119C28D27}" type="presParOf" srcId="{325EE171-68C8-4C28-A0DD-5B42415EA2CD}" destId="{0C619B7A-360F-4BDF-AA5C-19F182E044BC}" srcOrd="7" destOrd="0" presId="urn:microsoft.com/office/officeart/2008/layout/VerticalCurvedList"/>
    <dgm:cxn modelId="{4DC60787-BD28-4E74-90D2-9E9F3E576234}" type="presParOf" srcId="{325EE171-68C8-4C28-A0DD-5B42415EA2CD}" destId="{C3B00569-1ECD-4379-970B-455CB70CD2DA}" srcOrd="8" destOrd="0" presId="urn:microsoft.com/office/officeart/2008/layout/VerticalCurvedList"/>
    <dgm:cxn modelId="{56F6A95A-3D3A-44A9-A8B7-E5831C4EFF5B}" type="presParOf" srcId="{C3B00569-1ECD-4379-970B-455CB70CD2DA}" destId="{98104FD9-BCB2-42EB-8FDB-0A172AEE91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054509-0635-4085-8638-065CE3E2D80A}"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13D92F24-E759-4669-8BB4-C5FFAC9A0908}">
      <dgm:prSet/>
      <dgm:spPr/>
      <dgm:t>
        <a:bodyPr/>
        <a:lstStyle/>
        <a:p>
          <a:r>
            <a:rPr lang="en-US"/>
            <a:t>State the purpose of an interaction</a:t>
          </a:r>
        </a:p>
      </dgm:t>
    </dgm:pt>
    <dgm:pt modelId="{45FA0AF4-3565-4727-869D-43AB73E3418C}" type="parTrans" cxnId="{E0991C36-9405-4636-B147-2F2FB28EA7CE}">
      <dgm:prSet/>
      <dgm:spPr/>
      <dgm:t>
        <a:bodyPr/>
        <a:lstStyle/>
        <a:p>
          <a:endParaRPr lang="en-US"/>
        </a:p>
      </dgm:t>
    </dgm:pt>
    <dgm:pt modelId="{A94AC2ED-2B11-4571-95D0-8534D85AEF69}" type="sibTrans" cxnId="{E0991C36-9405-4636-B147-2F2FB28EA7CE}">
      <dgm:prSet/>
      <dgm:spPr/>
      <dgm:t>
        <a:bodyPr/>
        <a:lstStyle/>
        <a:p>
          <a:endParaRPr lang="en-US"/>
        </a:p>
      </dgm:t>
    </dgm:pt>
    <dgm:pt modelId="{B059921B-41EF-4424-9B2C-2BD4528D2521}">
      <dgm:prSet/>
      <dgm:spPr/>
      <dgm:t>
        <a:bodyPr/>
        <a:lstStyle/>
        <a:p>
          <a:r>
            <a:rPr lang="en-US"/>
            <a:t>“I have a few questions to see what services might be helpful…”</a:t>
          </a:r>
        </a:p>
      </dgm:t>
    </dgm:pt>
    <dgm:pt modelId="{FFE3EB2A-A3F7-41B1-AB4F-9C397C5E765B}" type="parTrans" cxnId="{A4BD741D-2423-49DF-BB3D-C083796BE0D3}">
      <dgm:prSet/>
      <dgm:spPr/>
      <dgm:t>
        <a:bodyPr/>
        <a:lstStyle/>
        <a:p>
          <a:endParaRPr lang="en-US"/>
        </a:p>
      </dgm:t>
    </dgm:pt>
    <dgm:pt modelId="{4B597524-F1F6-4B90-94F8-C2CD3309A095}" type="sibTrans" cxnId="{A4BD741D-2423-49DF-BB3D-C083796BE0D3}">
      <dgm:prSet/>
      <dgm:spPr/>
      <dgm:t>
        <a:bodyPr/>
        <a:lstStyle/>
        <a:p>
          <a:endParaRPr lang="en-US"/>
        </a:p>
      </dgm:t>
    </dgm:pt>
    <dgm:pt modelId="{FAF51EF2-3688-44E1-AD97-ECB37495F795}">
      <dgm:prSet/>
      <dgm:spPr/>
      <dgm:t>
        <a:bodyPr/>
        <a:lstStyle/>
        <a:p>
          <a:r>
            <a:rPr lang="en-US"/>
            <a:t>Cue the topic at hand</a:t>
          </a:r>
        </a:p>
      </dgm:t>
    </dgm:pt>
    <dgm:pt modelId="{45C73CE6-83DC-4727-8BA0-1E015B10991A}" type="parTrans" cxnId="{02F2AB45-93C3-4697-AA33-C804ECD3CA22}">
      <dgm:prSet/>
      <dgm:spPr/>
      <dgm:t>
        <a:bodyPr/>
        <a:lstStyle/>
        <a:p>
          <a:endParaRPr lang="en-US"/>
        </a:p>
      </dgm:t>
    </dgm:pt>
    <dgm:pt modelId="{DB6C2810-DDB8-4F5D-A460-C560811CA268}" type="sibTrans" cxnId="{02F2AB45-93C3-4697-AA33-C804ECD3CA22}">
      <dgm:prSet/>
      <dgm:spPr/>
      <dgm:t>
        <a:bodyPr/>
        <a:lstStyle/>
        <a:p>
          <a:endParaRPr lang="en-US"/>
        </a:p>
      </dgm:t>
    </dgm:pt>
    <dgm:pt modelId="{B0E9E752-2CEA-47FA-90A9-DC0F2A60C02F}">
      <dgm:prSet/>
      <dgm:spPr/>
      <dgm:t>
        <a:bodyPr/>
        <a:lstStyle/>
        <a:p>
          <a:r>
            <a:rPr lang="en-US"/>
            <a:t>“I’m going to ask you about how you get things done during the day.”</a:t>
          </a:r>
        </a:p>
      </dgm:t>
    </dgm:pt>
    <dgm:pt modelId="{17FDDBFB-BD81-426D-B2C0-908D647A604B}" type="parTrans" cxnId="{3A6ED47E-4DB0-4F76-AA86-FDA1E564B913}">
      <dgm:prSet/>
      <dgm:spPr/>
      <dgm:t>
        <a:bodyPr/>
        <a:lstStyle/>
        <a:p>
          <a:endParaRPr lang="en-US"/>
        </a:p>
      </dgm:t>
    </dgm:pt>
    <dgm:pt modelId="{928B944B-54E0-4EC0-A5BF-6465258A99BE}" type="sibTrans" cxnId="{3A6ED47E-4DB0-4F76-AA86-FDA1E564B913}">
      <dgm:prSet/>
      <dgm:spPr/>
      <dgm:t>
        <a:bodyPr/>
        <a:lstStyle/>
        <a:p>
          <a:endParaRPr lang="en-US"/>
        </a:p>
      </dgm:t>
    </dgm:pt>
    <dgm:pt modelId="{7CEB4F8B-F4D7-482D-B893-B6A3B97E5431}">
      <dgm:prSet/>
      <dgm:spPr/>
      <dgm:t>
        <a:bodyPr/>
        <a:lstStyle/>
        <a:p>
          <a:r>
            <a:rPr lang="en-US"/>
            <a:t>Emphasize important information.</a:t>
          </a:r>
        </a:p>
      </dgm:t>
    </dgm:pt>
    <dgm:pt modelId="{9BEDFD11-4F2A-41AA-A30B-E537BC1B947A}" type="parTrans" cxnId="{3CDE1A9E-F6D3-4001-B613-F042E4FBC51A}">
      <dgm:prSet/>
      <dgm:spPr/>
      <dgm:t>
        <a:bodyPr/>
        <a:lstStyle/>
        <a:p>
          <a:endParaRPr lang="en-US"/>
        </a:p>
      </dgm:t>
    </dgm:pt>
    <dgm:pt modelId="{5213BF19-0F9A-453A-8F38-60A2E439D43A}" type="sibTrans" cxnId="{3CDE1A9E-F6D3-4001-B613-F042E4FBC51A}">
      <dgm:prSet/>
      <dgm:spPr/>
      <dgm:t>
        <a:bodyPr/>
        <a:lstStyle/>
        <a:p>
          <a:endParaRPr lang="en-US"/>
        </a:p>
      </dgm:t>
    </dgm:pt>
    <dgm:pt modelId="{E7CC062F-436A-4AED-BCCD-B7846C0BC4D5}">
      <dgm:prSet/>
      <dgm:spPr/>
      <dgm:t>
        <a:bodyPr/>
        <a:lstStyle/>
        <a:p>
          <a:r>
            <a:rPr lang="en-US"/>
            <a:t>“You have two medicines.  The one you take in the morning is for…and is called…,”</a:t>
          </a:r>
        </a:p>
      </dgm:t>
    </dgm:pt>
    <dgm:pt modelId="{8DB59388-1107-4BCF-A894-34AC60D580BB}" type="parTrans" cxnId="{8D9DF57B-8658-4C45-B1C3-4B4425EFFD35}">
      <dgm:prSet/>
      <dgm:spPr/>
      <dgm:t>
        <a:bodyPr/>
        <a:lstStyle/>
        <a:p>
          <a:endParaRPr lang="en-US"/>
        </a:p>
      </dgm:t>
    </dgm:pt>
    <dgm:pt modelId="{89E2AAD8-6CD9-433F-861B-B9D5B1732FBB}" type="sibTrans" cxnId="{8D9DF57B-8658-4C45-B1C3-4B4425EFFD35}">
      <dgm:prSet/>
      <dgm:spPr/>
      <dgm:t>
        <a:bodyPr/>
        <a:lstStyle/>
        <a:p>
          <a:endParaRPr lang="en-US"/>
        </a:p>
      </dgm:t>
    </dgm:pt>
    <dgm:pt modelId="{B8991DFF-8A95-497D-8F64-EEEF539808A6}">
      <dgm:prSet/>
      <dgm:spPr/>
      <dgm:t>
        <a:bodyPr/>
        <a:lstStyle/>
        <a:p>
          <a:r>
            <a:rPr lang="en-US"/>
            <a:t>State the order of events.</a:t>
          </a:r>
        </a:p>
      </dgm:t>
    </dgm:pt>
    <dgm:pt modelId="{9F3602DA-AD09-4E9C-BE6D-8A7F9231FE51}" type="parTrans" cxnId="{625FA1F9-2EFF-426F-A7E6-28B89C1101FF}">
      <dgm:prSet/>
      <dgm:spPr/>
      <dgm:t>
        <a:bodyPr/>
        <a:lstStyle/>
        <a:p>
          <a:endParaRPr lang="en-US"/>
        </a:p>
      </dgm:t>
    </dgm:pt>
    <dgm:pt modelId="{71D7AC03-6F93-4457-9BB6-7FA3BBE8E97F}" type="sibTrans" cxnId="{625FA1F9-2EFF-426F-A7E6-28B89C1101FF}">
      <dgm:prSet/>
      <dgm:spPr/>
      <dgm:t>
        <a:bodyPr/>
        <a:lstStyle/>
        <a:p>
          <a:endParaRPr lang="en-US"/>
        </a:p>
      </dgm:t>
    </dgm:pt>
    <dgm:pt modelId="{DF0F8215-F470-49F7-8758-F1C0B5021636}" type="pres">
      <dgm:prSet presAssocID="{72054509-0635-4085-8638-065CE3E2D80A}" presName="linear" presStyleCnt="0">
        <dgm:presLayoutVars>
          <dgm:animLvl val="lvl"/>
          <dgm:resizeHandles val="exact"/>
        </dgm:presLayoutVars>
      </dgm:prSet>
      <dgm:spPr/>
    </dgm:pt>
    <dgm:pt modelId="{855F0627-5F93-4400-A3E0-932BA715DCCC}" type="pres">
      <dgm:prSet presAssocID="{13D92F24-E759-4669-8BB4-C5FFAC9A0908}" presName="parentText" presStyleLbl="node1" presStyleIdx="0" presStyleCnt="4">
        <dgm:presLayoutVars>
          <dgm:chMax val="0"/>
          <dgm:bulletEnabled val="1"/>
        </dgm:presLayoutVars>
      </dgm:prSet>
      <dgm:spPr/>
    </dgm:pt>
    <dgm:pt modelId="{DDC622B5-FE62-45F4-90ED-1B4153C5CA71}" type="pres">
      <dgm:prSet presAssocID="{13D92F24-E759-4669-8BB4-C5FFAC9A0908}" presName="childText" presStyleLbl="revTx" presStyleIdx="0" presStyleCnt="3">
        <dgm:presLayoutVars>
          <dgm:bulletEnabled val="1"/>
        </dgm:presLayoutVars>
      </dgm:prSet>
      <dgm:spPr/>
    </dgm:pt>
    <dgm:pt modelId="{E691ED17-C64E-4DC7-B312-6272DD2CB720}" type="pres">
      <dgm:prSet presAssocID="{FAF51EF2-3688-44E1-AD97-ECB37495F795}" presName="parentText" presStyleLbl="node1" presStyleIdx="1" presStyleCnt="4">
        <dgm:presLayoutVars>
          <dgm:chMax val="0"/>
          <dgm:bulletEnabled val="1"/>
        </dgm:presLayoutVars>
      </dgm:prSet>
      <dgm:spPr/>
    </dgm:pt>
    <dgm:pt modelId="{3F130E85-F154-41BF-8A7F-E684628F31A0}" type="pres">
      <dgm:prSet presAssocID="{FAF51EF2-3688-44E1-AD97-ECB37495F795}" presName="childText" presStyleLbl="revTx" presStyleIdx="1" presStyleCnt="3">
        <dgm:presLayoutVars>
          <dgm:bulletEnabled val="1"/>
        </dgm:presLayoutVars>
      </dgm:prSet>
      <dgm:spPr/>
    </dgm:pt>
    <dgm:pt modelId="{5C8B03E6-E5A5-4C41-A4D4-792088B9D654}" type="pres">
      <dgm:prSet presAssocID="{7CEB4F8B-F4D7-482D-B893-B6A3B97E5431}" presName="parentText" presStyleLbl="node1" presStyleIdx="2" presStyleCnt="4">
        <dgm:presLayoutVars>
          <dgm:chMax val="0"/>
          <dgm:bulletEnabled val="1"/>
        </dgm:presLayoutVars>
      </dgm:prSet>
      <dgm:spPr/>
    </dgm:pt>
    <dgm:pt modelId="{82774140-71E1-43BD-92E1-724F9B4682E3}" type="pres">
      <dgm:prSet presAssocID="{7CEB4F8B-F4D7-482D-B893-B6A3B97E5431}" presName="childText" presStyleLbl="revTx" presStyleIdx="2" presStyleCnt="3">
        <dgm:presLayoutVars>
          <dgm:bulletEnabled val="1"/>
        </dgm:presLayoutVars>
      </dgm:prSet>
      <dgm:spPr/>
    </dgm:pt>
    <dgm:pt modelId="{EB05827A-A366-4F0A-870B-DF7C1F95FD6B}" type="pres">
      <dgm:prSet presAssocID="{B8991DFF-8A95-497D-8F64-EEEF539808A6}" presName="parentText" presStyleLbl="node1" presStyleIdx="3" presStyleCnt="4">
        <dgm:presLayoutVars>
          <dgm:chMax val="0"/>
          <dgm:bulletEnabled val="1"/>
        </dgm:presLayoutVars>
      </dgm:prSet>
      <dgm:spPr/>
    </dgm:pt>
  </dgm:ptLst>
  <dgm:cxnLst>
    <dgm:cxn modelId="{A4BD741D-2423-49DF-BB3D-C083796BE0D3}" srcId="{13D92F24-E759-4669-8BB4-C5FFAC9A0908}" destId="{B059921B-41EF-4424-9B2C-2BD4528D2521}" srcOrd="0" destOrd="0" parTransId="{FFE3EB2A-A3F7-41B1-AB4F-9C397C5E765B}" sibTransId="{4B597524-F1F6-4B90-94F8-C2CD3309A095}"/>
    <dgm:cxn modelId="{E0991C36-9405-4636-B147-2F2FB28EA7CE}" srcId="{72054509-0635-4085-8638-065CE3E2D80A}" destId="{13D92F24-E759-4669-8BB4-C5FFAC9A0908}" srcOrd="0" destOrd="0" parTransId="{45FA0AF4-3565-4727-869D-43AB73E3418C}" sibTransId="{A94AC2ED-2B11-4571-95D0-8534D85AEF69}"/>
    <dgm:cxn modelId="{8A35A240-A1DA-4029-B5DB-45015416F4E1}" type="presOf" srcId="{13D92F24-E759-4669-8BB4-C5FFAC9A0908}" destId="{855F0627-5F93-4400-A3E0-932BA715DCCC}" srcOrd="0" destOrd="0" presId="urn:microsoft.com/office/officeart/2005/8/layout/vList2"/>
    <dgm:cxn modelId="{02F2AB45-93C3-4697-AA33-C804ECD3CA22}" srcId="{72054509-0635-4085-8638-065CE3E2D80A}" destId="{FAF51EF2-3688-44E1-AD97-ECB37495F795}" srcOrd="1" destOrd="0" parTransId="{45C73CE6-83DC-4727-8BA0-1E015B10991A}" sibTransId="{DB6C2810-DDB8-4F5D-A460-C560811CA268}"/>
    <dgm:cxn modelId="{4B251675-A9DE-410E-B8DB-BD67BC891233}" type="presOf" srcId="{B0E9E752-2CEA-47FA-90A9-DC0F2A60C02F}" destId="{3F130E85-F154-41BF-8A7F-E684628F31A0}" srcOrd="0" destOrd="0" presId="urn:microsoft.com/office/officeart/2005/8/layout/vList2"/>
    <dgm:cxn modelId="{8D9DF57B-8658-4C45-B1C3-4B4425EFFD35}" srcId="{7CEB4F8B-F4D7-482D-B893-B6A3B97E5431}" destId="{E7CC062F-436A-4AED-BCCD-B7846C0BC4D5}" srcOrd="0" destOrd="0" parTransId="{8DB59388-1107-4BCF-A894-34AC60D580BB}" sibTransId="{89E2AAD8-6CD9-433F-861B-B9D5B1732FBB}"/>
    <dgm:cxn modelId="{3A6ED47E-4DB0-4F76-AA86-FDA1E564B913}" srcId="{FAF51EF2-3688-44E1-AD97-ECB37495F795}" destId="{B0E9E752-2CEA-47FA-90A9-DC0F2A60C02F}" srcOrd="0" destOrd="0" parTransId="{17FDDBFB-BD81-426D-B2C0-908D647A604B}" sibTransId="{928B944B-54E0-4EC0-A5BF-6465258A99BE}"/>
    <dgm:cxn modelId="{BDE02282-86CA-4822-A12C-63E8748442FD}" type="presOf" srcId="{72054509-0635-4085-8638-065CE3E2D80A}" destId="{DF0F8215-F470-49F7-8758-F1C0B5021636}" srcOrd="0" destOrd="0" presId="urn:microsoft.com/office/officeart/2005/8/layout/vList2"/>
    <dgm:cxn modelId="{37467687-C725-41AF-AD60-32739BFABDE9}" type="presOf" srcId="{7CEB4F8B-F4D7-482D-B893-B6A3B97E5431}" destId="{5C8B03E6-E5A5-4C41-A4D4-792088B9D654}" srcOrd="0" destOrd="0" presId="urn:microsoft.com/office/officeart/2005/8/layout/vList2"/>
    <dgm:cxn modelId="{3CDE1A9E-F6D3-4001-B613-F042E4FBC51A}" srcId="{72054509-0635-4085-8638-065CE3E2D80A}" destId="{7CEB4F8B-F4D7-482D-B893-B6A3B97E5431}" srcOrd="2" destOrd="0" parTransId="{9BEDFD11-4F2A-41AA-A30B-E537BC1B947A}" sibTransId="{5213BF19-0F9A-453A-8F38-60A2E439D43A}"/>
    <dgm:cxn modelId="{D9E6CCA0-264A-450F-8531-CFBAAE9893DC}" type="presOf" srcId="{B8991DFF-8A95-497D-8F64-EEEF539808A6}" destId="{EB05827A-A366-4F0A-870B-DF7C1F95FD6B}" srcOrd="0" destOrd="0" presId="urn:microsoft.com/office/officeart/2005/8/layout/vList2"/>
    <dgm:cxn modelId="{5E93DFA2-8DD8-44BA-A899-67B75B694F5E}" type="presOf" srcId="{FAF51EF2-3688-44E1-AD97-ECB37495F795}" destId="{E691ED17-C64E-4DC7-B312-6272DD2CB720}" srcOrd="0" destOrd="0" presId="urn:microsoft.com/office/officeart/2005/8/layout/vList2"/>
    <dgm:cxn modelId="{E97423B9-C11F-4541-950D-0003F62E6CA2}" type="presOf" srcId="{B059921B-41EF-4424-9B2C-2BD4528D2521}" destId="{DDC622B5-FE62-45F4-90ED-1B4153C5CA71}" srcOrd="0" destOrd="0" presId="urn:microsoft.com/office/officeart/2005/8/layout/vList2"/>
    <dgm:cxn modelId="{D900A5D6-1E06-4A84-89AF-07FE585074DB}" type="presOf" srcId="{E7CC062F-436A-4AED-BCCD-B7846C0BC4D5}" destId="{82774140-71E1-43BD-92E1-724F9B4682E3}" srcOrd="0" destOrd="0" presId="urn:microsoft.com/office/officeart/2005/8/layout/vList2"/>
    <dgm:cxn modelId="{625FA1F9-2EFF-426F-A7E6-28B89C1101FF}" srcId="{72054509-0635-4085-8638-065CE3E2D80A}" destId="{B8991DFF-8A95-497D-8F64-EEEF539808A6}" srcOrd="3" destOrd="0" parTransId="{9F3602DA-AD09-4E9C-BE6D-8A7F9231FE51}" sibTransId="{71D7AC03-6F93-4457-9BB6-7FA3BBE8E97F}"/>
    <dgm:cxn modelId="{5E5873B5-CBCB-4FCA-AC54-0BB7DB3D8CA6}" type="presParOf" srcId="{DF0F8215-F470-49F7-8758-F1C0B5021636}" destId="{855F0627-5F93-4400-A3E0-932BA715DCCC}" srcOrd="0" destOrd="0" presId="urn:microsoft.com/office/officeart/2005/8/layout/vList2"/>
    <dgm:cxn modelId="{87E251CC-F838-45E1-8DC8-293FCE2E2DAC}" type="presParOf" srcId="{DF0F8215-F470-49F7-8758-F1C0B5021636}" destId="{DDC622B5-FE62-45F4-90ED-1B4153C5CA71}" srcOrd="1" destOrd="0" presId="urn:microsoft.com/office/officeart/2005/8/layout/vList2"/>
    <dgm:cxn modelId="{196D5948-68C5-4ABB-BC08-400F46732E18}" type="presParOf" srcId="{DF0F8215-F470-49F7-8758-F1C0B5021636}" destId="{E691ED17-C64E-4DC7-B312-6272DD2CB720}" srcOrd="2" destOrd="0" presId="urn:microsoft.com/office/officeart/2005/8/layout/vList2"/>
    <dgm:cxn modelId="{D6ECDA50-2774-4E47-BCBF-9CA39D3099F3}" type="presParOf" srcId="{DF0F8215-F470-49F7-8758-F1C0B5021636}" destId="{3F130E85-F154-41BF-8A7F-E684628F31A0}" srcOrd="3" destOrd="0" presId="urn:microsoft.com/office/officeart/2005/8/layout/vList2"/>
    <dgm:cxn modelId="{5B435C91-6455-4838-852A-9372048E7156}" type="presParOf" srcId="{DF0F8215-F470-49F7-8758-F1C0B5021636}" destId="{5C8B03E6-E5A5-4C41-A4D4-792088B9D654}" srcOrd="4" destOrd="0" presId="urn:microsoft.com/office/officeart/2005/8/layout/vList2"/>
    <dgm:cxn modelId="{1A36D38F-7346-4F49-9316-FEA476BCA3BD}" type="presParOf" srcId="{DF0F8215-F470-49F7-8758-F1C0B5021636}" destId="{82774140-71E1-43BD-92E1-724F9B4682E3}" srcOrd="5" destOrd="0" presId="urn:microsoft.com/office/officeart/2005/8/layout/vList2"/>
    <dgm:cxn modelId="{38ABC57D-B5C3-4ECD-84E2-E63C6220A5E5}" type="presParOf" srcId="{DF0F8215-F470-49F7-8758-F1C0B5021636}" destId="{EB05827A-A366-4F0A-870B-DF7C1F95FD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94BB-AA9E-4F63-8212-3A64817F07D5}">
      <dsp:nvSpPr>
        <dsp:cNvPr id="0" name=""/>
        <dsp:cNvSpPr/>
      </dsp:nvSpPr>
      <dsp:spPr>
        <a:xfrm>
          <a:off x="0" y="1762"/>
          <a:ext cx="520861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C48D8-6C61-4DD7-A3FD-8C67F4FB0399}">
      <dsp:nvSpPr>
        <dsp:cNvPr id="0" name=""/>
        <dsp:cNvSpPr/>
      </dsp:nvSpPr>
      <dsp:spPr>
        <a:xfrm>
          <a:off x="0" y="1762"/>
          <a:ext cx="5208618" cy="60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Adults experiencing homelessness</a:t>
          </a:r>
          <a:endParaRPr lang="en-US" sz="1700" kern="1200"/>
        </a:p>
      </dsp:txBody>
      <dsp:txXfrm>
        <a:off x="0" y="1762"/>
        <a:ext cx="5208618" cy="601176"/>
      </dsp:txXfrm>
    </dsp:sp>
    <dsp:sp modelId="{05F49237-43D6-4B4C-BDA0-57916A4F067D}">
      <dsp:nvSpPr>
        <dsp:cNvPr id="0" name=""/>
        <dsp:cNvSpPr/>
      </dsp:nvSpPr>
      <dsp:spPr>
        <a:xfrm>
          <a:off x="0" y="602939"/>
          <a:ext cx="520861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01B77-8F02-4230-BF05-54C5BD889F02}">
      <dsp:nvSpPr>
        <dsp:cNvPr id="0" name=""/>
        <dsp:cNvSpPr/>
      </dsp:nvSpPr>
      <dsp:spPr>
        <a:xfrm>
          <a:off x="0" y="602939"/>
          <a:ext cx="5208618" cy="60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Victims of domestic violence and interpersonal violence</a:t>
          </a:r>
          <a:endParaRPr lang="en-US" sz="1700" kern="1200"/>
        </a:p>
      </dsp:txBody>
      <dsp:txXfrm>
        <a:off x="0" y="602939"/>
        <a:ext cx="5208618" cy="601176"/>
      </dsp:txXfrm>
    </dsp:sp>
    <dsp:sp modelId="{B721DA03-5B5A-44BC-A133-34453AA0FE93}">
      <dsp:nvSpPr>
        <dsp:cNvPr id="0" name=""/>
        <dsp:cNvSpPr/>
      </dsp:nvSpPr>
      <dsp:spPr>
        <a:xfrm>
          <a:off x="0" y="1204115"/>
          <a:ext cx="520861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FA8D5-463A-4812-BEE2-6540BDAD69B8}">
      <dsp:nvSpPr>
        <dsp:cNvPr id="0" name=""/>
        <dsp:cNvSpPr/>
      </dsp:nvSpPr>
      <dsp:spPr>
        <a:xfrm>
          <a:off x="0" y="1204115"/>
          <a:ext cx="5208618" cy="60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Adults who are incarcerated or engaged with the criminal justice system</a:t>
          </a:r>
          <a:endParaRPr lang="en-US" sz="1700" kern="1200"/>
        </a:p>
      </dsp:txBody>
      <dsp:txXfrm>
        <a:off x="0" y="1204115"/>
        <a:ext cx="5208618" cy="601176"/>
      </dsp:txXfrm>
    </dsp:sp>
    <dsp:sp modelId="{58712CD6-EC35-48EC-9CFA-B4BF606B751E}">
      <dsp:nvSpPr>
        <dsp:cNvPr id="0" name=""/>
        <dsp:cNvSpPr/>
      </dsp:nvSpPr>
      <dsp:spPr>
        <a:xfrm>
          <a:off x="0" y="1805291"/>
          <a:ext cx="520861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96BFD-8DBD-48E8-A6A0-B22407407F94}">
      <dsp:nvSpPr>
        <dsp:cNvPr id="0" name=""/>
        <dsp:cNvSpPr/>
      </dsp:nvSpPr>
      <dsp:spPr>
        <a:xfrm>
          <a:off x="0" y="1805291"/>
          <a:ext cx="5208618" cy="60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Adults living in poverty</a:t>
          </a:r>
          <a:endParaRPr lang="en-US" sz="1700" kern="1200"/>
        </a:p>
      </dsp:txBody>
      <dsp:txXfrm>
        <a:off x="0" y="1805291"/>
        <a:ext cx="5208618" cy="601176"/>
      </dsp:txXfrm>
    </dsp:sp>
    <dsp:sp modelId="{644798D2-9BD3-4653-8C8D-42ED0D796F29}">
      <dsp:nvSpPr>
        <dsp:cNvPr id="0" name=""/>
        <dsp:cNvSpPr/>
      </dsp:nvSpPr>
      <dsp:spPr>
        <a:xfrm>
          <a:off x="0" y="2406468"/>
          <a:ext cx="520861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BAE35-9484-4633-B56E-7DF16C2DBAB2}">
      <dsp:nvSpPr>
        <dsp:cNvPr id="0" name=""/>
        <dsp:cNvSpPr/>
      </dsp:nvSpPr>
      <dsp:spPr>
        <a:xfrm>
          <a:off x="0" y="2406468"/>
          <a:ext cx="5208618" cy="60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Dishonorably discharged Veterans</a:t>
          </a:r>
        </a:p>
      </dsp:txBody>
      <dsp:txXfrm>
        <a:off x="0" y="2406468"/>
        <a:ext cx="5208618" cy="601176"/>
      </dsp:txXfrm>
    </dsp:sp>
    <dsp:sp modelId="{4A475CD7-CBEB-45FB-A20C-4B9F129B2499}">
      <dsp:nvSpPr>
        <dsp:cNvPr id="0" name=""/>
        <dsp:cNvSpPr/>
      </dsp:nvSpPr>
      <dsp:spPr>
        <a:xfrm>
          <a:off x="0" y="3007644"/>
          <a:ext cx="520861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B4D70-B77A-479D-91A4-41373682CB90}">
      <dsp:nvSpPr>
        <dsp:cNvPr id="0" name=""/>
        <dsp:cNvSpPr/>
      </dsp:nvSpPr>
      <dsp:spPr>
        <a:xfrm>
          <a:off x="0" y="3007644"/>
          <a:ext cx="5208618" cy="60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Underserved rural and frontier communities</a:t>
          </a:r>
          <a:endParaRPr lang="en-US" sz="1700" kern="1200" dirty="0"/>
        </a:p>
      </dsp:txBody>
      <dsp:txXfrm>
        <a:off x="0" y="3007644"/>
        <a:ext cx="5208618" cy="601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C54C4-E5FC-4198-A04D-FBF0B7958B03}">
      <dsp:nvSpPr>
        <dsp:cNvPr id="0" name=""/>
        <dsp:cNvSpPr/>
      </dsp:nvSpPr>
      <dsp:spPr>
        <a:xfrm rot="5400000">
          <a:off x="2628559" y="215758"/>
          <a:ext cx="1726362" cy="1601694"/>
        </a:xfrm>
        <a:prstGeom prst="hexagon">
          <a:avLst>
            <a:gd name="adj" fmla="val 25000"/>
            <a:gd name="vf" fmla="val 1154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 untreated TBI would have no medical documentation</a:t>
          </a:r>
        </a:p>
      </dsp:txBody>
      <dsp:txXfrm rot="-5400000">
        <a:off x="2948203" y="430762"/>
        <a:ext cx="1087074" cy="1171686"/>
      </dsp:txXfrm>
    </dsp:sp>
    <dsp:sp modelId="{3E0F753B-A41C-4039-81B3-BE2FCFFE95B9}">
      <dsp:nvSpPr>
        <dsp:cNvPr id="0" name=""/>
        <dsp:cNvSpPr/>
      </dsp:nvSpPr>
      <dsp:spPr>
        <a:xfrm>
          <a:off x="4288285" y="498696"/>
          <a:ext cx="1926620" cy="1035817"/>
        </a:xfrm>
        <a:prstGeom prst="rect">
          <a:avLst/>
        </a:prstGeom>
        <a:noFill/>
        <a:ln>
          <a:noFill/>
        </a:ln>
        <a:effectLst/>
      </dsp:spPr>
      <dsp:style>
        <a:lnRef idx="0">
          <a:scrgbClr r="0" g="0" b="0"/>
        </a:lnRef>
        <a:fillRef idx="0">
          <a:scrgbClr r="0" g="0" b="0"/>
        </a:fillRef>
        <a:effectRef idx="0">
          <a:scrgbClr r="0" g="0" b="0"/>
        </a:effectRef>
        <a:fontRef idx="minor"/>
      </dsp:style>
    </dsp:sp>
    <dsp:sp modelId="{7E5E6BD4-9809-4BC0-B3EE-01652EC825DE}">
      <dsp:nvSpPr>
        <dsp:cNvPr id="0" name=""/>
        <dsp:cNvSpPr/>
      </dsp:nvSpPr>
      <dsp:spPr>
        <a:xfrm rot="5400000">
          <a:off x="1006469" y="265637"/>
          <a:ext cx="1726362" cy="150193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TBI has occurred in the past may not be visible, including on MRIs and CT scans</a:t>
          </a:r>
        </a:p>
      </dsp:txBody>
      <dsp:txXfrm rot="-5400000">
        <a:off x="1352734" y="422449"/>
        <a:ext cx="1033831" cy="1188312"/>
      </dsp:txXfrm>
    </dsp:sp>
    <dsp:sp modelId="{05EE14EB-D15E-4E48-A83E-67C41BD407D3}">
      <dsp:nvSpPr>
        <dsp:cNvPr id="0" name=""/>
        <dsp:cNvSpPr/>
      </dsp:nvSpPr>
      <dsp:spPr>
        <a:xfrm rot="5400000">
          <a:off x="1814407" y="1730974"/>
          <a:ext cx="1726362" cy="150193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Old medical records may not be available</a:t>
          </a:r>
        </a:p>
      </dsp:txBody>
      <dsp:txXfrm rot="-5400000">
        <a:off x="2160672" y="1887786"/>
        <a:ext cx="1033831" cy="1188312"/>
      </dsp:txXfrm>
    </dsp:sp>
    <dsp:sp modelId="{0D70FE65-DEEE-44BF-823A-4487D9268E2A}">
      <dsp:nvSpPr>
        <dsp:cNvPr id="0" name=""/>
        <dsp:cNvSpPr/>
      </dsp:nvSpPr>
      <dsp:spPr>
        <a:xfrm>
          <a:off x="0" y="1964033"/>
          <a:ext cx="1864471" cy="1035817"/>
        </a:xfrm>
        <a:prstGeom prst="rect">
          <a:avLst/>
        </a:prstGeom>
        <a:noFill/>
        <a:ln>
          <a:noFill/>
        </a:ln>
        <a:effectLst/>
      </dsp:spPr>
      <dsp:style>
        <a:lnRef idx="0">
          <a:scrgbClr r="0" g="0" b="0"/>
        </a:lnRef>
        <a:fillRef idx="0">
          <a:scrgbClr r="0" g="0" b="0"/>
        </a:fillRef>
        <a:effectRef idx="0">
          <a:scrgbClr r="0" g="0" b="0"/>
        </a:effectRef>
        <a:fontRef idx="minor"/>
      </dsp:style>
    </dsp:sp>
    <dsp:sp modelId="{0AA0630F-5C19-4B02-8B23-89CC7C4C4DE7}">
      <dsp:nvSpPr>
        <dsp:cNvPr id="0" name=""/>
        <dsp:cNvSpPr/>
      </dsp:nvSpPr>
      <dsp:spPr>
        <a:xfrm rot="5400000">
          <a:off x="3436497" y="1730974"/>
          <a:ext cx="1726362" cy="150193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The effects of TBI can impact the treatment or services a client is receiving</a:t>
          </a:r>
        </a:p>
      </dsp:txBody>
      <dsp:txXfrm rot="-5400000">
        <a:off x="3782762" y="1887786"/>
        <a:ext cx="1033831" cy="1188312"/>
      </dsp:txXfrm>
    </dsp:sp>
    <dsp:sp modelId="{AB61DCFA-CF4D-4020-9A83-F01634AA0839}">
      <dsp:nvSpPr>
        <dsp:cNvPr id="0" name=""/>
        <dsp:cNvSpPr/>
      </dsp:nvSpPr>
      <dsp:spPr>
        <a:xfrm rot="5400000">
          <a:off x="2628559" y="3196310"/>
          <a:ext cx="1726362" cy="150193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Individuals may not seek treatment after a mild or moderate TBI</a:t>
          </a:r>
        </a:p>
      </dsp:txBody>
      <dsp:txXfrm rot="-5400000">
        <a:off x="2974824" y="3353122"/>
        <a:ext cx="1033831" cy="1188312"/>
      </dsp:txXfrm>
    </dsp:sp>
    <dsp:sp modelId="{767192F8-68A2-42F4-9A77-8BBAA2CB72DE}">
      <dsp:nvSpPr>
        <dsp:cNvPr id="0" name=""/>
        <dsp:cNvSpPr/>
      </dsp:nvSpPr>
      <dsp:spPr>
        <a:xfrm>
          <a:off x="4288285" y="3429369"/>
          <a:ext cx="1926620" cy="1035817"/>
        </a:xfrm>
        <a:prstGeom prst="rect">
          <a:avLst/>
        </a:prstGeom>
        <a:noFill/>
        <a:ln>
          <a:noFill/>
        </a:ln>
        <a:effectLst/>
      </dsp:spPr>
      <dsp:style>
        <a:lnRef idx="0">
          <a:scrgbClr r="0" g="0" b="0"/>
        </a:lnRef>
        <a:fillRef idx="0">
          <a:scrgbClr r="0" g="0" b="0"/>
        </a:fillRef>
        <a:effectRef idx="0">
          <a:scrgbClr r="0" g="0" b="0"/>
        </a:effectRef>
        <a:fontRef idx="minor"/>
      </dsp:style>
    </dsp:sp>
    <dsp:sp modelId="{B9F97453-761E-4A66-AD27-DAB1096B51B5}">
      <dsp:nvSpPr>
        <dsp:cNvPr id="0" name=""/>
        <dsp:cNvSpPr/>
      </dsp:nvSpPr>
      <dsp:spPr>
        <a:xfrm rot="5400000">
          <a:off x="1006469" y="3196310"/>
          <a:ext cx="1726362" cy="150193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A history of brain injury may not be known to current providers</a:t>
          </a:r>
        </a:p>
      </dsp:txBody>
      <dsp:txXfrm rot="-5400000">
        <a:off x="1352734" y="3353122"/>
        <a:ext cx="1033831" cy="118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D2126-BF3B-47F2-B32E-7C497D37A2FC}">
      <dsp:nvSpPr>
        <dsp:cNvPr id="0" name=""/>
        <dsp:cNvSpPr/>
      </dsp:nvSpPr>
      <dsp:spPr>
        <a:xfrm>
          <a:off x="993022" y="602"/>
          <a:ext cx="1864167" cy="1118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Reports any history of head injury or concussions while discussing life/medical history</a:t>
          </a:r>
        </a:p>
      </dsp:txBody>
      <dsp:txXfrm>
        <a:off x="993022" y="602"/>
        <a:ext cx="1864167" cy="1118500"/>
      </dsp:txXfrm>
    </dsp:sp>
    <dsp:sp modelId="{0A38053D-D1CA-479B-A4AD-575296281D27}">
      <dsp:nvSpPr>
        <dsp:cNvPr id="0" name=""/>
        <dsp:cNvSpPr/>
      </dsp:nvSpPr>
      <dsp:spPr>
        <a:xfrm>
          <a:off x="3043606" y="602"/>
          <a:ext cx="1864167" cy="1118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History of or currently experiencing physical abuse, trauma, or domestic violence</a:t>
          </a:r>
        </a:p>
      </dsp:txBody>
      <dsp:txXfrm>
        <a:off x="3043606" y="602"/>
        <a:ext cx="1864167" cy="1118500"/>
      </dsp:txXfrm>
    </dsp:sp>
    <dsp:sp modelId="{33AA7E2C-C492-4CE2-A972-485BC0483DA7}">
      <dsp:nvSpPr>
        <dsp:cNvPr id="0" name=""/>
        <dsp:cNvSpPr/>
      </dsp:nvSpPr>
      <dsp:spPr>
        <a:xfrm>
          <a:off x="993022" y="1332005"/>
          <a:ext cx="1864167" cy="1118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History of or recent physical assault</a:t>
          </a:r>
        </a:p>
      </dsp:txBody>
      <dsp:txXfrm>
        <a:off x="993022" y="1332005"/>
        <a:ext cx="1864167" cy="1118500"/>
      </dsp:txXfrm>
    </dsp:sp>
    <dsp:sp modelId="{EF181635-C840-4588-83BE-64B712B1DC57}">
      <dsp:nvSpPr>
        <dsp:cNvPr id="0" name=""/>
        <dsp:cNvSpPr/>
      </dsp:nvSpPr>
      <dsp:spPr>
        <a:xfrm>
          <a:off x="3043606" y="1305519"/>
          <a:ext cx="1864167" cy="1118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Reports falling at home, dizziness, or is very unsteady when walking</a:t>
          </a:r>
        </a:p>
      </dsp:txBody>
      <dsp:txXfrm>
        <a:off x="3043606" y="1305519"/>
        <a:ext cx="1864167" cy="1118500"/>
      </dsp:txXfrm>
    </dsp:sp>
    <dsp:sp modelId="{AD78D26F-BDBE-4E30-BAAA-C914C0BE0CF8}">
      <dsp:nvSpPr>
        <dsp:cNvPr id="0" name=""/>
        <dsp:cNvSpPr/>
      </dsp:nvSpPr>
      <dsp:spPr>
        <a:xfrm>
          <a:off x="2018314" y="2610436"/>
          <a:ext cx="1864167" cy="1118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Over the age of 62</a:t>
          </a:r>
        </a:p>
      </dsp:txBody>
      <dsp:txXfrm>
        <a:off x="2018314" y="2610436"/>
        <a:ext cx="1864167" cy="111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68FCA-BFFA-4D88-B102-319E1A698BC5}">
      <dsp:nvSpPr>
        <dsp:cNvPr id="0" name=""/>
        <dsp:cNvSpPr/>
      </dsp:nvSpPr>
      <dsp:spPr>
        <a:xfrm>
          <a:off x="997434" y="2374"/>
          <a:ext cx="1872451" cy="11234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Has a history of seizures or uncontrolled seizures</a:t>
          </a:r>
        </a:p>
      </dsp:txBody>
      <dsp:txXfrm>
        <a:off x="997434" y="2374"/>
        <a:ext cx="1872451" cy="1123470"/>
      </dsp:txXfrm>
    </dsp:sp>
    <dsp:sp modelId="{3C7BEA0E-FDA4-4FF7-9C4F-45E9E682AA20}">
      <dsp:nvSpPr>
        <dsp:cNvPr id="0" name=""/>
        <dsp:cNvSpPr/>
      </dsp:nvSpPr>
      <dsp:spPr>
        <a:xfrm>
          <a:off x="3057131" y="2374"/>
          <a:ext cx="1872451" cy="11234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Substance use history</a:t>
          </a:r>
        </a:p>
      </dsp:txBody>
      <dsp:txXfrm>
        <a:off x="3057131" y="2374"/>
        <a:ext cx="1872451" cy="1123470"/>
      </dsp:txXfrm>
    </dsp:sp>
    <dsp:sp modelId="{68873146-B92B-4834-9899-89B843E8D696}">
      <dsp:nvSpPr>
        <dsp:cNvPr id="0" name=""/>
        <dsp:cNvSpPr/>
      </dsp:nvSpPr>
      <dsp:spPr>
        <a:xfrm>
          <a:off x="997434" y="1313090"/>
          <a:ext cx="1872451" cy="11234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Has difficulty remembering information, paying attention, or appears to be disorganized</a:t>
          </a:r>
        </a:p>
      </dsp:txBody>
      <dsp:txXfrm>
        <a:off x="997434" y="1313090"/>
        <a:ext cx="1872451" cy="1123470"/>
      </dsp:txXfrm>
    </dsp:sp>
    <dsp:sp modelId="{A5CF56BE-6601-46F8-B0A4-6710E7F3A36B}">
      <dsp:nvSpPr>
        <dsp:cNvPr id="0" name=""/>
        <dsp:cNvSpPr/>
      </dsp:nvSpPr>
      <dsp:spPr>
        <a:xfrm>
          <a:off x="3057131" y="1313090"/>
          <a:ext cx="1872451" cy="11234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Appears to have mental health symptoms but no clear history</a:t>
          </a:r>
        </a:p>
      </dsp:txBody>
      <dsp:txXfrm>
        <a:off x="3057131" y="1313090"/>
        <a:ext cx="1872451" cy="1123470"/>
      </dsp:txXfrm>
    </dsp:sp>
    <dsp:sp modelId="{05A7E511-31CD-4129-A3C2-AE4FA341E227}">
      <dsp:nvSpPr>
        <dsp:cNvPr id="0" name=""/>
        <dsp:cNvSpPr/>
      </dsp:nvSpPr>
      <dsp:spPr>
        <a:xfrm>
          <a:off x="2027282" y="2623805"/>
          <a:ext cx="1872451" cy="11234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Part of one of the at-risk populations</a:t>
          </a:r>
        </a:p>
      </dsp:txBody>
      <dsp:txXfrm>
        <a:off x="2027282" y="2623805"/>
        <a:ext cx="1872451" cy="1123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DED7A-3C2F-4A9C-A2B7-C6D2B225E851}">
      <dsp:nvSpPr>
        <dsp:cNvPr id="0" name=""/>
        <dsp:cNvSpPr/>
      </dsp:nvSpPr>
      <dsp:spPr>
        <a:xfrm>
          <a:off x="823965" y="0"/>
          <a:ext cx="4622240" cy="462224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EE26B-D9DE-421D-9F8B-484EB3DCDFE7}">
      <dsp:nvSpPr>
        <dsp:cNvPr id="0" name=""/>
        <dsp:cNvSpPr/>
      </dsp:nvSpPr>
      <dsp:spPr>
        <a:xfrm>
          <a:off x="1263077" y="439112"/>
          <a:ext cx="1802673" cy="1802673"/>
        </a:xfrm>
        <a:prstGeom prst="roundRect">
          <a:avLst/>
        </a:prstGeom>
        <a:solidFill>
          <a:schemeClr val="accent3">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Difficulty identifying and following a plan</a:t>
          </a:r>
        </a:p>
      </dsp:txBody>
      <dsp:txXfrm>
        <a:off x="1351076" y="527111"/>
        <a:ext cx="1626675" cy="1626675"/>
      </dsp:txXfrm>
    </dsp:sp>
    <dsp:sp modelId="{DE8DA9B6-66A7-4528-B2ED-8FA3B56A36DC}">
      <dsp:nvSpPr>
        <dsp:cNvPr id="0" name=""/>
        <dsp:cNvSpPr/>
      </dsp:nvSpPr>
      <dsp:spPr>
        <a:xfrm>
          <a:off x="3204419" y="439112"/>
          <a:ext cx="1802673" cy="1802673"/>
        </a:xfrm>
        <a:prstGeom prst="roundRect">
          <a:avLst/>
        </a:prstGeom>
        <a:solidFill>
          <a:schemeClr val="accent3">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Decreased social awareness</a:t>
          </a:r>
        </a:p>
      </dsp:txBody>
      <dsp:txXfrm>
        <a:off x="3292418" y="527111"/>
        <a:ext cx="1626675" cy="1626675"/>
      </dsp:txXfrm>
    </dsp:sp>
    <dsp:sp modelId="{3BFB2529-E91D-438B-AE4D-271600018040}">
      <dsp:nvSpPr>
        <dsp:cNvPr id="0" name=""/>
        <dsp:cNvSpPr/>
      </dsp:nvSpPr>
      <dsp:spPr>
        <a:xfrm>
          <a:off x="1263077" y="2380454"/>
          <a:ext cx="1802673" cy="1802673"/>
        </a:xfrm>
        <a:prstGeom prst="roundRect">
          <a:avLst/>
        </a:prstGeom>
        <a:solidFill>
          <a:schemeClr val="accent3">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Difficulty following rules and procedures</a:t>
          </a:r>
        </a:p>
      </dsp:txBody>
      <dsp:txXfrm>
        <a:off x="1351076" y="2468453"/>
        <a:ext cx="1626675" cy="1626675"/>
      </dsp:txXfrm>
    </dsp:sp>
    <dsp:sp modelId="{C9E9B055-7B42-4508-B440-E4A14EF8D689}">
      <dsp:nvSpPr>
        <dsp:cNvPr id="0" name=""/>
        <dsp:cNvSpPr/>
      </dsp:nvSpPr>
      <dsp:spPr>
        <a:xfrm>
          <a:off x="3204419" y="2380454"/>
          <a:ext cx="1802673" cy="1802673"/>
        </a:xfrm>
        <a:prstGeom prst="roundRect">
          <a:avLst/>
        </a:prstGeom>
        <a:solidFill>
          <a:schemeClr val="accent3">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Difficulty navigating complex resource systems</a:t>
          </a:r>
        </a:p>
      </dsp:txBody>
      <dsp:txXfrm>
        <a:off x="3292418" y="2468453"/>
        <a:ext cx="1626675" cy="1626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DED7A-3C2F-4A9C-A2B7-C6D2B225E851}">
      <dsp:nvSpPr>
        <dsp:cNvPr id="0" name=""/>
        <dsp:cNvSpPr/>
      </dsp:nvSpPr>
      <dsp:spPr>
        <a:xfrm>
          <a:off x="823965" y="0"/>
          <a:ext cx="4622240" cy="462224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EE26B-D9DE-421D-9F8B-484EB3DCDFE7}">
      <dsp:nvSpPr>
        <dsp:cNvPr id="0" name=""/>
        <dsp:cNvSpPr/>
      </dsp:nvSpPr>
      <dsp:spPr>
        <a:xfrm>
          <a:off x="1263077" y="439112"/>
          <a:ext cx="1802673" cy="1802673"/>
        </a:xfrm>
        <a:prstGeom prst="roundRect">
          <a:avLst/>
        </a:prstGeom>
        <a:solidFill>
          <a:schemeClr val="accent3">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Non-compliant and unmotivated</a:t>
          </a:r>
        </a:p>
      </dsp:txBody>
      <dsp:txXfrm>
        <a:off x="1351076" y="527111"/>
        <a:ext cx="1626675" cy="1626675"/>
      </dsp:txXfrm>
    </dsp:sp>
    <dsp:sp modelId="{DE8DA9B6-66A7-4528-B2ED-8FA3B56A36DC}">
      <dsp:nvSpPr>
        <dsp:cNvPr id="0" name=""/>
        <dsp:cNvSpPr/>
      </dsp:nvSpPr>
      <dsp:spPr>
        <a:xfrm>
          <a:off x="3204419" y="439112"/>
          <a:ext cx="1802673" cy="1802673"/>
        </a:xfrm>
        <a:prstGeom prst="roundRect">
          <a:avLst/>
        </a:prstGeom>
        <a:solidFill>
          <a:schemeClr val="accent3">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Difficult</a:t>
          </a:r>
        </a:p>
        <a:p>
          <a:pPr marL="0" lvl="0" indent="0" algn="ctr" defTabSz="933450">
            <a:lnSpc>
              <a:spcPct val="90000"/>
            </a:lnSpc>
            <a:spcBef>
              <a:spcPct val="0"/>
            </a:spcBef>
            <a:spcAft>
              <a:spcPct val="35000"/>
            </a:spcAft>
            <a:buNone/>
          </a:pPr>
          <a:r>
            <a:rPr lang="en-US" sz="2100" kern="1200" dirty="0"/>
            <a:t>Weird</a:t>
          </a:r>
        </a:p>
      </dsp:txBody>
      <dsp:txXfrm>
        <a:off x="3292418" y="527111"/>
        <a:ext cx="1626675" cy="1626675"/>
      </dsp:txXfrm>
    </dsp:sp>
    <dsp:sp modelId="{3BFB2529-E91D-438B-AE4D-271600018040}">
      <dsp:nvSpPr>
        <dsp:cNvPr id="0" name=""/>
        <dsp:cNvSpPr/>
      </dsp:nvSpPr>
      <dsp:spPr>
        <a:xfrm>
          <a:off x="1263077" y="2380454"/>
          <a:ext cx="1802673" cy="1802673"/>
        </a:xfrm>
        <a:prstGeom prst="roundRect">
          <a:avLst/>
        </a:prstGeom>
        <a:solidFill>
          <a:schemeClr val="accent3">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Doesn’t listen</a:t>
          </a:r>
        </a:p>
      </dsp:txBody>
      <dsp:txXfrm>
        <a:off x="1351076" y="2468453"/>
        <a:ext cx="1626675" cy="1626675"/>
      </dsp:txXfrm>
    </dsp:sp>
    <dsp:sp modelId="{C9E9B055-7B42-4508-B440-E4A14EF8D689}">
      <dsp:nvSpPr>
        <dsp:cNvPr id="0" name=""/>
        <dsp:cNvSpPr/>
      </dsp:nvSpPr>
      <dsp:spPr>
        <a:xfrm>
          <a:off x="3204419" y="2380454"/>
          <a:ext cx="1802673" cy="1802673"/>
        </a:xfrm>
        <a:prstGeom prst="roundRect">
          <a:avLst/>
        </a:prstGeom>
        <a:solidFill>
          <a:schemeClr val="accent3">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Doesn’t follow through</a:t>
          </a:r>
        </a:p>
      </dsp:txBody>
      <dsp:txXfrm>
        <a:off x="3292418" y="2468453"/>
        <a:ext cx="1626675" cy="1626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DEA81-9048-48A6-8BF8-0F17D7C33EB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5CF11B-B24B-4309-B091-134D583C86C8}">
      <dsp:nvSpPr>
        <dsp:cNvPr id="0" name=""/>
        <dsp:cNvSpPr/>
      </dsp:nvSpPr>
      <dsp:spPr>
        <a:xfrm>
          <a:off x="460128" y="312440"/>
          <a:ext cx="5580684" cy="62520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The person may not have or have lost caregivers</a:t>
          </a:r>
        </a:p>
      </dsp:txBody>
      <dsp:txXfrm>
        <a:off x="460128" y="312440"/>
        <a:ext cx="5580684" cy="625205"/>
      </dsp:txXfrm>
    </dsp:sp>
    <dsp:sp modelId="{69D90A6E-6658-4606-860A-C014D3142077}">
      <dsp:nvSpPr>
        <dsp:cNvPr id="0" name=""/>
        <dsp:cNvSpPr/>
      </dsp:nvSpPr>
      <dsp:spPr>
        <a:xfrm>
          <a:off x="69375" y="234289"/>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602E628-2743-48B9-B440-8EC237C31F26}">
      <dsp:nvSpPr>
        <dsp:cNvPr id="0" name=""/>
        <dsp:cNvSpPr/>
      </dsp:nvSpPr>
      <dsp:spPr>
        <a:xfrm>
          <a:off x="818573" y="1250411"/>
          <a:ext cx="5222240" cy="62520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Caregivers may not have resources or ability to provide comprehensive care</a:t>
          </a:r>
        </a:p>
      </dsp:txBody>
      <dsp:txXfrm>
        <a:off x="818573" y="1250411"/>
        <a:ext cx="5222240" cy="625205"/>
      </dsp:txXfrm>
    </dsp:sp>
    <dsp:sp modelId="{D46119DE-5DD1-4EB5-8BF9-8854039EE88A}">
      <dsp:nvSpPr>
        <dsp:cNvPr id="0" name=""/>
        <dsp:cNvSpPr/>
      </dsp:nvSpPr>
      <dsp:spPr>
        <a:xfrm>
          <a:off x="427819" y="1172260"/>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B5EEA44-D8AF-4FFA-9ABF-1C3D758D13A7}">
      <dsp:nvSpPr>
        <dsp:cNvPr id="0" name=""/>
        <dsp:cNvSpPr/>
      </dsp:nvSpPr>
      <dsp:spPr>
        <a:xfrm>
          <a:off x="818573" y="2188382"/>
          <a:ext cx="5222240" cy="62520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Caregivers may also have limited literacy and/or health literacy</a:t>
          </a:r>
        </a:p>
      </dsp:txBody>
      <dsp:txXfrm>
        <a:off x="818573" y="2188382"/>
        <a:ext cx="5222240" cy="625205"/>
      </dsp:txXfrm>
    </dsp:sp>
    <dsp:sp modelId="{B55CD0F7-A2DD-4B08-9BA6-E483494D1875}">
      <dsp:nvSpPr>
        <dsp:cNvPr id="0" name=""/>
        <dsp:cNvSpPr/>
      </dsp:nvSpPr>
      <dsp:spPr>
        <a:xfrm>
          <a:off x="427819" y="2110232"/>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619B7A-360F-4BDF-AA5C-19F182E044BC}">
      <dsp:nvSpPr>
        <dsp:cNvPr id="0" name=""/>
        <dsp:cNvSpPr/>
      </dsp:nvSpPr>
      <dsp:spPr>
        <a:xfrm>
          <a:off x="460128" y="3126353"/>
          <a:ext cx="5580684" cy="62520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Caregivers may also have health conditions requiring comprehensive management</a:t>
          </a:r>
        </a:p>
      </dsp:txBody>
      <dsp:txXfrm>
        <a:off x="460128" y="3126353"/>
        <a:ext cx="5580684" cy="625205"/>
      </dsp:txXfrm>
    </dsp:sp>
    <dsp:sp modelId="{98104FD9-BCB2-42EB-8FDB-0A172AEE914E}">
      <dsp:nvSpPr>
        <dsp:cNvPr id="0" name=""/>
        <dsp:cNvSpPr/>
      </dsp:nvSpPr>
      <dsp:spPr>
        <a:xfrm>
          <a:off x="69375" y="3048203"/>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F0627-5F93-4400-A3E0-932BA715DCCC}">
      <dsp:nvSpPr>
        <dsp:cNvPr id="0" name=""/>
        <dsp:cNvSpPr/>
      </dsp:nvSpPr>
      <dsp:spPr>
        <a:xfrm>
          <a:off x="0" y="73067"/>
          <a:ext cx="8298386" cy="561599"/>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State the purpose of an interaction</a:t>
          </a:r>
        </a:p>
      </dsp:txBody>
      <dsp:txXfrm>
        <a:off x="27415" y="100482"/>
        <a:ext cx="8243556" cy="506769"/>
      </dsp:txXfrm>
    </dsp:sp>
    <dsp:sp modelId="{DDC622B5-FE62-45F4-90ED-1B4153C5CA71}">
      <dsp:nvSpPr>
        <dsp:cNvPr id="0" name=""/>
        <dsp:cNvSpPr/>
      </dsp:nvSpPr>
      <dsp:spPr>
        <a:xfrm>
          <a:off x="0" y="634667"/>
          <a:ext cx="829838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 have a few questions to see what services might be helpful…”</a:t>
          </a:r>
        </a:p>
      </dsp:txBody>
      <dsp:txXfrm>
        <a:off x="0" y="634667"/>
        <a:ext cx="8298386" cy="397440"/>
      </dsp:txXfrm>
    </dsp:sp>
    <dsp:sp modelId="{E691ED17-C64E-4DC7-B312-6272DD2CB720}">
      <dsp:nvSpPr>
        <dsp:cNvPr id="0" name=""/>
        <dsp:cNvSpPr/>
      </dsp:nvSpPr>
      <dsp:spPr>
        <a:xfrm>
          <a:off x="0" y="1032107"/>
          <a:ext cx="8298386" cy="561599"/>
        </a:xfrm>
        <a:prstGeom prst="roundRect">
          <a:avLst/>
        </a:prstGeom>
        <a:solidFill>
          <a:schemeClr val="accent3">
            <a:shade val="50000"/>
            <a:hueOff val="50327"/>
            <a:satOff val="-1015"/>
            <a:lumOff val="20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Cue the topic at hand</a:t>
          </a:r>
        </a:p>
      </dsp:txBody>
      <dsp:txXfrm>
        <a:off x="27415" y="1059522"/>
        <a:ext cx="8243556" cy="506769"/>
      </dsp:txXfrm>
    </dsp:sp>
    <dsp:sp modelId="{3F130E85-F154-41BF-8A7F-E684628F31A0}">
      <dsp:nvSpPr>
        <dsp:cNvPr id="0" name=""/>
        <dsp:cNvSpPr/>
      </dsp:nvSpPr>
      <dsp:spPr>
        <a:xfrm>
          <a:off x="0" y="1593707"/>
          <a:ext cx="829838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“I’m going to ask you about how you get things done during the day.”</a:t>
          </a:r>
        </a:p>
      </dsp:txBody>
      <dsp:txXfrm>
        <a:off x="0" y="1593707"/>
        <a:ext cx="8298386" cy="397440"/>
      </dsp:txXfrm>
    </dsp:sp>
    <dsp:sp modelId="{5C8B03E6-E5A5-4C41-A4D4-792088B9D654}">
      <dsp:nvSpPr>
        <dsp:cNvPr id="0" name=""/>
        <dsp:cNvSpPr/>
      </dsp:nvSpPr>
      <dsp:spPr>
        <a:xfrm>
          <a:off x="0" y="1991147"/>
          <a:ext cx="8298386" cy="561599"/>
        </a:xfrm>
        <a:prstGeom prst="roundRect">
          <a:avLst/>
        </a:prstGeom>
        <a:solidFill>
          <a:schemeClr val="accent3">
            <a:shade val="50000"/>
            <a:hueOff val="100654"/>
            <a:satOff val="-2031"/>
            <a:lumOff val="40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Emphasize important information.</a:t>
          </a:r>
        </a:p>
      </dsp:txBody>
      <dsp:txXfrm>
        <a:off x="27415" y="2018562"/>
        <a:ext cx="8243556" cy="506769"/>
      </dsp:txXfrm>
    </dsp:sp>
    <dsp:sp modelId="{82774140-71E1-43BD-92E1-724F9B4682E3}">
      <dsp:nvSpPr>
        <dsp:cNvPr id="0" name=""/>
        <dsp:cNvSpPr/>
      </dsp:nvSpPr>
      <dsp:spPr>
        <a:xfrm>
          <a:off x="0" y="2552747"/>
          <a:ext cx="8298386"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“You have two medicines.  The one you take in the morning is for…and is called…,”</a:t>
          </a:r>
        </a:p>
      </dsp:txBody>
      <dsp:txXfrm>
        <a:off x="0" y="2552747"/>
        <a:ext cx="8298386" cy="571320"/>
      </dsp:txXfrm>
    </dsp:sp>
    <dsp:sp modelId="{EB05827A-A366-4F0A-870B-DF7C1F95FD6B}">
      <dsp:nvSpPr>
        <dsp:cNvPr id="0" name=""/>
        <dsp:cNvSpPr/>
      </dsp:nvSpPr>
      <dsp:spPr>
        <a:xfrm>
          <a:off x="0" y="3124067"/>
          <a:ext cx="8298386" cy="561599"/>
        </a:xfrm>
        <a:prstGeom prst="roundRect">
          <a:avLst/>
        </a:prstGeom>
        <a:solidFill>
          <a:schemeClr val="accent3">
            <a:shade val="50000"/>
            <a:hueOff val="50327"/>
            <a:satOff val="-1015"/>
            <a:lumOff val="20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State the order of events.</a:t>
          </a:r>
        </a:p>
      </dsp:txBody>
      <dsp:txXfrm>
        <a:off x="27415" y="3151482"/>
        <a:ext cx="8243556" cy="5067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58bba8eef5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58bba8eef5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8bba8ee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58bba8ee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8bba8ee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58bba8ee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371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1206107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1206107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4780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1206107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1206107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cadec2624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5cadec2624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8251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64cb1007b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64cb1007b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761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58bd6d97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58bd6d9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58bba8eef5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58bba8eef5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58bba8eef5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58bba8eef5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153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58bba8eef5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58bba8eef5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359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58bba8eef5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58bba8eef5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776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58bba8eef5_0_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58bba8eef5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1350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58bd6d97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58bd6d9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026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826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12c563f32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12c563f32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58bba8eef5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58bba8eef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58bba8eef5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58bba8eef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8537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58bba8eef5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58bba8eef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9484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247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9751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3863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16557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5465e7bc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5465e7bc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537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64cb1007b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64cb1007b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5cadec2624_3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5cadec2624_3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5cadec2624_3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5cadec2624_3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3009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58bba8eef5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58bba8eef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OPENING TITLE">
  <p:cSld name="CUSTOM_7">
    <p:bg>
      <p:bgPr>
        <a:solidFill>
          <a:srgbClr val="EECAC8"/>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03375" y="1490750"/>
            <a:ext cx="36516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600"/>
              <a:buNone/>
              <a:defRPr sz="5600" b="0">
                <a:solidFill>
                  <a:srgbClr val="FFFFFF"/>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0" name="Google Shape;10;p2"/>
          <p:cNvSpPr txBox="1">
            <a:spLocks noGrp="1"/>
          </p:cNvSpPr>
          <p:nvPr>
            <p:ph type="subTitle" idx="1"/>
          </p:nvPr>
        </p:nvSpPr>
        <p:spPr>
          <a:xfrm>
            <a:off x="803375" y="3322750"/>
            <a:ext cx="31104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94C84"/>
              </a:buClr>
              <a:buSzPts val="1100"/>
              <a:buNone/>
              <a:defRPr sz="1100">
                <a:solidFill>
                  <a:srgbClr val="694C84"/>
                </a:solidFill>
              </a:defRPr>
            </a:lvl1pPr>
            <a:lvl2pPr lvl="1"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2pPr>
            <a:lvl3pPr lvl="2"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3pPr>
            <a:lvl4pPr lvl="3"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4pPr>
            <a:lvl5pPr lvl="4"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5pPr>
            <a:lvl6pPr lvl="5"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6pPr>
            <a:lvl7pPr lvl="6"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7pPr>
            <a:lvl8pPr lvl="7"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8pPr>
            <a:lvl9pPr lvl="8" rtl="0">
              <a:lnSpc>
                <a:spcPct val="100000"/>
              </a:lnSpc>
              <a:spcBef>
                <a:spcPts val="0"/>
              </a:spcBef>
              <a:spcAft>
                <a:spcPts val="0"/>
              </a:spcAft>
              <a:buClr>
                <a:srgbClr val="694C84"/>
              </a:buClr>
              <a:buSzPts val="2800"/>
              <a:buFont typeface="Barlow"/>
              <a:buNone/>
              <a:defRPr sz="2800">
                <a:solidFill>
                  <a:srgbClr val="694C84"/>
                </a:solidFill>
                <a:latin typeface="Barlow"/>
                <a:ea typeface="Barlow"/>
                <a:cs typeface="Barlow"/>
                <a:sym typeface="Barlow"/>
              </a:defRPr>
            </a:lvl9pPr>
          </a:lstStyle>
          <a:p>
            <a:endParaRPr/>
          </a:p>
        </p:txBody>
      </p:sp>
      <p:sp>
        <p:nvSpPr>
          <p:cNvPr id="11" name="Google Shape;11;p2"/>
          <p:cNvSpPr/>
          <p:nvPr/>
        </p:nvSpPr>
        <p:spPr>
          <a:xfrm>
            <a:off x="6033599" y="-25"/>
            <a:ext cx="3110410" cy="4614809"/>
          </a:xfrm>
          <a:custGeom>
            <a:avLst/>
            <a:gdLst/>
            <a:ahLst/>
            <a:cxnLst/>
            <a:rect l="l" t="t" r="r" b="b"/>
            <a:pathLst>
              <a:path w="17059" h="20429" extrusionOk="0">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
  <p:cSld name="CUSTOM_14_1_1_2_1">
    <p:bg>
      <p:bgPr>
        <a:solidFill>
          <a:srgbClr val="EECAC8"/>
        </a:solidFill>
        <a:effectLst/>
      </p:bgPr>
    </p:bg>
    <p:spTree>
      <p:nvGrpSpPr>
        <p:cNvPr id="1" name="Shape 161"/>
        <p:cNvGrpSpPr/>
        <p:nvPr/>
      </p:nvGrpSpPr>
      <p:grpSpPr>
        <a:xfrm>
          <a:off x="0" y="0"/>
          <a:ext cx="0" cy="0"/>
          <a:chOff x="0" y="0"/>
          <a:chExt cx="0" cy="0"/>
        </a:xfrm>
      </p:grpSpPr>
      <p:sp>
        <p:nvSpPr>
          <p:cNvPr id="162" name="Google Shape;162;p14"/>
          <p:cNvSpPr txBox="1">
            <a:spLocks noGrp="1"/>
          </p:cNvSpPr>
          <p:nvPr>
            <p:ph type="ctrTitle"/>
          </p:nvPr>
        </p:nvSpPr>
        <p:spPr>
          <a:xfrm>
            <a:off x="331450" y="684700"/>
            <a:ext cx="46554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5600"/>
              <a:buNone/>
              <a:defRPr sz="5600" b="0">
                <a:solidFill>
                  <a:srgbClr val="FFFFFF"/>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63" name="Google Shape;163;p14"/>
          <p:cNvSpPr txBox="1">
            <a:spLocks noGrp="1"/>
          </p:cNvSpPr>
          <p:nvPr>
            <p:ph type="subTitle" idx="1"/>
          </p:nvPr>
        </p:nvSpPr>
        <p:spPr>
          <a:xfrm>
            <a:off x="1282183" y="2371240"/>
            <a:ext cx="27540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64" name="Google Shape;164;p14"/>
          <p:cNvSpPr/>
          <p:nvPr/>
        </p:nvSpPr>
        <p:spPr>
          <a:xfrm>
            <a:off x="8057100" y="6951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REDITS">
  <p:cSld name="CUSTOM_14_1_1_1_1">
    <p:bg>
      <p:bgPr>
        <a:solidFill>
          <a:srgbClr val="EECAC8"/>
        </a:solidFill>
        <a:effectLst/>
      </p:bgPr>
    </p:bg>
    <p:spTree>
      <p:nvGrpSpPr>
        <p:cNvPr id="1" name="Shape 165"/>
        <p:cNvGrpSpPr/>
        <p:nvPr/>
      </p:nvGrpSpPr>
      <p:grpSpPr>
        <a:xfrm>
          <a:off x="0" y="0"/>
          <a:ext cx="0" cy="0"/>
          <a:chOff x="0" y="0"/>
          <a:chExt cx="0" cy="0"/>
        </a:xfrm>
      </p:grpSpPr>
      <p:sp>
        <p:nvSpPr>
          <p:cNvPr id="166" name="Google Shape;166;p15"/>
          <p:cNvSpPr/>
          <p:nvPr/>
        </p:nvSpPr>
        <p:spPr>
          <a:xfrm>
            <a:off x="638325" y="695150"/>
            <a:ext cx="85056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txBox="1">
            <a:spLocks noGrp="1"/>
          </p:cNvSpPr>
          <p:nvPr>
            <p:ph type="subTitle" idx="1"/>
          </p:nvPr>
        </p:nvSpPr>
        <p:spPr>
          <a:xfrm>
            <a:off x="1283725" y="1695900"/>
            <a:ext cx="2501100" cy="175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Clr>
                <a:srgbClr val="FFFFFF"/>
              </a:buClr>
              <a:buSzPts val="1100"/>
              <a:buNone/>
              <a:defRPr>
                <a:solidFill>
                  <a:srgbClr val="FFFFFF"/>
                </a:solidFill>
              </a:defRPr>
            </a:lvl2pPr>
            <a:lvl3pPr lvl="2" rtl="0">
              <a:lnSpc>
                <a:spcPct val="100000"/>
              </a:lnSpc>
              <a:spcBef>
                <a:spcPts val="0"/>
              </a:spcBef>
              <a:spcAft>
                <a:spcPts val="0"/>
              </a:spcAft>
              <a:buClr>
                <a:srgbClr val="FFFFFF"/>
              </a:buClr>
              <a:buSzPts val="1100"/>
              <a:buNone/>
              <a:defRPr>
                <a:solidFill>
                  <a:srgbClr val="FFFFFF"/>
                </a:solidFill>
              </a:defRPr>
            </a:lvl3pPr>
            <a:lvl4pPr lvl="3" rtl="0">
              <a:lnSpc>
                <a:spcPct val="100000"/>
              </a:lnSpc>
              <a:spcBef>
                <a:spcPts val="0"/>
              </a:spcBef>
              <a:spcAft>
                <a:spcPts val="0"/>
              </a:spcAft>
              <a:buClr>
                <a:srgbClr val="FFFFFF"/>
              </a:buClr>
              <a:buSzPts val="1100"/>
              <a:buNone/>
              <a:defRPr>
                <a:solidFill>
                  <a:srgbClr val="FFFFFF"/>
                </a:solidFill>
              </a:defRPr>
            </a:lvl4pPr>
            <a:lvl5pPr lvl="4" rtl="0">
              <a:lnSpc>
                <a:spcPct val="100000"/>
              </a:lnSpc>
              <a:spcBef>
                <a:spcPts val="0"/>
              </a:spcBef>
              <a:spcAft>
                <a:spcPts val="0"/>
              </a:spcAft>
              <a:buClr>
                <a:srgbClr val="FFFFFF"/>
              </a:buClr>
              <a:buSzPts val="1100"/>
              <a:buNone/>
              <a:defRPr>
                <a:solidFill>
                  <a:srgbClr val="FFFFFF"/>
                </a:solidFill>
              </a:defRPr>
            </a:lvl5pPr>
            <a:lvl6pPr lvl="5" rtl="0">
              <a:lnSpc>
                <a:spcPct val="100000"/>
              </a:lnSpc>
              <a:spcBef>
                <a:spcPts val="0"/>
              </a:spcBef>
              <a:spcAft>
                <a:spcPts val="0"/>
              </a:spcAft>
              <a:buClr>
                <a:srgbClr val="FFFFFF"/>
              </a:buClr>
              <a:buSzPts val="1100"/>
              <a:buNone/>
              <a:defRPr>
                <a:solidFill>
                  <a:srgbClr val="FFFFFF"/>
                </a:solidFill>
              </a:defRPr>
            </a:lvl6pPr>
            <a:lvl7pPr lvl="6" rtl="0">
              <a:lnSpc>
                <a:spcPct val="100000"/>
              </a:lnSpc>
              <a:spcBef>
                <a:spcPts val="0"/>
              </a:spcBef>
              <a:spcAft>
                <a:spcPts val="0"/>
              </a:spcAft>
              <a:buClr>
                <a:srgbClr val="FFFFFF"/>
              </a:buClr>
              <a:buSzPts val="1100"/>
              <a:buNone/>
              <a:defRPr>
                <a:solidFill>
                  <a:srgbClr val="FFFFFF"/>
                </a:solidFill>
              </a:defRPr>
            </a:lvl7pPr>
            <a:lvl8pPr lvl="7" rtl="0">
              <a:lnSpc>
                <a:spcPct val="100000"/>
              </a:lnSpc>
              <a:spcBef>
                <a:spcPts val="0"/>
              </a:spcBef>
              <a:spcAft>
                <a:spcPts val="0"/>
              </a:spcAft>
              <a:buClr>
                <a:srgbClr val="FFFFFF"/>
              </a:buClr>
              <a:buSzPts val="1100"/>
              <a:buNone/>
              <a:defRPr>
                <a:solidFill>
                  <a:srgbClr val="FFFFFF"/>
                </a:solidFill>
              </a:defRPr>
            </a:lvl8pPr>
            <a:lvl9pPr lvl="8"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68" name="Google Shape;168;p15"/>
          <p:cNvSpPr txBox="1">
            <a:spLocks noGrp="1"/>
          </p:cNvSpPr>
          <p:nvPr>
            <p:ph type="title"/>
          </p:nvPr>
        </p:nvSpPr>
        <p:spPr>
          <a:xfrm>
            <a:off x="7045500" y="2208550"/>
            <a:ext cx="14559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latin typeface="Roboto Slab Regular"/>
                <a:ea typeface="Roboto Slab Regular"/>
                <a:cs typeface="Roboto Slab Regular"/>
                <a:sym typeface="Roboto Slab Regular"/>
              </a:defRPr>
            </a:lvl2pPr>
            <a:lvl3pPr lvl="2" algn="r" rtl="0">
              <a:spcBef>
                <a:spcPts val="0"/>
              </a:spcBef>
              <a:spcAft>
                <a:spcPts val="0"/>
              </a:spcAft>
              <a:buNone/>
              <a:defRPr sz="2400">
                <a:solidFill>
                  <a:srgbClr val="434343"/>
                </a:solidFill>
                <a:latin typeface="Roboto Slab Regular"/>
                <a:ea typeface="Roboto Slab Regular"/>
                <a:cs typeface="Roboto Slab Regular"/>
                <a:sym typeface="Roboto Slab Regular"/>
              </a:defRPr>
            </a:lvl3pPr>
            <a:lvl4pPr lvl="3" algn="r" rtl="0">
              <a:spcBef>
                <a:spcPts val="0"/>
              </a:spcBef>
              <a:spcAft>
                <a:spcPts val="0"/>
              </a:spcAft>
              <a:buNone/>
              <a:defRPr sz="2400">
                <a:solidFill>
                  <a:srgbClr val="434343"/>
                </a:solidFill>
                <a:latin typeface="Roboto Slab Regular"/>
                <a:ea typeface="Roboto Slab Regular"/>
                <a:cs typeface="Roboto Slab Regular"/>
                <a:sym typeface="Roboto Slab Regular"/>
              </a:defRPr>
            </a:lvl4pPr>
            <a:lvl5pPr lvl="4" algn="r" rtl="0">
              <a:spcBef>
                <a:spcPts val="0"/>
              </a:spcBef>
              <a:spcAft>
                <a:spcPts val="0"/>
              </a:spcAft>
              <a:buNone/>
              <a:defRPr sz="2400">
                <a:solidFill>
                  <a:srgbClr val="434343"/>
                </a:solidFill>
                <a:latin typeface="Roboto Slab Regular"/>
                <a:ea typeface="Roboto Slab Regular"/>
                <a:cs typeface="Roboto Slab Regular"/>
                <a:sym typeface="Roboto Slab Regular"/>
              </a:defRPr>
            </a:lvl5pPr>
            <a:lvl6pPr lvl="5" algn="r" rtl="0">
              <a:spcBef>
                <a:spcPts val="0"/>
              </a:spcBef>
              <a:spcAft>
                <a:spcPts val="0"/>
              </a:spcAft>
              <a:buNone/>
              <a:defRPr sz="2400">
                <a:solidFill>
                  <a:srgbClr val="434343"/>
                </a:solidFill>
                <a:latin typeface="Roboto Slab Regular"/>
                <a:ea typeface="Roboto Slab Regular"/>
                <a:cs typeface="Roboto Slab Regular"/>
                <a:sym typeface="Roboto Slab Regular"/>
              </a:defRPr>
            </a:lvl6pPr>
            <a:lvl7pPr lvl="6" algn="r" rtl="0">
              <a:spcBef>
                <a:spcPts val="0"/>
              </a:spcBef>
              <a:spcAft>
                <a:spcPts val="0"/>
              </a:spcAft>
              <a:buNone/>
              <a:defRPr sz="2400">
                <a:solidFill>
                  <a:srgbClr val="434343"/>
                </a:solidFill>
                <a:latin typeface="Roboto Slab Regular"/>
                <a:ea typeface="Roboto Slab Regular"/>
                <a:cs typeface="Roboto Slab Regular"/>
                <a:sym typeface="Roboto Slab Regular"/>
              </a:defRPr>
            </a:lvl7pPr>
            <a:lvl8pPr lvl="7" algn="r" rtl="0">
              <a:spcBef>
                <a:spcPts val="0"/>
              </a:spcBef>
              <a:spcAft>
                <a:spcPts val="0"/>
              </a:spcAft>
              <a:buNone/>
              <a:defRPr sz="2400">
                <a:solidFill>
                  <a:srgbClr val="434343"/>
                </a:solidFill>
                <a:latin typeface="Roboto Slab Regular"/>
                <a:ea typeface="Roboto Slab Regular"/>
                <a:cs typeface="Roboto Slab Regular"/>
                <a:sym typeface="Roboto Slab Regular"/>
              </a:defRPr>
            </a:lvl8pPr>
            <a:lvl9pPr lvl="8" algn="r" rtl="0">
              <a:spcBef>
                <a:spcPts val="0"/>
              </a:spcBef>
              <a:spcAft>
                <a:spcPts val="0"/>
              </a:spcAft>
              <a:buNone/>
              <a:defRPr sz="2400">
                <a:solidFill>
                  <a:srgbClr val="434343"/>
                </a:solidFill>
                <a:latin typeface="Roboto Slab Regular"/>
                <a:ea typeface="Roboto Slab Regular"/>
                <a:cs typeface="Roboto Slab Regular"/>
                <a:sym typeface="Roboto Slab Regul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4_1_1_1_2">
    <p:bg>
      <p:bgPr>
        <a:solidFill>
          <a:srgbClr val="EECAC8"/>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2480105" y="2480107"/>
            <a:ext cx="5143501" cy="183293"/>
          </a:xfrm>
          <a:prstGeom prst="rect">
            <a:avLst/>
          </a:prstGeom>
          <a:ln w="12700">
            <a:miter lim="400000"/>
          </a:ln>
        </p:spPr>
      </p:pic>
      <p:sp>
        <p:nvSpPr>
          <p:cNvPr id="95" name="Title Text"/>
          <p:cNvSpPr txBox="1">
            <a:spLocks noGrp="1"/>
          </p:cNvSpPr>
          <p:nvPr>
            <p:ph type="title"/>
          </p:nvPr>
        </p:nvSpPr>
        <p:spPr>
          <a:xfrm>
            <a:off x="685800" y="896326"/>
            <a:ext cx="7772400" cy="1790701"/>
          </a:xfrm>
          <a:prstGeom prst="rect">
            <a:avLst/>
          </a:prstGeom>
        </p:spPr>
        <p:txBody>
          <a:bodyPr lIns="45699" tIns="45699" rIns="45699" bIns="45699" anchor="b"/>
          <a:lstStyle>
            <a:lvl1pPr algn="ctr">
              <a:defRPr sz="3375"/>
            </a:lvl1pPr>
          </a:lstStyle>
          <a:p>
            <a:r>
              <a:t>Title Text</a:t>
            </a:r>
          </a:p>
        </p:txBody>
      </p:sp>
      <p:sp>
        <p:nvSpPr>
          <p:cNvPr id="96" name="Body Level One…"/>
          <p:cNvSpPr txBox="1">
            <a:spLocks noGrp="1"/>
          </p:cNvSpPr>
          <p:nvPr>
            <p:ph type="body" sz="quarter" idx="1"/>
          </p:nvPr>
        </p:nvSpPr>
        <p:spPr>
          <a:xfrm>
            <a:off x="1143000" y="2787685"/>
            <a:ext cx="6858000" cy="727473"/>
          </a:xfrm>
          <a:prstGeom prst="rect">
            <a:avLst/>
          </a:prstGeom>
        </p:spPr>
        <p:txBody>
          <a:bodyPr lIns="45699" tIns="45699" rIns="45699" bIns="45699"/>
          <a:lstStyle>
            <a:lvl1pPr marL="152400" indent="-114300" algn="ctr">
              <a:spcBef>
                <a:spcPts val="525"/>
              </a:spcBef>
              <a:buSzTx/>
              <a:buFontTx/>
              <a:buNone/>
              <a:defRPr sz="1350"/>
            </a:lvl1pPr>
            <a:lvl2pPr marL="152400" indent="38100" algn="ctr">
              <a:spcBef>
                <a:spcPts val="525"/>
              </a:spcBef>
              <a:buSzTx/>
              <a:buFontTx/>
              <a:buNone/>
              <a:defRPr sz="1350"/>
            </a:lvl2pPr>
            <a:lvl3pPr marL="152400" indent="38100" algn="ctr">
              <a:spcBef>
                <a:spcPts val="525"/>
              </a:spcBef>
              <a:buSzTx/>
              <a:buFontTx/>
              <a:buNone/>
              <a:defRPr sz="1350"/>
            </a:lvl3pPr>
            <a:lvl4pPr marL="152400" indent="38100" algn="ctr">
              <a:spcBef>
                <a:spcPts val="525"/>
              </a:spcBef>
              <a:buSzTx/>
              <a:buFontTx/>
              <a:buNone/>
              <a:defRPr sz="1350"/>
            </a:lvl4pPr>
            <a:lvl5pPr marL="152400" indent="38100" algn="ctr">
              <a:spcBef>
                <a:spcPts val="525"/>
              </a:spcBef>
              <a:buSzTx/>
              <a:buFontTx/>
              <a:buNone/>
              <a:defRPr sz="135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1611313" y="3"/>
            <a:ext cx="6618290" cy="817960"/>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4718050" y="3538537"/>
            <a:ext cx="4425950" cy="1604963"/>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6346962" y="4663424"/>
            <a:ext cx="206238" cy="207681"/>
          </a:xfrm>
          <a:prstGeom prst="rect">
            <a:avLst/>
          </a:prstGeom>
        </p:spPr>
        <p:txBody>
          <a:bodyPr lIns="45675" tIns="45675" rIns="45675" bIns="45675"/>
          <a:lstStyle>
            <a:lvl1pPr defTabSz="685800"/>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_12">
    <p:bg>
      <p:bgPr>
        <a:solidFill>
          <a:srgbClr val="EECAC8"/>
        </a:solidFill>
        <a:effectLst/>
      </p:bgPr>
    </p:bg>
    <p:spTree>
      <p:nvGrpSpPr>
        <p:cNvPr id="1" name="Shape 12"/>
        <p:cNvGrpSpPr/>
        <p:nvPr/>
      </p:nvGrpSpPr>
      <p:grpSpPr>
        <a:xfrm>
          <a:off x="0" y="0"/>
          <a:ext cx="0" cy="0"/>
          <a:chOff x="0" y="0"/>
          <a:chExt cx="0" cy="0"/>
        </a:xfrm>
      </p:grpSpPr>
      <p:sp>
        <p:nvSpPr>
          <p:cNvPr id="13" name="Google Shape;13;p3"/>
          <p:cNvSpPr/>
          <p:nvPr/>
        </p:nvSpPr>
        <p:spPr>
          <a:xfrm>
            <a:off x="8057100" y="5427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hasCustomPrompt="1"/>
          </p:nvPr>
        </p:nvSpPr>
        <p:spPr>
          <a:xfrm flipH="1">
            <a:off x="2052539" y="690138"/>
            <a:ext cx="20496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None/>
              <a:defRPr sz="3600">
                <a:solidFill>
                  <a:srgbClr val="434343"/>
                </a:solidFill>
              </a:defRPr>
            </a:lvl1pPr>
            <a:lvl2pPr lvl="1"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title" idx="2" hasCustomPrompt="1"/>
          </p:nvPr>
        </p:nvSpPr>
        <p:spPr>
          <a:xfrm flipH="1">
            <a:off x="4343164" y="690138"/>
            <a:ext cx="20676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None/>
              <a:defRPr sz="3600">
                <a:solidFill>
                  <a:srgbClr val="434343"/>
                </a:solidFill>
              </a:defRPr>
            </a:lvl1pPr>
            <a:lvl2pPr lvl="1"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subTitle" idx="1"/>
          </p:nvPr>
        </p:nvSpPr>
        <p:spPr>
          <a:xfrm>
            <a:off x="2052539" y="1142882"/>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7" name="Google Shape;17;p3"/>
          <p:cNvSpPr txBox="1">
            <a:spLocks noGrp="1"/>
          </p:cNvSpPr>
          <p:nvPr>
            <p:ph type="subTitle" idx="3"/>
          </p:nvPr>
        </p:nvSpPr>
        <p:spPr>
          <a:xfrm>
            <a:off x="4343164" y="1141532"/>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8" name="Google Shape;18;p3"/>
          <p:cNvSpPr txBox="1">
            <a:spLocks noGrp="1"/>
          </p:cNvSpPr>
          <p:nvPr>
            <p:ph type="title" idx="4"/>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latin typeface="Roboto Slab Regular"/>
                <a:ea typeface="Roboto Slab Regular"/>
                <a:cs typeface="Roboto Slab Regular"/>
                <a:sym typeface="Roboto Slab Regular"/>
              </a:defRPr>
            </a:lvl2pPr>
            <a:lvl3pPr lvl="2" algn="r" rtl="0">
              <a:spcBef>
                <a:spcPts val="0"/>
              </a:spcBef>
              <a:spcAft>
                <a:spcPts val="0"/>
              </a:spcAft>
              <a:buNone/>
              <a:defRPr sz="2400">
                <a:solidFill>
                  <a:srgbClr val="434343"/>
                </a:solidFill>
                <a:latin typeface="Roboto Slab Regular"/>
                <a:ea typeface="Roboto Slab Regular"/>
                <a:cs typeface="Roboto Slab Regular"/>
                <a:sym typeface="Roboto Slab Regular"/>
              </a:defRPr>
            </a:lvl3pPr>
            <a:lvl4pPr lvl="3" algn="r" rtl="0">
              <a:spcBef>
                <a:spcPts val="0"/>
              </a:spcBef>
              <a:spcAft>
                <a:spcPts val="0"/>
              </a:spcAft>
              <a:buNone/>
              <a:defRPr sz="2400">
                <a:solidFill>
                  <a:srgbClr val="434343"/>
                </a:solidFill>
                <a:latin typeface="Roboto Slab Regular"/>
                <a:ea typeface="Roboto Slab Regular"/>
                <a:cs typeface="Roboto Slab Regular"/>
                <a:sym typeface="Roboto Slab Regular"/>
              </a:defRPr>
            </a:lvl4pPr>
            <a:lvl5pPr lvl="4" algn="r" rtl="0">
              <a:spcBef>
                <a:spcPts val="0"/>
              </a:spcBef>
              <a:spcAft>
                <a:spcPts val="0"/>
              </a:spcAft>
              <a:buNone/>
              <a:defRPr sz="2400">
                <a:solidFill>
                  <a:srgbClr val="434343"/>
                </a:solidFill>
                <a:latin typeface="Roboto Slab Regular"/>
                <a:ea typeface="Roboto Slab Regular"/>
                <a:cs typeface="Roboto Slab Regular"/>
                <a:sym typeface="Roboto Slab Regular"/>
              </a:defRPr>
            </a:lvl5pPr>
            <a:lvl6pPr lvl="5" algn="r" rtl="0">
              <a:spcBef>
                <a:spcPts val="0"/>
              </a:spcBef>
              <a:spcAft>
                <a:spcPts val="0"/>
              </a:spcAft>
              <a:buNone/>
              <a:defRPr sz="2400">
                <a:solidFill>
                  <a:srgbClr val="434343"/>
                </a:solidFill>
                <a:latin typeface="Roboto Slab Regular"/>
                <a:ea typeface="Roboto Slab Regular"/>
                <a:cs typeface="Roboto Slab Regular"/>
                <a:sym typeface="Roboto Slab Regular"/>
              </a:defRPr>
            </a:lvl6pPr>
            <a:lvl7pPr lvl="6" algn="r" rtl="0">
              <a:spcBef>
                <a:spcPts val="0"/>
              </a:spcBef>
              <a:spcAft>
                <a:spcPts val="0"/>
              </a:spcAft>
              <a:buNone/>
              <a:defRPr sz="2400">
                <a:solidFill>
                  <a:srgbClr val="434343"/>
                </a:solidFill>
                <a:latin typeface="Roboto Slab Regular"/>
                <a:ea typeface="Roboto Slab Regular"/>
                <a:cs typeface="Roboto Slab Regular"/>
                <a:sym typeface="Roboto Slab Regular"/>
              </a:defRPr>
            </a:lvl7pPr>
            <a:lvl8pPr lvl="7" algn="r" rtl="0">
              <a:spcBef>
                <a:spcPts val="0"/>
              </a:spcBef>
              <a:spcAft>
                <a:spcPts val="0"/>
              </a:spcAft>
              <a:buNone/>
              <a:defRPr sz="2400">
                <a:solidFill>
                  <a:srgbClr val="434343"/>
                </a:solidFill>
                <a:latin typeface="Roboto Slab Regular"/>
                <a:ea typeface="Roboto Slab Regular"/>
                <a:cs typeface="Roboto Slab Regular"/>
                <a:sym typeface="Roboto Slab Regular"/>
              </a:defRPr>
            </a:lvl8pPr>
            <a:lvl9pPr lvl="8" algn="r" rtl="0">
              <a:spcBef>
                <a:spcPts val="0"/>
              </a:spcBef>
              <a:spcAft>
                <a:spcPts val="0"/>
              </a:spcAft>
              <a:buNone/>
              <a:defRPr sz="2400">
                <a:solidFill>
                  <a:srgbClr val="434343"/>
                </a:solidFill>
                <a:latin typeface="Roboto Slab Regular"/>
                <a:ea typeface="Roboto Slab Regular"/>
                <a:cs typeface="Roboto Slab Regular"/>
                <a:sym typeface="Roboto Slab Regular"/>
              </a:defRPr>
            </a:lvl9pPr>
          </a:lstStyle>
          <a:p>
            <a:endParaRPr/>
          </a:p>
        </p:txBody>
      </p:sp>
      <p:sp>
        <p:nvSpPr>
          <p:cNvPr id="19" name="Google Shape;19;p3"/>
          <p:cNvSpPr txBox="1">
            <a:spLocks noGrp="1"/>
          </p:cNvSpPr>
          <p:nvPr>
            <p:ph type="title" idx="5" hasCustomPrompt="1"/>
          </p:nvPr>
        </p:nvSpPr>
        <p:spPr>
          <a:xfrm flipH="1">
            <a:off x="4343164" y="1988853"/>
            <a:ext cx="20496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None/>
              <a:defRPr sz="3600">
                <a:solidFill>
                  <a:srgbClr val="434343"/>
                </a:solidFill>
              </a:defRPr>
            </a:lvl1pPr>
            <a:lvl2pPr lvl="1"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title" idx="6" hasCustomPrompt="1"/>
          </p:nvPr>
        </p:nvSpPr>
        <p:spPr>
          <a:xfrm flipH="1">
            <a:off x="2052539" y="3301594"/>
            <a:ext cx="20676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None/>
              <a:defRPr sz="3600">
                <a:solidFill>
                  <a:srgbClr val="434343"/>
                </a:solidFill>
              </a:defRPr>
            </a:lvl1pPr>
            <a:lvl2pPr lvl="1"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subTitle" idx="7"/>
          </p:nvPr>
        </p:nvSpPr>
        <p:spPr>
          <a:xfrm>
            <a:off x="4343164" y="2461969"/>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22" name="Google Shape;22;p3"/>
          <p:cNvSpPr txBox="1">
            <a:spLocks noGrp="1"/>
          </p:cNvSpPr>
          <p:nvPr>
            <p:ph type="subTitle" idx="8"/>
          </p:nvPr>
        </p:nvSpPr>
        <p:spPr>
          <a:xfrm>
            <a:off x="2052539" y="3776050"/>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23" name="Google Shape;23;p3"/>
          <p:cNvSpPr txBox="1">
            <a:spLocks noGrp="1"/>
          </p:cNvSpPr>
          <p:nvPr>
            <p:ph type="title" idx="9" hasCustomPrompt="1"/>
          </p:nvPr>
        </p:nvSpPr>
        <p:spPr>
          <a:xfrm flipH="1">
            <a:off x="2052539" y="1990790"/>
            <a:ext cx="20676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None/>
              <a:defRPr sz="3600">
                <a:solidFill>
                  <a:srgbClr val="434343"/>
                </a:solidFill>
              </a:defRPr>
            </a:lvl1pPr>
            <a:lvl2pPr lvl="1"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subTitle" idx="13"/>
          </p:nvPr>
        </p:nvSpPr>
        <p:spPr>
          <a:xfrm>
            <a:off x="2052539" y="2462557"/>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25" name="Google Shape;25;p3"/>
          <p:cNvSpPr txBox="1">
            <a:spLocks noGrp="1"/>
          </p:cNvSpPr>
          <p:nvPr>
            <p:ph type="subTitle" idx="14"/>
          </p:nvPr>
        </p:nvSpPr>
        <p:spPr>
          <a:xfrm>
            <a:off x="2052539" y="1368637"/>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26" name="Google Shape;26;p3"/>
          <p:cNvSpPr txBox="1">
            <a:spLocks noGrp="1"/>
          </p:cNvSpPr>
          <p:nvPr>
            <p:ph type="subTitle" idx="15"/>
          </p:nvPr>
        </p:nvSpPr>
        <p:spPr>
          <a:xfrm>
            <a:off x="4343164" y="1366694"/>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27" name="Google Shape;27;p3"/>
          <p:cNvSpPr txBox="1">
            <a:spLocks noGrp="1"/>
          </p:cNvSpPr>
          <p:nvPr>
            <p:ph type="subTitle" idx="16"/>
          </p:nvPr>
        </p:nvSpPr>
        <p:spPr>
          <a:xfrm>
            <a:off x="4343164" y="268772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28" name="Google Shape;28;p3"/>
          <p:cNvSpPr txBox="1">
            <a:spLocks noGrp="1"/>
          </p:cNvSpPr>
          <p:nvPr>
            <p:ph type="subTitle" idx="17"/>
          </p:nvPr>
        </p:nvSpPr>
        <p:spPr>
          <a:xfrm>
            <a:off x="2052539" y="4001212"/>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29" name="Google Shape;29;p3"/>
          <p:cNvSpPr txBox="1">
            <a:spLocks noGrp="1"/>
          </p:cNvSpPr>
          <p:nvPr>
            <p:ph type="subTitle" idx="18"/>
          </p:nvPr>
        </p:nvSpPr>
        <p:spPr>
          <a:xfrm>
            <a:off x="2052539" y="268771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30" name="Google Shape;30;p3"/>
          <p:cNvSpPr txBox="1">
            <a:spLocks noGrp="1"/>
          </p:cNvSpPr>
          <p:nvPr>
            <p:ph type="title" idx="19" hasCustomPrompt="1"/>
          </p:nvPr>
        </p:nvSpPr>
        <p:spPr>
          <a:xfrm flipH="1">
            <a:off x="4346164" y="3301594"/>
            <a:ext cx="20676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None/>
              <a:defRPr sz="3600">
                <a:solidFill>
                  <a:srgbClr val="434343"/>
                </a:solidFill>
              </a:defRPr>
            </a:lvl1pPr>
            <a:lvl2pPr lvl="1"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3"/>
          <p:cNvSpPr txBox="1">
            <a:spLocks noGrp="1"/>
          </p:cNvSpPr>
          <p:nvPr>
            <p:ph type="subTitle" idx="20"/>
          </p:nvPr>
        </p:nvSpPr>
        <p:spPr>
          <a:xfrm>
            <a:off x="4346164" y="3776050"/>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32" name="Google Shape;32;p3"/>
          <p:cNvSpPr txBox="1">
            <a:spLocks noGrp="1"/>
          </p:cNvSpPr>
          <p:nvPr>
            <p:ph type="subTitle" idx="21"/>
          </p:nvPr>
        </p:nvSpPr>
        <p:spPr>
          <a:xfrm>
            <a:off x="4346164" y="4001212"/>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529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12_1">
    <p:bg>
      <p:bgPr>
        <a:solidFill>
          <a:srgbClr val="EECAC8"/>
        </a:solidFill>
        <a:effectLst/>
      </p:bgPr>
    </p:bg>
    <p:spTree>
      <p:nvGrpSpPr>
        <p:cNvPr id="1" name="Shape 33"/>
        <p:cNvGrpSpPr/>
        <p:nvPr/>
      </p:nvGrpSpPr>
      <p:grpSpPr>
        <a:xfrm>
          <a:off x="0" y="0"/>
          <a:ext cx="0" cy="0"/>
          <a:chOff x="0" y="0"/>
          <a:chExt cx="0" cy="0"/>
        </a:xfrm>
      </p:grpSpPr>
      <p:sp>
        <p:nvSpPr>
          <p:cNvPr id="34" name="Google Shape;34;p4"/>
          <p:cNvSpPr/>
          <p:nvPr/>
        </p:nvSpPr>
        <p:spPr>
          <a:xfrm>
            <a:off x="0" y="553825"/>
            <a:ext cx="54237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057100" y="5427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latin typeface="Roboto Slab Regular"/>
                <a:ea typeface="Roboto Slab Regular"/>
                <a:cs typeface="Roboto Slab Regular"/>
                <a:sym typeface="Roboto Slab Regular"/>
              </a:defRPr>
            </a:lvl2pPr>
            <a:lvl3pPr lvl="2" algn="r" rtl="0">
              <a:spcBef>
                <a:spcPts val="0"/>
              </a:spcBef>
              <a:spcAft>
                <a:spcPts val="0"/>
              </a:spcAft>
              <a:buNone/>
              <a:defRPr sz="2400">
                <a:solidFill>
                  <a:srgbClr val="434343"/>
                </a:solidFill>
                <a:latin typeface="Roboto Slab Regular"/>
                <a:ea typeface="Roboto Slab Regular"/>
                <a:cs typeface="Roboto Slab Regular"/>
                <a:sym typeface="Roboto Slab Regular"/>
              </a:defRPr>
            </a:lvl3pPr>
            <a:lvl4pPr lvl="3" algn="r" rtl="0">
              <a:spcBef>
                <a:spcPts val="0"/>
              </a:spcBef>
              <a:spcAft>
                <a:spcPts val="0"/>
              </a:spcAft>
              <a:buNone/>
              <a:defRPr sz="2400">
                <a:solidFill>
                  <a:srgbClr val="434343"/>
                </a:solidFill>
                <a:latin typeface="Roboto Slab Regular"/>
                <a:ea typeface="Roboto Slab Regular"/>
                <a:cs typeface="Roboto Slab Regular"/>
                <a:sym typeface="Roboto Slab Regular"/>
              </a:defRPr>
            </a:lvl4pPr>
            <a:lvl5pPr lvl="4" algn="r" rtl="0">
              <a:spcBef>
                <a:spcPts val="0"/>
              </a:spcBef>
              <a:spcAft>
                <a:spcPts val="0"/>
              </a:spcAft>
              <a:buNone/>
              <a:defRPr sz="2400">
                <a:solidFill>
                  <a:srgbClr val="434343"/>
                </a:solidFill>
                <a:latin typeface="Roboto Slab Regular"/>
                <a:ea typeface="Roboto Slab Regular"/>
                <a:cs typeface="Roboto Slab Regular"/>
                <a:sym typeface="Roboto Slab Regular"/>
              </a:defRPr>
            </a:lvl5pPr>
            <a:lvl6pPr lvl="5" algn="r" rtl="0">
              <a:spcBef>
                <a:spcPts val="0"/>
              </a:spcBef>
              <a:spcAft>
                <a:spcPts val="0"/>
              </a:spcAft>
              <a:buNone/>
              <a:defRPr sz="2400">
                <a:solidFill>
                  <a:srgbClr val="434343"/>
                </a:solidFill>
                <a:latin typeface="Roboto Slab Regular"/>
                <a:ea typeface="Roboto Slab Regular"/>
                <a:cs typeface="Roboto Slab Regular"/>
                <a:sym typeface="Roboto Slab Regular"/>
              </a:defRPr>
            </a:lvl6pPr>
            <a:lvl7pPr lvl="6" algn="r" rtl="0">
              <a:spcBef>
                <a:spcPts val="0"/>
              </a:spcBef>
              <a:spcAft>
                <a:spcPts val="0"/>
              </a:spcAft>
              <a:buNone/>
              <a:defRPr sz="2400">
                <a:solidFill>
                  <a:srgbClr val="434343"/>
                </a:solidFill>
                <a:latin typeface="Roboto Slab Regular"/>
                <a:ea typeface="Roboto Slab Regular"/>
                <a:cs typeface="Roboto Slab Regular"/>
                <a:sym typeface="Roboto Slab Regular"/>
              </a:defRPr>
            </a:lvl7pPr>
            <a:lvl8pPr lvl="7" algn="r" rtl="0">
              <a:spcBef>
                <a:spcPts val="0"/>
              </a:spcBef>
              <a:spcAft>
                <a:spcPts val="0"/>
              </a:spcAft>
              <a:buNone/>
              <a:defRPr sz="2400">
                <a:solidFill>
                  <a:srgbClr val="434343"/>
                </a:solidFill>
                <a:latin typeface="Roboto Slab Regular"/>
                <a:ea typeface="Roboto Slab Regular"/>
                <a:cs typeface="Roboto Slab Regular"/>
                <a:sym typeface="Roboto Slab Regular"/>
              </a:defRPr>
            </a:lvl8pPr>
            <a:lvl9pPr lvl="8" algn="r" rtl="0">
              <a:spcBef>
                <a:spcPts val="0"/>
              </a:spcBef>
              <a:spcAft>
                <a:spcPts val="0"/>
              </a:spcAft>
              <a:buNone/>
              <a:defRPr sz="2400">
                <a:solidFill>
                  <a:srgbClr val="434343"/>
                </a:solidFill>
                <a:latin typeface="Roboto Slab Regular"/>
                <a:ea typeface="Roboto Slab Regular"/>
                <a:cs typeface="Roboto Slab Regular"/>
                <a:sym typeface="Roboto Slab Regular"/>
              </a:defRPr>
            </a:lvl9pPr>
          </a:lstStyle>
          <a:p>
            <a:endParaRPr/>
          </a:p>
        </p:txBody>
      </p:sp>
      <p:sp>
        <p:nvSpPr>
          <p:cNvPr id="37" name="Google Shape;37;p4"/>
          <p:cNvSpPr txBox="1">
            <a:spLocks noGrp="1"/>
          </p:cNvSpPr>
          <p:nvPr>
            <p:ph type="subTitle" idx="1"/>
          </p:nvPr>
        </p:nvSpPr>
        <p:spPr>
          <a:xfrm>
            <a:off x="649764" y="2358812"/>
            <a:ext cx="2067600" cy="346800"/>
          </a:xfrm>
          <a:prstGeom prst="rect">
            <a:avLst/>
          </a:prstGeom>
        </p:spPr>
        <p:txBody>
          <a:bodyPr spcFirstLastPara="1" wrap="square" lIns="91425" tIns="198000" rIns="91425" bIns="0" anchor="ctr"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5294">
          <p15:clr>
            <a:srgbClr val="FA7B17"/>
          </p15:clr>
        </p15:guide>
        <p15:guide id="2" pos="45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p:cSld name="CUSTOM_14">
    <p:bg>
      <p:bgPr>
        <a:solidFill>
          <a:srgbClr val="EECAC8"/>
        </a:solidFill>
        <a:effectLst/>
      </p:bgPr>
    </p:bg>
    <p:spTree>
      <p:nvGrpSpPr>
        <p:cNvPr id="1" name="Shape 38"/>
        <p:cNvGrpSpPr/>
        <p:nvPr/>
      </p:nvGrpSpPr>
      <p:grpSpPr>
        <a:xfrm>
          <a:off x="0" y="0"/>
          <a:ext cx="0" cy="0"/>
          <a:chOff x="0" y="0"/>
          <a:chExt cx="0" cy="0"/>
        </a:xfrm>
      </p:grpSpPr>
      <p:sp>
        <p:nvSpPr>
          <p:cNvPr id="39" name="Google Shape;39;p5"/>
          <p:cNvSpPr/>
          <p:nvPr/>
        </p:nvSpPr>
        <p:spPr>
          <a:xfrm>
            <a:off x="8057100" y="5427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758008" y="2753203"/>
            <a:ext cx="549000" cy="569400"/>
          </a:xfrm>
          <a:prstGeom prst="rect">
            <a:avLst/>
          </a:prstGeom>
          <a:solidFill>
            <a:srgbClr val="DF8B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41;p5"/>
          <p:cNvSpPr/>
          <p:nvPr/>
        </p:nvSpPr>
        <p:spPr>
          <a:xfrm>
            <a:off x="3585708" y="2753203"/>
            <a:ext cx="549000" cy="569400"/>
          </a:xfrm>
          <a:prstGeom prst="rect">
            <a:avLst/>
          </a:prstGeom>
          <a:solidFill>
            <a:srgbClr val="DF8B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5"/>
          <p:cNvSpPr/>
          <p:nvPr/>
        </p:nvSpPr>
        <p:spPr>
          <a:xfrm>
            <a:off x="758008" y="794953"/>
            <a:ext cx="549000" cy="569400"/>
          </a:xfrm>
          <a:prstGeom prst="rect">
            <a:avLst/>
          </a:prstGeom>
          <a:solidFill>
            <a:srgbClr val="DF8B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5"/>
          <p:cNvSpPr/>
          <p:nvPr/>
        </p:nvSpPr>
        <p:spPr>
          <a:xfrm>
            <a:off x="3585708" y="794953"/>
            <a:ext cx="549000" cy="569400"/>
          </a:xfrm>
          <a:prstGeom prst="rect">
            <a:avLst/>
          </a:prstGeom>
          <a:solidFill>
            <a:srgbClr val="DF8B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Google Shape;44;p5"/>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b="0">
                <a:solidFill>
                  <a:srgbClr val="434343"/>
                </a:solidFill>
              </a:defRPr>
            </a:lvl2pPr>
            <a:lvl3pPr lvl="2" algn="r" rtl="0">
              <a:spcBef>
                <a:spcPts val="0"/>
              </a:spcBef>
              <a:spcAft>
                <a:spcPts val="0"/>
              </a:spcAft>
              <a:buNone/>
              <a:defRPr sz="2400" b="0">
                <a:solidFill>
                  <a:srgbClr val="434343"/>
                </a:solidFill>
              </a:defRPr>
            </a:lvl3pPr>
            <a:lvl4pPr lvl="3" algn="r" rtl="0">
              <a:spcBef>
                <a:spcPts val="0"/>
              </a:spcBef>
              <a:spcAft>
                <a:spcPts val="0"/>
              </a:spcAft>
              <a:buNone/>
              <a:defRPr sz="2400" b="0">
                <a:solidFill>
                  <a:srgbClr val="434343"/>
                </a:solidFill>
              </a:defRPr>
            </a:lvl4pPr>
            <a:lvl5pPr lvl="4" algn="r" rtl="0">
              <a:spcBef>
                <a:spcPts val="0"/>
              </a:spcBef>
              <a:spcAft>
                <a:spcPts val="0"/>
              </a:spcAft>
              <a:buNone/>
              <a:defRPr sz="2400" b="0">
                <a:solidFill>
                  <a:srgbClr val="434343"/>
                </a:solidFill>
              </a:defRPr>
            </a:lvl5pPr>
            <a:lvl6pPr lvl="5" algn="r" rtl="0">
              <a:spcBef>
                <a:spcPts val="0"/>
              </a:spcBef>
              <a:spcAft>
                <a:spcPts val="0"/>
              </a:spcAft>
              <a:buNone/>
              <a:defRPr sz="2400" b="0">
                <a:solidFill>
                  <a:srgbClr val="434343"/>
                </a:solidFill>
              </a:defRPr>
            </a:lvl6pPr>
            <a:lvl7pPr lvl="6" algn="r" rtl="0">
              <a:spcBef>
                <a:spcPts val="0"/>
              </a:spcBef>
              <a:spcAft>
                <a:spcPts val="0"/>
              </a:spcAft>
              <a:buNone/>
              <a:defRPr sz="2400" b="0">
                <a:solidFill>
                  <a:srgbClr val="434343"/>
                </a:solidFill>
              </a:defRPr>
            </a:lvl7pPr>
            <a:lvl8pPr lvl="7" algn="r" rtl="0">
              <a:spcBef>
                <a:spcPts val="0"/>
              </a:spcBef>
              <a:spcAft>
                <a:spcPts val="0"/>
              </a:spcAft>
              <a:buNone/>
              <a:defRPr sz="2400" b="0">
                <a:solidFill>
                  <a:srgbClr val="434343"/>
                </a:solidFill>
              </a:defRPr>
            </a:lvl8pPr>
            <a:lvl9pPr lvl="8" algn="r" rtl="0">
              <a:spcBef>
                <a:spcPts val="0"/>
              </a:spcBef>
              <a:spcAft>
                <a:spcPts val="0"/>
              </a:spcAft>
              <a:buNone/>
              <a:defRPr sz="2400" b="0">
                <a:solidFill>
                  <a:srgbClr val="434343"/>
                </a:solidFill>
              </a:defRPr>
            </a:lvl9pPr>
          </a:lstStyle>
          <a:p>
            <a:endParaRPr/>
          </a:p>
        </p:txBody>
      </p:sp>
      <p:sp>
        <p:nvSpPr>
          <p:cNvPr id="45" name="Google Shape;45;p5"/>
          <p:cNvSpPr txBox="1">
            <a:spLocks noGrp="1"/>
          </p:cNvSpPr>
          <p:nvPr>
            <p:ph type="subTitle" idx="1"/>
          </p:nvPr>
        </p:nvSpPr>
        <p:spPr>
          <a:xfrm>
            <a:off x="3485360" y="3463181"/>
            <a:ext cx="2353800" cy="345600"/>
          </a:xfrm>
          <a:prstGeom prst="rect">
            <a:avLst/>
          </a:prstGeom>
        </p:spPr>
        <p:txBody>
          <a:bodyPr spcFirstLastPara="1" wrap="square" lIns="91425" tIns="0" rIns="91425" bIns="0" anchor="b"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46" name="Google Shape;46;p5"/>
          <p:cNvSpPr txBox="1">
            <a:spLocks noGrp="1"/>
          </p:cNvSpPr>
          <p:nvPr>
            <p:ph type="subTitle" idx="2"/>
          </p:nvPr>
        </p:nvSpPr>
        <p:spPr>
          <a:xfrm>
            <a:off x="652375" y="3463750"/>
            <a:ext cx="2353800" cy="345600"/>
          </a:xfrm>
          <a:prstGeom prst="rect">
            <a:avLst/>
          </a:prstGeom>
        </p:spPr>
        <p:txBody>
          <a:bodyPr spcFirstLastPara="1" wrap="square" lIns="91425" tIns="0" rIns="91425" bIns="0" anchor="b"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47" name="Google Shape;47;p5"/>
          <p:cNvSpPr txBox="1">
            <a:spLocks noGrp="1"/>
          </p:cNvSpPr>
          <p:nvPr>
            <p:ph type="subTitle" idx="3"/>
          </p:nvPr>
        </p:nvSpPr>
        <p:spPr>
          <a:xfrm>
            <a:off x="3485351" y="3601149"/>
            <a:ext cx="23205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48" name="Google Shape;48;p5"/>
          <p:cNvSpPr txBox="1">
            <a:spLocks noGrp="1"/>
          </p:cNvSpPr>
          <p:nvPr>
            <p:ph type="subTitle" idx="4"/>
          </p:nvPr>
        </p:nvSpPr>
        <p:spPr>
          <a:xfrm>
            <a:off x="652377" y="3601127"/>
            <a:ext cx="22875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49" name="Google Shape;49;p5"/>
          <p:cNvSpPr txBox="1">
            <a:spLocks noGrp="1"/>
          </p:cNvSpPr>
          <p:nvPr>
            <p:ph type="subTitle" idx="5"/>
          </p:nvPr>
        </p:nvSpPr>
        <p:spPr>
          <a:xfrm>
            <a:off x="3485360" y="1524300"/>
            <a:ext cx="2353800" cy="345600"/>
          </a:xfrm>
          <a:prstGeom prst="rect">
            <a:avLst/>
          </a:prstGeom>
        </p:spPr>
        <p:txBody>
          <a:bodyPr spcFirstLastPara="1" wrap="square" lIns="91425" tIns="0" rIns="91425" bIns="0" anchor="b"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50" name="Google Shape;50;p5"/>
          <p:cNvSpPr txBox="1">
            <a:spLocks noGrp="1"/>
          </p:cNvSpPr>
          <p:nvPr>
            <p:ph type="subTitle" idx="6"/>
          </p:nvPr>
        </p:nvSpPr>
        <p:spPr>
          <a:xfrm>
            <a:off x="652375" y="1524875"/>
            <a:ext cx="2547300" cy="345600"/>
          </a:xfrm>
          <a:prstGeom prst="rect">
            <a:avLst/>
          </a:prstGeom>
        </p:spPr>
        <p:txBody>
          <a:bodyPr spcFirstLastPara="1" wrap="square" lIns="91425" tIns="0" rIns="91425" bIns="0" anchor="b" anchorCtr="0">
            <a:noAutofit/>
          </a:bodyPr>
          <a:lstStyle>
            <a:lvl1pPr lvl="0" rtl="0">
              <a:lnSpc>
                <a:spcPct val="100000"/>
              </a:lnSpc>
              <a:spcBef>
                <a:spcPts val="0"/>
              </a:spcBef>
              <a:spcAft>
                <a:spcPts val="0"/>
              </a:spcAft>
              <a:buNone/>
              <a:defRPr>
                <a:solidFill>
                  <a:srgbClr val="FFFFFF"/>
                </a:solidFill>
                <a:latin typeface="Reem Kufi"/>
                <a:ea typeface="Reem Kufi"/>
                <a:cs typeface="Reem Kufi"/>
                <a:sym typeface="Reem Kufi"/>
              </a:defRPr>
            </a:lvl1pPr>
            <a:lvl2pPr lvl="1" rtl="0">
              <a:lnSpc>
                <a:spcPct val="100000"/>
              </a:lnSpc>
              <a:spcBef>
                <a:spcPts val="1600"/>
              </a:spcBef>
              <a:spcAft>
                <a:spcPts val="0"/>
              </a:spcAft>
              <a:buNone/>
              <a:defRPr>
                <a:solidFill>
                  <a:srgbClr val="FFFFFF"/>
                </a:solidFill>
                <a:latin typeface="Reem Kufi"/>
                <a:ea typeface="Reem Kufi"/>
                <a:cs typeface="Reem Kufi"/>
                <a:sym typeface="Reem Kufi"/>
              </a:defRPr>
            </a:lvl2pPr>
            <a:lvl3pPr lvl="2" rtl="0">
              <a:lnSpc>
                <a:spcPct val="100000"/>
              </a:lnSpc>
              <a:spcBef>
                <a:spcPts val="1600"/>
              </a:spcBef>
              <a:spcAft>
                <a:spcPts val="0"/>
              </a:spcAft>
              <a:buNone/>
              <a:defRPr>
                <a:solidFill>
                  <a:srgbClr val="FFFFFF"/>
                </a:solidFill>
                <a:latin typeface="Reem Kufi"/>
                <a:ea typeface="Reem Kufi"/>
                <a:cs typeface="Reem Kufi"/>
                <a:sym typeface="Reem Kufi"/>
              </a:defRPr>
            </a:lvl3pPr>
            <a:lvl4pPr lvl="3" rtl="0">
              <a:lnSpc>
                <a:spcPct val="100000"/>
              </a:lnSpc>
              <a:spcBef>
                <a:spcPts val="1600"/>
              </a:spcBef>
              <a:spcAft>
                <a:spcPts val="0"/>
              </a:spcAft>
              <a:buNone/>
              <a:defRPr>
                <a:solidFill>
                  <a:srgbClr val="FFFFFF"/>
                </a:solidFill>
                <a:latin typeface="Reem Kufi"/>
                <a:ea typeface="Reem Kufi"/>
                <a:cs typeface="Reem Kufi"/>
                <a:sym typeface="Reem Kufi"/>
              </a:defRPr>
            </a:lvl4pPr>
            <a:lvl5pPr lvl="4" rtl="0">
              <a:lnSpc>
                <a:spcPct val="100000"/>
              </a:lnSpc>
              <a:spcBef>
                <a:spcPts val="1600"/>
              </a:spcBef>
              <a:spcAft>
                <a:spcPts val="0"/>
              </a:spcAft>
              <a:buNone/>
              <a:defRPr>
                <a:solidFill>
                  <a:srgbClr val="FFFFFF"/>
                </a:solidFill>
                <a:latin typeface="Reem Kufi"/>
                <a:ea typeface="Reem Kufi"/>
                <a:cs typeface="Reem Kufi"/>
                <a:sym typeface="Reem Kufi"/>
              </a:defRPr>
            </a:lvl5pPr>
            <a:lvl6pPr lvl="5" rtl="0">
              <a:lnSpc>
                <a:spcPct val="100000"/>
              </a:lnSpc>
              <a:spcBef>
                <a:spcPts val="1600"/>
              </a:spcBef>
              <a:spcAft>
                <a:spcPts val="0"/>
              </a:spcAft>
              <a:buNone/>
              <a:defRPr>
                <a:solidFill>
                  <a:srgbClr val="FFFFFF"/>
                </a:solidFill>
                <a:latin typeface="Reem Kufi"/>
                <a:ea typeface="Reem Kufi"/>
                <a:cs typeface="Reem Kufi"/>
                <a:sym typeface="Reem Kufi"/>
              </a:defRPr>
            </a:lvl6pPr>
            <a:lvl7pPr lvl="6" rtl="0">
              <a:lnSpc>
                <a:spcPct val="100000"/>
              </a:lnSpc>
              <a:spcBef>
                <a:spcPts val="1600"/>
              </a:spcBef>
              <a:spcAft>
                <a:spcPts val="0"/>
              </a:spcAft>
              <a:buNone/>
              <a:defRPr>
                <a:solidFill>
                  <a:srgbClr val="FFFFFF"/>
                </a:solidFill>
                <a:latin typeface="Reem Kufi"/>
                <a:ea typeface="Reem Kufi"/>
                <a:cs typeface="Reem Kufi"/>
                <a:sym typeface="Reem Kufi"/>
              </a:defRPr>
            </a:lvl7pPr>
            <a:lvl8pPr lvl="7" rtl="0">
              <a:lnSpc>
                <a:spcPct val="100000"/>
              </a:lnSpc>
              <a:spcBef>
                <a:spcPts val="1600"/>
              </a:spcBef>
              <a:spcAft>
                <a:spcPts val="0"/>
              </a:spcAft>
              <a:buNone/>
              <a:defRPr>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51" name="Google Shape;51;p5"/>
          <p:cNvSpPr txBox="1">
            <a:spLocks noGrp="1"/>
          </p:cNvSpPr>
          <p:nvPr>
            <p:ph type="subTitle" idx="7"/>
          </p:nvPr>
        </p:nvSpPr>
        <p:spPr>
          <a:xfrm>
            <a:off x="3485351" y="1662268"/>
            <a:ext cx="23205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
        <p:nvSpPr>
          <p:cNvPr id="52" name="Google Shape;52;p5"/>
          <p:cNvSpPr txBox="1">
            <a:spLocks noGrp="1"/>
          </p:cNvSpPr>
          <p:nvPr>
            <p:ph type="subTitle" idx="8"/>
          </p:nvPr>
        </p:nvSpPr>
        <p:spPr>
          <a:xfrm>
            <a:off x="652377" y="1662261"/>
            <a:ext cx="22875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solidFill>
                  <a:srgbClr val="FFFFFF"/>
                </a:solidFill>
              </a:defRPr>
            </a:lvl1pPr>
            <a:lvl2pPr lvl="1" rtl="0">
              <a:lnSpc>
                <a:spcPct val="100000"/>
              </a:lnSpc>
              <a:spcBef>
                <a:spcPts val="1600"/>
              </a:spcBef>
              <a:spcAft>
                <a:spcPts val="0"/>
              </a:spcAft>
              <a:buNone/>
              <a:defRPr sz="1100">
                <a:solidFill>
                  <a:srgbClr val="FFFFFF"/>
                </a:solidFill>
              </a:defRPr>
            </a:lvl2pPr>
            <a:lvl3pPr lvl="2" rtl="0">
              <a:lnSpc>
                <a:spcPct val="100000"/>
              </a:lnSpc>
              <a:spcBef>
                <a:spcPts val="1600"/>
              </a:spcBef>
              <a:spcAft>
                <a:spcPts val="0"/>
              </a:spcAft>
              <a:buNone/>
              <a:defRPr sz="1100">
                <a:solidFill>
                  <a:srgbClr val="FFFFFF"/>
                </a:solidFill>
              </a:defRPr>
            </a:lvl3pPr>
            <a:lvl4pPr lvl="3" rtl="0">
              <a:lnSpc>
                <a:spcPct val="100000"/>
              </a:lnSpc>
              <a:spcBef>
                <a:spcPts val="1600"/>
              </a:spcBef>
              <a:spcAft>
                <a:spcPts val="0"/>
              </a:spcAft>
              <a:buNone/>
              <a:defRPr sz="1100">
                <a:solidFill>
                  <a:srgbClr val="FFFFFF"/>
                </a:solidFill>
              </a:defRPr>
            </a:lvl4pPr>
            <a:lvl5pPr lvl="4" rtl="0">
              <a:lnSpc>
                <a:spcPct val="100000"/>
              </a:lnSpc>
              <a:spcBef>
                <a:spcPts val="1600"/>
              </a:spcBef>
              <a:spcAft>
                <a:spcPts val="0"/>
              </a:spcAft>
              <a:buNone/>
              <a:defRPr sz="1100">
                <a:solidFill>
                  <a:srgbClr val="FFFFFF"/>
                </a:solidFill>
              </a:defRPr>
            </a:lvl5pPr>
            <a:lvl6pPr lvl="5" rtl="0">
              <a:lnSpc>
                <a:spcPct val="100000"/>
              </a:lnSpc>
              <a:spcBef>
                <a:spcPts val="1600"/>
              </a:spcBef>
              <a:spcAft>
                <a:spcPts val="0"/>
              </a:spcAft>
              <a:buNone/>
              <a:defRPr sz="1100">
                <a:solidFill>
                  <a:srgbClr val="FFFFFF"/>
                </a:solidFill>
              </a:defRPr>
            </a:lvl6pPr>
            <a:lvl7pPr lvl="6" rtl="0">
              <a:lnSpc>
                <a:spcPct val="100000"/>
              </a:lnSpc>
              <a:spcBef>
                <a:spcPts val="1600"/>
              </a:spcBef>
              <a:spcAft>
                <a:spcPts val="0"/>
              </a:spcAft>
              <a:buNone/>
              <a:defRPr sz="1100">
                <a:solidFill>
                  <a:srgbClr val="FFFFFF"/>
                </a:solidFill>
              </a:defRPr>
            </a:lvl7pPr>
            <a:lvl8pPr lvl="7" rtl="0">
              <a:lnSpc>
                <a:spcPct val="100000"/>
              </a:lnSpc>
              <a:spcBef>
                <a:spcPts val="1600"/>
              </a:spcBef>
              <a:spcAft>
                <a:spcPts val="0"/>
              </a:spcAft>
              <a:buNone/>
              <a:defRPr sz="1100">
                <a:solidFill>
                  <a:srgbClr val="FFFFFF"/>
                </a:solidFill>
              </a:defRPr>
            </a:lvl8pPr>
            <a:lvl9pPr lvl="8" rtl="0">
              <a:lnSpc>
                <a:spcPct val="100000"/>
              </a:lnSpc>
              <a:spcBef>
                <a:spcPts val="1600"/>
              </a:spcBef>
              <a:spcAft>
                <a:spcPts val="1600"/>
              </a:spcAft>
              <a:buNone/>
              <a:defRPr sz="11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477">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4_1_2">
    <p:bg>
      <p:bgPr>
        <a:solidFill>
          <a:srgbClr val="EECAC8"/>
        </a:solidFill>
        <a:effectLst/>
      </p:bgPr>
    </p:bg>
    <p:spTree>
      <p:nvGrpSpPr>
        <p:cNvPr id="1" name="Shape 53"/>
        <p:cNvGrpSpPr/>
        <p:nvPr/>
      </p:nvGrpSpPr>
      <p:grpSpPr>
        <a:xfrm>
          <a:off x="0" y="0"/>
          <a:ext cx="0" cy="0"/>
          <a:chOff x="0" y="0"/>
          <a:chExt cx="0" cy="0"/>
        </a:xfrm>
      </p:grpSpPr>
      <p:sp>
        <p:nvSpPr>
          <p:cNvPr id="54" name="Google Shape;54;p6"/>
          <p:cNvSpPr/>
          <p:nvPr/>
        </p:nvSpPr>
        <p:spPr>
          <a:xfrm>
            <a:off x="8057100" y="5427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defRPr>
            </a:lvl2pPr>
            <a:lvl3pPr lvl="2" algn="r" rtl="0">
              <a:spcBef>
                <a:spcPts val="0"/>
              </a:spcBef>
              <a:spcAft>
                <a:spcPts val="0"/>
              </a:spcAft>
              <a:buNone/>
              <a:defRPr sz="2400">
                <a:solidFill>
                  <a:srgbClr val="434343"/>
                </a:solidFill>
              </a:defRPr>
            </a:lvl3pPr>
            <a:lvl4pPr lvl="3" algn="r" rtl="0">
              <a:spcBef>
                <a:spcPts val="0"/>
              </a:spcBef>
              <a:spcAft>
                <a:spcPts val="0"/>
              </a:spcAft>
              <a:buNone/>
              <a:defRPr sz="2400">
                <a:solidFill>
                  <a:srgbClr val="434343"/>
                </a:solidFill>
              </a:defRPr>
            </a:lvl4pPr>
            <a:lvl5pPr lvl="4" algn="r" rtl="0">
              <a:spcBef>
                <a:spcPts val="0"/>
              </a:spcBef>
              <a:spcAft>
                <a:spcPts val="0"/>
              </a:spcAft>
              <a:buNone/>
              <a:defRPr sz="2400">
                <a:solidFill>
                  <a:srgbClr val="434343"/>
                </a:solidFill>
              </a:defRPr>
            </a:lvl5pPr>
            <a:lvl6pPr lvl="5" algn="r" rtl="0">
              <a:spcBef>
                <a:spcPts val="0"/>
              </a:spcBef>
              <a:spcAft>
                <a:spcPts val="0"/>
              </a:spcAft>
              <a:buNone/>
              <a:defRPr sz="2400">
                <a:solidFill>
                  <a:srgbClr val="434343"/>
                </a:solidFill>
              </a:defRPr>
            </a:lvl6pPr>
            <a:lvl7pPr lvl="6" algn="r" rtl="0">
              <a:spcBef>
                <a:spcPts val="0"/>
              </a:spcBef>
              <a:spcAft>
                <a:spcPts val="0"/>
              </a:spcAft>
              <a:buNone/>
              <a:defRPr sz="2400">
                <a:solidFill>
                  <a:srgbClr val="434343"/>
                </a:solidFill>
              </a:defRPr>
            </a:lvl7pPr>
            <a:lvl8pPr lvl="7" algn="r" rtl="0">
              <a:spcBef>
                <a:spcPts val="0"/>
              </a:spcBef>
              <a:spcAft>
                <a:spcPts val="0"/>
              </a:spcAft>
              <a:buNone/>
              <a:defRPr sz="2400">
                <a:solidFill>
                  <a:srgbClr val="434343"/>
                </a:solidFill>
              </a:defRPr>
            </a:lvl8pPr>
            <a:lvl9pPr lvl="8" algn="r" rtl="0">
              <a:spcBef>
                <a:spcPts val="0"/>
              </a:spcBef>
              <a:spcAft>
                <a:spcPts val="0"/>
              </a:spcAft>
              <a:buNone/>
              <a:defRPr sz="2400">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CUSTOM_14_1_1">
    <p:bg>
      <p:bgPr>
        <a:solidFill>
          <a:srgbClr val="EECAC8"/>
        </a:solidFill>
        <a:effectLst/>
      </p:bgPr>
    </p:bg>
    <p:spTree>
      <p:nvGrpSpPr>
        <p:cNvPr id="1" name="Shape 56"/>
        <p:cNvGrpSpPr/>
        <p:nvPr/>
      </p:nvGrpSpPr>
      <p:grpSpPr>
        <a:xfrm>
          <a:off x="0" y="0"/>
          <a:ext cx="0" cy="0"/>
          <a:chOff x="0" y="0"/>
          <a:chExt cx="0" cy="0"/>
        </a:xfrm>
      </p:grpSpPr>
      <p:sp>
        <p:nvSpPr>
          <p:cNvPr id="57" name="Google Shape;57;p7"/>
          <p:cNvSpPr/>
          <p:nvPr/>
        </p:nvSpPr>
        <p:spPr>
          <a:xfrm>
            <a:off x="0" y="558550"/>
            <a:ext cx="68673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6219400" y="1478750"/>
            <a:ext cx="2924700" cy="21069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latin typeface="Roboto Slab Regular"/>
                <a:ea typeface="Roboto Slab Regular"/>
                <a:cs typeface="Roboto Slab Regular"/>
                <a:sym typeface="Roboto Slab Regular"/>
              </a:defRPr>
            </a:lvl2pPr>
            <a:lvl3pPr lvl="2" algn="r" rtl="0">
              <a:spcBef>
                <a:spcPts val="0"/>
              </a:spcBef>
              <a:spcAft>
                <a:spcPts val="0"/>
              </a:spcAft>
              <a:buNone/>
              <a:defRPr sz="2400">
                <a:solidFill>
                  <a:srgbClr val="434343"/>
                </a:solidFill>
                <a:latin typeface="Roboto Slab Regular"/>
                <a:ea typeface="Roboto Slab Regular"/>
                <a:cs typeface="Roboto Slab Regular"/>
                <a:sym typeface="Roboto Slab Regular"/>
              </a:defRPr>
            </a:lvl3pPr>
            <a:lvl4pPr lvl="3" algn="r" rtl="0">
              <a:spcBef>
                <a:spcPts val="0"/>
              </a:spcBef>
              <a:spcAft>
                <a:spcPts val="0"/>
              </a:spcAft>
              <a:buNone/>
              <a:defRPr sz="2400">
                <a:solidFill>
                  <a:srgbClr val="434343"/>
                </a:solidFill>
                <a:latin typeface="Roboto Slab Regular"/>
                <a:ea typeface="Roboto Slab Regular"/>
                <a:cs typeface="Roboto Slab Regular"/>
                <a:sym typeface="Roboto Slab Regular"/>
              </a:defRPr>
            </a:lvl4pPr>
            <a:lvl5pPr lvl="4" algn="r" rtl="0">
              <a:spcBef>
                <a:spcPts val="0"/>
              </a:spcBef>
              <a:spcAft>
                <a:spcPts val="0"/>
              </a:spcAft>
              <a:buNone/>
              <a:defRPr sz="2400">
                <a:solidFill>
                  <a:srgbClr val="434343"/>
                </a:solidFill>
                <a:latin typeface="Roboto Slab Regular"/>
                <a:ea typeface="Roboto Slab Regular"/>
                <a:cs typeface="Roboto Slab Regular"/>
                <a:sym typeface="Roboto Slab Regular"/>
              </a:defRPr>
            </a:lvl5pPr>
            <a:lvl6pPr lvl="5" algn="r" rtl="0">
              <a:spcBef>
                <a:spcPts val="0"/>
              </a:spcBef>
              <a:spcAft>
                <a:spcPts val="0"/>
              </a:spcAft>
              <a:buNone/>
              <a:defRPr sz="2400">
                <a:solidFill>
                  <a:srgbClr val="434343"/>
                </a:solidFill>
                <a:latin typeface="Roboto Slab Regular"/>
                <a:ea typeface="Roboto Slab Regular"/>
                <a:cs typeface="Roboto Slab Regular"/>
                <a:sym typeface="Roboto Slab Regular"/>
              </a:defRPr>
            </a:lvl6pPr>
            <a:lvl7pPr lvl="6" algn="r" rtl="0">
              <a:spcBef>
                <a:spcPts val="0"/>
              </a:spcBef>
              <a:spcAft>
                <a:spcPts val="0"/>
              </a:spcAft>
              <a:buNone/>
              <a:defRPr sz="2400">
                <a:solidFill>
                  <a:srgbClr val="434343"/>
                </a:solidFill>
                <a:latin typeface="Roboto Slab Regular"/>
                <a:ea typeface="Roboto Slab Regular"/>
                <a:cs typeface="Roboto Slab Regular"/>
                <a:sym typeface="Roboto Slab Regular"/>
              </a:defRPr>
            </a:lvl7pPr>
            <a:lvl8pPr lvl="7" algn="r" rtl="0">
              <a:spcBef>
                <a:spcPts val="0"/>
              </a:spcBef>
              <a:spcAft>
                <a:spcPts val="0"/>
              </a:spcAft>
              <a:buNone/>
              <a:defRPr sz="2400">
                <a:solidFill>
                  <a:srgbClr val="434343"/>
                </a:solidFill>
                <a:latin typeface="Roboto Slab Regular"/>
                <a:ea typeface="Roboto Slab Regular"/>
                <a:cs typeface="Roboto Slab Regular"/>
                <a:sym typeface="Roboto Slab Regular"/>
              </a:defRPr>
            </a:lvl8pPr>
            <a:lvl9pPr lvl="8" algn="r" rtl="0">
              <a:spcBef>
                <a:spcPts val="0"/>
              </a:spcBef>
              <a:spcAft>
                <a:spcPts val="0"/>
              </a:spcAft>
              <a:buNone/>
              <a:defRPr sz="2400">
                <a:solidFill>
                  <a:srgbClr val="434343"/>
                </a:solidFill>
                <a:latin typeface="Roboto Slab Regular"/>
                <a:ea typeface="Roboto Slab Regular"/>
                <a:cs typeface="Roboto Slab Regular"/>
                <a:sym typeface="Roboto Slab Regul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LUMNS">
  <p:cSld name="CUSTOM_14_1_1_4">
    <p:bg>
      <p:bgPr>
        <a:solidFill>
          <a:srgbClr val="EECAC8"/>
        </a:solidFill>
        <a:effectLst/>
      </p:bgPr>
    </p:bg>
    <p:spTree>
      <p:nvGrpSpPr>
        <p:cNvPr id="1" name="Shape 79"/>
        <p:cNvGrpSpPr/>
        <p:nvPr/>
      </p:nvGrpSpPr>
      <p:grpSpPr>
        <a:xfrm>
          <a:off x="0" y="0"/>
          <a:ext cx="0" cy="0"/>
          <a:chOff x="0" y="0"/>
          <a:chExt cx="0" cy="0"/>
        </a:xfrm>
      </p:grpSpPr>
      <p:sp>
        <p:nvSpPr>
          <p:cNvPr id="80" name="Google Shape;80;p9"/>
          <p:cNvSpPr/>
          <p:nvPr/>
        </p:nvSpPr>
        <p:spPr>
          <a:xfrm>
            <a:off x="0" y="558550"/>
            <a:ext cx="68673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6219400" y="1478750"/>
            <a:ext cx="2924700" cy="21069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4773376" y="4464175"/>
            <a:ext cx="2285400" cy="1512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flipH="1">
            <a:off x="5734060" y="3461498"/>
            <a:ext cx="440572" cy="1057604"/>
          </a:xfrm>
          <a:custGeom>
            <a:avLst/>
            <a:gdLst/>
            <a:ahLst/>
            <a:cxnLst/>
            <a:rect l="l" t="t" r="r" b="b"/>
            <a:pathLst>
              <a:path w="6479" h="15553" extrusionOk="0">
                <a:moveTo>
                  <a:pt x="4489" y="0"/>
                </a:moveTo>
                <a:cubicBezTo>
                  <a:pt x="3739" y="720"/>
                  <a:pt x="3079" y="1530"/>
                  <a:pt x="2513" y="2403"/>
                </a:cubicBezTo>
                <a:cubicBezTo>
                  <a:pt x="2759" y="3130"/>
                  <a:pt x="3006" y="3856"/>
                  <a:pt x="3256" y="4582"/>
                </a:cubicBezTo>
                <a:cubicBezTo>
                  <a:pt x="2883" y="4059"/>
                  <a:pt x="2507" y="3539"/>
                  <a:pt x="2133" y="3019"/>
                </a:cubicBezTo>
                <a:cubicBezTo>
                  <a:pt x="1417" y="4259"/>
                  <a:pt x="887" y="5605"/>
                  <a:pt x="580" y="7005"/>
                </a:cubicBezTo>
                <a:cubicBezTo>
                  <a:pt x="1057" y="7778"/>
                  <a:pt x="1536" y="8551"/>
                  <a:pt x="2016" y="9324"/>
                </a:cubicBezTo>
                <a:cubicBezTo>
                  <a:pt x="1480" y="8854"/>
                  <a:pt x="947" y="8381"/>
                  <a:pt x="414" y="7912"/>
                </a:cubicBezTo>
                <a:lnTo>
                  <a:pt x="414" y="7912"/>
                </a:lnTo>
                <a:cubicBezTo>
                  <a:pt x="0" y="10620"/>
                  <a:pt x="437" y="13053"/>
                  <a:pt x="1647" y="15553"/>
                </a:cubicBezTo>
                <a:lnTo>
                  <a:pt x="4093" y="15553"/>
                </a:lnTo>
                <a:cubicBezTo>
                  <a:pt x="5532" y="13270"/>
                  <a:pt x="6355" y="10600"/>
                  <a:pt x="6452" y="7904"/>
                </a:cubicBezTo>
                <a:cubicBezTo>
                  <a:pt x="6478" y="7192"/>
                  <a:pt x="6441" y="6465"/>
                  <a:pt x="6352" y="5742"/>
                </a:cubicBezTo>
                <a:cubicBezTo>
                  <a:pt x="6055" y="6045"/>
                  <a:pt x="5758" y="6345"/>
                  <a:pt x="5462" y="6645"/>
                </a:cubicBezTo>
                <a:cubicBezTo>
                  <a:pt x="5729" y="6142"/>
                  <a:pt x="5995" y="5635"/>
                  <a:pt x="6258" y="5129"/>
                </a:cubicBezTo>
                <a:cubicBezTo>
                  <a:pt x="5955" y="3336"/>
                  <a:pt x="5322" y="1570"/>
                  <a:pt x="4489"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flipH="1">
            <a:off x="5863664" y="3460818"/>
            <a:ext cx="114988" cy="1058692"/>
          </a:xfrm>
          <a:custGeom>
            <a:avLst/>
            <a:gdLst/>
            <a:ahLst/>
            <a:cxnLst/>
            <a:rect l="l" t="t" r="r" b="b"/>
            <a:pathLst>
              <a:path w="1691" h="15569" extrusionOk="0">
                <a:moveTo>
                  <a:pt x="1520" y="1"/>
                </a:moveTo>
                <a:lnTo>
                  <a:pt x="1" y="15552"/>
                </a:lnTo>
                <a:lnTo>
                  <a:pt x="174" y="15569"/>
                </a:lnTo>
                <a:lnTo>
                  <a:pt x="1690" y="17"/>
                </a:lnTo>
                <a:lnTo>
                  <a:pt x="152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flipH="1">
            <a:off x="5573848" y="3859645"/>
            <a:ext cx="379644" cy="659464"/>
          </a:xfrm>
          <a:custGeom>
            <a:avLst/>
            <a:gdLst/>
            <a:ahLst/>
            <a:cxnLst/>
            <a:rect l="l" t="t" r="r" b="b"/>
            <a:pathLst>
              <a:path w="5583" h="9698" extrusionOk="0">
                <a:moveTo>
                  <a:pt x="5406" y="0"/>
                </a:moveTo>
                <a:cubicBezTo>
                  <a:pt x="3717" y="954"/>
                  <a:pt x="2300" y="2386"/>
                  <a:pt x="1370" y="4089"/>
                </a:cubicBezTo>
                <a:cubicBezTo>
                  <a:pt x="441" y="5792"/>
                  <a:pt x="1" y="7755"/>
                  <a:pt x="114" y="9691"/>
                </a:cubicBezTo>
                <a:lnTo>
                  <a:pt x="2217" y="9698"/>
                </a:lnTo>
                <a:cubicBezTo>
                  <a:pt x="3580" y="8072"/>
                  <a:pt x="4576" y="6352"/>
                  <a:pt x="5099" y="4493"/>
                </a:cubicBezTo>
                <a:lnTo>
                  <a:pt x="5099" y="4493"/>
                </a:lnTo>
                <a:cubicBezTo>
                  <a:pt x="4703" y="4659"/>
                  <a:pt x="4306" y="4825"/>
                  <a:pt x="3909" y="4989"/>
                </a:cubicBezTo>
                <a:cubicBezTo>
                  <a:pt x="4356" y="4622"/>
                  <a:pt x="4803" y="4253"/>
                  <a:pt x="5249" y="3886"/>
                </a:cubicBezTo>
                <a:cubicBezTo>
                  <a:pt x="5519" y="2656"/>
                  <a:pt x="5582" y="1366"/>
                  <a:pt x="5406" y="0"/>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flipH="1">
            <a:off x="5580646" y="3857333"/>
            <a:ext cx="294168" cy="664088"/>
          </a:xfrm>
          <a:custGeom>
            <a:avLst/>
            <a:gdLst/>
            <a:ahLst/>
            <a:cxnLst/>
            <a:rect l="l" t="t" r="r" b="b"/>
            <a:pathLst>
              <a:path w="4326" h="9766" extrusionOk="0">
                <a:moveTo>
                  <a:pt x="4169" y="1"/>
                </a:moveTo>
                <a:lnTo>
                  <a:pt x="0" y="9698"/>
                </a:lnTo>
                <a:lnTo>
                  <a:pt x="157" y="9765"/>
                </a:lnTo>
                <a:lnTo>
                  <a:pt x="4325" y="68"/>
                </a:lnTo>
                <a:lnTo>
                  <a:pt x="416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txBox="1">
            <a:spLocks noGrp="1"/>
          </p:cNvSpPr>
          <p:nvPr>
            <p:ph type="subTitle" idx="1"/>
          </p:nvPr>
        </p:nvSpPr>
        <p:spPr>
          <a:xfrm>
            <a:off x="2067925" y="1970291"/>
            <a:ext cx="3190500" cy="45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None/>
              <a:defRPr>
                <a:solidFill>
                  <a:srgbClr val="FFFFFF"/>
                </a:solidFill>
              </a:defRPr>
            </a:lvl1pPr>
            <a:lvl2pPr lvl="1" rtl="0">
              <a:lnSpc>
                <a:spcPct val="100000"/>
              </a:lnSpc>
              <a:spcBef>
                <a:spcPts val="0"/>
              </a:spcBef>
              <a:spcAft>
                <a:spcPts val="0"/>
              </a:spcAft>
              <a:buClr>
                <a:srgbClr val="FFFFFF"/>
              </a:buClr>
              <a:buSzPts val="1100"/>
              <a:buNone/>
              <a:defRPr>
                <a:solidFill>
                  <a:srgbClr val="FFFFFF"/>
                </a:solidFill>
              </a:defRPr>
            </a:lvl2pPr>
            <a:lvl3pPr lvl="2" rtl="0">
              <a:lnSpc>
                <a:spcPct val="100000"/>
              </a:lnSpc>
              <a:spcBef>
                <a:spcPts val="0"/>
              </a:spcBef>
              <a:spcAft>
                <a:spcPts val="0"/>
              </a:spcAft>
              <a:buClr>
                <a:srgbClr val="FFFFFF"/>
              </a:buClr>
              <a:buSzPts val="1100"/>
              <a:buNone/>
              <a:defRPr>
                <a:solidFill>
                  <a:srgbClr val="FFFFFF"/>
                </a:solidFill>
              </a:defRPr>
            </a:lvl3pPr>
            <a:lvl4pPr lvl="3" rtl="0">
              <a:lnSpc>
                <a:spcPct val="100000"/>
              </a:lnSpc>
              <a:spcBef>
                <a:spcPts val="0"/>
              </a:spcBef>
              <a:spcAft>
                <a:spcPts val="0"/>
              </a:spcAft>
              <a:buClr>
                <a:srgbClr val="FFFFFF"/>
              </a:buClr>
              <a:buSzPts val="1100"/>
              <a:buNone/>
              <a:defRPr>
                <a:solidFill>
                  <a:srgbClr val="FFFFFF"/>
                </a:solidFill>
              </a:defRPr>
            </a:lvl4pPr>
            <a:lvl5pPr lvl="4" rtl="0">
              <a:lnSpc>
                <a:spcPct val="100000"/>
              </a:lnSpc>
              <a:spcBef>
                <a:spcPts val="0"/>
              </a:spcBef>
              <a:spcAft>
                <a:spcPts val="0"/>
              </a:spcAft>
              <a:buClr>
                <a:srgbClr val="FFFFFF"/>
              </a:buClr>
              <a:buSzPts val="1100"/>
              <a:buNone/>
              <a:defRPr>
                <a:solidFill>
                  <a:srgbClr val="FFFFFF"/>
                </a:solidFill>
              </a:defRPr>
            </a:lvl5pPr>
            <a:lvl6pPr lvl="5" rtl="0">
              <a:lnSpc>
                <a:spcPct val="100000"/>
              </a:lnSpc>
              <a:spcBef>
                <a:spcPts val="0"/>
              </a:spcBef>
              <a:spcAft>
                <a:spcPts val="0"/>
              </a:spcAft>
              <a:buClr>
                <a:srgbClr val="FFFFFF"/>
              </a:buClr>
              <a:buSzPts val="1100"/>
              <a:buNone/>
              <a:defRPr>
                <a:solidFill>
                  <a:srgbClr val="FFFFFF"/>
                </a:solidFill>
              </a:defRPr>
            </a:lvl6pPr>
            <a:lvl7pPr lvl="6" rtl="0">
              <a:lnSpc>
                <a:spcPct val="100000"/>
              </a:lnSpc>
              <a:spcBef>
                <a:spcPts val="0"/>
              </a:spcBef>
              <a:spcAft>
                <a:spcPts val="0"/>
              </a:spcAft>
              <a:buClr>
                <a:srgbClr val="FFFFFF"/>
              </a:buClr>
              <a:buSzPts val="1100"/>
              <a:buNone/>
              <a:defRPr>
                <a:solidFill>
                  <a:srgbClr val="FFFFFF"/>
                </a:solidFill>
              </a:defRPr>
            </a:lvl7pPr>
            <a:lvl8pPr lvl="7" rtl="0">
              <a:lnSpc>
                <a:spcPct val="100000"/>
              </a:lnSpc>
              <a:spcBef>
                <a:spcPts val="0"/>
              </a:spcBef>
              <a:spcAft>
                <a:spcPts val="0"/>
              </a:spcAft>
              <a:buClr>
                <a:srgbClr val="FFFFFF"/>
              </a:buClr>
              <a:buSzPts val="1100"/>
              <a:buNone/>
              <a:defRPr>
                <a:solidFill>
                  <a:srgbClr val="FFFFFF"/>
                </a:solidFill>
              </a:defRPr>
            </a:lvl8pPr>
            <a:lvl9pPr lvl="8"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88" name="Google Shape;88;p9"/>
          <p:cNvSpPr txBox="1">
            <a:spLocks noGrp="1"/>
          </p:cNvSpPr>
          <p:nvPr>
            <p:ph type="subTitle" idx="2"/>
          </p:nvPr>
        </p:nvSpPr>
        <p:spPr>
          <a:xfrm>
            <a:off x="2067925" y="1742878"/>
            <a:ext cx="3555000" cy="356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1pPr>
            <a:lvl2pPr lvl="1"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2pPr>
            <a:lvl3pPr lvl="2"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3pPr>
            <a:lvl4pPr lvl="3"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4pPr>
            <a:lvl5pPr lvl="4"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5pPr>
            <a:lvl6pPr lvl="5"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6pPr>
            <a:lvl7pPr lvl="6"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7pPr>
            <a:lvl8pPr lvl="7"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8pPr>
            <a:lvl9pPr lvl="8"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9pPr>
          </a:lstStyle>
          <a:p>
            <a:endParaRPr/>
          </a:p>
        </p:txBody>
      </p:sp>
      <p:sp>
        <p:nvSpPr>
          <p:cNvPr id="89" name="Google Shape;89;p9"/>
          <p:cNvSpPr txBox="1">
            <a:spLocks noGrp="1"/>
          </p:cNvSpPr>
          <p:nvPr>
            <p:ph type="subTitle" idx="3"/>
          </p:nvPr>
        </p:nvSpPr>
        <p:spPr>
          <a:xfrm>
            <a:off x="2067925" y="1090038"/>
            <a:ext cx="3190500" cy="45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None/>
              <a:defRPr>
                <a:solidFill>
                  <a:srgbClr val="FFFFFF"/>
                </a:solidFill>
              </a:defRPr>
            </a:lvl1pPr>
            <a:lvl2pPr lvl="1" rtl="0">
              <a:lnSpc>
                <a:spcPct val="100000"/>
              </a:lnSpc>
              <a:spcBef>
                <a:spcPts val="0"/>
              </a:spcBef>
              <a:spcAft>
                <a:spcPts val="0"/>
              </a:spcAft>
              <a:buClr>
                <a:srgbClr val="FFFFFF"/>
              </a:buClr>
              <a:buSzPts val="1100"/>
              <a:buNone/>
              <a:defRPr>
                <a:solidFill>
                  <a:srgbClr val="FFFFFF"/>
                </a:solidFill>
              </a:defRPr>
            </a:lvl2pPr>
            <a:lvl3pPr lvl="2" rtl="0">
              <a:lnSpc>
                <a:spcPct val="100000"/>
              </a:lnSpc>
              <a:spcBef>
                <a:spcPts val="0"/>
              </a:spcBef>
              <a:spcAft>
                <a:spcPts val="0"/>
              </a:spcAft>
              <a:buClr>
                <a:srgbClr val="FFFFFF"/>
              </a:buClr>
              <a:buSzPts val="1100"/>
              <a:buNone/>
              <a:defRPr>
                <a:solidFill>
                  <a:srgbClr val="FFFFFF"/>
                </a:solidFill>
              </a:defRPr>
            </a:lvl3pPr>
            <a:lvl4pPr lvl="3" rtl="0">
              <a:lnSpc>
                <a:spcPct val="100000"/>
              </a:lnSpc>
              <a:spcBef>
                <a:spcPts val="0"/>
              </a:spcBef>
              <a:spcAft>
                <a:spcPts val="0"/>
              </a:spcAft>
              <a:buClr>
                <a:srgbClr val="FFFFFF"/>
              </a:buClr>
              <a:buSzPts val="1100"/>
              <a:buNone/>
              <a:defRPr>
                <a:solidFill>
                  <a:srgbClr val="FFFFFF"/>
                </a:solidFill>
              </a:defRPr>
            </a:lvl4pPr>
            <a:lvl5pPr lvl="4" rtl="0">
              <a:lnSpc>
                <a:spcPct val="100000"/>
              </a:lnSpc>
              <a:spcBef>
                <a:spcPts val="0"/>
              </a:spcBef>
              <a:spcAft>
                <a:spcPts val="0"/>
              </a:spcAft>
              <a:buClr>
                <a:srgbClr val="FFFFFF"/>
              </a:buClr>
              <a:buSzPts val="1100"/>
              <a:buNone/>
              <a:defRPr>
                <a:solidFill>
                  <a:srgbClr val="FFFFFF"/>
                </a:solidFill>
              </a:defRPr>
            </a:lvl5pPr>
            <a:lvl6pPr lvl="5" rtl="0">
              <a:lnSpc>
                <a:spcPct val="100000"/>
              </a:lnSpc>
              <a:spcBef>
                <a:spcPts val="0"/>
              </a:spcBef>
              <a:spcAft>
                <a:spcPts val="0"/>
              </a:spcAft>
              <a:buClr>
                <a:srgbClr val="FFFFFF"/>
              </a:buClr>
              <a:buSzPts val="1100"/>
              <a:buNone/>
              <a:defRPr>
                <a:solidFill>
                  <a:srgbClr val="FFFFFF"/>
                </a:solidFill>
              </a:defRPr>
            </a:lvl6pPr>
            <a:lvl7pPr lvl="6" rtl="0">
              <a:lnSpc>
                <a:spcPct val="100000"/>
              </a:lnSpc>
              <a:spcBef>
                <a:spcPts val="0"/>
              </a:spcBef>
              <a:spcAft>
                <a:spcPts val="0"/>
              </a:spcAft>
              <a:buClr>
                <a:srgbClr val="FFFFFF"/>
              </a:buClr>
              <a:buSzPts val="1100"/>
              <a:buNone/>
              <a:defRPr>
                <a:solidFill>
                  <a:srgbClr val="FFFFFF"/>
                </a:solidFill>
              </a:defRPr>
            </a:lvl7pPr>
            <a:lvl8pPr lvl="7" rtl="0">
              <a:lnSpc>
                <a:spcPct val="100000"/>
              </a:lnSpc>
              <a:spcBef>
                <a:spcPts val="0"/>
              </a:spcBef>
              <a:spcAft>
                <a:spcPts val="0"/>
              </a:spcAft>
              <a:buClr>
                <a:srgbClr val="FFFFFF"/>
              </a:buClr>
              <a:buSzPts val="1100"/>
              <a:buNone/>
              <a:defRPr>
                <a:solidFill>
                  <a:srgbClr val="FFFFFF"/>
                </a:solidFill>
              </a:defRPr>
            </a:lvl8pPr>
            <a:lvl9pPr lvl="8"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90" name="Google Shape;90;p9"/>
          <p:cNvSpPr txBox="1">
            <a:spLocks noGrp="1"/>
          </p:cNvSpPr>
          <p:nvPr>
            <p:ph type="subTitle" idx="4"/>
          </p:nvPr>
        </p:nvSpPr>
        <p:spPr>
          <a:xfrm>
            <a:off x="2067925" y="962050"/>
            <a:ext cx="3555000" cy="25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1pPr>
            <a:lvl2pPr lvl="1"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2pPr>
            <a:lvl3pPr lvl="2"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3pPr>
            <a:lvl4pPr lvl="3"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4pPr>
            <a:lvl5pPr lvl="4"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5pPr>
            <a:lvl6pPr lvl="5"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6pPr>
            <a:lvl7pPr lvl="6"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7pPr>
            <a:lvl8pPr lvl="7"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8pPr>
            <a:lvl9pPr lvl="8"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9pPr>
          </a:lstStyle>
          <a:p>
            <a:endParaRPr/>
          </a:p>
        </p:txBody>
      </p:sp>
      <p:sp>
        <p:nvSpPr>
          <p:cNvPr id="91" name="Google Shape;91;p9"/>
          <p:cNvSpPr txBox="1">
            <a:spLocks noGrp="1"/>
          </p:cNvSpPr>
          <p:nvPr>
            <p:ph type="subTitle" idx="5"/>
          </p:nvPr>
        </p:nvSpPr>
        <p:spPr>
          <a:xfrm>
            <a:off x="2067925" y="2850420"/>
            <a:ext cx="3190500" cy="45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None/>
              <a:defRPr>
                <a:solidFill>
                  <a:srgbClr val="FFFFFF"/>
                </a:solidFill>
              </a:defRPr>
            </a:lvl1pPr>
            <a:lvl2pPr lvl="1" rtl="0">
              <a:lnSpc>
                <a:spcPct val="100000"/>
              </a:lnSpc>
              <a:spcBef>
                <a:spcPts val="0"/>
              </a:spcBef>
              <a:spcAft>
                <a:spcPts val="0"/>
              </a:spcAft>
              <a:buClr>
                <a:srgbClr val="FFFFFF"/>
              </a:buClr>
              <a:buSzPts val="1100"/>
              <a:buNone/>
              <a:defRPr>
                <a:solidFill>
                  <a:srgbClr val="FFFFFF"/>
                </a:solidFill>
              </a:defRPr>
            </a:lvl2pPr>
            <a:lvl3pPr lvl="2" rtl="0">
              <a:lnSpc>
                <a:spcPct val="100000"/>
              </a:lnSpc>
              <a:spcBef>
                <a:spcPts val="0"/>
              </a:spcBef>
              <a:spcAft>
                <a:spcPts val="0"/>
              </a:spcAft>
              <a:buClr>
                <a:srgbClr val="FFFFFF"/>
              </a:buClr>
              <a:buSzPts val="1100"/>
              <a:buNone/>
              <a:defRPr>
                <a:solidFill>
                  <a:srgbClr val="FFFFFF"/>
                </a:solidFill>
              </a:defRPr>
            </a:lvl3pPr>
            <a:lvl4pPr lvl="3" rtl="0">
              <a:lnSpc>
                <a:spcPct val="100000"/>
              </a:lnSpc>
              <a:spcBef>
                <a:spcPts val="0"/>
              </a:spcBef>
              <a:spcAft>
                <a:spcPts val="0"/>
              </a:spcAft>
              <a:buClr>
                <a:srgbClr val="FFFFFF"/>
              </a:buClr>
              <a:buSzPts val="1100"/>
              <a:buNone/>
              <a:defRPr>
                <a:solidFill>
                  <a:srgbClr val="FFFFFF"/>
                </a:solidFill>
              </a:defRPr>
            </a:lvl4pPr>
            <a:lvl5pPr lvl="4" rtl="0">
              <a:lnSpc>
                <a:spcPct val="100000"/>
              </a:lnSpc>
              <a:spcBef>
                <a:spcPts val="0"/>
              </a:spcBef>
              <a:spcAft>
                <a:spcPts val="0"/>
              </a:spcAft>
              <a:buClr>
                <a:srgbClr val="FFFFFF"/>
              </a:buClr>
              <a:buSzPts val="1100"/>
              <a:buNone/>
              <a:defRPr>
                <a:solidFill>
                  <a:srgbClr val="FFFFFF"/>
                </a:solidFill>
              </a:defRPr>
            </a:lvl5pPr>
            <a:lvl6pPr lvl="5" rtl="0">
              <a:lnSpc>
                <a:spcPct val="100000"/>
              </a:lnSpc>
              <a:spcBef>
                <a:spcPts val="0"/>
              </a:spcBef>
              <a:spcAft>
                <a:spcPts val="0"/>
              </a:spcAft>
              <a:buClr>
                <a:srgbClr val="FFFFFF"/>
              </a:buClr>
              <a:buSzPts val="1100"/>
              <a:buNone/>
              <a:defRPr>
                <a:solidFill>
                  <a:srgbClr val="FFFFFF"/>
                </a:solidFill>
              </a:defRPr>
            </a:lvl6pPr>
            <a:lvl7pPr lvl="6" rtl="0">
              <a:lnSpc>
                <a:spcPct val="100000"/>
              </a:lnSpc>
              <a:spcBef>
                <a:spcPts val="0"/>
              </a:spcBef>
              <a:spcAft>
                <a:spcPts val="0"/>
              </a:spcAft>
              <a:buClr>
                <a:srgbClr val="FFFFFF"/>
              </a:buClr>
              <a:buSzPts val="1100"/>
              <a:buNone/>
              <a:defRPr>
                <a:solidFill>
                  <a:srgbClr val="FFFFFF"/>
                </a:solidFill>
              </a:defRPr>
            </a:lvl7pPr>
            <a:lvl8pPr lvl="7" rtl="0">
              <a:lnSpc>
                <a:spcPct val="100000"/>
              </a:lnSpc>
              <a:spcBef>
                <a:spcPts val="0"/>
              </a:spcBef>
              <a:spcAft>
                <a:spcPts val="0"/>
              </a:spcAft>
              <a:buClr>
                <a:srgbClr val="FFFFFF"/>
              </a:buClr>
              <a:buSzPts val="1100"/>
              <a:buNone/>
              <a:defRPr>
                <a:solidFill>
                  <a:srgbClr val="FFFFFF"/>
                </a:solidFill>
              </a:defRPr>
            </a:lvl8pPr>
            <a:lvl9pPr lvl="8"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92" name="Google Shape;92;p9"/>
          <p:cNvSpPr txBox="1">
            <a:spLocks noGrp="1"/>
          </p:cNvSpPr>
          <p:nvPr>
            <p:ph type="subTitle" idx="6"/>
          </p:nvPr>
        </p:nvSpPr>
        <p:spPr>
          <a:xfrm>
            <a:off x="2067925" y="2623006"/>
            <a:ext cx="3555000" cy="356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1pPr>
            <a:lvl2pPr lvl="1"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2pPr>
            <a:lvl3pPr lvl="2"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3pPr>
            <a:lvl4pPr lvl="3"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4pPr>
            <a:lvl5pPr lvl="4"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5pPr>
            <a:lvl6pPr lvl="5"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6pPr>
            <a:lvl7pPr lvl="6"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7pPr>
            <a:lvl8pPr lvl="7"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8pPr>
            <a:lvl9pPr lvl="8"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9pPr>
          </a:lstStyle>
          <a:p>
            <a:endParaRPr/>
          </a:p>
        </p:txBody>
      </p:sp>
      <p:sp>
        <p:nvSpPr>
          <p:cNvPr id="93" name="Google Shape;93;p9"/>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latin typeface="Roboto Slab Regular"/>
                <a:ea typeface="Roboto Slab Regular"/>
                <a:cs typeface="Roboto Slab Regular"/>
                <a:sym typeface="Roboto Slab Regular"/>
              </a:defRPr>
            </a:lvl2pPr>
            <a:lvl3pPr lvl="2" algn="r" rtl="0">
              <a:spcBef>
                <a:spcPts val="0"/>
              </a:spcBef>
              <a:spcAft>
                <a:spcPts val="0"/>
              </a:spcAft>
              <a:buNone/>
              <a:defRPr sz="2400">
                <a:solidFill>
                  <a:srgbClr val="434343"/>
                </a:solidFill>
                <a:latin typeface="Roboto Slab Regular"/>
                <a:ea typeface="Roboto Slab Regular"/>
                <a:cs typeface="Roboto Slab Regular"/>
                <a:sym typeface="Roboto Slab Regular"/>
              </a:defRPr>
            </a:lvl3pPr>
            <a:lvl4pPr lvl="3" algn="r" rtl="0">
              <a:spcBef>
                <a:spcPts val="0"/>
              </a:spcBef>
              <a:spcAft>
                <a:spcPts val="0"/>
              </a:spcAft>
              <a:buNone/>
              <a:defRPr sz="2400">
                <a:solidFill>
                  <a:srgbClr val="434343"/>
                </a:solidFill>
                <a:latin typeface="Roboto Slab Regular"/>
                <a:ea typeface="Roboto Slab Regular"/>
                <a:cs typeface="Roboto Slab Regular"/>
                <a:sym typeface="Roboto Slab Regular"/>
              </a:defRPr>
            </a:lvl4pPr>
            <a:lvl5pPr lvl="4" algn="r" rtl="0">
              <a:spcBef>
                <a:spcPts val="0"/>
              </a:spcBef>
              <a:spcAft>
                <a:spcPts val="0"/>
              </a:spcAft>
              <a:buNone/>
              <a:defRPr sz="2400">
                <a:solidFill>
                  <a:srgbClr val="434343"/>
                </a:solidFill>
                <a:latin typeface="Roboto Slab Regular"/>
                <a:ea typeface="Roboto Slab Regular"/>
                <a:cs typeface="Roboto Slab Regular"/>
                <a:sym typeface="Roboto Slab Regular"/>
              </a:defRPr>
            </a:lvl5pPr>
            <a:lvl6pPr lvl="5" algn="r" rtl="0">
              <a:spcBef>
                <a:spcPts val="0"/>
              </a:spcBef>
              <a:spcAft>
                <a:spcPts val="0"/>
              </a:spcAft>
              <a:buNone/>
              <a:defRPr sz="2400">
                <a:solidFill>
                  <a:srgbClr val="434343"/>
                </a:solidFill>
                <a:latin typeface="Roboto Slab Regular"/>
                <a:ea typeface="Roboto Slab Regular"/>
                <a:cs typeface="Roboto Slab Regular"/>
                <a:sym typeface="Roboto Slab Regular"/>
              </a:defRPr>
            </a:lvl6pPr>
            <a:lvl7pPr lvl="6" algn="r" rtl="0">
              <a:spcBef>
                <a:spcPts val="0"/>
              </a:spcBef>
              <a:spcAft>
                <a:spcPts val="0"/>
              </a:spcAft>
              <a:buNone/>
              <a:defRPr sz="2400">
                <a:solidFill>
                  <a:srgbClr val="434343"/>
                </a:solidFill>
                <a:latin typeface="Roboto Slab Regular"/>
                <a:ea typeface="Roboto Slab Regular"/>
                <a:cs typeface="Roboto Slab Regular"/>
                <a:sym typeface="Roboto Slab Regular"/>
              </a:defRPr>
            </a:lvl7pPr>
            <a:lvl8pPr lvl="7" algn="r" rtl="0">
              <a:spcBef>
                <a:spcPts val="0"/>
              </a:spcBef>
              <a:spcAft>
                <a:spcPts val="0"/>
              </a:spcAft>
              <a:buNone/>
              <a:defRPr sz="2400">
                <a:solidFill>
                  <a:srgbClr val="434343"/>
                </a:solidFill>
                <a:latin typeface="Roboto Slab Regular"/>
                <a:ea typeface="Roboto Slab Regular"/>
                <a:cs typeface="Roboto Slab Regular"/>
                <a:sym typeface="Roboto Slab Regular"/>
              </a:defRPr>
            </a:lvl8pPr>
            <a:lvl9pPr lvl="8" algn="r" rtl="0">
              <a:spcBef>
                <a:spcPts val="0"/>
              </a:spcBef>
              <a:spcAft>
                <a:spcPts val="0"/>
              </a:spcAft>
              <a:buNone/>
              <a:defRPr sz="2400">
                <a:solidFill>
                  <a:srgbClr val="434343"/>
                </a:solidFill>
                <a:latin typeface="Roboto Slab Regular"/>
                <a:ea typeface="Roboto Slab Regular"/>
                <a:cs typeface="Roboto Slab Regular"/>
                <a:sym typeface="Roboto Slab Regular"/>
              </a:defRPr>
            </a:lvl9pPr>
          </a:lstStyle>
          <a:p>
            <a:endParaRPr/>
          </a:p>
        </p:txBody>
      </p:sp>
      <p:sp>
        <p:nvSpPr>
          <p:cNvPr id="94" name="Google Shape;94;p9"/>
          <p:cNvSpPr txBox="1">
            <a:spLocks noGrp="1"/>
          </p:cNvSpPr>
          <p:nvPr>
            <p:ph type="subTitle" idx="7"/>
          </p:nvPr>
        </p:nvSpPr>
        <p:spPr>
          <a:xfrm>
            <a:off x="2067925" y="3730548"/>
            <a:ext cx="3190500" cy="45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None/>
              <a:defRPr>
                <a:solidFill>
                  <a:srgbClr val="FFFFFF"/>
                </a:solidFill>
              </a:defRPr>
            </a:lvl1pPr>
            <a:lvl2pPr lvl="1" rtl="0">
              <a:lnSpc>
                <a:spcPct val="100000"/>
              </a:lnSpc>
              <a:spcBef>
                <a:spcPts val="0"/>
              </a:spcBef>
              <a:spcAft>
                <a:spcPts val="0"/>
              </a:spcAft>
              <a:buClr>
                <a:srgbClr val="FFFFFF"/>
              </a:buClr>
              <a:buSzPts val="1100"/>
              <a:buNone/>
              <a:defRPr>
                <a:solidFill>
                  <a:srgbClr val="FFFFFF"/>
                </a:solidFill>
              </a:defRPr>
            </a:lvl2pPr>
            <a:lvl3pPr lvl="2" rtl="0">
              <a:lnSpc>
                <a:spcPct val="100000"/>
              </a:lnSpc>
              <a:spcBef>
                <a:spcPts val="0"/>
              </a:spcBef>
              <a:spcAft>
                <a:spcPts val="0"/>
              </a:spcAft>
              <a:buClr>
                <a:srgbClr val="FFFFFF"/>
              </a:buClr>
              <a:buSzPts val="1100"/>
              <a:buNone/>
              <a:defRPr>
                <a:solidFill>
                  <a:srgbClr val="FFFFFF"/>
                </a:solidFill>
              </a:defRPr>
            </a:lvl3pPr>
            <a:lvl4pPr lvl="3" rtl="0">
              <a:lnSpc>
                <a:spcPct val="100000"/>
              </a:lnSpc>
              <a:spcBef>
                <a:spcPts val="0"/>
              </a:spcBef>
              <a:spcAft>
                <a:spcPts val="0"/>
              </a:spcAft>
              <a:buClr>
                <a:srgbClr val="FFFFFF"/>
              </a:buClr>
              <a:buSzPts val="1100"/>
              <a:buNone/>
              <a:defRPr>
                <a:solidFill>
                  <a:srgbClr val="FFFFFF"/>
                </a:solidFill>
              </a:defRPr>
            </a:lvl4pPr>
            <a:lvl5pPr lvl="4" rtl="0">
              <a:lnSpc>
                <a:spcPct val="100000"/>
              </a:lnSpc>
              <a:spcBef>
                <a:spcPts val="0"/>
              </a:spcBef>
              <a:spcAft>
                <a:spcPts val="0"/>
              </a:spcAft>
              <a:buClr>
                <a:srgbClr val="FFFFFF"/>
              </a:buClr>
              <a:buSzPts val="1100"/>
              <a:buNone/>
              <a:defRPr>
                <a:solidFill>
                  <a:srgbClr val="FFFFFF"/>
                </a:solidFill>
              </a:defRPr>
            </a:lvl5pPr>
            <a:lvl6pPr lvl="5" rtl="0">
              <a:lnSpc>
                <a:spcPct val="100000"/>
              </a:lnSpc>
              <a:spcBef>
                <a:spcPts val="0"/>
              </a:spcBef>
              <a:spcAft>
                <a:spcPts val="0"/>
              </a:spcAft>
              <a:buClr>
                <a:srgbClr val="FFFFFF"/>
              </a:buClr>
              <a:buSzPts val="1100"/>
              <a:buNone/>
              <a:defRPr>
                <a:solidFill>
                  <a:srgbClr val="FFFFFF"/>
                </a:solidFill>
              </a:defRPr>
            </a:lvl6pPr>
            <a:lvl7pPr lvl="6" rtl="0">
              <a:lnSpc>
                <a:spcPct val="100000"/>
              </a:lnSpc>
              <a:spcBef>
                <a:spcPts val="0"/>
              </a:spcBef>
              <a:spcAft>
                <a:spcPts val="0"/>
              </a:spcAft>
              <a:buClr>
                <a:srgbClr val="FFFFFF"/>
              </a:buClr>
              <a:buSzPts val="1100"/>
              <a:buNone/>
              <a:defRPr>
                <a:solidFill>
                  <a:srgbClr val="FFFFFF"/>
                </a:solidFill>
              </a:defRPr>
            </a:lvl7pPr>
            <a:lvl8pPr lvl="7" rtl="0">
              <a:lnSpc>
                <a:spcPct val="100000"/>
              </a:lnSpc>
              <a:spcBef>
                <a:spcPts val="0"/>
              </a:spcBef>
              <a:spcAft>
                <a:spcPts val="0"/>
              </a:spcAft>
              <a:buClr>
                <a:srgbClr val="FFFFFF"/>
              </a:buClr>
              <a:buSzPts val="1100"/>
              <a:buNone/>
              <a:defRPr>
                <a:solidFill>
                  <a:srgbClr val="FFFFFF"/>
                </a:solidFill>
              </a:defRPr>
            </a:lvl8pPr>
            <a:lvl9pPr lvl="8"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95" name="Google Shape;95;p9"/>
          <p:cNvSpPr txBox="1">
            <a:spLocks noGrp="1"/>
          </p:cNvSpPr>
          <p:nvPr>
            <p:ph type="subTitle" idx="8"/>
          </p:nvPr>
        </p:nvSpPr>
        <p:spPr>
          <a:xfrm>
            <a:off x="2067925" y="3503135"/>
            <a:ext cx="3555000" cy="356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1pPr>
            <a:lvl2pPr lvl="1"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2pPr>
            <a:lvl3pPr lvl="2"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3pPr>
            <a:lvl4pPr lvl="3"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4pPr>
            <a:lvl5pPr lvl="4"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5pPr>
            <a:lvl6pPr lvl="5"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6pPr>
            <a:lvl7pPr lvl="6"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7pPr>
            <a:lvl8pPr lvl="7"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8pPr>
            <a:lvl9pPr lvl="8" rtl="0">
              <a:lnSpc>
                <a:spcPct val="100000"/>
              </a:lnSpc>
              <a:spcBef>
                <a:spcPts val="0"/>
              </a:spcBef>
              <a:spcAft>
                <a:spcPts val="0"/>
              </a:spcAft>
              <a:buClr>
                <a:srgbClr val="FFFFFF"/>
              </a:buClr>
              <a:buSzPts val="1400"/>
              <a:buFont typeface="Reem Kufi"/>
              <a:buNone/>
              <a:defRPr sz="1400">
                <a:solidFill>
                  <a:srgbClr val="FFFFFF"/>
                </a:solidFill>
                <a:latin typeface="Reem Kufi"/>
                <a:ea typeface="Reem Kufi"/>
                <a:cs typeface="Reem Kufi"/>
                <a:sym typeface="Reem Kufi"/>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14_1_1_4_1">
    <p:bg>
      <p:bgPr>
        <a:solidFill>
          <a:srgbClr val="EECAC8"/>
        </a:solidFill>
        <a:effectLst/>
      </p:bgPr>
    </p:bg>
    <p:spTree>
      <p:nvGrpSpPr>
        <p:cNvPr id="1" name="Shape 96"/>
        <p:cNvGrpSpPr/>
        <p:nvPr/>
      </p:nvGrpSpPr>
      <p:grpSpPr>
        <a:xfrm>
          <a:off x="0" y="0"/>
          <a:ext cx="0" cy="0"/>
          <a:chOff x="0" y="0"/>
          <a:chExt cx="0" cy="0"/>
        </a:xfrm>
      </p:grpSpPr>
      <p:sp>
        <p:nvSpPr>
          <p:cNvPr id="97" name="Google Shape;97;p10"/>
          <p:cNvSpPr/>
          <p:nvPr/>
        </p:nvSpPr>
        <p:spPr>
          <a:xfrm rot="5400000">
            <a:off x="3825825" y="-791625"/>
            <a:ext cx="3908700" cy="67551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8" name="Google Shape;98;p10"/>
          <p:cNvGrpSpPr/>
          <p:nvPr/>
        </p:nvGrpSpPr>
        <p:grpSpPr>
          <a:xfrm>
            <a:off x="719995" y="2975609"/>
            <a:ext cx="760631" cy="1416692"/>
            <a:chOff x="7584375" y="3238776"/>
            <a:chExt cx="826503" cy="1539381"/>
          </a:xfrm>
        </p:grpSpPr>
        <p:sp>
          <p:nvSpPr>
            <p:cNvPr id="99" name="Google Shape;99;p10"/>
            <p:cNvSpPr/>
            <p:nvPr/>
          </p:nvSpPr>
          <p:spPr>
            <a:xfrm>
              <a:off x="7991647" y="3238776"/>
              <a:ext cx="13572" cy="1144667"/>
            </a:xfrm>
            <a:custGeom>
              <a:avLst/>
              <a:gdLst/>
              <a:ahLst/>
              <a:cxnLst/>
              <a:rect l="l" t="t" r="r" b="b"/>
              <a:pathLst>
                <a:path w="201" h="16953" extrusionOk="0">
                  <a:moveTo>
                    <a:pt x="1" y="0"/>
                  </a:moveTo>
                  <a:lnTo>
                    <a:pt x="1" y="16952"/>
                  </a:lnTo>
                  <a:lnTo>
                    <a:pt x="201" y="16952"/>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8046540" y="3695083"/>
              <a:ext cx="364338" cy="689919"/>
            </a:xfrm>
            <a:custGeom>
              <a:avLst/>
              <a:gdLst/>
              <a:ahLst/>
              <a:cxnLst/>
              <a:rect l="l" t="t" r="r" b="b"/>
              <a:pathLst>
                <a:path w="5396" h="10218" extrusionOk="0">
                  <a:moveTo>
                    <a:pt x="5256" y="1"/>
                  </a:moveTo>
                  <a:lnTo>
                    <a:pt x="28" y="5272"/>
                  </a:lnTo>
                  <a:lnTo>
                    <a:pt x="0" y="5342"/>
                  </a:lnTo>
                  <a:lnTo>
                    <a:pt x="0" y="10218"/>
                  </a:lnTo>
                  <a:lnTo>
                    <a:pt x="200" y="10218"/>
                  </a:lnTo>
                  <a:lnTo>
                    <a:pt x="200" y="5382"/>
                  </a:lnTo>
                  <a:lnTo>
                    <a:pt x="5396" y="140"/>
                  </a:lnTo>
                  <a:lnTo>
                    <a:pt x="52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7584375" y="3574963"/>
              <a:ext cx="367309" cy="811388"/>
            </a:xfrm>
            <a:custGeom>
              <a:avLst/>
              <a:gdLst/>
              <a:ahLst/>
              <a:cxnLst/>
              <a:rect l="l" t="t" r="r" b="b"/>
              <a:pathLst>
                <a:path w="5440" h="12017" extrusionOk="0">
                  <a:moveTo>
                    <a:pt x="141" y="0"/>
                  </a:moveTo>
                  <a:lnTo>
                    <a:pt x="1" y="143"/>
                  </a:lnTo>
                  <a:lnTo>
                    <a:pt x="5243" y="5382"/>
                  </a:lnTo>
                  <a:lnTo>
                    <a:pt x="5243" y="12017"/>
                  </a:lnTo>
                  <a:lnTo>
                    <a:pt x="5439" y="12017"/>
                  </a:lnTo>
                  <a:lnTo>
                    <a:pt x="5439" y="5342"/>
                  </a:lnTo>
                  <a:lnTo>
                    <a:pt x="5413" y="5271"/>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7766265" y="4306732"/>
              <a:ext cx="462715" cy="471425"/>
            </a:xfrm>
            <a:custGeom>
              <a:avLst/>
              <a:gdLst/>
              <a:ahLst/>
              <a:cxnLst/>
              <a:rect l="l" t="t" r="r" b="b"/>
              <a:pathLst>
                <a:path w="6853" h="6982" extrusionOk="0">
                  <a:moveTo>
                    <a:pt x="1" y="0"/>
                  </a:moveTo>
                  <a:lnTo>
                    <a:pt x="1" y="6695"/>
                  </a:lnTo>
                  <a:cubicBezTo>
                    <a:pt x="1" y="6855"/>
                    <a:pt x="128" y="6982"/>
                    <a:pt x="288" y="6982"/>
                  </a:cubicBezTo>
                  <a:lnTo>
                    <a:pt x="6566" y="6982"/>
                  </a:lnTo>
                  <a:cubicBezTo>
                    <a:pt x="6722" y="6982"/>
                    <a:pt x="6852" y="6855"/>
                    <a:pt x="6852" y="6695"/>
                  </a:cubicBezTo>
                  <a:lnTo>
                    <a:pt x="6852"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0"/>
          <p:cNvGrpSpPr/>
          <p:nvPr/>
        </p:nvGrpSpPr>
        <p:grpSpPr>
          <a:xfrm>
            <a:off x="720008" y="448457"/>
            <a:ext cx="760625" cy="1055727"/>
            <a:chOff x="7597583" y="3155732"/>
            <a:chExt cx="760625" cy="1055727"/>
          </a:xfrm>
        </p:grpSpPr>
        <p:sp>
          <p:nvSpPr>
            <p:cNvPr id="104" name="Google Shape;104;p10"/>
            <p:cNvSpPr/>
            <p:nvPr/>
          </p:nvSpPr>
          <p:spPr>
            <a:xfrm>
              <a:off x="7601932" y="3469040"/>
              <a:ext cx="327651" cy="327651"/>
            </a:xfrm>
            <a:custGeom>
              <a:avLst/>
              <a:gdLst/>
              <a:ahLst/>
              <a:cxnLst/>
              <a:rect l="l" t="t" r="r" b="b"/>
              <a:pathLst>
                <a:path w="5273" h="5273" extrusionOk="0">
                  <a:moveTo>
                    <a:pt x="1" y="1"/>
                  </a:moveTo>
                  <a:cubicBezTo>
                    <a:pt x="1" y="2913"/>
                    <a:pt x="2360" y="5273"/>
                    <a:pt x="5273" y="5273"/>
                  </a:cubicBezTo>
                  <a:cubicBezTo>
                    <a:pt x="5273" y="2363"/>
                    <a:pt x="2910" y="1"/>
                    <a:pt x="1" y="1"/>
                  </a:cubicBez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8027698" y="3578406"/>
              <a:ext cx="327651" cy="327402"/>
            </a:xfrm>
            <a:custGeom>
              <a:avLst/>
              <a:gdLst/>
              <a:ahLst/>
              <a:cxnLst/>
              <a:rect l="l" t="t" r="r" b="b"/>
              <a:pathLst>
                <a:path w="5273" h="5269" extrusionOk="0">
                  <a:moveTo>
                    <a:pt x="5272" y="0"/>
                  </a:moveTo>
                  <a:cubicBezTo>
                    <a:pt x="2359" y="0"/>
                    <a:pt x="0" y="2359"/>
                    <a:pt x="0" y="5269"/>
                  </a:cubicBezTo>
                  <a:cubicBezTo>
                    <a:pt x="2913" y="5269"/>
                    <a:pt x="5272" y="2910"/>
                    <a:pt x="5272" y="0"/>
                  </a:cubicBez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7850668" y="3155732"/>
              <a:ext cx="256007" cy="463111"/>
            </a:xfrm>
            <a:custGeom>
              <a:avLst/>
              <a:gdLst/>
              <a:ahLst/>
              <a:cxnLst/>
              <a:rect l="l" t="t" r="r" b="b"/>
              <a:pathLst>
                <a:path w="4120" h="7453" extrusionOk="0">
                  <a:moveTo>
                    <a:pt x="2060" y="1"/>
                  </a:moveTo>
                  <a:cubicBezTo>
                    <a:pt x="0" y="2057"/>
                    <a:pt x="0" y="5396"/>
                    <a:pt x="2060" y="7452"/>
                  </a:cubicBezTo>
                  <a:cubicBezTo>
                    <a:pt x="4119" y="5396"/>
                    <a:pt x="4119" y="2057"/>
                    <a:pt x="2060" y="1"/>
                  </a:cubicBez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7972396" y="3156696"/>
              <a:ext cx="12490" cy="1053417"/>
            </a:xfrm>
            <a:custGeom>
              <a:avLst/>
              <a:gdLst/>
              <a:ahLst/>
              <a:cxnLst/>
              <a:rect l="l" t="t" r="r" b="b"/>
              <a:pathLst>
                <a:path w="201" h="16953" extrusionOk="0">
                  <a:moveTo>
                    <a:pt x="1" y="0"/>
                  </a:moveTo>
                  <a:lnTo>
                    <a:pt x="1" y="16952"/>
                  </a:lnTo>
                  <a:lnTo>
                    <a:pt x="201" y="16952"/>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8022913" y="3575299"/>
              <a:ext cx="335294" cy="634921"/>
            </a:xfrm>
            <a:custGeom>
              <a:avLst/>
              <a:gdLst/>
              <a:ahLst/>
              <a:cxnLst/>
              <a:rect l="l" t="t" r="r" b="b"/>
              <a:pathLst>
                <a:path w="5396" h="10218" extrusionOk="0">
                  <a:moveTo>
                    <a:pt x="5256" y="1"/>
                  </a:moveTo>
                  <a:lnTo>
                    <a:pt x="28" y="5272"/>
                  </a:lnTo>
                  <a:lnTo>
                    <a:pt x="0" y="5342"/>
                  </a:lnTo>
                  <a:lnTo>
                    <a:pt x="0" y="10218"/>
                  </a:lnTo>
                  <a:lnTo>
                    <a:pt x="200" y="10218"/>
                  </a:lnTo>
                  <a:lnTo>
                    <a:pt x="200" y="5382"/>
                  </a:lnTo>
                  <a:lnTo>
                    <a:pt x="5396" y="140"/>
                  </a:lnTo>
                  <a:lnTo>
                    <a:pt x="52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7597583" y="3464753"/>
              <a:ext cx="338028" cy="746706"/>
            </a:xfrm>
            <a:custGeom>
              <a:avLst/>
              <a:gdLst/>
              <a:ahLst/>
              <a:cxnLst/>
              <a:rect l="l" t="t" r="r" b="b"/>
              <a:pathLst>
                <a:path w="5440" h="12017" extrusionOk="0">
                  <a:moveTo>
                    <a:pt x="141" y="0"/>
                  </a:moveTo>
                  <a:lnTo>
                    <a:pt x="1" y="143"/>
                  </a:lnTo>
                  <a:lnTo>
                    <a:pt x="5243" y="5382"/>
                  </a:lnTo>
                  <a:lnTo>
                    <a:pt x="5243" y="12017"/>
                  </a:lnTo>
                  <a:lnTo>
                    <a:pt x="5439" y="12017"/>
                  </a:lnTo>
                  <a:lnTo>
                    <a:pt x="5439" y="5342"/>
                  </a:lnTo>
                  <a:lnTo>
                    <a:pt x="5413" y="5271"/>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0"/>
          <p:cNvSpPr/>
          <p:nvPr/>
        </p:nvSpPr>
        <p:spPr>
          <a:xfrm rot="5400000">
            <a:off x="172625" y="1262175"/>
            <a:ext cx="2302200" cy="26475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 name="Google Shape;111;p10"/>
          <p:cNvSpPr txBox="1">
            <a:spLocks noGrp="1"/>
          </p:cNvSpPr>
          <p:nvPr>
            <p:ph type="subTitle" idx="1"/>
          </p:nvPr>
        </p:nvSpPr>
        <p:spPr>
          <a:xfrm>
            <a:off x="752923" y="2318475"/>
            <a:ext cx="16002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rgbClr val="FFFFFF"/>
                </a:solidFill>
              </a:defRPr>
            </a:lvl1pPr>
            <a:lvl2pPr lvl="1" rtl="0">
              <a:lnSpc>
                <a:spcPct val="100000"/>
              </a:lnSpc>
              <a:spcBef>
                <a:spcPts val="1600"/>
              </a:spcBef>
              <a:spcAft>
                <a:spcPts val="0"/>
              </a:spcAft>
              <a:buNone/>
              <a:defRPr sz="1200">
                <a:solidFill>
                  <a:srgbClr val="FFFFFF"/>
                </a:solidFill>
              </a:defRPr>
            </a:lvl2pPr>
            <a:lvl3pPr lvl="2" rtl="0">
              <a:lnSpc>
                <a:spcPct val="100000"/>
              </a:lnSpc>
              <a:spcBef>
                <a:spcPts val="1600"/>
              </a:spcBef>
              <a:spcAft>
                <a:spcPts val="0"/>
              </a:spcAft>
              <a:buNone/>
              <a:defRPr sz="1200">
                <a:solidFill>
                  <a:srgbClr val="FFFFFF"/>
                </a:solidFill>
              </a:defRPr>
            </a:lvl3pPr>
            <a:lvl4pPr lvl="3" rtl="0">
              <a:lnSpc>
                <a:spcPct val="100000"/>
              </a:lnSpc>
              <a:spcBef>
                <a:spcPts val="1600"/>
              </a:spcBef>
              <a:spcAft>
                <a:spcPts val="0"/>
              </a:spcAft>
              <a:buNone/>
              <a:defRPr sz="1200">
                <a:solidFill>
                  <a:srgbClr val="FFFFFF"/>
                </a:solidFill>
              </a:defRPr>
            </a:lvl4pPr>
            <a:lvl5pPr lvl="4" rtl="0">
              <a:lnSpc>
                <a:spcPct val="100000"/>
              </a:lnSpc>
              <a:spcBef>
                <a:spcPts val="1600"/>
              </a:spcBef>
              <a:spcAft>
                <a:spcPts val="0"/>
              </a:spcAft>
              <a:buNone/>
              <a:defRPr sz="1200">
                <a:solidFill>
                  <a:srgbClr val="FFFFFF"/>
                </a:solidFill>
              </a:defRPr>
            </a:lvl5pPr>
            <a:lvl6pPr lvl="5" rtl="0">
              <a:lnSpc>
                <a:spcPct val="100000"/>
              </a:lnSpc>
              <a:spcBef>
                <a:spcPts val="1600"/>
              </a:spcBef>
              <a:spcAft>
                <a:spcPts val="0"/>
              </a:spcAft>
              <a:buNone/>
              <a:defRPr sz="1200">
                <a:solidFill>
                  <a:srgbClr val="FFFFFF"/>
                </a:solidFill>
              </a:defRPr>
            </a:lvl6pPr>
            <a:lvl7pPr lvl="6" rtl="0">
              <a:lnSpc>
                <a:spcPct val="100000"/>
              </a:lnSpc>
              <a:spcBef>
                <a:spcPts val="1600"/>
              </a:spcBef>
              <a:spcAft>
                <a:spcPts val="0"/>
              </a:spcAft>
              <a:buNone/>
              <a:defRPr sz="1200">
                <a:solidFill>
                  <a:srgbClr val="FFFFFF"/>
                </a:solidFill>
              </a:defRPr>
            </a:lvl7pPr>
            <a:lvl8pPr lvl="7" rtl="0">
              <a:lnSpc>
                <a:spcPct val="100000"/>
              </a:lnSpc>
              <a:spcBef>
                <a:spcPts val="1600"/>
              </a:spcBef>
              <a:spcAft>
                <a:spcPts val="0"/>
              </a:spcAft>
              <a:buNone/>
              <a:defRPr sz="1200">
                <a:solidFill>
                  <a:srgbClr val="FFFFFF"/>
                </a:solidFill>
              </a:defRPr>
            </a:lvl8pPr>
            <a:lvl9pPr lvl="8" rtl="0">
              <a:lnSpc>
                <a:spcPct val="100000"/>
              </a:lnSpc>
              <a:spcBef>
                <a:spcPts val="1600"/>
              </a:spcBef>
              <a:spcAft>
                <a:spcPts val="1600"/>
              </a:spcAft>
              <a:buNone/>
              <a:defRPr sz="1200">
                <a:solidFill>
                  <a:srgbClr val="FFFFFF"/>
                </a:solidFill>
              </a:defRPr>
            </a:lvl9pPr>
          </a:lstStyle>
          <a:p>
            <a:endParaRPr/>
          </a:p>
        </p:txBody>
      </p:sp>
      <p:sp>
        <p:nvSpPr>
          <p:cNvPr id="112" name="Google Shape;112;p10"/>
          <p:cNvSpPr txBox="1">
            <a:spLocks noGrp="1"/>
          </p:cNvSpPr>
          <p:nvPr>
            <p:ph type="title"/>
          </p:nvPr>
        </p:nvSpPr>
        <p:spPr>
          <a:xfrm>
            <a:off x="6901150" y="2208550"/>
            <a:ext cx="1600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a:solidFill>
                  <a:srgbClr val="434343"/>
                </a:solidFill>
                <a:latin typeface="Roboto Slab Regular"/>
                <a:ea typeface="Roboto Slab Regular"/>
                <a:cs typeface="Roboto Slab Regular"/>
                <a:sym typeface="Roboto Slab Regular"/>
              </a:defRPr>
            </a:lvl2pPr>
            <a:lvl3pPr lvl="2" algn="r" rtl="0">
              <a:spcBef>
                <a:spcPts val="0"/>
              </a:spcBef>
              <a:spcAft>
                <a:spcPts val="0"/>
              </a:spcAft>
              <a:buNone/>
              <a:defRPr sz="2400">
                <a:solidFill>
                  <a:srgbClr val="434343"/>
                </a:solidFill>
                <a:latin typeface="Roboto Slab Regular"/>
                <a:ea typeface="Roboto Slab Regular"/>
                <a:cs typeface="Roboto Slab Regular"/>
                <a:sym typeface="Roboto Slab Regular"/>
              </a:defRPr>
            </a:lvl3pPr>
            <a:lvl4pPr lvl="3" algn="r" rtl="0">
              <a:spcBef>
                <a:spcPts val="0"/>
              </a:spcBef>
              <a:spcAft>
                <a:spcPts val="0"/>
              </a:spcAft>
              <a:buNone/>
              <a:defRPr sz="2400">
                <a:solidFill>
                  <a:srgbClr val="434343"/>
                </a:solidFill>
                <a:latin typeface="Roboto Slab Regular"/>
                <a:ea typeface="Roboto Slab Regular"/>
                <a:cs typeface="Roboto Slab Regular"/>
                <a:sym typeface="Roboto Slab Regular"/>
              </a:defRPr>
            </a:lvl4pPr>
            <a:lvl5pPr lvl="4" algn="r" rtl="0">
              <a:spcBef>
                <a:spcPts val="0"/>
              </a:spcBef>
              <a:spcAft>
                <a:spcPts val="0"/>
              </a:spcAft>
              <a:buNone/>
              <a:defRPr sz="2400">
                <a:solidFill>
                  <a:srgbClr val="434343"/>
                </a:solidFill>
                <a:latin typeface="Roboto Slab Regular"/>
                <a:ea typeface="Roboto Slab Regular"/>
                <a:cs typeface="Roboto Slab Regular"/>
                <a:sym typeface="Roboto Slab Regular"/>
              </a:defRPr>
            </a:lvl5pPr>
            <a:lvl6pPr lvl="5" algn="r" rtl="0">
              <a:spcBef>
                <a:spcPts val="0"/>
              </a:spcBef>
              <a:spcAft>
                <a:spcPts val="0"/>
              </a:spcAft>
              <a:buNone/>
              <a:defRPr sz="2400">
                <a:solidFill>
                  <a:srgbClr val="434343"/>
                </a:solidFill>
                <a:latin typeface="Roboto Slab Regular"/>
                <a:ea typeface="Roboto Slab Regular"/>
                <a:cs typeface="Roboto Slab Regular"/>
                <a:sym typeface="Roboto Slab Regular"/>
              </a:defRPr>
            </a:lvl6pPr>
            <a:lvl7pPr lvl="6" algn="r" rtl="0">
              <a:spcBef>
                <a:spcPts val="0"/>
              </a:spcBef>
              <a:spcAft>
                <a:spcPts val="0"/>
              </a:spcAft>
              <a:buNone/>
              <a:defRPr sz="2400">
                <a:solidFill>
                  <a:srgbClr val="434343"/>
                </a:solidFill>
                <a:latin typeface="Roboto Slab Regular"/>
                <a:ea typeface="Roboto Slab Regular"/>
                <a:cs typeface="Roboto Slab Regular"/>
                <a:sym typeface="Roboto Slab Regular"/>
              </a:defRPr>
            </a:lvl7pPr>
            <a:lvl8pPr lvl="7" algn="r" rtl="0">
              <a:spcBef>
                <a:spcPts val="0"/>
              </a:spcBef>
              <a:spcAft>
                <a:spcPts val="0"/>
              </a:spcAft>
              <a:buNone/>
              <a:defRPr sz="2400">
                <a:solidFill>
                  <a:srgbClr val="434343"/>
                </a:solidFill>
                <a:latin typeface="Roboto Slab Regular"/>
                <a:ea typeface="Roboto Slab Regular"/>
                <a:cs typeface="Roboto Slab Regular"/>
                <a:sym typeface="Roboto Slab Regular"/>
              </a:defRPr>
            </a:lvl8pPr>
            <a:lvl9pPr lvl="8" algn="r" rtl="0">
              <a:spcBef>
                <a:spcPts val="0"/>
              </a:spcBef>
              <a:spcAft>
                <a:spcPts val="0"/>
              </a:spcAft>
              <a:buNone/>
              <a:defRPr sz="2400">
                <a:solidFill>
                  <a:srgbClr val="434343"/>
                </a:solidFill>
                <a:latin typeface="Roboto Slab Regular"/>
                <a:ea typeface="Roboto Slab Regular"/>
                <a:cs typeface="Roboto Slab Regular"/>
                <a:sym typeface="Roboto Slab Regular"/>
              </a:defRPr>
            </a:lvl9pPr>
          </a:lstStyle>
          <a:p>
            <a:endParaRPr/>
          </a:p>
        </p:txBody>
      </p:sp>
      <p:sp>
        <p:nvSpPr>
          <p:cNvPr id="113" name="Google Shape;113;p10"/>
          <p:cNvSpPr txBox="1">
            <a:spLocks noGrp="1"/>
          </p:cNvSpPr>
          <p:nvPr>
            <p:ph type="subTitle" idx="2"/>
          </p:nvPr>
        </p:nvSpPr>
        <p:spPr>
          <a:xfrm>
            <a:off x="2924375" y="2318475"/>
            <a:ext cx="16002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rgbClr val="FFFFFF"/>
                </a:solidFill>
              </a:defRPr>
            </a:lvl1pPr>
            <a:lvl2pPr lvl="1" rtl="0">
              <a:lnSpc>
                <a:spcPct val="100000"/>
              </a:lnSpc>
              <a:spcBef>
                <a:spcPts val="1600"/>
              </a:spcBef>
              <a:spcAft>
                <a:spcPts val="0"/>
              </a:spcAft>
              <a:buNone/>
              <a:defRPr sz="1200">
                <a:solidFill>
                  <a:srgbClr val="FFFFFF"/>
                </a:solidFill>
              </a:defRPr>
            </a:lvl2pPr>
            <a:lvl3pPr lvl="2" rtl="0">
              <a:lnSpc>
                <a:spcPct val="100000"/>
              </a:lnSpc>
              <a:spcBef>
                <a:spcPts val="1600"/>
              </a:spcBef>
              <a:spcAft>
                <a:spcPts val="0"/>
              </a:spcAft>
              <a:buNone/>
              <a:defRPr sz="1200">
                <a:solidFill>
                  <a:srgbClr val="FFFFFF"/>
                </a:solidFill>
              </a:defRPr>
            </a:lvl3pPr>
            <a:lvl4pPr lvl="3" rtl="0">
              <a:lnSpc>
                <a:spcPct val="100000"/>
              </a:lnSpc>
              <a:spcBef>
                <a:spcPts val="1600"/>
              </a:spcBef>
              <a:spcAft>
                <a:spcPts val="0"/>
              </a:spcAft>
              <a:buNone/>
              <a:defRPr sz="1200">
                <a:solidFill>
                  <a:srgbClr val="FFFFFF"/>
                </a:solidFill>
              </a:defRPr>
            </a:lvl4pPr>
            <a:lvl5pPr lvl="4" rtl="0">
              <a:lnSpc>
                <a:spcPct val="100000"/>
              </a:lnSpc>
              <a:spcBef>
                <a:spcPts val="1600"/>
              </a:spcBef>
              <a:spcAft>
                <a:spcPts val="0"/>
              </a:spcAft>
              <a:buNone/>
              <a:defRPr sz="1200">
                <a:solidFill>
                  <a:srgbClr val="FFFFFF"/>
                </a:solidFill>
              </a:defRPr>
            </a:lvl5pPr>
            <a:lvl6pPr lvl="5" rtl="0">
              <a:lnSpc>
                <a:spcPct val="100000"/>
              </a:lnSpc>
              <a:spcBef>
                <a:spcPts val="1600"/>
              </a:spcBef>
              <a:spcAft>
                <a:spcPts val="0"/>
              </a:spcAft>
              <a:buNone/>
              <a:defRPr sz="1200">
                <a:solidFill>
                  <a:srgbClr val="FFFFFF"/>
                </a:solidFill>
              </a:defRPr>
            </a:lvl6pPr>
            <a:lvl7pPr lvl="6" rtl="0">
              <a:lnSpc>
                <a:spcPct val="100000"/>
              </a:lnSpc>
              <a:spcBef>
                <a:spcPts val="1600"/>
              </a:spcBef>
              <a:spcAft>
                <a:spcPts val="0"/>
              </a:spcAft>
              <a:buNone/>
              <a:defRPr sz="1200">
                <a:solidFill>
                  <a:srgbClr val="FFFFFF"/>
                </a:solidFill>
              </a:defRPr>
            </a:lvl7pPr>
            <a:lvl8pPr lvl="7" rtl="0">
              <a:lnSpc>
                <a:spcPct val="100000"/>
              </a:lnSpc>
              <a:spcBef>
                <a:spcPts val="1600"/>
              </a:spcBef>
              <a:spcAft>
                <a:spcPts val="0"/>
              </a:spcAft>
              <a:buNone/>
              <a:defRPr sz="1200">
                <a:solidFill>
                  <a:srgbClr val="FFFFFF"/>
                </a:solidFill>
              </a:defRPr>
            </a:lvl8pPr>
            <a:lvl9pPr lvl="8" rtl="0">
              <a:lnSpc>
                <a:spcPct val="100000"/>
              </a:lnSpc>
              <a:spcBef>
                <a:spcPts val="1600"/>
              </a:spcBef>
              <a:spcAft>
                <a:spcPts val="1600"/>
              </a:spcAft>
              <a:buNone/>
              <a:defRPr sz="1200">
                <a:solidFill>
                  <a:srgbClr val="FFFFFF"/>
                </a:solidFill>
              </a:defRPr>
            </a:lvl9pPr>
          </a:lstStyle>
          <a:p>
            <a:endParaRPr/>
          </a:p>
        </p:txBody>
      </p:sp>
      <p:sp>
        <p:nvSpPr>
          <p:cNvPr id="114" name="Google Shape;114;p10"/>
          <p:cNvSpPr txBox="1">
            <a:spLocks noGrp="1"/>
          </p:cNvSpPr>
          <p:nvPr>
            <p:ph type="subTitle" idx="3"/>
          </p:nvPr>
        </p:nvSpPr>
        <p:spPr>
          <a:xfrm>
            <a:off x="5076068" y="2318475"/>
            <a:ext cx="16002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rgbClr val="FFFFFF"/>
                </a:solidFill>
              </a:defRPr>
            </a:lvl1pPr>
            <a:lvl2pPr lvl="1" rtl="0">
              <a:lnSpc>
                <a:spcPct val="100000"/>
              </a:lnSpc>
              <a:spcBef>
                <a:spcPts val="1600"/>
              </a:spcBef>
              <a:spcAft>
                <a:spcPts val="0"/>
              </a:spcAft>
              <a:buNone/>
              <a:defRPr sz="1200">
                <a:solidFill>
                  <a:srgbClr val="FFFFFF"/>
                </a:solidFill>
              </a:defRPr>
            </a:lvl2pPr>
            <a:lvl3pPr lvl="2" rtl="0">
              <a:lnSpc>
                <a:spcPct val="100000"/>
              </a:lnSpc>
              <a:spcBef>
                <a:spcPts val="1600"/>
              </a:spcBef>
              <a:spcAft>
                <a:spcPts val="0"/>
              </a:spcAft>
              <a:buNone/>
              <a:defRPr sz="1200">
                <a:solidFill>
                  <a:srgbClr val="FFFFFF"/>
                </a:solidFill>
              </a:defRPr>
            </a:lvl3pPr>
            <a:lvl4pPr lvl="3" rtl="0">
              <a:lnSpc>
                <a:spcPct val="100000"/>
              </a:lnSpc>
              <a:spcBef>
                <a:spcPts val="1600"/>
              </a:spcBef>
              <a:spcAft>
                <a:spcPts val="0"/>
              </a:spcAft>
              <a:buNone/>
              <a:defRPr sz="1200">
                <a:solidFill>
                  <a:srgbClr val="FFFFFF"/>
                </a:solidFill>
              </a:defRPr>
            </a:lvl4pPr>
            <a:lvl5pPr lvl="4" rtl="0">
              <a:lnSpc>
                <a:spcPct val="100000"/>
              </a:lnSpc>
              <a:spcBef>
                <a:spcPts val="1600"/>
              </a:spcBef>
              <a:spcAft>
                <a:spcPts val="0"/>
              </a:spcAft>
              <a:buNone/>
              <a:defRPr sz="1200">
                <a:solidFill>
                  <a:srgbClr val="FFFFFF"/>
                </a:solidFill>
              </a:defRPr>
            </a:lvl5pPr>
            <a:lvl6pPr lvl="5" rtl="0">
              <a:lnSpc>
                <a:spcPct val="100000"/>
              </a:lnSpc>
              <a:spcBef>
                <a:spcPts val="1600"/>
              </a:spcBef>
              <a:spcAft>
                <a:spcPts val="0"/>
              </a:spcAft>
              <a:buNone/>
              <a:defRPr sz="1200">
                <a:solidFill>
                  <a:srgbClr val="FFFFFF"/>
                </a:solidFill>
              </a:defRPr>
            </a:lvl6pPr>
            <a:lvl7pPr lvl="6" rtl="0">
              <a:lnSpc>
                <a:spcPct val="100000"/>
              </a:lnSpc>
              <a:spcBef>
                <a:spcPts val="1600"/>
              </a:spcBef>
              <a:spcAft>
                <a:spcPts val="0"/>
              </a:spcAft>
              <a:buNone/>
              <a:defRPr sz="1200">
                <a:solidFill>
                  <a:srgbClr val="FFFFFF"/>
                </a:solidFill>
              </a:defRPr>
            </a:lvl7pPr>
            <a:lvl8pPr lvl="7" rtl="0">
              <a:lnSpc>
                <a:spcPct val="100000"/>
              </a:lnSpc>
              <a:spcBef>
                <a:spcPts val="1600"/>
              </a:spcBef>
              <a:spcAft>
                <a:spcPts val="0"/>
              </a:spcAft>
              <a:buNone/>
              <a:defRPr sz="1200">
                <a:solidFill>
                  <a:srgbClr val="FFFFFF"/>
                </a:solidFill>
              </a:defRPr>
            </a:lvl8pPr>
            <a:lvl9pPr lvl="8" rtl="0">
              <a:lnSpc>
                <a:spcPct val="100000"/>
              </a:lnSpc>
              <a:spcBef>
                <a:spcPts val="1600"/>
              </a:spcBef>
              <a:spcAft>
                <a:spcPts val="1600"/>
              </a:spcAft>
              <a:buNone/>
              <a:defRPr sz="1200">
                <a:solidFill>
                  <a:srgbClr val="FFFFFF"/>
                </a:solidFill>
              </a:defRPr>
            </a:lvl9pPr>
          </a:lstStyle>
          <a:p>
            <a:endParaRPr/>
          </a:p>
        </p:txBody>
      </p:sp>
      <p:sp>
        <p:nvSpPr>
          <p:cNvPr id="115" name="Google Shape;115;p10"/>
          <p:cNvSpPr txBox="1">
            <a:spLocks noGrp="1"/>
          </p:cNvSpPr>
          <p:nvPr>
            <p:ph type="subTitle" idx="4"/>
          </p:nvPr>
        </p:nvSpPr>
        <p:spPr>
          <a:xfrm>
            <a:off x="752923" y="1434822"/>
            <a:ext cx="2254500" cy="63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5400">
                <a:solidFill>
                  <a:srgbClr val="FFFFFF"/>
                </a:solidFill>
                <a:latin typeface="Reem Kufi"/>
                <a:ea typeface="Reem Kufi"/>
                <a:cs typeface="Reem Kufi"/>
                <a:sym typeface="Reem Kufi"/>
              </a:defRPr>
            </a:lvl1pPr>
            <a:lvl2pPr lvl="1" rtl="0">
              <a:lnSpc>
                <a:spcPct val="100000"/>
              </a:lnSpc>
              <a:spcBef>
                <a:spcPts val="1600"/>
              </a:spcBef>
              <a:spcAft>
                <a:spcPts val="0"/>
              </a:spcAft>
              <a:buNone/>
              <a:defRPr sz="5400">
                <a:solidFill>
                  <a:srgbClr val="FFFFFF"/>
                </a:solidFill>
                <a:latin typeface="Reem Kufi"/>
                <a:ea typeface="Reem Kufi"/>
                <a:cs typeface="Reem Kufi"/>
                <a:sym typeface="Reem Kufi"/>
              </a:defRPr>
            </a:lvl2pPr>
            <a:lvl3pPr lvl="2" rtl="0">
              <a:lnSpc>
                <a:spcPct val="100000"/>
              </a:lnSpc>
              <a:spcBef>
                <a:spcPts val="1600"/>
              </a:spcBef>
              <a:spcAft>
                <a:spcPts val="0"/>
              </a:spcAft>
              <a:buNone/>
              <a:defRPr sz="5400">
                <a:solidFill>
                  <a:srgbClr val="FFFFFF"/>
                </a:solidFill>
                <a:latin typeface="Reem Kufi"/>
                <a:ea typeface="Reem Kufi"/>
                <a:cs typeface="Reem Kufi"/>
                <a:sym typeface="Reem Kufi"/>
              </a:defRPr>
            </a:lvl3pPr>
            <a:lvl4pPr lvl="3" rtl="0">
              <a:lnSpc>
                <a:spcPct val="100000"/>
              </a:lnSpc>
              <a:spcBef>
                <a:spcPts val="1600"/>
              </a:spcBef>
              <a:spcAft>
                <a:spcPts val="0"/>
              </a:spcAft>
              <a:buNone/>
              <a:defRPr sz="5400">
                <a:solidFill>
                  <a:srgbClr val="FFFFFF"/>
                </a:solidFill>
                <a:latin typeface="Reem Kufi"/>
                <a:ea typeface="Reem Kufi"/>
                <a:cs typeface="Reem Kufi"/>
                <a:sym typeface="Reem Kufi"/>
              </a:defRPr>
            </a:lvl4pPr>
            <a:lvl5pPr lvl="4" rtl="0">
              <a:lnSpc>
                <a:spcPct val="100000"/>
              </a:lnSpc>
              <a:spcBef>
                <a:spcPts val="1600"/>
              </a:spcBef>
              <a:spcAft>
                <a:spcPts val="0"/>
              </a:spcAft>
              <a:buNone/>
              <a:defRPr sz="5400">
                <a:solidFill>
                  <a:srgbClr val="FFFFFF"/>
                </a:solidFill>
                <a:latin typeface="Reem Kufi"/>
                <a:ea typeface="Reem Kufi"/>
                <a:cs typeface="Reem Kufi"/>
                <a:sym typeface="Reem Kufi"/>
              </a:defRPr>
            </a:lvl5pPr>
            <a:lvl6pPr lvl="5" rtl="0">
              <a:lnSpc>
                <a:spcPct val="100000"/>
              </a:lnSpc>
              <a:spcBef>
                <a:spcPts val="1600"/>
              </a:spcBef>
              <a:spcAft>
                <a:spcPts val="0"/>
              </a:spcAft>
              <a:buNone/>
              <a:defRPr sz="5400">
                <a:solidFill>
                  <a:srgbClr val="FFFFFF"/>
                </a:solidFill>
                <a:latin typeface="Reem Kufi"/>
                <a:ea typeface="Reem Kufi"/>
                <a:cs typeface="Reem Kufi"/>
                <a:sym typeface="Reem Kufi"/>
              </a:defRPr>
            </a:lvl6pPr>
            <a:lvl7pPr lvl="6" rtl="0">
              <a:lnSpc>
                <a:spcPct val="100000"/>
              </a:lnSpc>
              <a:spcBef>
                <a:spcPts val="1600"/>
              </a:spcBef>
              <a:spcAft>
                <a:spcPts val="0"/>
              </a:spcAft>
              <a:buNone/>
              <a:defRPr sz="5400">
                <a:solidFill>
                  <a:srgbClr val="FFFFFF"/>
                </a:solidFill>
                <a:latin typeface="Reem Kufi"/>
                <a:ea typeface="Reem Kufi"/>
                <a:cs typeface="Reem Kufi"/>
                <a:sym typeface="Reem Kufi"/>
              </a:defRPr>
            </a:lvl7pPr>
            <a:lvl8pPr lvl="7" rtl="0">
              <a:lnSpc>
                <a:spcPct val="100000"/>
              </a:lnSpc>
              <a:spcBef>
                <a:spcPts val="1600"/>
              </a:spcBef>
              <a:spcAft>
                <a:spcPts val="0"/>
              </a:spcAft>
              <a:buNone/>
              <a:defRPr sz="5400">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sz="5400">
                <a:solidFill>
                  <a:srgbClr val="FFFFFF"/>
                </a:solidFill>
                <a:latin typeface="Reem Kufi"/>
                <a:ea typeface="Reem Kufi"/>
                <a:cs typeface="Reem Kufi"/>
                <a:sym typeface="Reem Kufi"/>
              </a:defRPr>
            </a:lvl9pPr>
          </a:lstStyle>
          <a:p>
            <a:endParaRPr/>
          </a:p>
        </p:txBody>
      </p:sp>
      <p:sp>
        <p:nvSpPr>
          <p:cNvPr id="116" name="Google Shape;116;p10"/>
          <p:cNvSpPr txBox="1">
            <a:spLocks noGrp="1"/>
          </p:cNvSpPr>
          <p:nvPr>
            <p:ph type="subTitle" idx="5"/>
          </p:nvPr>
        </p:nvSpPr>
        <p:spPr>
          <a:xfrm>
            <a:off x="2924375" y="1434822"/>
            <a:ext cx="2254500" cy="63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5400">
                <a:solidFill>
                  <a:srgbClr val="FFFFFF"/>
                </a:solidFill>
                <a:latin typeface="Reem Kufi"/>
                <a:ea typeface="Reem Kufi"/>
                <a:cs typeface="Reem Kufi"/>
                <a:sym typeface="Reem Kufi"/>
              </a:defRPr>
            </a:lvl1pPr>
            <a:lvl2pPr lvl="1" rtl="0">
              <a:lnSpc>
                <a:spcPct val="100000"/>
              </a:lnSpc>
              <a:spcBef>
                <a:spcPts val="1600"/>
              </a:spcBef>
              <a:spcAft>
                <a:spcPts val="0"/>
              </a:spcAft>
              <a:buNone/>
              <a:defRPr sz="5400">
                <a:solidFill>
                  <a:srgbClr val="FFFFFF"/>
                </a:solidFill>
                <a:latin typeface="Reem Kufi"/>
                <a:ea typeface="Reem Kufi"/>
                <a:cs typeface="Reem Kufi"/>
                <a:sym typeface="Reem Kufi"/>
              </a:defRPr>
            </a:lvl2pPr>
            <a:lvl3pPr lvl="2" rtl="0">
              <a:lnSpc>
                <a:spcPct val="100000"/>
              </a:lnSpc>
              <a:spcBef>
                <a:spcPts val="1600"/>
              </a:spcBef>
              <a:spcAft>
                <a:spcPts val="0"/>
              </a:spcAft>
              <a:buNone/>
              <a:defRPr sz="5400">
                <a:solidFill>
                  <a:srgbClr val="FFFFFF"/>
                </a:solidFill>
                <a:latin typeface="Reem Kufi"/>
                <a:ea typeface="Reem Kufi"/>
                <a:cs typeface="Reem Kufi"/>
                <a:sym typeface="Reem Kufi"/>
              </a:defRPr>
            </a:lvl3pPr>
            <a:lvl4pPr lvl="3" rtl="0">
              <a:lnSpc>
                <a:spcPct val="100000"/>
              </a:lnSpc>
              <a:spcBef>
                <a:spcPts val="1600"/>
              </a:spcBef>
              <a:spcAft>
                <a:spcPts val="0"/>
              </a:spcAft>
              <a:buNone/>
              <a:defRPr sz="5400">
                <a:solidFill>
                  <a:srgbClr val="FFFFFF"/>
                </a:solidFill>
                <a:latin typeface="Reem Kufi"/>
                <a:ea typeface="Reem Kufi"/>
                <a:cs typeface="Reem Kufi"/>
                <a:sym typeface="Reem Kufi"/>
              </a:defRPr>
            </a:lvl4pPr>
            <a:lvl5pPr lvl="4" rtl="0">
              <a:lnSpc>
                <a:spcPct val="100000"/>
              </a:lnSpc>
              <a:spcBef>
                <a:spcPts val="1600"/>
              </a:spcBef>
              <a:spcAft>
                <a:spcPts val="0"/>
              </a:spcAft>
              <a:buNone/>
              <a:defRPr sz="5400">
                <a:solidFill>
                  <a:srgbClr val="FFFFFF"/>
                </a:solidFill>
                <a:latin typeface="Reem Kufi"/>
                <a:ea typeface="Reem Kufi"/>
                <a:cs typeface="Reem Kufi"/>
                <a:sym typeface="Reem Kufi"/>
              </a:defRPr>
            </a:lvl5pPr>
            <a:lvl6pPr lvl="5" rtl="0">
              <a:lnSpc>
                <a:spcPct val="100000"/>
              </a:lnSpc>
              <a:spcBef>
                <a:spcPts val="1600"/>
              </a:spcBef>
              <a:spcAft>
                <a:spcPts val="0"/>
              </a:spcAft>
              <a:buNone/>
              <a:defRPr sz="5400">
                <a:solidFill>
                  <a:srgbClr val="FFFFFF"/>
                </a:solidFill>
                <a:latin typeface="Reem Kufi"/>
                <a:ea typeface="Reem Kufi"/>
                <a:cs typeface="Reem Kufi"/>
                <a:sym typeface="Reem Kufi"/>
              </a:defRPr>
            </a:lvl6pPr>
            <a:lvl7pPr lvl="6" rtl="0">
              <a:lnSpc>
                <a:spcPct val="100000"/>
              </a:lnSpc>
              <a:spcBef>
                <a:spcPts val="1600"/>
              </a:spcBef>
              <a:spcAft>
                <a:spcPts val="0"/>
              </a:spcAft>
              <a:buNone/>
              <a:defRPr sz="5400">
                <a:solidFill>
                  <a:srgbClr val="FFFFFF"/>
                </a:solidFill>
                <a:latin typeface="Reem Kufi"/>
                <a:ea typeface="Reem Kufi"/>
                <a:cs typeface="Reem Kufi"/>
                <a:sym typeface="Reem Kufi"/>
              </a:defRPr>
            </a:lvl7pPr>
            <a:lvl8pPr lvl="7" rtl="0">
              <a:lnSpc>
                <a:spcPct val="100000"/>
              </a:lnSpc>
              <a:spcBef>
                <a:spcPts val="1600"/>
              </a:spcBef>
              <a:spcAft>
                <a:spcPts val="0"/>
              </a:spcAft>
              <a:buNone/>
              <a:defRPr sz="5400">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sz="5400">
                <a:solidFill>
                  <a:srgbClr val="FFFFFF"/>
                </a:solidFill>
                <a:latin typeface="Reem Kufi"/>
                <a:ea typeface="Reem Kufi"/>
                <a:cs typeface="Reem Kufi"/>
                <a:sym typeface="Reem Kufi"/>
              </a:defRPr>
            </a:lvl9pPr>
          </a:lstStyle>
          <a:p>
            <a:endParaRPr/>
          </a:p>
        </p:txBody>
      </p:sp>
      <p:sp>
        <p:nvSpPr>
          <p:cNvPr id="117" name="Google Shape;117;p10"/>
          <p:cNvSpPr txBox="1">
            <a:spLocks noGrp="1"/>
          </p:cNvSpPr>
          <p:nvPr>
            <p:ph type="subTitle" idx="6"/>
          </p:nvPr>
        </p:nvSpPr>
        <p:spPr>
          <a:xfrm>
            <a:off x="5076068" y="1434822"/>
            <a:ext cx="2254500" cy="63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5400">
                <a:solidFill>
                  <a:srgbClr val="FFFFFF"/>
                </a:solidFill>
                <a:latin typeface="Reem Kufi"/>
                <a:ea typeface="Reem Kufi"/>
                <a:cs typeface="Reem Kufi"/>
                <a:sym typeface="Reem Kufi"/>
              </a:defRPr>
            </a:lvl1pPr>
            <a:lvl2pPr lvl="1" rtl="0">
              <a:lnSpc>
                <a:spcPct val="100000"/>
              </a:lnSpc>
              <a:spcBef>
                <a:spcPts val="1600"/>
              </a:spcBef>
              <a:spcAft>
                <a:spcPts val="0"/>
              </a:spcAft>
              <a:buNone/>
              <a:defRPr sz="5400">
                <a:solidFill>
                  <a:srgbClr val="FFFFFF"/>
                </a:solidFill>
                <a:latin typeface="Reem Kufi"/>
                <a:ea typeface="Reem Kufi"/>
                <a:cs typeface="Reem Kufi"/>
                <a:sym typeface="Reem Kufi"/>
              </a:defRPr>
            </a:lvl2pPr>
            <a:lvl3pPr lvl="2" rtl="0">
              <a:lnSpc>
                <a:spcPct val="100000"/>
              </a:lnSpc>
              <a:spcBef>
                <a:spcPts val="1600"/>
              </a:spcBef>
              <a:spcAft>
                <a:spcPts val="0"/>
              </a:spcAft>
              <a:buNone/>
              <a:defRPr sz="5400">
                <a:solidFill>
                  <a:srgbClr val="FFFFFF"/>
                </a:solidFill>
                <a:latin typeface="Reem Kufi"/>
                <a:ea typeface="Reem Kufi"/>
                <a:cs typeface="Reem Kufi"/>
                <a:sym typeface="Reem Kufi"/>
              </a:defRPr>
            </a:lvl3pPr>
            <a:lvl4pPr lvl="3" rtl="0">
              <a:lnSpc>
                <a:spcPct val="100000"/>
              </a:lnSpc>
              <a:spcBef>
                <a:spcPts val="1600"/>
              </a:spcBef>
              <a:spcAft>
                <a:spcPts val="0"/>
              </a:spcAft>
              <a:buNone/>
              <a:defRPr sz="5400">
                <a:solidFill>
                  <a:srgbClr val="FFFFFF"/>
                </a:solidFill>
                <a:latin typeface="Reem Kufi"/>
                <a:ea typeface="Reem Kufi"/>
                <a:cs typeface="Reem Kufi"/>
                <a:sym typeface="Reem Kufi"/>
              </a:defRPr>
            </a:lvl4pPr>
            <a:lvl5pPr lvl="4" rtl="0">
              <a:lnSpc>
                <a:spcPct val="100000"/>
              </a:lnSpc>
              <a:spcBef>
                <a:spcPts val="1600"/>
              </a:spcBef>
              <a:spcAft>
                <a:spcPts val="0"/>
              </a:spcAft>
              <a:buNone/>
              <a:defRPr sz="5400">
                <a:solidFill>
                  <a:srgbClr val="FFFFFF"/>
                </a:solidFill>
                <a:latin typeface="Reem Kufi"/>
                <a:ea typeface="Reem Kufi"/>
                <a:cs typeface="Reem Kufi"/>
                <a:sym typeface="Reem Kufi"/>
              </a:defRPr>
            </a:lvl5pPr>
            <a:lvl6pPr lvl="5" rtl="0">
              <a:lnSpc>
                <a:spcPct val="100000"/>
              </a:lnSpc>
              <a:spcBef>
                <a:spcPts val="1600"/>
              </a:spcBef>
              <a:spcAft>
                <a:spcPts val="0"/>
              </a:spcAft>
              <a:buNone/>
              <a:defRPr sz="5400">
                <a:solidFill>
                  <a:srgbClr val="FFFFFF"/>
                </a:solidFill>
                <a:latin typeface="Reem Kufi"/>
                <a:ea typeface="Reem Kufi"/>
                <a:cs typeface="Reem Kufi"/>
                <a:sym typeface="Reem Kufi"/>
              </a:defRPr>
            </a:lvl6pPr>
            <a:lvl7pPr lvl="6" rtl="0">
              <a:lnSpc>
                <a:spcPct val="100000"/>
              </a:lnSpc>
              <a:spcBef>
                <a:spcPts val="1600"/>
              </a:spcBef>
              <a:spcAft>
                <a:spcPts val="0"/>
              </a:spcAft>
              <a:buNone/>
              <a:defRPr sz="5400">
                <a:solidFill>
                  <a:srgbClr val="FFFFFF"/>
                </a:solidFill>
                <a:latin typeface="Reem Kufi"/>
                <a:ea typeface="Reem Kufi"/>
                <a:cs typeface="Reem Kufi"/>
                <a:sym typeface="Reem Kufi"/>
              </a:defRPr>
            </a:lvl7pPr>
            <a:lvl8pPr lvl="7" rtl="0">
              <a:lnSpc>
                <a:spcPct val="100000"/>
              </a:lnSpc>
              <a:spcBef>
                <a:spcPts val="1600"/>
              </a:spcBef>
              <a:spcAft>
                <a:spcPts val="0"/>
              </a:spcAft>
              <a:buNone/>
              <a:defRPr sz="5400">
                <a:solidFill>
                  <a:srgbClr val="FFFFFF"/>
                </a:solidFill>
                <a:latin typeface="Reem Kufi"/>
                <a:ea typeface="Reem Kufi"/>
                <a:cs typeface="Reem Kufi"/>
                <a:sym typeface="Reem Kufi"/>
              </a:defRPr>
            </a:lvl8pPr>
            <a:lvl9pPr lvl="8" rtl="0">
              <a:lnSpc>
                <a:spcPct val="100000"/>
              </a:lnSpc>
              <a:spcBef>
                <a:spcPts val="1600"/>
              </a:spcBef>
              <a:spcAft>
                <a:spcPts val="1600"/>
              </a:spcAft>
              <a:buNone/>
              <a:defRPr sz="5400">
                <a:solidFill>
                  <a:srgbClr val="FFFFFF"/>
                </a:solidFill>
                <a:latin typeface="Reem Kufi"/>
                <a:ea typeface="Reem Kufi"/>
                <a:cs typeface="Reem Kufi"/>
                <a:sym typeface="Reem Kufi"/>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COLUMNS">
  <p:cSld name="CUSTOM_14_1_1_6_1">
    <p:bg>
      <p:bgPr>
        <a:solidFill>
          <a:srgbClr val="EECAC8"/>
        </a:solidFill>
        <a:effectLst/>
      </p:bgPr>
    </p:bg>
    <p:spTree>
      <p:nvGrpSpPr>
        <p:cNvPr id="1" name="Shape 118"/>
        <p:cNvGrpSpPr/>
        <p:nvPr/>
      </p:nvGrpSpPr>
      <p:grpSpPr>
        <a:xfrm>
          <a:off x="0" y="0"/>
          <a:ext cx="0" cy="0"/>
          <a:chOff x="0" y="0"/>
          <a:chExt cx="0" cy="0"/>
        </a:xfrm>
      </p:grpSpPr>
      <p:sp>
        <p:nvSpPr>
          <p:cNvPr id="119" name="Google Shape;119;p11"/>
          <p:cNvSpPr/>
          <p:nvPr/>
        </p:nvSpPr>
        <p:spPr>
          <a:xfrm>
            <a:off x="720000" y="542750"/>
            <a:ext cx="1707300" cy="1855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2573663" y="542750"/>
            <a:ext cx="1707300" cy="1855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4427350" y="542750"/>
            <a:ext cx="1707300" cy="1855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714875" y="2695250"/>
            <a:ext cx="1707300" cy="18264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2573654" y="2695250"/>
            <a:ext cx="1707300" cy="18264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4427346" y="2695250"/>
            <a:ext cx="1707300" cy="18264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8057100" y="5427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00" b="0">
                <a:solidFill>
                  <a:srgbClr val="434343"/>
                </a:solidFill>
              </a:defRPr>
            </a:lvl1pPr>
            <a:lvl2pPr lvl="1" algn="r" rtl="0">
              <a:spcBef>
                <a:spcPts val="0"/>
              </a:spcBef>
              <a:spcAft>
                <a:spcPts val="0"/>
              </a:spcAft>
              <a:buNone/>
              <a:defRPr sz="2400" b="0">
                <a:solidFill>
                  <a:srgbClr val="434343"/>
                </a:solidFill>
              </a:defRPr>
            </a:lvl2pPr>
            <a:lvl3pPr lvl="2" algn="r" rtl="0">
              <a:spcBef>
                <a:spcPts val="0"/>
              </a:spcBef>
              <a:spcAft>
                <a:spcPts val="0"/>
              </a:spcAft>
              <a:buNone/>
              <a:defRPr sz="2400" b="0">
                <a:solidFill>
                  <a:srgbClr val="434343"/>
                </a:solidFill>
              </a:defRPr>
            </a:lvl3pPr>
            <a:lvl4pPr lvl="3" algn="r" rtl="0">
              <a:spcBef>
                <a:spcPts val="0"/>
              </a:spcBef>
              <a:spcAft>
                <a:spcPts val="0"/>
              </a:spcAft>
              <a:buNone/>
              <a:defRPr sz="2400" b="0">
                <a:solidFill>
                  <a:srgbClr val="434343"/>
                </a:solidFill>
              </a:defRPr>
            </a:lvl4pPr>
            <a:lvl5pPr lvl="4" algn="r" rtl="0">
              <a:spcBef>
                <a:spcPts val="0"/>
              </a:spcBef>
              <a:spcAft>
                <a:spcPts val="0"/>
              </a:spcAft>
              <a:buNone/>
              <a:defRPr sz="2400" b="0">
                <a:solidFill>
                  <a:srgbClr val="434343"/>
                </a:solidFill>
              </a:defRPr>
            </a:lvl5pPr>
            <a:lvl6pPr lvl="5" algn="r" rtl="0">
              <a:spcBef>
                <a:spcPts val="0"/>
              </a:spcBef>
              <a:spcAft>
                <a:spcPts val="0"/>
              </a:spcAft>
              <a:buNone/>
              <a:defRPr sz="2400" b="0">
                <a:solidFill>
                  <a:srgbClr val="434343"/>
                </a:solidFill>
              </a:defRPr>
            </a:lvl6pPr>
            <a:lvl7pPr lvl="6" algn="r" rtl="0">
              <a:spcBef>
                <a:spcPts val="0"/>
              </a:spcBef>
              <a:spcAft>
                <a:spcPts val="0"/>
              </a:spcAft>
              <a:buNone/>
              <a:defRPr sz="2400" b="0">
                <a:solidFill>
                  <a:srgbClr val="434343"/>
                </a:solidFill>
              </a:defRPr>
            </a:lvl7pPr>
            <a:lvl8pPr lvl="7" algn="r" rtl="0">
              <a:spcBef>
                <a:spcPts val="0"/>
              </a:spcBef>
              <a:spcAft>
                <a:spcPts val="0"/>
              </a:spcAft>
              <a:buNone/>
              <a:defRPr sz="2400" b="0">
                <a:solidFill>
                  <a:srgbClr val="434343"/>
                </a:solidFill>
              </a:defRPr>
            </a:lvl8pPr>
            <a:lvl9pPr lvl="8" algn="r" rtl="0">
              <a:spcBef>
                <a:spcPts val="0"/>
              </a:spcBef>
              <a:spcAft>
                <a:spcPts val="0"/>
              </a:spcAft>
              <a:buNone/>
              <a:defRPr sz="2400" b="0">
                <a:solidFill>
                  <a:srgbClr val="434343"/>
                </a:solidFill>
              </a:defRPr>
            </a:lvl9pPr>
          </a:lstStyle>
          <a:p>
            <a:endParaRPr/>
          </a:p>
        </p:txBody>
      </p:sp>
      <p:sp>
        <p:nvSpPr>
          <p:cNvPr id="127" name="Google Shape;127;p11"/>
          <p:cNvSpPr txBox="1">
            <a:spLocks noGrp="1"/>
          </p:cNvSpPr>
          <p:nvPr>
            <p:ph type="subTitle" idx="1"/>
          </p:nvPr>
        </p:nvSpPr>
        <p:spPr>
          <a:xfrm>
            <a:off x="709787" y="1388716"/>
            <a:ext cx="1717500" cy="3456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None/>
              <a:defRPr>
                <a:solidFill>
                  <a:srgbClr val="FFFFFF"/>
                </a:solidFill>
                <a:latin typeface="Reem Kufi"/>
                <a:ea typeface="Reem Kufi"/>
                <a:cs typeface="Reem Kufi"/>
                <a:sym typeface="Reem Kufi"/>
              </a:defRPr>
            </a:lvl1pPr>
            <a:lvl2pPr lvl="1" algn="ctr" rtl="0">
              <a:lnSpc>
                <a:spcPct val="100000"/>
              </a:lnSpc>
              <a:spcBef>
                <a:spcPts val="1600"/>
              </a:spcBef>
              <a:spcAft>
                <a:spcPts val="0"/>
              </a:spcAft>
              <a:buNone/>
              <a:defRPr>
                <a:solidFill>
                  <a:srgbClr val="FFFFFF"/>
                </a:solidFill>
                <a:latin typeface="Reem Kufi"/>
                <a:ea typeface="Reem Kufi"/>
                <a:cs typeface="Reem Kufi"/>
                <a:sym typeface="Reem Kufi"/>
              </a:defRPr>
            </a:lvl2pPr>
            <a:lvl3pPr lvl="2" algn="ctr" rtl="0">
              <a:lnSpc>
                <a:spcPct val="100000"/>
              </a:lnSpc>
              <a:spcBef>
                <a:spcPts val="1600"/>
              </a:spcBef>
              <a:spcAft>
                <a:spcPts val="0"/>
              </a:spcAft>
              <a:buNone/>
              <a:defRPr>
                <a:solidFill>
                  <a:srgbClr val="FFFFFF"/>
                </a:solidFill>
                <a:latin typeface="Reem Kufi"/>
                <a:ea typeface="Reem Kufi"/>
                <a:cs typeface="Reem Kufi"/>
                <a:sym typeface="Reem Kufi"/>
              </a:defRPr>
            </a:lvl3pPr>
            <a:lvl4pPr lvl="3" algn="ctr" rtl="0">
              <a:lnSpc>
                <a:spcPct val="100000"/>
              </a:lnSpc>
              <a:spcBef>
                <a:spcPts val="1600"/>
              </a:spcBef>
              <a:spcAft>
                <a:spcPts val="0"/>
              </a:spcAft>
              <a:buNone/>
              <a:defRPr>
                <a:solidFill>
                  <a:srgbClr val="FFFFFF"/>
                </a:solidFill>
                <a:latin typeface="Reem Kufi"/>
                <a:ea typeface="Reem Kufi"/>
                <a:cs typeface="Reem Kufi"/>
                <a:sym typeface="Reem Kufi"/>
              </a:defRPr>
            </a:lvl4pPr>
            <a:lvl5pPr lvl="4" algn="ctr" rtl="0">
              <a:lnSpc>
                <a:spcPct val="100000"/>
              </a:lnSpc>
              <a:spcBef>
                <a:spcPts val="1600"/>
              </a:spcBef>
              <a:spcAft>
                <a:spcPts val="0"/>
              </a:spcAft>
              <a:buNone/>
              <a:defRPr>
                <a:solidFill>
                  <a:srgbClr val="FFFFFF"/>
                </a:solidFill>
                <a:latin typeface="Reem Kufi"/>
                <a:ea typeface="Reem Kufi"/>
                <a:cs typeface="Reem Kufi"/>
                <a:sym typeface="Reem Kufi"/>
              </a:defRPr>
            </a:lvl5pPr>
            <a:lvl6pPr lvl="5" algn="ctr" rtl="0">
              <a:lnSpc>
                <a:spcPct val="100000"/>
              </a:lnSpc>
              <a:spcBef>
                <a:spcPts val="1600"/>
              </a:spcBef>
              <a:spcAft>
                <a:spcPts val="0"/>
              </a:spcAft>
              <a:buNone/>
              <a:defRPr>
                <a:solidFill>
                  <a:srgbClr val="FFFFFF"/>
                </a:solidFill>
                <a:latin typeface="Reem Kufi"/>
                <a:ea typeface="Reem Kufi"/>
                <a:cs typeface="Reem Kufi"/>
                <a:sym typeface="Reem Kufi"/>
              </a:defRPr>
            </a:lvl6pPr>
            <a:lvl7pPr lvl="6" algn="ctr" rtl="0">
              <a:lnSpc>
                <a:spcPct val="100000"/>
              </a:lnSpc>
              <a:spcBef>
                <a:spcPts val="1600"/>
              </a:spcBef>
              <a:spcAft>
                <a:spcPts val="0"/>
              </a:spcAft>
              <a:buNone/>
              <a:defRPr>
                <a:solidFill>
                  <a:srgbClr val="FFFFFF"/>
                </a:solidFill>
                <a:latin typeface="Reem Kufi"/>
                <a:ea typeface="Reem Kufi"/>
                <a:cs typeface="Reem Kufi"/>
                <a:sym typeface="Reem Kufi"/>
              </a:defRPr>
            </a:lvl7pPr>
            <a:lvl8pPr lvl="7" algn="ctr" rtl="0">
              <a:lnSpc>
                <a:spcPct val="100000"/>
              </a:lnSpc>
              <a:spcBef>
                <a:spcPts val="1600"/>
              </a:spcBef>
              <a:spcAft>
                <a:spcPts val="0"/>
              </a:spcAft>
              <a:buNone/>
              <a:defRPr>
                <a:solidFill>
                  <a:srgbClr val="FFFFFF"/>
                </a:solidFill>
                <a:latin typeface="Reem Kufi"/>
                <a:ea typeface="Reem Kufi"/>
                <a:cs typeface="Reem Kufi"/>
                <a:sym typeface="Reem Kufi"/>
              </a:defRPr>
            </a:lvl8pPr>
            <a:lvl9pPr lvl="8" algn="ctr"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28" name="Google Shape;128;p11"/>
          <p:cNvSpPr txBox="1">
            <a:spLocks noGrp="1"/>
          </p:cNvSpPr>
          <p:nvPr>
            <p:ph type="subTitle" idx="2"/>
          </p:nvPr>
        </p:nvSpPr>
        <p:spPr>
          <a:xfrm>
            <a:off x="709787" y="1502166"/>
            <a:ext cx="17175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100">
                <a:solidFill>
                  <a:srgbClr val="FFFFFF"/>
                </a:solidFill>
              </a:defRPr>
            </a:lvl1pPr>
            <a:lvl2pPr lvl="1" algn="ctr" rtl="0">
              <a:lnSpc>
                <a:spcPct val="100000"/>
              </a:lnSpc>
              <a:spcBef>
                <a:spcPts val="1600"/>
              </a:spcBef>
              <a:spcAft>
                <a:spcPts val="0"/>
              </a:spcAft>
              <a:buNone/>
              <a:defRPr sz="1100">
                <a:solidFill>
                  <a:srgbClr val="FFFFFF"/>
                </a:solidFill>
              </a:defRPr>
            </a:lvl2pPr>
            <a:lvl3pPr lvl="2" algn="ctr" rtl="0">
              <a:lnSpc>
                <a:spcPct val="100000"/>
              </a:lnSpc>
              <a:spcBef>
                <a:spcPts val="1600"/>
              </a:spcBef>
              <a:spcAft>
                <a:spcPts val="0"/>
              </a:spcAft>
              <a:buNone/>
              <a:defRPr sz="1100">
                <a:solidFill>
                  <a:srgbClr val="FFFFFF"/>
                </a:solidFill>
              </a:defRPr>
            </a:lvl3pPr>
            <a:lvl4pPr lvl="3" algn="ctr" rtl="0">
              <a:lnSpc>
                <a:spcPct val="100000"/>
              </a:lnSpc>
              <a:spcBef>
                <a:spcPts val="1600"/>
              </a:spcBef>
              <a:spcAft>
                <a:spcPts val="0"/>
              </a:spcAft>
              <a:buNone/>
              <a:defRPr sz="1100">
                <a:solidFill>
                  <a:srgbClr val="FFFFFF"/>
                </a:solidFill>
              </a:defRPr>
            </a:lvl4pPr>
            <a:lvl5pPr lvl="4" algn="ctr" rtl="0">
              <a:lnSpc>
                <a:spcPct val="100000"/>
              </a:lnSpc>
              <a:spcBef>
                <a:spcPts val="1600"/>
              </a:spcBef>
              <a:spcAft>
                <a:spcPts val="0"/>
              </a:spcAft>
              <a:buNone/>
              <a:defRPr sz="1100">
                <a:solidFill>
                  <a:srgbClr val="FFFFFF"/>
                </a:solidFill>
              </a:defRPr>
            </a:lvl5pPr>
            <a:lvl6pPr lvl="5" algn="ctr" rtl="0">
              <a:lnSpc>
                <a:spcPct val="100000"/>
              </a:lnSpc>
              <a:spcBef>
                <a:spcPts val="1600"/>
              </a:spcBef>
              <a:spcAft>
                <a:spcPts val="0"/>
              </a:spcAft>
              <a:buNone/>
              <a:defRPr sz="1100">
                <a:solidFill>
                  <a:srgbClr val="FFFFFF"/>
                </a:solidFill>
              </a:defRPr>
            </a:lvl6pPr>
            <a:lvl7pPr lvl="6" algn="ctr" rtl="0">
              <a:lnSpc>
                <a:spcPct val="100000"/>
              </a:lnSpc>
              <a:spcBef>
                <a:spcPts val="1600"/>
              </a:spcBef>
              <a:spcAft>
                <a:spcPts val="0"/>
              </a:spcAft>
              <a:buNone/>
              <a:defRPr sz="1100">
                <a:solidFill>
                  <a:srgbClr val="FFFFFF"/>
                </a:solidFill>
              </a:defRPr>
            </a:lvl7pPr>
            <a:lvl8pPr lvl="7" algn="ctr" rtl="0">
              <a:lnSpc>
                <a:spcPct val="100000"/>
              </a:lnSpc>
              <a:spcBef>
                <a:spcPts val="1600"/>
              </a:spcBef>
              <a:spcAft>
                <a:spcPts val="0"/>
              </a:spcAft>
              <a:buNone/>
              <a:defRPr sz="1100">
                <a:solidFill>
                  <a:srgbClr val="FFFFFF"/>
                </a:solidFill>
              </a:defRPr>
            </a:lvl8pPr>
            <a:lvl9pPr lvl="8" algn="ctr" rtl="0">
              <a:lnSpc>
                <a:spcPct val="100000"/>
              </a:lnSpc>
              <a:spcBef>
                <a:spcPts val="1600"/>
              </a:spcBef>
              <a:spcAft>
                <a:spcPts val="1600"/>
              </a:spcAft>
              <a:buNone/>
              <a:defRPr sz="1100">
                <a:solidFill>
                  <a:srgbClr val="FFFFFF"/>
                </a:solidFill>
              </a:defRPr>
            </a:lvl9pPr>
          </a:lstStyle>
          <a:p>
            <a:endParaRPr/>
          </a:p>
        </p:txBody>
      </p:sp>
      <p:sp>
        <p:nvSpPr>
          <p:cNvPr id="129" name="Google Shape;129;p11"/>
          <p:cNvSpPr txBox="1">
            <a:spLocks noGrp="1"/>
          </p:cNvSpPr>
          <p:nvPr>
            <p:ph type="subTitle" idx="3"/>
          </p:nvPr>
        </p:nvSpPr>
        <p:spPr>
          <a:xfrm>
            <a:off x="2568575" y="1388716"/>
            <a:ext cx="1717500" cy="3456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None/>
              <a:defRPr>
                <a:solidFill>
                  <a:srgbClr val="FFFFFF"/>
                </a:solidFill>
                <a:latin typeface="Reem Kufi"/>
                <a:ea typeface="Reem Kufi"/>
                <a:cs typeface="Reem Kufi"/>
                <a:sym typeface="Reem Kufi"/>
              </a:defRPr>
            </a:lvl1pPr>
            <a:lvl2pPr lvl="1" algn="ctr" rtl="0">
              <a:lnSpc>
                <a:spcPct val="100000"/>
              </a:lnSpc>
              <a:spcBef>
                <a:spcPts val="1600"/>
              </a:spcBef>
              <a:spcAft>
                <a:spcPts val="0"/>
              </a:spcAft>
              <a:buNone/>
              <a:defRPr>
                <a:solidFill>
                  <a:srgbClr val="FFFFFF"/>
                </a:solidFill>
                <a:latin typeface="Reem Kufi"/>
                <a:ea typeface="Reem Kufi"/>
                <a:cs typeface="Reem Kufi"/>
                <a:sym typeface="Reem Kufi"/>
              </a:defRPr>
            </a:lvl2pPr>
            <a:lvl3pPr lvl="2" algn="ctr" rtl="0">
              <a:lnSpc>
                <a:spcPct val="100000"/>
              </a:lnSpc>
              <a:spcBef>
                <a:spcPts val="1600"/>
              </a:spcBef>
              <a:spcAft>
                <a:spcPts val="0"/>
              </a:spcAft>
              <a:buNone/>
              <a:defRPr>
                <a:solidFill>
                  <a:srgbClr val="FFFFFF"/>
                </a:solidFill>
                <a:latin typeface="Reem Kufi"/>
                <a:ea typeface="Reem Kufi"/>
                <a:cs typeface="Reem Kufi"/>
                <a:sym typeface="Reem Kufi"/>
              </a:defRPr>
            </a:lvl3pPr>
            <a:lvl4pPr lvl="3" algn="ctr" rtl="0">
              <a:lnSpc>
                <a:spcPct val="100000"/>
              </a:lnSpc>
              <a:spcBef>
                <a:spcPts val="1600"/>
              </a:spcBef>
              <a:spcAft>
                <a:spcPts val="0"/>
              </a:spcAft>
              <a:buNone/>
              <a:defRPr>
                <a:solidFill>
                  <a:srgbClr val="FFFFFF"/>
                </a:solidFill>
                <a:latin typeface="Reem Kufi"/>
                <a:ea typeface="Reem Kufi"/>
                <a:cs typeface="Reem Kufi"/>
                <a:sym typeface="Reem Kufi"/>
              </a:defRPr>
            </a:lvl4pPr>
            <a:lvl5pPr lvl="4" algn="ctr" rtl="0">
              <a:lnSpc>
                <a:spcPct val="100000"/>
              </a:lnSpc>
              <a:spcBef>
                <a:spcPts val="1600"/>
              </a:spcBef>
              <a:spcAft>
                <a:spcPts val="0"/>
              </a:spcAft>
              <a:buNone/>
              <a:defRPr>
                <a:solidFill>
                  <a:srgbClr val="FFFFFF"/>
                </a:solidFill>
                <a:latin typeface="Reem Kufi"/>
                <a:ea typeface="Reem Kufi"/>
                <a:cs typeface="Reem Kufi"/>
                <a:sym typeface="Reem Kufi"/>
              </a:defRPr>
            </a:lvl5pPr>
            <a:lvl6pPr lvl="5" algn="ctr" rtl="0">
              <a:lnSpc>
                <a:spcPct val="100000"/>
              </a:lnSpc>
              <a:spcBef>
                <a:spcPts val="1600"/>
              </a:spcBef>
              <a:spcAft>
                <a:spcPts val="0"/>
              </a:spcAft>
              <a:buNone/>
              <a:defRPr>
                <a:solidFill>
                  <a:srgbClr val="FFFFFF"/>
                </a:solidFill>
                <a:latin typeface="Reem Kufi"/>
                <a:ea typeface="Reem Kufi"/>
                <a:cs typeface="Reem Kufi"/>
                <a:sym typeface="Reem Kufi"/>
              </a:defRPr>
            </a:lvl6pPr>
            <a:lvl7pPr lvl="6" algn="ctr" rtl="0">
              <a:lnSpc>
                <a:spcPct val="100000"/>
              </a:lnSpc>
              <a:spcBef>
                <a:spcPts val="1600"/>
              </a:spcBef>
              <a:spcAft>
                <a:spcPts val="0"/>
              </a:spcAft>
              <a:buNone/>
              <a:defRPr>
                <a:solidFill>
                  <a:srgbClr val="FFFFFF"/>
                </a:solidFill>
                <a:latin typeface="Reem Kufi"/>
                <a:ea typeface="Reem Kufi"/>
                <a:cs typeface="Reem Kufi"/>
                <a:sym typeface="Reem Kufi"/>
              </a:defRPr>
            </a:lvl7pPr>
            <a:lvl8pPr lvl="7" algn="ctr" rtl="0">
              <a:lnSpc>
                <a:spcPct val="100000"/>
              </a:lnSpc>
              <a:spcBef>
                <a:spcPts val="1600"/>
              </a:spcBef>
              <a:spcAft>
                <a:spcPts val="0"/>
              </a:spcAft>
              <a:buNone/>
              <a:defRPr>
                <a:solidFill>
                  <a:srgbClr val="FFFFFF"/>
                </a:solidFill>
                <a:latin typeface="Reem Kufi"/>
                <a:ea typeface="Reem Kufi"/>
                <a:cs typeface="Reem Kufi"/>
                <a:sym typeface="Reem Kufi"/>
              </a:defRPr>
            </a:lvl8pPr>
            <a:lvl9pPr lvl="8" algn="ctr"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30" name="Google Shape;130;p11"/>
          <p:cNvSpPr txBox="1">
            <a:spLocks noGrp="1"/>
          </p:cNvSpPr>
          <p:nvPr>
            <p:ph type="subTitle" idx="4"/>
          </p:nvPr>
        </p:nvSpPr>
        <p:spPr>
          <a:xfrm>
            <a:off x="2568575" y="1502166"/>
            <a:ext cx="17175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100">
                <a:solidFill>
                  <a:srgbClr val="FFFFFF"/>
                </a:solidFill>
              </a:defRPr>
            </a:lvl1pPr>
            <a:lvl2pPr lvl="1" algn="ctr" rtl="0">
              <a:lnSpc>
                <a:spcPct val="100000"/>
              </a:lnSpc>
              <a:spcBef>
                <a:spcPts val="1600"/>
              </a:spcBef>
              <a:spcAft>
                <a:spcPts val="0"/>
              </a:spcAft>
              <a:buNone/>
              <a:defRPr sz="1100">
                <a:solidFill>
                  <a:srgbClr val="FFFFFF"/>
                </a:solidFill>
              </a:defRPr>
            </a:lvl2pPr>
            <a:lvl3pPr lvl="2" algn="ctr" rtl="0">
              <a:lnSpc>
                <a:spcPct val="100000"/>
              </a:lnSpc>
              <a:spcBef>
                <a:spcPts val="1600"/>
              </a:spcBef>
              <a:spcAft>
                <a:spcPts val="0"/>
              </a:spcAft>
              <a:buNone/>
              <a:defRPr sz="1100">
                <a:solidFill>
                  <a:srgbClr val="FFFFFF"/>
                </a:solidFill>
              </a:defRPr>
            </a:lvl3pPr>
            <a:lvl4pPr lvl="3" algn="ctr" rtl="0">
              <a:lnSpc>
                <a:spcPct val="100000"/>
              </a:lnSpc>
              <a:spcBef>
                <a:spcPts val="1600"/>
              </a:spcBef>
              <a:spcAft>
                <a:spcPts val="0"/>
              </a:spcAft>
              <a:buNone/>
              <a:defRPr sz="1100">
                <a:solidFill>
                  <a:srgbClr val="FFFFFF"/>
                </a:solidFill>
              </a:defRPr>
            </a:lvl4pPr>
            <a:lvl5pPr lvl="4" algn="ctr" rtl="0">
              <a:lnSpc>
                <a:spcPct val="100000"/>
              </a:lnSpc>
              <a:spcBef>
                <a:spcPts val="1600"/>
              </a:spcBef>
              <a:spcAft>
                <a:spcPts val="0"/>
              </a:spcAft>
              <a:buNone/>
              <a:defRPr sz="1100">
                <a:solidFill>
                  <a:srgbClr val="FFFFFF"/>
                </a:solidFill>
              </a:defRPr>
            </a:lvl5pPr>
            <a:lvl6pPr lvl="5" algn="ctr" rtl="0">
              <a:lnSpc>
                <a:spcPct val="100000"/>
              </a:lnSpc>
              <a:spcBef>
                <a:spcPts val="1600"/>
              </a:spcBef>
              <a:spcAft>
                <a:spcPts val="0"/>
              </a:spcAft>
              <a:buNone/>
              <a:defRPr sz="1100">
                <a:solidFill>
                  <a:srgbClr val="FFFFFF"/>
                </a:solidFill>
              </a:defRPr>
            </a:lvl6pPr>
            <a:lvl7pPr lvl="6" algn="ctr" rtl="0">
              <a:lnSpc>
                <a:spcPct val="100000"/>
              </a:lnSpc>
              <a:spcBef>
                <a:spcPts val="1600"/>
              </a:spcBef>
              <a:spcAft>
                <a:spcPts val="0"/>
              </a:spcAft>
              <a:buNone/>
              <a:defRPr sz="1100">
                <a:solidFill>
                  <a:srgbClr val="FFFFFF"/>
                </a:solidFill>
              </a:defRPr>
            </a:lvl7pPr>
            <a:lvl8pPr lvl="7" algn="ctr" rtl="0">
              <a:lnSpc>
                <a:spcPct val="100000"/>
              </a:lnSpc>
              <a:spcBef>
                <a:spcPts val="1600"/>
              </a:spcBef>
              <a:spcAft>
                <a:spcPts val="0"/>
              </a:spcAft>
              <a:buNone/>
              <a:defRPr sz="1100">
                <a:solidFill>
                  <a:srgbClr val="FFFFFF"/>
                </a:solidFill>
              </a:defRPr>
            </a:lvl8pPr>
            <a:lvl9pPr lvl="8" algn="ctr" rtl="0">
              <a:lnSpc>
                <a:spcPct val="100000"/>
              </a:lnSpc>
              <a:spcBef>
                <a:spcPts val="1600"/>
              </a:spcBef>
              <a:spcAft>
                <a:spcPts val="1600"/>
              </a:spcAft>
              <a:buNone/>
              <a:defRPr sz="1100">
                <a:solidFill>
                  <a:srgbClr val="FFFFFF"/>
                </a:solidFill>
              </a:defRPr>
            </a:lvl9pPr>
          </a:lstStyle>
          <a:p>
            <a:endParaRPr/>
          </a:p>
        </p:txBody>
      </p:sp>
      <p:sp>
        <p:nvSpPr>
          <p:cNvPr id="131" name="Google Shape;131;p11"/>
          <p:cNvSpPr txBox="1">
            <a:spLocks noGrp="1"/>
          </p:cNvSpPr>
          <p:nvPr>
            <p:ph type="subTitle" idx="5"/>
          </p:nvPr>
        </p:nvSpPr>
        <p:spPr>
          <a:xfrm>
            <a:off x="4427350" y="1388716"/>
            <a:ext cx="1717500" cy="3456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None/>
              <a:defRPr>
                <a:solidFill>
                  <a:srgbClr val="FFFFFF"/>
                </a:solidFill>
                <a:latin typeface="Reem Kufi"/>
                <a:ea typeface="Reem Kufi"/>
                <a:cs typeface="Reem Kufi"/>
                <a:sym typeface="Reem Kufi"/>
              </a:defRPr>
            </a:lvl1pPr>
            <a:lvl2pPr lvl="1" algn="ctr" rtl="0">
              <a:lnSpc>
                <a:spcPct val="100000"/>
              </a:lnSpc>
              <a:spcBef>
                <a:spcPts val="1600"/>
              </a:spcBef>
              <a:spcAft>
                <a:spcPts val="0"/>
              </a:spcAft>
              <a:buNone/>
              <a:defRPr>
                <a:solidFill>
                  <a:srgbClr val="FFFFFF"/>
                </a:solidFill>
                <a:latin typeface="Reem Kufi"/>
                <a:ea typeface="Reem Kufi"/>
                <a:cs typeface="Reem Kufi"/>
                <a:sym typeface="Reem Kufi"/>
              </a:defRPr>
            </a:lvl2pPr>
            <a:lvl3pPr lvl="2" algn="ctr" rtl="0">
              <a:lnSpc>
                <a:spcPct val="100000"/>
              </a:lnSpc>
              <a:spcBef>
                <a:spcPts val="1600"/>
              </a:spcBef>
              <a:spcAft>
                <a:spcPts val="0"/>
              </a:spcAft>
              <a:buNone/>
              <a:defRPr>
                <a:solidFill>
                  <a:srgbClr val="FFFFFF"/>
                </a:solidFill>
                <a:latin typeface="Reem Kufi"/>
                <a:ea typeface="Reem Kufi"/>
                <a:cs typeface="Reem Kufi"/>
                <a:sym typeface="Reem Kufi"/>
              </a:defRPr>
            </a:lvl3pPr>
            <a:lvl4pPr lvl="3" algn="ctr" rtl="0">
              <a:lnSpc>
                <a:spcPct val="100000"/>
              </a:lnSpc>
              <a:spcBef>
                <a:spcPts val="1600"/>
              </a:spcBef>
              <a:spcAft>
                <a:spcPts val="0"/>
              </a:spcAft>
              <a:buNone/>
              <a:defRPr>
                <a:solidFill>
                  <a:srgbClr val="FFFFFF"/>
                </a:solidFill>
                <a:latin typeface="Reem Kufi"/>
                <a:ea typeface="Reem Kufi"/>
                <a:cs typeface="Reem Kufi"/>
                <a:sym typeface="Reem Kufi"/>
              </a:defRPr>
            </a:lvl4pPr>
            <a:lvl5pPr lvl="4" algn="ctr" rtl="0">
              <a:lnSpc>
                <a:spcPct val="100000"/>
              </a:lnSpc>
              <a:spcBef>
                <a:spcPts val="1600"/>
              </a:spcBef>
              <a:spcAft>
                <a:spcPts val="0"/>
              </a:spcAft>
              <a:buNone/>
              <a:defRPr>
                <a:solidFill>
                  <a:srgbClr val="FFFFFF"/>
                </a:solidFill>
                <a:latin typeface="Reem Kufi"/>
                <a:ea typeface="Reem Kufi"/>
                <a:cs typeface="Reem Kufi"/>
                <a:sym typeface="Reem Kufi"/>
              </a:defRPr>
            </a:lvl5pPr>
            <a:lvl6pPr lvl="5" algn="ctr" rtl="0">
              <a:lnSpc>
                <a:spcPct val="100000"/>
              </a:lnSpc>
              <a:spcBef>
                <a:spcPts val="1600"/>
              </a:spcBef>
              <a:spcAft>
                <a:spcPts val="0"/>
              </a:spcAft>
              <a:buNone/>
              <a:defRPr>
                <a:solidFill>
                  <a:srgbClr val="FFFFFF"/>
                </a:solidFill>
                <a:latin typeface="Reem Kufi"/>
                <a:ea typeface="Reem Kufi"/>
                <a:cs typeface="Reem Kufi"/>
                <a:sym typeface="Reem Kufi"/>
              </a:defRPr>
            </a:lvl6pPr>
            <a:lvl7pPr lvl="6" algn="ctr" rtl="0">
              <a:lnSpc>
                <a:spcPct val="100000"/>
              </a:lnSpc>
              <a:spcBef>
                <a:spcPts val="1600"/>
              </a:spcBef>
              <a:spcAft>
                <a:spcPts val="0"/>
              </a:spcAft>
              <a:buNone/>
              <a:defRPr>
                <a:solidFill>
                  <a:srgbClr val="FFFFFF"/>
                </a:solidFill>
                <a:latin typeface="Reem Kufi"/>
                <a:ea typeface="Reem Kufi"/>
                <a:cs typeface="Reem Kufi"/>
                <a:sym typeface="Reem Kufi"/>
              </a:defRPr>
            </a:lvl7pPr>
            <a:lvl8pPr lvl="7" algn="ctr" rtl="0">
              <a:lnSpc>
                <a:spcPct val="100000"/>
              </a:lnSpc>
              <a:spcBef>
                <a:spcPts val="1600"/>
              </a:spcBef>
              <a:spcAft>
                <a:spcPts val="0"/>
              </a:spcAft>
              <a:buNone/>
              <a:defRPr>
                <a:solidFill>
                  <a:srgbClr val="FFFFFF"/>
                </a:solidFill>
                <a:latin typeface="Reem Kufi"/>
                <a:ea typeface="Reem Kufi"/>
                <a:cs typeface="Reem Kufi"/>
                <a:sym typeface="Reem Kufi"/>
              </a:defRPr>
            </a:lvl8pPr>
            <a:lvl9pPr lvl="8" algn="ctr"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32" name="Google Shape;132;p11"/>
          <p:cNvSpPr txBox="1">
            <a:spLocks noGrp="1"/>
          </p:cNvSpPr>
          <p:nvPr>
            <p:ph type="subTitle" idx="6"/>
          </p:nvPr>
        </p:nvSpPr>
        <p:spPr>
          <a:xfrm>
            <a:off x="4427350" y="1502166"/>
            <a:ext cx="17175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100">
                <a:solidFill>
                  <a:srgbClr val="FFFFFF"/>
                </a:solidFill>
              </a:defRPr>
            </a:lvl1pPr>
            <a:lvl2pPr lvl="1" algn="ctr" rtl="0">
              <a:lnSpc>
                <a:spcPct val="100000"/>
              </a:lnSpc>
              <a:spcBef>
                <a:spcPts val="1600"/>
              </a:spcBef>
              <a:spcAft>
                <a:spcPts val="0"/>
              </a:spcAft>
              <a:buNone/>
              <a:defRPr sz="1100">
                <a:solidFill>
                  <a:srgbClr val="FFFFFF"/>
                </a:solidFill>
              </a:defRPr>
            </a:lvl2pPr>
            <a:lvl3pPr lvl="2" algn="ctr" rtl="0">
              <a:lnSpc>
                <a:spcPct val="100000"/>
              </a:lnSpc>
              <a:spcBef>
                <a:spcPts val="1600"/>
              </a:spcBef>
              <a:spcAft>
                <a:spcPts val="0"/>
              </a:spcAft>
              <a:buNone/>
              <a:defRPr sz="1100">
                <a:solidFill>
                  <a:srgbClr val="FFFFFF"/>
                </a:solidFill>
              </a:defRPr>
            </a:lvl3pPr>
            <a:lvl4pPr lvl="3" algn="ctr" rtl="0">
              <a:lnSpc>
                <a:spcPct val="100000"/>
              </a:lnSpc>
              <a:spcBef>
                <a:spcPts val="1600"/>
              </a:spcBef>
              <a:spcAft>
                <a:spcPts val="0"/>
              </a:spcAft>
              <a:buNone/>
              <a:defRPr sz="1100">
                <a:solidFill>
                  <a:srgbClr val="FFFFFF"/>
                </a:solidFill>
              </a:defRPr>
            </a:lvl4pPr>
            <a:lvl5pPr lvl="4" algn="ctr" rtl="0">
              <a:lnSpc>
                <a:spcPct val="100000"/>
              </a:lnSpc>
              <a:spcBef>
                <a:spcPts val="1600"/>
              </a:spcBef>
              <a:spcAft>
                <a:spcPts val="0"/>
              </a:spcAft>
              <a:buNone/>
              <a:defRPr sz="1100">
                <a:solidFill>
                  <a:srgbClr val="FFFFFF"/>
                </a:solidFill>
              </a:defRPr>
            </a:lvl5pPr>
            <a:lvl6pPr lvl="5" algn="ctr" rtl="0">
              <a:lnSpc>
                <a:spcPct val="100000"/>
              </a:lnSpc>
              <a:spcBef>
                <a:spcPts val="1600"/>
              </a:spcBef>
              <a:spcAft>
                <a:spcPts val="0"/>
              </a:spcAft>
              <a:buNone/>
              <a:defRPr sz="1100">
                <a:solidFill>
                  <a:srgbClr val="FFFFFF"/>
                </a:solidFill>
              </a:defRPr>
            </a:lvl6pPr>
            <a:lvl7pPr lvl="6" algn="ctr" rtl="0">
              <a:lnSpc>
                <a:spcPct val="100000"/>
              </a:lnSpc>
              <a:spcBef>
                <a:spcPts val="1600"/>
              </a:spcBef>
              <a:spcAft>
                <a:spcPts val="0"/>
              </a:spcAft>
              <a:buNone/>
              <a:defRPr sz="1100">
                <a:solidFill>
                  <a:srgbClr val="FFFFFF"/>
                </a:solidFill>
              </a:defRPr>
            </a:lvl7pPr>
            <a:lvl8pPr lvl="7" algn="ctr" rtl="0">
              <a:lnSpc>
                <a:spcPct val="100000"/>
              </a:lnSpc>
              <a:spcBef>
                <a:spcPts val="1600"/>
              </a:spcBef>
              <a:spcAft>
                <a:spcPts val="0"/>
              </a:spcAft>
              <a:buNone/>
              <a:defRPr sz="1100">
                <a:solidFill>
                  <a:srgbClr val="FFFFFF"/>
                </a:solidFill>
              </a:defRPr>
            </a:lvl8pPr>
            <a:lvl9pPr lvl="8" algn="ctr" rtl="0">
              <a:lnSpc>
                <a:spcPct val="100000"/>
              </a:lnSpc>
              <a:spcBef>
                <a:spcPts val="1600"/>
              </a:spcBef>
              <a:spcAft>
                <a:spcPts val="1600"/>
              </a:spcAft>
              <a:buNone/>
              <a:defRPr sz="1100">
                <a:solidFill>
                  <a:srgbClr val="FFFFFF"/>
                </a:solidFill>
              </a:defRPr>
            </a:lvl9pPr>
          </a:lstStyle>
          <a:p>
            <a:endParaRPr/>
          </a:p>
        </p:txBody>
      </p:sp>
      <p:sp>
        <p:nvSpPr>
          <p:cNvPr id="133" name="Google Shape;133;p11"/>
          <p:cNvSpPr txBox="1">
            <a:spLocks noGrp="1"/>
          </p:cNvSpPr>
          <p:nvPr>
            <p:ph type="subTitle" idx="7"/>
          </p:nvPr>
        </p:nvSpPr>
        <p:spPr>
          <a:xfrm>
            <a:off x="709787" y="3510341"/>
            <a:ext cx="1717500" cy="3456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None/>
              <a:defRPr>
                <a:solidFill>
                  <a:srgbClr val="FFFFFF"/>
                </a:solidFill>
                <a:latin typeface="Reem Kufi"/>
                <a:ea typeface="Reem Kufi"/>
                <a:cs typeface="Reem Kufi"/>
                <a:sym typeface="Reem Kufi"/>
              </a:defRPr>
            </a:lvl1pPr>
            <a:lvl2pPr lvl="1" algn="ctr" rtl="0">
              <a:lnSpc>
                <a:spcPct val="100000"/>
              </a:lnSpc>
              <a:spcBef>
                <a:spcPts val="1600"/>
              </a:spcBef>
              <a:spcAft>
                <a:spcPts val="0"/>
              </a:spcAft>
              <a:buNone/>
              <a:defRPr>
                <a:solidFill>
                  <a:srgbClr val="FFFFFF"/>
                </a:solidFill>
                <a:latin typeface="Reem Kufi"/>
                <a:ea typeface="Reem Kufi"/>
                <a:cs typeface="Reem Kufi"/>
                <a:sym typeface="Reem Kufi"/>
              </a:defRPr>
            </a:lvl2pPr>
            <a:lvl3pPr lvl="2" algn="ctr" rtl="0">
              <a:lnSpc>
                <a:spcPct val="100000"/>
              </a:lnSpc>
              <a:spcBef>
                <a:spcPts val="1600"/>
              </a:spcBef>
              <a:spcAft>
                <a:spcPts val="0"/>
              </a:spcAft>
              <a:buNone/>
              <a:defRPr>
                <a:solidFill>
                  <a:srgbClr val="FFFFFF"/>
                </a:solidFill>
                <a:latin typeface="Reem Kufi"/>
                <a:ea typeface="Reem Kufi"/>
                <a:cs typeface="Reem Kufi"/>
                <a:sym typeface="Reem Kufi"/>
              </a:defRPr>
            </a:lvl3pPr>
            <a:lvl4pPr lvl="3" algn="ctr" rtl="0">
              <a:lnSpc>
                <a:spcPct val="100000"/>
              </a:lnSpc>
              <a:spcBef>
                <a:spcPts val="1600"/>
              </a:spcBef>
              <a:spcAft>
                <a:spcPts val="0"/>
              </a:spcAft>
              <a:buNone/>
              <a:defRPr>
                <a:solidFill>
                  <a:srgbClr val="FFFFFF"/>
                </a:solidFill>
                <a:latin typeface="Reem Kufi"/>
                <a:ea typeface="Reem Kufi"/>
                <a:cs typeface="Reem Kufi"/>
                <a:sym typeface="Reem Kufi"/>
              </a:defRPr>
            </a:lvl4pPr>
            <a:lvl5pPr lvl="4" algn="ctr" rtl="0">
              <a:lnSpc>
                <a:spcPct val="100000"/>
              </a:lnSpc>
              <a:spcBef>
                <a:spcPts val="1600"/>
              </a:spcBef>
              <a:spcAft>
                <a:spcPts val="0"/>
              </a:spcAft>
              <a:buNone/>
              <a:defRPr>
                <a:solidFill>
                  <a:srgbClr val="FFFFFF"/>
                </a:solidFill>
                <a:latin typeface="Reem Kufi"/>
                <a:ea typeface="Reem Kufi"/>
                <a:cs typeface="Reem Kufi"/>
                <a:sym typeface="Reem Kufi"/>
              </a:defRPr>
            </a:lvl5pPr>
            <a:lvl6pPr lvl="5" algn="ctr" rtl="0">
              <a:lnSpc>
                <a:spcPct val="100000"/>
              </a:lnSpc>
              <a:spcBef>
                <a:spcPts val="1600"/>
              </a:spcBef>
              <a:spcAft>
                <a:spcPts val="0"/>
              </a:spcAft>
              <a:buNone/>
              <a:defRPr>
                <a:solidFill>
                  <a:srgbClr val="FFFFFF"/>
                </a:solidFill>
                <a:latin typeface="Reem Kufi"/>
                <a:ea typeface="Reem Kufi"/>
                <a:cs typeface="Reem Kufi"/>
                <a:sym typeface="Reem Kufi"/>
              </a:defRPr>
            </a:lvl6pPr>
            <a:lvl7pPr lvl="6" algn="ctr" rtl="0">
              <a:lnSpc>
                <a:spcPct val="100000"/>
              </a:lnSpc>
              <a:spcBef>
                <a:spcPts val="1600"/>
              </a:spcBef>
              <a:spcAft>
                <a:spcPts val="0"/>
              </a:spcAft>
              <a:buNone/>
              <a:defRPr>
                <a:solidFill>
                  <a:srgbClr val="FFFFFF"/>
                </a:solidFill>
                <a:latin typeface="Reem Kufi"/>
                <a:ea typeface="Reem Kufi"/>
                <a:cs typeface="Reem Kufi"/>
                <a:sym typeface="Reem Kufi"/>
              </a:defRPr>
            </a:lvl7pPr>
            <a:lvl8pPr lvl="7" algn="ctr" rtl="0">
              <a:lnSpc>
                <a:spcPct val="100000"/>
              </a:lnSpc>
              <a:spcBef>
                <a:spcPts val="1600"/>
              </a:spcBef>
              <a:spcAft>
                <a:spcPts val="0"/>
              </a:spcAft>
              <a:buNone/>
              <a:defRPr>
                <a:solidFill>
                  <a:srgbClr val="FFFFFF"/>
                </a:solidFill>
                <a:latin typeface="Reem Kufi"/>
                <a:ea typeface="Reem Kufi"/>
                <a:cs typeface="Reem Kufi"/>
                <a:sym typeface="Reem Kufi"/>
              </a:defRPr>
            </a:lvl8pPr>
            <a:lvl9pPr lvl="8" algn="ctr"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34" name="Google Shape;134;p11"/>
          <p:cNvSpPr txBox="1">
            <a:spLocks noGrp="1"/>
          </p:cNvSpPr>
          <p:nvPr>
            <p:ph type="subTitle" idx="8"/>
          </p:nvPr>
        </p:nvSpPr>
        <p:spPr>
          <a:xfrm>
            <a:off x="709787" y="3623791"/>
            <a:ext cx="17175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100">
                <a:solidFill>
                  <a:srgbClr val="FFFFFF"/>
                </a:solidFill>
              </a:defRPr>
            </a:lvl1pPr>
            <a:lvl2pPr lvl="1" algn="ctr" rtl="0">
              <a:lnSpc>
                <a:spcPct val="100000"/>
              </a:lnSpc>
              <a:spcBef>
                <a:spcPts val="1600"/>
              </a:spcBef>
              <a:spcAft>
                <a:spcPts val="0"/>
              </a:spcAft>
              <a:buNone/>
              <a:defRPr sz="1100">
                <a:solidFill>
                  <a:srgbClr val="FFFFFF"/>
                </a:solidFill>
              </a:defRPr>
            </a:lvl2pPr>
            <a:lvl3pPr lvl="2" algn="ctr" rtl="0">
              <a:lnSpc>
                <a:spcPct val="100000"/>
              </a:lnSpc>
              <a:spcBef>
                <a:spcPts val="1600"/>
              </a:spcBef>
              <a:spcAft>
                <a:spcPts val="0"/>
              </a:spcAft>
              <a:buNone/>
              <a:defRPr sz="1100">
                <a:solidFill>
                  <a:srgbClr val="FFFFFF"/>
                </a:solidFill>
              </a:defRPr>
            </a:lvl3pPr>
            <a:lvl4pPr lvl="3" algn="ctr" rtl="0">
              <a:lnSpc>
                <a:spcPct val="100000"/>
              </a:lnSpc>
              <a:spcBef>
                <a:spcPts val="1600"/>
              </a:spcBef>
              <a:spcAft>
                <a:spcPts val="0"/>
              </a:spcAft>
              <a:buNone/>
              <a:defRPr sz="1100">
                <a:solidFill>
                  <a:srgbClr val="FFFFFF"/>
                </a:solidFill>
              </a:defRPr>
            </a:lvl4pPr>
            <a:lvl5pPr lvl="4" algn="ctr" rtl="0">
              <a:lnSpc>
                <a:spcPct val="100000"/>
              </a:lnSpc>
              <a:spcBef>
                <a:spcPts val="1600"/>
              </a:spcBef>
              <a:spcAft>
                <a:spcPts val="0"/>
              </a:spcAft>
              <a:buNone/>
              <a:defRPr sz="1100">
                <a:solidFill>
                  <a:srgbClr val="FFFFFF"/>
                </a:solidFill>
              </a:defRPr>
            </a:lvl5pPr>
            <a:lvl6pPr lvl="5" algn="ctr" rtl="0">
              <a:lnSpc>
                <a:spcPct val="100000"/>
              </a:lnSpc>
              <a:spcBef>
                <a:spcPts val="1600"/>
              </a:spcBef>
              <a:spcAft>
                <a:spcPts val="0"/>
              </a:spcAft>
              <a:buNone/>
              <a:defRPr sz="1100">
                <a:solidFill>
                  <a:srgbClr val="FFFFFF"/>
                </a:solidFill>
              </a:defRPr>
            </a:lvl6pPr>
            <a:lvl7pPr lvl="6" algn="ctr" rtl="0">
              <a:lnSpc>
                <a:spcPct val="100000"/>
              </a:lnSpc>
              <a:spcBef>
                <a:spcPts val="1600"/>
              </a:spcBef>
              <a:spcAft>
                <a:spcPts val="0"/>
              </a:spcAft>
              <a:buNone/>
              <a:defRPr sz="1100">
                <a:solidFill>
                  <a:srgbClr val="FFFFFF"/>
                </a:solidFill>
              </a:defRPr>
            </a:lvl7pPr>
            <a:lvl8pPr lvl="7" algn="ctr" rtl="0">
              <a:lnSpc>
                <a:spcPct val="100000"/>
              </a:lnSpc>
              <a:spcBef>
                <a:spcPts val="1600"/>
              </a:spcBef>
              <a:spcAft>
                <a:spcPts val="0"/>
              </a:spcAft>
              <a:buNone/>
              <a:defRPr sz="1100">
                <a:solidFill>
                  <a:srgbClr val="FFFFFF"/>
                </a:solidFill>
              </a:defRPr>
            </a:lvl8pPr>
            <a:lvl9pPr lvl="8" algn="ctr" rtl="0">
              <a:lnSpc>
                <a:spcPct val="100000"/>
              </a:lnSpc>
              <a:spcBef>
                <a:spcPts val="1600"/>
              </a:spcBef>
              <a:spcAft>
                <a:spcPts val="1600"/>
              </a:spcAft>
              <a:buNone/>
              <a:defRPr sz="1100">
                <a:solidFill>
                  <a:srgbClr val="FFFFFF"/>
                </a:solidFill>
              </a:defRPr>
            </a:lvl9pPr>
          </a:lstStyle>
          <a:p>
            <a:endParaRPr/>
          </a:p>
        </p:txBody>
      </p:sp>
      <p:sp>
        <p:nvSpPr>
          <p:cNvPr id="135" name="Google Shape;135;p11"/>
          <p:cNvSpPr txBox="1">
            <a:spLocks noGrp="1"/>
          </p:cNvSpPr>
          <p:nvPr>
            <p:ph type="subTitle" idx="9"/>
          </p:nvPr>
        </p:nvSpPr>
        <p:spPr>
          <a:xfrm>
            <a:off x="2568575" y="3510341"/>
            <a:ext cx="1717500" cy="3456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None/>
              <a:defRPr>
                <a:solidFill>
                  <a:srgbClr val="FFFFFF"/>
                </a:solidFill>
                <a:latin typeface="Reem Kufi"/>
                <a:ea typeface="Reem Kufi"/>
                <a:cs typeface="Reem Kufi"/>
                <a:sym typeface="Reem Kufi"/>
              </a:defRPr>
            </a:lvl1pPr>
            <a:lvl2pPr lvl="1" algn="ctr" rtl="0">
              <a:lnSpc>
                <a:spcPct val="100000"/>
              </a:lnSpc>
              <a:spcBef>
                <a:spcPts val="1600"/>
              </a:spcBef>
              <a:spcAft>
                <a:spcPts val="0"/>
              </a:spcAft>
              <a:buNone/>
              <a:defRPr>
                <a:solidFill>
                  <a:srgbClr val="FFFFFF"/>
                </a:solidFill>
                <a:latin typeface="Reem Kufi"/>
                <a:ea typeface="Reem Kufi"/>
                <a:cs typeface="Reem Kufi"/>
                <a:sym typeface="Reem Kufi"/>
              </a:defRPr>
            </a:lvl2pPr>
            <a:lvl3pPr lvl="2" algn="ctr" rtl="0">
              <a:lnSpc>
                <a:spcPct val="100000"/>
              </a:lnSpc>
              <a:spcBef>
                <a:spcPts val="1600"/>
              </a:spcBef>
              <a:spcAft>
                <a:spcPts val="0"/>
              </a:spcAft>
              <a:buNone/>
              <a:defRPr>
                <a:solidFill>
                  <a:srgbClr val="FFFFFF"/>
                </a:solidFill>
                <a:latin typeface="Reem Kufi"/>
                <a:ea typeface="Reem Kufi"/>
                <a:cs typeface="Reem Kufi"/>
                <a:sym typeface="Reem Kufi"/>
              </a:defRPr>
            </a:lvl3pPr>
            <a:lvl4pPr lvl="3" algn="ctr" rtl="0">
              <a:lnSpc>
                <a:spcPct val="100000"/>
              </a:lnSpc>
              <a:spcBef>
                <a:spcPts val="1600"/>
              </a:spcBef>
              <a:spcAft>
                <a:spcPts val="0"/>
              </a:spcAft>
              <a:buNone/>
              <a:defRPr>
                <a:solidFill>
                  <a:srgbClr val="FFFFFF"/>
                </a:solidFill>
                <a:latin typeface="Reem Kufi"/>
                <a:ea typeface="Reem Kufi"/>
                <a:cs typeface="Reem Kufi"/>
                <a:sym typeface="Reem Kufi"/>
              </a:defRPr>
            </a:lvl4pPr>
            <a:lvl5pPr lvl="4" algn="ctr" rtl="0">
              <a:lnSpc>
                <a:spcPct val="100000"/>
              </a:lnSpc>
              <a:spcBef>
                <a:spcPts val="1600"/>
              </a:spcBef>
              <a:spcAft>
                <a:spcPts val="0"/>
              </a:spcAft>
              <a:buNone/>
              <a:defRPr>
                <a:solidFill>
                  <a:srgbClr val="FFFFFF"/>
                </a:solidFill>
                <a:latin typeface="Reem Kufi"/>
                <a:ea typeface="Reem Kufi"/>
                <a:cs typeface="Reem Kufi"/>
                <a:sym typeface="Reem Kufi"/>
              </a:defRPr>
            </a:lvl5pPr>
            <a:lvl6pPr lvl="5" algn="ctr" rtl="0">
              <a:lnSpc>
                <a:spcPct val="100000"/>
              </a:lnSpc>
              <a:spcBef>
                <a:spcPts val="1600"/>
              </a:spcBef>
              <a:spcAft>
                <a:spcPts val="0"/>
              </a:spcAft>
              <a:buNone/>
              <a:defRPr>
                <a:solidFill>
                  <a:srgbClr val="FFFFFF"/>
                </a:solidFill>
                <a:latin typeface="Reem Kufi"/>
                <a:ea typeface="Reem Kufi"/>
                <a:cs typeface="Reem Kufi"/>
                <a:sym typeface="Reem Kufi"/>
              </a:defRPr>
            </a:lvl6pPr>
            <a:lvl7pPr lvl="6" algn="ctr" rtl="0">
              <a:lnSpc>
                <a:spcPct val="100000"/>
              </a:lnSpc>
              <a:spcBef>
                <a:spcPts val="1600"/>
              </a:spcBef>
              <a:spcAft>
                <a:spcPts val="0"/>
              </a:spcAft>
              <a:buNone/>
              <a:defRPr>
                <a:solidFill>
                  <a:srgbClr val="FFFFFF"/>
                </a:solidFill>
                <a:latin typeface="Reem Kufi"/>
                <a:ea typeface="Reem Kufi"/>
                <a:cs typeface="Reem Kufi"/>
                <a:sym typeface="Reem Kufi"/>
              </a:defRPr>
            </a:lvl7pPr>
            <a:lvl8pPr lvl="7" algn="ctr" rtl="0">
              <a:lnSpc>
                <a:spcPct val="100000"/>
              </a:lnSpc>
              <a:spcBef>
                <a:spcPts val="1600"/>
              </a:spcBef>
              <a:spcAft>
                <a:spcPts val="0"/>
              </a:spcAft>
              <a:buNone/>
              <a:defRPr>
                <a:solidFill>
                  <a:srgbClr val="FFFFFF"/>
                </a:solidFill>
                <a:latin typeface="Reem Kufi"/>
                <a:ea typeface="Reem Kufi"/>
                <a:cs typeface="Reem Kufi"/>
                <a:sym typeface="Reem Kufi"/>
              </a:defRPr>
            </a:lvl8pPr>
            <a:lvl9pPr lvl="8" algn="ctr"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36" name="Google Shape;136;p11"/>
          <p:cNvSpPr txBox="1">
            <a:spLocks noGrp="1"/>
          </p:cNvSpPr>
          <p:nvPr>
            <p:ph type="subTitle" idx="13"/>
          </p:nvPr>
        </p:nvSpPr>
        <p:spPr>
          <a:xfrm>
            <a:off x="2568575" y="3623791"/>
            <a:ext cx="17175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100">
                <a:solidFill>
                  <a:srgbClr val="FFFFFF"/>
                </a:solidFill>
              </a:defRPr>
            </a:lvl1pPr>
            <a:lvl2pPr lvl="1" algn="ctr" rtl="0">
              <a:lnSpc>
                <a:spcPct val="100000"/>
              </a:lnSpc>
              <a:spcBef>
                <a:spcPts val="1600"/>
              </a:spcBef>
              <a:spcAft>
                <a:spcPts val="0"/>
              </a:spcAft>
              <a:buNone/>
              <a:defRPr sz="1100">
                <a:solidFill>
                  <a:srgbClr val="FFFFFF"/>
                </a:solidFill>
              </a:defRPr>
            </a:lvl2pPr>
            <a:lvl3pPr lvl="2" algn="ctr" rtl="0">
              <a:lnSpc>
                <a:spcPct val="100000"/>
              </a:lnSpc>
              <a:spcBef>
                <a:spcPts val="1600"/>
              </a:spcBef>
              <a:spcAft>
                <a:spcPts val="0"/>
              </a:spcAft>
              <a:buNone/>
              <a:defRPr sz="1100">
                <a:solidFill>
                  <a:srgbClr val="FFFFFF"/>
                </a:solidFill>
              </a:defRPr>
            </a:lvl3pPr>
            <a:lvl4pPr lvl="3" algn="ctr" rtl="0">
              <a:lnSpc>
                <a:spcPct val="100000"/>
              </a:lnSpc>
              <a:spcBef>
                <a:spcPts val="1600"/>
              </a:spcBef>
              <a:spcAft>
                <a:spcPts val="0"/>
              </a:spcAft>
              <a:buNone/>
              <a:defRPr sz="1100">
                <a:solidFill>
                  <a:srgbClr val="FFFFFF"/>
                </a:solidFill>
              </a:defRPr>
            </a:lvl4pPr>
            <a:lvl5pPr lvl="4" algn="ctr" rtl="0">
              <a:lnSpc>
                <a:spcPct val="100000"/>
              </a:lnSpc>
              <a:spcBef>
                <a:spcPts val="1600"/>
              </a:spcBef>
              <a:spcAft>
                <a:spcPts val="0"/>
              </a:spcAft>
              <a:buNone/>
              <a:defRPr sz="1100">
                <a:solidFill>
                  <a:srgbClr val="FFFFFF"/>
                </a:solidFill>
              </a:defRPr>
            </a:lvl5pPr>
            <a:lvl6pPr lvl="5" algn="ctr" rtl="0">
              <a:lnSpc>
                <a:spcPct val="100000"/>
              </a:lnSpc>
              <a:spcBef>
                <a:spcPts val="1600"/>
              </a:spcBef>
              <a:spcAft>
                <a:spcPts val="0"/>
              </a:spcAft>
              <a:buNone/>
              <a:defRPr sz="1100">
                <a:solidFill>
                  <a:srgbClr val="FFFFFF"/>
                </a:solidFill>
              </a:defRPr>
            </a:lvl6pPr>
            <a:lvl7pPr lvl="6" algn="ctr" rtl="0">
              <a:lnSpc>
                <a:spcPct val="100000"/>
              </a:lnSpc>
              <a:spcBef>
                <a:spcPts val="1600"/>
              </a:spcBef>
              <a:spcAft>
                <a:spcPts val="0"/>
              </a:spcAft>
              <a:buNone/>
              <a:defRPr sz="1100">
                <a:solidFill>
                  <a:srgbClr val="FFFFFF"/>
                </a:solidFill>
              </a:defRPr>
            </a:lvl7pPr>
            <a:lvl8pPr lvl="7" algn="ctr" rtl="0">
              <a:lnSpc>
                <a:spcPct val="100000"/>
              </a:lnSpc>
              <a:spcBef>
                <a:spcPts val="1600"/>
              </a:spcBef>
              <a:spcAft>
                <a:spcPts val="0"/>
              </a:spcAft>
              <a:buNone/>
              <a:defRPr sz="1100">
                <a:solidFill>
                  <a:srgbClr val="FFFFFF"/>
                </a:solidFill>
              </a:defRPr>
            </a:lvl8pPr>
            <a:lvl9pPr lvl="8" algn="ctr" rtl="0">
              <a:lnSpc>
                <a:spcPct val="100000"/>
              </a:lnSpc>
              <a:spcBef>
                <a:spcPts val="1600"/>
              </a:spcBef>
              <a:spcAft>
                <a:spcPts val="1600"/>
              </a:spcAft>
              <a:buNone/>
              <a:defRPr sz="1100">
                <a:solidFill>
                  <a:srgbClr val="FFFFFF"/>
                </a:solidFill>
              </a:defRPr>
            </a:lvl9pPr>
          </a:lstStyle>
          <a:p>
            <a:endParaRPr/>
          </a:p>
        </p:txBody>
      </p:sp>
      <p:sp>
        <p:nvSpPr>
          <p:cNvPr id="137" name="Google Shape;137;p11"/>
          <p:cNvSpPr txBox="1">
            <a:spLocks noGrp="1"/>
          </p:cNvSpPr>
          <p:nvPr>
            <p:ph type="subTitle" idx="14"/>
          </p:nvPr>
        </p:nvSpPr>
        <p:spPr>
          <a:xfrm>
            <a:off x="4427350" y="3510341"/>
            <a:ext cx="1717500" cy="3456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None/>
              <a:defRPr>
                <a:solidFill>
                  <a:srgbClr val="FFFFFF"/>
                </a:solidFill>
                <a:latin typeface="Reem Kufi"/>
                <a:ea typeface="Reem Kufi"/>
                <a:cs typeface="Reem Kufi"/>
                <a:sym typeface="Reem Kufi"/>
              </a:defRPr>
            </a:lvl1pPr>
            <a:lvl2pPr lvl="1" algn="ctr" rtl="0">
              <a:lnSpc>
                <a:spcPct val="100000"/>
              </a:lnSpc>
              <a:spcBef>
                <a:spcPts val="1600"/>
              </a:spcBef>
              <a:spcAft>
                <a:spcPts val="0"/>
              </a:spcAft>
              <a:buNone/>
              <a:defRPr>
                <a:solidFill>
                  <a:srgbClr val="FFFFFF"/>
                </a:solidFill>
                <a:latin typeface="Reem Kufi"/>
                <a:ea typeface="Reem Kufi"/>
                <a:cs typeface="Reem Kufi"/>
                <a:sym typeface="Reem Kufi"/>
              </a:defRPr>
            </a:lvl2pPr>
            <a:lvl3pPr lvl="2" algn="ctr" rtl="0">
              <a:lnSpc>
                <a:spcPct val="100000"/>
              </a:lnSpc>
              <a:spcBef>
                <a:spcPts val="1600"/>
              </a:spcBef>
              <a:spcAft>
                <a:spcPts val="0"/>
              </a:spcAft>
              <a:buNone/>
              <a:defRPr>
                <a:solidFill>
                  <a:srgbClr val="FFFFFF"/>
                </a:solidFill>
                <a:latin typeface="Reem Kufi"/>
                <a:ea typeface="Reem Kufi"/>
                <a:cs typeface="Reem Kufi"/>
                <a:sym typeface="Reem Kufi"/>
              </a:defRPr>
            </a:lvl3pPr>
            <a:lvl4pPr lvl="3" algn="ctr" rtl="0">
              <a:lnSpc>
                <a:spcPct val="100000"/>
              </a:lnSpc>
              <a:spcBef>
                <a:spcPts val="1600"/>
              </a:spcBef>
              <a:spcAft>
                <a:spcPts val="0"/>
              </a:spcAft>
              <a:buNone/>
              <a:defRPr>
                <a:solidFill>
                  <a:srgbClr val="FFFFFF"/>
                </a:solidFill>
                <a:latin typeface="Reem Kufi"/>
                <a:ea typeface="Reem Kufi"/>
                <a:cs typeface="Reem Kufi"/>
                <a:sym typeface="Reem Kufi"/>
              </a:defRPr>
            </a:lvl4pPr>
            <a:lvl5pPr lvl="4" algn="ctr" rtl="0">
              <a:lnSpc>
                <a:spcPct val="100000"/>
              </a:lnSpc>
              <a:spcBef>
                <a:spcPts val="1600"/>
              </a:spcBef>
              <a:spcAft>
                <a:spcPts val="0"/>
              </a:spcAft>
              <a:buNone/>
              <a:defRPr>
                <a:solidFill>
                  <a:srgbClr val="FFFFFF"/>
                </a:solidFill>
                <a:latin typeface="Reem Kufi"/>
                <a:ea typeface="Reem Kufi"/>
                <a:cs typeface="Reem Kufi"/>
                <a:sym typeface="Reem Kufi"/>
              </a:defRPr>
            </a:lvl5pPr>
            <a:lvl6pPr lvl="5" algn="ctr" rtl="0">
              <a:lnSpc>
                <a:spcPct val="100000"/>
              </a:lnSpc>
              <a:spcBef>
                <a:spcPts val="1600"/>
              </a:spcBef>
              <a:spcAft>
                <a:spcPts val="0"/>
              </a:spcAft>
              <a:buNone/>
              <a:defRPr>
                <a:solidFill>
                  <a:srgbClr val="FFFFFF"/>
                </a:solidFill>
                <a:latin typeface="Reem Kufi"/>
                <a:ea typeface="Reem Kufi"/>
                <a:cs typeface="Reem Kufi"/>
                <a:sym typeface="Reem Kufi"/>
              </a:defRPr>
            </a:lvl6pPr>
            <a:lvl7pPr lvl="6" algn="ctr" rtl="0">
              <a:lnSpc>
                <a:spcPct val="100000"/>
              </a:lnSpc>
              <a:spcBef>
                <a:spcPts val="1600"/>
              </a:spcBef>
              <a:spcAft>
                <a:spcPts val="0"/>
              </a:spcAft>
              <a:buNone/>
              <a:defRPr>
                <a:solidFill>
                  <a:srgbClr val="FFFFFF"/>
                </a:solidFill>
                <a:latin typeface="Reem Kufi"/>
                <a:ea typeface="Reem Kufi"/>
                <a:cs typeface="Reem Kufi"/>
                <a:sym typeface="Reem Kufi"/>
              </a:defRPr>
            </a:lvl7pPr>
            <a:lvl8pPr lvl="7" algn="ctr" rtl="0">
              <a:lnSpc>
                <a:spcPct val="100000"/>
              </a:lnSpc>
              <a:spcBef>
                <a:spcPts val="1600"/>
              </a:spcBef>
              <a:spcAft>
                <a:spcPts val="0"/>
              </a:spcAft>
              <a:buNone/>
              <a:defRPr>
                <a:solidFill>
                  <a:srgbClr val="FFFFFF"/>
                </a:solidFill>
                <a:latin typeface="Reem Kufi"/>
                <a:ea typeface="Reem Kufi"/>
                <a:cs typeface="Reem Kufi"/>
                <a:sym typeface="Reem Kufi"/>
              </a:defRPr>
            </a:lvl8pPr>
            <a:lvl9pPr lvl="8" algn="ctr" rtl="0">
              <a:lnSpc>
                <a:spcPct val="100000"/>
              </a:lnSpc>
              <a:spcBef>
                <a:spcPts val="1600"/>
              </a:spcBef>
              <a:spcAft>
                <a:spcPts val="1600"/>
              </a:spcAft>
              <a:buNone/>
              <a:defRPr>
                <a:solidFill>
                  <a:srgbClr val="FFFFFF"/>
                </a:solidFill>
                <a:latin typeface="Reem Kufi"/>
                <a:ea typeface="Reem Kufi"/>
                <a:cs typeface="Reem Kufi"/>
                <a:sym typeface="Reem Kufi"/>
              </a:defRPr>
            </a:lvl9pPr>
          </a:lstStyle>
          <a:p>
            <a:endParaRPr/>
          </a:p>
        </p:txBody>
      </p:sp>
      <p:sp>
        <p:nvSpPr>
          <p:cNvPr id="138" name="Google Shape;138;p11"/>
          <p:cNvSpPr txBox="1">
            <a:spLocks noGrp="1"/>
          </p:cNvSpPr>
          <p:nvPr>
            <p:ph type="subTitle" idx="15"/>
          </p:nvPr>
        </p:nvSpPr>
        <p:spPr>
          <a:xfrm>
            <a:off x="4427350" y="3623791"/>
            <a:ext cx="17175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100">
                <a:solidFill>
                  <a:srgbClr val="FFFFFF"/>
                </a:solidFill>
              </a:defRPr>
            </a:lvl1pPr>
            <a:lvl2pPr lvl="1" algn="ctr" rtl="0">
              <a:lnSpc>
                <a:spcPct val="100000"/>
              </a:lnSpc>
              <a:spcBef>
                <a:spcPts val="1600"/>
              </a:spcBef>
              <a:spcAft>
                <a:spcPts val="0"/>
              </a:spcAft>
              <a:buNone/>
              <a:defRPr sz="1100">
                <a:solidFill>
                  <a:srgbClr val="FFFFFF"/>
                </a:solidFill>
              </a:defRPr>
            </a:lvl2pPr>
            <a:lvl3pPr lvl="2" algn="ctr" rtl="0">
              <a:lnSpc>
                <a:spcPct val="100000"/>
              </a:lnSpc>
              <a:spcBef>
                <a:spcPts val="1600"/>
              </a:spcBef>
              <a:spcAft>
                <a:spcPts val="0"/>
              </a:spcAft>
              <a:buNone/>
              <a:defRPr sz="1100">
                <a:solidFill>
                  <a:srgbClr val="FFFFFF"/>
                </a:solidFill>
              </a:defRPr>
            </a:lvl3pPr>
            <a:lvl4pPr lvl="3" algn="ctr" rtl="0">
              <a:lnSpc>
                <a:spcPct val="100000"/>
              </a:lnSpc>
              <a:spcBef>
                <a:spcPts val="1600"/>
              </a:spcBef>
              <a:spcAft>
                <a:spcPts val="0"/>
              </a:spcAft>
              <a:buNone/>
              <a:defRPr sz="1100">
                <a:solidFill>
                  <a:srgbClr val="FFFFFF"/>
                </a:solidFill>
              </a:defRPr>
            </a:lvl4pPr>
            <a:lvl5pPr lvl="4" algn="ctr" rtl="0">
              <a:lnSpc>
                <a:spcPct val="100000"/>
              </a:lnSpc>
              <a:spcBef>
                <a:spcPts val="1600"/>
              </a:spcBef>
              <a:spcAft>
                <a:spcPts val="0"/>
              </a:spcAft>
              <a:buNone/>
              <a:defRPr sz="1100">
                <a:solidFill>
                  <a:srgbClr val="FFFFFF"/>
                </a:solidFill>
              </a:defRPr>
            </a:lvl5pPr>
            <a:lvl6pPr lvl="5" algn="ctr" rtl="0">
              <a:lnSpc>
                <a:spcPct val="100000"/>
              </a:lnSpc>
              <a:spcBef>
                <a:spcPts val="1600"/>
              </a:spcBef>
              <a:spcAft>
                <a:spcPts val="0"/>
              </a:spcAft>
              <a:buNone/>
              <a:defRPr sz="1100">
                <a:solidFill>
                  <a:srgbClr val="FFFFFF"/>
                </a:solidFill>
              </a:defRPr>
            </a:lvl6pPr>
            <a:lvl7pPr lvl="6" algn="ctr" rtl="0">
              <a:lnSpc>
                <a:spcPct val="100000"/>
              </a:lnSpc>
              <a:spcBef>
                <a:spcPts val="1600"/>
              </a:spcBef>
              <a:spcAft>
                <a:spcPts val="0"/>
              </a:spcAft>
              <a:buNone/>
              <a:defRPr sz="1100">
                <a:solidFill>
                  <a:srgbClr val="FFFFFF"/>
                </a:solidFill>
              </a:defRPr>
            </a:lvl7pPr>
            <a:lvl8pPr lvl="7" algn="ctr" rtl="0">
              <a:lnSpc>
                <a:spcPct val="100000"/>
              </a:lnSpc>
              <a:spcBef>
                <a:spcPts val="1600"/>
              </a:spcBef>
              <a:spcAft>
                <a:spcPts val="0"/>
              </a:spcAft>
              <a:buNone/>
              <a:defRPr sz="1100">
                <a:solidFill>
                  <a:srgbClr val="FFFFFF"/>
                </a:solidFill>
              </a:defRPr>
            </a:lvl8pPr>
            <a:lvl9pPr lvl="8" algn="ctr" rtl="0">
              <a:lnSpc>
                <a:spcPct val="100000"/>
              </a:lnSpc>
              <a:spcBef>
                <a:spcPts val="1600"/>
              </a:spcBef>
              <a:spcAft>
                <a:spcPts val="1600"/>
              </a:spcAft>
              <a:buNone/>
              <a:defRPr sz="11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Reem Kufi"/>
              <a:buNone/>
              <a:defRPr sz="2800" b="1">
                <a:solidFill>
                  <a:srgbClr val="434343"/>
                </a:solidFill>
                <a:latin typeface="Reem Kufi"/>
                <a:ea typeface="Reem Kufi"/>
                <a:cs typeface="Reem Kufi"/>
                <a:sym typeface="Reem Kufi"/>
              </a:defRPr>
            </a:lvl1pPr>
            <a:lvl2pPr lvl="1"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2pPr>
            <a:lvl3pPr lvl="2"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3pPr>
            <a:lvl4pPr lvl="3"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4pPr>
            <a:lvl5pPr lvl="4"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5pPr>
            <a:lvl6pPr lvl="5"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6pPr>
            <a:lvl7pPr lvl="6"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7pPr>
            <a:lvl8pPr lvl="7"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8pPr>
            <a:lvl9pPr lvl="8" rtl="0">
              <a:spcBef>
                <a:spcPts val="0"/>
              </a:spcBef>
              <a:spcAft>
                <a:spcPts val="0"/>
              </a:spcAft>
              <a:buClr>
                <a:srgbClr val="434343"/>
              </a:buClr>
              <a:buSzPts val="2800"/>
              <a:buFont typeface="Reem Kufi"/>
              <a:buNone/>
              <a:defRPr sz="2800">
                <a:solidFill>
                  <a:srgbClr val="434343"/>
                </a:solidFill>
                <a:latin typeface="Reem Kufi"/>
                <a:ea typeface="Reem Kufi"/>
                <a:cs typeface="Reem Kufi"/>
                <a:sym typeface="Reem Kuf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4343"/>
              </a:buClr>
              <a:buSzPts val="1100"/>
              <a:buFont typeface="Anaheim"/>
              <a:buChar char="●"/>
              <a:defRPr sz="1100">
                <a:solidFill>
                  <a:srgbClr val="434343"/>
                </a:solidFill>
                <a:latin typeface="Anaheim"/>
                <a:ea typeface="Anaheim"/>
                <a:cs typeface="Anaheim"/>
                <a:sym typeface="Anaheim"/>
              </a:defRPr>
            </a:lvl1pPr>
            <a:lvl2pPr marL="914400" lvl="1"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2pPr>
            <a:lvl3pPr marL="1371600" lvl="2"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3pPr>
            <a:lvl4pPr marL="1828800" lvl="3"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4pPr>
            <a:lvl5pPr marL="2286000" lvl="4"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5pPr>
            <a:lvl6pPr marL="2743200" lvl="5"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6pPr>
            <a:lvl7pPr marL="3200400" lvl="6"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7pPr>
            <a:lvl8pPr marL="3657600" lvl="7" indent="-298450" rtl="0">
              <a:lnSpc>
                <a:spcPct val="115000"/>
              </a:lnSpc>
              <a:spcBef>
                <a:spcPts val="1600"/>
              </a:spcBef>
              <a:spcAft>
                <a:spcPts val="0"/>
              </a:spcAft>
              <a:buClr>
                <a:srgbClr val="434343"/>
              </a:buClr>
              <a:buSzPts val="1100"/>
              <a:buFont typeface="Anaheim"/>
              <a:buChar char="○"/>
              <a:defRPr sz="1100">
                <a:solidFill>
                  <a:srgbClr val="434343"/>
                </a:solidFill>
                <a:latin typeface="Anaheim"/>
                <a:ea typeface="Anaheim"/>
                <a:cs typeface="Anaheim"/>
                <a:sym typeface="Anaheim"/>
              </a:defRPr>
            </a:lvl8pPr>
            <a:lvl9pPr marL="4114800" lvl="8" indent="-298450" rtl="0">
              <a:lnSpc>
                <a:spcPct val="115000"/>
              </a:lnSpc>
              <a:spcBef>
                <a:spcPts val="1600"/>
              </a:spcBef>
              <a:spcAft>
                <a:spcPts val="1600"/>
              </a:spcAft>
              <a:buClr>
                <a:srgbClr val="434343"/>
              </a:buClr>
              <a:buSzPts val="1100"/>
              <a:buFont typeface="Anaheim"/>
              <a:buChar char="■"/>
              <a:defRPr sz="1100">
                <a:solidFill>
                  <a:srgbClr val="434343"/>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60" r:id="rId10"/>
    <p:sldLayoutId id="2147483661" r:id="rId11"/>
    <p:sldLayoutId id="21474836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3"/>
          <a:stretch>
            <a:fillRect/>
          </a:stretch>
        </p:blipFill>
        <p:spPr>
          <a:xfrm rot="5400000" flipV="1">
            <a:off x="-2480105" y="2480107"/>
            <a:ext cx="5143501" cy="183291"/>
          </a:xfrm>
          <a:prstGeom prst="rect">
            <a:avLst/>
          </a:prstGeom>
          <a:ln w="12700">
            <a:miter lim="400000"/>
          </a:ln>
        </p:spPr>
      </p:pic>
      <p:sp>
        <p:nvSpPr>
          <p:cNvPr id="3" name="Title Text"/>
          <p:cNvSpPr txBox="1">
            <a:spLocks noGrp="1"/>
          </p:cNvSpPr>
          <p:nvPr>
            <p:ph type="title"/>
          </p:nvPr>
        </p:nvSpPr>
        <p:spPr>
          <a:xfrm>
            <a:off x="628650" y="273844"/>
            <a:ext cx="7886700" cy="99417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46899" y="4582600"/>
            <a:ext cx="206303" cy="369328"/>
          </a:xfrm>
          <a:prstGeom prst="rect">
            <a:avLst/>
          </a:prstGeom>
          <a:ln w="12700">
            <a:miter lim="400000"/>
          </a:ln>
        </p:spPr>
        <p:txBody>
          <a:bodyPr wrap="square" lIns="45718" tIns="45718" rIns="45718" bIns="45718"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8"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berry@wiche.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hyperlink" Target="https://nhchc.org/clinical-practice/adapted-clinical-guidelines" TargetMode="External"/><Relationship Id="rId3" Type="http://schemas.openxmlformats.org/officeDocument/2006/relationships/hyperlink" Target="https://abitoolkit.ca/assets/images/HELPS-tool.pdf" TargetMode="External"/><Relationship Id="rId7" Type="http://schemas.openxmlformats.org/officeDocument/2006/relationships/hyperlink" Target="http://www.brainline.org/"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s://www.pearsonassessments.com/store/usassessments/en/Store/Professional-Assessments/Cognition-%26-Neuro/Repeatable-Battery-for-the-Assessment-of-Neuropsychological-Status-Update/p/100000726.html?tab=product-details" TargetMode="External"/><Relationship Id="rId5" Type="http://schemas.openxmlformats.org/officeDocument/2006/relationships/hyperlink" Target="https://www.brainline.org/sites/default/files/TBI-Screening_v2.pdf" TargetMode="External"/><Relationship Id="rId4" Type="http://schemas.openxmlformats.org/officeDocument/2006/relationships/hyperlink" Target="https://wexnermedical.osu.edu/neurological-institute/departments-and-centers/research-centers/ohio-valley-center-for-brain-injury-prevention-and-rehabilitation/osu-tbi-i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Google Shape;165;p22"/>
          <p:cNvSpPr txBox="1"/>
          <p:nvPr/>
        </p:nvSpPr>
        <p:spPr>
          <a:xfrm>
            <a:off x="667909" y="840175"/>
            <a:ext cx="7625300" cy="3947202"/>
          </a:xfrm>
          <a:prstGeom prst="rect">
            <a:avLst/>
          </a:prstGeom>
          <a:ln w="12700">
            <a:miter lim="400000"/>
          </a:ln>
          <a:extLst>
            <a:ext uri="{C572A759-6A51-4108-AA02-DFA0A04FC94B}">
              <ma14:wrappingTextBoxFlag xmlns="" xmlns:ma14="http://schemas.microsoft.com/office/mac/drawingml/2011/main" val="1"/>
            </a:ext>
          </a:extLst>
        </p:spPr>
        <p:txBody>
          <a:bodyPr wrap="square" lIns="34274" tIns="34274" rIns="34274" bIns="34274" anchor="t">
            <a:spAutoFit/>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1pPr>
            <a:lvl2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2pPr>
            <a:lvl3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3pPr>
            <a:lvl4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4pPr>
            <a:lvl5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5pPr>
            <a:lvl6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6pPr>
            <a:lvl7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7pPr>
            <a:lvl8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8pPr>
            <a:lvl9pPr marL="0" marR="0" indent="0" algn="l" defTabSz="3429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9pPr>
          </a:lstStyle>
          <a:p>
            <a:pPr>
              <a:defRPr sz="1700"/>
            </a:pPr>
            <a:r>
              <a:rPr lang="en-US" sz="1400" dirty="0">
                <a:latin typeface="Arial"/>
              </a:rPr>
              <a:t>This </a:t>
            </a:r>
            <a:r>
              <a:rPr lang="en-US" sz="1400" dirty="0">
                <a:solidFill>
                  <a:schemeClr val="tx1"/>
                </a:solidFill>
                <a:latin typeface="Arial"/>
              </a:rPr>
              <a:t>presentation was prepared for the Mountain Plains Mental Health Technology Transfer Center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p</a:t>
            </a:r>
            <a:r>
              <a:rPr lang="en-US" sz="1400" dirty="0">
                <a:latin typeface="Arial"/>
              </a:rPr>
              <a:t>lease email </a:t>
            </a:r>
            <a:r>
              <a:rPr lang="en-US" sz="1400" dirty="0">
                <a:latin typeface="Arial"/>
                <a:hlinkClick r:id="rId3"/>
              </a:rPr>
              <a:t>gberry@wiche.edu</a:t>
            </a:r>
            <a:r>
              <a:rPr lang="en-US" sz="1400" dirty="0">
                <a:latin typeface="Arial"/>
              </a:rPr>
              <a:t>. </a:t>
            </a:r>
          </a:p>
          <a:p>
            <a:pPr>
              <a:defRPr sz="1700"/>
            </a:pPr>
            <a:endParaRPr lang="en-US" sz="1400" dirty="0"/>
          </a:p>
          <a:p>
            <a:pPr>
              <a:defRPr sz="1700"/>
            </a:pPr>
            <a:r>
              <a:rPr lang="en-US" sz="1400" dirty="0">
                <a:solidFill>
                  <a:schemeClr val="tx1"/>
                </a:solidFill>
                <a:latin typeface="Arial"/>
              </a:rPr>
              <a:t>At the time of this presentation, Elinore F. McCance-Katz served as SAMHSA Assistant Secretary. The opinions expressed herein are the views of  Caitlin Synovec and Amber Richert and do not reflect the official position of the Department of Health and Human Services (DHHS), or SAMHSA. No official support or endorsement of DHHS, SAMHSA, for the opinions described in this presentation is intended or should be inferred. </a:t>
            </a:r>
          </a:p>
          <a:p>
            <a:pPr>
              <a:defRPr sz="1700"/>
            </a:pPr>
            <a:endParaRPr lang="en-US" sz="1400" dirty="0">
              <a:solidFill>
                <a:schemeClr val="tx1"/>
              </a:solidFill>
              <a:latin typeface="Arial"/>
            </a:endParaRPr>
          </a:p>
          <a:p>
            <a:pPr>
              <a:defRPr sz="1700"/>
            </a:pPr>
            <a:r>
              <a:rPr lang="en-US" sz="1400" dirty="0">
                <a:latin typeface="Arial"/>
              </a:rPr>
              <a:t>The work of the Mountain Plains MHTTC is supported by grant </a:t>
            </a:r>
            <a:r>
              <a:rPr lang="en-US" sz="1400" dirty="0">
                <a:latin typeface="Arial"/>
                <a:ea typeface="+mn-lt"/>
                <a:cs typeface="+mn-lt"/>
              </a:rPr>
              <a:t>H79SM081792</a:t>
            </a:r>
            <a:r>
              <a:rPr lang="en-US" sz="1400" dirty="0">
                <a:latin typeface="Arial"/>
              </a:rPr>
              <a:t> from the Department of Health and Human Services, Substance Abuse and Mental Health Services Administration.</a:t>
            </a:r>
          </a:p>
        </p:txBody>
      </p:sp>
      <p:sp>
        <p:nvSpPr>
          <p:cNvPr id="2" name="Google Shape;164;p22">
            <a:extLst>
              <a:ext uri="{FF2B5EF4-FFF2-40B4-BE49-F238E27FC236}">
                <a16:creationId xmlns:a16="http://schemas.microsoft.com/office/drawing/2014/main" id="{5F913E46-CEEA-4BC0-B048-6588C16D6CDB}"/>
              </a:ext>
            </a:extLst>
          </p:cNvPr>
          <p:cNvSpPr txBox="1"/>
          <p:nvPr/>
        </p:nvSpPr>
        <p:spPr>
          <a:xfrm>
            <a:off x="318735" y="221587"/>
            <a:ext cx="8157356" cy="61858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sz="3800" dirty="0"/>
              <a:t>Disclaimer</a:t>
            </a:r>
            <a:r>
              <a:rPr lang="en-US" sz="3800" dirty="0"/>
              <a:t> and Funding Statement</a:t>
            </a:r>
            <a:endParaRPr sz="3800" dirty="0"/>
          </a:p>
        </p:txBody>
      </p:sp>
    </p:spTree>
    <p:extLst>
      <p:ext uri="{BB962C8B-B14F-4D97-AF65-F5344CB8AC3E}">
        <p14:creationId xmlns:p14="http://schemas.microsoft.com/office/powerpoint/2010/main" val="19296499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637"/>
        <p:cNvGrpSpPr/>
        <p:nvPr/>
      </p:nvGrpSpPr>
      <p:grpSpPr>
        <a:xfrm>
          <a:off x="0" y="0"/>
          <a:ext cx="0" cy="0"/>
          <a:chOff x="0" y="0"/>
          <a:chExt cx="0" cy="0"/>
        </a:xfrm>
      </p:grpSpPr>
      <p:sp>
        <p:nvSpPr>
          <p:cNvPr id="1639" name="Google Shape;1639;p4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0" dirty="0"/>
              <a:t>SEQUELAE OF TBI</a:t>
            </a:r>
          </a:p>
        </p:txBody>
      </p:sp>
      <p:sp>
        <p:nvSpPr>
          <p:cNvPr id="1638" name="Google Shape;1638;p45"/>
          <p:cNvSpPr txBox="1">
            <a:spLocks noGrp="1"/>
          </p:cNvSpPr>
          <p:nvPr>
            <p:ph type="subTitle" idx="4294967295"/>
          </p:nvPr>
        </p:nvSpPr>
        <p:spPr>
          <a:xfrm>
            <a:off x="95250" y="711200"/>
            <a:ext cx="3365500" cy="2241550"/>
          </a:xfrm>
          <a:prstGeom prst="rect">
            <a:avLst/>
          </a:prstGeom>
        </p:spPr>
        <p:txBody>
          <a:bodyPr spcFirstLastPara="1" wrap="square" lIns="91425" tIns="91425" rIns="91425" bIns="91425" anchor="ctr" anchorCtr="0">
            <a:noAutofit/>
          </a:bodyPr>
          <a:lstStyle/>
          <a:p>
            <a:pPr marL="0" lvl="0" indent="0" algn="l" rtl="0">
              <a:spcBef>
                <a:spcPts val="300"/>
              </a:spcBef>
              <a:spcAft>
                <a:spcPts val="0"/>
              </a:spcAft>
              <a:buClr>
                <a:schemeClr val="dk1"/>
              </a:buClr>
              <a:buSzPts val="1100"/>
              <a:buFont typeface="Arial"/>
              <a:buNone/>
            </a:pPr>
            <a:r>
              <a:rPr lang="en-US" sz="1600" dirty="0">
                <a:solidFill>
                  <a:schemeClr val="bg1"/>
                </a:solidFill>
              </a:rPr>
              <a:t>Every brain injury is different</a:t>
            </a:r>
          </a:p>
          <a:p>
            <a:pPr marL="0" lvl="0" indent="0" algn="l" rtl="0">
              <a:spcBef>
                <a:spcPts val="300"/>
              </a:spcBef>
              <a:spcAft>
                <a:spcPts val="0"/>
              </a:spcAft>
              <a:buClr>
                <a:schemeClr val="dk1"/>
              </a:buClr>
              <a:buSzPts val="1100"/>
              <a:buFont typeface="Arial"/>
              <a:buNone/>
            </a:pPr>
            <a:r>
              <a:rPr lang="en-US" sz="1600" dirty="0">
                <a:solidFill>
                  <a:schemeClr val="bg1"/>
                </a:solidFill>
              </a:rPr>
              <a:t>Experiences vary due to many factors:</a:t>
            </a:r>
          </a:p>
          <a:p>
            <a:pPr marL="241300" lvl="0" indent="-196850" algn="l" rtl="0">
              <a:lnSpc>
                <a:spcPct val="115000"/>
              </a:lnSpc>
              <a:spcBef>
                <a:spcPts val="300"/>
              </a:spcBef>
              <a:spcAft>
                <a:spcPts val="0"/>
              </a:spcAft>
              <a:buClr>
                <a:srgbClr val="FFFFFF"/>
              </a:buClr>
              <a:buSzPts val="1100"/>
              <a:buFont typeface="Quattrocento"/>
              <a:buChar char="◂"/>
            </a:pPr>
            <a:r>
              <a:rPr lang="en-US" sz="1600" dirty="0">
                <a:solidFill>
                  <a:schemeClr val="bg1"/>
                </a:solidFill>
              </a:rPr>
              <a:t>Severity of injury</a:t>
            </a:r>
            <a:endParaRPr lang="en-US" sz="1600" dirty="0">
              <a:solidFill>
                <a:schemeClr val="bg1"/>
              </a:solidFill>
              <a:highlight>
                <a:srgbClr val="97DBCE"/>
              </a:highlight>
            </a:endParaRPr>
          </a:p>
          <a:p>
            <a:pPr marL="241300" lvl="0" indent="-196850" algn="l" rtl="0">
              <a:lnSpc>
                <a:spcPct val="115000"/>
              </a:lnSpc>
              <a:spcBef>
                <a:spcPts val="0"/>
              </a:spcBef>
              <a:spcAft>
                <a:spcPts val="0"/>
              </a:spcAft>
              <a:buClr>
                <a:srgbClr val="FFFFFF"/>
              </a:buClr>
              <a:buSzPts val="1100"/>
              <a:buFont typeface="Quattrocento"/>
              <a:buChar char="◂"/>
            </a:pPr>
            <a:r>
              <a:rPr lang="es" sz="1600" dirty="0">
                <a:solidFill>
                  <a:schemeClr val="bg1"/>
                </a:solidFill>
              </a:rPr>
              <a:t>Localization of injury to brain </a:t>
            </a:r>
            <a:endParaRPr sz="1600" dirty="0">
              <a:solidFill>
                <a:schemeClr val="bg1"/>
              </a:solidFill>
              <a:highlight>
                <a:srgbClr val="97DBCE"/>
              </a:highlight>
            </a:endParaRPr>
          </a:p>
          <a:p>
            <a:pPr marL="241300" lvl="0" indent="-196850" algn="l" rtl="0">
              <a:lnSpc>
                <a:spcPct val="115000"/>
              </a:lnSpc>
              <a:spcBef>
                <a:spcPts val="0"/>
              </a:spcBef>
              <a:spcAft>
                <a:spcPts val="0"/>
              </a:spcAft>
              <a:buClr>
                <a:srgbClr val="FFFFFF"/>
              </a:buClr>
              <a:buSzPts val="1100"/>
              <a:buFont typeface="Roboto Slab Regular"/>
              <a:buChar char="◂"/>
            </a:pPr>
            <a:r>
              <a:rPr lang="es" sz="1600" dirty="0">
                <a:solidFill>
                  <a:schemeClr val="bg1"/>
                </a:solidFill>
              </a:rPr>
              <a:t>Mechanism of injury </a:t>
            </a:r>
          </a:p>
          <a:p>
            <a:pPr marL="698500" lvl="1" indent="-196850">
              <a:lnSpc>
                <a:spcPct val="115000"/>
              </a:lnSpc>
              <a:buFont typeface="Roboto Slab Regular"/>
              <a:buChar char="◂"/>
            </a:pPr>
            <a:endParaRPr sz="2000" dirty="0">
              <a:solidFill>
                <a:schemeClr val="bg1"/>
              </a:solidFill>
            </a:endParaRPr>
          </a:p>
        </p:txBody>
      </p:sp>
      <p:sp>
        <p:nvSpPr>
          <p:cNvPr id="2" name="TextBox 1">
            <a:extLst>
              <a:ext uri="{FF2B5EF4-FFF2-40B4-BE49-F238E27FC236}">
                <a16:creationId xmlns:a16="http://schemas.microsoft.com/office/drawing/2014/main" id="{F2AB0583-794C-423F-ADCF-315CC5935826}"/>
              </a:ext>
            </a:extLst>
          </p:cNvPr>
          <p:cNvSpPr txBox="1"/>
          <p:nvPr/>
        </p:nvSpPr>
        <p:spPr>
          <a:xfrm>
            <a:off x="3304851" y="1136517"/>
            <a:ext cx="2711450" cy="2870466"/>
          </a:xfrm>
          <a:prstGeom prst="rect">
            <a:avLst/>
          </a:prstGeom>
          <a:noFill/>
        </p:spPr>
        <p:txBody>
          <a:bodyPr wrap="square" rtlCol="0">
            <a:spAutoFit/>
          </a:bodyPr>
          <a:lstStyle/>
          <a:p>
            <a:pPr marL="241300" lvl="0" indent="-196850" algn="l" rtl="0">
              <a:lnSpc>
                <a:spcPct val="115000"/>
              </a:lnSpc>
              <a:spcBef>
                <a:spcPts val="0"/>
              </a:spcBef>
              <a:spcAft>
                <a:spcPts val="0"/>
              </a:spcAft>
              <a:buClr>
                <a:srgbClr val="FFFFFF"/>
              </a:buClr>
              <a:buSzPts val="1100"/>
              <a:buFont typeface="Roboto Slab Regular"/>
              <a:buChar char="◂"/>
            </a:pPr>
            <a:r>
              <a:rPr lang="es" dirty="0">
                <a:solidFill>
                  <a:schemeClr val="bg1"/>
                </a:solidFill>
              </a:rPr>
              <a:t>Other factors, including:</a:t>
            </a:r>
          </a:p>
          <a:p>
            <a:pPr marL="698500" lvl="1" indent="-196850">
              <a:lnSpc>
                <a:spcPct val="115000"/>
              </a:lnSpc>
              <a:buFont typeface="Roboto Slab Regular"/>
              <a:buChar char="◂"/>
            </a:pPr>
            <a:r>
              <a:rPr lang="en-US" sz="1200" dirty="0">
                <a:solidFill>
                  <a:schemeClr val="bg1"/>
                </a:solidFill>
              </a:rPr>
              <a:t>Pre-injury functioning </a:t>
            </a:r>
          </a:p>
          <a:p>
            <a:pPr marL="698500" lvl="1" indent="-196850">
              <a:lnSpc>
                <a:spcPct val="115000"/>
              </a:lnSpc>
              <a:buFont typeface="Roboto Slab Regular"/>
              <a:buChar char="◂"/>
            </a:pPr>
            <a:r>
              <a:rPr lang="en-US" sz="1200" dirty="0">
                <a:solidFill>
                  <a:schemeClr val="bg1"/>
                </a:solidFill>
              </a:rPr>
              <a:t>Use of compensatory strategies </a:t>
            </a:r>
          </a:p>
          <a:p>
            <a:pPr marL="698500" lvl="1" indent="-196850">
              <a:lnSpc>
                <a:spcPct val="115000"/>
              </a:lnSpc>
              <a:buFont typeface="Roboto Slab Regular"/>
              <a:buChar char="◂"/>
            </a:pPr>
            <a:r>
              <a:rPr lang="en-US" sz="1200" dirty="0">
                <a:solidFill>
                  <a:schemeClr val="bg1"/>
                </a:solidFill>
              </a:rPr>
              <a:t>Material supports (e.g. financial resources, access to transportation)</a:t>
            </a:r>
          </a:p>
          <a:p>
            <a:pPr marL="698500" lvl="1" indent="-196850">
              <a:lnSpc>
                <a:spcPct val="115000"/>
              </a:lnSpc>
              <a:buFont typeface="Roboto Slab Regular"/>
              <a:buChar char="◂"/>
            </a:pPr>
            <a:r>
              <a:rPr lang="en-US" sz="1200" dirty="0">
                <a:solidFill>
                  <a:schemeClr val="bg1"/>
                </a:solidFill>
              </a:rPr>
              <a:t>Social supports (e.g., family members, friends) </a:t>
            </a:r>
          </a:p>
          <a:p>
            <a:pPr marL="698500" lvl="1" indent="-196850">
              <a:lnSpc>
                <a:spcPct val="115000"/>
              </a:lnSpc>
              <a:buFont typeface="Roboto Slab Regular"/>
              <a:buChar char="◂"/>
            </a:pPr>
            <a:r>
              <a:rPr lang="en-US" sz="1200" dirty="0">
                <a:solidFill>
                  <a:schemeClr val="bg1"/>
                </a:solidFill>
              </a:rPr>
              <a:t>Awareness of patient’s ongoing symptoms important to your clinical interactions and treatment</a:t>
            </a:r>
          </a:p>
        </p:txBody>
      </p:sp>
      <p:pic>
        <p:nvPicPr>
          <p:cNvPr id="4" name="Graphic 3" descr="Right And Left Brain">
            <a:extLst>
              <a:ext uri="{FF2B5EF4-FFF2-40B4-BE49-F238E27FC236}">
                <a16:creationId xmlns:a16="http://schemas.microsoft.com/office/drawing/2014/main" id="{208E4EFC-9622-45F1-BE19-513F25C9B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250" y="2616200"/>
            <a:ext cx="1714500" cy="1714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903"/>
        <p:cNvGrpSpPr/>
        <p:nvPr/>
      </p:nvGrpSpPr>
      <p:grpSpPr>
        <a:xfrm>
          <a:off x="0" y="0"/>
          <a:ext cx="0" cy="0"/>
          <a:chOff x="0" y="0"/>
          <a:chExt cx="0" cy="0"/>
        </a:xfrm>
      </p:grpSpPr>
      <p:sp>
        <p:nvSpPr>
          <p:cNvPr id="904" name="Google Shape;904;p34"/>
          <p:cNvSpPr/>
          <p:nvPr/>
        </p:nvSpPr>
        <p:spPr>
          <a:xfrm>
            <a:off x="0" y="558550"/>
            <a:ext cx="5423700" cy="390562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813126" y="4464170"/>
            <a:ext cx="4512900" cy="1512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34"/>
          <p:cNvGrpSpPr/>
          <p:nvPr/>
        </p:nvGrpSpPr>
        <p:grpSpPr>
          <a:xfrm>
            <a:off x="3054838" y="1124497"/>
            <a:ext cx="4389618" cy="3412092"/>
            <a:chOff x="3532075" y="1181668"/>
            <a:chExt cx="4839711" cy="3761954"/>
          </a:xfrm>
        </p:grpSpPr>
        <p:sp>
          <p:nvSpPr>
            <p:cNvPr id="907" name="Google Shape;907;p34"/>
            <p:cNvSpPr/>
            <p:nvPr/>
          </p:nvSpPr>
          <p:spPr>
            <a:xfrm>
              <a:off x="4673239" y="3308225"/>
              <a:ext cx="1291083" cy="1635397"/>
            </a:xfrm>
            <a:custGeom>
              <a:avLst/>
              <a:gdLst/>
              <a:ahLst/>
              <a:cxnLst/>
              <a:rect l="l" t="t" r="r" b="b"/>
              <a:pathLst>
                <a:path w="17440" h="22091" extrusionOk="0">
                  <a:moveTo>
                    <a:pt x="1" y="0"/>
                  </a:moveTo>
                  <a:lnTo>
                    <a:pt x="1" y="22091"/>
                  </a:lnTo>
                  <a:lnTo>
                    <a:pt x="17439" y="22091"/>
                  </a:lnTo>
                  <a:lnTo>
                    <a:pt x="17439"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4796868" y="4442794"/>
              <a:ext cx="1043823" cy="344906"/>
            </a:xfrm>
            <a:custGeom>
              <a:avLst/>
              <a:gdLst/>
              <a:ahLst/>
              <a:cxnLst/>
              <a:rect l="l" t="t" r="r" b="b"/>
              <a:pathLst>
                <a:path w="14100" h="4659" extrusionOk="0">
                  <a:moveTo>
                    <a:pt x="2330" y="0"/>
                  </a:moveTo>
                  <a:cubicBezTo>
                    <a:pt x="1044" y="0"/>
                    <a:pt x="1" y="1043"/>
                    <a:pt x="1" y="2329"/>
                  </a:cubicBezTo>
                  <a:cubicBezTo>
                    <a:pt x="1" y="3615"/>
                    <a:pt x="1044" y="4659"/>
                    <a:pt x="2330" y="4659"/>
                  </a:cubicBezTo>
                  <a:lnTo>
                    <a:pt x="11770" y="4659"/>
                  </a:lnTo>
                  <a:cubicBezTo>
                    <a:pt x="13057" y="4659"/>
                    <a:pt x="14100" y="3615"/>
                    <a:pt x="14100" y="2329"/>
                  </a:cubicBezTo>
                  <a:cubicBezTo>
                    <a:pt x="14100" y="1043"/>
                    <a:pt x="13057" y="0"/>
                    <a:pt x="11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4796868" y="3953536"/>
              <a:ext cx="1043823" cy="344758"/>
            </a:xfrm>
            <a:custGeom>
              <a:avLst/>
              <a:gdLst/>
              <a:ahLst/>
              <a:cxnLst/>
              <a:rect l="l" t="t" r="r" b="b"/>
              <a:pathLst>
                <a:path w="14100" h="4657" extrusionOk="0">
                  <a:moveTo>
                    <a:pt x="2330" y="1"/>
                  </a:moveTo>
                  <a:cubicBezTo>
                    <a:pt x="1044" y="1"/>
                    <a:pt x="1" y="1044"/>
                    <a:pt x="1" y="2326"/>
                  </a:cubicBezTo>
                  <a:cubicBezTo>
                    <a:pt x="1" y="3613"/>
                    <a:pt x="1044" y="4656"/>
                    <a:pt x="2330" y="4656"/>
                  </a:cubicBezTo>
                  <a:lnTo>
                    <a:pt x="11770" y="4656"/>
                  </a:lnTo>
                  <a:cubicBezTo>
                    <a:pt x="13057" y="4656"/>
                    <a:pt x="14100" y="3613"/>
                    <a:pt x="14100" y="2326"/>
                  </a:cubicBezTo>
                  <a:cubicBezTo>
                    <a:pt x="14100" y="1044"/>
                    <a:pt x="13057" y="1"/>
                    <a:pt x="11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4796868" y="3464130"/>
              <a:ext cx="1043823" cy="344684"/>
            </a:xfrm>
            <a:custGeom>
              <a:avLst/>
              <a:gdLst/>
              <a:ahLst/>
              <a:cxnLst/>
              <a:rect l="l" t="t" r="r" b="b"/>
              <a:pathLst>
                <a:path w="14100" h="4656" extrusionOk="0">
                  <a:moveTo>
                    <a:pt x="2330" y="0"/>
                  </a:moveTo>
                  <a:cubicBezTo>
                    <a:pt x="1044" y="0"/>
                    <a:pt x="1" y="1044"/>
                    <a:pt x="1" y="2330"/>
                  </a:cubicBezTo>
                  <a:cubicBezTo>
                    <a:pt x="1" y="3616"/>
                    <a:pt x="1044" y="4655"/>
                    <a:pt x="2330" y="4655"/>
                  </a:cubicBezTo>
                  <a:lnTo>
                    <a:pt x="11770" y="4655"/>
                  </a:lnTo>
                  <a:cubicBezTo>
                    <a:pt x="13057" y="4655"/>
                    <a:pt x="14100" y="3616"/>
                    <a:pt x="14100" y="2330"/>
                  </a:cubicBezTo>
                  <a:cubicBezTo>
                    <a:pt x="14100" y="1044"/>
                    <a:pt x="13057" y="0"/>
                    <a:pt x="117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5159538" y="4574714"/>
              <a:ext cx="320994" cy="82469"/>
            </a:xfrm>
            <a:custGeom>
              <a:avLst/>
              <a:gdLst/>
              <a:ahLst/>
              <a:cxnLst/>
              <a:rect l="l" t="t" r="r" b="b"/>
              <a:pathLst>
                <a:path w="4336" h="1114" extrusionOk="0">
                  <a:moveTo>
                    <a:pt x="3779" y="201"/>
                  </a:moveTo>
                  <a:cubicBezTo>
                    <a:pt x="3975" y="201"/>
                    <a:pt x="4135" y="361"/>
                    <a:pt x="4135" y="558"/>
                  </a:cubicBezTo>
                  <a:cubicBezTo>
                    <a:pt x="4135" y="753"/>
                    <a:pt x="3975" y="913"/>
                    <a:pt x="3779" y="913"/>
                  </a:cubicBezTo>
                  <a:lnTo>
                    <a:pt x="556" y="913"/>
                  </a:lnTo>
                  <a:cubicBezTo>
                    <a:pt x="360" y="913"/>
                    <a:pt x="200" y="753"/>
                    <a:pt x="200" y="558"/>
                  </a:cubicBezTo>
                  <a:cubicBezTo>
                    <a:pt x="200" y="361"/>
                    <a:pt x="360" y="201"/>
                    <a:pt x="556" y="201"/>
                  </a:cubicBezTo>
                  <a:close/>
                  <a:moveTo>
                    <a:pt x="556" y="1"/>
                  </a:moveTo>
                  <a:cubicBezTo>
                    <a:pt x="250" y="1"/>
                    <a:pt x="0" y="250"/>
                    <a:pt x="0" y="558"/>
                  </a:cubicBezTo>
                  <a:cubicBezTo>
                    <a:pt x="0" y="864"/>
                    <a:pt x="250" y="1113"/>
                    <a:pt x="556" y="1113"/>
                  </a:cubicBezTo>
                  <a:lnTo>
                    <a:pt x="3779" y="1113"/>
                  </a:lnTo>
                  <a:cubicBezTo>
                    <a:pt x="4086" y="1113"/>
                    <a:pt x="4335" y="864"/>
                    <a:pt x="4335" y="558"/>
                  </a:cubicBezTo>
                  <a:cubicBezTo>
                    <a:pt x="4335" y="250"/>
                    <a:pt x="4086" y="1"/>
                    <a:pt x="3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5159538" y="4086048"/>
              <a:ext cx="320994" cy="82469"/>
            </a:xfrm>
            <a:custGeom>
              <a:avLst/>
              <a:gdLst/>
              <a:ahLst/>
              <a:cxnLst/>
              <a:rect l="l" t="t" r="r" b="b"/>
              <a:pathLst>
                <a:path w="4336" h="1114" extrusionOk="0">
                  <a:moveTo>
                    <a:pt x="3779" y="197"/>
                  </a:moveTo>
                  <a:cubicBezTo>
                    <a:pt x="3975" y="197"/>
                    <a:pt x="4135" y="360"/>
                    <a:pt x="4135" y="556"/>
                  </a:cubicBezTo>
                  <a:cubicBezTo>
                    <a:pt x="4135" y="753"/>
                    <a:pt x="3975" y="913"/>
                    <a:pt x="3779" y="913"/>
                  </a:cubicBezTo>
                  <a:lnTo>
                    <a:pt x="556" y="913"/>
                  </a:lnTo>
                  <a:cubicBezTo>
                    <a:pt x="360" y="913"/>
                    <a:pt x="200" y="753"/>
                    <a:pt x="200" y="556"/>
                  </a:cubicBezTo>
                  <a:cubicBezTo>
                    <a:pt x="200" y="360"/>
                    <a:pt x="360" y="197"/>
                    <a:pt x="556" y="197"/>
                  </a:cubicBezTo>
                  <a:close/>
                  <a:moveTo>
                    <a:pt x="556" y="1"/>
                  </a:moveTo>
                  <a:cubicBezTo>
                    <a:pt x="250" y="1"/>
                    <a:pt x="0" y="250"/>
                    <a:pt x="0" y="556"/>
                  </a:cubicBezTo>
                  <a:cubicBezTo>
                    <a:pt x="0" y="864"/>
                    <a:pt x="250" y="1113"/>
                    <a:pt x="556" y="1113"/>
                  </a:cubicBezTo>
                  <a:lnTo>
                    <a:pt x="3779" y="1113"/>
                  </a:lnTo>
                  <a:cubicBezTo>
                    <a:pt x="4086" y="1113"/>
                    <a:pt x="4335" y="864"/>
                    <a:pt x="4335" y="556"/>
                  </a:cubicBezTo>
                  <a:cubicBezTo>
                    <a:pt x="4335" y="250"/>
                    <a:pt x="4086" y="1"/>
                    <a:pt x="3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5159538" y="3597087"/>
              <a:ext cx="320994" cy="82692"/>
            </a:xfrm>
            <a:custGeom>
              <a:avLst/>
              <a:gdLst/>
              <a:ahLst/>
              <a:cxnLst/>
              <a:rect l="l" t="t" r="r" b="b"/>
              <a:pathLst>
                <a:path w="4336" h="1117" extrusionOk="0">
                  <a:moveTo>
                    <a:pt x="3779" y="200"/>
                  </a:moveTo>
                  <a:cubicBezTo>
                    <a:pt x="3975" y="200"/>
                    <a:pt x="4135" y="360"/>
                    <a:pt x="4135" y="560"/>
                  </a:cubicBezTo>
                  <a:cubicBezTo>
                    <a:pt x="4135" y="757"/>
                    <a:pt x="3975" y="917"/>
                    <a:pt x="3779" y="917"/>
                  </a:cubicBezTo>
                  <a:lnTo>
                    <a:pt x="556" y="917"/>
                  </a:lnTo>
                  <a:cubicBezTo>
                    <a:pt x="360" y="917"/>
                    <a:pt x="200" y="757"/>
                    <a:pt x="200" y="560"/>
                  </a:cubicBezTo>
                  <a:cubicBezTo>
                    <a:pt x="200" y="360"/>
                    <a:pt x="360" y="200"/>
                    <a:pt x="556" y="200"/>
                  </a:cubicBezTo>
                  <a:close/>
                  <a:moveTo>
                    <a:pt x="556" y="0"/>
                  </a:moveTo>
                  <a:cubicBezTo>
                    <a:pt x="250" y="0"/>
                    <a:pt x="0" y="251"/>
                    <a:pt x="0" y="560"/>
                  </a:cubicBezTo>
                  <a:cubicBezTo>
                    <a:pt x="0" y="867"/>
                    <a:pt x="250" y="1117"/>
                    <a:pt x="556" y="1117"/>
                  </a:cubicBezTo>
                  <a:lnTo>
                    <a:pt x="3779" y="1117"/>
                  </a:lnTo>
                  <a:cubicBezTo>
                    <a:pt x="4086" y="1117"/>
                    <a:pt x="4335" y="867"/>
                    <a:pt x="4335" y="560"/>
                  </a:cubicBezTo>
                  <a:cubicBezTo>
                    <a:pt x="4335" y="251"/>
                    <a:pt x="4086" y="0"/>
                    <a:pt x="37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7321272" y="4604843"/>
              <a:ext cx="644949" cy="338317"/>
            </a:xfrm>
            <a:custGeom>
              <a:avLst/>
              <a:gdLst/>
              <a:ahLst/>
              <a:cxnLst/>
              <a:rect l="l" t="t" r="r" b="b"/>
              <a:pathLst>
                <a:path w="8712" h="4570" extrusionOk="0">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6318173" y="4525928"/>
              <a:ext cx="675820" cy="417233"/>
            </a:xfrm>
            <a:custGeom>
              <a:avLst/>
              <a:gdLst/>
              <a:ahLst/>
              <a:cxnLst/>
              <a:rect l="l" t="t" r="r" b="b"/>
              <a:pathLst>
                <a:path w="9129" h="5636" extrusionOk="0">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6608295" y="2523962"/>
              <a:ext cx="1456836" cy="2133026"/>
            </a:xfrm>
            <a:custGeom>
              <a:avLst/>
              <a:gdLst/>
              <a:ahLst/>
              <a:cxnLst/>
              <a:rect l="l" t="t" r="r" b="b"/>
              <a:pathLst>
                <a:path w="19679" h="28813" extrusionOk="0">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7244504" y="3128409"/>
              <a:ext cx="106677" cy="800560"/>
            </a:xfrm>
            <a:custGeom>
              <a:avLst/>
              <a:gdLst/>
              <a:ahLst/>
              <a:cxnLst/>
              <a:rect l="l" t="t" r="r" b="b"/>
              <a:pathLst>
                <a:path w="1441" h="10814" extrusionOk="0">
                  <a:moveTo>
                    <a:pt x="1" y="0"/>
                  </a:moveTo>
                  <a:lnTo>
                    <a:pt x="878" y="10813"/>
                  </a:lnTo>
                  <a:lnTo>
                    <a:pt x="1441" y="8741"/>
                  </a:lnTo>
                  <a:lnTo>
                    <a:pt x="1" y="0"/>
                  </a:lnTo>
                  <a:close/>
                </a:path>
              </a:pathLst>
            </a:custGeom>
            <a:solidFill>
              <a:srgbClr val="424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011459" y="2140344"/>
              <a:ext cx="749036" cy="608749"/>
            </a:xfrm>
            <a:custGeom>
              <a:avLst/>
              <a:gdLst/>
              <a:ahLst/>
              <a:cxnLst/>
              <a:rect l="l" t="t" r="r" b="b"/>
              <a:pathLst>
                <a:path w="10118" h="8223" extrusionOk="0">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7216446" y="1502436"/>
              <a:ext cx="292196" cy="550709"/>
            </a:xfrm>
            <a:custGeom>
              <a:avLst/>
              <a:gdLst/>
              <a:ahLst/>
              <a:cxnLst/>
              <a:rect l="l" t="t" r="r" b="b"/>
              <a:pathLst>
                <a:path w="3947" h="7439" extrusionOk="0">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6278197" y="1947202"/>
              <a:ext cx="254441" cy="276132"/>
            </a:xfrm>
            <a:custGeom>
              <a:avLst/>
              <a:gdLst/>
              <a:ahLst/>
              <a:cxnLst/>
              <a:rect l="l" t="t" r="r" b="b"/>
              <a:pathLst>
                <a:path w="3437" h="3730" extrusionOk="0">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312547" y="1973112"/>
              <a:ext cx="78990" cy="62703"/>
            </a:xfrm>
            <a:custGeom>
              <a:avLst/>
              <a:gdLst/>
              <a:ahLst/>
              <a:cxnLst/>
              <a:rect l="l" t="t" r="r" b="b"/>
              <a:pathLst>
                <a:path w="1067" h="847" extrusionOk="0">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302479" y="2010867"/>
              <a:ext cx="63444" cy="56781"/>
            </a:xfrm>
            <a:custGeom>
              <a:avLst/>
              <a:gdLst/>
              <a:ahLst/>
              <a:cxnLst/>
              <a:rect l="l" t="t" r="r" b="b"/>
              <a:pathLst>
                <a:path w="857" h="767" extrusionOk="0">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428699" y="2039961"/>
              <a:ext cx="28724" cy="71365"/>
            </a:xfrm>
            <a:custGeom>
              <a:avLst/>
              <a:gdLst/>
              <a:ahLst/>
              <a:cxnLst/>
              <a:rect l="l" t="t" r="r" b="b"/>
              <a:pathLst>
                <a:path w="388" h="964" extrusionOk="0">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7255682" y="1592233"/>
              <a:ext cx="121705" cy="155241"/>
            </a:xfrm>
            <a:custGeom>
              <a:avLst/>
              <a:gdLst/>
              <a:ahLst/>
              <a:cxnLst/>
              <a:rect l="l" t="t" r="r" b="b"/>
              <a:pathLst>
                <a:path w="1644" h="2097" extrusionOk="0">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7095038" y="1181668"/>
              <a:ext cx="382957" cy="502516"/>
            </a:xfrm>
            <a:custGeom>
              <a:avLst/>
              <a:gdLst/>
              <a:ahLst/>
              <a:cxnLst/>
              <a:rect l="l" t="t" r="r" b="b"/>
              <a:pathLst>
                <a:path w="5173" h="6788" extrusionOk="0">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7201344" y="1414416"/>
              <a:ext cx="26503" cy="112748"/>
            </a:xfrm>
            <a:custGeom>
              <a:avLst/>
              <a:gdLst/>
              <a:ahLst/>
              <a:cxnLst/>
              <a:rect l="l" t="t" r="r" b="b"/>
              <a:pathLst>
                <a:path w="358" h="1523" extrusionOk="0">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7279372" y="1411454"/>
              <a:ext cx="16583" cy="23171"/>
            </a:xfrm>
            <a:custGeom>
              <a:avLst/>
              <a:gdLst/>
              <a:ahLst/>
              <a:cxnLst/>
              <a:rect l="l" t="t" r="r" b="b"/>
              <a:pathLst>
                <a:path w="224" h="313" extrusionOk="0">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7152781" y="1411677"/>
              <a:ext cx="16879" cy="23171"/>
            </a:xfrm>
            <a:custGeom>
              <a:avLst/>
              <a:gdLst/>
              <a:ahLst/>
              <a:cxnLst/>
              <a:rect l="l" t="t" r="r" b="b"/>
              <a:pathLst>
                <a:path w="228" h="313" extrusionOk="0">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7256348" y="1365038"/>
              <a:ext cx="66479" cy="20950"/>
            </a:xfrm>
            <a:custGeom>
              <a:avLst/>
              <a:gdLst/>
              <a:ahLst/>
              <a:cxnLst/>
              <a:rect l="l" t="t" r="r" b="b"/>
              <a:pathLst>
                <a:path w="898" h="283" extrusionOk="0">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7130128" y="1364742"/>
              <a:ext cx="58780" cy="18582"/>
            </a:xfrm>
            <a:custGeom>
              <a:avLst/>
              <a:gdLst/>
              <a:ahLst/>
              <a:cxnLst/>
              <a:rect l="l" t="t" r="r" b="b"/>
              <a:pathLst>
                <a:path w="794" h="251" extrusionOk="0">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7242357" y="1527088"/>
              <a:ext cx="51081" cy="29390"/>
            </a:xfrm>
            <a:custGeom>
              <a:avLst/>
              <a:gdLst/>
              <a:ahLst/>
              <a:cxnLst/>
              <a:rect l="l" t="t" r="r" b="b"/>
              <a:pathLst>
                <a:path w="690" h="397" extrusionOk="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7420472" y="1386655"/>
              <a:ext cx="111267" cy="145395"/>
            </a:xfrm>
            <a:custGeom>
              <a:avLst/>
              <a:gdLst/>
              <a:ahLst/>
              <a:cxnLst/>
              <a:rect l="l" t="t" r="r" b="b"/>
              <a:pathLst>
                <a:path w="1503" h="1964" extrusionOk="0">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7446604" y="1424410"/>
              <a:ext cx="38792" cy="61593"/>
            </a:xfrm>
            <a:custGeom>
              <a:avLst/>
              <a:gdLst/>
              <a:ahLst/>
              <a:cxnLst/>
              <a:rect l="l" t="t" r="r" b="b"/>
              <a:pathLst>
                <a:path w="524" h="832" extrusionOk="0">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7133533" y="1181668"/>
              <a:ext cx="343203" cy="210319"/>
            </a:xfrm>
            <a:custGeom>
              <a:avLst/>
              <a:gdLst/>
              <a:ahLst/>
              <a:cxnLst/>
              <a:rect l="l" t="t" r="r" b="b"/>
              <a:pathLst>
                <a:path w="4636" h="2841" extrusionOk="0">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7068600" y="1212197"/>
              <a:ext cx="137700" cy="97576"/>
            </a:xfrm>
            <a:custGeom>
              <a:avLst/>
              <a:gdLst/>
              <a:ahLst/>
              <a:cxnLst/>
              <a:rect l="l" t="t" r="r" b="b"/>
              <a:pathLst>
                <a:path w="1860" h="1764" extrusionOk="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6336458" y="1805363"/>
              <a:ext cx="1515024" cy="924191"/>
            </a:xfrm>
            <a:custGeom>
              <a:avLst/>
              <a:gdLst/>
              <a:ahLst/>
              <a:cxnLst/>
              <a:rect l="l" t="t" r="r" b="b"/>
              <a:pathLst>
                <a:path w="20465" h="12484" extrusionOk="0">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7276188" y="2237840"/>
              <a:ext cx="484304" cy="507772"/>
            </a:xfrm>
            <a:custGeom>
              <a:avLst/>
              <a:gdLst/>
              <a:ahLst/>
              <a:cxnLst/>
              <a:rect l="l" t="t" r="r" b="b"/>
              <a:pathLst>
                <a:path w="6542" h="6859" extrusionOk="0">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7326454" y="2680830"/>
              <a:ext cx="391323" cy="295158"/>
            </a:xfrm>
            <a:custGeom>
              <a:avLst/>
              <a:gdLst/>
              <a:ahLst/>
              <a:cxnLst/>
              <a:rect l="l" t="t" r="r" b="b"/>
              <a:pathLst>
                <a:path w="5286" h="3987" extrusionOk="0">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7230290" y="2729911"/>
              <a:ext cx="155463" cy="111045"/>
            </a:xfrm>
            <a:custGeom>
              <a:avLst/>
              <a:gdLst/>
              <a:ahLst/>
              <a:cxnLst/>
              <a:rect l="l" t="t" r="r" b="b"/>
              <a:pathLst>
                <a:path w="2100" h="1500" extrusionOk="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7228513" y="2729911"/>
              <a:ext cx="278649" cy="242818"/>
            </a:xfrm>
            <a:custGeom>
              <a:avLst/>
              <a:gdLst/>
              <a:ahLst/>
              <a:cxnLst/>
              <a:rect l="l" t="t" r="r" b="b"/>
              <a:pathLst>
                <a:path w="3764" h="3280" extrusionOk="0">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7253165" y="2868863"/>
              <a:ext cx="65443" cy="77583"/>
            </a:xfrm>
            <a:custGeom>
              <a:avLst/>
              <a:gdLst/>
              <a:ahLst/>
              <a:cxnLst/>
              <a:rect l="l" t="t" r="r" b="b"/>
              <a:pathLst>
                <a:path w="884" h="1048" extrusionOk="0">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7290624" y="2895736"/>
              <a:ext cx="58632" cy="62185"/>
            </a:xfrm>
            <a:custGeom>
              <a:avLst/>
              <a:gdLst/>
              <a:ahLst/>
              <a:cxnLst/>
              <a:rect l="l" t="t" r="r" b="b"/>
              <a:pathLst>
                <a:path w="792" h="840" extrusionOk="0">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7327935" y="1805363"/>
              <a:ext cx="709133" cy="1125034"/>
            </a:xfrm>
            <a:custGeom>
              <a:avLst/>
              <a:gdLst/>
              <a:ahLst/>
              <a:cxnLst/>
              <a:rect l="l" t="t" r="r" b="b"/>
              <a:pathLst>
                <a:path w="9579" h="15197" extrusionOk="0">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6941353" y="2306169"/>
              <a:ext cx="84468" cy="409016"/>
            </a:xfrm>
            <a:custGeom>
              <a:avLst/>
              <a:gdLst/>
              <a:ahLst/>
              <a:cxnLst/>
              <a:rect l="l" t="t" r="r" b="b"/>
              <a:pathLst>
                <a:path w="1141" h="5525" extrusionOk="0">
                  <a:moveTo>
                    <a:pt x="1140" y="0"/>
                  </a:moveTo>
                  <a:lnTo>
                    <a:pt x="0" y="5525"/>
                  </a:lnTo>
                  <a:cubicBezTo>
                    <a:pt x="327" y="5425"/>
                    <a:pt x="644" y="5295"/>
                    <a:pt x="947" y="5139"/>
                  </a:cubicBezTo>
                  <a:lnTo>
                    <a:pt x="1140"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7504569" y="1795517"/>
              <a:ext cx="71809" cy="217648"/>
            </a:xfrm>
            <a:custGeom>
              <a:avLst/>
              <a:gdLst/>
              <a:ahLst/>
              <a:cxnLst/>
              <a:rect l="l" t="t" r="r" b="b"/>
              <a:pathLst>
                <a:path w="970" h="2940" extrusionOk="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7178691" y="1809064"/>
              <a:ext cx="73290" cy="158424"/>
            </a:xfrm>
            <a:custGeom>
              <a:avLst/>
              <a:gdLst/>
              <a:ahLst/>
              <a:cxnLst/>
              <a:rect l="l" t="t" r="r" b="b"/>
              <a:pathLst>
                <a:path w="990" h="2140" extrusionOk="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7534403" y="2009091"/>
              <a:ext cx="61223" cy="60112"/>
            </a:xfrm>
            <a:custGeom>
              <a:avLst/>
              <a:gdLst/>
              <a:ahLst/>
              <a:cxnLst/>
              <a:rect l="l" t="t" r="r" b="b"/>
              <a:pathLst>
                <a:path w="827" h="812" extrusionOk="0">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7017825" y="1956530"/>
              <a:ext cx="308409" cy="458542"/>
            </a:xfrm>
            <a:custGeom>
              <a:avLst/>
              <a:gdLst/>
              <a:ahLst/>
              <a:cxnLst/>
              <a:rect l="l" t="t" r="r" b="b"/>
              <a:pathLst>
                <a:path w="4166" h="6194" extrusionOk="0">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7098740" y="2388045"/>
              <a:ext cx="32129" cy="31463"/>
            </a:xfrm>
            <a:custGeom>
              <a:avLst/>
              <a:gdLst/>
              <a:ahLst/>
              <a:cxnLst/>
              <a:rect l="l" t="t" r="r" b="b"/>
              <a:pathLst>
                <a:path w="434" h="425" extrusionOk="0">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7206304" y="2392931"/>
              <a:ext cx="32129" cy="31463"/>
            </a:xfrm>
            <a:custGeom>
              <a:avLst/>
              <a:gdLst/>
              <a:ahLst/>
              <a:cxnLst/>
              <a:rect l="l" t="t" r="r" b="b"/>
              <a:pathLst>
                <a:path w="434" h="425" extrusionOk="0">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660146" y="2559718"/>
              <a:ext cx="2273091" cy="1046562"/>
            </a:xfrm>
            <a:custGeom>
              <a:avLst/>
              <a:gdLst/>
              <a:ahLst/>
              <a:cxnLst/>
              <a:rect l="l" t="t" r="r" b="b"/>
              <a:pathLst>
                <a:path w="30705" h="14137" extrusionOk="0">
                  <a:moveTo>
                    <a:pt x="0" y="1"/>
                  </a:moveTo>
                  <a:lnTo>
                    <a:pt x="6285" y="14136"/>
                  </a:lnTo>
                  <a:lnTo>
                    <a:pt x="30704" y="14136"/>
                  </a:lnTo>
                  <a:lnTo>
                    <a:pt x="23760"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5555892" y="2707480"/>
              <a:ext cx="526797" cy="743927"/>
            </a:xfrm>
            <a:custGeom>
              <a:avLst/>
              <a:gdLst/>
              <a:ahLst/>
              <a:cxnLst/>
              <a:rect l="l" t="t" r="r" b="b"/>
              <a:pathLst>
                <a:path w="7116" h="10049" extrusionOk="0">
                  <a:moveTo>
                    <a:pt x="1" y="1"/>
                  </a:moveTo>
                  <a:lnTo>
                    <a:pt x="4933" y="10048"/>
                  </a:lnTo>
                  <a:cubicBezTo>
                    <a:pt x="6256" y="10048"/>
                    <a:pt x="7116" y="8655"/>
                    <a:pt x="6523" y="7475"/>
                  </a:cubicBezTo>
                  <a:lnTo>
                    <a:pt x="3257" y="980"/>
                  </a:lnTo>
                  <a:cubicBezTo>
                    <a:pt x="2957" y="381"/>
                    <a:pt x="2340" y="1"/>
                    <a:pt x="1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5291237" y="2559718"/>
              <a:ext cx="1298930" cy="1248664"/>
            </a:xfrm>
            <a:custGeom>
              <a:avLst/>
              <a:gdLst/>
              <a:ahLst/>
              <a:cxnLst/>
              <a:rect l="l" t="t" r="r" b="b"/>
              <a:pathLst>
                <a:path w="17546" h="16867" extrusionOk="0">
                  <a:moveTo>
                    <a:pt x="1727" y="1"/>
                  </a:moveTo>
                  <a:cubicBezTo>
                    <a:pt x="687" y="1"/>
                    <a:pt x="1" y="1080"/>
                    <a:pt x="444" y="2024"/>
                  </a:cubicBezTo>
                  <a:lnTo>
                    <a:pt x="7415" y="16866"/>
                  </a:lnTo>
                  <a:lnTo>
                    <a:pt x="17545" y="16866"/>
                  </a:lnTo>
                  <a:lnTo>
                    <a:pt x="17545" y="14136"/>
                  </a:lnTo>
                  <a:lnTo>
                    <a:pt x="9551" y="14136"/>
                  </a:lnTo>
                  <a:lnTo>
                    <a:pt x="3000" y="794"/>
                  </a:lnTo>
                  <a:cubicBezTo>
                    <a:pt x="2763" y="308"/>
                    <a:pt x="2267" y="1"/>
                    <a:pt x="1727"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4265189" y="2334300"/>
              <a:ext cx="1048043" cy="598384"/>
            </a:xfrm>
            <a:custGeom>
              <a:avLst/>
              <a:gdLst/>
              <a:ahLst/>
              <a:cxnLst/>
              <a:rect l="l" t="t" r="r" b="b"/>
              <a:pathLst>
                <a:path w="14157" h="8083" extrusionOk="0">
                  <a:moveTo>
                    <a:pt x="9058" y="0"/>
                  </a:moveTo>
                  <a:lnTo>
                    <a:pt x="9058" y="0"/>
                  </a:lnTo>
                  <a:cubicBezTo>
                    <a:pt x="8055" y="214"/>
                    <a:pt x="7103" y="483"/>
                    <a:pt x="6099" y="693"/>
                  </a:cubicBezTo>
                  <a:cubicBezTo>
                    <a:pt x="6030" y="1283"/>
                    <a:pt x="5559" y="1763"/>
                    <a:pt x="5019" y="2019"/>
                  </a:cubicBezTo>
                  <a:cubicBezTo>
                    <a:pt x="4484" y="2273"/>
                    <a:pt x="3880" y="2343"/>
                    <a:pt x="3290" y="2416"/>
                  </a:cubicBezTo>
                  <a:cubicBezTo>
                    <a:pt x="2700" y="2490"/>
                    <a:pt x="2097" y="2576"/>
                    <a:pt x="1571" y="2859"/>
                  </a:cubicBezTo>
                  <a:cubicBezTo>
                    <a:pt x="525" y="3422"/>
                    <a:pt x="1" y="4775"/>
                    <a:pt x="321" y="5922"/>
                  </a:cubicBezTo>
                  <a:cubicBezTo>
                    <a:pt x="641" y="7068"/>
                    <a:pt x="1734" y="7935"/>
                    <a:pt x="2917" y="8064"/>
                  </a:cubicBezTo>
                  <a:cubicBezTo>
                    <a:pt x="3029" y="8076"/>
                    <a:pt x="3141" y="8082"/>
                    <a:pt x="3254" y="8082"/>
                  </a:cubicBezTo>
                  <a:cubicBezTo>
                    <a:pt x="4326" y="8082"/>
                    <a:pt x="5385" y="7532"/>
                    <a:pt x="6039" y="6678"/>
                  </a:cubicBezTo>
                  <a:lnTo>
                    <a:pt x="10928" y="7935"/>
                  </a:lnTo>
                  <a:cubicBezTo>
                    <a:pt x="10948" y="7935"/>
                    <a:pt x="10967" y="7935"/>
                    <a:pt x="10987" y="7935"/>
                  </a:cubicBezTo>
                  <a:cubicBezTo>
                    <a:pt x="12468" y="7935"/>
                    <a:pt x="13853" y="6692"/>
                    <a:pt x="14004" y="5215"/>
                  </a:cubicBezTo>
                  <a:cubicBezTo>
                    <a:pt x="14157" y="3719"/>
                    <a:pt x="13021" y="2203"/>
                    <a:pt x="11542" y="1933"/>
                  </a:cubicBezTo>
                  <a:cubicBezTo>
                    <a:pt x="11011" y="1833"/>
                    <a:pt x="10445" y="1876"/>
                    <a:pt x="9962" y="1636"/>
                  </a:cubicBezTo>
                  <a:cubicBezTo>
                    <a:pt x="9385" y="1356"/>
                    <a:pt x="8949" y="630"/>
                    <a:pt x="90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679976" y="2457558"/>
              <a:ext cx="299525" cy="540641"/>
            </a:xfrm>
            <a:custGeom>
              <a:avLst/>
              <a:gdLst/>
              <a:ahLst/>
              <a:cxnLst/>
              <a:rect l="l" t="t" r="r" b="b"/>
              <a:pathLst>
                <a:path w="4046" h="7303" extrusionOk="0">
                  <a:moveTo>
                    <a:pt x="333" y="1"/>
                  </a:moveTo>
                  <a:lnTo>
                    <a:pt x="0" y="4157"/>
                  </a:lnTo>
                  <a:lnTo>
                    <a:pt x="2089" y="7303"/>
                  </a:lnTo>
                  <a:lnTo>
                    <a:pt x="4046" y="4960"/>
                  </a:lnTo>
                  <a:lnTo>
                    <a:pt x="3512" y="3907"/>
                  </a:lnTo>
                  <a:lnTo>
                    <a:pt x="2963" y="1374"/>
                  </a:lnTo>
                  <a:lnTo>
                    <a:pt x="333" y="1"/>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5811960" y="2785951"/>
              <a:ext cx="254663" cy="276354"/>
            </a:xfrm>
            <a:custGeom>
              <a:avLst/>
              <a:gdLst/>
              <a:ahLst/>
              <a:cxnLst/>
              <a:rect l="l" t="t" r="r" b="b"/>
              <a:pathLst>
                <a:path w="3440" h="3733" extrusionOk="0">
                  <a:moveTo>
                    <a:pt x="1083" y="0"/>
                  </a:moveTo>
                  <a:cubicBezTo>
                    <a:pt x="1081" y="0"/>
                    <a:pt x="1079" y="0"/>
                    <a:pt x="1077" y="0"/>
                  </a:cubicBezTo>
                  <a:cubicBezTo>
                    <a:pt x="694" y="8"/>
                    <a:pt x="777" y="488"/>
                    <a:pt x="611" y="897"/>
                  </a:cubicBezTo>
                  <a:cubicBezTo>
                    <a:pt x="445" y="1307"/>
                    <a:pt x="1" y="2020"/>
                    <a:pt x="1" y="2020"/>
                  </a:cubicBezTo>
                  <a:lnTo>
                    <a:pt x="1900" y="3733"/>
                  </a:lnTo>
                  <a:cubicBezTo>
                    <a:pt x="1900" y="3733"/>
                    <a:pt x="3440" y="1397"/>
                    <a:pt x="3293" y="1071"/>
                  </a:cubicBezTo>
                  <a:cubicBezTo>
                    <a:pt x="3244" y="956"/>
                    <a:pt x="3169" y="932"/>
                    <a:pt x="3116" y="932"/>
                  </a:cubicBezTo>
                  <a:cubicBezTo>
                    <a:pt x="3079" y="932"/>
                    <a:pt x="3054" y="943"/>
                    <a:pt x="3054" y="943"/>
                  </a:cubicBezTo>
                  <a:cubicBezTo>
                    <a:pt x="3054" y="943"/>
                    <a:pt x="3240" y="727"/>
                    <a:pt x="3174" y="571"/>
                  </a:cubicBezTo>
                  <a:cubicBezTo>
                    <a:pt x="3121" y="453"/>
                    <a:pt x="3011" y="439"/>
                    <a:pt x="2959" y="439"/>
                  </a:cubicBezTo>
                  <a:cubicBezTo>
                    <a:pt x="2941" y="439"/>
                    <a:pt x="2930" y="440"/>
                    <a:pt x="2930" y="440"/>
                  </a:cubicBezTo>
                  <a:cubicBezTo>
                    <a:pt x="2930" y="440"/>
                    <a:pt x="3064" y="231"/>
                    <a:pt x="2860" y="124"/>
                  </a:cubicBezTo>
                  <a:cubicBezTo>
                    <a:pt x="2836" y="112"/>
                    <a:pt x="2808" y="106"/>
                    <a:pt x="2775" y="106"/>
                  </a:cubicBezTo>
                  <a:cubicBezTo>
                    <a:pt x="2493" y="106"/>
                    <a:pt x="1883" y="512"/>
                    <a:pt x="1304" y="951"/>
                  </a:cubicBezTo>
                  <a:cubicBezTo>
                    <a:pt x="1447" y="579"/>
                    <a:pt x="1448" y="0"/>
                    <a:pt x="1083"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5953134" y="2811861"/>
              <a:ext cx="78990" cy="63000"/>
            </a:xfrm>
            <a:custGeom>
              <a:avLst/>
              <a:gdLst/>
              <a:ahLst/>
              <a:cxnLst/>
              <a:rect l="l" t="t" r="r" b="b"/>
              <a:pathLst>
                <a:path w="1067" h="851" extrusionOk="0">
                  <a:moveTo>
                    <a:pt x="983" y="1"/>
                  </a:moveTo>
                  <a:cubicBezTo>
                    <a:pt x="963" y="10"/>
                    <a:pt x="484" y="244"/>
                    <a:pt x="0" y="707"/>
                  </a:cubicBezTo>
                  <a:lnTo>
                    <a:pt x="140" y="850"/>
                  </a:lnTo>
                  <a:cubicBezTo>
                    <a:pt x="597" y="410"/>
                    <a:pt x="1063" y="184"/>
                    <a:pt x="1067" y="181"/>
                  </a:cubicBezTo>
                  <a:lnTo>
                    <a:pt x="9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5978748" y="2849838"/>
              <a:ext cx="63740" cy="56633"/>
            </a:xfrm>
            <a:custGeom>
              <a:avLst/>
              <a:gdLst/>
              <a:ahLst/>
              <a:cxnLst/>
              <a:rect l="l" t="t" r="r" b="b"/>
              <a:pathLst>
                <a:path w="861" h="765" extrusionOk="0">
                  <a:moveTo>
                    <a:pt x="744" y="0"/>
                  </a:moveTo>
                  <a:cubicBezTo>
                    <a:pt x="727" y="11"/>
                    <a:pt x="327" y="297"/>
                    <a:pt x="1" y="624"/>
                  </a:cubicBezTo>
                  <a:lnTo>
                    <a:pt x="141" y="764"/>
                  </a:lnTo>
                  <a:cubicBezTo>
                    <a:pt x="454" y="451"/>
                    <a:pt x="854" y="164"/>
                    <a:pt x="861" y="160"/>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5887248" y="2878931"/>
              <a:ext cx="28724" cy="71143"/>
            </a:xfrm>
            <a:custGeom>
              <a:avLst/>
              <a:gdLst/>
              <a:ahLst/>
              <a:cxnLst/>
              <a:rect l="l" t="t" r="r" b="b"/>
              <a:pathLst>
                <a:path w="388" h="961" extrusionOk="0">
                  <a:moveTo>
                    <a:pt x="163" y="1"/>
                  </a:moveTo>
                  <a:lnTo>
                    <a:pt x="0" y="118"/>
                  </a:lnTo>
                  <a:cubicBezTo>
                    <a:pt x="154" y="331"/>
                    <a:pt x="177" y="634"/>
                    <a:pt x="57" y="871"/>
                  </a:cubicBezTo>
                  <a:lnTo>
                    <a:pt x="237" y="961"/>
                  </a:lnTo>
                  <a:cubicBezTo>
                    <a:pt x="387" y="661"/>
                    <a:pt x="360" y="274"/>
                    <a:pt x="1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4792722" y="2534326"/>
              <a:ext cx="133254" cy="147838"/>
            </a:xfrm>
            <a:custGeom>
              <a:avLst/>
              <a:gdLst/>
              <a:ahLst/>
              <a:cxnLst/>
              <a:rect l="l" t="t" r="r" b="b"/>
              <a:pathLst>
                <a:path w="1800" h="1997" extrusionOk="0">
                  <a:moveTo>
                    <a:pt x="669" y="0"/>
                  </a:moveTo>
                  <a:cubicBezTo>
                    <a:pt x="446" y="157"/>
                    <a:pt x="230" y="311"/>
                    <a:pt x="0" y="468"/>
                  </a:cubicBezTo>
                  <a:cubicBezTo>
                    <a:pt x="353" y="1197"/>
                    <a:pt x="1029" y="1750"/>
                    <a:pt x="1800" y="1997"/>
                  </a:cubicBezTo>
                  <a:lnTo>
                    <a:pt x="1456" y="414"/>
                  </a:lnTo>
                  <a:lnTo>
                    <a:pt x="6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4317305" y="2747826"/>
              <a:ext cx="1677816" cy="858452"/>
            </a:xfrm>
            <a:custGeom>
              <a:avLst/>
              <a:gdLst/>
              <a:ahLst/>
              <a:cxnLst/>
              <a:rect l="l" t="t" r="r" b="b"/>
              <a:pathLst>
                <a:path w="22664" h="11596" extrusionOk="0">
                  <a:moveTo>
                    <a:pt x="8916" y="1"/>
                  </a:moveTo>
                  <a:cubicBezTo>
                    <a:pt x="8621" y="1"/>
                    <a:pt x="8431" y="6"/>
                    <a:pt x="8431" y="6"/>
                  </a:cubicBezTo>
                  <a:cubicBezTo>
                    <a:pt x="8012" y="907"/>
                    <a:pt x="7450" y="1199"/>
                    <a:pt x="6898" y="1199"/>
                  </a:cubicBezTo>
                  <a:cubicBezTo>
                    <a:pt x="5891" y="1199"/>
                    <a:pt x="4919" y="226"/>
                    <a:pt x="4919" y="226"/>
                  </a:cubicBezTo>
                  <a:cubicBezTo>
                    <a:pt x="4919" y="226"/>
                    <a:pt x="2326" y="843"/>
                    <a:pt x="1404" y="1589"/>
                  </a:cubicBezTo>
                  <a:cubicBezTo>
                    <a:pt x="667" y="2185"/>
                    <a:pt x="1" y="11595"/>
                    <a:pt x="1" y="11595"/>
                  </a:cubicBezTo>
                  <a:lnTo>
                    <a:pt x="13923" y="11595"/>
                  </a:lnTo>
                  <a:cubicBezTo>
                    <a:pt x="19765" y="11595"/>
                    <a:pt x="22664" y="4354"/>
                    <a:pt x="22664" y="4354"/>
                  </a:cubicBezTo>
                  <a:lnTo>
                    <a:pt x="20071" y="1982"/>
                  </a:lnTo>
                  <a:lnTo>
                    <a:pt x="16339" y="5321"/>
                  </a:lnTo>
                  <a:cubicBezTo>
                    <a:pt x="16339" y="5321"/>
                    <a:pt x="12737" y="972"/>
                    <a:pt x="12120" y="446"/>
                  </a:cubicBezTo>
                  <a:cubicBezTo>
                    <a:pt x="11659" y="50"/>
                    <a:pt x="9808" y="1"/>
                    <a:pt x="8916" y="1"/>
                  </a:cubicBezTo>
                  <a:close/>
                </a:path>
              </a:pathLst>
            </a:custGeom>
            <a:solidFill>
              <a:srgbClr val="EE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4670574" y="2120578"/>
              <a:ext cx="385696" cy="500887"/>
            </a:xfrm>
            <a:custGeom>
              <a:avLst/>
              <a:gdLst/>
              <a:ahLst/>
              <a:cxnLst/>
              <a:rect l="l" t="t" r="r" b="b"/>
              <a:pathLst>
                <a:path w="5210" h="6766" extrusionOk="0">
                  <a:moveTo>
                    <a:pt x="2603" y="1"/>
                  </a:moveTo>
                  <a:cubicBezTo>
                    <a:pt x="2549" y="1"/>
                    <a:pt x="2493" y="3"/>
                    <a:pt x="2436" y="8"/>
                  </a:cubicBezTo>
                  <a:cubicBezTo>
                    <a:pt x="2427" y="8"/>
                    <a:pt x="2416" y="11"/>
                    <a:pt x="2407" y="11"/>
                  </a:cubicBezTo>
                  <a:cubicBezTo>
                    <a:pt x="1447" y="111"/>
                    <a:pt x="870" y="561"/>
                    <a:pt x="520" y="1094"/>
                  </a:cubicBezTo>
                  <a:cubicBezTo>
                    <a:pt x="80" y="1771"/>
                    <a:pt x="7" y="2581"/>
                    <a:pt x="0" y="3010"/>
                  </a:cubicBezTo>
                  <a:lnTo>
                    <a:pt x="0" y="3057"/>
                  </a:lnTo>
                  <a:lnTo>
                    <a:pt x="0" y="3077"/>
                  </a:lnTo>
                  <a:lnTo>
                    <a:pt x="3" y="3117"/>
                  </a:lnTo>
                  <a:cubicBezTo>
                    <a:pt x="3" y="3157"/>
                    <a:pt x="3" y="3193"/>
                    <a:pt x="7" y="3221"/>
                  </a:cubicBezTo>
                  <a:cubicBezTo>
                    <a:pt x="7" y="3261"/>
                    <a:pt x="11" y="3287"/>
                    <a:pt x="11" y="3301"/>
                  </a:cubicBezTo>
                  <a:lnTo>
                    <a:pt x="11" y="3310"/>
                  </a:lnTo>
                  <a:lnTo>
                    <a:pt x="83" y="3457"/>
                  </a:lnTo>
                  <a:lnTo>
                    <a:pt x="1433" y="6192"/>
                  </a:lnTo>
                  <a:cubicBezTo>
                    <a:pt x="1433" y="6192"/>
                    <a:pt x="2108" y="6766"/>
                    <a:pt x="2957" y="6766"/>
                  </a:cubicBezTo>
                  <a:cubicBezTo>
                    <a:pt x="3413" y="6766"/>
                    <a:pt x="3920" y="6600"/>
                    <a:pt x="4399" y="6089"/>
                  </a:cubicBezTo>
                  <a:cubicBezTo>
                    <a:pt x="5159" y="5277"/>
                    <a:pt x="5209" y="3317"/>
                    <a:pt x="4649" y="1838"/>
                  </a:cubicBezTo>
                  <a:cubicBezTo>
                    <a:pt x="4632" y="1791"/>
                    <a:pt x="4612" y="1744"/>
                    <a:pt x="4592" y="1698"/>
                  </a:cubicBezTo>
                  <a:lnTo>
                    <a:pt x="4586" y="1678"/>
                  </a:lnTo>
                  <a:cubicBezTo>
                    <a:pt x="4582" y="1667"/>
                    <a:pt x="4579" y="1658"/>
                    <a:pt x="4572" y="1651"/>
                  </a:cubicBezTo>
                  <a:cubicBezTo>
                    <a:pt x="4572" y="1644"/>
                    <a:pt x="4569" y="1641"/>
                    <a:pt x="4569" y="1634"/>
                  </a:cubicBezTo>
                  <a:cubicBezTo>
                    <a:pt x="4546" y="1581"/>
                    <a:pt x="4522" y="1531"/>
                    <a:pt x="4496" y="1478"/>
                  </a:cubicBezTo>
                  <a:cubicBezTo>
                    <a:pt x="4479" y="1441"/>
                    <a:pt x="4462" y="1404"/>
                    <a:pt x="4442" y="1371"/>
                  </a:cubicBezTo>
                  <a:cubicBezTo>
                    <a:pt x="4419" y="1324"/>
                    <a:pt x="4392" y="1278"/>
                    <a:pt x="4369" y="1231"/>
                  </a:cubicBezTo>
                  <a:cubicBezTo>
                    <a:pt x="4099" y="754"/>
                    <a:pt x="3753" y="371"/>
                    <a:pt x="3330" y="168"/>
                  </a:cubicBezTo>
                  <a:cubicBezTo>
                    <a:pt x="3233" y="121"/>
                    <a:pt x="3133" y="81"/>
                    <a:pt x="3030" y="54"/>
                  </a:cubicBezTo>
                  <a:cubicBezTo>
                    <a:pt x="2982" y="41"/>
                    <a:pt x="2933" y="31"/>
                    <a:pt x="2883" y="21"/>
                  </a:cubicBezTo>
                  <a:cubicBezTo>
                    <a:pt x="2847" y="14"/>
                    <a:pt x="2803" y="11"/>
                    <a:pt x="2763" y="8"/>
                  </a:cubicBezTo>
                  <a:cubicBezTo>
                    <a:pt x="2711" y="3"/>
                    <a:pt x="2658" y="1"/>
                    <a:pt x="2603" y="1"/>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925679" y="2346071"/>
              <a:ext cx="30648" cy="114080"/>
            </a:xfrm>
            <a:custGeom>
              <a:avLst/>
              <a:gdLst/>
              <a:ahLst/>
              <a:cxnLst/>
              <a:rect l="l" t="t" r="r" b="b"/>
              <a:pathLst>
                <a:path w="414" h="1541" extrusionOk="0">
                  <a:moveTo>
                    <a:pt x="193" y="1"/>
                  </a:moveTo>
                  <a:lnTo>
                    <a:pt x="0" y="35"/>
                  </a:lnTo>
                  <a:lnTo>
                    <a:pt x="200" y="1167"/>
                  </a:lnTo>
                  <a:cubicBezTo>
                    <a:pt x="207" y="1207"/>
                    <a:pt x="196" y="1251"/>
                    <a:pt x="173" y="1284"/>
                  </a:cubicBezTo>
                  <a:cubicBezTo>
                    <a:pt x="147" y="1317"/>
                    <a:pt x="110" y="1337"/>
                    <a:pt x="67" y="1341"/>
                  </a:cubicBezTo>
                  <a:lnTo>
                    <a:pt x="87" y="1541"/>
                  </a:lnTo>
                  <a:cubicBezTo>
                    <a:pt x="183" y="1531"/>
                    <a:pt x="273" y="1481"/>
                    <a:pt x="330" y="1404"/>
                  </a:cubicBezTo>
                  <a:cubicBezTo>
                    <a:pt x="390" y="1327"/>
                    <a:pt x="413" y="1227"/>
                    <a:pt x="396" y="1131"/>
                  </a:cubicBezTo>
                  <a:lnTo>
                    <a:pt x="1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4853353" y="2350734"/>
              <a:ext cx="18063" cy="23393"/>
            </a:xfrm>
            <a:custGeom>
              <a:avLst/>
              <a:gdLst/>
              <a:ahLst/>
              <a:cxnLst/>
              <a:rect l="l" t="t" r="r" b="b"/>
              <a:pathLst>
                <a:path w="244" h="316" extrusionOk="0">
                  <a:moveTo>
                    <a:pt x="116" y="1"/>
                  </a:moveTo>
                  <a:cubicBezTo>
                    <a:pt x="113" y="1"/>
                    <a:pt x="110" y="1"/>
                    <a:pt x="107" y="1"/>
                  </a:cubicBezTo>
                  <a:cubicBezTo>
                    <a:pt x="44" y="8"/>
                    <a:pt x="1" y="81"/>
                    <a:pt x="10" y="168"/>
                  </a:cubicBezTo>
                  <a:cubicBezTo>
                    <a:pt x="20" y="251"/>
                    <a:pt x="73" y="315"/>
                    <a:pt x="130" y="315"/>
                  </a:cubicBezTo>
                  <a:cubicBezTo>
                    <a:pt x="132" y="315"/>
                    <a:pt x="135" y="315"/>
                    <a:pt x="138" y="315"/>
                  </a:cubicBezTo>
                  <a:cubicBezTo>
                    <a:pt x="201" y="308"/>
                    <a:pt x="244" y="235"/>
                    <a:pt x="234" y="148"/>
                  </a:cubicBezTo>
                  <a:cubicBezTo>
                    <a:pt x="227" y="65"/>
                    <a:pt x="175" y="1"/>
                    <a:pt x="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979425" y="2338668"/>
              <a:ext cx="17841" cy="23319"/>
            </a:xfrm>
            <a:custGeom>
              <a:avLst/>
              <a:gdLst/>
              <a:ahLst/>
              <a:cxnLst/>
              <a:rect l="l" t="t" r="r" b="b"/>
              <a:pathLst>
                <a:path w="241" h="315" extrusionOk="0">
                  <a:moveTo>
                    <a:pt x="113" y="1"/>
                  </a:moveTo>
                  <a:cubicBezTo>
                    <a:pt x="110" y="1"/>
                    <a:pt x="107" y="1"/>
                    <a:pt x="104" y="1"/>
                  </a:cubicBezTo>
                  <a:cubicBezTo>
                    <a:pt x="44" y="4"/>
                    <a:pt x="1" y="81"/>
                    <a:pt x="7" y="167"/>
                  </a:cubicBezTo>
                  <a:cubicBezTo>
                    <a:pt x="17" y="252"/>
                    <a:pt x="71" y="315"/>
                    <a:pt x="130" y="315"/>
                  </a:cubicBezTo>
                  <a:cubicBezTo>
                    <a:pt x="131" y="315"/>
                    <a:pt x="133" y="315"/>
                    <a:pt x="134" y="315"/>
                  </a:cubicBezTo>
                  <a:cubicBezTo>
                    <a:pt x="197" y="307"/>
                    <a:pt x="240" y="231"/>
                    <a:pt x="230" y="144"/>
                  </a:cubicBezTo>
                  <a:cubicBezTo>
                    <a:pt x="224" y="62"/>
                    <a:pt x="172"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822778" y="2303652"/>
              <a:ext cx="65220" cy="23542"/>
            </a:xfrm>
            <a:custGeom>
              <a:avLst/>
              <a:gdLst/>
              <a:ahLst/>
              <a:cxnLst/>
              <a:rect l="l" t="t" r="r" b="b"/>
              <a:pathLst>
                <a:path w="881" h="318" extrusionOk="0">
                  <a:moveTo>
                    <a:pt x="647" y="0"/>
                  </a:moveTo>
                  <a:cubicBezTo>
                    <a:pt x="639" y="0"/>
                    <a:pt x="633" y="0"/>
                    <a:pt x="627" y="1"/>
                  </a:cubicBezTo>
                  <a:cubicBezTo>
                    <a:pt x="480" y="5"/>
                    <a:pt x="327" y="37"/>
                    <a:pt x="191" y="88"/>
                  </a:cubicBezTo>
                  <a:cubicBezTo>
                    <a:pt x="144" y="105"/>
                    <a:pt x="97" y="125"/>
                    <a:pt x="60" y="154"/>
                  </a:cubicBezTo>
                  <a:cubicBezTo>
                    <a:pt x="24" y="180"/>
                    <a:pt x="0" y="220"/>
                    <a:pt x="11" y="254"/>
                  </a:cubicBezTo>
                  <a:cubicBezTo>
                    <a:pt x="25" y="303"/>
                    <a:pt x="104" y="318"/>
                    <a:pt x="178" y="318"/>
                  </a:cubicBezTo>
                  <a:cubicBezTo>
                    <a:pt x="185" y="318"/>
                    <a:pt x="193" y="318"/>
                    <a:pt x="200" y="317"/>
                  </a:cubicBezTo>
                  <a:cubicBezTo>
                    <a:pt x="374" y="317"/>
                    <a:pt x="554" y="277"/>
                    <a:pt x="717" y="211"/>
                  </a:cubicBezTo>
                  <a:cubicBezTo>
                    <a:pt x="774" y="188"/>
                    <a:pt x="834" y="154"/>
                    <a:pt x="851" y="111"/>
                  </a:cubicBezTo>
                  <a:cubicBezTo>
                    <a:pt x="881" y="19"/>
                    <a:pt x="729" y="0"/>
                    <a:pt x="6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955513" y="2292103"/>
              <a:ext cx="58484" cy="18359"/>
            </a:xfrm>
            <a:custGeom>
              <a:avLst/>
              <a:gdLst/>
              <a:ahLst/>
              <a:cxnLst/>
              <a:rect l="l" t="t" r="r" b="b"/>
              <a:pathLst>
                <a:path w="790" h="248" extrusionOk="0">
                  <a:moveTo>
                    <a:pt x="423" y="1"/>
                  </a:moveTo>
                  <a:cubicBezTo>
                    <a:pt x="341" y="1"/>
                    <a:pt x="258" y="9"/>
                    <a:pt x="180" y="24"/>
                  </a:cubicBezTo>
                  <a:cubicBezTo>
                    <a:pt x="137" y="33"/>
                    <a:pt x="93" y="44"/>
                    <a:pt x="60" y="64"/>
                  </a:cubicBezTo>
                  <a:cubicBezTo>
                    <a:pt x="27" y="84"/>
                    <a:pt x="0" y="113"/>
                    <a:pt x="7" y="144"/>
                  </a:cubicBezTo>
                  <a:cubicBezTo>
                    <a:pt x="13" y="193"/>
                    <a:pt x="93" y="221"/>
                    <a:pt x="164" y="233"/>
                  </a:cubicBezTo>
                  <a:cubicBezTo>
                    <a:pt x="223" y="243"/>
                    <a:pt x="284" y="247"/>
                    <a:pt x="346" y="247"/>
                  </a:cubicBezTo>
                  <a:cubicBezTo>
                    <a:pt x="439" y="247"/>
                    <a:pt x="533" y="237"/>
                    <a:pt x="623" y="217"/>
                  </a:cubicBezTo>
                  <a:cubicBezTo>
                    <a:pt x="677" y="204"/>
                    <a:pt x="733" y="184"/>
                    <a:pt x="750" y="147"/>
                  </a:cubicBezTo>
                  <a:cubicBezTo>
                    <a:pt x="790" y="61"/>
                    <a:pt x="633" y="21"/>
                    <a:pt x="567" y="10"/>
                  </a:cubicBezTo>
                  <a:cubicBezTo>
                    <a:pt x="521" y="4"/>
                    <a:pt x="472" y="1"/>
                    <a:pt x="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4868158" y="2466220"/>
              <a:ext cx="50414" cy="26873"/>
            </a:xfrm>
            <a:custGeom>
              <a:avLst/>
              <a:gdLst/>
              <a:ahLst/>
              <a:cxnLst/>
              <a:rect l="l" t="t" r="r" b="b"/>
              <a:pathLst>
                <a:path w="681" h="363" extrusionOk="0">
                  <a:moveTo>
                    <a:pt x="18" y="1"/>
                  </a:moveTo>
                  <a:lnTo>
                    <a:pt x="18" y="1"/>
                  </a:lnTo>
                  <a:cubicBezTo>
                    <a:pt x="1" y="184"/>
                    <a:pt x="134" y="344"/>
                    <a:pt x="317" y="361"/>
                  </a:cubicBezTo>
                  <a:cubicBezTo>
                    <a:pt x="329" y="362"/>
                    <a:pt x="341" y="363"/>
                    <a:pt x="353" y="363"/>
                  </a:cubicBezTo>
                  <a:cubicBezTo>
                    <a:pt x="521" y="363"/>
                    <a:pt x="662" y="232"/>
                    <a:pt x="681" y="61"/>
                  </a:cubicBez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4622677" y="2343331"/>
              <a:ext cx="117486" cy="143692"/>
            </a:xfrm>
            <a:custGeom>
              <a:avLst/>
              <a:gdLst/>
              <a:ahLst/>
              <a:cxnLst/>
              <a:rect l="l" t="t" r="r" b="b"/>
              <a:pathLst>
                <a:path w="1587" h="1941" extrusionOk="0">
                  <a:moveTo>
                    <a:pt x="874" y="0"/>
                  </a:moveTo>
                  <a:cubicBezTo>
                    <a:pt x="841" y="0"/>
                    <a:pt x="807" y="3"/>
                    <a:pt x="774" y="8"/>
                  </a:cubicBezTo>
                  <a:cubicBezTo>
                    <a:pt x="578" y="41"/>
                    <a:pt x="401" y="168"/>
                    <a:pt x="278" y="328"/>
                  </a:cubicBezTo>
                  <a:cubicBezTo>
                    <a:pt x="1" y="698"/>
                    <a:pt x="21" y="1258"/>
                    <a:pt x="327" y="1604"/>
                  </a:cubicBezTo>
                  <a:cubicBezTo>
                    <a:pt x="519" y="1823"/>
                    <a:pt x="811" y="1941"/>
                    <a:pt x="1102" y="1941"/>
                  </a:cubicBezTo>
                  <a:cubicBezTo>
                    <a:pt x="1271" y="1941"/>
                    <a:pt x="1440" y="1901"/>
                    <a:pt x="1587" y="1817"/>
                  </a:cubicBezTo>
                  <a:lnTo>
                    <a:pt x="1317" y="204"/>
                  </a:lnTo>
                  <a:cubicBezTo>
                    <a:pt x="1214" y="71"/>
                    <a:pt x="1044" y="0"/>
                    <a:pt x="874"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4665836" y="2379902"/>
              <a:ext cx="39828" cy="63740"/>
            </a:xfrm>
            <a:custGeom>
              <a:avLst/>
              <a:gdLst/>
              <a:ahLst/>
              <a:cxnLst/>
              <a:rect l="l" t="t" r="r" b="b"/>
              <a:pathLst>
                <a:path w="538" h="861" extrusionOk="0">
                  <a:moveTo>
                    <a:pt x="447" y="1"/>
                  </a:moveTo>
                  <a:lnTo>
                    <a:pt x="1" y="54"/>
                  </a:lnTo>
                  <a:lnTo>
                    <a:pt x="24" y="250"/>
                  </a:lnTo>
                  <a:lnTo>
                    <a:pt x="264" y="221"/>
                  </a:lnTo>
                  <a:lnTo>
                    <a:pt x="264" y="221"/>
                  </a:lnTo>
                  <a:cubicBezTo>
                    <a:pt x="167" y="417"/>
                    <a:pt x="135" y="647"/>
                    <a:pt x="171" y="860"/>
                  </a:cubicBezTo>
                  <a:lnTo>
                    <a:pt x="367" y="827"/>
                  </a:lnTo>
                  <a:cubicBezTo>
                    <a:pt x="327" y="594"/>
                    <a:pt x="391" y="344"/>
                    <a:pt x="538" y="161"/>
                  </a:cubicBezTo>
                  <a:lnTo>
                    <a:pt x="4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4670574" y="2120578"/>
              <a:ext cx="338539" cy="222904"/>
            </a:xfrm>
            <a:custGeom>
              <a:avLst/>
              <a:gdLst/>
              <a:ahLst/>
              <a:cxnLst/>
              <a:rect l="l" t="t" r="r" b="b"/>
              <a:pathLst>
                <a:path w="4573" h="3011" extrusionOk="0">
                  <a:moveTo>
                    <a:pt x="2603" y="1"/>
                  </a:moveTo>
                  <a:cubicBezTo>
                    <a:pt x="2549" y="1"/>
                    <a:pt x="2493" y="3"/>
                    <a:pt x="2436" y="8"/>
                  </a:cubicBezTo>
                  <a:cubicBezTo>
                    <a:pt x="2427" y="8"/>
                    <a:pt x="2416" y="11"/>
                    <a:pt x="2407" y="11"/>
                  </a:cubicBezTo>
                  <a:cubicBezTo>
                    <a:pt x="1447" y="111"/>
                    <a:pt x="870" y="561"/>
                    <a:pt x="520" y="1094"/>
                  </a:cubicBezTo>
                  <a:cubicBezTo>
                    <a:pt x="80" y="1771"/>
                    <a:pt x="7" y="2581"/>
                    <a:pt x="0" y="3010"/>
                  </a:cubicBezTo>
                  <a:cubicBezTo>
                    <a:pt x="663" y="2967"/>
                    <a:pt x="1313" y="2697"/>
                    <a:pt x="1807" y="2250"/>
                  </a:cubicBezTo>
                  <a:cubicBezTo>
                    <a:pt x="2303" y="1801"/>
                    <a:pt x="2636" y="1174"/>
                    <a:pt x="2743" y="514"/>
                  </a:cubicBezTo>
                  <a:cubicBezTo>
                    <a:pt x="3210" y="1078"/>
                    <a:pt x="3862" y="1484"/>
                    <a:pt x="4572" y="1651"/>
                  </a:cubicBezTo>
                  <a:cubicBezTo>
                    <a:pt x="4572" y="1644"/>
                    <a:pt x="4569" y="1641"/>
                    <a:pt x="4569" y="1634"/>
                  </a:cubicBezTo>
                  <a:cubicBezTo>
                    <a:pt x="4546" y="1581"/>
                    <a:pt x="4522" y="1531"/>
                    <a:pt x="4496" y="1478"/>
                  </a:cubicBezTo>
                  <a:cubicBezTo>
                    <a:pt x="4479" y="1441"/>
                    <a:pt x="4462" y="1404"/>
                    <a:pt x="4442" y="1371"/>
                  </a:cubicBezTo>
                  <a:cubicBezTo>
                    <a:pt x="4419" y="1324"/>
                    <a:pt x="4392" y="1278"/>
                    <a:pt x="4369" y="1231"/>
                  </a:cubicBezTo>
                  <a:cubicBezTo>
                    <a:pt x="4099" y="754"/>
                    <a:pt x="3753" y="371"/>
                    <a:pt x="3330" y="168"/>
                  </a:cubicBezTo>
                  <a:cubicBezTo>
                    <a:pt x="3233" y="121"/>
                    <a:pt x="3133" y="81"/>
                    <a:pt x="3030" y="54"/>
                  </a:cubicBezTo>
                  <a:cubicBezTo>
                    <a:pt x="2982" y="41"/>
                    <a:pt x="2933" y="31"/>
                    <a:pt x="2883" y="21"/>
                  </a:cubicBezTo>
                  <a:cubicBezTo>
                    <a:pt x="2847" y="14"/>
                    <a:pt x="2803" y="11"/>
                    <a:pt x="2763" y="8"/>
                  </a:cubicBezTo>
                  <a:cubicBezTo>
                    <a:pt x="2711" y="3"/>
                    <a:pt x="2658" y="1"/>
                    <a:pt x="26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5198256" y="3154763"/>
              <a:ext cx="128590" cy="304041"/>
            </a:xfrm>
            <a:custGeom>
              <a:avLst/>
              <a:gdLst/>
              <a:ahLst/>
              <a:cxnLst/>
              <a:rect l="l" t="t" r="r" b="b"/>
              <a:pathLst>
                <a:path w="1737" h="4107" extrusionOk="0">
                  <a:moveTo>
                    <a:pt x="0" y="0"/>
                  </a:moveTo>
                  <a:lnTo>
                    <a:pt x="770" y="4106"/>
                  </a:lnTo>
                  <a:lnTo>
                    <a:pt x="1737" y="4106"/>
                  </a:lnTo>
                  <a:lnTo>
                    <a:pt x="0" y="0"/>
                  </a:lnTo>
                  <a:close/>
                </a:path>
              </a:pathLst>
            </a:custGeom>
            <a:solidFill>
              <a:srgbClr val="925775">
                <a:alpha val="5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4629339" y="3229533"/>
              <a:ext cx="71661" cy="277094"/>
            </a:xfrm>
            <a:custGeom>
              <a:avLst/>
              <a:gdLst/>
              <a:ahLst/>
              <a:cxnLst/>
              <a:rect l="l" t="t" r="r" b="b"/>
              <a:pathLst>
                <a:path w="968" h="3743" extrusionOk="0">
                  <a:moveTo>
                    <a:pt x="1" y="0"/>
                  </a:moveTo>
                  <a:lnTo>
                    <a:pt x="1" y="3742"/>
                  </a:lnTo>
                  <a:lnTo>
                    <a:pt x="967" y="3742"/>
                  </a:lnTo>
                  <a:lnTo>
                    <a:pt x="1" y="0"/>
                  </a:lnTo>
                  <a:close/>
                </a:path>
              </a:pathLst>
            </a:custGeom>
            <a:solidFill>
              <a:srgbClr val="925775">
                <a:alpha val="5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4289914" y="3392841"/>
              <a:ext cx="2739406" cy="285682"/>
            </a:xfrm>
            <a:custGeom>
              <a:avLst/>
              <a:gdLst/>
              <a:ahLst/>
              <a:cxnLst/>
              <a:rect l="l" t="t" r="r" b="b"/>
              <a:pathLst>
                <a:path w="37004" h="3859" extrusionOk="0">
                  <a:moveTo>
                    <a:pt x="37003" y="0"/>
                  </a:moveTo>
                  <a:cubicBezTo>
                    <a:pt x="36528" y="10"/>
                    <a:pt x="35517" y="14"/>
                    <a:pt x="34145" y="14"/>
                  </a:cubicBezTo>
                  <a:cubicBezTo>
                    <a:pt x="31800" y="14"/>
                    <a:pt x="28398" y="4"/>
                    <a:pt x="24815" y="4"/>
                  </a:cubicBezTo>
                  <a:cubicBezTo>
                    <a:pt x="17746" y="4"/>
                    <a:pt x="9968" y="41"/>
                    <a:pt x="8184" y="263"/>
                  </a:cubicBezTo>
                  <a:cubicBezTo>
                    <a:pt x="4953" y="667"/>
                    <a:pt x="1960" y="1980"/>
                    <a:pt x="0" y="3859"/>
                  </a:cubicBezTo>
                  <a:lnTo>
                    <a:pt x="37000" y="3859"/>
                  </a:lnTo>
                  <a:lnTo>
                    <a:pt x="370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586180" y="3296825"/>
              <a:ext cx="1594976" cy="325510"/>
            </a:xfrm>
            <a:custGeom>
              <a:avLst/>
              <a:gdLst/>
              <a:ahLst/>
              <a:cxnLst/>
              <a:rect l="l" t="t" r="r" b="b"/>
              <a:pathLst>
                <a:path w="21545" h="4397" extrusionOk="0">
                  <a:moveTo>
                    <a:pt x="20105" y="201"/>
                  </a:moveTo>
                  <a:cubicBezTo>
                    <a:pt x="20788" y="201"/>
                    <a:pt x="21348" y="757"/>
                    <a:pt x="21348" y="1444"/>
                  </a:cubicBezTo>
                  <a:lnTo>
                    <a:pt x="21348" y="4196"/>
                  </a:lnTo>
                  <a:lnTo>
                    <a:pt x="200" y="4196"/>
                  </a:lnTo>
                  <a:lnTo>
                    <a:pt x="200" y="1444"/>
                  </a:lnTo>
                  <a:cubicBezTo>
                    <a:pt x="200" y="757"/>
                    <a:pt x="757" y="201"/>
                    <a:pt x="1440" y="201"/>
                  </a:cubicBezTo>
                  <a:close/>
                  <a:moveTo>
                    <a:pt x="1440" y="1"/>
                  </a:moveTo>
                  <a:cubicBezTo>
                    <a:pt x="647" y="1"/>
                    <a:pt x="0" y="648"/>
                    <a:pt x="0" y="1444"/>
                  </a:cubicBezTo>
                  <a:lnTo>
                    <a:pt x="0" y="4296"/>
                  </a:lnTo>
                  <a:lnTo>
                    <a:pt x="100" y="4396"/>
                  </a:lnTo>
                  <a:lnTo>
                    <a:pt x="21448" y="4396"/>
                  </a:lnTo>
                  <a:lnTo>
                    <a:pt x="21545" y="4296"/>
                  </a:lnTo>
                  <a:lnTo>
                    <a:pt x="21545" y="1444"/>
                  </a:lnTo>
                  <a:cubicBezTo>
                    <a:pt x="21545" y="648"/>
                    <a:pt x="20898" y="1"/>
                    <a:pt x="20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376371" y="3304228"/>
              <a:ext cx="14880" cy="310704"/>
            </a:xfrm>
            <a:custGeom>
              <a:avLst/>
              <a:gdLst/>
              <a:ahLst/>
              <a:cxnLst/>
              <a:rect l="l" t="t" r="r" b="b"/>
              <a:pathLst>
                <a:path w="201" h="4197" extrusionOk="0">
                  <a:moveTo>
                    <a:pt x="0" y="1"/>
                  </a:moveTo>
                  <a:lnTo>
                    <a:pt x="0" y="4196"/>
                  </a:lnTo>
                  <a:lnTo>
                    <a:pt x="200" y="4196"/>
                  </a:lnTo>
                  <a:lnTo>
                    <a:pt x="2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6954160" y="4037411"/>
              <a:ext cx="130145" cy="748073"/>
            </a:xfrm>
            <a:custGeom>
              <a:avLst/>
              <a:gdLst/>
              <a:ahLst/>
              <a:cxnLst/>
              <a:rect l="l" t="t" r="r" b="b"/>
              <a:pathLst>
                <a:path w="1758" h="10105" extrusionOk="0">
                  <a:moveTo>
                    <a:pt x="1" y="1"/>
                  </a:moveTo>
                  <a:lnTo>
                    <a:pt x="1" y="10104"/>
                  </a:lnTo>
                  <a:lnTo>
                    <a:pt x="1757" y="10104"/>
                  </a:lnTo>
                  <a:lnTo>
                    <a:pt x="1757"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6768716" y="4627496"/>
              <a:ext cx="315590" cy="315664"/>
            </a:xfrm>
            <a:custGeom>
              <a:avLst/>
              <a:gdLst/>
              <a:ahLst/>
              <a:cxnLst/>
              <a:rect l="l" t="t" r="r" b="b"/>
              <a:pathLst>
                <a:path w="4263" h="4264" extrusionOk="0">
                  <a:moveTo>
                    <a:pt x="2132" y="0"/>
                  </a:moveTo>
                  <a:cubicBezTo>
                    <a:pt x="957" y="0"/>
                    <a:pt x="0" y="957"/>
                    <a:pt x="0" y="2133"/>
                  </a:cubicBezTo>
                  <a:cubicBezTo>
                    <a:pt x="0" y="3310"/>
                    <a:pt x="957" y="4263"/>
                    <a:pt x="2132" y="4263"/>
                  </a:cubicBezTo>
                  <a:cubicBezTo>
                    <a:pt x="3309" y="4263"/>
                    <a:pt x="4262" y="3310"/>
                    <a:pt x="4262" y="2133"/>
                  </a:cubicBezTo>
                  <a:cubicBezTo>
                    <a:pt x="4262" y="957"/>
                    <a:pt x="3309" y="0"/>
                    <a:pt x="2132"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857256" y="4716035"/>
              <a:ext cx="138436" cy="138510"/>
            </a:xfrm>
            <a:custGeom>
              <a:avLst/>
              <a:gdLst/>
              <a:ahLst/>
              <a:cxnLst/>
              <a:rect l="l" t="t" r="r" b="b"/>
              <a:pathLst>
                <a:path w="1870" h="1871" extrusionOk="0">
                  <a:moveTo>
                    <a:pt x="936" y="201"/>
                  </a:moveTo>
                  <a:cubicBezTo>
                    <a:pt x="1340" y="201"/>
                    <a:pt x="1670" y="531"/>
                    <a:pt x="1670" y="937"/>
                  </a:cubicBezTo>
                  <a:cubicBezTo>
                    <a:pt x="1670" y="1341"/>
                    <a:pt x="1340" y="1671"/>
                    <a:pt x="936" y="1671"/>
                  </a:cubicBezTo>
                  <a:cubicBezTo>
                    <a:pt x="530" y="1671"/>
                    <a:pt x="201" y="1341"/>
                    <a:pt x="201" y="937"/>
                  </a:cubicBezTo>
                  <a:cubicBezTo>
                    <a:pt x="201" y="531"/>
                    <a:pt x="530" y="201"/>
                    <a:pt x="936" y="201"/>
                  </a:cubicBezTo>
                  <a:close/>
                  <a:moveTo>
                    <a:pt x="936" y="1"/>
                  </a:moveTo>
                  <a:cubicBezTo>
                    <a:pt x="421" y="1"/>
                    <a:pt x="1" y="421"/>
                    <a:pt x="1" y="937"/>
                  </a:cubicBezTo>
                  <a:cubicBezTo>
                    <a:pt x="1" y="1451"/>
                    <a:pt x="421" y="1871"/>
                    <a:pt x="936" y="1871"/>
                  </a:cubicBezTo>
                  <a:cubicBezTo>
                    <a:pt x="1450" y="1871"/>
                    <a:pt x="1870" y="1451"/>
                    <a:pt x="1870" y="937"/>
                  </a:cubicBezTo>
                  <a:cubicBezTo>
                    <a:pt x="1870" y="421"/>
                    <a:pt x="1450" y="1"/>
                    <a:pt x="9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8241680" y="4035930"/>
              <a:ext cx="130071" cy="747851"/>
            </a:xfrm>
            <a:custGeom>
              <a:avLst/>
              <a:gdLst/>
              <a:ahLst/>
              <a:cxnLst/>
              <a:rect l="l" t="t" r="r" b="b"/>
              <a:pathLst>
                <a:path w="1757" h="10102" extrusionOk="0">
                  <a:moveTo>
                    <a:pt x="1" y="1"/>
                  </a:moveTo>
                  <a:lnTo>
                    <a:pt x="1" y="10101"/>
                  </a:lnTo>
                  <a:lnTo>
                    <a:pt x="1757" y="10101"/>
                  </a:lnTo>
                  <a:lnTo>
                    <a:pt x="1757"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8056459" y="4627496"/>
              <a:ext cx="315294" cy="315664"/>
            </a:xfrm>
            <a:custGeom>
              <a:avLst/>
              <a:gdLst/>
              <a:ahLst/>
              <a:cxnLst/>
              <a:rect l="l" t="t" r="r" b="b"/>
              <a:pathLst>
                <a:path w="4259" h="4264" extrusionOk="0">
                  <a:moveTo>
                    <a:pt x="2129" y="0"/>
                  </a:moveTo>
                  <a:cubicBezTo>
                    <a:pt x="953" y="0"/>
                    <a:pt x="0" y="957"/>
                    <a:pt x="0" y="2133"/>
                  </a:cubicBezTo>
                  <a:cubicBezTo>
                    <a:pt x="0" y="3310"/>
                    <a:pt x="953" y="4263"/>
                    <a:pt x="2129" y="4263"/>
                  </a:cubicBezTo>
                  <a:cubicBezTo>
                    <a:pt x="3306" y="4263"/>
                    <a:pt x="4259" y="3310"/>
                    <a:pt x="4259" y="2133"/>
                  </a:cubicBezTo>
                  <a:cubicBezTo>
                    <a:pt x="4259" y="957"/>
                    <a:pt x="3306" y="0"/>
                    <a:pt x="2129"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8143221" y="4714554"/>
              <a:ext cx="138510" cy="138288"/>
            </a:xfrm>
            <a:custGeom>
              <a:avLst/>
              <a:gdLst/>
              <a:ahLst/>
              <a:cxnLst/>
              <a:rect l="l" t="t" r="r" b="b"/>
              <a:pathLst>
                <a:path w="1871" h="1868" extrusionOk="0">
                  <a:moveTo>
                    <a:pt x="934" y="198"/>
                  </a:moveTo>
                  <a:cubicBezTo>
                    <a:pt x="1340" y="198"/>
                    <a:pt x="1671" y="528"/>
                    <a:pt x="1671" y="934"/>
                  </a:cubicBezTo>
                  <a:cubicBezTo>
                    <a:pt x="1671" y="1341"/>
                    <a:pt x="1340" y="1671"/>
                    <a:pt x="934" y="1671"/>
                  </a:cubicBezTo>
                  <a:cubicBezTo>
                    <a:pt x="531" y="1671"/>
                    <a:pt x="201" y="1341"/>
                    <a:pt x="201" y="934"/>
                  </a:cubicBezTo>
                  <a:cubicBezTo>
                    <a:pt x="201" y="528"/>
                    <a:pt x="531" y="198"/>
                    <a:pt x="934" y="198"/>
                  </a:cubicBezTo>
                  <a:close/>
                  <a:moveTo>
                    <a:pt x="934" y="1"/>
                  </a:moveTo>
                  <a:cubicBezTo>
                    <a:pt x="420" y="1"/>
                    <a:pt x="1" y="418"/>
                    <a:pt x="1" y="934"/>
                  </a:cubicBezTo>
                  <a:cubicBezTo>
                    <a:pt x="1" y="1451"/>
                    <a:pt x="420" y="1868"/>
                    <a:pt x="934" y="1868"/>
                  </a:cubicBezTo>
                  <a:cubicBezTo>
                    <a:pt x="1451" y="1868"/>
                    <a:pt x="1870" y="1451"/>
                    <a:pt x="1870" y="934"/>
                  </a:cubicBezTo>
                  <a:cubicBezTo>
                    <a:pt x="1870" y="418"/>
                    <a:pt x="1451" y="1"/>
                    <a:pt x="93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741800" y="4037411"/>
              <a:ext cx="130071" cy="748073"/>
            </a:xfrm>
            <a:custGeom>
              <a:avLst/>
              <a:gdLst/>
              <a:ahLst/>
              <a:cxnLst/>
              <a:rect l="l" t="t" r="r" b="b"/>
              <a:pathLst>
                <a:path w="1757" h="10105" extrusionOk="0">
                  <a:moveTo>
                    <a:pt x="0" y="1"/>
                  </a:moveTo>
                  <a:lnTo>
                    <a:pt x="0" y="10104"/>
                  </a:lnTo>
                  <a:lnTo>
                    <a:pt x="1757" y="10104"/>
                  </a:lnTo>
                  <a:lnTo>
                    <a:pt x="1757"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56209" y="4627496"/>
              <a:ext cx="315664" cy="315664"/>
            </a:xfrm>
            <a:custGeom>
              <a:avLst/>
              <a:gdLst/>
              <a:ahLst/>
              <a:cxnLst/>
              <a:rect l="l" t="t" r="r" b="b"/>
              <a:pathLst>
                <a:path w="4264" h="4264" extrusionOk="0">
                  <a:moveTo>
                    <a:pt x="2134" y="0"/>
                  </a:moveTo>
                  <a:cubicBezTo>
                    <a:pt x="957" y="0"/>
                    <a:pt x="1" y="957"/>
                    <a:pt x="1" y="2133"/>
                  </a:cubicBezTo>
                  <a:cubicBezTo>
                    <a:pt x="1" y="3310"/>
                    <a:pt x="957" y="4263"/>
                    <a:pt x="2134" y="4263"/>
                  </a:cubicBezTo>
                  <a:cubicBezTo>
                    <a:pt x="3310" y="4263"/>
                    <a:pt x="4264" y="3310"/>
                    <a:pt x="4264" y="2133"/>
                  </a:cubicBezTo>
                  <a:cubicBezTo>
                    <a:pt x="4264" y="957"/>
                    <a:pt x="3310" y="0"/>
                    <a:pt x="2134"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644822" y="4716035"/>
              <a:ext cx="138510" cy="138510"/>
            </a:xfrm>
            <a:custGeom>
              <a:avLst/>
              <a:gdLst/>
              <a:ahLst/>
              <a:cxnLst/>
              <a:rect l="l" t="t" r="r" b="b"/>
              <a:pathLst>
                <a:path w="1871" h="1871" extrusionOk="0">
                  <a:moveTo>
                    <a:pt x="937" y="201"/>
                  </a:moveTo>
                  <a:cubicBezTo>
                    <a:pt x="1340" y="201"/>
                    <a:pt x="1670" y="531"/>
                    <a:pt x="1670" y="937"/>
                  </a:cubicBezTo>
                  <a:cubicBezTo>
                    <a:pt x="1670" y="1341"/>
                    <a:pt x="1340" y="1671"/>
                    <a:pt x="937" y="1671"/>
                  </a:cubicBezTo>
                  <a:cubicBezTo>
                    <a:pt x="530" y="1671"/>
                    <a:pt x="200" y="1341"/>
                    <a:pt x="200" y="937"/>
                  </a:cubicBezTo>
                  <a:cubicBezTo>
                    <a:pt x="200" y="531"/>
                    <a:pt x="530" y="201"/>
                    <a:pt x="937" y="201"/>
                  </a:cubicBezTo>
                  <a:close/>
                  <a:moveTo>
                    <a:pt x="937" y="1"/>
                  </a:moveTo>
                  <a:cubicBezTo>
                    <a:pt x="420" y="1"/>
                    <a:pt x="0" y="421"/>
                    <a:pt x="0" y="937"/>
                  </a:cubicBezTo>
                  <a:cubicBezTo>
                    <a:pt x="0" y="1451"/>
                    <a:pt x="420" y="1871"/>
                    <a:pt x="937" y="1871"/>
                  </a:cubicBezTo>
                  <a:cubicBezTo>
                    <a:pt x="1450" y="1871"/>
                    <a:pt x="1870" y="1451"/>
                    <a:pt x="1870" y="937"/>
                  </a:cubicBezTo>
                  <a:cubicBezTo>
                    <a:pt x="1870" y="421"/>
                    <a:pt x="1450" y="1"/>
                    <a:pt x="9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29247" y="4035930"/>
              <a:ext cx="130071" cy="747851"/>
            </a:xfrm>
            <a:custGeom>
              <a:avLst/>
              <a:gdLst/>
              <a:ahLst/>
              <a:cxnLst/>
              <a:rect l="l" t="t" r="r" b="b"/>
              <a:pathLst>
                <a:path w="1757" h="10102" extrusionOk="0">
                  <a:moveTo>
                    <a:pt x="1" y="1"/>
                  </a:moveTo>
                  <a:lnTo>
                    <a:pt x="1" y="10101"/>
                  </a:lnTo>
                  <a:lnTo>
                    <a:pt x="1756" y="10101"/>
                  </a:lnTo>
                  <a:lnTo>
                    <a:pt x="1756"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4843951" y="4627496"/>
              <a:ext cx="315368" cy="315664"/>
            </a:xfrm>
            <a:custGeom>
              <a:avLst/>
              <a:gdLst/>
              <a:ahLst/>
              <a:cxnLst/>
              <a:rect l="l" t="t" r="r" b="b"/>
              <a:pathLst>
                <a:path w="4260" h="4264" extrusionOk="0">
                  <a:moveTo>
                    <a:pt x="2130" y="0"/>
                  </a:moveTo>
                  <a:cubicBezTo>
                    <a:pt x="954" y="0"/>
                    <a:pt x="1" y="957"/>
                    <a:pt x="1" y="2133"/>
                  </a:cubicBezTo>
                  <a:cubicBezTo>
                    <a:pt x="1" y="3310"/>
                    <a:pt x="954" y="4263"/>
                    <a:pt x="2130" y="4263"/>
                  </a:cubicBezTo>
                  <a:cubicBezTo>
                    <a:pt x="3307" y="4263"/>
                    <a:pt x="4259" y="3310"/>
                    <a:pt x="4259" y="2133"/>
                  </a:cubicBezTo>
                  <a:cubicBezTo>
                    <a:pt x="4259" y="957"/>
                    <a:pt x="3307" y="0"/>
                    <a:pt x="2130"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4930787" y="4714554"/>
              <a:ext cx="138510" cy="138288"/>
            </a:xfrm>
            <a:custGeom>
              <a:avLst/>
              <a:gdLst/>
              <a:ahLst/>
              <a:cxnLst/>
              <a:rect l="l" t="t" r="r" b="b"/>
              <a:pathLst>
                <a:path w="1871" h="1868" extrusionOk="0">
                  <a:moveTo>
                    <a:pt x="934" y="198"/>
                  </a:moveTo>
                  <a:cubicBezTo>
                    <a:pt x="1341" y="198"/>
                    <a:pt x="1671" y="528"/>
                    <a:pt x="1671" y="934"/>
                  </a:cubicBezTo>
                  <a:cubicBezTo>
                    <a:pt x="1671" y="1341"/>
                    <a:pt x="1341" y="1671"/>
                    <a:pt x="934" y="1671"/>
                  </a:cubicBezTo>
                  <a:cubicBezTo>
                    <a:pt x="531" y="1671"/>
                    <a:pt x="201" y="1341"/>
                    <a:pt x="201" y="934"/>
                  </a:cubicBezTo>
                  <a:cubicBezTo>
                    <a:pt x="201" y="528"/>
                    <a:pt x="531" y="198"/>
                    <a:pt x="934" y="198"/>
                  </a:cubicBezTo>
                  <a:close/>
                  <a:moveTo>
                    <a:pt x="934" y="1"/>
                  </a:moveTo>
                  <a:cubicBezTo>
                    <a:pt x="421" y="1"/>
                    <a:pt x="1" y="418"/>
                    <a:pt x="1" y="934"/>
                  </a:cubicBezTo>
                  <a:cubicBezTo>
                    <a:pt x="1" y="1451"/>
                    <a:pt x="421" y="1868"/>
                    <a:pt x="934" y="1868"/>
                  </a:cubicBezTo>
                  <a:cubicBezTo>
                    <a:pt x="1451" y="1868"/>
                    <a:pt x="1871" y="1451"/>
                    <a:pt x="1871" y="934"/>
                  </a:cubicBezTo>
                  <a:cubicBezTo>
                    <a:pt x="1871" y="418"/>
                    <a:pt x="1451" y="1"/>
                    <a:pt x="93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556209" y="3808291"/>
              <a:ext cx="4815577" cy="253627"/>
            </a:xfrm>
            <a:custGeom>
              <a:avLst/>
              <a:gdLst/>
              <a:ahLst/>
              <a:cxnLst/>
              <a:rect l="l" t="t" r="r" b="b"/>
              <a:pathLst>
                <a:path w="65049" h="3426" extrusionOk="0">
                  <a:moveTo>
                    <a:pt x="1" y="0"/>
                  </a:moveTo>
                  <a:lnTo>
                    <a:pt x="1" y="3425"/>
                  </a:lnTo>
                  <a:lnTo>
                    <a:pt x="65049" y="3425"/>
                  </a:lnTo>
                  <a:lnTo>
                    <a:pt x="65049"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590083" y="3070148"/>
              <a:ext cx="1781680" cy="738227"/>
            </a:xfrm>
            <a:custGeom>
              <a:avLst/>
              <a:gdLst/>
              <a:ahLst/>
              <a:cxnLst/>
              <a:rect l="l" t="t" r="r" b="b"/>
              <a:pathLst>
                <a:path w="24067" h="9972" extrusionOk="0">
                  <a:moveTo>
                    <a:pt x="184" y="0"/>
                  </a:moveTo>
                  <a:cubicBezTo>
                    <a:pt x="80" y="0"/>
                    <a:pt x="0" y="84"/>
                    <a:pt x="0" y="184"/>
                  </a:cubicBezTo>
                  <a:lnTo>
                    <a:pt x="0" y="9971"/>
                  </a:lnTo>
                  <a:lnTo>
                    <a:pt x="24067" y="9971"/>
                  </a:lnTo>
                  <a:lnTo>
                    <a:pt x="24067" y="184"/>
                  </a:lnTo>
                  <a:cubicBezTo>
                    <a:pt x="24067" y="84"/>
                    <a:pt x="23987" y="0"/>
                    <a:pt x="23884"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532075" y="2559718"/>
              <a:ext cx="4839711" cy="1248664"/>
            </a:xfrm>
            <a:custGeom>
              <a:avLst/>
              <a:gdLst/>
              <a:ahLst/>
              <a:cxnLst/>
              <a:rect l="l" t="t" r="r" b="b"/>
              <a:pathLst>
                <a:path w="65375" h="16867" extrusionOk="0">
                  <a:moveTo>
                    <a:pt x="1730" y="1"/>
                  </a:moveTo>
                  <a:cubicBezTo>
                    <a:pt x="691" y="1"/>
                    <a:pt x="0" y="1080"/>
                    <a:pt x="444" y="2024"/>
                  </a:cubicBezTo>
                  <a:lnTo>
                    <a:pt x="7415" y="16866"/>
                  </a:lnTo>
                  <a:lnTo>
                    <a:pt x="65375" y="16866"/>
                  </a:lnTo>
                  <a:lnTo>
                    <a:pt x="65375" y="14136"/>
                  </a:lnTo>
                  <a:lnTo>
                    <a:pt x="9551" y="14136"/>
                  </a:lnTo>
                  <a:lnTo>
                    <a:pt x="3003" y="794"/>
                  </a:lnTo>
                  <a:cubicBezTo>
                    <a:pt x="2763" y="308"/>
                    <a:pt x="2270" y="1"/>
                    <a:pt x="1730"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795546" y="2708517"/>
              <a:ext cx="526797" cy="743853"/>
            </a:xfrm>
            <a:custGeom>
              <a:avLst/>
              <a:gdLst/>
              <a:ahLst/>
              <a:cxnLst/>
              <a:rect l="l" t="t" r="r" b="b"/>
              <a:pathLst>
                <a:path w="7116" h="10048" extrusionOk="0">
                  <a:moveTo>
                    <a:pt x="0" y="0"/>
                  </a:moveTo>
                  <a:lnTo>
                    <a:pt x="4933" y="10047"/>
                  </a:lnTo>
                  <a:cubicBezTo>
                    <a:pt x="6255" y="10047"/>
                    <a:pt x="7115" y="8655"/>
                    <a:pt x="6522" y="7472"/>
                  </a:cubicBezTo>
                  <a:lnTo>
                    <a:pt x="3256" y="980"/>
                  </a:lnTo>
                  <a:cubicBezTo>
                    <a:pt x="2956" y="377"/>
                    <a:pt x="2340" y="0"/>
                    <a:pt x="1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7118728" y="3027952"/>
              <a:ext cx="724384" cy="393618"/>
            </a:xfrm>
            <a:custGeom>
              <a:avLst/>
              <a:gdLst/>
              <a:ahLst/>
              <a:cxnLst/>
              <a:rect l="l" t="t" r="r" b="b"/>
              <a:pathLst>
                <a:path w="9785" h="5317" extrusionOk="0">
                  <a:moveTo>
                    <a:pt x="0" y="1"/>
                  </a:moveTo>
                  <a:lnTo>
                    <a:pt x="0" y="5316"/>
                  </a:lnTo>
                  <a:lnTo>
                    <a:pt x="9785" y="5316"/>
                  </a:lnTo>
                  <a:lnTo>
                    <a:pt x="97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7373537" y="3027952"/>
              <a:ext cx="214687" cy="97572"/>
            </a:xfrm>
            <a:custGeom>
              <a:avLst/>
              <a:gdLst/>
              <a:ahLst/>
              <a:cxnLst/>
              <a:rect l="l" t="t" r="r" b="b"/>
              <a:pathLst>
                <a:path w="2900" h="1318" extrusionOk="0">
                  <a:moveTo>
                    <a:pt x="1" y="1"/>
                  </a:moveTo>
                  <a:lnTo>
                    <a:pt x="1" y="1317"/>
                  </a:lnTo>
                  <a:lnTo>
                    <a:pt x="2900" y="1317"/>
                  </a:lnTo>
                  <a:lnTo>
                    <a:pt x="2900" y="1"/>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7461410" y="3057045"/>
              <a:ext cx="39014" cy="39310"/>
            </a:xfrm>
            <a:custGeom>
              <a:avLst/>
              <a:gdLst/>
              <a:ahLst/>
              <a:cxnLst/>
              <a:rect l="l" t="t" r="r" b="b"/>
              <a:pathLst>
                <a:path w="527" h="531" extrusionOk="0">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7233473" y="3156984"/>
              <a:ext cx="498666" cy="227272"/>
            </a:xfrm>
            <a:custGeom>
              <a:avLst/>
              <a:gdLst/>
              <a:ahLst/>
              <a:cxnLst/>
              <a:rect l="l" t="t" r="r" b="b"/>
              <a:pathLst>
                <a:path w="6736" h="3070" extrusionOk="0">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3612471" y="3776163"/>
              <a:ext cx="390360" cy="390360"/>
            </a:xfrm>
            <a:custGeom>
              <a:avLst/>
              <a:gdLst/>
              <a:ahLst/>
              <a:cxnLst/>
              <a:rect l="l" t="t" r="r" b="b"/>
              <a:pathLst>
                <a:path w="5273" h="5273" extrusionOk="0">
                  <a:moveTo>
                    <a:pt x="1" y="1"/>
                  </a:moveTo>
                  <a:cubicBezTo>
                    <a:pt x="1" y="2913"/>
                    <a:pt x="2360" y="5273"/>
                    <a:pt x="5273" y="5273"/>
                  </a:cubicBezTo>
                  <a:cubicBezTo>
                    <a:pt x="5273" y="2363"/>
                    <a:pt x="2910" y="1"/>
                    <a:pt x="1" y="1"/>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119721" y="3906454"/>
              <a:ext cx="390360" cy="390064"/>
            </a:xfrm>
            <a:custGeom>
              <a:avLst/>
              <a:gdLst/>
              <a:ahLst/>
              <a:cxnLst/>
              <a:rect l="l" t="t" r="r" b="b"/>
              <a:pathLst>
                <a:path w="5273" h="5269" extrusionOk="0">
                  <a:moveTo>
                    <a:pt x="5272" y="0"/>
                  </a:moveTo>
                  <a:cubicBezTo>
                    <a:pt x="2359" y="0"/>
                    <a:pt x="0" y="2359"/>
                    <a:pt x="0" y="5269"/>
                  </a:cubicBezTo>
                  <a:cubicBezTo>
                    <a:pt x="2913" y="5269"/>
                    <a:pt x="5272" y="2910"/>
                    <a:pt x="5272" y="0"/>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08811" y="3402909"/>
              <a:ext cx="305004" cy="551746"/>
            </a:xfrm>
            <a:custGeom>
              <a:avLst/>
              <a:gdLst/>
              <a:ahLst/>
              <a:cxnLst/>
              <a:rect l="l" t="t" r="r" b="b"/>
              <a:pathLst>
                <a:path w="4120" h="7453" extrusionOk="0">
                  <a:moveTo>
                    <a:pt x="2060" y="1"/>
                  </a:moveTo>
                  <a:cubicBezTo>
                    <a:pt x="0" y="2057"/>
                    <a:pt x="0" y="5396"/>
                    <a:pt x="2060" y="7452"/>
                  </a:cubicBezTo>
                  <a:cubicBezTo>
                    <a:pt x="4119" y="5396"/>
                    <a:pt x="4119" y="2057"/>
                    <a:pt x="2060" y="1"/>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053835" y="3402464"/>
              <a:ext cx="14880" cy="1255031"/>
            </a:xfrm>
            <a:custGeom>
              <a:avLst/>
              <a:gdLst/>
              <a:ahLst/>
              <a:cxnLst/>
              <a:rect l="l" t="t" r="r" b="b"/>
              <a:pathLst>
                <a:path w="201" h="16953" extrusionOk="0">
                  <a:moveTo>
                    <a:pt x="1" y="0"/>
                  </a:moveTo>
                  <a:lnTo>
                    <a:pt x="1" y="16952"/>
                  </a:lnTo>
                  <a:lnTo>
                    <a:pt x="201" y="16952"/>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114020" y="3902752"/>
              <a:ext cx="399466" cy="756439"/>
            </a:xfrm>
            <a:custGeom>
              <a:avLst/>
              <a:gdLst/>
              <a:ahLst/>
              <a:cxnLst/>
              <a:rect l="l" t="t" r="r" b="b"/>
              <a:pathLst>
                <a:path w="5396" h="10218" extrusionOk="0">
                  <a:moveTo>
                    <a:pt x="5256" y="1"/>
                  </a:moveTo>
                  <a:lnTo>
                    <a:pt x="28" y="5272"/>
                  </a:lnTo>
                  <a:lnTo>
                    <a:pt x="0" y="5342"/>
                  </a:lnTo>
                  <a:lnTo>
                    <a:pt x="0" y="10218"/>
                  </a:lnTo>
                  <a:lnTo>
                    <a:pt x="200" y="10218"/>
                  </a:lnTo>
                  <a:lnTo>
                    <a:pt x="200" y="5382"/>
                  </a:lnTo>
                  <a:lnTo>
                    <a:pt x="5396" y="140"/>
                  </a:lnTo>
                  <a:lnTo>
                    <a:pt x="52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607289" y="3771055"/>
              <a:ext cx="402723" cy="889619"/>
            </a:xfrm>
            <a:custGeom>
              <a:avLst/>
              <a:gdLst/>
              <a:ahLst/>
              <a:cxnLst/>
              <a:rect l="l" t="t" r="r" b="b"/>
              <a:pathLst>
                <a:path w="5440" h="12017" extrusionOk="0">
                  <a:moveTo>
                    <a:pt x="141" y="0"/>
                  </a:moveTo>
                  <a:lnTo>
                    <a:pt x="1" y="143"/>
                  </a:lnTo>
                  <a:lnTo>
                    <a:pt x="5243" y="5382"/>
                  </a:lnTo>
                  <a:lnTo>
                    <a:pt x="5243" y="12017"/>
                  </a:lnTo>
                  <a:lnTo>
                    <a:pt x="5439" y="12017"/>
                  </a:lnTo>
                  <a:lnTo>
                    <a:pt x="5439" y="5342"/>
                  </a:lnTo>
                  <a:lnTo>
                    <a:pt x="5413" y="5271"/>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3807613" y="4426730"/>
              <a:ext cx="507328" cy="516877"/>
            </a:xfrm>
            <a:custGeom>
              <a:avLst/>
              <a:gdLst/>
              <a:ahLst/>
              <a:cxnLst/>
              <a:rect l="l" t="t" r="r" b="b"/>
              <a:pathLst>
                <a:path w="6853" h="6982" extrusionOk="0">
                  <a:moveTo>
                    <a:pt x="1" y="0"/>
                  </a:moveTo>
                  <a:lnTo>
                    <a:pt x="1" y="6695"/>
                  </a:lnTo>
                  <a:cubicBezTo>
                    <a:pt x="1" y="6855"/>
                    <a:pt x="128" y="6982"/>
                    <a:pt x="288" y="6982"/>
                  </a:cubicBezTo>
                  <a:lnTo>
                    <a:pt x="6566" y="6982"/>
                  </a:lnTo>
                  <a:cubicBezTo>
                    <a:pt x="6722" y="6982"/>
                    <a:pt x="6852" y="6855"/>
                    <a:pt x="6852" y="6695"/>
                  </a:cubicBezTo>
                  <a:lnTo>
                    <a:pt x="6852" y="0"/>
                  </a:lnTo>
                  <a:close/>
                </a:path>
              </a:pathLst>
            </a:custGeom>
            <a:solidFill>
              <a:srgbClr val="DAD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4"/>
          <p:cNvSpPr txBox="1">
            <a:spLocks noGrp="1"/>
          </p:cNvSpPr>
          <p:nvPr>
            <p:ph type="title"/>
          </p:nvPr>
        </p:nvSpPr>
        <p:spPr>
          <a:xfrm>
            <a:off x="6466394" y="2164962"/>
            <a:ext cx="2662200"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TYPICAL COURSE</a:t>
            </a:r>
            <a:br>
              <a:rPr lang="es" dirty="0"/>
            </a:br>
            <a:r>
              <a:rPr lang="es" dirty="0"/>
              <a:t> OF RECOVERY </a:t>
            </a:r>
            <a:br>
              <a:rPr lang="es" dirty="0"/>
            </a:br>
            <a:r>
              <a:rPr lang="es" dirty="0"/>
              <a:t>AFTER MILD TBI</a:t>
            </a:r>
            <a:endParaRPr dirty="0"/>
          </a:p>
        </p:txBody>
      </p:sp>
      <p:sp>
        <p:nvSpPr>
          <p:cNvPr id="1005" name="Google Shape;1005;p34"/>
          <p:cNvSpPr txBox="1">
            <a:spLocks noGrp="1"/>
          </p:cNvSpPr>
          <p:nvPr>
            <p:ph type="subTitle" idx="1"/>
          </p:nvPr>
        </p:nvSpPr>
        <p:spPr>
          <a:xfrm>
            <a:off x="15407" y="606050"/>
            <a:ext cx="3017340" cy="3930119"/>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400" dirty="0"/>
              <a:t>Majority with mild TBI experience symptoms in initial weeks and months after injury. </a:t>
            </a:r>
          </a:p>
          <a:p>
            <a:pPr marL="171450" lvl="0" indent="-171450" algn="l" rtl="0">
              <a:spcBef>
                <a:spcPts val="0"/>
              </a:spcBef>
              <a:spcAft>
                <a:spcPts val="1600"/>
              </a:spcAft>
              <a:buFont typeface="Arial" panose="020B0604020202020204" pitchFamily="34" charset="0"/>
              <a:buChar char="•"/>
            </a:pPr>
            <a:r>
              <a:rPr lang="en-US" sz="1400" dirty="0"/>
              <a:t>“</a:t>
            </a:r>
            <a:r>
              <a:rPr lang="en-US" sz="1400" dirty="0" err="1"/>
              <a:t>Postconcussion</a:t>
            </a:r>
            <a:r>
              <a:rPr lang="en-US" sz="1400" dirty="0"/>
              <a:t> syndrome” often termed to describe symptoms experienced after mild TBI. </a:t>
            </a:r>
          </a:p>
          <a:p>
            <a:pPr marL="171450" lvl="0" indent="-171450" algn="l" rtl="0">
              <a:spcBef>
                <a:spcPts val="0"/>
              </a:spcBef>
              <a:spcAft>
                <a:spcPts val="1600"/>
              </a:spcAft>
              <a:buFont typeface="Arial" panose="020B0604020202020204" pitchFamily="34" charset="0"/>
              <a:buChar char="•"/>
            </a:pPr>
            <a:r>
              <a:rPr lang="en-US" sz="1400" dirty="0"/>
              <a:t>Most will feel close to “normal” within the first three months after a single, uncomplicated mild TBI.</a:t>
            </a:r>
          </a:p>
          <a:p>
            <a:pPr marL="171450" lvl="0" indent="-171450" algn="l" rtl="0">
              <a:spcBef>
                <a:spcPts val="0"/>
              </a:spcBef>
              <a:spcAft>
                <a:spcPts val="1600"/>
              </a:spcAft>
              <a:buFont typeface="Arial" panose="020B0604020202020204" pitchFamily="34" charset="0"/>
              <a:buChar char="•"/>
            </a:pPr>
            <a:r>
              <a:rPr lang="en-US" sz="1400" dirty="0"/>
              <a:t>Different people have different rates of recovery. </a:t>
            </a:r>
          </a:p>
          <a:p>
            <a:pPr marL="171450" lvl="0" indent="-171450" algn="l" rtl="0">
              <a:spcBef>
                <a:spcPts val="0"/>
              </a:spcBef>
              <a:spcAft>
                <a:spcPts val="1600"/>
              </a:spcAft>
              <a:buFont typeface="Arial" panose="020B0604020202020204" pitchFamily="34" charset="0"/>
              <a:buChar char="•"/>
            </a:pPr>
            <a:r>
              <a:rPr lang="en-US" sz="1400" dirty="0"/>
              <a:t>Recovery can be slower for Persons with one or more previous brain injury and older-age adults. </a:t>
            </a: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361"/>
        <p:cNvGrpSpPr/>
        <p:nvPr/>
      </p:nvGrpSpPr>
      <p:grpSpPr>
        <a:xfrm>
          <a:off x="0" y="0"/>
          <a:ext cx="0" cy="0"/>
          <a:chOff x="0" y="0"/>
          <a:chExt cx="0" cy="0"/>
        </a:xfrm>
      </p:grpSpPr>
      <p:sp>
        <p:nvSpPr>
          <p:cNvPr id="363" name="Google Shape;363;p24"/>
          <p:cNvSpPr txBox="1">
            <a:spLocks noGrp="1"/>
          </p:cNvSpPr>
          <p:nvPr>
            <p:ph type="subTitle" idx="8"/>
          </p:nvPr>
        </p:nvSpPr>
        <p:spPr>
          <a:xfrm>
            <a:off x="732810" y="1428206"/>
            <a:ext cx="2287500" cy="123621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400" dirty="0">
                <a:solidFill>
                  <a:srgbClr val="434343"/>
                </a:solidFill>
              </a:rPr>
              <a:t>TBI is a leading cause of death and disability among children and young adults in the United States</a:t>
            </a:r>
            <a:r>
              <a:rPr lang="en-US" dirty="0">
                <a:solidFill>
                  <a:srgbClr val="434343"/>
                </a:solidFill>
              </a:rPr>
              <a:t>. </a:t>
            </a:r>
            <a:endParaRPr dirty="0">
              <a:solidFill>
                <a:srgbClr val="434343"/>
              </a:solidFill>
            </a:endParaRPr>
          </a:p>
        </p:txBody>
      </p:sp>
      <p:sp>
        <p:nvSpPr>
          <p:cNvPr id="364" name="Google Shape;364;p24"/>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0" dirty="0"/>
              <a:t>PREVELANCE</a:t>
            </a:r>
            <a:endParaRPr b="0" dirty="0"/>
          </a:p>
        </p:txBody>
      </p:sp>
      <p:grpSp>
        <p:nvGrpSpPr>
          <p:cNvPr id="371" name="Google Shape;371;p24"/>
          <p:cNvGrpSpPr/>
          <p:nvPr/>
        </p:nvGrpSpPr>
        <p:grpSpPr>
          <a:xfrm>
            <a:off x="862065" y="861609"/>
            <a:ext cx="340469" cy="436027"/>
            <a:chOff x="1761450" y="238125"/>
            <a:chExt cx="4067725" cy="5209400"/>
          </a:xfrm>
        </p:grpSpPr>
        <p:sp>
          <p:nvSpPr>
            <p:cNvPr id="372" name="Google Shape;372;p24"/>
            <p:cNvSpPr/>
            <p:nvPr/>
          </p:nvSpPr>
          <p:spPr>
            <a:xfrm>
              <a:off x="1761450" y="238125"/>
              <a:ext cx="4067725" cy="5209400"/>
            </a:xfrm>
            <a:custGeom>
              <a:avLst/>
              <a:gdLst/>
              <a:ahLst/>
              <a:cxnLst/>
              <a:rect l="l" t="t" r="r" b="b"/>
              <a:pathLst>
                <a:path w="162709" h="208376" extrusionOk="0">
                  <a:moveTo>
                    <a:pt x="81355" y="6133"/>
                  </a:moveTo>
                  <a:cubicBezTo>
                    <a:pt x="84160" y="6133"/>
                    <a:pt x="86705" y="7927"/>
                    <a:pt x="87650" y="10601"/>
                  </a:cubicBezTo>
                  <a:cubicBezTo>
                    <a:pt x="88075" y="11841"/>
                    <a:pt x="89249" y="12657"/>
                    <a:pt x="90521" y="12657"/>
                  </a:cubicBezTo>
                  <a:lnTo>
                    <a:pt x="100927" y="12657"/>
                  </a:lnTo>
                  <a:cubicBezTo>
                    <a:pt x="106440" y="12657"/>
                    <a:pt x="110908" y="17125"/>
                    <a:pt x="110908" y="22638"/>
                  </a:cubicBezTo>
                  <a:lnTo>
                    <a:pt x="110908" y="32620"/>
                  </a:lnTo>
                  <a:lnTo>
                    <a:pt x="51801" y="32620"/>
                  </a:lnTo>
                  <a:lnTo>
                    <a:pt x="51801" y="22638"/>
                  </a:lnTo>
                  <a:cubicBezTo>
                    <a:pt x="51801" y="17125"/>
                    <a:pt x="56270" y="12657"/>
                    <a:pt x="61783" y="12657"/>
                  </a:cubicBezTo>
                  <a:lnTo>
                    <a:pt x="72156" y="12657"/>
                  </a:lnTo>
                  <a:cubicBezTo>
                    <a:pt x="73461" y="12657"/>
                    <a:pt x="74603" y="11841"/>
                    <a:pt x="75027" y="10601"/>
                  </a:cubicBezTo>
                  <a:cubicBezTo>
                    <a:pt x="76005" y="7927"/>
                    <a:pt x="78517" y="6133"/>
                    <a:pt x="81355" y="6133"/>
                  </a:cubicBezTo>
                  <a:close/>
                  <a:moveTo>
                    <a:pt x="146595" y="19180"/>
                  </a:moveTo>
                  <a:cubicBezTo>
                    <a:pt x="152107" y="19180"/>
                    <a:pt x="156576" y="23649"/>
                    <a:pt x="156576" y="29162"/>
                  </a:cubicBezTo>
                  <a:lnTo>
                    <a:pt x="156576" y="192261"/>
                  </a:lnTo>
                  <a:cubicBezTo>
                    <a:pt x="156576" y="197774"/>
                    <a:pt x="152107" y="202243"/>
                    <a:pt x="146595" y="202243"/>
                  </a:cubicBezTo>
                  <a:lnTo>
                    <a:pt x="16115" y="202243"/>
                  </a:lnTo>
                  <a:cubicBezTo>
                    <a:pt x="10602" y="202243"/>
                    <a:pt x="6133" y="197774"/>
                    <a:pt x="6133" y="192261"/>
                  </a:cubicBezTo>
                  <a:lnTo>
                    <a:pt x="6133" y="29162"/>
                  </a:lnTo>
                  <a:cubicBezTo>
                    <a:pt x="6133" y="23649"/>
                    <a:pt x="10602" y="19180"/>
                    <a:pt x="16115" y="19180"/>
                  </a:cubicBezTo>
                  <a:lnTo>
                    <a:pt x="46060" y="19180"/>
                  </a:lnTo>
                  <a:cubicBezTo>
                    <a:pt x="45799" y="20290"/>
                    <a:pt x="45669" y="21431"/>
                    <a:pt x="45669" y="22638"/>
                  </a:cubicBezTo>
                  <a:lnTo>
                    <a:pt x="45669" y="35686"/>
                  </a:lnTo>
                  <a:cubicBezTo>
                    <a:pt x="45669" y="37382"/>
                    <a:pt x="47039" y="38752"/>
                    <a:pt x="48735" y="38752"/>
                  </a:cubicBezTo>
                  <a:lnTo>
                    <a:pt x="113975" y="38752"/>
                  </a:lnTo>
                  <a:cubicBezTo>
                    <a:pt x="115671" y="38752"/>
                    <a:pt x="117041" y="37382"/>
                    <a:pt x="117041" y="35686"/>
                  </a:cubicBezTo>
                  <a:lnTo>
                    <a:pt x="117041" y="22638"/>
                  </a:lnTo>
                  <a:cubicBezTo>
                    <a:pt x="117041" y="21431"/>
                    <a:pt x="116878" y="20290"/>
                    <a:pt x="116650" y="19180"/>
                  </a:cubicBezTo>
                  <a:close/>
                  <a:moveTo>
                    <a:pt x="81355" y="0"/>
                  </a:moveTo>
                  <a:cubicBezTo>
                    <a:pt x="76690" y="0"/>
                    <a:pt x="72450" y="2544"/>
                    <a:pt x="70199" y="6524"/>
                  </a:cubicBezTo>
                  <a:lnTo>
                    <a:pt x="61783" y="6524"/>
                  </a:lnTo>
                  <a:cubicBezTo>
                    <a:pt x="56466" y="6524"/>
                    <a:pt x="51769" y="9101"/>
                    <a:pt x="48833" y="13048"/>
                  </a:cubicBezTo>
                  <a:lnTo>
                    <a:pt x="16115" y="13048"/>
                  </a:lnTo>
                  <a:cubicBezTo>
                    <a:pt x="7243" y="13048"/>
                    <a:pt x="1" y="20290"/>
                    <a:pt x="1" y="29162"/>
                  </a:cubicBezTo>
                  <a:lnTo>
                    <a:pt x="1" y="192261"/>
                  </a:lnTo>
                  <a:cubicBezTo>
                    <a:pt x="1" y="201134"/>
                    <a:pt x="7243" y="208376"/>
                    <a:pt x="16115" y="208376"/>
                  </a:cubicBezTo>
                  <a:lnTo>
                    <a:pt x="146595" y="208376"/>
                  </a:lnTo>
                  <a:cubicBezTo>
                    <a:pt x="155467" y="208376"/>
                    <a:pt x="162709" y="201134"/>
                    <a:pt x="162709" y="192261"/>
                  </a:cubicBezTo>
                  <a:lnTo>
                    <a:pt x="162709" y="29162"/>
                  </a:lnTo>
                  <a:cubicBezTo>
                    <a:pt x="162709" y="20290"/>
                    <a:pt x="155467" y="13048"/>
                    <a:pt x="146595" y="13048"/>
                  </a:cubicBezTo>
                  <a:lnTo>
                    <a:pt x="113844" y="13048"/>
                  </a:lnTo>
                  <a:cubicBezTo>
                    <a:pt x="110908" y="9101"/>
                    <a:pt x="106211" y="6524"/>
                    <a:pt x="100927" y="6524"/>
                  </a:cubicBezTo>
                  <a:lnTo>
                    <a:pt x="92478" y="6524"/>
                  </a:lnTo>
                  <a:cubicBezTo>
                    <a:pt x="90227" y="2544"/>
                    <a:pt x="85987" y="0"/>
                    <a:pt x="8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2087650" y="890500"/>
              <a:ext cx="3415325" cy="4230825"/>
            </a:xfrm>
            <a:custGeom>
              <a:avLst/>
              <a:gdLst/>
              <a:ahLst/>
              <a:cxnLst/>
              <a:rect l="l" t="t" r="r" b="b"/>
              <a:pathLst>
                <a:path w="136613" h="169233" extrusionOk="0">
                  <a:moveTo>
                    <a:pt x="3067" y="1"/>
                  </a:moveTo>
                  <a:cubicBezTo>
                    <a:pt x="1371" y="1"/>
                    <a:pt x="1" y="1371"/>
                    <a:pt x="1" y="3067"/>
                  </a:cubicBezTo>
                  <a:lnTo>
                    <a:pt x="1" y="166166"/>
                  </a:lnTo>
                  <a:cubicBezTo>
                    <a:pt x="1" y="167863"/>
                    <a:pt x="1371" y="169233"/>
                    <a:pt x="3067" y="169233"/>
                  </a:cubicBezTo>
                  <a:lnTo>
                    <a:pt x="91141" y="169233"/>
                  </a:lnTo>
                  <a:cubicBezTo>
                    <a:pt x="91141" y="169233"/>
                    <a:pt x="91141" y="169200"/>
                    <a:pt x="91141" y="169200"/>
                  </a:cubicBezTo>
                  <a:lnTo>
                    <a:pt x="91434" y="169200"/>
                  </a:lnTo>
                  <a:cubicBezTo>
                    <a:pt x="91467" y="169200"/>
                    <a:pt x="91532" y="169200"/>
                    <a:pt x="91565" y="169168"/>
                  </a:cubicBezTo>
                  <a:lnTo>
                    <a:pt x="91728" y="169168"/>
                  </a:lnTo>
                  <a:cubicBezTo>
                    <a:pt x="91793" y="169135"/>
                    <a:pt x="91826" y="169135"/>
                    <a:pt x="91891" y="169102"/>
                  </a:cubicBezTo>
                  <a:cubicBezTo>
                    <a:pt x="91924" y="169102"/>
                    <a:pt x="91989" y="169102"/>
                    <a:pt x="92021" y="169070"/>
                  </a:cubicBezTo>
                  <a:cubicBezTo>
                    <a:pt x="92087" y="169070"/>
                    <a:pt x="92119" y="169037"/>
                    <a:pt x="92185" y="169037"/>
                  </a:cubicBezTo>
                  <a:cubicBezTo>
                    <a:pt x="92217" y="169004"/>
                    <a:pt x="92250" y="169004"/>
                    <a:pt x="92315" y="168972"/>
                  </a:cubicBezTo>
                  <a:cubicBezTo>
                    <a:pt x="92348" y="168972"/>
                    <a:pt x="92413" y="168939"/>
                    <a:pt x="92446" y="168907"/>
                  </a:cubicBezTo>
                  <a:cubicBezTo>
                    <a:pt x="92478" y="168907"/>
                    <a:pt x="92543" y="168874"/>
                    <a:pt x="92576" y="168841"/>
                  </a:cubicBezTo>
                  <a:cubicBezTo>
                    <a:pt x="92609" y="168841"/>
                    <a:pt x="92674" y="168809"/>
                    <a:pt x="92707" y="168776"/>
                  </a:cubicBezTo>
                  <a:cubicBezTo>
                    <a:pt x="92739" y="168743"/>
                    <a:pt x="92804" y="168743"/>
                    <a:pt x="92837" y="168711"/>
                  </a:cubicBezTo>
                  <a:cubicBezTo>
                    <a:pt x="92902" y="168678"/>
                    <a:pt x="92935" y="168613"/>
                    <a:pt x="93000" y="168580"/>
                  </a:cubicBezTo>
                  <a:cubicBezTo>
                    <a:pt x="93033" y="168548"/>
                    <a:pt x="93033" y="168548"/>
                    <a:pt x="93065" y="168515"/>
                  </a:cubicBezTo>
                  <a:cubicBezTo>
                    <a:pt x="93163" y="168450"/>
                    <a:pt x="93228" y="168385"/>
                    <a:pt x="93294" y="168319"/>
                  </a:cubicBezTo>
                  <a:lnTo>
                    <a:pt x="135699" y="125914"/>
                  </a:lnTo>
                  <a:cubicBezTo>
                    <a:pt x="135797" y="125816"/>
                    <a:pt x="135895" y="125718"/>
                    <a:pt x="135960" y="125620"/>
                  </a:cubicBezTo>
                  <a:cubicBezTo>
                    <a:pt x="135993" y="125587"/>
                    <a:pt x="135993" y="125555"/>
                    <a:pt x="136026" y="125522"/>
                  </a:cubicBezTo>
                  <a:cubicBezTo>
                    <a:pt x="136091" y="125424"/>
                    <a:pt x="136189" y="125326"/>
                    <a:pt x="136221" y="125196"/>
                  </a:cubicBezTo>
                  <a:cubicBezTo>
                    <a:pt x="136254" y="125196"/>
                    <a:pt x="136254" y="125163"/>
                    <a:pt x="136254" y="125163"/>
                  </a:cubicBezTo>
                  <a:cubicBezTo>
                    <a:pt x="136319" y="125033"/>
                    <a:pt x="136352" y="124935"/>
                    <a:pt x="136385" y="124837"/>
                  </a:cubicBezTo>
                  <a:cubicBezTo>
                    <a:pt x="136417" y="124804"/>
                    <a:pt x="136417" y="124772"/>
                    <a:pt x="136417" y="124739"/>
                  </a:cubicBezTo>
                  <a:cubicBezTo>
                    <a:pt x="136482" y="124609"/>
                    <a:pt x="136515" y="124478"/>
                    <a:pt x="136548" y="124348"/>
                  </a:cubicBezTo>
                  <a:cubicBezTo>
                    <a:pt x="136548" y="124217"/>
                    <a:pt x="136580" y="124087"/>
                    <a:pt x="136580" y="123956"/>
                  </a:cubicBezTo>
                  <a:cubicBezTo>
                    <a:pt x="136580" y="123924"/>
                    <a:pt x="136580" y="123891"/>
                    <a:pt x="136580" y="123859"/>
                  </a:cubicBezTo>
                  <a:cubicBezTo>
                    <a:pt x="136580" y="123826"/>
                    <a:pt x="136580" y="123793"/>
                    <a:pt x="136580" y="123761"/>
                  </a:cubicBezTo>
                  <a:lnTo>
                    <a:pt x="136580" y="3067"/>
                  </a:lnTo>
                  <a:cubicBezTo>
                    <a:pt x="136613" y="1371"/>
                    <a:pt x="135243" y="1"/>
                    <a:pt x="133547" y="1"/>
                  </a:cubicBezTo>
                  <a:lnTo>
                    <a:pt x="113975" y="1"/>
                  </a:lnTo>
                  <a:cubicBezTo>
                    <a:pt x="112278" y="1"/>
                    <a:pt x="110908" y="1371"/>
                    <a:pt x="110908" y="3067"/>
                  </a:cubicBezTo>
                  <a:cubicBezTo>
                    <a:pt x="110908" y="4763"/>
                    <a:pt x="112278" y="6133"/>
                    <a:pt x="113975" y="6133"/>
                  </a:cubicBezTo>
                  <a:lnTo>
                    <a:pt x="130480" y="6133"/>
                  </a:lnTo>
                  <a:lnTo>
                    <a:pt x="130480" y="120694"/>
                  </a:lnTo>
                  <a:lnTo>
                    <a:pt x="97665" y="120694"/>
                  </a:lnTo>
                  <a:cubicBezTo>
                    <a:pt x="92380" y="120694"/>
                    <a:pt x="88074" y="125000"/>
                    <a:pt x="88074" y="130285"/>
                  </a:cubicBezTo>
                  <a:lnTo>
                    <a:pt x="88074" y="149857"/>
                  </a:lnTo>
                  <a:cubicBezTo>
                    <a:pt x="88074" y="151553"/>
                    <a:pt x="89445" y="152890"/>
                    <a:pt x="91141" y="152890"/>
                  </a:cubicBezTo>
                  <a:cubicBezTo>
                    <a:pt x="92837" y="152890"/>
                    <a:pt x="94207" y="151553"/>
                    <a:pt x="94207" y="149857"/>
                  </a:cubicBezTo>
                  <a:lnTo>
                    <a:pt x="94207" y="130285"/>
                  </a:lnTo>
                  <a:cubicBezTo>
                    <a:pt x="94207" y="128360"/>
                    <a:pt x="95740" y="126827"/>
                    <a:pt x="97665" y="126827"/>
                  </a:cubicBezTo>
                  <a:lnTo>
                    <a:pt x="126142" y="126827"/>
                  </a:lnTo>
                  <a:lnTo>
                    <a:pt x="89869" y="163100"/>
                  </a:lnTo>
                  <a:lnTo>
                    <a:pt x="6133" y="163100"/>
                  </a:lnTo>
                  <a:lnTo>
                    <a:pt x="6133" y="6133"/>
                  </a:lnTo>
                  <a:lnTo>
                    <a:pt x="22639" y="6133"/>
                  </a:lnTo>
                  <a:cubicBezTo>
                    <a:pt x="24335" y="6133"/>
                    <a:pt x="25705" y="4763"/>
                    <a:pt x="25705" y="3067"/>
                  </a:cubicBezTo>
                  <a:cubicBezTo>
                    <a:pt x="25705" y="1371"/>
                    <a:pt x="24335" y="1"/>
                    <a:pt x="22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3718650" y="564300"/>
              <a:ext cx="153350" cy="153350"/>
            </a:xfrm>
            <a:custGeom>
              <a:avLst/>
              <a:gdLst/>
              <a:ahLst/>
              <a:cxnLst/>
              <a:rect l="l" t="t" r="r" b="b"/>
              <a:pathLst>
                <a:path w="6134" h="6134" extrusionOk="0">
                  <a:moveTo>
                    <a:pt x="3067" y="1"/>
                  </a:moveTo>
                  <a:cubicBezTo>
                    <a:pt x="2251" y="1"/>
                    <a:pt x="1468" y="327"/>
                    <a:pt x="914" y="914"/>
                  </a:cubicBezTo>
                  <a:cubicBezTo>
                    <a:pt x="327" y="1469"/>
                    <a:pt x="1" y="2252"/>
                    <a:pt x="1" y="3067"/>
                  </a:cubicBezTo>
                  <a:cubicBezTo>
                    <a:pt x="1" y="3883"/>
                    <a:pt x="327" y="4666"/>
                    <a:pt x="914" y="5220"/>
                  </a:cubicBezTo>
                  <a:cubicBezTo>
                    <a:pt x="1468" y="5807"/>
                    <a:pt x="2251" y="6133"/>
                    <a:pt x="3067" y="6133"/>
                  </a:cubicBezTo>
                  <a:cubicBezTo>
                    <a:pt x="3850" y="6133"/>
                    <a:pt x="4665" y="5807"/>
                    <a:pt x="5220" y="5220"/>
                  </a:cubicBezTo>
                  <a:cubicBezTo>
                    <a:pt x="5807" y="4666"/>
                    <a:pt x="6133" y="3850"/>
                    <a:pt x="6133" y="3067"/>
                  </a:cubicBezTo>
                  <a:cubicBezTo>
                    <a:pt x="6133" y="2252"/>
                    <a:pt x="5807" y="1469"/>
                    <a:pt x="5220" y="914"/>
                  </a:cubicBezTo>
                  <a:cubicBezTo>
                    <a:pt x="4665" y="327"/>
                    <a:pt x="3850" y="1"/>
                    <a:pt x="3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4044850" y="1624450"/>
              <a:ext cx="968825" cy="153350"/>
            </a:xfrm>
            <a:custGeom>
              <a:avLst/>
              <a:gdLst/>
              <a:ahLst/>
              <a:cxnLst/>
              <a:rect l="l" t="t" r="r" b="b"/>
              <a:pathLst>
                <a:path w="38753" h="6134" extrusionOk="0">
                  <a:moveTo>
                    <a:pt x="3067" y="1"/>
                  </a:moveTo>
                  <a:cubicBezTo>
                    <a:pt x="1371" y="1"/>
                    <a:pt x="1" y="1371"/>
                    <a:pt x="1" y="3067"/>
                  </a:cubicBezTo>
                  <a:cubicBezTo>
                    <a:pt x="1" y="4763"/>
                    <a:pt x="1371" y="6133"/>
                    <a:pt x="3067" y="6133"/>
                  </a:cubicBezTo>
                  <a:lnTo>
                    <a:pt x="35687" y="6133"/>
                  </a:lnTo>
                  <a:cubicBezTo>
                    <a:pt x="37383" y="6133"/>
                    <a:pt x="38753" y="4763"/>
                    <a:pt x="38753" y="3067"/>
                  </a:cubicBezTo>
                  <a:cubicBezTo>
                    <a:pt x="38753" y="1371"/>
                    <a:pt x="37383" y="1"/>
                    <a:pt x="35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3800200" y="1950650"/>
              <a:ext cx="1213475" cy="153350"/>
            </a:xfrm>
            <a:custGeom>
              <a:avLst/>
              <a:gdLst/>
              <a:ahLst/>
              <a:cxnLst/>
              <a:rect l="l" t="t" r="r" b="b"/>
              <a:pathLst>
                <a:path w="48539" h="6134" extrusionOk="0">
                  <a:moveTo>
                    <a:pt x="3067" y="1"/>
                  </a:moveTo>
                  <a:cubicBezTo>
                    <a:pt x="1371" y="1"/>
                    <a:pt x="1" y="1371"/>
                    <a:pt x="1" y="3067"/>
                  </a:cubicBezTo>
                  <a:cubicBezTo>
                    <a:pt x="1" y="4763"/>
                    <a:pt x="1371" y="6133"/>
                    <a:pt x="3067" y="6133"/>
                  </a:cubicBezTo>
                  <a:lnTo>
                    <a:pt x="45473" y="6133"/>
                  </a:lnTo>
                  <a:cubicBezTo>
                    <a:pt x="47169" y="6133"/>
                    <a:pt x="48539" y="4763"/>
                    <a:pt x="48539" y="3067"/>
                  </a:cubicBezTo>
                  <a:cubicBezTo>
                    <a:pt x="48539" y="1371"/>
                    <a:pt x="47169" y="1"/>
                    <a:pt x="45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4044850" y="2276850"/>
              <a:ext cx="968825" cy="153350"/>
            </a:xfrm>
            <a:custGeom>
              <a:avLst/>
              <a:gdLst/>
              <a:ahLst/>
              <a:cxnLst/>
              <a:rect l="l" t="t" r="r" b="b"/>
              <a:pathLst>
                <a:path w="38753" h="6134" extrusionOk="0">
                  <a:moveTo>
                    <a:pt x="3067" y="1"/>
                  </a:moveTo>
                  <a:cubicBezTo>
                    <a:pt x="1371" y="1"/>
                    <a:pt x="1" y="1371"/>
                    <a:pt x="1" y="3067"/>
                  </a:cubicBezTo>
                  <a:cubicBezTo>
                    <a:pt x="1" y="4763"/>
                    <a:pt x="1371" y="6133"/>
                    <a:pt x="3067" y="6133"/>
                  </a:cubicBezTo>
                  <a:lnTo>
                    <a:pt x="35687" y="6133"/>
                  </a:lnTo>
                  <a:cubicBezTo>
                    <a:pt x="37383" y="6133"/>
                    <a:pt x="38753" y="4763"/>
                    <a:pt x="38753" y="3067"/>
                  </a:cubicBezTo>
                  <a:cubicBezTo>
                    <a:pt x="38753" y="1371"/>
                    <a:pt x="37383" y="1"/>
                    <a:pt x="35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2576950" y="2603050"/>
              <a:ext cx="2436725" cy="153350"/>
            </a:xfrm>
            <a:custGeom>
              <a:avLst/>
              <a:gdLst/>
              <a:ahLst/>
              <a:cxnLst/>
              <a:rect l="l" t="t" r="r" b="b"/>
              <a:pathLst>
                <a:path w="97469" h="6134" extrusionOk="0">
                  <a:moveTo>
                    <a:pt x="3067" y="1"/>
                  </a:moveTo>
                  <a:cubicBezTo>
                    <a:pt x="1371" y="1"/>
                    <a:pt x="1" y="1371"/>
                    <a:pt x="1" y="3067"/>
                  </a:cubicBezTo>
                  <a:cubicBezTo>
                    <a:pt x="1" y="4763"/>
                    <a:pt x="1371" y="6133"/>
                    <a:pt x="3067" y="6133"/>
                  </a:cubicBezTo>
                  <a:lnTo>
                    <a:pt x="94403" y="6133"/>
                  </a:lnTo>
                  <a:cubicBezTo>
                    <a:pt x="96099" y="6133"/>
                    <a:pt x="97469" y="4763"/>
                    <a:pt x="97469" y="3067"/>
                  </a:cubicBezTo>
                  <a:cubicBezTo>
                    <a:pt x="97469" y="1371"/>
                    <a:pt x="96099" y="1"/>
                    <a:pt x="94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2576950" y="2929250"/>
              <a:ext cx="2436725" cy="153350"/>
            </a:xfrm>
            <a:custGeom>
              <a:avLst/>
              <a:gdLst/>
              <a:ahLst/>
              <a:cxnLst/>
              <a:rect l="l" t="t" r="r" b="b"/>
              <a:pathLst>
                <a:path w="97469" h="6134" extrusionOk="0">
                  <a:moveTo>
                    <a:pt x="3067" y="1"/>
                  </a:moveTo>
                  <a:cubicBezTo>
                    <a:pt x="1371" y="1"/>
                    <a:pt x="1" y="1371"/>
                    <a:pt x="1" y="3067"/>
                  </a:cubicBezTo>
                  <a:cubicBezTo>
                    <a:pt x="1" y="4763"/>
                    <a:pt x="1371" y="6133"/>
                    <a:pt x="3067" y="6133"/>
                  </a:cubicBezTo>
                  <a:lnTo>
                    <a:pt x="94403" y="6133"/>
                  </a:lnTo>
                  <a:cubicBezTo>
                    <a:pt x="96099" y="6133"/>
                    <a:pt x="97469" y="4763"/>
                    <a:pt x="97469" y="3067"/>
                  </a:cubicBezTo>
                  <a:cubicBezTo>
                    <a:pt x="97469" y="1371"/>
                    <a:pt x="96099" y="1"/>
                    <a:pt x="94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2576950" y="3255450"/>
              <a:ext cx="2436725" cy="153350"/>
            </a:xfrm>
            <a:custGeom>
              <a:avLst/>
              <a:gdLst/>
              <a:ahLst/>
              <a:cxnLst/>
              <a:rect l="l" t="t" r="r" b="b"/>
              <a:pathLst>
                <a:path w="97469" h="6134" extrusionOk="0">
                  <a:moveTo>
                    <a:pt x="3067" y="0"/>
                  </a:moveTo>
                  <a:cubicBezTo>
                    <a:pt x="1371" y="0"/>
                    <a:pt x="1" y="1371"/>
                    <a:pt x="1" y="3067"/>
                  </a:cubicBezTo>
                  <a:cubicBezTo>
                    <a:pt x="1" y="4763"/>
                    <a:pt x="1371" y="6133"/>
                    <a:pt x="3067" y="6133"/>
                  </a:cubicBezTo>
                  <a:lnTo>
                    <a:pt x="94403" y="6133"/>
                  </a:lnTo>
                  <a:cubicBezTo>
                    <a:pt x="96099" y="6133"/>
                    <a:pt x="97469" y="4763"/>
                    <a:pt x="97469" y="3067"/>
                  </a:cubicBezTo>
                  <a:cubicBezTo>
                    <a:pt x="97469" y="1371"/>
                    <a:pt x="96099" y="0"/>
                    <a:pt x="94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2576950" y="3581650"/>
              <a:ext cx="2436725" cy="153325"/>
            </a:xfrm>
            <a:custGeom>
              <a:avLst/>
              <a:gdLst/>
              <a:ahLst/>
              <a:cxnLst/>
              <a:rect l="l" t="t" r="r" b="b"/>
              <a:pathLst>
                <a:path w="97469" h="6133" extrusionOk="0">
                  <a:moveTo>
                    <a:pt x="3067" y="0"/>
                  </a:moveTo>
                  <a:cubicBezTo>
                    <a:pt x="1371" y="0"/>
                    <a:pt x="1" y="1370"/>
                    <a:pt x="1" y="3067"/>
                  </a:cubicBezTo>
                  <a:cubicBezTo>
                    <a:pt x="1" y="4763"/>
                    <a:pt x="1371" y="6133"/>
                    <a:pt x="3067" y="6133"/>
                  </a:cubicBezTo>
                  <a:lnTo>
                    <a:pt x="94403" y="6133"/>
                  </a:lnTo>
                  <a:cubicBezTo>
                    <a:pt x="96099" y="6133"/>
                    <a:pt x="97469" y="4763"/>
                    <a:pt x="97469" y="3067"/>
                  </a:cubicBezTo>
                  <a:cubicBezTo>
                    <a:pt x="97469" y="1370"/>
                    <a:pt x="96099" y="0"/>
                    <a:pt x="94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3310900" y="3907850"/>
              <a:ext cx="805750" cy="153325"/>
            </a:xfrm>
            <a:custGeom>
              <a:avLst/>
              <a:gdLst/>
              <a:ahLst/>
              <a:cxnLst/>
              <a:rect l="l" t="t" r="r" b="b"/>
              <a:pathLst>
                <a:path w="32230" h="6133" extrusionOk="0">
                  <a:moveTo>
                    <a:pt x="3067" y="0"/>
                  </a:moveTo>
                  <a:cubicBezTo>
                    <a:pt x="1371" y="0"/>
                    <a:pt x="1" y="1370"/>
                    <a:pt x="1" y="3067"/>
                  </a:cubicBezTo>
                  <a:cubicBezTo>
                    <a:pt x="1" y="4763"/>
                    <a:pt x="1371" y="6133"/>
                    <a:pt x="3067" y="6133"/>
                  </a:cubicBezTo>
                  <a:lnTo>
                    <a:pt x="29163" y="6133"/>
                  </a:lnTo>
                  <a:cubicBezTo>
                    <a:pt x="30859" y="6133"/>
                    <a:pt x="32229" y="4763"/>
                    <a:pt x="32229" y="3067"/>
                  </a:cubicBezTo>
                  <a:cubicBezTo>
                    <a:pt x="32229" y="1370"/>
                    <a:pt x="30859" y="0"/>
                    <a:pt x="29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3637100" y="4234050"/>
              <a:ext cx="479550" cy="153325"/>
            </a:xfrm>
            <a:custGeom>
              <a:avLst/>
              <a:gdLst/>
              <a:ahLst/>
              <a:cxnLst/>
              <a:rect l="l" t="t" r="r" b="b"/>
              <a:pathLst>
                <a:path w="19182" h="6133" extrusionOk="0">
                  <a:moveTo>
                    <a:pt x="3067" y="0"/>
                  </a:moveTo>
                  <a:cubicBezTo>
                    <a:pt x="1371" y="0"/>
                    <a:pt x="1" y="1370"/>
                    <a:pt x="1" y="3067"/>
                  </a:cubicBezTo>
                  <a:cubicBezTo>
                    <a:pt x="1" y="4763"/>
                    <a:pt x="1371" y="6133"/>
                    <a:pt x="3067" y="6133"/>
                  </a:cubicBezTo>
                  <a:lnTo>
                    <a:pt x="16115" y="6133"/>
                  </a:lnTo>
                  <a:cubicBezTo>
                    <a:pt x="17811" y="6133"/>
                    <a:pt x="19181" y="4763"/>
                    <a:pt x="19181" y="3067"/>
                  </a:cubicBezTo>
                  <a:cubicBezTo>
                    <a:pt x="19181" y="1370"/>
                    <a:pt x="17811" y="0"/>
                    <a:pt x="16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2576950" y="1461350"/>
              <a:ext cx="968850" cy="968850"/>
            </a:xfrm>
            <a:custGeom>
              <a:avLst/>
              <a:gdLst/>
              <a:ahLst/>
              <a:cxnLst/>
              <a:rect l="l" t="t" r="r" b="b"/>
              <a:pathLst>
                <a:path w="38754" h="38754" extrusionOk="0">
                  <a:moveTo>
                    <a:pt x="19377" y="1"/>
                  </a:moveTo>
                  <a:cubicBezTo>
                    <a:pt x="17681" y="1"/>
                    <a:pt x="16311" y="1371"/>
                    <a:pt x="16311" y="3067"/>
                  </a:cubicBezTo>
                  <a:lnTo>
                    <a:pt x="16311" y="16311"/>
                  </a:lnTo>
                  <a:lnTo>
                    <a:pt x="3067" y="16311"/>
                  </a:lnTo>
                  <a:cubicBezTo>
                    <a:pt x="1371" y="16311"/>
                    <a:pt x="1" y="17681"/>
                    <a:pt x="1" y="19377"/>
                  </a:cubicBezTo>
                  <a:cubicBezTo>
                    <a:pt x="1" y="21073"/>
                    <a:pt x="1371" y="22443"/>
                    <a:pt x="3067" y="22443"/>
                  </a:cubicBezTo>
                  <a:lnTo>
                    <a:pt x="16311" y="22443"/>
                  </a:lnTo>
                  <a:lnTo>
                    <a:pt x="16311" y="35687"/>
                  </a:lnTo>
                  <a:cubicBezTo>
                    <a:pt x="16311" y="37383"/>
                    <a:pt x="17681" y="38753"/>
                    <a:pt x="19377" y="38753"/>
                  </a:cubicBezTo>
                  <a:cubicBezTo>
                    <a:pt x="21073" y="38753"/>
                    <a:pt x="22443" y="37383"/>
                    <a:pt x="22443" y="35687"/>
                  </a:cubicBezTo>
                  <a:lnTo>
                    <a:pt x="22443" y="22443"/>
                  </a:lnTo>
                  <a:lnTo>
                    <a:pt x="35687" y="22443"/>
                  </a:lnTo>
                  <a:cubicBezTo>
                    <a:pt x="37383" y="22443"/>
                    <a:pt x="38753" y="21073"/>
                    <a:pt x="38753" y="19377"/>
                  </a:cubicBezTo>
                  <a:cubicBezTo>
                    <a:pt x="38753" y="17681"/>
                    <a:pt x="37383" y="16311"/>
                    <a:pt x="35687" y="16311"/>
                  </a:cubicBezTo>
                  <a:lnTo>
                    <a:pt x="22443" y="16311"/>
                  </a:lnTo>
                  <a:lnTo>
                    <a:pt x="22443" y="3067"/>
                  </a:lnTo>
                  <a:cubicBezTo>
                    <a:pt x="22443" y="1371"/>
                    <a:pt x="21073" y="1"/>
                    <a:pt x="19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24"/>
          <p:cNvGrpSpPr/>
          <p:nvPr/>
        </p:nvGrpSpPr>
        <p:grpSpPr>
          <a:xfrm>
            <a:off x="3652771" y="2871412"/>
            <a:ext cx="409980" cy="332966"/>
            <a:chOff x="1190625" y="727400"/>
            <a:chExt cx="5209400" cy="4230825"/>
          </a:xfrm>
        </p:grpSpPr>
        <p:sp>
          <p:nvSpPr>
            <p:cNvPr id="386" name="Google Shape;386;p24"/>
            <p:cNvSpPr/>
            <p:nvPr/>
          </p:nvSpPr>
          <p:spPr>
            <a:xfrm>
              <a:off x="1190625" y="727400"/>
              <a:ext cx="5209400" cy="4230825"/>
            </a:xfrm>
            <a:custGeom>
              <a:avLst/>
              <a:gdLst/>
              <a:ahLst/>
              <a:cxnLst/>
              <a:rect l="l" t="t" r="r" b="b"/>
              <a:pathLst>
                <a:path w="208376" h="169233" extrusionOk="0">
                  <a:moveTo>
                    <a:pt x="192261" y="6133"/>
                  </a:moveTo>
                  <a:cubicBezTo>
                    <a:pt x="197774" y="6133"/>
                    <a:pt x="202243" y="10602"/>
                    <a:pt x="202243" y="16115"/>
                  </a:cubicBezTo>
                  <a:lnTo>
                    <a:pt x="202243" y="153119"/>
                  </a:lnTo>
                  <a:cubicBezTo>
                    <a:pt x="202243" y="158631"/>
                    <a:pt x="197774" y="163100"/>
                    <a:pt x="192261" y="163100"/>
                  </a:cubicBezTo>
                  <a:lnTo>
                    <a:pt x="16114" y="163100"/>
                  </a:lnTo>
                  <a:cubicBezTo>
                    <a:pt x="10601" y="163100"/>
                    <a:pt x="6133" y="158631"/>
                    <a:pt x="6133" y="153119"/>
                  </a:cubicBezTo>
                  <a:lnTo>
                    <a:pt x="6133" y="16115"/>
                  </a:lnTo>
                  <a:cubicBezTo>
                    <a:pt x="6133" y="10602"/>
                    <a:pt x="10601" y="6133"/>
                    <a:pt x="16114" y="6133"/>
                  </a:cubicBezTo>
                  <a:close/>
                  <a:moveTo>
                    <a:pt x="16114" y="1"/>
                  </a:moveTo>
                  <a:cubicBezTo>
                    <a:pt x="7242" y="1"/>
                    <a:pt x="0" y="7243"/>
                    <a:pt x="0" y="16115"/>
                  </a:cubicBezTo>
                  <a:lnTo>
                    <a:pt x="0" y="153119"/>
                  </a:lnTo>
                  <a:cubicBezTo>
                    <a:pt x="0" y="161991"/>
                    <a:pt x="7242" y="169233"/>
                    <a:pt x="16114" y="169233"/>
                  </a:cubicBezTo>
                  <a:lnTo>
                    <a:pt x="192261" y="169233"/>
                  </a:lnTo>
                  <a:cubicBezTo>
                    <a:pt x="201134" y="169233"/>
                    <a:pt x="208376" y="161991"/>
                    <a:pt x="208376" y="153119"/>
                  </a:cubicBezTo>
                  <a:lnTo>
                    <a:pt x="208376" y="16115"/>
                  </a:lnTo>
                  <a:cubicBezTo>
                    <a:pt x="208376" y="7243"/>
                    <a:pt x="201134" y="1"/>
                    <a:pt x="192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1516800" y="1053600"/>
              <a:ext cx="4557025" cy="3578425"/>
            </a:xfrm>
            <a:custGeom>
              <a:avLst/>
              <a:gdLst/>
              <a:ahLst/>
              <a:cxnLst/>
              <a:rect l="l" t="t" r="r" b="b"/>
              <a:pathLst>
                <a:path w="182281" h="143137" extrusionOk="0">
                  <a:moveTo>
                    <a:pt x="176148" y="6133"/>
                  </a:moveTo>
                  <a:lnTo>
                    <a:pt x="176148" y="137004"/>
                  </a:lnTo>
                  <a:lnTo>
                    <a:pt x="6133" y="137004"/>
                  </a:lnTo>
                  <a:lnTo>
                    <a:pt x="6133" y="6133"/>
                  </a:lnTo>
                  <a:close/>
                  <a:moveTo>
                    <a:pt x="3067" y="1"/>
                  </a:moveTo>
                  <a:cubicBezTo>
                    <a:pt x="1371" y="1"/>
                    <a:pt x="1" y="1371"/>
                    <a:pt x="1" y="3067"/>
                  </a:cubicBezTo>
                  <a:lnTo>
                    <a:pt x="1" y="140071"/>
                  </a:lnTo>
                  <a:cubicBezTo>
                    <a:pt x="1" y="141767"/>
                    <a:pt x="1371" y="143137"/>
                    <a:pt x="3067" y="143137"/>
                  </a:cubicBezTo>
                  <a:lnTo>
                    <a:pt x="179214" y="143137"/>
                  </a:lnTo>
                  <a:cubicBezTo>
                    <a:pt x="180911" y="143137"/>
                    <a:pt x="182281" y="141767"/>
                    <a:pt x="182281" y="140071"/>
                  </a:cubicBezTo>
                  <a:lnTo>
                    <a:pt x="182281" y="3067"/>
                  </a:lnTo>
                  <a:cubicBezTo>
                    <a:pt x="182281" y="1371"/>
                    <a:pt x="180911" y="1"/>
                    <a:pt x="179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2495400" y="1461350"/>
              <a:ext cx="2599825" cy="2029000"/>
            </a:xfrm>
            <a:custGeom>
              <a:avLst/>
              <a:gdLst/>
              <a:ahLst/>
              <a:cxnLst/>
              <a:rect l="l" t="t" r="r" b="b"/>
              <a:pathLst>
                <a:path w="103993" h="81160" extrusionOk="0">
                  <a:moveTo>
                    <a:pt x="51997" y="1"/>
                  </a:moveTo>
                  <a:cubicBezTo>
                    <a:pt x="50301" y="1"/>
                    <a:pt x="48931" y="1371"/>
                    <a:pt x="48931" y="3067"/>
                  </a:cubicBezTo>
                  <a:lnTo>
                    <a:pt x="48931" y="6525"/>
                  </a:lnTo>
                  <a:lnTo>
                    <a:pt x="19377" y="6525"/>
                  </a:lnTo>
                  <a:cubicBezTo>
                    <a:pt x="17681" y="6525"/>
                    <a:pt x="16311" y="7895"/>
                    <a:pt x="16311" y="9591"/>
                  </a:cubicBezTo>
                  <a:cubicBezTo>
                    <a:pt x="16311" y="11287"/>
                    <a:pt x="17681" y="12657"/>
                    <a:pt x="19377" y="12657"/>
                  </a:cubicBezTo>
                  <a:lnTo>
                    <a:pt x="48931" y="12657"/>
                  </a:lnTo>
                  <a:lnTo>
                    <a:pt x="48931" y="19573"/>
                  </a:lnTo>
                  <a:lnTo>
                    <a:pt x="9591" y="19573"/>
                  </a:lnTo>
                  <a:cubicBezTo>
                    <a:pt x="7895" y="19573"/>
                    <a:pt x="6525" y="20943"/>
                    <a:pt x="6525" y="22639"/>
                  </a:cubicBezTo>
                  <a:cubicBezTo>
                    <a:pt x="6525" y="24335"/>
                    <a:pt x="7895" y="25705"/>
                    <a:pt x="9591" y="25705"/>
                  </a:cubicBezTo>
                  <a:lnTo>
                    <a:pt x="48931" y="25705"/>
                  </a:lnTo>
                  <a:lnTo>
                    <a:pt x="48931" y="32621"/>
                  </a:lnTo>
                  <a:lnTo>
                    <a:pt x="6329" y="32621"/>
                  </a:lnTo>
                  <a:cubicBezTo>
                    <a:pt x="4633" y="32621"/>
                    <a:pt x="3263" y="33991"/>
                    <a:pt x="3263" y="35687"/>
                  </a:cubicBezTo>
                  <a:cubicBezTo>
                    <a:pt x="3263" y="37383"/>
                    <a:pt x="4633" y="38753"/>
                    <a:pt x="6329" y="38753"/>
                  </a:cubicBezTo>
                  <a:lnTo>
                    <a:pt x="48931" y="38753"/>
                  </a:lnTo>
                  <a:lnTo>
                    <a:pt x="48931" y="45669"/>
                  </a:lnTo>
                  <a:lnTo>
                    <a:pt x="3067" y="45669"/>
                  </a:lnTo>
                  <a:cubicBezTo>
                    <a:pt x="1371" y="45669"/>
                    <a:pt x="1" y="47039"/>
                    <a:pt x="1" y="48735"/>
                  </a:cubicBezTo>
                  <a:cubicBezTo>
                    <a:pt x="1" y="50431"/>
                    <a:pt x="1371" y="51801"/>
                    <a:pt x="3067" y="51801"/>
                  </a:cubicBezTo>
                  <a:lnTo>
                    <a:pt x="48931" y="51801"/>
                  </a:lnTo>
                  <a:lnTo>
                    <a:pt x="48931" y="58717"/>
                  </a:lnTo>
                  <a:lnTo>
                    <a:pt x="3067" y="58717"/>
                  </a:lnTo>
                  <a:cubicBezTo>
                    <a:pt x="1371" y="58717"/>
                    <a:pt x="1" y="60087"/>
                    <a:pt x="1" y="61783"/>
                  </a:cubicBezTo>
                  <a:cubicBezTo>
                    <a:pt x="1" y="63479"/>
                    <a:pt x="1371" y="64849"/>
                    <a:pt x="3067" y="64849"/>
                  </a:cubicBezTo>
                  <a:lnTo>
                    <a:pt x="48931" y="64849"/>
                  </a:lnTo>
                  <a:lnTo>
                    <a:pt x="48931" y="78093"/>
                  </a:lnTo>
                  <a:cubicBezTo>
                    <a:pt x="48931" y="79789"/>
                    <a:pt x="50301" y="81159"/>
                    <a:pt x="51997" y="81159"/>
                  </a:cubicBezTo>
                  <a:cubicBezTo>
                    <a:pt x="53693" y="81159"/>
                    <a:pt x="55063" y="79789"/>
                    <a:pt x="55063" y="78093"/>
                  </a:cubicBezTo>
                  <a:lnTo>
                    <a:pt x="55063" y="64849"/>
                  </a:lnTo>
                  <a:lnTo>
                    <a:pt x="100927" y="64849"/>
                  </a:lnTo>
                  <a:cubicBezTo>
                    <a:pt x="102623" y="64849"/>
                    <a:pt x="103993" y="63479"/>
                    <a:pt x="103993" y="61783"/>
                  </a:cubicBezTo>
                  <a:cubicBezTo>
                    <a:pt x="103993" y="60087"/>
                    <a:pt x="102623" y="58717"/>
                    <a:pt x="100927" y="58717"/>
                  </a:cubicBezTo>
                  <a:lnTo>
                    <a:pt x="55063" y="58717"/>
                  </a:lnTo>
                  <a:lnTo>
                    <a:pt x="55063" y="51801"/>
                  </a:lnTo>
                  <a:lnTo>
                    <a:pt x="100927" y="51801"/>
                  </a:lnTo>
                  <a:cubicBezTo>
                    <a:pt x="102623" y="51801"/>
                    <a:pt x="103993" y="50431"/>
                    <a:pt x="103993" y="48735"/>
                  </a:cubicBezTo>
                  <a:cubicBezTo>
                    <a:pt x="103993" y="47039"/>
                    <a:pt x="102623" y="45669"/>
                    <a:pt x="100927" y="45669"/>
                  </a:cubicBezTo>
                  <a:lnTo>
                    <a:pt x="55063" y="45669"/>
                  </a:lnTo>
                  <a:lnTo>
                    <a:pt x="55063" y="38753"/>
                  </a:lnTo>
                  <a:lnTo>
                    <a:pt x="97665" y="38753"/>
                  </a:lnTo>
                  <a:cubicBezTo>
                    <a:pt x="99361" y="38753"/>
                    <a:pt x="100731" y="37383"/>
                    <a:pt x="100731" y="35687"/>
                  </a:cubicBezTo>
                  <a:cubicBezTo>
                    <a:pt x="100731" y="33991"/>
                    <a:pt x="99361" y="32621"/>
                    <a:pt x="97665" y="32621"/>
                  </a:cubicBezTo>
                  <a:lnTo>
                    <a:pt x="55063" y="32621"/>
                  </a:lnTo>
                  <a:lnTo>
                    <a:pt x="55063" y="25705"/>
                  </a:lnTo>
                  <a:lnTo>
                    <a:pt x="94403" y="25705"/>
                  </a:lnTo>
                  <a:cubicBezTo>
                    <a:pt x="96099" y="25705"/>
                    <a:pt x="97469" y="24335"/>
                    <a:pt x="97469" y="22639"/>
                  </a:cubicBezTo>
                  <a:cubicBezTo>
                    <a:pt x="97469" y="20943"/>
                    <a:pt x="96099" y="19573"/>
                    <a:pt x="94403" y="19573"/>
                  </a:cubicBezTo>
                  <a:lnTo>
                    <a:pt x="55063" y="19573"/>
                  </a:lnTo>
                  <a:lnTo>
                    <a:pt x="55063" y="12657"/>
                  </a:lnTo>
                  <a:lnTo>
                    <a:pt x="84617" y="12657"/>
                  </a:lnTo>
                  <a:cubicBezTo>
                    <a:pt x="86313" y="12657"/>
                    <a:pt x="87683" y="11287"/>
                    <a:pt x="87683" y="9591"/>
                  </a:cubicBezTo>
                  <a:cubicBezTo>
                    <a:pt x="87683" y="7895"/>
                    <a:pt x="86313" y="6525"/>
                    <a:pt x="84617" y="6525"/>
                  </a:cubicBezTo>
                  <a:lnTo>
                    <a:pt x="55063" y="6525"/>
                  </a:lnTo>
                  <a:lnTo>
                    <a:pt x="55063" y="3067"/>
                  </a:lnTo>
                  <a:cubicBezTo>
                    <a:pt x="55063" y="1371"/>
                    <a:pt x="53693" y="1"/>
                    <a:pt x="51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2495400" y="3255450"/>
              <a:ext cx="1050400" cy="153350"/>
            </a:xfrm>
            <a:custGeom>
              <a:avLst/>
              <a:gdLst/>
              <a:ahLst/>
              <a:cxnLst/>
              <a:rect l="l" t="t" r="r" b="b"/>
              <a:pathLst>
                <a:path w="42016" h="6134" extrusionOk="0">
                  <a:moveTo>
                    <a:pt x="3067" y="0"/>
                  </a:moveTo>
                  <a:cubicBezTo>
                    <a:pt x="1371" y="0"/>
                    <a:pt x="1" y="1371"/>
                    <a:pt x="1" y="3067"/>
                  </a:cubicBezTo>
                  <a:cubicBezTo>
                    <a:pt x="1" y="4763"/>
                    <a:pt x="1371" y="6133"/>
                    <a:pt x="3067" y="6133"/>
                  </a:cubicBezTo>
                  <a:lnTo>
                    <a:pt x="38949" y="6133"/>
                  </a:lnTo>
                  <a:cubicBezTo>
                    <a:pt x="40645" y="6133"/>
                    <a:pt x="42015" y="4763"/>
                    <a:pt x="42015" y="3067"/>
                  </a:cubicBezTo>
                  <a:cubicBezTo>
                    <a:pt x="42015" y="1371"/>
                    <a:pt x="40645" y="0"/>
                    <a:pt x="38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2576950" y="3581650"/>
              <a:ext cx="887300" cy="153325"/>
            </a:xfrm>
            <a:custGeom>
              <a:avLst/>
              <a:gdLst/>
              <a:ahLst/>
              <a:cxnLst/>
              <a:rect l="l" t="t" r="r" b="b"/>
              <a:pathLst>
                <a:path w="35492" h="6133" extrusionOk="0">
                  <a:moveTo>
                    <a:pt x="3067" y="0"/>
                  </a:moveTo>
                  <a:cubicBezTo>
                    <a:pt x="1371" y="0"/>
                    <a:pt x="1" y="1370"/>
                    <a:pt x="1" y="3067"/>
                  </a:cubicBezTo>
                  <a:cubicBezTo>
                    <a:pt x="1" y="4763"/>
                    <a:pt x="1371" y="6133"/>
                    <a:pt x="3067" y="6133"/>
                  </a:cubicBezTo>
                  <a:lnTo>
                    <a:pt x="32425" y="6133"/>
                  </a:lnTo>
                  <a:cubicBezTo>
                    <a:pt x="34121" y="6133"/>
                    <a:pt x="35491" y="4763"/>
                    <a:pt x="35491" y="3067"/>
                  </a:cubicBezTo>
                  <a:cubicBezTo>
                    <a:pt x="35491" y="1370"/>
                    <a:pt x="34121" y="0"/>
                    <a:pt x="32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2740050" y="3907850"/>
              <a:ext cx="561100" cy="153325"/>
            </a:xfrm>
            <a:custGeom>
              <a:avLst/>
              <a:gdLst/>
              <a:ahLst/>
              <a:cxnLst/>
              <a:rect l="l" t="t" r="r" b="b"/>
              <a:pathLst>
                <a:path w="22444" h="6133" extrusionOk="0">
                  <a:moveTo>
                    <a:pt x="3067" y="0"/>
                  </a:moveTo>
                  <a:cubicBezTo>
                    <a:pt x="1371" y="0"/>
                    <a:pt x="1" y="1370"/>
                    <a:pt x="1" y="3067"/>
                  </a:cubicBezTo>
                  <a:cubicBezTo>
                    <a:pt x="1" y="4763"/>
                    <a:pt x="1371" y="6133"/>
                    <a:pt x="3067" y="6133"/>
                  </a:cubicBezTo>
                  <a:lnTo>
                    <a:pt x="19377" y="6133"/>
                  </a:lnTo>
                  <a:cubicBezTo>
                    <a:pt x="21073" y="6133"/>
                    <a:pt x="22443" y="4763"/>
                    <a:pt x="22443" y="3067"/>
                  </a:cubicBezTo>
                  <a:cubicBezTo>
                    <a:pt x="22443" y="1370"/>
                    <a:pt x="21073" y="0"/>
                    <a:pt x="19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4044850" y="3255450"/>
              <a:ext cx="1050375" cy="153350"/>
            </a:xfrm>
            <a:custGeom>
              <a:avLst/>
              <a:gdLst/>
              <a:ahLst/>
              <a:cxnLst/>
              <a:rect l="l" t="t" r="r" b="b"/>
              <a:pathLst>
                <a:path w="42015" h="6134" extrusionOk="0">
                  <a:moveTo>
                    <a:pt x="3067" y="0"/>
                  </a:moveTo>
                  <a:cubicBezTo>
                    <a:pt x="1371" y="0"/>
                    <a:pt x="1" y="1371"/>
                    <a:pt x="1" y="3067"/>
                  </a:cubicBezTo>
                  <a:cubicBezTo>
                    <a:pt x="1" y="4763"/>
                    <a:pt x="1371" y="6133"/>
                    <a:pt x="3067" y="6133"/>
                  </a:cubicBezTo>
                  <a:lnTo>
                    <a:pt x="38949" y="6133"/>
                  </a:lnTo>
                  <a:cubicBezTo>
                    <a:pt x="40645" y="6133"/>
                    <a:pt x="42015" y="4763"/>
                    <a:pt x="42015" y="3067"/>
                  </a:cubicBezTo>
                  <a:cubicBezTo>
                    <a:pt x="42015" y="1371"/>
                    <a:pt x="40645" y="0"/>
                    <a:pt x="38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4126400" y="3581650"/>
              <a:ext cx="887275" cy="153325"/>
            </a:xfrm>
            <a:custGeom>
              <a:avLst/>
              <a:gdLst/>
              <a:ahLst/>
              <a:cxnLst/>
              <a:rect l="l" t="t" r="r" b="b"/>
              <a:pathLst>
                <a:path w="35491" h="6133" extrusionOk="0">
                  <a:moveTo>
                    <a:pt x="3067" y="0"/>
                  </a:moveTo>
                  <a:cubicBezTo>
                    <a:pt x="1371" y="0"/>
                    <a:pt x="1" y="1370"/>
                    <a:pt x="1" y="3067"/>
                  </a:cubicBezTo>
                  <a:cubicBezTo>
                    <a:pt x="1" y="4763"/>
                    <a:pt x="1371" y="6133"/>
                    <a:pt x="3067" y="6133"/>
                  </a:cubicBezTo>
                  <a:lnTo>
                    <a:pt x="32425" y="6133"/>
                  </a:lnTo>
                  <a:cubicBezTo>
                    <a:pt x="34121" y="6133"/>
                    <a:pt x="35491" y="4763"/>
                    <a:pt x="35491" y="3067"/>
                  </a:cubicBezTo>
                  <a:cubicBezTo>
                    <a:pt x="35491" y="1370"/>
                    <a:pt x="34121" y="0"/>
                    <a:pt x="32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4289500" y="3907850"/>
              <a:ext cx="561075" cy="153325"/>
            </a:xfrm>
            <a:custGeom>
              <a:avLst/>
              <a:gdLst/>
              <a:ahLst/>
              <a:cxnLst/>
              <a:rect l="l" t="t" r="r" b="b"/>
              <a:pathLst>
                <a:path w="22443" h="6133" extrusionOk="0">
                  <a:moveTo>
                    <a:pt x="3067" y="0"/>
                  </a:moveTo>
                  <a:cubicBezTo>
                    <a:pt x="1371" y="0"/>
                    <a:pt x="0" y="1370"/>
                    <a:pt x="0" y="3067"/>
                  </a:cubicBezTo>
                  <a:cubicBezTo>
                    <a:pt x="0" y="4763"/>
                    <a:pt x="1371" y="6133"/>
                    <a:pt x="3067" y="6133"/>
                  </a:cubicBezTo>
                  <a:lnTo>
                    <a:pt x="19377" y="6133"/>
                  </a:lnTo>
                  <a:cubicBezTo>
                    <a:pt x="21073" y="6133"/>
                    <a:pt x="22443" y="4763"/>
                    <a:pt x="22443" y="3067"/>
                  </a:cubicBezTo>
                  <a:cubicBezTo>
                    <a:pt x="22443" y="1370"/>
                    <a:pt x="21073" y="0"/>
                    <a:pt x="19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24"/>
          <p:cNvGrpSpPr/>
          <p:nvPr/>
        </p:nvGrpSpPr>
        <p:grpSpPr>
          <a:xfrm>
            <a:off x="850475" y="2862365"/>
            <a:ext cx="363649" cy="350913"/>
            <a:chOff x="1347225" y="390300"/>
            <a:chExt cx="5086000" cy="4907875"/>
          </a:xfrm>
        </p:grpSpPr>
        <p:sp>
          <p:nvSpPr>
            <p:cNvPr id="396" name="Google Shape;396;p24"/>
            <p:cNvSpPr/>
            <p:nvPr/>
          </p:nvSpPr>
          <p:spPr>
            <a:xfrm>
              <a:off x="1347225" y="390300"/>
              <a:ext cx="5086000" cy="4907875"/>
            </a:xfrm>
            <a:custGeom>
              <a:avLst/>
              <a:gdLst/>
              <a:ahLst/>
              <a:cxnLst/>
              <a:rect l="l" t="t" r="r" b="b"/>
              <a:pathLst>
                <a:path w="203440" h="196315" extrusionOk="0">
                  <a:moveTo>
                    <a:pt x="148536" y="47353"/>
                  </a:moveTo>
                  <a:cubicBezTo>
                    <a:pt x="149704" y="47353"/>
                    <a:pt x="150648" y="48309"/>
                    <a:pt x="150648" y="49465"/>
                  </a:cubicBezTo>
                  <a:lnTo>
                    <a:pt x="150648" y="50999"/>
                  </a:lnTo>
                  <a:cubicBezTo>
                    <a:pt x="150648" y="52167"/>
                    <a:pt x="149704" y="53110"/>
                    <a:pt x="148536" y="53110"/>
                  </a:cubicBezTo>
                  <a:lnTo>
                    <a:pt x="122182" y="53110"/>
                  </a:lnTo>
                  <a:cubicBezTo>
                    <a:pt x="121014" y="53110"/>
                    <a:pt x="120070" y="52167"/>
                    <a:pt x="120070" y="50999"/>
                  </a:cubicBezTo>
                  <a:lnTo>
                    <a:pt x="120070" y="49465"/>
                  </a:lnTo>
                  <a:cubicBezTo>
                    <a:pt x="120070" y="48309"/>
                    <a:pt x="121014" y="47353"/>
                    <a:pt x="122182" y="47353"/>
                  </a:cubicBezTo>
                  <a:close/>
                  <a:moveTo>
                    <a:pt x="171434" y="67691"/>
                  </a:moveTo>
                  <a:cubicBezTo>
                    <a:pt x="187336" y="67691"/>
                    <a:pt x="195960" y="86189"/>
                    <a:pt x="186121" y="98375"/>
                  </a:cubicBezTo>
                  <a:cubicBezTo>
                    <a:pt x="185458" y="98240"/>
                    <a:pt x="185271" y="98210"/>
                    <a:pt x="182316" y="98210"/>
                  </a:cubicBezTo>
                  <a:cubicBezTo>
                    <a:pt x="179887" y="98210"/>
                    <a:pt x="175588" y="98231"/>
                    <a:pt x="167617" y="98231"/>
                  </a:cubicBezTo>
                  <a:cubicBezTo>
                    <a:pt x="164935" y="98231"/>
                    <a:pt x="161838" y="98228"/>
                    <a:pt x="158257" y="98222"/>
                  </a:cubicBezTo>
                  <a:cubicBezTo>
                    <a:pt x="157750" y="98222"/>
                    <a:pt x="157242" y="98269"/>
                    <a:pt x="156747" y="98375"/>
                  </a:cubicBezTo>
                  <a:cubicBezTo>
                    <a:pt x="146920" y="86201"/>
                    <a:pt x="155532" y="67691"/>
                    <a:pt x="171434" y="67691"/>
                  </a:cubicBezTo>
                  <a:close/>
                  <a:moveTo>
                    <a:pt x="88631" y="7928"/>
                  </a:moveTo>
                  <a:cubicBezTo>
                    <a:pt x="96393" y="7928"/>
                    <a:pt x="102705" y="14239"/>
                    <a:pt x="102705" y="22002"/>
                  </a:cubicBezTo>
                  <a:lnTo>
                    <a:pt x="102705" y="87711"/>
                  </a:lnTo>
                  <a:cubicBezTo>
                    <a:pt x="102705" y="95473"/>
                    <a:pt x="96393" y="101785"/>
                    <a:pt x="88631" y="101785"/>
                  </a:cubicBezTo>
                  <a:lnTo>
                    <a:pt x="78391" y="101785"/>
                  </a:lnTo>
                  <a:cubicBezTo>
                    <a:pt x="78674" y="100817"/>
                    <a:pt x="78816" y="99803"/>
                    <a:pt x="78816" y="98776"/>
                  </a:cubicBezTo>
                  <a:cubicBezTo>
                    <a:pt x="78663" y="6736"/>
                    <a:pt x="79193" y="10712"/>
                    <a:pt x="78391" y="7928"/>
                  </a:cubicBezTo>
                  <a:close/>
                  <a:moveTo>
                    <a:pt x="184611" y="103979"/>
                  </a:moveTo>
                  <a:cubicBezTo>
                    <a:pt x="185779" y="103979"/>
                    <a:pt x="186723" y="104923"/>
                    <a:pt x="186723" y="106079"/>
                  </a:cubicBezTo>
                  <a:lnTo>
                    <a:pt x="186723" y="107612"/>
                  </a:lnTo>
                  <a:cubicBezTo>
                    <a:pt x="186723" y="108780"/>
                    <a:pt x="185779" y="109724"/>
                    <a:pt x="184611" y="109724"/>
                  </a:cubicBezTo>
                  <a:lnTo>
                    <a:pt x="158257" y="109724"/>
                  </a:lnTo>
                  <a:cubicBezTo>
                    <a:pt x="157089" y="109724"/>
                    <a:pt x="156145" y="108780"/>
                    <a:pt x="156145" y="107612"/>
                  </a:cubicBezTo>
                  <a:lnTo>
                    <a:pt x="156145" y="106079"/>
                  </a:lnTo>
                  <a:cubicBezTo>
                    <a:pt x="156145" y="104923"/>
                    <a:pt x="157089" y="103979"/>
                    <a:pt x="158257" y="103979"/>
                  </a:cubicBezTo>
                  <a:close/>
                  <a:moveTo>
                    <a:pt x="19831" y="0"/>
                  </a:moveTo>
                  <a:cubicBezTo>
                    <a:pt x="8895" y="0"/>
                    <a:pt x="0" y="8907"/>
                    <a:pt x="0" y="19831"/>
                  </a:cubicBezTo>
                  <a:lnTo>
                    <a:pt x="0" y="89882"/>
                  </a:lnTo>
                  <a:cubicBezTo>
                    <a:pt x="0" y="100817"/>
                    <a:pt x="8895" y="109712"/>
                    <a:pt x="19831" y="109712"/>
                  </a:cubicBezTo>
                  <a:lnTo>
                    <a:pt x="36535" y="109712"/>
                  </a:lnTo>
                  <a:lnTo>
                    <a:pt x="36535" y="164014"/>
                  </a:lnTo>
                  <a:cubicBezTo>
                    <a:pt x="36535" y="181827"/>
                    <a:pt x="51022" y="196314"/>
                    <a:pt x="68836" y="196314"/>
                  </a:cubicBezTo>
                  <a:lnTo>
                    <a:pt x="142012" y="196314"/>
                  </a:lnTo>
                  <a:cubicBezTo>
                    <a:pt x="159826" y="196314"/>
                    <a:pt x="174313" y="181827"/>
                    <a:pt x="174313" y="164014"/>
                  </a:cubicBezTo>
                  <a:lnTo>
                    <a:pt x="174313" y="115481"/>
                  </a:lnTo>
                  <a:lnTo>
                    <a:pt x="184611" y="115481"/>
                  </a:lnTo>
                  <a:cubicBezTo>
                    <a:pt x="188953" y="115481"/>
                    <a:pt x="192480" y="111954"/>
                    <a:pt x="192480" y="107612"/>
                  </a:cubicBezTo>
                  <a:cubicBezTo>
                    <a:pt x="192338" y="106669"/>
                    <a:pt x="193034" y="104498"/>
                    <a:pt x="190828" y="101513"/>
                  </a:cubicBezTo>
                  <a:cubicBezTo>
                    <a:pt x="203439" y="85210"/>
                    <a:pt x="191701" y="61946"/>
                    <a:pt x="171434" y="61946"/>
                  </a:cubicBezTo>
                  <a:cubicBezTo>
                    <a:pt x="151131" y="61946"/>
                    <a:pt x="139452" y="85234"/>
                    <a:pt x="152040" y="101513"/>
                  </a:cubicBezTo>
                  <a:cubicBezTo>
                    <a:pt x="149834" y="104498"/>
                    <a:pt x="150530" y="106692"/>
                    <a:pt x="150400" y="107612"/>
                  </a:cubicBezTo>
                  <a:cubicBezTo>
                    <a:pt x="150400" y="111954"/>
                    <a:pt x="153927" y="115481"/>
                    <a:pt x="158257" y="115481"/>
                  </a:cubicBezTo>
                  <a:lnTo>
                    <a:pt x="168556" y="115481"/>
                  </a:lnTo>
                  <a:lnTo>
                    <a:pt x="168556" y="164014"/>
                  </a:lnTo>
                  <a:cubicBezTo>
                    <a:pt x="168556" y="178654"/>
                    <a:pt x="156652" y="190557"/>
                    <a:pt x="142012" y="190557"/>
                  </a:cubicBezTo>
                  <a:lnTo>
                    <a:pt x="68836" y="190557"/>
                  </a:lnTo>
                  <a:cubicBezTo>
                    <a:pt x="54196" y="190557"/>
                    <a:pt x="42281" y="178654"/>
                    <a:pt x="42281" y="164014"/>
                  </a:cubicBezTo>
                  <a:lnTo>
                    <a:pt x="42281" y="109712"/>
                  </a:lnTo>
                  <a:lnTo>
                    <a:pt x="67892" y="109712"/>
                  </a:lnTo>
                  <a:cubicBezTo>
                    <a:pt x="70240" y="109712"/>
                    <a:pt x="72292" y="108804"/>
                    <a:pt x="74074" y="107542"/>
                  </a:cubicBezTo>
                  <a:lnTo>
                    <a:pt x="78049" y="107542"/>
                  </a:lnTo>
                  <a:lnTo>
                    <a:pt x="78049" y="141045"/>
                  </a:lnTo>
                  <a:cubicBezTo>
                    <a:pt x="78049" y="153444"/>
                    <a:pt x="88136" y="163530"/>
                    <a:pt x="100534" y="163530"/>
                  </a:cubicBezTo>
                  <a:lnTo>
                    <a:pt x="115752" y="163530"/>
                  </a:lnTo>
                  <a:cubicBezTo>
                    <a:pt x="128151" y="163530"/>
                    <a:pt x="138237" y="153444"/>
                    <a:pt x="138237" y="141045"/>
                  </a:cubicBezTo>
                  <a:lnTo>
                    <a:pt x="138237" y="58855"/>
                  </a:lnTo>
                  <a:lnTo>
                    <a:pt x="148536" y="58855"/>
                  </a:lnTo>
                  <a:cubicBezTo>
                    <a:pt x="152877" y="58855"/>
                    <a:pt x="156393" y="55340"/>
                    <a:pt x="156393" y="50999"/>
                  </a:cubicBezTo>
                  <a:lnTo>
                    <a:pt x="156393" y="49465"/>
                  </a:lnTo>
                  <a:cubicBezTo>
                    <a:pt x="156393" y="46976"/>
                    <a:pt x="155166" y="44852"/>
                    <a:pt x="153349" y="43413"/>
                  </a:cubicBezTo>
                  <a:cubicBezTo>
                    <a:pt x="154954" y="40063"/>
                    <a:pt x="155874" y="36052"/>
                    <a:pt x="156322" y="33622"/>
                  </a:cubicBezTo>
                  <a:cubicBezTo>
                    <a:pt x="156605" y="32053"/>
                    <a:pt x="155567" y="30554"/>
                    <a:pt x="153998" y="30271"/>
                  </a:cubicBezTo>
                  <a:cubicBezTo>
                    <a:pt x="153826" y="30240"/>
                    <a:pt x="153654" y="30225"/>
                    <a:pt x="153484" y="30225"/>
                  </a:cubicBezTo>
                  <a:cubicBezTo>
                    <a:pt x="152124" y="30225"/>
                    <a:pt x="150911" y="31200"/>
                    <a:pt x="150660" y="32595"/>
                  </a:cubicBezTo>
                  <a:cubicBezTo>
                    <a:pt x="149987" y="36300"/>
                    <a:pt x="148973" y="39532"/>
                    <a:pt x="147840" y="41608"/>
                  </a:cubicBezTo>
                  <a:lnTo>
                    <a:pt x="122866" y="41608"/>
                  </a:lnTo>
                  <a:cubicBezTo>
                    <a:pt x="120766" y="37751"/>
                    <a:pt x="119350" y="30448"/>
                    <a:pt x="119350" y="25529"/>
                  </a:cubicBezTo>
                  <a:cubicBezTo>
                    <a:pt x="119350" y="14629"/>
                    <a:pt x="126535" y="5757"/>
                    <a:pt x="135359" y="5757"/>
                  </a:cubicBezTo>
                  <a:cubicBezTo>
                    <a:pt x="142461" y="5757"/>
                    <a:pt x="148784" y="11656"/>
                    <a:pt x="150742" y="20091"/>
                  </a:cubicBezTo>
                  <a:cubicBezTo>
                    <a:pt x="151057" y="21421"/>
                    <a:pt x="152245" y="22322"/>
                    <a:pt x="153556" y="22322"/>
                  </a:cubicBezTo>
                  <a:cubicBezTo>
                    <a:pt x="153768" y="22322"/>
                    <a:pt x="153983" y="22299"/>
                    <a:pt x="154199" y="22249"/>
                  </a:cubicBezTo>
                  <a:cubicBezTo>
                    <a:pt x="155744" y="21884"/>
                    <a:pt x="156700" y="20338"/>
                    <a:pt x="156346" y="18793"/>
                  </a:cubicBezTo>
                  <a:cubicBezTo>
                    <a:pt x="153774" y="7727"/>
                    <a:pt x="145150" y="0"/>
                    <a:pt x="135359" y="0"/>
                  </a:cubicBezTo>
                  <a:cubicBezTo>
                    <a:pt x="123361" y="0"/>
                    <a:pt x="113593" y="11455"/>
                    <a:pt x="113593" y="25529"/>
                  </a:cubicBezTo>
                  <a:cubicBezTo>
                    <a:pt x="113593" y="30236"/>
                    <a:pt x="114868" y="37987"/>
                    <a:pt x="117475" y="43342"/>
                  </a:cubicBezTo>
                  <a:cubicBezTo>
                    <a:pt x="115599" y="44770"/>
                    <a:pt x="114313" y="46929"/>
                    <a:pt x="114313" y="49465"/>
                  </a:cubicBezTo>
                  <a:lnTo>
                    <a:pt x="114313" y="50999"/>
                  </a:lnTo>
                  <a:cubicBezTo>
                    <a:pt x="114313" y="55340"/>
                    <a:pt x="117840" y="58855"/>
                    <a:pt x="122182" y="58855"/>
                  </a:cubicBezTo>
                  <a:lnTo>
                    <a:pt x="132480" y="58855"/>
                  </a:lnTo>
                  <a:lnTo>
                    <a:pt x="132480" y="141045"/>
                  </a:lnTo>
                  <a:cubicBezTo>
                    <a:pt x="132480" y="150270"/>
                    <a:pt x="124978" y="157785"/>
                    <a:pt x="115752" y="157785"/>
                  </a:cubicBezTo>
                  <a:lnTo>
                    <a:pt x="100534" y="157785"/>
                  </a:lnTo>
                  <a:cubicBezTo>
                    <a:pt x="91309" y="157785"/>
                    <a:pt x="83794" y="150270"/>
                    <a:pt x="83794" y="141045"/>
                  </a:cubicBezTo>
                  <a:lnTo>
                    <a:pt x="83794" y="107542"/>
                  </a:lnTo>
                  <a:lnTo>
                    <a:pt x="88631" y="107542"/>
                  </a:lnTo>
                  <a:cubicBezTo>
                    <a:pt x="99567" y="107542"/>
                    <a:pt x="108462" y="98647"/>
                    <a:pt x="108462" y="87711"/>
                  </a:cubicBezTo>
                  <a:lnTo>
                    <a:pt x="108462" y="22002"/>
                  </a:lnTo>
                  <a:cubicBezTo>
                    <a:pt x="108462" y="11066"/>
                    <a:pt x="99567" y="2171"/>
                    <a:pt x="88631" y="2171"/>
                  </a:cubicBezTo>
                  <a:lnTo>
                    <a:pt x="74074" y="2171"/>
                  </a:lnTo>
                  <a:cubicBezTo>
                    <a:pt x="72292" y="909"/>
                    <a:pt x="70240" y="0"/>
                    <a:pt x="67892" y="0"/>
                  </a:cubicBezTo>
                  <a:lnTo>
                    <a:pt x="41408" y="0"/>
                  </a:lnTo>
                  <a:cubicBezTo>
                    <a:pt x="39827" y="0"/>
                    <a:pt x="38541" y="1298"/>
                    <a:pt x="38541" y="2879"/>
                  </a:cubicBezTo>
                  <a:cubicBezTo>
                    <a:pt x="38541" y="4471"/>
                    <a:pt x="39827" y="5757"/>
                    <a:pt x="41408" y="5757"/>
                  </a:cubicBezTo>
                  <a:lnTo>
                    <a:pt x="67892" y="5757"/>
                  </a:lnTo>
                  <a:cubicBezTo>
                    <a:pt x="70983" y="5757"/>
                    <a:pt x="73071" y="8494"/>
                    <a:pt x="73071" y="10936"/>
                  </a:cubicBezTo>
                  <a:cubicBezTo>
                    <a:pt x="72906" y="107872"/>
                    <a:pt x="73531" y="99036"/>
                    <a:pt x="72422" y="101148"/>
                  </a:cubicBezTo>
                  <a:cubicBezTo>
                    <a:pt x="71384" y="103106"/>
                    <a:pt x="69614" y="103955"/>
                    <a:pt x="67892" y="103955"/>
                  </a:cubicBezTo>
                  <a:lnTo>
                    <a:pt x="19831" y="103955"/>
                  </a:lnTo>
                  <a:cubicBezTo>
                    <a:pt x="12069" y="103955"/>
                    <a:pt x="5757" y="97644"/>
                    <a:pt x="5757" y="89882"/>
                  </a:cubicBezTo>
                  <a:lnTo>
                    <a:pt x="5757" y="19831"/>
                  </a:lnTo>
                  <a:cubicBezTo>
                    <a:pt x="5757" y="12069"/>
                    <a:pt x="12069" y="5757"/>
                    <a:pt x="19831" y="5757"/>
                  </a:cubicBezTo>
                  <a:lnTo>
                    <a:pt x="27228" y="5757"/>
                  </a:lnTo>
                  <a:cubicBezTo>
                    <a:pt x="28808" y="5757"/>
                    <a:pt x="30094" y="4471"/>
                    <a:pt x="30094" y="2879"/>
                  </a:cubicBezTo>
                  <a:cubicBezTo>
                    <a:pt x="30094" y="1298"/>
                    <a:pt x="28808" y="0"/>
                    <a:pt x="27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97" name="Google Shape;397;p24"/>
            <p:cNvSpPr/>
            <p:nvPr/>
          </p:nvSpPr>
          <p:spPr>
            <a:xfrm>
              <a:off x="5561100" y="2216475"/>
              <a:ext cx="143950" cy="370450"/>
            </a:xfrm>
            <a:custGeom>
              <a:avLst/>
              <a:gdLst/>
              <a:ahLst/>
              <a:cxnLst/>
              <a:rect l="l" t="t" r="r" b="b"/>
              <a:pathLst>
                <a:path w="5758" h="14818" extrusionOk="0">
                  <a:moveTo>
                    <a:pt x="2879" y="0"/>
                  </a:moveTo>
                  <a:cubicBezTo>
                    <a:pt x="1298" y="0"/>
                    <a:pt x="1" y="1286"/>
                    <a:pt x="1" y="2879"/>
                  </a:cubicBezTo>
                  <a:lnTo>
                    <a:pt x="1" y="11939"/>
                  </a:lnTo>
                  <a:cubicBezTo>
                    <a:pt x="1" y="13531"/>
                    <a:pt x="1298" y="14817"/>
                    <a:pt x="2879" y="14817"/>
                  </a:cubicBezTo>
                  <a:cubicBezTo>
                    <a:pt x="4472" y="14817"/>
                    <a:pt x="5758" y="13531"/>
                    <a:pt x="5758" y="11939"/>
                  </a:cubicBezTo>
                  <a:lnTo>
                    <a:pt x="5758" y="2879"/>
                  </a:lnTo>
                  <a:cubicBezTo>
                    <a:pt x="5758" y="1286"/>
                    <a:pt x="4472" y="0"/>
                    <a:pt x="2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sp>
        <p:nvSpPr>
          <p:cNvPr id="398" name="Google Shape;398;p24"/>
          <p:cNvSpPr/>
          <p:nvPr/>
        </p:nvSpPr>
        <p:spPr>
          <a:xfrm>
            <a:off x="3652771" y="897094"/>
            <a:ext cx="409980" cy="365056"/>
          </a:xfrm>
          <a:custGeom>
            <a:avLst/>
            <a:gdLst/>
            <a:ahLst/>
            <a:cxnLst/>
            <a:rect l="l" t="t" r="r" b="b"/>
            <a:pathLst>
              <a:path w="208376" h="185543" extrusionOk="0">
                <a:moveTo>
                  <a:pt x="149856" y="6133"/>
                </a:moveTo>
                <a:cubicBezTo>
                  <a:pt x="178463" y="6133"/>
                  <a:pt x="201819" y="29196"/>
                  <a:pt x="202243" y="57738"/>
                </a:cubicBezTo>
                <a:cubicBezTo>
                  <a:pt x="202113" y="66513"/>
                  <a:pt x="200155" y="75614"/>
                  <a:pt x="196372" y="84943"/>
                </a:cubicBezTo>
                <a:cubicBezTo>
                  <a:pt x="196111" y="84845"/>
                  <a:pt x="195817" y="84813"/>
                  <a:pt x="195523" y="84813"/>
                </a:cubicBezTo>
                <a:lnTo>
                  <a:pt x="156380" y="84813"/>
                </a:lnTo>
                <a:cubicBezTo>
                  <a:pt x="155107" y="84813"/>
                  <a:pt x="153998" y="85563"/>
                  <a:pt x="153542" y="86737"/>
                </a:cubicBezTo>
                <a:lnTo>
                  <a:pt x="150214" y="95055"/>
                </a:lnTo>
                <a:lnTo>
                  <a:pt x="136449" y="51084"/>
                </a:lnTo>
                <a:cubicBezTo>
                  <a:pt x="136064" y="49802"/>
                  <a:pt x="134894" y="48930"/>
                  <a:pt x="133554" y="48930"/>
                </a:cubicBezTo>
                <a:cubicBezTo>
                  <a:pt x="133530" y="48930"/>
                  <a:pt x="133505" y="48930"/>
                  <a:pt x="133480" y="48931"/>
                </a:cubicBezTo>
                <a:cubicBezTo>
                  <a:pt x="132110" y="48963"/>
                  <a:pt x="130936" y="49877"/>
                  <a:pt x="130577" y="51214"/>
                </a:cubicBezTo>
                <a:lnTo>
                  <a:pt x="119617" y="92315"/>
                </a:lnTo>
                <a:lnTo>
                  <a:pt x="116714" y="86509"/>
                </a:lnTo>
                <a:cubicBezTo>
                  <a:pt x="116192" y="85465"/>
                  <a:pt x="115116" y="84813"/>
                  <a:pt x="113974" y="84813"/>
                </a:cubicBezTo>
                <a:lnTo>
                  <a:pt x="87878" y="84813"/>
                </a:lnTo>
                <a:cubicBezTo>
                  <a:pt x="86410" y="84813"/>
                  <a:pt x="85170" y="85856"/>
                  <a:pt x="84877" y="87259"/>
                </a:cubicBezTo>
                <a:lnTo>
                  <a:pt x="81354" y="104906"/>
                </a:lnTo>
                <a:lnTo>
                  <a:pt x="71307" y="54639"/>
                </a:lnTo>
                <a:cubicBezTo>
                  <a:pt x="71013" y="53269"/>
                  <a:pt x="69839" y="52258"/>
                  <a:pt x="68436" y="52193"/>
                </a:cubicBezTo>
                <a:cubicBezTo>
                  <a:pt x="68388" y="52191"/>
                  <a:pt x="68340" y="52189"/>
                  <a:pt x="68292" y="52189"/>
                </a:cubicBezTo>
                <a:cubicBezTo>
                  <a:pt x="66919" y="52189"/>
                  <a:pt x="65748" y="53087"/>
                  <a:pt x="65370" y="54411"/>
                </a:cubicBezTo>
                <a:lnTo>
                  <a:pt x="54475" y="92511"/>
                </a:lnTo>
                <a:lnTo>
                  <a:pt x="51474" y="86509"/>
                </a:lnTo>
                <a:cubicBezTo>
                  <a:pt x="50952" y="85465"/>
                  <a:pt x="49876" y="84813"/>
                  <a:pt x="48734" y="84813"/>
                </a:cubicBezTo>
                <a:lnTo>
                  <a:pt x="11939" y="84813"/>
                </a:lnTo>
                <a:cubicBezTo>
                  <a:pt x="8188" y="75549"/>
                  <a:pt x="6230" y="66480"/>
                  <a:pt x="6133" y="57738"/>
                </a:cubicBezTo>
                <a:cubicBezTo>
                  <a:pt x="6557" y="29196"/>
                  <a:pt x="29880" y="6133"/>
                  <a:pt x="58520" y="6133"/>
                </a:cubicBezTo>
                <a:cubicBezTo>
                  <a:pt x="75743" y="6133"/>
                  <a:pt x="91858" y="14615"/>
                  <a:pt x="101676" y="28837"/>
                </a:cubicBezTo>
                <a:cubicBezTo>
                  <a:pt x="102231" y="29652"/>
                  <a:pt x="103177" y="30142"/>
                  <a:pt x="104188" y="30142"/>
                </a:cubicBezTo>
                <a:cubicBezTo>
                  <a:pt x="105199" y="30142"/>
                  <a:pt x="106112" y="29652"/>
                  <a:pt x="106700" y="28837"/>
                </a:cubicBezTo>
                <a:cubicBezTo>
                  <a:pt x="116486" y="14615"/>
                  <a:pt x="132632" y="6133"/>
                  <a:pt x="149856" y="6133"/>
                </a:cubicBezTo>
                <a:close/>
                <a:moveTo>
                  <a:pt x="133774" y="62990"/>
                </a:moveTo>
                <a:lnTo>
                  <a:pt x="146920" y="105102"/>
                </a:lnTo>
                <a:cubicBezTo>
                  <a:pt x="147311" y="106342"/>
                  <a:pt x="148420" y="107190"/>
                  <a:pt x="149725" y="107222"/>
                </a:cubicBezTo>
                <a:cubicBezTo>
                  <a:pt x="149776" y="107225"/>
                  <a:pt x="149826" y="107226"/>
                  <a:pt x="149877" y="107226"/>
                </a:cubicBezTo>
                <a:cubicBezTo>
                  <a:pt x="151120" y="107226"/>
                  <a:pt x="152223" y="106459"/>
                  <a:pt x="152694" y="105330"/>
                </a:cubicBezTo>
                <a:lnTo>
                  <a:pt x="158435" y="90945"/>
                </a:lnTo>
                <a:lnTo>
                  <a:pt x="193729" y="90945"/>
                </a:lnTo>
                <a:cubicBezTo>
                  <a:pt x="191772" y="94925"/>
                  <a:pt x="189521" y="98970"/>
                  <a:pt x="186944" y="103014"/>
                </a:cubicBezTo>
                <a:cubicBezTo>
                  <a:pt x="178724" y="115965"/>
                  <a:pt x="167209" y="129241"/>
                  <a:pt x="152759" y="142419"/>
                </a:cubicBezTo>
                <a:cubicBezTo>
                  <a:pt x="131523" y="161795"/>
                  <a:pt x="110027" y="175365"/>
                  <a:pt x="104188" y="178888"/>
                </a:cubicBezTo>
                <a:cubicBezTo>
                  <a:pt x="98349" y="175365"/>
                  <a:pt x="76852" y="161795"/>
                  <a:pt x="55584" y="142419"/>
                </a:cubicBezTo>
                <a:cubicBezTo>
                  <a:pt x="41134" y="129241"/>
                  <a:pt x="29651" y="115965"/>
                  <a:pt x="21399" y="103014"/>
                </a:cubicBezTo>
                <a:cubicBezTo>
                  <a:pt x="18822" y="98970"/>
                  <a:pt x="16571" y="94925"/>
                  <a:pt x="14646" y="90945"/>
                </a:cubicBezTo>
                <a:lnTo>
                  <a:pt x="46842" y="90945"/>
                </a:lnTo>
                <a:lnTo>
                  <a:pt x="52518" y="102297"/>
                </a:lnTo>
                <a:cubicBezTo>
                  <a:pt x="53027" y="103315"/>
                  <a:pt x="54087" y="103976"/>
                  <a:pt x="55217" y="103976"/>
                </a:cubicBezTo>
                <a:cubicBezTo>
                  <a:pt x="55317" y="103976"/>
                  <a:pt x="55418" y="103971"/>
                  <a:pt x="55519" y="103960"/>
                </a:cubicBezTo>
                <a:cubicBezTo>
                  <a:pt x="56791" y="103863"/>
                  <a:pt x="57835" y="102982"/>
                  <a:pt x="58194" y="101775"/>
                </a:cubicBezTo>
                <a:lnTo>
                  <a:pt x="67784" y="68209"/>
                </a:lnTo>
                <a:lnTo>
                  <a:pt x="78353" y="121086"/>
                </a:lnTo>
                <a:cubicBezTo>
                  <a:pt x="78646" y="122521"/>
                  <a:pt x="79886" y="123565"/>
                  <a:pt x="81354" y="123565"/>
                </a:cubicBezTo>
                <a:cubicBezTo>
                  <a:pt x="82789" y="123565"/>
                  <a:pt x="84061" y="122521"/>
                  <a:pt x="84355" y="121086"/>
                </a:cubicBezTo>
                <a:lnTo>
                  <a:pt x="90390" y="90945"/>
                </a:lnTo>
                <a:lnTo>
                  <a:pt x="112082" y="90945"/>
                </a:lnTo>
                <a:lnTo>
                  <a:pt x="117758" y="102297"/>
                </a:lnTo>
                <a:cubicBezTo>
                  <a:pt x="118265" y="103342"/>
                  <a:pt x="119319" y="103977"/>
                  <a:pt x="120470" y="103977"/>
                </a:cubicBezTo>
                <a:cubicBezTo>
                  <a:pt x="120576" y="103977"/>
                  <a:pt x="120684" y="103972"/>
                  <a:pt x="120791" y="103960"/>
                </a:cubicBezTo>
                <a:cubicBezTo>
                  <a:pt x="122064" y="103830"/>
                  <a:pt x="123107" y="102949"/>
                  <a:pt x="123434" y="101710"/>
                </a:cubicBezTo>
                <a:lnTo>
                  <a:pt x="133774" y="62990"/>
                </a:lnTo>
                <a:close/>
                <a:moveTo>
                  <a:pt x="58520" y="1"/>
                </a:moveTo>
                <a:cubicBezTo>
                  <a:pt x="26944" y="1"/>
                  <a:pt x="1142" y="25118"/>
                  <a:pt x="33" y="56401"/>
                </a:cubicBezTo>
                <a:cubicBezTo>
                  <a:pt x="0" y="56564"/>
                  <a:pt x="0" y="56727"/>
                  <a:pt x="0" y="56890"/>
                </a:cubicBezTo>
                <a:cubicBezTo>
                  <a:pt x="0" y="57151"/>
                  <a:pt x="0" y="57445"/>
                  <a:pt x="0" y="57738"/>
                </a:cubicBezTo>
                <a:cubicBezTo>
                  <a:pt x="0" y="57999"/>
                  <a:pt x="0" y="58260"/>
                  <a:pt x="0" y="58521"/>
                </a:cubicBezTo>
                <a:cubicBezTo>
                  <a:pt x="0" y="58651"/>
                  <a:pt x="0" y="58815"/>
                  <a:pt x="33" y="58945"/>
                </a:cubicBezTo>
                <a:cubicBezTo>
                  <a:pt x="326" y="68307"/>
                  <a:pt x="2479" y="77962"/>
                  <a:pt x="6524" y="87781"/>
                </a:cubicBezTo>
                <a:cubicBezTo>
                  <a:pt x="6524" y="87814"/>
                  <a:pt x="6524" y="87846"/>
                  <a:pt x="6524" y="87879"/>
                </a:cubicBezTo>
                <a:cubicBezTo>
                  <a:pt x="6524" y="88760"/>
                  <a:pt x="6915" y="89575"/>
                  <a:pt x="7535" y="90130"/>
                </a:cubicBezTo>
                <a:cubicBezTo>
                  <a:pt x="9916" y="95512"/>
                  <a:pt x="12820" y="100927"/>
                  <a:pt x="16277" y="106342"/>
                </a:cubicBezTo>
                <a:cubicBezTo>
                  <a:pt x="24824" y="119781"/>
                  <a:pt x="36697" y="133449"/>
                  <a:pt x="51572" y="147019"/>
                </a:cubicBezTo>
                <a:cubicBezTo>
                  <a:pt x="76787" y="170016"/>
                  <a:pt x="102394" y="184956"/>
                  <a:pt x="102655" y="185119"/>
                </a:cubicBezTo>
                <a:cubicBezTo>
                  <a:pt x="103111" y="185380"/>
                  <a:pt x="103666" y="185543"/>
                  <a:pt x="104188" y="185543"/>
                </a:cubicBezTo>
                <a:cubicBezTo>
                  <a:pt x="104710" y="185543"/>
                  <a:pt x="105232" y="185380"/>
                  <a:pt x="105721" y="185119"/>
                </a:cubicBezTo>
                <a:cubicBezTo>
                  <a:pt x="105982" y="184956"/>
                  <a:pt x="131556" y="170016"/>
                  <a:pt x="156804" y="147019"/>
                </a:cubicBezTo>
                <a:cubicBezTo>
                  <a:pt x="171678" y="133449"/>
                  <a:pt x="183552" y="119781"/>
                  <a:pt x="192098" y="106342"/>
                </a:cubicBezTo>
                <a:cubicBezTo>
                  <a:pt x="202406" y="90097"/>
                  <a:pt x="207886" y="74179"/>
                  <a:pt x="208343" y="58945"/>
                </a:cubicBezTo>
                <a:cubicBezTo>
                  <a:pt x="208343" y="58815"/>
                  <a:pt x="208376" y="58651"/>
                  <a:pt x="208376" y="58521"/>
                </a:cubicBezTo>
                <a:lnTo>
                  <a:pt x="208376" y="56890"/>
                </a:lnTo>
                <a:cubicBezTo>
                  <a:pt x="208376" y="56727"/>
                  <a:pt x="208343" y="56564"/>
                  <a:pt x="208310" y="56401"/>
                </a:cubicBezTo>
                <a:cubicBezTo>
                  <a:pt x="207201" y="25118"/>
                  <a:pt x="181399" y="1"/>
                  <a:pt x="149856" y="1"/>
                </a:cubicBezTo>
                <a:cubicBezTo>
                  <a:pt x="132045" y="1"/>
                  <a:pt x="115246" y="8156"/>
                  <a:pt x="104188" y="21954"/>
                </a:cubicBezTo>
                <a:cubicBezTo>
                  <a:pt x="93097" y="8156"/>
                  <a:pt x="76330" y="1"/>
                  <a:pt x="585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3;p24">
            <a:extLst>
              <a:ext uri="{FF2B5EF4-FFF2-40B4-BE49-F238E27FC236}">
                <a16:creationId xmlns:a16="http://schemas.microsoft.com/office/drawing/2014/main" id="{46F02654-E933-40DF-BBB3-4FCD871499ED}"/>
              </a:ext>
            </a:extLst>
          </p:cNvPr>
          <p:cNvSpPr txBox="1">
            <a:spLocks/>
          </p:cNvSpPr>
          <p:nvPr/>
        </p:nvSpPr>
        <p:spPr>
          <a:xfrm>
            <a:off x="3518510" y="1405095"/>
            <a:ext cx="2287500" cy="12362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1pPr>
            <a:lvl2pPr marL="914400" marR="0" lvl="1"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2pPr>
            <a:lvl3pPr marL="1371600" marR="0" lvl="2"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3pPr>
            <a:lvl4pPr marL="1828800" marR="0" lvl="3"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4pPr>
            <a:lvl5pPr marL="2286000" marR="0" lvl="4"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5pPr>
            <a:lvl6pPr marL="2743200" marR="0" lvl="5"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6pPr>
            <a:lvl7pPr marL="3200400" marR="0" lvl="6"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7pPr>
            <a:lvl8pPr marL="3657600" marR="0" lvl="7"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8pPr>
            <a:lvl9pPr marL="4114800" marR="0" lvl="8" indent="-298450" algn="l"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Anaheim"/>
                <a:ea typeface="Anaheim"/>
                <a:cs typeface="Anaheim"/>
                <a:sym typeface="Anaheim"/>
              </a:defRPr>
            </a:lvl9pPr>
          </a:lstStyle>
          <a:p>
            <a:pPr marL="0" indent="0">
              <a:spcAft>
                <a:spcPts val="1600"/>
              </a:spcAft>
            </a:pPr>
            <a:r>
              <a:rPr lang="en-US" sz="1400" dirty="0">
                <a:solidFill>
                  <a:srgbClr val="434343"/>
                </a:solidFill>
              </a:rPr>
              <a:t>Each year an estimated 1.5 million Americans sustain a TBI.</a:t>
            </a:r>
            <a:endParaRPr lang="en-US" dirty="0">
              <a:solidFill>
                <a:srgbClr val="434343"/>
              </a:solidFill>
            </a:endParaRPr>
          </a:p>
        </p:txBody>
      </p:sp>
      <p:sp>
        <p:nvSpPr>
          <p:cNvPr id="50" name="Google Shape;363;p24">
            <a:extLst>
              <a:ext uri="{FF2B5EF4-FFF2-40B4-BE49-F238E27FC236}">
                <a16:creationId xmlns:a16="http://schemas.microsoft.com/office/drawing/2014/main" id="{C232A832-36BE-455A-AD0A-C0BD937571D6}"/>
              </a:ext>
            </a:extLst>
          </p:cNvPr>
          <p:cNvSpPr txBox="1">
            <a:spLocks/>
          </p:cNvSpPr>
          <p:nvPr/>
        </p:nvSpPr>
        <p:spPr>
          <a:xfrm>
            <a:off x="732809" y="3411224"/>
            <a:ext cx="2484523" cy="12362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1pPr>
            <a:lvl2pPr marL="914400" marR="0" lvl="1"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2pPr>
            <a:lvl3pPr marL="1371600" marR="0" lvl="2"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3pPr>
            <a:lvl4pPr marL="1828800" marR="0" lvl="3"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4pPr>
            <a:lvl5pPr marL="2286000" marR="0" lvl="4"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5pPr>
            <a:lvl6pPr marL="2743200" marR="0" lvl="5"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6pPr>
            <a:lvl7pPr marL="3200400" marR="0" lvl="6"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7pPr>
            <a:lvl8pPr marL="3657600" marR="0" lvl="7"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8pPr>
            <a:lvl9pPr marL="4114800" marR="0" lvl="8" indent="-298450" algn="l"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Anaheim"/>
                <a:ea typeface="Anaheim"/>
                <a:cs typeface="Anaheim"/>
                <a:sym typeface="Anaheim"/>
              </a:defRPr>
            </a:lvl9pPr>
          </a:lstStyle>
          <a:p>
            <a:pPr marL="0" indent="0"/>
            <a:r>
              <a:rPr lang="en-US" sz="1400" dirty="0">
                <a:solidFill>
                  <a:srgbClr val="434343"/>
                </a:solidFill>
              </a:rPr>
              <a:t>30,000 people are hospitalized and survive.</a:t>
            </a:r>
          </a:p>
          <a:p>
            <a:pPr marL="0" indent="0"/>
            <a:r>
              <a:rPr lang="en-US" sz="1400" dirty="0">
                <a:solidFill>
                  <a:srgbClr val="434343"/>
                </a:solidFill>
              </a:rPr>
              <a:t>50,000 people die.</a:t>
            </a:r>
          </a:p>
          <a:p>
            <a:pPr marL="0" indent="0"/>
            <a:r>
              <a:rPr lang="en-US" sz="1400" dirty="0">
                <a:solidFill>
                  <a:srgbClr val="434343"/>
                </a:solidFill>
              </a:rPr>
              <a:t>80,000 to 90,000 people experience the onset of long-term disability.</a:t>
            </a:r>
            <a:endParaRPr lang="en-US" dirty="0">
              <a:solidFill>
                <a:srgbClr val="434343"/>
              </a:solidFill>
            </a:endParaRPr>
          </a:p>
        </p:txBody>
      </p:sp>
      <p:sp>
        <p:nvSpPr>
          <p:cNvPr id="55" name="Google Shape;363;p24">
            <a:extLst>
              <a:ext uri="{FF2B5EF4-FFF2-40B4-BE49-F238E27FC236}">
                <a16:creationId xmlns:a16="http://schemas.microsoft.com/office/drawing/2014/main" id="{79BFB273-B34A-4673-A406-3B81366D1A7F}"/>
              </a:ext>
            </a:extLst>
          </p:cNvPr>
          <p:cNvSpPr txBox="1">
            <a:spLocks/>
          </p:cNvSpPr>
          <p:nvPr/>
        </p:nvSpPr>
        <p:spPr>
          <a:xfrm>
            <a:off x="3428250" y="3417547"/>
            <a:ext cx="2287500" cy="12362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1pPr>
            <a:lvl2pPr marL="914400" marR="0" lvl="1"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2pPr>
            <a:lvl3pPr marL="1371600" marR="0" lvl="2"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3pPr>
            <a:lvl4pPr marL="1828800" marR="0" lvl="3"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4pPr>
            <a:lvl5pPr marL="2286000" marR="0" lvl="4"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5pPr>
            <a:lvl6pPr marL="2743200" marR="0" lvl="5"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6pPr>
            <a:lvl7pPr marL="3200400" marR="0" lvl="6"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7pPr>
            <a:lvl8pPr marL="3657600" marR="0" lvl="7"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8pPr>
            <a:lvl9pPr marL="4114800" marR="0" lvl="8" indent="-298450" algn="l"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Anaheim"/>
                <a:ea typeface="Anaheim"/>
                <a:cs typeface="Anaheim"/>
                <a:sym typeface="Anaheim"/>
              </a:defRPr>
            </a:lvl9pPr>
          </a:lstStyle>
          <a:p>
            <a:pPr marL="0" indent="0">
              <a:spcAft>
                <a:spcPts val="1600"/>
              </a:spcAft>
            </a:pPr>
            <a:r>
              <a:rPr lang="en-US" sz="1400" dirty="0">
                <a:solidFill>
                  <a:srgbClr val="434343"/>
                </a:solidFill>
              </a:rPr>
              <a:t>An estimated 5.3 million men, women, and children are living with a permanent TBI-related disability in the United States today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F17-C3D5-43FD-A9D0-7561F23D4EA5}"/>
              </a:ext>
            </a:extLst>
          </p:cNvPr>
          <p:cNvSpPr>
            <a:spLocks noGrp="1"/>
          </p:cNvSpPr>
          <p:nvPr>
            <p:ph type="ctrTitle"/>
          </p:nvPr>
        </p:nvSpPr>
        <p:spPr/>
        <p:txBody>
          <a:bodyPr/>
          <a:lstStyle/>
          <a:p>
            <a:r>
              <a:rPr lang="en-US" dirty="0"/>
              <a:t>Screening and Diagnosis</a:t>
            </a:r>
          </a:p>
        </p:txBody>
      </p:sp>
    </p:spTree>
    <p:extLst>
      <p:ext uri="{BB962C8B-B14F-4D97-AF65-F5344CB8AC3E}">
        <p14:creationId xmlns:p14="http://schemas.microsoft.com/office/powerpoint/2010/main" val="310231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292"/>
        <p:cNvGrpSpPr/>
        <p:nvPr/>
      </p:nvGrpSpPr>
      <p:grpSpPr>
        <a:xfrm>
          <a:off x="0" y="0"/>
          <a:ext cx="0" cy="0"/>
          <a:chOff x="0" y="0"/>
          <a:chExt cx="0" cy="0"/>
        </a:xfrm>
      </p:grpSpPr>
      <p:sp>
        <p:nvSpPr>
          <p:cNvPr id="1293" name="Google Shape;1293;p40"/>
          <p:cNvSpPr/>
          <p:nvPr/>
        </p:nvSpPr>
        <p:spPr>
          <a:xfrm>
            <a:off x="-29597" y="619800"/>
            <a:ext cx="3711300" cy="391945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298" name="Google Shape;1298;p40"/>
          <p:cNvSpPr txBox="1"/>
          <p:nvPr/>
        </p:nvSpPr>
        <p:spPr>
          <a:xfrm flipH="1">
            <a:off x="3013489" y="-2058153"/>
            <a:ext cx="618300" cy="4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FFFFFF"/>
                </a:solidFill>
                <a:latin typeface="Saira Condensed"/>
                <a:ea typeface="Saira Condensed"/>
                <a:cs typeface="Saira Condensed"/>
                <a:sym typeface="Saira Condensed"/>
              </a:rPr>
              <a:t>DAY 1</a:t>
            </a:r>
            <a:endParaRPr>
              <a:solidFill>
                <a:srgbClr val="FFFFFF"/>
              </a:solidFill>
              <a:latin typeface="Saira Condensed"/>
              <a:ea typeface="Saira Condensed"/>
              <a:cs typeface="Saira Condensed"/>
              <a:sym typeface="Saira Condensed"/>
            </a:endParaRPr>
          </a:p>
        </p:txBody>
      </p:sp>
      <p:sp>
        <p:nvSpPr>
          <p:cNvPr id="1299" name="Google Shape;1299;p40"/>
          <p:cNvSpPr txBox="1"/>
          <p:nvPr/>
        </p:nvSpPr>
        <p:spPr>
          <a:xfrm flipH="1">
            <a:off x="3965089" y="-2058153"/>
            <a:ext cx="618300" cy="4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FFFFFF"/>
                </a:solidFill>
                <a:latin typeface="Saira Condensed"/>
                <a:ea typeface="Saira Condensed"/>
                <a:cs typeface="Saira Condensed"/>
                <a:sym typeface="Saira Condensed"/>
              </a:rPr>
              <a:t>DAY 2</a:t>
            </a:r>
            <a:endParaRPr>
              <a:solidFill>
                <a:srgbClr val="FFFFFF"/>
              </a:solidFill>
              <a:latin typeface="Saira Condensed"/>
              <a:ea typeface="Saira Condensed"/>
              <a:cs typeface="Saira Condensed"/>
              <a:sym typeface="Saira Condensed"/>
            </a:endParaRPr>
          </a:p>
        </p:txBody>
      </p:sp>
      <p:sp>
        <p:nvSpPr>
          <p:cNvPr id="1300" name="Google Shape;1300;p40"/>
          <p:cNvSpPr txBox="1"/>
          <p:nvPr/>
        </p:nvSpPr>
        <p:spPr>
          <a:xfrm flipH="1">
            <a:off x="4927226" y="-2058153"/>
            <a:ext cx="618300" cy="4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FFFFFF"/>
                </a:solidFill>
                <a:latin typeface="Saira Condensed"/>
                <a:ea typeface="Saira Condensed"/>
                <a:cs typeface="Saira Condensed"/>
                <a:sym typeface="Saira Condensed"/>
              </a:rPr>
              <a:t>DAY 3</a:t>
            </a:r>
            <a:endParaRPr>
              <a:solidFill>
                <a:srgbClr val="FFFFFF"/>
              </a:solidFill>
              <a:latin typeface="Saira Condensed"/>
              <a:ea typeface="Saira Condensed"/>
              <a:cs typeface="Saira Condensed"/>
              <a:sym typeface="Saira Condensed"/>
            </a:endParaRPr>
          </a:p>
        </p:txBody>
      </p:sp>
      <p:sp>
        <p:nvSpPr>
          <p:cNvPr id="1301" name="Google Shape;1301;p40"/>
          <p:cNvSpPr txBox="1"/>
          <p:nvPr/>
        </p:nvSpPr>
        <p:spPr>
          <a:xfrm flipH="1">
            <a:off x="5889376" y="-2058153"/>
            <a:ext cx="618300" cy="4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FFFFFF"/>
                </a:solidFill>
                <a:latin typeface="Saira Condensed"/>
                <a:ea typeface="Saira Condensed"/>
                <a:cs typeface="Saira Condensed"/>
                <a:sym typeface="Saira Condensed"/>
              </a:rPr>
              <a:t>DAY 4</a:t>
            </a:r>
            <a:endParaRPr>
              <a:solidFill>
                <a:srgbClr val="FFFFFF"/>
              </a:solidFill>
              <a:latin typeface="Saira Condensed"/>
              <a:ea typeface="Saira Condensed"/>
              <a:cs typeface="Saira Condensed"/>
              <a:sym typeface="Saira Condensed"/>
            </a:endParaRPr>
          </a:p>
        </p:txBody>
      </p:sp>
      <p:sp>
        <p:nvSpPr>
          <p:cNvPr id="1302" name="Google Shape;1302;p40"/>
          <p:cNvSpPr txBox="1"/>
          <p:nvPr/>
        </p:nvSpPr>
        <p:spPr>
          <a:xfrm flipH="1">
            <a:off x="6851526" y="-2058153"/>
            <a:ext cx="618300" cy="4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FFFFFF"/>
                </a:solidFill>
                <a:latin typeface="Saira Condensed"/>
                <a:ea typeface="Saira Condensed"/>
                <a:cs typeface="Saira Condensed"/>
                <a:sym typeface="Saira Condensed"/>
              </a:rPr>
              <a:t>DAY 5</a:t>
            </a:r>
            <a:endParaRPr>
              <a:solidFill>
                <a:srgbClr val="FFFFFF"/>
              </a:solidFill>
              <a:latin typeface="Saira Condensed"/>
              <a:ea typeface="Saira Condensed"/>
              <a:cs typeface="Saira Condensed"/>
              <a:sym typeface="Saira Condensed"/>
            </a:endParaRPr>
          </a:p>
        </p:txBody>
      </p:sp>
      <p:sp>
        <p:nvSpPr>
          <p:cNvPr id="1304" name="Google Shape;1304;p40"/>
          <p:cNvSpPr txBox="1">
            <a:spLocks noGrp="1"/>
          </p:cNvSpPr>
          <p:nvPr>
            <p:ph type="title"/>
          </p:nvPr>
        </p:nvSpPr>
        <p:spPr>
          <a:xfrm>
            <a:off x="6087534" y="1466850"/>
            <a:ext cx="2413816" cy="139147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400" b="0" dirty="0"/>
              <a:t>POPULATIONS AT RISK FOR UNDIAGONOSED TBI</a:t>
            </a:r>
            <a:endParaRPr sz="2400" b="0" dirty="0"/>
          </a:p>
        </p:txBody>
      </p:sp>
      <p:sp>
        <p:nvSpPr>
          <p:cNvPr id="1330" name="Google Shape;1330;p40"/>
          <p:cNvSpPr/>
          <p:nvPr/>
        </p:nvSpPr>
        <p:spPr>
          <a:xfrm>
            <a:off x="5507325" y="3412836"/>
            <a:ext cx="376637" cy="376637"/>
          </a:xfrm>
          <a:custGeom>
            <a:avLst/>
            <a:gdLst/>
            <a:ahLst/>
            <a:cxnLst/>
            <a:rect l="l" t="t" r="r" b="b"/>
            <a:pathLst>
              <a:path w="5273" h="5273" extrusionOk="0">
                <a:moveTo>
                  <a:pt x="1" y="1"/>
                </a:moveTo>
                <a:cubicBezTo>
                  <a:pt x="1" y="2913"/>
                  <a:pt x="2360" y="5273"/>
                  <a:pt x="5273" y="5273"/>
                </a:cubicBezTo>
                <a:cubicBezTo>
                  <a:pt x="5273" y="2363"/>
                  <a:pt x="2910" y="1"/>
                  <a:pt x="1"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0"/>
          <p:cNvSpPr/>
          <p:nvPr/>
        </p:nvSpPr>
        <p:spPr>
          <a:xfrm>
            <a:off x="5996753" y="3538549"/>
            <a:ext cx="376637" cy="376351"/>
          </a:xfrm>
          <a:custGeom>
            <a:avLst/>
            <a:gdLst/>
            <a:ahLst/>
            <a:cxnLst/>
            <a:rect l="l" t="t" r="r" b="b"/>
            <a:pathLst>
              <a:path w="5273" h="5269" extrusionOk="0">
                <a:moveTo>
                  <a:pt x="5272" y="0"/>
                </a:moveTo>
                <a:cubicBezTo>
                  <a:pt x="2359" y="0"/>
                  <a:pt x="0" y="2359"/>
                  <a:pt x="0" y="5269"/>
                </a:cubicBezTo>
                <a:cubicBezTo>
                  <a:pt x="2913" y="5269"/>
                  <a:pt x="5272" y="2910"/>
                  <a:pt x="5272" y="0"/>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0"/>
          <p:cNvSpPr/>
          <p:nvPr/>
        </p:nvSpPr>
        <p:spPr>
          <a:xfrm>
            <a:off x="5793253" y="3052697"/>
            <a:ext cx="294281" cy="532349"/>
          </a:xfrm>
          <a:custGeom>
            <a:avLst/>
            <a:gdLst/>
            <a:ahLst/>
            <a:cxnLst/>
            <a:rect l="l" t="t" r="r" b="b"/>
            <a:pathLst>
              <a:path w="4120" h="7453" extrusionOk="0">
                <a:moveTo>
                  <a:pt x="2060" y="1"/>
                </a:moveTo>
                <a:cubicBezTo>
                  <a:pt x="0" y="2057"/>
                  <a:pt x="0" y="5396"/>
                  <a:pt x="2060" y="7452"/>
                </a:cubicBezTo>
                <a:cubicBezTo>
                  <a:pt x="4119" y="5396"/>
                  <a:pt x="4119" y="2057"/>
                  <a:pt x="2060"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0"/>
          <p:cNvSpPr/>
          <p:nvPr/>
        </p:nvSpPr>
        <p:spPr>
          <a:xfrm>
            <a:off x="5394500" y="4459200"/>
            <a:ext cx="1045800" cy="1449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0"/>
          <p:cNvSpPr/>
          <p:nvPr/>
        </p:nvSpPr>
        <p:spPr>
          <a:xfrm>
            <a:off x="5933182" y="3052268"/>
            <a:ext cx="14357" cy="1210910"/>
          </a:xfrm>
          <a:custGeom>
            <a:avLst/>
            <a:gdLst/>
            <a:ahLst/>
            <a:cxnLst/>
            <a:rect l="l" t="t" r="r" b="b"/>
            <a:pathLst>
              <a:path w="201" h="16953" extrusionOk="0">
                <a:moveTo>
                  <a:pt x="1" y="0"/>
                </a:moveTo>
                <a:lnTo>
                  <a:pt x="1" y="16952"/>
                </a:lnTo>
                <a:lnTo>
                  <a:pt x="201" y="16952"/>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0"/>
          <p:cNvSpPr/>
          <p:nvPr/>
        </p:nvSpPr>
        <p:spPr>
          <a:xfrm>
            <a:off x="5991253" y="3534977"/>
            <a:ext cx="385423" cy="729846"/>
          </a:xfrm>
          <a:custGeom>
            <a:avLst/>
            <a:gdLst/>
            <a:ahLst/>
            <a:cxnLst/>
            <a:rect l="l" t="t" r="r" b="b"/>
            <a:pathLst>
              <a:path w="5396" h="10218" extrusionOk="0">
                <a:moveTo>
                  <a:pt x="5256" y="1"/>
                </a:moveTo>
                <a:lnTo>
                  <a:pt x="28" y="5272"/>
                </a:lnTo>
                <a:lnTo>
                  <a:pt x="0" y="5342"/>
                </a:lnTo>
                <a:lnTo>
                  <a:pt x="0" y="10218"/>
                </a:lnTo>
                <a:lnTo>
                  <a:pt x="200" y="10218"/>
                </a:lnTo>
                <a:lnTo>
                  <a:pt x="200" y="5382"/>
                </a:lnTo>
                <a:lnTo>
                  <a:pt x="5396" y="140"/>
                </a:lnTo>
                <a:lnTo>
                  <a:pt x="52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0"/>
          <p:cNvSpPr/>
          <p:nvPr/>
        </p:nvSpPr>
        <p:spPr>
          <a:xfrm>
            <a:off x="5502325" y="3407907"/>
            <a:ext cx="388566" cy="858344"/>
          </a:xfrm>
          <a:custGeom>
            <a:avLst/>
            <a:gdLst/>
            <a:ahLst/>
            <a:cxnLst/>
            <a:rect l="l" t="t" r="r" b="b"/>
            <a:pathLst>
              <a:path w="5440" h="12017" extrusionOk="0">
                <a:moveTo>
                  <a:pt x="141" y="0"/>
                </a:moveTo>
                <a:lnTo>
                  <a:pt x="1" y="143"/>
                </a:lnTo>
                <a:lnTo>
                  <a:pt x="5243" y="5382"/>
                </a:lnTo>
                <a:lnTo>
                  <a:pt x="5243" y="12017"/>
                </a:lnTo>
                <a:lnTo>
                  <a:pt x="5439" y="12017"/>
                </a:lnTo>
                <a:lnTo>
                  <a:pt x="5439" y="5342"/>
                </a:lnTo>
                <a:lnTo>
                  <a:pt x="5413" y="5271"/>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0"/>
          <p:cNvSpPr/>
          <p:nvPr/>
        </p:nvSpPr>
        <p:spPr>
          <a:xfrm>
            <a:off x="5695610" y="4040543"/>
            <a:ext cx="489493" cy="498707"/>
          </a:xfrm>
          <a:custGeom>
            <a:avLst/>
            <a:gdLst/>
            <a:ahLst/>
            <a:cxnLst/>
            <a:rect l="l" t="t" r="r" b="b"/>
            <a:pathLst>
              <a:path w="6853" h="6982" extrusionOk="0">
                <a:moveTo>
                  <a:pt x="1" y="0"/>
                </a:moveTo>
                <a:lnTo>
                  <a:pt x="1" y="6695"/>
                </a:lnTo>
                <a:cubicBezTo>
                  <a:pt x="1" y="6855"/>
                  <a:pt x="128" y="6982"/>
                  <a:pt x="288" y="6982"/>
                </a:cubicBezTo>
                <a:lnTo>
                  <a:pt x="6566" y="6982"/>
                </a:lnTo>
                <a:cubicBezTo>
                  <a:pt x="6722" y="6982"/>
                  <a:pt x="6852" y="6855"/>
                  <a:pt x="6852" y="6695"/>
                </a:cubicBezTo>
                <a:lnTo>
                  <a:pt x="6852"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Diagram 8">
            <a:extLst>
              <a:ext uri="{FF2B5EF4-FFF2-40B4-BE49-F238E27FC236}">
                <a16:creationId xmlns:a16="http://schemas.microsoft.com/office/drawing/2014/main" id="{301E9215-CD30-40DC-A5D9-6C8C02215F14}"/>
              </a:ext>
            </a:extLst>
          </p:cNvPr>
          <p:cNvGraphicFramePr/>
          <p:nvPr>
            <p:extLst>
              <p:ext uri="{D42A27DB-BD31-4B8C-83A1-F6EECF244321}">
                <p14:modId xmlns:p14="http://schemas.microsoft.com/office/powerpoint/2010/main" val="733638798"/>
              </p:ext>
            </p:extLst>
          </p:nvPr>
        </p:nvGraphicFramePr>
        <p:xfrm>
          <a:off x="85518" y="848616"/>
          <a:ext cx="5208619" cy="3610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875"/>
        <p:cNvGrpSpPr/>
        <p:nvPr/>
      </p:nvGrpSpPr>
      <p:grpSpPr>
        <a:xfrm>
          <a:off x="0" y="0"/>
          <a:ext cx="0" cy="0"/>
          <a:chOff x="0" y="0"/>
          <a:chExt cx="0" cy="0"/>
        </a:xfrm>
      </p:grpSpPr>
      <p:sp>
        <p:nvSpPr>
          <p:cNvPr id="876" name="Google Shape;876;p32"/>
          <p:cNvSpPr txBox="1">
            <a:spLocks noGrp="1"/>
          </p:cNvSpPr>
          <p:nvPr>
            <p:ph type="title"/>
          </p:nvPr>
        </p:nvSpPr>
        <p:spPr>
          <a:xfrm>
            <a:off x="240000" y="1905000"/>
            <a:ext cx="2020428" cy="123825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0" dirty="0"/>
              <a:t>IMPORTANCE OF SCREENING </a:t>
            </a:r>
            <a:br>
              <a:rPr lang="es" b="0" dirty="0"/>
            </a:br>
            <a:r>
              <a:rPr lang="es" b="0" dirty="0"/>
              <a:t>FOR TBI</a:t>
            </a:r>
            <a:endParaRPr b="0" dirty="0"/>
          </a:p>
        </p:txBody>
      </p:sp>
      <p:sp>
        <p:nvSpPr>
          <p:cNvPr id="878" name="Google Shape;878;p32"/>
          <p:cNvSpPr/>
          <p:nvPr/>
        </p:nvSpPr>
        <p:spPr>
          <a:xfrm>
            <a:off x="560451" y="4333475"/>
            <a:ext cx="1192500" cy="1512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Diagram 8">
            <a:extLst>
              <a:ext uri="{FF2B5EF4-FFF2-40B4-BE49-F238E27FC236}">
                <a16:creationId xmlns:a16="http://schemas.microsoft.com/office/drawing/2014/main" id="{7B591C4D-1AF4-49B0-B957-C6F283031F19}"/>
              </a:ext>
            </a:extLst>
          </p:cNvPr>
          <p:cNvGraphicFramePr/>
          <p:nvPr>
            <p:extLst>
              <p:ext uri="{D42A27DB-BD31-4B8C-83A1-F6EECF244321}">
                <p14:modId xmlns:p14="http://schemas.microsoft.com/office/powerpoint/2010/main" val="3888717829"/>
              </p:ext>
            </p:extLst>
          </p:nvPr>
        </p:nvGraphicFramePr>
        <p:xfrm>
          <a:off x="2813538" y="105509"/>
          <a:ext cx="6214906" cy="4963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6330950" y="1771650"/>
            <a:ext cx="2603500" cy="165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400" b="0" dirty="0"/>
              <a:t>INDICATORS FOR SCREENING</a:t>
            </a:r>
            <a:endParaRPr sz="2400" b="0" dirty="0"/>
          </a:p>
        </p:txBody>
      </p:sp>
      <p:graphicFrame>
        <p:nvGraphicFramePr>
          <p:cNvPr id="2" name="Diagram 1">
            <a:extLst>
              <a:ext uri="{FF2B5EF4-FFF2-40B4-BE49-F238E27FC236}">
                <a16:creationId xmlns:a16="http://schemas.microsoft.com/office/drawing/2014/main" id="{3A4E641C-1C6E-49BC-A560-2D3AE496C091}"/>
              </a:ext>
            </a:extLst>
          </p:cNvPr>
          <p:cNvGraphicFramePr/>
          <p:nvPr>
            <p:extLst>
              <p:ext uri="{D42A27DB-BD31-4B8C-83A1-F6EECF244321}">
                <p14:modId xmlns:p14="http://schemas.microsoft.com/office/powerpoint/2010/main" val="1352298921"/>
              </p:ext>
            </p:extLst>
          </p:nvPr>
        </p:nvGraphicFramePr>
        <p:xfrm>
          <a:off x="111833" y="717048"/>
          <a:ext cx="5900796" cy="372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6330950" y="1771650"/>
            <a:ext cx="2603500" cy="165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400" b="0" dirty="0"/>
              <a:t>INDICATORS FOR SCREENING</a:t>
            </a:r>
            <a:endParaRPr sz="2400" b="0" dirty="0"/>
          </a:p>
        </p:txBody>
      </p:sp>
      <p:graphicFrame>
        <p:nvGraphicFramePr>
          <p:cNvPr id="4" name="Content Placeholder 3">
            <a:extLst>
              <a:ext uri="{FF2B5EF4-FFF2-40B4-BE49-F238E27FC236}">
                <a16:creationId xmlns:a16="http://schemas.microsoft.com/office/drawing/2014/main" id="{370DC1B1-61B7-4996-9D88-D8DF54AFCED2}"/>
              </a:ext>
            </a:extLst>
          </p:cNvPr>
          <p:cNvGraphicFramePr>
            <a:graphicFrameLocks/>
          </p:cNvGraphicFramePr>
          <p:nvPr>
            <p:extLst>
              <p:ext uri="{D42A27DB-BD31-4B8C-83A1-F6EECF244321}">
                <p14:modId xmlns:p14="http://schemas.microsoft.com/office/powerpoint/2010/main" val="4160684884"/>
              </p:ext>
            </p:extLst>
          </p:nvPr>
        </p:nvGraphicFramePr>
        <p:xfrm>
          <a:off x="111833" y="730251"/>
          <a:ext cx="5927017" cy="374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16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402"/>
        <p:cNvGrpSpPr/>
        <p:nvPr/>
      </p:nvGrpSpPr>
      <p:grpSpPr>
        <a:xfrm>
          <a:off x="0" y="0"/>
          <a:ext cx="0" cy="0"/>
          <a:chOff x="0" y="0"/>
          <a:chExt cx="0" cy="0"/>
        </a:xfrm>
      </p:grpSpPr>
      <p:sp>
        <p:nvSpPr>
          <p:cNvPr id="403" name="Google Shape;403;p25"/>
          <p:cNvSpPr/>
          <p:nvPr/>
        </p:nvSpPr>
        <p:spPr>
          <a:xfrm>
            <a:off x="148857" y="2530666"/>
            <a:ext cx="6921794" cy="2612834"/>
          </a:xfrm>
          <a:prstGeom prst="rect">
            <a:avLst/>
          </a:prstGeom>
          <a:solidFill>
            <a:srgbClr val="DF8B60"/>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2000" dirty="0">
                <a:latin typeface="Anaheim" panose="020B0604020202020204" charset="0"/>
              </a:rPr>
              <a:t>Brain Injury Screening Questionnaire</a:t>
            </a:r>
          </a:p>
          <a:p>
            <a:pPr marL="285750" lvl="0" indent="-285750" algn="l" rtl="0">
              <a:spcBef>
                <a:spcPts val="0"/>
              </a:spcBef>
              <a:spcAft>
                <a:spcPts val="0"/>
              </a:spcAft>
              <a:buFont typeface="Arial" panose="020B0604020202020204" pitchFamily="34" charset="0"/>
              <a:buChar char="•"/>
            </a:pPr>
            <a:r>
              <a:rPr lang="en-US" sz="2000" dirty="0">
                <a:latin typeface="Anaheim" panose="020B0604020202020204" charset="0"/>
              </a:rPr>
              <a:t>HELPS Brain Injury Screening Tool</a:t>
            </a:r>
          </a:p>
          <a:p>
            <a:pPr marL="285750" lvl="0" indent="-285750" algn="l" rtl="0">
              <a:spcBef>
                <a:spcPts val="0"/>
              </a:spcBef>
              <a:spcAft>
                <a:spcPts val="0"/>
              </a:spcAft>
              <a:buFont typeface="Arial" panose="020B0604020202020204" pitchFamily="34" charset="0"/>
              <a:buChar char="•"/>
            </a:pPr>
            <a:r>
              <a:rPr lang="en-US" sz="2000" dirty="0">
                <a:latin typeface="Anaheim" panose="020B0604020202020204" charset="0"/>
              </a:rPr>
              <a:t>Ohio State University TBI Identification Method</a:t>
            </a:r>
          </a:p>
          <a:p>
            <a:pPr marL="285750" lvl="0" indent="-285750" algn="l" rtl="0">
              <a:spcBef>
                <a:spcPts val="0"/>
              </a:spcBef>
              <a:spcAft>
                <a:spcPts val="0"/>
              </a:spcAft>
              <a:buFont typeface="Arial" panose="020B0604020202020204" pitchFamily="34" charset="0"/>
              <a:buChar char="•"/>
            </a:pPr>
            <a:r>
              <a:rPr lang="en-US" sz="2000" dirty="0">
                <a:latin typeface="Anaheim" panose="020B0604020202020204" charset="0"/>
              </a:rPr>
              <a:t>Neuropsychiatric evaluation</a:t>
            </a:r>
          </a:p>
          <a:p>
            <a:pPr marL="285750" lvl="0" indent="-285750" algn="l" rtl="0">
              <a:spcBef>
                <a:spcPts val="0"/>
              </a:spcBef>
              <a:spcAft>
                <a:spcPts val="0"/>
              </a:spcAft>
              <a:buFont typeface="Arial" panose="020B0604020202020204" pitchFamily="34" charset="0"/>
              <a:buChar char="•"/>
            </a:pPr>
            <a:r>
              <a:rPr lang="en-US" sz="2000" dirty="0">
                <a:latin typeface="Anaheim" panose="020B0604020202020204" charset="0"/>
              </a:rPr>
              <a:t>Repeatable Battery for Assessment of Cognition (RBANS)</a:t>
            </a:r>
          </a:p>
          <a:p>
            <a:pPr marL="285750" lvl="0" indent="-285750" algn="l" rtl="0">
              <a:spcBef>
                <a:spcPts val="0"/>
              </a:spcBef>
              <a:spcAft>
                <a:spcPts val="0"/>
              </a:spcAft>
              <a:buFont typeface="Arial" panose="020B0604020202020204" pitchFamily="34" charset="0"/>
              <a:buChar char="•"/>
            </a:pPr>
            <a:r>
              <a:rPr lang="en-US" sz="2000" dirty="0">
                <a:latin typeface="Anaheim" panose="020B0604020202020204" charset="0"/>
              </a:rPr>
              <a:t>Questionnaires or medical history</a:t>
            </a:r>
          </a:p>
        </p:txBody>
      </p:sp>
      <p:grpSp>
        <p:nvGrpSpPr>
          <p:cNvPr id="404" name="Google Shape;404;p25"/>
          <p:cNvGrpSpPr/>
          <p:nvPr/>
        </p:nvGrpSpPr>
        <p:grpSpPr>
          <a:xfrm>
            <a:off x="720048" y="375510"/>
            <a:ext cx="3023699" cy="2164300"/>
            <a:chOff x="2276435" y="897715"/>
            <a:chExt cx="2848247" cy="2038715"/>
          </a:xfrm>
        </p:grpSpPr>
        <p:grpSp>
          <p:nvGrpSpPr>
            <p:cNvPr id="405" name="Google Shape;405;p25"/>
            <p:cNvGrpSpPr/>
            <p:nvPr/>
          </p:nvGrpSpPr>
          <p:grpSpPr>
            <a:xfrm flipH="1">
              <a:off x="2276435" y="897715"/>
              <a:ext cx="2039617" cy="2033732"/>
              <a:chOff x="580156" y="1728309"/>
              <a:chExt cx="3425050" cy="3415167"/>
            </a:xfrm>
          </p:grpSpPr>
          <p:sp>
            <p:nvSpPr>
              <p:cNvPr id="406" name="Google Shape;406;p25"/>
              <p:cNvSpPr/>
              <p:nvPr/>
            </p:nvSpPr>
            <p:spPr>
              <a:xfrm>
                <a:off x="2205370" y="2931347"/>
                <a:ext cx="1799836" cy="2206055"/>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1577147" y="1728309"/>
                <a:ext cx="1395266" cy="3409073"/>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1926858" y="2604045"/>
                <a:ext cx="619211" cy="2535236"/>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80156" y="2220204"/>
                <a:ext cx="1584777" cy="2917186"/>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1003579" y="2960664"/>
                <a:ext cx="989020" cy="2182812"/>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5"/>
            <p:cNvSpPr/>
            <p:nvPr/>
          </p:nvSpPr>
          <p:spPr>
            <a:xfrm>
              <a:off x="3304440" y="1721495"/>
              <a:ext cx="1058979" cy="604629"/>
            </a:xfrm>
            <a:custGeom>
              <a:avLst/>
              <a:gdLst/>
              <a:ahLst/>
              <a:cxnLst/>
              <a:rect l="l" t="t" r="r" b="b"/>
              <a:pathLst>
                <a:path w="14157" h="8083" extrusionOk="0">
                  <a:moveTo>
                    <a:pt x="9058" y="0"/>
                  </a:moveTo>
                  <a:lnTo>
                    <a:pt x="9058" y="0"/>
                  </a:lnTo>
                  <a:cubicBezTo>
                    <a:pt x="8055" y="214"/>
                    <a:pt x="7103" y="483"/>
                    <a:pt x="6099" y="693"/>
                  </a:cubicBezTo>
                  <a:cubicBezTo>
                    <a:pt x="6030" y="1283"/>
                    <a:pt x="5559" y="1763"/>
                    <a:pt x="5019" y="2019"/>
                  </a:cubicBezTo>
                  <a:cubicBezTo>
                    <a:pt x="4484" y="2273"/>
                    <a:pt x="3880" y="2343"/>
                    <a:pt x="3290" y="2416"/>
                  </a:cubicBezTo>
                  <a:cubicBezTo>
                    <a:pt x="2700" y="2490"/>
                    <a:pt x="2097" y="2576"/>
                    <a:pt x="1571" y="2859"/>
                  </a:cubicBezTo>
                  <a:cubicBezTo>
                    <a:pt x="525" y="3422"/>
                    <a:pt x="1" y="4775"/>
                    <a:pt x="321" y="5922"/>
                  </a:cubicBezTo>
                  <a:cubicBezTo>
                    <a:pt x="641" y="7068"/>
                    <a:pt x="1734" y="7935"/>
                    <a:pt x="2917" y="8064"/>
                  </a:cubicBezTo>
                  <a:cubicBezTo>
                    <a:pt x="3029" y="8076"/>
                    <a:pt x="3141" y="8082"/>
                    <a:pt x="3254" y="8082"/>
                  </a:cubicBezTo>
                  <a:cubicBezTo>
                    <a:pt x="4326" y="8082"/>
                    <a:pt x="5385" y="7532"/>
                    <a:pt x="6039" y="6678"/>
                  </a:cubicBezTo>
                  <a:lnTo>
                    <a:pt x="10928" y="7935"/>
                  </a:lnTo>
                  <a:cubicBezTo>
                    <a:pt x="10948" y="7935"/>
                    <a:pt x="10967" y="7935"/>
                    <a:pt x="10987" y="7935"/>
                  </a:cubicBezTo>
                  <a:cubicBezTo>
                    <a:pt x="12468" y="7935"/>
                    <a:pt x="13853" y="6692"/>
                    <a:pt x="14004" y="5215"/>
                  </a:cubicBezTo>
                  <a:cubicBezTo>
                    <a:pt x="14157" y="3719"/>
                    <a:pt x="13021" y="2203"/>
                    <a:pt x="11542" y="1933"/>
                  </a:cubicBezTo>
                  <a:cubicBezTo>
                    <a:pt x="11011" y="1833"/>
                    <a:pt x="10445" y="1876"/>
                    <a:pt x="9962" y="1636"/>
                  </a:cubicBezTo>
                  <a:cubicBezTo>
                    <a:pt x="9385" y="1356"/>
                    <a:pt x="8949" y="630"/>
                    <a:pt x="90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3723558" y="1846041"/>
              <a:ext cx="302651" cy="546283"/>
            </a:xfrm>
            <a:custGeom>
              <a:avLst/>
              <a:gdLst/>
              <a:ahLst/>
              <a:cxnLst/>
              <a:rect l="l" t="t" r="r" b="b"/>
              <a:pathLst>
                <a:path w="4046" h="7303" extrusionOk="0">
                  <a:moveTo>
                    <a:pt x="333" y="1"/>
                  </a:moveTo>
                  <a:lnTo>
                    <a:pt x="0" y="4157"/>
                  </a:lnTo>
                  <a:lnTo>
                    <a:pt x="2089" y="7303"/>
                  </a:lnTo>
                  <a:lnTo>
                    <a:pt x="4046" y="4960"/>
                  </a:lnTo>
                  <a:lnTo>
                    <a:pt x="3512" y="3907"/>
                  </a:lnTo>
                  <a:lnTo>
                    <a:pt x="2963" y="1374"/>
                  </a:lnTo>
                  <a:lnTo>
                    <a:pt x="333" y="1"/>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4867361" y="2215414"/>
              <a:ext cx="257321" cy="279238"/>
            </a:xfrm>
            <a:custGeom>
              <a:avLst/>
              <a:gdLst/>
              <a:ahLst/>
              <a:cxnLst/>
              <a:rect l="l" t="t" r="r" b="b"/>
              <a:pathLst>
                <a:path w="3440" h="3733" extrusionOk="0">
                  <a:moveTo>
                    <a:pt x="1083" y="0"/>
                  </a:moveTo>
                  <a:cubicBezTo>
                    <a:pt x="1081" y="0"/>
                    <a:pt x="1079" y="0"/>
                    <a:pt x="1077" y="0"/>
                  </a:cubicBezTo>
                  <a:cubicBezTo>
                    <a:pt x="694" y="8"/>
                    <a:pt x="777" y="488"/>
                    <a:pt x="611" y="897"/>
                  </a:cubicBezTo>
                  <a:cubicBezTo>
                    <a:pt x="445" y="1307"/>
                    <a:pt x="1" y="2020"/>
                    <a:pt x="1" y="2020"/>
                  </a:cubicBezTo>
                  <a:lnTo>
                    <a:pt x="1900" y="3733"/>
                  </a:lnTo>
                  <a:cubicBezTo>
                    <a:pt x="1900" y="3733"/>
                    <a:pt x="3440" y="1397"/>
                    <a:pt x="3293" y="1071"/>
                  </a:cubicBezTo>
                  <a:cubicBezTo>
                    <a:pt x="3244" y="956"/>
                    <a:pt x="3169" y="932"/>
                    <a:pt x="3116" y="932"/>
                  </a:cubicBezTo>
                  <a:cubicBezTo>
                    <a:pt x="3079" y="932"/>
                    <a:pt x="3054" y="943"/>
                    <a:pt x="3054" y="943"/>
                  </a:cubicBezTo>
                  <a:cubicBezTo>
                    <a:pt x="3054" y="943"/>
                    <a:pt x="3240" y="727"/>
                    <a:pt x="3174" y="571"/>
                  </a:cubicBezTo>
                  <a:cubicBezTo>
                    <a:pt x="3121" y="453"/>
                    <a:pt x="3011" y="439"/>
                    <a:pt x="2959" y="439"/>
                  </a:cubicBezTo>
                  <a:cubicBezTo>
                    <a:pt x="2941" y="439"/>
                    <a:pt x="2930" y="440"/>
                    <a:pt x="2930" y="440"/>
                  </a:cubicBezTo>
                  <a:cubicBezTo>
                    <a:pt x="2930" y="440"/>
                    <a:pt x="3064" y="231"/>
                    <a:pt x="2860" y="124"/>
                  </a:cubicBezTo>
                  <a:cubicBezTo>
                    <a:pt x="2836" y="112"/>
                    <a:pt x="2808" y="106"/>
                    <a:pt x="2775" y="106"/>
                  </a:cubicBezTo>
                  <a:cubicBezTo>
                    <a:pt x="2493" y="106"/>
                    <a:pt x="1883" y="512"/>
                    <a:pt x="1304" y="951"/>
                  </a:cubicBezTo>
                  <a:cubicBezTo>
                    <a:pt x="1447" y="579"/>
                    <a:pt x="1448" y="0"/>
                    <a:pt x="1083"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010009" y="2241595"/>
              <a:ext cx="79814" cy="63657"/>
            </a:xfrm>
            <a:custGeom>
              <a:avLst/>
              <a:gdLst/>
              <a:ahLst/>
              <a:cxnLst/>
              <a:rect l="l" t="t" r="r" b="b"/>
              <a:pathLst>
                <a:path w="1067" h="851" extrusionOk="0">
                  <a:moveTo>
                    <a:pt x="983" y="1"/>
                  </a:moveTo>
                  <a:cubicBezTo>
                    <a:pt x="963" y="10"/>
                    <a:pt x="484" y="244"/>
                    <a:pt x="0" y="707"/>
                  </a:cubicBezTo>
                  <a:lnTo>
                    <a:pt x="140" y="850"/>
                  </a:lnTo>
                  <a:cubicBezTo>
                    <a:pt x="597" y="410"/>
                    <a:pt x="1063" y="184"/>
                    <a:pt x="1067" y="181"/>
                  </a:cubicBezTo>
                  <a:lnTo>
                    <a:pt x="9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35891" y="2279969"/>
              <a:ext cx="64405" cy="57224"/>
            </a:xfrm>
            <a:custGeom>
              <a:avLst/>
              <a:gdLst/>
              <a:ahLst/>
              <a:cxnLst/>
              <a:rect l="l" t="t" r="r" b="b"/>
              <a:pathLst>
                <a:path w="861" h="765" extrusionOk="0">
                  <a:moveTo>
                    <a:pt x="744" y="0"/>
                  </a:moveTo>
                  <a:cubicBezTo>
                    <a:pt x="727" y="11"/>
                    <a:pt x="327" y="297"/>
                    <a:pt x="1" y="624"/>
                  </a:cubicBezTo>
                  <a:lnTo>
                    <a:pt x="141" y="764"/>
                  </a:lnTo>
                  <a:cubicBezTo>
                    <a:pt x="454" y="451"/>
                    <a:pt x="854" y="164"/>
                    <a:pt x="861" y="160"/>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4943435" y="2309366"/>
              <a:ext cx="29023" cy="71885"/>
            </a:xfrm>
            <a:custGeom>
              <a:avLst/>
              <a:gdLst/>
              <a:ahLst/>
              <a:cxnLst/>
              <a:rect l="l" t="t" r="r" b="b"/>
              <a:pathLst>
                <a:path w="388" h="961" extrusionOk="0">
                  <a:moveTo>
                    <a:pt x="163" y="1"/>
                  </a:moveTo>
                  <a:lnTo>
                    <a:pt x="0" y="118"/>
                  </a:lnTo>
                  <a:cubicBezTo>
                    <a:pt x="154" y="331"/>
                    <a:pt x="177" y="634"/>
                    <a:pt x="57" y="871"/>
                  </a:cubicBezTo>
                  <a:lnTo>
                    <a:pt x="237" y="961"/>
                  </a:lnTo>
                  <a:cubicBezTo>
                    <a:pt x="387" y="661"/>
                    <a:pt x="360" y="274"/>
                    <a:pt x="1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3837482" y="1923611"/>
              <a:ext cx="134644" cy="149381"/>
            </a:xfrm>
            <a:custGeom>
              <a:avLst/>
              <a:gdLst/>
              <a:ahLst/>
              <a:cxnLst/>
              <a:rect l="l" t="t" r="r" b="b"/>
              <a:pathLst>
                <a:path w="1800" h="1997" extrusionOk="0">
                  <a:moveTo>
                    <a:pt x="669" y="0"/>
                  </a:moveTo>
                  <a:cubicBezTo>
                    <a:pt x="446" y="157"/>
                    <a:pt x="230" y="311"/>
                    <a:pt x="0" y="468"/>
                  </a:cubicBezTo>
                  <a:cubicBezTo>
                    <a:pt x="353" y="1197"/>
                    <a:pt x="1029" y="1750"/>
                    <a:pt x="1800" y="1997"/>
                  </a:cubicBezTo>
                  <a:lnTo>
                    <a:pt x="1456" y="414"/>
                  </a:lnTo>
                  <a:lnTo>
                    <a:pt x="6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3357113" y="2139350"/>
              <a:ext cx="1695324" cy="797080"/>
            </a:xfrm>
            <a:custGeom>
              <a:avLst/>
              <a:gdLst/>
              <a:ahLst/>
              <a:cxnLst/>
              <a:rect l="l" t="t" r="r" b="b"/>
              <a:pathLst>
                <a:path w="22664" h="11596" extrusionOk="0">
                  <a:moveTo>
                    <a:pt x="8916" y="1"/>
                  </a:moveTo>
                  <a:cubicBezTo>
                    <a:pt x="8621" y="1"/>
                    <a:pt x="8431" y="6"/>
                    <a:pt x="8431" y="6"/>
                  </a:cubicBezTo>
                  <a:cubicBezTo>
                    <a:pt x="8012" y="907"/>
                    <a:pt x="7450" y="1199"/>
                    <a:pt x="6898" y="1199"/>
                  </a:cubicBezTo>
                  <a:cubicBezTo>
                    <a:pt x="5891" y="1199"/>
                    <a:pt x="4919" y="226"/>
                    <a:pt x="4919" y="226"/>
                  </a:cubicBezTo>
                  <a:cubicBezTo>
                    <a:pt x="4919" y="226"/>
                    <a:pt x="2326" y="843"/>
                    <a:pt x="1404" y="1589"/>
                  </a:cubicBezTo>
                  <a:cubicBezTo>
                    <a:pt x="667" y="2185"/>
                    <a:pt x="1" y="11595"/>
                    <a:pt x="1" y="11595"/>
                  </a:cubicBezTo>
                  <a:lnTo>
                    <a:pt x="13923" y="11595"/>
                  </a:lnTo>
                  <a:cubicBezTo>
                    <a:pt x="19765" y="11595"/>
                    <a:pt x="22664" y="4354"/>
                    <a:pt x="22664" y="4354"/>
                  </a:cubicBezTo>
                  <a:lnTo>
                    <a:pt x="20071" y="1982"/>
                  </a:lnTo>
                  <a:lnTo>
                    <a:pt x="16339" y="5321"/>
                  </a:lnTo>
                  <a:cubicBezTo>
                    <a:pt x="16339" y="5321"/>
                    <a:pt x="12737" y="972"/>
                    <a:pt x="12120" y="446"/>
                  </a:cubicBezTo>
                  <a:cubicBezTo>
                    <a:pt x="11659" y="50"/>
                    <a:pt x="9808" y="1"/>
                    <a:pt x="8916"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3714058" y="1505541"/>
              <a:ext cx="389721" cy="506114"/>
            </a:xfrm>
            <a:custGeom>
              <a:avLst/>
              <a:gdLst/>
              <a:ahLst/>
              <a:cxnLst/>
              <a:rect l="l" t="t" r="r" b="b"/>
              <a:pathLst>
                <a:path w="5210" h="6766" extrusionOk="0">
                  <a:moveTo>
                    <a:pt x="2603" y="1"/>
                  </a:moveTo>
                  <a:cubicBezTo>
                    <a:pt x="2549" y="1"/>
                    <a:pt x="2493" y="3"/>
                    <a:pt x="2436" y="8"/>
                  </a:cubicBezTo>
                  <a:cubicBezTo>
                    <a:pt x="2427" y="8"/>
                    <a:pt x="2416" y="11"/>
                    <a:pt x="2407" y="11"/>
                  </a:cubicBezTo>
                  <a:cubicBezTo>
                    <a:pt x="1447" y="111"/>
                    <a:pt x="870" y="561"/>
                    <a:pt x="520" y="1094"/>
                  </a:cubicBezTo>
                  <a:cubicBezTo>
                    <a:pt x="80" y="1771"/>
                    <a:pt x="7" y="2581"/>
                    <a:pt x="0" y="3010"/>
                  </a:cubicBezTo>
                  <a:lnTo>
                    <a:pt x="0" y="3057"/>
                  </a:lnTo>
                  <a:lnTo>
                    <a:pt x="0" y="3077"/>
                  </a:lnTo>
                  <a:lnTo>
                    <a:pt x="3" y="3117"/>
                  </a:lnTo>
                  <a:cubicBezTo>
                    <a:pt x="3" y="3157"/>
                    <a:pt x="3" y="3193"/>
                    <a:pt x="7" y="3221"/>
                  </a:cubicBezTo>
                  <a:cubicBezTo>
                    <a:pt x="7" y="3261"/>
                    <a:pt x="11" y="3287"/>
                    <a:pt x="11" y="3301"/>
                  </a:cubicBezTo>
                  <a:lnTo>
                    <a:pt x="11" y="3310"/>
                  </a:lnTo>
                  <a:lnTo>
                    <a:pt x="83" y="3457"/>
                  </a:lnTo>
                  <a:lnTo>
                    <a:pt x="1433" y="6192"/>
                  </a:lnTo>
                  <a:cubicBezTo>
                    <a:pt x="1433" y="6192"/>
                    <a:pt x="2108" y="6766"/>
                    <a:pt x="2957" y="6766"/>
                  </a:cubicBezTo>
                  <a:cubicBezTo>
                    <a:pt x="3413" y="6766"/>
                    <a:pt x="3920" y="6600"/>
                    <a:pt x="4399" y="6089"/>
                  </a:cubicBezTo>
                  <a:cubicBezTo>
                    <a:pt x="5159" y="5277"/>
                    <a:pt x="5209" y="3317"/>
                    <a:pt x="4649" y="1838"/>
                  </a:cubicBezTo>
                  <a:cubicBezTo>
                    <a:pt x="4632" y="1791"/>
                    <a:pt x="4612" y="1744"/>
                    <a:pt x="4592" y="1698"/>
                  </a:cubicBezTo>
                  <a:lnTo>
                    <a:pt x="4586" y="1678"/>
                  </a:lnTo>
                  <a:cubicBezTo>
                    <a:pt x="4582" y="1667"/>
                    <a:pt x="4579" y="1658"/>
                    <a:pt x="4572" y="1651"/>
                  </a:cubicBezTo>
                  <a:cubicBezTo>
                    <a:pt x="4572" y="1644"/>
                    <a:pt x="4569" y="1641"/>
                    <a:pt x="4569" y="1634"/>
                  </a:cubicBezTo>
                  <a:cubicBezTo>
                    <a:pt x="4546" y="1581"/>
                    <a:pt x="4522" y="1531"/>
                    <a:pt x="4496" y="1478"/>
                  </a:cubicBezTo>
                  <a:cubicBezTo>
                    <a:pt x="4479" y="1441"/>
                    <a:pt x="4462" y="1404"/>
                    <a:pt x="4442" y="1371"/>
                  </a:cubicBezTo>
                  <a:cubicBezTo>
                    <a:pt x="4419" y="1324"/>
                    <a:pt x="4392" y="1278"/>
                    <a:pt x="4369" y="1231"/>
                  </a:cubicBezTo>
                  <a:cubicBezTo>
                    <a:pt x="4099" y="754"/>
                    <a:pt x="3753" y="371"/>
                    <a:pt x="3330" y="168"/>
                  </a:cubicBezTo>
                  <a:cubicBezTo>
                    <a:pt x="3233" y="121"/>
                    <a:pt x="3133" y="81"/>
                    <a:pt x="3030" y="54"/>
                  </a:cubicBezTo>
                  <a:cubicBezTo>
                    <a:pt x="2982" y="41"/>
                    <a:pt x="2933" y="31"/>
                    <a:pt x="2883" y="21"/>
                  </a:cubicBezTo>
                  <a:cubicBezTo>
                    <a:pt x="2847" y="14"/>
                    <a:pt x="2803" y="11"/>
                    <a:pt x="2763" y="8"/>
                  </a:cubicBezTo>
                  <a:cubicBezTo>
                    <a:pt x="2711" y="3"/>
                    <a:pt x="2658" y="1"/>
                    <a:pt x="2603" y="1"/>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3971827" y="1733389"/>
              <a:ext cx="30968" cy="115271"/>
            </a:xfrm>
            <a:custGeom>
              <a:avLst/>
              <a:gdLst/>
              <a:ahLst/>
              <a:cxnLst/>
              <a:rect l="l" t="t" r="r" b="b"/>
              <a:pathLst>
                <a:path w="414" h="1541" extrusionOk="0">
                  <a:moveTo>
                    <a:pt x="193" y="1"/>
                  </a:moveTo>
                  <a:lnTo>
                    <a:pt x="0" y="35"/>
                  </a:lnTo>
                  <a:lnTo>
                    <a:pt x="200" y="1167"/>
                  </a:lnTo>
                  <a:cubicBezTo>
                    <a:pt x="207" y="1207"/>
                    <a:pt x="196" y="1251"/>
                    <a:pt x="173" y="1284"/>
                  </a:cubicBezTo>
                  <a:cubicBezTo>
                    <a:pt x="147" y="1317"/>
                    <a:pt x="110" y="1337"/>
                    <a:pt x="67" y="1341"/>
                  </a:cubicBezTo>
                  <a:lnTo>
                    <a:pt x="87" y="1541"/>
                  </a:lnTo>
                  <a:cubicBezTo>
                    <a:pt x="183" y="1531"/>
                    <a:pt x="273" y="1481"/>
                    <a:pt x="330" y="1404"/>
                  </a:cubicBezTo>
                  <a:cubicBezTo>
                    <a:pt x="390" y="1327"/>
                    <a:pt x="413" y="1227"/>
                    <a:pt x="396" y="1131"/>
                  </a:cubicBezTo>
                  <a:lnTo>
                    <a:pt x="1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3898745" y="1738101"/>
              <a:ext cx="18252" cy="23638"/>
            </a:xfrm>
            <a:custGeom>
              <a:avLst/>
              <a:gdLst/>
              <a:ahLst/>
              <a:cxnLst/>
              <a:rect l="l" t="t" r="r" b="b"/>
              <a:pathLst>
                <a:path w="244" h="316" extrusionOk="0">
                  <a:moveTo>
                    <a:pt x="116" y="1"/>
                  </a:moveTo>
                  <a:cubicBezTo>
                    <a:pt x="113" y="1"/>
                    <a:pt x="110" y="1"/>
                    <a:pt x="107" y="1"/>
                  </a:cubicBezTo>
                  <a:cubicBezTo>
                    <a:pt x="44" y="8"/>
                    <a:pt x="1" y="81"/>
                    <a:pt x="10" y="168"/>
                  </a:cubicBezTo>
                  <a:cubicBezTo>
                    <a:pt x="20" y="251"/>
                    <a:pt x="73" y="315"/>
                    <a:pt x="130" y="315"/>
                  </a:cubicBezTo>
                  <a:cubicBezTo>
                    <a:pt x="132" y="315"/>
                    <a:pt x="135" y="315"/>
                    <a:pt x="138" y="315"/>
                  </a:cubicBezTo>
                  <a:cubicBezTo>
                    <a:pt x="201" y="308"/>
                    <a:pt x="244" y="235"/>
                    <a:pt x="234" y="148"/>
                  </a:cubicBezTo>
                  <a:cubicBezTo>
                    <a:pt x="227" y="65"/>
                    <a:pt x="175" y="1"/>
                    <a:pt x="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4026133" y="1725909"/>
              <a:ext cx="18027" cy="23563"/>
            </a:xfrm>
            <a:custGeom>
              <a:avLst/>
              <a:gdLst/>
              <a:ahLst/>
              <a:cxnLst/>
              <a:rect l="l" t="t" r="r" b="b"/>
              <a:pathLst>
                <a:path w="241" h="315" extrusionOk="0">
                  <a:moveTo>
                    <a:pt x="113" y="1"/>
                  </a:moveTo>
                  <a:cubicBezTo>
                    <a:pt x="110" y="1"/>
                    <a:pt x="107" y="1"/>
                    <a:pt x="104" y="1"/>
                  </a:cubicBezTo>
                  <a:cubicBezTo>
                    <a:pt x="44" y="4"/>
                    <a:pt x="1" y="81"/>
                    <a:pt x="7" y="167"/>
                  </a:cubicBezTo>
                  <a:cubicBezTo>
                    <a:pt x="17" y="252"/>
                    <a:pt x="71" y="315"/>
                    <a:pt x="130" y="315"/>
                  </a:cubicBezTo>
                  <a:cubicBezTo>
                    <a:pt x="131" y="315"/>
                    <a:pt x="133" y="315"/>
                    <a:pt x="134" y="315"/>
                  </a:cubicBezTo>
                  <a:cubicBezTo>
                    <a:pt x="197" y="307"/>
                    <a:pt x="240" y="231"/>
                    <a:pt x="230" y="144"/>
                  </a:cubicBezTo>
                  <a:cubicBezTo>
                    <a:pt x="224" y="62"/>
                    <a:pt x="172"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3867851" y="1690527"/>
              <a:ext cx="65901" cy="23787"/>
            </a:xfrm>
            <a:custGeom>
              <a:avLst/>
              <a:gdLst/>
              <a:ahLst/>
              <a:cxnLst/>
              <a:rect l="l" t="t" r="r" b="b"/>
              <a:pathLst>
                <a:path w="881" h="318" extrusionOk="0">
                  <a:moveTo>
                    <a:pt x="647" y="0"/>
                  </a:moveTo>
                  <a:cubicBezTo>
                    <a:pt x="639" y="0"/>
                    <a:pt x="633" y="0"/>
                    <a:pt x="627" y="1"/>
                  </a:cubicBezTo>
                  <a:cubicBezTo>
                    <a:pt x="480" y="5"/>
                    <a:pt x="327" y="37"/>
                    <a:pt x="191" y="88"/>
                  </a:cubicBezTo>
                  <a:cubicBezTo>
                    <a:pt x="144" y="105"/>
                    <a:pt x="97" y="125"/>
                    <a:pt x="60" y="154"/>
                  </a:cubicBezTo>
                  <a:cubicBezTo>
                    <a:pt x="24" y="180"/>
                    <a:pt x="0" y="220"/>
                    <a:pt x="11" y="254"/>
                  </a:cubicBezTo>
                  <a:cubicBezTo>
                    <a:pt x="25" y="303"/>
                    <a:pt x="104" y="318"/>
                    <a:pt x="178" y="318"/>
                  </a:cubicBezTo>
                  <a:cubicBezTo>
                    <a:pt x="185" y="318"/>
                    <a:pt x="193" y="318"/>
                    <a:pt x="200" y="317"/>
                  </a:cubicBezTo>
                  <a:cubicBezTo>
                    <a:pt x="374" y="317"/>
                    <a:pt x="554" y="277"/>
                    <a:pt x="717" y="211"/>
                  </a:cubicBezTo>
                  <a:cubicBezTo>
                    <a:pt x="774" y="188"/>
                    <a:pt x="834" y="154"/>
                    <a:pt x="851" y="111"/>
                  </a:cubicBezTo>
                  <a:cubicBezTo>
                    <a:pt x="881" y="19"/>
                    <a:pt x="729" y="0"/>
                    <a:pt x="6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4001972" y="1678858"/>
              <a:ext cx="59094" cy="18551"/>
            </a:xfrm>
            <a:custGeom>
              <a:avLst/>
              <a:gdLst/>
              <a:ahLst/>
              <a:cxnLst/>
              <a:rect l="l" t="t" r="r" b="b"/>
              <a:pathLst>
                <a:path w="790" h="248" extrusionOk="0">
                  <a:moveTo>
                    <a:pt x="423" y="1"/>
                  </a:moveTo>
                  <a:cubicBezTo>
                    <a:pt x="341" y="1"/>
                    <a:pt x="258" y="9"/>
                    <a:pt x="180" y="24"/>
                  </a:cubicBezTo>
                  <a:cubicBezTo>
                    <a:pt x="137" y="33"/>
                    <a:pt x="93" y="44"/>
                    <a:pt x="60" y="64"/>
                  </a:cubicBezTo>
                  <a:cubicBezTo>
                    <a:pt x="27" y="84"/>
                    <a:pt x="0" y="113"/>
                    <a:pt x="7" y="144"/>
                  </a:cubicBezTo>
                  <a:cubicBezTo>
                    <a:pt x="13" y="193"/>
                    <a:pt x="93" y="221"/>
                    <a:pt x="164" y="233"/>
                  </a:cubicBezTo>
                  <a:cubicBezTo>
                    <a:pt x="223" y="243"/>
                    <a:pt x="284" y="247"/>
                    <a:pt x="346" y="247"/>
                  </a:cubicBezTo>
                  <a:cubicBezTo>
                    <a:pt x="439" y="247"/>
                    <a:pt x="533" y="237"/>
                    <a:pt x="623" y="217"/>
                  </a:cubicBezTo>
                  <a:cubicBezTo>
                    <a:pt x="677" y="204"/>
                    <a:pt x="733" y="184"/>
                    <a:pt x="750" y="147"/>
                  </a:cubicBezTo>
                  <a:cubicBezTo>
                    <a:pt x="790" y="61"/>
                    <a:pt x="633" y="21"/>
                    <a:pt x="567" y="10"/>
                  </a:cubicBezTo>
                  <a:cubicBezTo>
                    <a:pt x="521" y="4"/>
                    <a:pt x="472" y="1"/>
                    <a:pt x="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3913705" y="1854793"/>
              <a:ext cx="50941" cy="27153"/>
            </a:xfrm>
            <a:custGeom>
              <a:avLst/>
              <a:gdLst/>
              <a:ahLst/>
              <a:cxnLst/>
              <a:rect l="l" t="t" r="r" b="b"/>
              <a:pathLst>
                <a:path w="681" h="363" extrusionOk="0">
                  <a:moveTo>
                    <a:pt x="18" y="1"/>
                  </a:moveTo>
                  <a:lnTo>
                    <a:pt x="18" y="1"/>
                  </a:lnTo>
                  <a:cubicBezTo>
                    <a:pt x="1" y="184"/>
                    <a:pt x="134" y="344"/>
                    <a:pt x="317" y="361"/>
                  </a:cubicBezTo>
                  <a:cubicBezTo>
                    <a:pt x="329" y="362"/>
                    <a:pt x="341" y="363"/>
                    <a:pt x="353" y="363"/>
                  </a:cubicBezTo>
                  <a:cubicBezTo>
                    <a:pt x="521" y="363"/>
                    <a:pt x="662" y="232"/>
                    <a:pt x="681" y="61"/>
                  </a:cubicBez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3665661" y="1730621"/>
              <a:ext cx="118712" cy="145192"/>
            </a:xfrm>
            <a:custGeom>
              <a:avLst/>
              <a:gdLst/>
              <a:ahLst/>
              <a:cxnLst/>
              <a:rect l="l" t="t" r="r" b="b"/>
              <a:pathLst>
                <a:path w="1587" h="1941" extrusionOk="0">
                  <a:moveTo>
                    <a:pt x="874" y="0"/>
                  </a:moveTo>
                  <a:cubicBezTo>
                    <a:pt x="841" y="0"/>
                    <a:pt x="807" y="3"/>
                    <a:pt x="774" y="8"/>
                  </a:cubicBezTo>
                  <a:cubicBezTo>
                    <a:pt x="578" y="41"/>
                    <a:pt x="401" y="168"/>
                    <a:pt x="278" y="328"/>
                  </a:cubicBezTo>
                  <a:cubicBezTo>
                    <a:pt x="1" y="698"/>
                    <a:pt x="21" y="1258"/>
                    <a:pt x="327" y="1604"/>
                  </a:cubicBezTo>
                  <a:cubicBezTo>
                    <a:pt x="519" y="1823"/>
                    <a:pt x="811" y="1941"/>
                    <a:pt x="1102" y="1941"/>
                  </a:cubicBezTo>
                  <a:cubicBezTo>
                    <a:pt x="1271" y="1941"/>
                    <a:pt x="1440" y="1901"/>
                    <a:pt x="1587" y="1817"/>
                  </a:cubicBezTo>
                  <a:lnTo>
                    <a:pt x="1317" y="204"/>
                  </a:lnTo>
                  <a:cubicBezTo>
                    <a:pt x="1214" y="71"/>
                    <a:pt x="1044" y="0"/>
                    <a:pt x="874"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3709270" y="1767573"/>
              <a:ext cx="40244" cy="64405"/>
            </a:xfrm>
            <a:custGeom>
              <a:avLst/>
              <a:gdLst/>
              <a:ahLst/>
              <a:cxnLst/>
              <a:rect l="l" t="t" r="r" b="b"/>
              <a:pathLst>
                <a:path w="538" h="861" extrusionOk="0">
                  <a:moveTo>
                    <a:pt x="447" y="1"/>
                  </a:moveTo>
                  <a:lnTo>
                    <a:pt x="1" y="54"/>
                  </a:lnTo>
                  <a:lnTo>
                    <a:pt x="24" y="250"/>
                  </a:lnTo>
                  <a:lnTo>
                    <a:pt x="264" y="221"/>
                  </a:lnTo>
                  <a:lnTo>
                    <a:pt x="264" y="221"/>
                  </a:lnTo>
                  <a:cubicBezTo>
                    <a:pt x="167" y="417"/>
                    <a:pt x="135" y="647"/>
                    <a:pt x="171" y="860"/>
                  </a:cubicBezTo>
                  <a:lnTo>
                    <a:pt x="367" y="827"/>
                  </a:lnTo>
                  <a:cubicBezTo>
                    <a:pt x="327" y="594"/>
                    <a:pt x="391" y="344"/>
                    <a:pt x="538" y="161"/>
                  </a:cubicBezTo>
                  <a:lnTo>
                    <a:pt x="4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3714058" y="1505541"/>
              <a:ext cx="342072" cy="225230"/>
            </a:xfrm>
            <a:custGeom>
              <a:avLst/>
              <a:gdLst/>
              <a:ahLst/>
              <a:cxnLst/>
              <a:rect l="l" t="t" r="r" b="b"/>
              <a:pathLst>
                <a:path w="4573" h="3011" extrusionOk="0">
                  <a:moveTo>
                    <a:pt x="2603" y="1"/>
                  </a:moveTo>
                  <a:cubicBezTo>
                    <a:pt x="2549" y="1"/>
                    <a:pt x="2493" y="3"/>
                    <a:pt x="2436" y="8"/>
                  </a:cubicBezTo>
                  <a:cubicBezTo>
                    <a:pt x="2427" y="8"/>
                    <a:pt x="2416" y="11"/>
                    <a:pt x="2407" y="11"/>
                  </a:cubicBezTo>
                  <a:cubicBezTo>
                    <a:pt x="1447" y="111"/>
                    <a:pt x="870" y="561"/>
                    <a:pt x="520" y="1094"/>
                  </a:cubicBezTo>
                  <a:cubicBezTo>
                    <a:pt x="80" y="1771"/>
                    <a:pt x="7" y="2581"/>
                    <a:pt x="0" y="3010"/>
                  </a:cubicBezTo>
                  <a:cubicBezTo>
                    <a:pt x="663" y="2967"/>
                    <a:pt x="1313" y="2697"/>
                    <a:pt x="1807" y="2250"/>
                  </a:cubicBezTo>
                  <a:cubicBezTo>
                    <a:pt x="2303" y="1801"/>
                    <a:pt x="2636" y="1174"/>
                    <a:pt x="2743" y="514"/>
                  </a:cubicBezTo>
                  <a:cubicBezTo>
                    <a:pt x="3210" y="1078"/>
                    <a:pt x="3862" y="1484"/>
                    <a:pt x="4572" y="1651"/>
                  </a:cubicBezTo>
                  <a:cubicBezTo>
                    <a:pt x="4572" y="1644"/>
                    <a:pt x="4569" y="1641"/>
                    <a:pt x="4569" y="1634"/>
                  </a:cubicBezTo>
                  <a:cubicBezTo>
                    <a:pt x="4546" y="1581"/>
                    <a:pt x="4522" y="1531"/>
                    <a:pt x="4496" y="1478"/>
                  </a:cubicBezTo>
                  <a:cubicBezTo>
                    <a:pt x="4479" y="1441"/>
                    <a:pt x="4462" y="1404"/>
                    <a:pt x="4442" y="1371"/>
                  </a:cubicBezTo>
                  <a:cubicBezTo>
                    <a:pt x="4419" y="1324"/>
                    <a:pt x="4392" y="1278"/>
                    <a:pt x="4369" y="1231"/>
                  </a:cubicBezTo>
                  <a:cubicBezTo>
                    <a:pt x="4099" y="754"/>
                    <a:pt x="3753" y="371"/>
                    <a:pt x="3330" y="168"/>
                  </a:cubicBezTo>
                  <a:cubicBezTo>
                    <a:pt x="3233" y="121"/>
                    <a:pt x="3133" y="81"/>
                    <a:pt x="3030" y="54"/>
                  </a:cubicBezTo>
                  <a:cubicBezTo>
                    <a:pt x="2982" y="41"/>
                    <a:pt x="2933" y="31"/>
                    <a:pt x="2883" y="21"/>
                  </a:cubicBezTo>
                  <a:cubicBezTo>
                    <a:pt x="2847" y="14"/>
                    <a:pt x="2803" y="11"/>
                    <a:pt x="2763" y="8"/>
                  </a:cubicBezTo>
                  <a:cubicBezTo>
                    <a:pt x="2711" y="3"/>
                    <a:pt x="2658" y="1"/>
                    <a:pt x="26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4234790" y="2579501"/>
              <a:ext cx="148883" cy="352021"/>
            </a:xfrm>
            <a:custGeom>
              <a:avLst/>
              <a:gdLst/>
              <a:ahLst/>
              <a:cxnLst/>
              <a:rect l="l" t="t" r="r" b="b"/>
              <a:pathLst>
                <a:path w="1737" h="4107" extrusionOk="0">
                  <a:moveTo>
                    <a:pt x="0" y="0"/>
                  </a:moveTo>
                  <a:lnTo>
                    <a:pt x="770" y="4106"/>
                  </a:lnTo>
                  <a:lnTo>
                    <a:pt x="1737" y="4106"/>
                  </a:lnTo>
                  <a:lnTo>
                    <a:pt x="0"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3672387" y="2611820"/>
              <a:ext cx="82970" cy="320822"/>
            </a:xfrm>
            <a:custGeom>
              <a:avLst/>
              <a:gdLst/>
              <a:ahLst/>
              <a:cxnLst/>
              <a:rect l="l" t="t" r="r" b="b"/>
              <a:pathLst>
                <a:path w="968" h="3743" extrusionOk="0">
                  <a:moveTo>
                    <a:pt x="1" y="0"/>
                  </a:moveTo>
                  <a:lnTo>
                    <a:pt x="1" y="3742"/>
                  </a:lnTo>
                  <a:lnTo>
                    <a:pt x="967" y="3742"/>
                  </a:lnTo>
                  <a:lnTo>
                    <a:pt x="1"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53787D7-3BC3-41DF-BF15-562D0FFD9BA4}"/>
              </a:ext>
            </a:extLst>
          </p:cNvPr>
          <p:cNvSpPr txBox="1"/>
          <p:nvPr/>
        </p:nvSpPr>
        <p:spPr>
          <a:xfrm>
            <a:off x="3902149" y="965384"/>
            <a:ext cx="2985537" cy="1015663"/>
          </a:xfrm>
          <a:prstGeom prst="rect">
            <a:avLst/>
          </a:prstGeom>
          <a:solidFill>
            <a:srgbClr val="6AADAA"/>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Screening Tools</a:t>
            </a:r>
          </a:p>
          <a:p>
            <a:pPr algn="ctr"/>
            <a:endParaRPr lang="en-US" sz="2000" dirty="0">
              <a:solidFill>
                <a:schemeClr val="bg1"/>
              </a:solidFill>
            </a:endParaRPr>
          </a:p>
        </p:txBody>
      </p:sp>
    </p:spTree>
    <p:extLst>
      <p:ext uri="{BB962C8B-B14F-4D97-AF65-F5344CB8AC3E}">
        <p14:creationId xmlns:p14="http://schemas.microsoft.com/office/powerpoint/2010/main" val="244537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402"/>
        <p:cNvGrpSpPr/>
        <p:nvPr/>
      </p:nvGrpSpPr>
      <p:grpSpPr>
        <a:xfrm>
          <a:off x="0" y="0"/>
          <a:ext cx="0" cy="0"/>
          <a:chOff x="0" y="0"/>
          <a:chExt cx="0" cy="0"/>
        </a:xfrm>
      </p:grpSpPr>
      <p:sp>
        <p:nvSpPr>
          <p:cNvPr id="403" name="Google Shape;403;p25"/>
          <p:cNvSpPr/>
          <p:nvPr/>
        </p:nvSpPr>
        <p:spPr>
          <a:xfrm>
            <a:off x="148857" y="2530666"/>
            <a:ext cx="6921794" cy="2612834"/>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Ever had injury to head? </a:t>
            </a:r>
          </a:p>
          <a:p>
            <a:pPr marL="285750" lvl="0" indent="-285750" algn="l" rtl="0">
              <a:spcBef>
                <a:spcPts val="0"/>
              </a:spcBef>
              <a:spcAft>
                <a:spcPts val="0"/>
              </a:spcAft>
              <a:buFont typeface="Arial" panose="020B0604020202020204" pitchFamily="34" charset="0"/>
              <a:buChar char="•"/>
            </a:pPr>
            <a:r>
              <a:rPr lang="en-US" dirty="0"/>
              <a:t>If so, accompanied by loss of consciousness (LOC), confusion, or memory disturbance? </a:t>
            </a:r>
          </a:p>
          <a:p>
            <a:pPr marL="285750" lvl="0" indent="-285750" algn="l" rtl="0">
              <a:spcBef>
                <a:spcPts val="0"/>
              </a:spcBef>
              <a:spcAft>
                <a:spcPts val="0"/>
              </a:spcAft>
              <a:buFont typeface="Arial" panose="020B0604020202020204" pitchFamily="34" charset="0"/>
              <a:buChar char="•"/>
            </a:pPr>
            <a:r>
              <a:rPr lang="en-US" dirty="0"/>
              <a:t>Obtain details of any hospital treatment, neuroimaging studies, brain-injury related surgeries, and rehabilitation services.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patient has had head injury but no LOC, confusion, or memory problems, it is unlikely that a TBI has occurred.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head injury is accompanied by these problems, it is likely that a TBI has occurred. </a:t>
            </a:r>
          </a:p>
          <a:p>
            <a:pPr marL="0" lvl="0" indent="0" algn="l" rtl="0">
              <a:spcBef>
                <a:spcPts val="0"/>
              </a:spcBef>
              <a:spcAft>
                <a:spcPts val="0"/>
              </a:spcAft>
              <a:buNone/>
            </a:pPr>
            <a:r>
              <a:rPr lang="en-US" dirty="0"/>
              <a:t>Query to determine severity of injury. </a:t>
            </a:r>
            <a:endParaRPr dirty="0"/>
          </a:p>
        </p:txBody>
      </p:sp>
      <p:grpSp>
        <p:nvGrpSpPr>
          <p:cNvPr id="404" name="Google Shape;404;p25"/>
          <p:cNvGrpSpPr/>
          <p:nvPr/>
        </p:nvGrpSpPr>
        <p:grpSpPr>
          <a:xfrm>
            <a:off x="720048" y="375510"/>
            <a:ext cx="3023699" cy="2164300"/>
            <a:chOff x="2276435" y="897715"/>
            <a:chExt cx="2848247" cy="2038715"/>
          </a:xfrm>
        </p:grpSpPr>
        <p:grpSp>
          <p:nvGrpSpPr>
            <p:cNvPr id="405" name="Google Shape;405;p25"/>
            <p:cNvGrpSpPr/>
            <p:nvPr/>
          </p:nvGrpSpPr>
          <p:grpSpPr>
            <a:xfrm flipH="1">
              <a:off x="2276435" y="897715"/>
              <a:ext cx="2039617" cy="2033732"/>
              <a:chOff x="580156" y="1728309"/>
              <a:chExt cx="3425050" cy="3415167"/>
            </a:xfrm>
          </p:grpSpPr>
          <p:sp>
            <p:nvSpPr>
              <p:cNvPr id="406" name="Google Shape;406;p25"/>
              <p:cNvSpPr/>
              <p:nvPr/>
            </p:nvSpPr>
            <p:spPr>
              <a:xfrm>
                <a:off x="2205370" y="2931347"/>
                <a:ext cx="1799836" cy="2206055"/>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1577147" y="1728309"/>
                <a:ext cx="1395266" cy="3409073"/>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1926858" y="2604045"/>
                <a:ext cx="619211" cy="2535236"/>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80156" y="2220204"/>
                <a:ext cx="1584777" cy="2917186"/>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1003579" y="2960664"/>
                <a:ext cx="989020" cy="2182812"/>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5"/>
            <p:cNvSpPr/>
            <p:nvPr/>
          </p:nvSpPr>
          <p:spPr>
            <a:xfrm>
              <a:off x="3304440" y="1721495"/>
              <a:ext cx="1058979" cy="604629"/>
            </a:xfrm>
            <a:custGeom>
              <a:avLst/>
              <a:gdLst/>
              <a:ahLst/>
              <a:cxnLst/>
              <a:rect l="l" t="t" r="r" b="b"/>
              <a:pathLst>
                <a:path w="14157" h="8083" extrusionOk="0">
                  <a:moveTo>
                    <a:pt x="9058" y="0"/>
                  </a:moveTo>
                  <a:lnTo>
                    <a:pt x="9058" y="0"/>
                  </a:lnTo>
                  <a:cubicBezTo>
                    <a:pt x="8055" y="214"/>
                    <a:pt x="7103" y="483"/>
                    <a:pt x="6099" y="693"/>
                  </a:cubicBezTo>
                  <a:cubicBezTo>
                    <a:pt x="6030" y="1283"/>
                    <a:pt x="5559" y="1763"/>
                    <a:pt x="5019" y="2019"/>
                  </a:cubicBezTo>
                  <a:cubicBezTo>
                    <a:pt x="4484" y="2273"/>
                    <a:pt x="3880" y="2343"/>
                    <a:pt x="3290" y="2416"/>
                  </a:cubicBezTo>
                  <a:cubicBezTo>
                    <a:pt x="2700" y="2490"/>
                    <a:pt x="2097" y="2576"/>
                    <a:pt x="1571" y="2859"/>
                  </a:cubicBezTo>
                  <a:cubicBezTo>
                    <a:pt x="525" y="3422"/>
                    <a:pt x="1" y="4775"/>
                    <a:pt x="321" y="5922"/>
                  </a:cubicBezTo>
                  <a:cubicBezTo>
                    <a:pt x="641" y="7068"/>
                    <a:pt x="1734" y="7935"/>
                    <a:pt x="2917" y="8064"/>
                  </a:cubicBezTo>
                  <a:cubicBezTo>
                    <a:pt x="3029" y="8076"/>
                    <a:pt x="3141" y="8082"/>
                    <a:pt x="3254" y="8082"/>
                  </a:cubicBezTo>
                  <a:cubicBezTo>
                    <a:pt x="4326" y="8082"/>
                    <a:pt x="5385" y="7532"/>
                    <a:pt x="6039" y="6678"/>
                  </a:cubicBezTo>
                  <a:lnTo>
                    <a:pt x="10928" y="7935"/>
                  </a:lnTo>
                  <a:cubicBezTo>
                    <a:pt x="10948" y="7935"/>
                    <a:pt x="10967" y="7935"/>
                    <a:pt x="10987" y="7935"/>
                  </a:cubicBezTo>
                  <a:cubicBezTo>
                    <a:pt x="12468" y="7935"/>
                    <a:pt x="13853" y="6692"/>
                    <a:pt x="14004" y="5215"/>
                  </a:cubicBezTo>
                  <a:cubicBezTo>
                    <a:pt x="14157" y="3719"/>
                    <a:pt x="13021" y="2203"/>
                    <a:pt x="11542" y="1933"/>
                  </a:cubicBezTo>
                  <a:cubicBezTo>
                    <a:pt x="11011" y="1833"/>
                    <a:pt x="10445" y="1876"/>
                    <a:pt x="9962" y="1636"/>
                  </a:cubicBezTo>
                  <a:cubicBezTo>
                    <a:pt x="9385" y="1356"/>
                    <a:pt x="8949" y="630"/>
                    <a:pt x="90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3723558" y="1846041"/>
              <a:ext cx="302651" cy="546283"/>
            </a:xfrm>
            <a:custGeom>
              <a:avLst/>
              <a:gdLst/>
              <a:ahLst/>
              <a:cxnLst/>
              <a:rect l="l" t="t" r="r" b="b"/>
              <a:pathLst>
                <a:path w="4046" h="7303" extrusionOk="0">
                  <a:moveTo>
                    <a:pt x="333" y="1"/>
                  </a:moveTo>
                  <a:lnTo>
                    <a:pt x="0" y="4157"/>
                  </a:lnTo>
                  <a:lnTo>
                    <a:pt x="2089" y="7303"/>
                  </a:lnTo>
                  <a:lnTo>
                    <a:pt x="4046" y="4960"/>
                  </a:lnTo>
                  <a:lnTo>
                    <a:pt x="3512" y="3907"/>
                  </a:lnTo>
                  <a:lnTo>
                    <a:pt x="2963" y="1374"/>
                  </a:lnTo>
                  <a:lnTo>
                    <a:pt x="333" y="1"/>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4867361" y="2215414"/>
              <a:ext cx="257321" cy="279238"/>
            </a:xfrm>
            <a:custGeom>
              <a:avLst/>
              <a:gdLst/>
              <a:ahLst/>
              <a:cxnLst/>
              <a:rect l="l" t="t" r="r" b="b"/>
              <a:pathLst>
                <a:path w="3440" h="3733" extrusionOk="0">
                  <a:moveTo>
                    <a:pt x="1083" y="0"/>
                  </a:moveTo>
                  <a:cubicBezTo>
                    <a:pt x="1081" y="0"/>
                    <a:pt x="1079" y="0"/>
                    <a:pt x="1077" y="0"/>
                  </a:cubicBezTo>
                  <a:cubicBezTo>
                    <a:pt x="694" y="8"/>
                    <a:pt x="777" y="488"/>
                    <a:pt x="611" y="897"/>
                  </a:cubicBezTo>
                  <a:cubicBezTo>
                    <a:pt x="445" y="1307"/>
                    <a:pt x="1" y="2020"/>
                    <a:pt x="1" y="2020"/>
                  </a:cubicBezTo>
                  <a:lnTo>
                    <a:pt x="1900" y="3733"/>
                  </a:lnTo>
                  <a:cubicBezTo>
                    <a:pt x="1900" y="3733"/>
                    <a:pt x="3440" y="1397"/>
                    <a:pt x="3293" y="1071"/>
                  </a:cubicBezTo>
                  <a:cubicBezTo>
                    <a:pt x="3244" y="956"/>
                    <a:pt x="3169" y="932"/>
                    <a:pt x="3116" y="932"/>
                  </a:cubicBezTo>
                  <a:cubicBezTo>
                    <a:pt x="3079" y="932"/>
                    <a:pt x="3054" y="943"/>
                    <a:pt x="3054" y="943"/>
                  </a:cubicBezTo>
                  <a:cubicBezTo>
                    <a:pt x="3054" y="943"/>
                    <a:pt x="3240" y="727"/>
                    <a:pt x="3174" y="571"/>
                  </a:cubicBezTo>
                  <a:cubicBezTo>
                    <a:pt x="3121" y="453"/>
                    <a:pt x="3011" y="439"/>
                    <a:pt x="2959" y="439"/>
                  </a:cubicBezTo>
                  <a:cubicBezTo>
                    <a:pt x="2941" y="439"/>
                    <a:pt x="2930" y="440"/>
                    <a:pt x="2930" y="440"/>
                  </a:cubicBezTo>
                  <a:cubicBezTo>
                    <a:pt x="2930" y="440"/>
                    <a:pt x="3064" y="231"/>
                    <a:pt x="2860" y="124"/>
                  </a:cubicBezTo>
                  <a:cubicBezTo>
                    <a:pt x="2836" y="112"/>
                    <a:pt x="2808" y="106"/>
                    <a:pt x="2775" y="106"/>
                  </a:cubicBezTo>
                  <a:cubicBezTo>
                    <a:pt x="2493" y="106"/>
                    <a:pt x="1883" y="512"/>
                    <a:pt x="1304" y="951"/>
                  </a:cubicBezTo>
                  <a:cubicBezTo>
                    <a:pt x="1447" y="579"/>
                    <a:pt x="1448" y="0"/>
                    <a:pt x="1083"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010009" y="2241595"/>
              <a:ext cx="79814" cy="63657"/>
            </a:xfrm>
            <a:custGeom>
              <a:avLst/>
              <a:gdLst/>
              <a:ahLst/>
              <a:cxnLst/>
              <a:rect l="l" t="t" r="r" b="b"/>
              <a:pathLst>
                <a:path w="1067" h="851" extrusionOk="0">
                  <a:moveTo>
                    <a:pt x="983" y="1"/>
                  </a:moveTo>
                  <a:cubicBezTo>
                    <a:pt x="963" y="10"/>
                    <a:pt x="484" y="244"/>
                    <a:pt x="0" y="707"/>
                  </a:cubicBezTo>
                  <a:lnTo>
                    <a:pt x="140" y="850"/>
                  </a:lnTo>
                  <a:cubicBezTo>
                    <a:pt x="597" y="410"/>
                    <a:pt x="1063" y="184"/>
                    <a:pt x="1067" y="181"/>
                  </a:cubicBezTo>
                  <a:lnTo>
                    <a:pt x="9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35891" y="2279969"/>
              <a:ext cx="64405" cy="57224"/>
            </a:xfrm>
            <a:custGeom>
              <a:avLst/>
              <a:gdLst/>
              <a:ahLst/>
              <a:cxnLst/>
              <a:rect l="l" t="t" r="r" b="b"/>
              <a:pathLst>
                <a:path w="861" h="765" extrusionOk="0">
                  <a:moveTo>
                    <a:pt x="744" y="0"/>
                  </a:moveTo>
                  <a:cubicBezTo>
                    <a:pt x="727" y="11"/>
                    <a:pt x="327" y="297"/>
                    <a:pt x="1" y="624"/>
                  </a:cubicBezTo>
                  <a:lnTo>
                    <a:pt x="141" y="764"/>
                  </a:lnTo>
                  <a:cubicBezTo>
                    <a:pt x="454" y="451"/>
                    <a:pt x="854" y="164"/>
                    <a:pt x="861" y="160"/>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4943435" y="2309366"/>
              <a:ext cx="29023" cy="71885"/>
            </a:xfrm>
            <a:custGeom>
              <a:avLst/>
              <a:gdLst/>
              <a:ahLst/>
              <a:cxnLst/>
              <a:rect l="l" t="t" r="r" b="b"/>
              <a:pathLst>
                <a:path w="388" h="961" extrusionOk="0">
                  <a:moveTo>
                    <a:pt x="163" y="1"/>
                  </a:moveTo>
                  <a:lnTo>
                    <a:pt x="0" y="118"/>
                  </a:lnTo>
                  <a:cubicBezTo>
                    <a:pt x="154" y="331"/>
                    <a:pt x="177" y="634"/>
                    <a:pt x="57" y="871"/>
                  </a:cubicBezTo>
                  <a:lnTo>
                    <a:pt x="237" y="961"/>
                  </a:lnTo>
                  <a:cubicBezTo>
                    <a:pt x="387" y="661"/>
                    <a:pt x="360" y="274"/>
                    <a:pt x="1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3837482" y="1923611"/>
              <a:ext cx="134644" cy="149381"/>
            </a:xfrm>
            <a:custGeom>
              <a:avLst/>
              <a:gdLst/>
              <a:ahLst/>
              <a:cxnLst/>
              <a:rect l="l" t="t" r="r" b="b"/>
              <a:pathLst>
                <a:path w="1800" h="1997" extrusionOk="0">
                  <a:moveTo>
                    <a:pt x="669" y="0"/>
                  </a:moveTo>
                  <a:cubicBezTo>
                    <a:pt x="446" y="157"/>
                    <a:pt x="230" y="311"/>
                    <a:pt x="0" y="468"/>
                  </a:cubicBezTo>
                  <a:cubicBezTo>
                    <a:pt x="353" y="1197"/>
                    <a:pt x="1029" y="1750"/>
                    <a:pt x="1800" y="1997"/>
                  </a:cubicBezTo>
                  <a:lnTo>
                    <a:pt x="1456" y="414"/>
                  </a:lnTo>
                  <a:lnTo>
                    <a:pt x="6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3357113" y="2139350"/>
              <a:ext cx="1695324" cy="797080"/>
            </a:xfrm>
            <a:custGeom>
              <a:avLst/>
              <a:gdLst/>
              <a:ahLst/>
              <a:cxnLst/>
              <a:rect l="l" t="t" r="r" b="b"/>
              <a:pathLst>
                <a:path w="22664" h="11596" extrusionOk="0">
                  <a:moveTo>
                    <a:pt x="8916" y="1"/>
                  </a:moveTo>
                  <a:cubicBezTo>
                    <a:pt x="8621" y="1"/>
                    <a:pt x="8431" y="6"/>
                    <a:pt x="8431" y="6"/>
                  </a:cubicBezTo>
                  <a:cubicBezTo>
                    <a:pt x="8012" y="907"/>
                    <a:pt x="7450" y="1199"/>
                    <a:pt x="6898" y="1199"/>
                  </a:cubicBezTo>
                  <a:cubicBezTo>
                    <a:pt x="5891" y="1199"/>
                    <a:pt x="4919" y="226"/>
                    <a:pt x="4919" y="226"/>
                  </a:cubicBezTo>
                  <a:cubicBezTo>
                    <a:pt x="4919" y="226"/>
                    <a:pt x="2326" y="843"/>
                    <a:pt x="1404" y="1589"/>
                  </a:cubicBezTo>
                  <a:cubicBezTo>
                    <a:pt x="667" y="2185"/>
                    <a:pt x="1" y="11595"/>
                    <a:pt x="1" y="11595"/>
                  </a:cubicBezTo>
                  <a:lnTo>
                    <a:pt x="13923" y="11595"/>
                  </a:lnTo>
                  <a:cubicBezTo>
                    <a:pt x="19765" y="11595"/>
                    <a:pt x="22664" y="4354"/>
                    <a:pt x="22664" y="4354"/>
                  </a:cubicBezTo>
                  <a:lnTo>
                    <a:pt x="20071" y="1982"/>
                  </a:lnTo>
                  <a:lnTo>
                    <a:pt x="16339" y="5321"/>
                  </a:lnTo>
                  <a:cubicBezTo>
                    <a:pt x="16339" y="5321"/>
                    <a:pt x="12737" y="972"/>
                    <a:pt x="12120" y="446"/>
                  </a:cubicBezTo>
                  <a:cubicBezTo>
                    <a:pt x="11659" y="50"/>
                    <a:pt x="9808" y="1"/>
                    <a:pt x="8916"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3714058" y="1505541"/>
              <a:ext cx="389721" cy="506114"/>
            </a:xfrm>
            <a:custGeom>
              <a:avLst/>
              <a:gdLst/>
              <a:ahLst/>
              <a:cxnLst/>
              <a:rect l="l" t="t" r="r" b="b"/>
              <a:pathLst>
                <a:path w="5210" h="6766" extrusionOk="0">
                  <a:moveTo>
                    <a:pt x="2603" y="1"/>
                  </a:moveTo>
                  <a:cubicBezTo>
                    <a:pt x="2549" y="1"/>
                    <a:pt x="2493" y="3"/>
                    <a:pt x="2436" y="8"/>
                  </a:cubicBezTo>
                  <a:cubicBezTo>
                    <a:pt x="2427" y="8"/>
                    <a:pt x="2416" y="11"/>
                    <a:pt x="2407" y="11"/>
                  </a:cubicBezTo>
                  <a:cubicBezTo>
                    <a:pt x="1447" y="111"/>
                    <a:pt x="870" y="561"/>
                    <a:pt x="520" y="1094"/>
                  </a:cubicBezTo>
                  <a:cubicBezTo>
                    <a:pt x="80" y="1771"/>
                    <a:pt x="7" y="2581"/>
                    <a:pt x="0" y="3010"/>
                  </a:cubicBezTo>
                  <a:lnTo>
                    <a:pt x="0" y="3057"/>
                  </a:lnTo>
                  <a:lnTo>
                    <a:pt x="0" y="3077"/>
                  </a:lnTo>
                  <a:lnTo>
                    <a:pt x="3" y="3117"/>
                  </a:lnTo>
                  <a:cubicBezTo>
                    <a:pt x="3" y="3157"/>
                    <a:pt x="3" y="3193"/>
                    <a:pt x="7" y="3221"/>
                  </a:cubicBezTo>
                  <a:cubicBezTo>
                    <a:pt x="7" y="3261"/>
                    <a:pt x="11" y="3287"/>
                    <a:pt x="11" y="3301"/>
                  </a:cubicBezTo>
                  <a:lnTo>
                    <a:pt x="11" y="3310"/>
                  </a:lnTo>
                  <a:lnTo>
                    <a:pt x="83" y="3457"/>
                  </a:lnTo>
                  <a:lnTo>
                    <a:pt x="1433" y="6192"/>
                  </a:lnTo>
                  <a:cubicBezTo>
                    <a:pt x="1433" y="6192"/>
                    <a:pt x="2108" y="6766"/>
                    <a:pt x="2957" y="6766"/>
                  </a:cubicBezTo>
                  <a:cubicBezTo>
                    <a:pt x="3413" y="6766"/>
                    <a:pt x="3920" y="6600"/>
                    <a:pt x="4399" y="6089"/>
                  </a:cubicBezTo>
                  <a:cubicBezTo>
                    <a:pt x="5159" y="5277"/>
                    <a:pt x="5209" y="3317"/>
                    <a:pt x="4649" y="1838"/>
                  </a:cubicBezTo>
                  <a:cubicBezTo>
                    <a:pt x="4632" y="1791"/>
                    <a:pt x="4612" y="1744"/>
                    <a:pt x="4592" y="1698"/>
                  </a:cubicBezTo>
                  <a:lnTo>
                    <a:pt x="4586" y="1678"/>
                  </a:lnTo>
                  <a:cubicBezTo>
                    <a:pt x="4582" y="1667"/>
                    <a:pt x="4579" y="1658"/>
                    <a:pt x="4572" y="1651"/>
                  </a:cubicBezTo>
                  <a:cubicBezTo>
                    <a:pt x="4572" y="1644"/>
                    <a:pt x="4569" y="1641"/>
                    <a:pt x="4569" y="1634"/>
                  </a:cubicBezTo>
                  <a:cubicBezTo>
                    <a:pt x="4546" y="1581"/>
                    <a:pt x="4522" y="1531"/>
                    <a:pt x="4496" y="1478"/>
                  </a:cubicBezTo>
                  <a:cubicBezTo>
                    <a:pt x="4479" y="1441"/>
                    <a:pt x="4462" y="1404"/>
                    <a:pt x="4442" y="1371"/>
                  </a:cubicBezTo>
                  <a:cubicBezTo>
                    <a:pt x="4419" y="1324"/>
                    <a:pt x="4392" y="1278"/>
                    <a:pt x="4369" y="1231"/>
                  </a:cubicBezTo>
                  <a:cubicBezTo>
                    <a:pt x="4099" y="754"/>
                    <a:pt x="3753" y="371"/>
                    <a:pt x="3330" y="168"/>
                  </a:cubicBezTo>
                  <a:cubicBezTo>
                    <a:pt x="3233" y="121"/>
                    <a:pt x="3133" y="81"/>
                    <a:pt x="3030" y="54"/>
                  </a:cubicBezTo>
                  <a:cubicBezTo>
                    <a:pt x="2982" y="41"/>
                    <a:pt x="2933" y="31"/>
                    <a:pt x="2883" y="21"/>
                  </a:cubicBezTo>
                  <a:cubicBezTo>
                    <a:pt x="2847" y="14"/>
                    <a:pt x="2803" y="11"/>
                    <a:pt x="2763" y="8"/>
                  </a:cubicBezTo>
                  <a:cubicBezTo>
                    <a:pt x="2711" y="3"/>
                    <a:pt x="2658" y="1"/>
                    <a:pt x="2603" y="1"/>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3971827" y="1733389"/>
              <a:ext cx="30968" cy="115271"/>
            </a:xfrm>
            <a:custGeom>
              <a:avLst/>
              <a:gdLst/>
              <a:ahLst/>
              <a:cxnLst/>
              <a:rect l="l" t="t" r="r" b="b"/>
              <a:pathLst>
                <a:path w="414" h="1541" extrusionOk="0">
                  <a:moveTo>
                    <a:pt x="193" y="1"/>
                  </a:moveTo>
                  <a:lnTo>
                    <a:pt x="0" y="35"/>
                  </a:lnTo>
                  <a:lnTo>
                    <a:pt x="200" y="1167"/>
                  </a:lnTo>
                  <a:cubicBezTo>
                    <a:pt x="207" y="1207"/>
                    <a:pt x="196" y="1251"/>
                    <a:pt x="173" y="1284"/>
                  </a:cubicBezTo>
                  <a:cubicBezTo>
                    <a:pt x="147" y="1317"/>
                    <a:pt x="110" y="1337"/>
                    <a:pt x="67" y="1341"/>
                  </a:cubicBezTo>
                  <a:lnTo>
                    <a:pt x="87" y="1541"/>
                  </a:lnTo>
                  <a:cubicBezTo>
                    <a:pt x="183" y="1531"/>
                    <a:pt x="273" y="1481"/>
                    <a:pt x="330" y="1404"/>
                  </a:cubicBezTo>
                  <a:cubicBezTo>
                    <a:pt x="390" y="1327"/>
                    <a:pt x="413" y="1227"/>
                    <a:pt x="396" y="1131"/>
                  </a:cubicBezTo>
                  <a:lnTo>
                    <a:pt x="1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3898745" y="1738101"/>
              <a:ext cx="18252" cy="23638"/>
            </a:xfrm>
            <a:custGeom>
              <a:avLst/>
              <a:gdLst/>
              <a:ahLst/>
              <a:cxnLst/>
              <a:rect l="l" t="t" r="r" b="b"/>
              <a:pathLst>
                <a:path w="244" h="316" extrusionOk="0">
                  <a:moveTo>
                    <a:pt x="116" y="1"/>
                  </a:moveTo>
                  <a:cubicBezTo>
                    <a:pt x="113" y="1"/>
                    <a:pt x="110" y="1"/>
                    <a:pt x="107" y="1"/>
                  </a:cubicBezTo>
                  <a:cubicBezTo>
                    <a:pt x="44" y="8"/>
                    <a:pt x="1" y="81"/>
                    <a:pt x="10" y="168"/>
                  </a:cubicBezTo>
                  <a:cubicBezTo>
                    <a:pt x="20" y="251"/>
                    <a:pt x="73" y="315"/>
                    <a:pt x="130" y="315"/>
                  </a:cubicBezTo>
                  <a:cubicBezTo>
                    <a:pt x="132" y="315"/>
                    <a:pt x="135" y="315"/>
                    <a:pt x="138" y="315"/>
                  </a:cubicBezTo>
                  <a:cubicBezTo>
                    <a:pt x="201" y="308"/>
                    <a:pt x="244" y="235"/>
                    <a:pt x="234" y="148"/>
                  </a:cubicBezTo>
                  <a:cubicBezTo>
                    <a:pt x="227" y="65"/>
                    <a:pt x="175" y="1"/>
                    <a:pt x="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4026133" y="1725909"/>
              <a:ext cx="18027" cy="23563"/>
            </a:xfrm>
            <a:custGeom>
              <a:avLst/>
              <a:gdLst/>
              <a:ahLst/>
              <a:cxnLst/>
              <a:rect l="l" t="t" r="r" b="b"/>
              <a:pathLst>
                <a:path w="241" h="315" extrusionOk="0">
                  <a:moveTo>
                    <a:pt x="113" y="1"/>
                  </a:moveTo>
                  <a:cubicBezTo>
                    <a:pt x="110" y="1"/>
                    <a:pt x="107" y="1"/>
                    <a:pt x="104" y="1"/>
                  </a:cubicBezTo>
                  <a:cubicBezTo>
                    <a:pt x="44" y="4"/>
                    <a:pt x="1" y="81"/>
                    <a:pt x="7" y="167"/>
                  </a:cubicBezTo>
                  <a:cubicBezTo>
                    <a:pt x="17" y="252"/>
                    <a:pt x="71" y="315"/>
                    <a:pt x="130" y="315"/>
                  </a:cubicBezTo>
                  <a:cubicBezTo>
                    <a:pt x="131" y="315"/>
                    <a:pt x="133" y="315"/>
                    <a:pt x="134" y="315"/>
                  </a:cubicBezTo>
                  <a:cubicBezTo>
                    <a:pt x="197" y="307"/>
                    <a:pt x="240" y="231"/>
                    <a:pt x="230" y="144"/>
                  </a:cubicBezTo>
                  <a:cubicBezTo>
                    <a:pt x="224" y="62"/>
                    <a:pt x="172"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3867851" y="1690527"/>
              <a:ext cx="65901" cy="23787"/>
            </a:xfrm>
            <a:custGeom>
              <a:avLst/>
              <a:gdLst/>
              <a:ahLst/>
              <a:cxnLst/>
              <a:rect l="l" t="t" r="r" b="b"/>
              <a:pathLst>
                <a:path w="881" h="318" extrusionOk="0">
                  <a:moveTo>
                    <a:pt x="647" y="0"/>
                  </a:moveTo>
                  <a:cubicBezTo>
                    <a:pt x="639" y="0"/>
                    <a:pt x="633" y="0"/>
                    <a:pt x="627" y="1"/>
                  </a:cubicBezTo>
                  <a:cubicBezTo>
                    <a:pt x="480" y="5"/>
                    <a:pt x="327" y="37"/>
                    <a:pt x="191" y="88"/>
                  </a:cubicBezTo>
                  <a:cubicBezTo>
                    <a:pt x="144" y="105"/>
                    <a:pt x="97" y="125"/>
                    <a:pt x="60" y="154"/>
                  </a:cubicBezTo>
                  <a:cubicBezTo>
                    <a:pt x="24" y="180"/>
                    <a:pt x="0" y="220"/>
                    <a:pt x="11" y="254"/>
                  </a:cubicBezTo>
                  <a:cubicBezTo>
                    <a:pt x="25" y="303"/>
                    <a:pt x="104" y="318"/>
                    <a:pt x="178" y="318"/>
                  </a:cubicBezTo>
                  <a:cubicBezTo>
                    <a:pt x="185" y="318"/>
                    <a:pt x="193" y="318"/>
                    <a:pt x="200" y="317"/>
                  </a:cubicBezTo>
                  <a:cubicBezTo>
                    <a:pt x="374" y="317"/>
                    <a:pt x="554" y="277"/>
                    <a:pt x="717" y="211"/>
                  </a:cubicBezTo>
                  <a:cubicBezTo>
                    <a:pt x="774" y="188"/>
                    <a:pt x="834" y="154"/>
                    <a:pt x="851" y="111"/>
                  </a:cubicBezTo>
                  <a:cubicBezTo>
                    <a:pt x="881" y="19"/>
                    <a:pt x="729" y="0"/>
                    <a:pt x="6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4001972" y="1678858"/>
              <a:ext cx="59094" cy="18551"/>
            </a:xfrm>
            <a:custGeom>
              <a:avLst/>
              <a:gdLst/>
              <a:ahLst/>
              <a:cxnLst/>
              <a:rect l="l" t="t" r="r" b="b"/>
              <a:pathLst>
                <a:path w="790" h="248" extrusionOk="0">
                  <a:moveTo>
                    <a:pt x="423" y="1"/>
                  </a:moveTo>
                  <a:cubicBezTo>
                    <a:pt x="341" y="1"/>
                    <a:pt x="258" y="9"/>
                    <a:pt x="180" y="24"/>
                  </a:cubicBezTo>
                  <a:cubicBezTo>
                    <a:pt x="137" y="33"/>
                    <a:pt x="93" y="44"/>
                    <a:pt x="60" y="64"/>
                  </a:cubicBezTo>
                  <a:cubicBezTo>
                    <a:pt x="27" y="84"/>
                    <a:pt x="0" y="113"/>
                    <a:pt x="7" y="144"/>
                  </a:cubicBezTo>
                  <a:cubicBezTo>
                    <a:pt x="13" y="193"/>
                    <a:pt x="93" y="221"/>
                    <a:pt x="164" y="233"/>
                  </a:cubicBezTo>
                  <a:cubicBezTo>
                    <a:pt x="223" y="243"/>
                    <a:pt x="284" y="247"/>
                    <a:pt x="346" y="247"/>
                  </a:cubicBezTo>
                  <a:cubicBezTo>
                    <a:pt x="439" y="247"/>
                    <a:pt x="533" y="237"/>
                    <a:pt x="623" y="217"/>
                  </a:cubicBezTo>
                  <a:cubicBezTo>
                    <a:pt x="677" y="204"/>
                    <a:pt x="733" y="184"/>
                    <a:pt x="750" y="147"/>
                  </a:cubicBezTo>
                  <a:cubicBezTo>
                    <a:pt x="790" y="61"/>
                    <a:pt x="633" y="21"/>
                    <a:pt x="567" y="10"/>
                  </a:cubicBezTo>
                  <a:cubicBezTo>
                    <a:pt x="521" y="4"/>
                    <a:pt x="472" y="1"/>
                    <a:pt x="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3913705" y="1854793"/>
              <a:ext cx="50941" cy="27153"/>
            </a:xfrm>
            <a:custGeom>
              <a:avLst/>
              <a:gdLst/>
              <a:ahLst/>
              <a:cxnLst/>
              <a:rect l="l" t="t" r="r" b="b"/>
              <a:pathLst>
                <a:path w="681" h="363" extrusionOk="0">
                  <a:moveTo>
                    <a:pt x="18" y="1"/>
                  </a:moveTo>
                  <a:lnTo>
                    <a:pt x="18" y="1"/>
                  </a:lnTo>
                  <a:cubicBezTo>
                    <a:pt x="1" y="184"/>
                    <a:pt x="134" y="344"/>
                    <a:pt x="317" y="361"/>
                  </a:cubicBezTo>
                  <a:cubicBezTo>
                    <a:pt x="329" y="362"/>
                    <a:pt x="341" y="363"/>
                    <a:pt x="353" y="363"/>
                  </a:cubicBezTo>
                  <a:cubicBezTo>
                    <a:pt x="521" y="363"/>
                    <a:pt x="662" y="232"/>
                    <a:pt x="681" y="61"/>
                  </a:cubicBez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3665661" y="1730621"/>
              <a:ext cx="118712" cy="145192"/>
            </a:xfrm>
            <a:custGeom>
              <a:avLst/>
              <a:gdLst/>
              <a:ahLst/>
              <a:cxnLst/>
              <a:rect l="l" t="t" r="r" b="b"/>
              <a:pathLst>
                <a:path w="1587" h="1941" extrusionOk="0">
                  <a:moveTo>
                    <a:pt x="874" y="0"/>
                  </a:moveTo>
                  <a:cubicBezTo>
                    <a:pt x="841" y="0"/>
                    <a:pt x="807" y="3"/>
                    <a:pt x="774" y="8"/>
                  </a:cubicBezTo>
                  <a:cubicBezTo>
                    <a:pt x="578" y="41"/>
                    <a:pt x="401" y="168"/>
                    <a:pt x="278" y="328"/>
                  </a:cubicBezTo>
                  <a:cubicBezTo>
                    <a:pt x="1" y="698"/>
                    <a:pt x="21" y="1258"/>
                    <a:pt x="327" y="1604"/>
                  </a:cubicBezTo>
                  <a:cubicBezTo>
                    <a:pt x="519" y="1823"/>
                    <a:pt x="811" y="1941"/>
                    <a:pt x="1102" y="1941"/>
                  </a:cubicBezTo>
                  <a:cubicBezTo>
                    <a:pt x="1271" y="1941"/>
                    <a:pt x="1440" y="1901"/>
                    <a:pt x="1587" y="1817"/>
                  </a:cubicBezTo>
                  <a:lnTo>
                    <a:pt x="1317" y="204"/>
                  </a:lnTo>
                  <a:cubicBezTo>
                    <a:pt x="1214" y="71"/>
                    <a:pt x="1044" y="0"/>
                    <a:pt x="874"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3709270" y="1767573"/>
              <a:ext cx="40244" cy="64405"/>
            </a:xfrm>
            <a:custGeom>
              <a:avLst/>
              <a:gdLst/>
              <a:ahLst/>
              <a:cxnLst/>
              <a:rect l="l" t="t" r="r" b="b"/>
              <a:pathLst>
                <a:path w="538" h="861" extrusionOk="0">
                  <a:moveTo>
                    <a:pt x="447" y="1"/>
                  </a:moveTo>
                  <a:lnTo>
                    <a:pt x="1" y="54"/>
                  </a:lnTo>
                  <a:lnTo>
                    <a:pt x="24" y="250"/>
                  </a:lnTo>
                  <a:lnTo>
                    <a:pt x="264" y="221"/>
                  </a:lnTo>
                  <a:lnTo>
                    <a:pt x="264" y="221"/>
                  </a:lnTo>
                  <a:cubicBezTo>
                    <a:pt x="167" y="417"/>
                    <a:pt x="135" y="647"/>
                    <a:pt x="171" y="860"/>
                  </a:cubicBezTo>
                  <a:lnTo>
                    <a:pt x="367" y="827"/>
                  </a:lnTo>
                  <a:cubicBezTo>
                    <a:pt x="327" y="594"/>
                    <a:pt x="391" y="344"/>
                    <a:pt x="538" y="161"/>
                  </a:cubicBezTo>
                  <a:lnTo>
                    <a:pt x="4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3714058" y="1505541"/>
              <a:ext cx="342072" cy="225230"/>
            </a:xfrm>
            <a:custGeom>
              <a:avLst/>
              <a:gdLst/>
              <a:ahLst/>
              <a:cxnLst/>
              <a:rect l="l" t="t" r="r" b="b"/>
              <a:pathLst>
                <a:path w="4573" h="3011" extrusionOk="0">
                  <a:moveTo>
                    <a:pt x="2603" y="1"/>
                  </a:moveTo>
                  <a:cubicBezTo>
                    <a:pt x="2549" y="1"/>
                    <a:pt x="2493" y="3"/>
                    <a:pt x="2436" y="8"/>
                  </a:cubicBezTo>
                  <a:cubicBezTo>
                    <a:pt x="2427" y="8"/>
                    <a:pt x="2416" y="11"/>
                    <a:pt x="2407" y="11"/>
                  </a:cubicBezTo>
                  <a:cubicBezTo>
                    <a:pt x="1447" y="111"/>
                    <a:pt x="870" y="561"/>
                    <a:pt x="520" y="1094"/>
                  </a:cubicBezTo>
                  <a:cubicBezTo>
                    <a:pt x="80" y="1771"/>
                    <a:pt x="7" y="2581"/>
                    <a:pt x="0" y="3010"/>
                  </a:cubicBezTo>
                  <a:cubicBezTo>
                    <a:pt x="663" y="2967"/>
                    <a:pt x="1313" y="2697"/>
                    <a:pt x="1807" y="2250"/>
                  </a:cubicBezTo>
                  <a:cubicBezTo>
                    <a:pt x="2303" y="1801"/>
                    <a:pt x="2636" y="1174"/>
                    <a:pt x="2743" y="514"/>
                  </a:cubicBezTo>
                  <a:cubicBezTo>
                    <a:pt x="3210" y="1078"/>
                    <a:pt x="3862" y="1484"/>
                    <a:pt x="4572" y="1651"/>
                  </a:cubicBezTo>
                  <a:cubicBezTo>
                    <a:pt x="4572" y="1644"/>
                    <a:pt x="4569" y="1641"/>
                    <a:pt x="4569" y="1634"/>
                  </a:cubicBezTo>
                  <a:cubicBezTo>
                    <a:pt x="4546" y="1581"/>
                    <a:pt x="4522" y="1531"/>
                    <a:pt x="4496" y="1478"/>
                  </a:cubicBezTo>
                  <a:cubicBezTo>
                    <a:pt x="4479" y="1441"/>
                    <a:pt x="4462" y="1404"/>
                    <a:pt x="4442" y="1371"/>
                  </a:cubicBezTo>
                  <a:cubicBezTo>
                    <a:pt x="4419" y="1324"/>
                    <a:pt x="4392" y="1278"/>
                    <a:pt x="4369" y="1231"/>
                  </a:cubicBezTo>
                  <a:cubicBezTo>
                    <a:pt x="4099" y="754"/>
                    <a:pt x="3753" y="371"/>
                    <a:pt x="3330" y="168"/>
                  </a:cubicBezTo>
                  <a:cubicBezTo>
                    <a:pt x="3233" y="121"/>
                    <a:pt x="3133" y="81"/>
                    <a:pt x="3030" y="54"/>
                  </a:cubicBezTo>
                  <a:cubicBezTo>
                    <a:pt x="2982" y="41"/>
                    <a:pt x="2933" y="31"/>
                    <a:pt x="2883" y="21"/>
                  </a:cubicBezTo>
                  <a:cubicBezTo>
                    <a:pt x="2847" y="14"/>
                    <a:pt x="2803" y="11"/>
                    <a:pt x="2763" y="8"/>
                  </a:cubicBezTo>
                  <a:cubicBezTo>
                    <a:pt x="2711" y="3"/>
                    <a:pt x="2658" y="1"/>
                    <a:pt x="26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4234790" y="2579501"/>
              <a:ext cx="148883" cy="352021"/>
            </a:xfrm>
            <a:custGeom>
              <a:avLst/>
              <a:gdLst/>
              <a:ahLst/>
              <a:cxnLst/>
              <a:rect l="l" t="t" r="r" b="b"/>
              <a:pathLst>
                <a:path w="1737" h="4107" extrusionOk="0">
                  <a:moveTo>
                    <a:pt x="0" y="0"/>
                  </a:moveTo>
                  <a:lnTo>
                    <a:pt x="770" y="4106"/>
                  </a:lnTo>
                  <a:lnTo>
                    <a:pt x="1737" y="4106"/>
                  </a:lnTo>
                  <a:lnTo>
                    <a:pt x="0"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3672387" y="2611820"/>
              <a:ext cx="82970" cy="320822"/>
            </a:xfrm>
            <a:custGeom>
              <a:avLst/>
              <a:gdLst/>
              <a:ahLst/>
              <a:cxnLst/>
              <a:rect l="l" t="t" r="r" b="b"/>
              <a:pathLst>
                <a:path w="968" h="3743" extrusionOk="0">
                  <a:moveTo>
                    <a:pt x="1" y="0"/>
                  </a:moveTo>
                  <a:lnTo>
                    <a:pt x="1" y="3742"/>
                  </a:lnTo>
                  <a:lnTo>
                    <a:pt x="967" y="3742"/>
                  </a:lnTo>
                  <a:lnTo>
                    <a:pt x="1"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25"/>
          <p:cNvSpPr txBox="1">
            <a:spLocks noGrp="1"/>
          </p:cNvSpPr>
          <p:nvPr>
            <p:ph type="title"/>
          </p:nvPr>
        </p:nvSpPr>
        <p:spPr>
          <a:xfrm>
            <a:off x="7854950" y="1570972"/>
            <a:ext cx="1289050" cy="110572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r" rtl="0">
              <a:spcBef>
                <a:spcPts val="0"/>
              </a:spcBef>
              <a:spcAft>
                <a:spcPts val="0"/>
              </a:spcAft>
              <a:buNone/>
            </a:pPr>
            <a:r>
              <a:rPr lang="es" b="0" dirty="0">
                <a:solidFill>
                  <a:schemeClr val="bg2"/>
                </a:solidFill>
              </a:rPr>
              <a:t>DIAGNOSIS</a:t>
            </a:r>
            <a:endParaRPr b="0" dirty="0">
              <a:solidFill>
                <a:schemeClr val="bg2"/>
              </a:solidFill>
            </a:endParaRPr>
          </a:p>
        </p:txBody>
      </p:sp>
      <p:sp>
        <p:nvSpPr>
          <p:cNvPr id="2" name="TextBox 1">
            <a:extLst>
              <a:ext uri="{FF2B5EF4-FFF2-40B4-BE49-F238E27FC236}">
                <a16:creationId xmlns:a16="http://schemas.microsoft.com/office/drawing/2014/main" id="{353787D7-3BC3-41DF-BF15-562D0FFD9BA4}"/>
              </a:ext>
            </a:extLst>
          </p:cNvPr>
          <p:cNvSpPr txBox="1"/>
          <p:nvPr/>
        </p:nvSpPr>
        <p:spPr>
          <a:xfrm>
            <a:off x="3963613" y="945256"/>
            <a:ext cx="2985537" cy="1015663"/>
          </a:xfrm>
          <a:prstGeom prst="rect">
            <a:avLst/>
          </a:prstGeom>
          <a:solidFill>
            <a:srgbClr val="6AADAA"/>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Questions to Ask</a:t>
            </a:r>
          </a:p>
          <a:p>
            <a:pPr algn="ctr"/>
            <a:endParaRPr lang="en-US" sz="2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B8FB096-9BEB-471C-A295-9342497B47B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7198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440"/>
        <p:cNvGrpSpPr/>
        <p:nvPr/>
      </p:nvGrpSpPr>
      <p:grpSpPr>
        <a:xfrm>
          <a:off x="0" y="0"/>
          <a:ext cx="0" cy="0"/>
          <a:chOff x="0" y="0"/>
          <a:chExt cx="0" cy="0"/>
        </a:xfrm>
      </p:grpSpPr>
      <p:sp>
        <p:nvSpPr>
          <p:cNvPr id="441" name="Google Shape;441;p26"/>
          <p:cNvSpPr/>
          <p:nvPr/>
        </p:nvSpPr>
        <p:spPr>
          <a:xfrm>
            <a:off x="1459660" y="729892"/>
            <a:ext cx="823800" cy="9816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26"/>
          <p:cNvSpPr/>
          <p:nvPr/>
        </p:nvSpPr>
        <p:spPr>
          <a:xfrm>
            <a:off x="3525278" y="1034400"/>
            <a:ext cx="823800" cy="9816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5598171" y="1413056"/>
            <a:ext cx="823800" cy="9816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txBox="1"/>
          <p:nvPr/>
        </p:nvSpPr>
        <p:spPr>
          <a:xfrm>
            <a:off x="892550" y="1620466"/>
            <a:ext cx="1887900" cy="1672509"/>
          </a:xfrm>
          <a:prstGeom prst="rect">
            <a:avLst/>
          </a:prstGeom>
          <a:noFill/>
          <a:ln>
            <a:noFill/>
          </a:ln>
        </p:spPr>
        <p:txBody>
          <a:bodyPr spcFirstLastPara="1" wrap="square" lIns="91425" tIns="234000" rIns="91425" bIns="0" anchor="ctr" anchorCtr="0">
            <a:noAutofit/>
          </a:bodyPr>
          <a:lstStyle/>
          <a:p>
            <a:pPr marL="0" lvl="0" indent="0" algn="ctr" rtl="0">
              <a:spcBef>
                <a:spcPts val="0"/>
              </a:spcBef>
              <a:spcAft>
                <a:spcPts val="1600"/>
              </a:spcAft>
              <a:buNone/>
            </a:pPr>
            <a:r>
              <a:rPr lang="en-US" sz="1400" b="0" i="0" dirty="0">
                <a:solidFill>
                  <a:srgbClr val="2B2A2A"/>
                </a:solidFill>
                <a:effectLst/>
                <a:latin typeface="Anaheim" panose="020B0604020202020204"/>
              </a:rPr>
              <a:t>Patients with cognitive problems may have difficulty answering these questions or providing an accurate history.</a:t>
            </a:r>
            <a:endParaRPr sz="1100" dirty="0">
              <a:solidFill>
                <a:srgbClr val="FFFFFF"/>
              </a:solidFill>
              <a:latin typeface="Anaheim" panose="020B0604020202020204"/>
              <a:ea typeface="Anaheim" panose="020B0604020202020204"/>
              <a:cs typeface="Anaheim" panose="020B0604020202020204"/>
              <a:sym typeface="Anaheim"/>
            </a:endParaRPr>
          </a:p>
        </p:txBody>
      </p:sp>
      <p:sp>
        <p:nvSpPr>
          <p:cNvPr id="449" name="Google Shape;449;p26"/>
          <p:cNvSpPr txBox="1"/>
          <p:nvPr/>
        </p:nvSpPr>
        <p:spPr>
          <a:xfrm>
            <a:off x="2982075" y="2810275"/>
            <a:ext cx="1887900" cy="482700"/>
          </a:xfrm>
          <a:prstGeom prst="rect">
            <a:avLst/>
          </a:prstGeom>
          <a:noFill/>
          <a:ln>
            <a:noFill/>
          </a:ln>
        </p:spPr>
        <p:txBody>
          <a:bodyPr spcFirstLastPara="1" wrap="square" lIns="91425" tIns="234000" rIns="91425" bIns="0" anchor="ctr" anchorCtr="0">
            <a:noAutofit/>
          </a:bodyPr>
          <a:lstStyle/>
          <a:p>
            <a:pPr marL="0" lvl="0" indent="0" algn="ctr" rtl="0">
              <a:spcBef>
                <a:spcPts val="0"/>
              </a:spcBef>
              <a:spcAft>
                <a:spcPts val="1600"/>
              </a:spcAft>
              <a:buNone/>
            </a:pPr>
            <a:r>
              <a:rPr lang="en-US" dirty="0">
                <a:solidFill>
                  <a:schemeClr val="tx1"/>
                </a:solidFill>
                <a:latin typeface="Anaheim"/>
                <a:ea typeface="Anaheim"/>
                <a:cs typeface="Anaheim"/>
                <a:sym typeface="Anaheim"/>
              </a:rPr>
              <a:t>Keep in mind that persons with TBI may have few obvious physical problems, yet have significant cognitive, emotional, or behavioral difficulties.</a:t>
            </a:r>
            <a:endParaRPr dirty="0">
              <a:solidFill>
                <a:schemeClr val="tx1"/>
              </a:solidFill>
              <a:latin typeface="Anaheim"/>
              <a:ea typeface="Anaheim"/>
              <a:cs typeface="Anaheim"/>
              <a:sym typeface="Anaheim"/>
            </a:endParaRPr>
          </a:p>
        </p:txBody>
      </p:sp>
      <p:sp>
        <p:nvSpPr>
          <p:cNvPr id="450" name="Google Shape;450;p26"/>
          <p:cNvSpPr txBox="1"/>
          <p:nvPr/>
        </p:nvSpPr>
        <p:spPr>
          <a:xfrm>
            <a:off x="5071600" y="2506800"/>
            <a:ext cx="1887900" cy="2128995"/>
          </a:xfrm>
          <a:prstGeom prst="rect">
            <a:avLst/>
          </a:prstGeom>
          <a:noFill/>
          <a:ln>
            <a:noFill/>
          </a:ln>
        </p:spPr>
        <p:txBody>
          <a:bodyPr spcFirstLastPara="1" wrap="square" lIns="91425" tIns="234000" rIns="91425" bIns="0" anchor="ctr" anchorCtr="0">
            <a:noAutofit/>
          </a:bodyPr>
          <a:lstStyle/>
          <a:p>
            <a:pPr marL="0" lvl="0" indent="0" algn="ctr" rtl="0">
              <a:spcBef>
                <a:spcPts val="0"/>
              </a:spcBef>
              <a:spcAft>
                <a:spcPts val="1600"/>
              </a:spcAft>
              <a:buNone/>
            </a:pPr>
            <a:r>
              <a:rPr lang="en-US" dirty="0">
                <a:solidFill>
                  <a:schemeClr val="tx1"/>
                </a:solidFill>
                <a:latin typeface="Anaheim"/>
                <a:ea typeface="Anaheim"/>
                <a:cs typeface="Anaheim"/>
                <a:sym typeface="Anaheim"/>
              </a:rPr>
              <a:t>When encountering patients with severe cognitive impairments, obtaining permission from the patient to talk with other family members may be critical to your management of the patient’s care.</a:t>
            </a:r>
            <a:endParaRPr dirty="0">
              <a:solidFill>
                <a:schemeClr val="tx1"/>
              </a:solidFill>
              <a:latin typeface="Anaheim"/>
              <a:ea typeface="Anaheim"/>
              <a:cs typeface="Anaheim"/>
              <a:sym typeface="Anaheim"/>
            </a:endParaRPr>
          </a:p>
        </p:txBody>
      </p:sp>
      <p:sp>
        <p:nvSpPr>
          <p:cNvPr id="31" name="Google Shape;436;p25">
            <a:extLst>
              <a:ext uri="{FF2B5EF4-FFF2-40B4-BE49-F238E27FC236}">
                <a16:creationId xmlns:a16="http://schemas.microsoft.com/office/drawing/2014/main" id="{F78A7320-16E1-404D-A9E5-01BCE4392A18}"/>
              </a:ext>
            </a:extLst>
          </p:cNvPr>
          <p:cNvSpPr txBox="1">
            <a:spLocks/>
          </p:cNvSpPr>
          <p:nvPr/>
        </p:nvSpPr>
        <p:spPr>
          <a:xfrm>
            <a:off x="7854950" y="1903856"/>
            <a:ext cx="1289050" cy="110572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434343"/>
              </a:buClr>
              <a:buSzPts val="2800"/>
              <a:buFont typeface="Reem Kufi"/>
              <a:buNone/>
              <a:defRPr sz="1800" b="0" i="0" u="none" strike="noStrike" cap="none">
                <a:solidFill>
                  <a:srgbClr val="434343"/>
                </a:solidFill>
                <a:latin typeface="Reem Kufi"/>
                <a:ea typeface="Reem Kufi"/>
                <a:cs typeface="Reem Kufi"/>
                <a:sym typeface="Reem Kufi"/>
              </a:defRPr>
            </a:lvl1pPr>
            <a:lvl2pPr marR="0" lvl="1"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2pPr>
            <a:lvl3pPr marR="0" lvl="2"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3pPr>
            <a:lvl4pPr marR="0" lvl="3"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4pPr>
            <a:lvl5pPr marR="0" lvl="4"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5pPr>
            <a:lvl6pPr marR="0" lvl="5"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6pPr>
            <a:lvl7pPr marR="0" lvl="6"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7pPr>
            <a:lvl8pPr marR="0" lvl="7"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8pPr>
            <a:lvl9pPr marR="0" lvl="8" algn="r" rtl="0">
              <a:lnSpc>
                <a:spcPct val="100000"/>
              </a:lnSpc>
              <a:spcBef>
                <a:spcPts val="0"/>
              </a:spcBef>
              <a:spcAft>
                <a:spcPts val="0"/>
              </a:spcAft>
              <a:buClr>
                <a:srgbClr val="434343"/>
              </a:buClr>
              <a:buSzPts val="2800"/>
              <a:buFont typeface="Reem Kufi"/>
              <a:buNone/>
              <a:defRPr sz="2400" b="0" i="0" u="none" strike="noStrike" cap="none">
                <a:solidFill>
                  <a:srgbClr val="434343"/>
                </a:solidFill>
                <a:latin typeface="Reem Kufi"/>
                <a:ea typeface="Reem Kufi"/>
                <a:cs typeface="Reem Kufi"/>
                <a:sym typeface="Reem Kufi"/>
              </a:defRPr>
            </a:lvl9pPr>
          </a:lstStyle>
          <a:p>
            <a:r>
              <a:rPr lang="en-US" dirty="0">
                <a:solidFill>
                  <a:schemeClr val="bg2"/>
                </a:solidFill>
              </a:rPr>
              <a:t>DIAGNOSIS</a:t>
            </a:r>
          </a:p>
        </p:txBody>
      </p:sp>
      <p:pic>
        <p:nvPicPr>
          <p:cNvPr id="5" name="Graphic 4" descr="Help">
            <a:extLst>
              <a:ext uri="{FF2B5EF4-FFF2-40B4-BE49-F238E27FC236}">
                <a16:creationId xmlns:a16="http://schemas.microsoft.com/office/drawing/2014/main" id="{580FE224-1375-43F9-812B-3A6A2C910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7085" y="797092"/>
            <a:ext cx="914400" cy="914400"/>
          </a:xfrm>
          <a:prstGeom prst="rect">
            <a:avLst/>
          </a:prstGeom>
        </p:spPr>
      </p:pic>
      <p:pic>
        <p:nvPicPr>
          <p:cNvPr id="7" name="Graphic 6" descr="Right And Left Brain">
            <a:extLst>
              <a:ext uri="{FF2B5EF4-FFF2-40B4-BE49-F238E27FC236}">
                <a16:creationId xmlns:a16="http://schemas.microsoft.com/office/drawing/2014/main" id="{D1C9CD62-2D14-4E5E-8FC1-47C491AE5F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9978" y="1101600"/>
            <a:ext cx="914400" cy="914400"/>
          </a:xfrm>
          <a:prstGeom prst="rect">
            <a:avLst/>
          </a:prstGeom>
        </p:spPr>
      </p:pic>
      <p:pic>
        <p:nvPicPr>
          <p:cNvPr id="9" name="Graphic 8" descr="Customer review">
            <a:extLst>
              <a:ext uri="{FF2B5EF4-FFF2-40B4-BE49-F238E27FC236}">
                <a16:creationId xmlns:a16="http://schemas.microsoft.com/office/drawing/2014/main" id="{5F30A119-9D90-4EBB-A132-8E8E4B5670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3488" y="1446656"/>
            <a:ext cx="914400" cy="914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341"/>
        <p:cNvGrpSpPr/>
        <p:nvPr/>
      </p:nvGrpSpPr>
      <p:grpSpPr>
        <a:xfrm>
          <a:off x="0" y="0"/>
          <a:ext cx="0" cy="0"/>
          <a:chOff x="0" y="0"/>
          <a:chExt cx="0" cy="0"/>
        </a:xfrm>
      </p:grpSpPr>
      <p:sp>
        <p:nvSpPr>
          <p:cNvPr id="1342" name="Google Shape;1342;p41"/>
          <p:cNvSpPr/>
          <p:nvPr/>
        </p:nvSpPr>
        <p:spPr>
          <a:xfrm>
            <a:off x="0" y="558550"/>
            <a:ext cx="54237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txBox="1">
            <a:spLocks noGrp="1"/>
          </p:cNvSpPr>
          <p:nvPr>
            <p:ph type="subTitle" idx="4294967295"/>
          </p:nvPr>
        </p:nvSpPr>
        <p:spPr>
          <a:xfrm>
            <a:off x="193085" y="542079"/>
            <a:ext cx="3436035" cy="3883201"/>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200" b="1" dirty="0">
                <a:solidFill>
                  <a:schemeClr val="tx1"/>
                </a:solidFill>
              </a:rPr>
              <a:t>Obtaining medical records is important to understanding history of your patient with TBI. </a:t>
            </a:r>
          </a:p>
          <a:p>
            <a:pPr marL="0" lvl="0" indent="0" algn="l" rtl="0">
              <a:spcBef>
                <a:spcPts val="0"/>
              </a:spcBef>
              <a:buNone/>
            </a:pPr>
            <a:r>
              <a:rPr lang="en-US" b="1" dirty="0">
                <a:solidFill>
                  <a:srgbClr val="FFFFFF"/>
                </a:solidFill>
              </a:rPr>
              <a:t>Variables to look for: </a:t>
            </a:r>
          </a:p>
          <a:p>
            <a:pPr marL="171450" indent="-171450">
              <a:buClr>
                <a:schemeClr val="bg1"/>
              </a:buClr>
              <a:buFont typeface="Wingdings" panose="05000000000000000000" pitchFamily="2" charset="2"/>
              <a:buChar char="§"/>
            </a:pPr>
            <a:r>
              <a:rPr lang="en-US" dirty="0">
                <a:solidFill>
                  <a:srgbClr val="FFFFFF"/>
                </a:solidFill>
              </a:rPr>
              <a:t>Date and severity of injury </a:t>
            </a:r>
          </a:p>
          <a:p>
            <a:pPr marL="171450" indent="-171450">
              <a:buClr>
                <a:schemeClr val="bg1"/>
              </a:buClr>
              <a:buFont typeface="Wingdings" panose="05000000000000000000" pitchFamily="2" charset="2"/>
              <a:buChar char="§"/>
            </a:pPr>
            <a:r>
              <a:rPr lang="en-US" dirty="0">
                <a:solidFill>
                  <a:srgbClr val="FFFFFF"/>
                </a:solidFill>
              </a:rPr>
              <a:t>Physical, cognitive, emotional, and behavioral changes related to injury </a:t>
            </a:r>
          </a:p>
          <a:p>
            <a:pPr marL="171450" indent="-171450">
              <a:buClr>
                <a:schemeClr val="bg1"/>
              </a:buClr>
              <a:buFont typeface="Wingdings" panose="05000000000000000000" pitchFamily="2" charset="2"/>
              <a:buChar char="§"/>
            </a:pPr>
            <a:r>
              <a:rPr lang="en-US" dirty="0">
                <a:solidFill>
                  <a:srgbClr val="FFFFFF"/>
                </a:solidFill>
              </a:rPr>
              <a:t>Therapies received </a:t>
            </a:r>
          </a:p>
          <a:p>
            <a:pPr marL="171450" indent="-171450">
              <a:buClr>
                <a:schemeClr val="bg1"/>
              </a:buClr>
              <a:buFont typeface="Wingdings" panose="05000000000000000000" pitchFamily="2" charset="2"/>
              <a:buChar char="§"/>
            </a:pPr>
            <a:r>
              <a:rPr lang="en-US" dirty="0">
                <a:solidFill>
                  <a:srgbClr val="FFFFFF"/>
                </a:solidFill>
              </a:rPr>
              <a:t>Assistive devices used to help with daily functioning</a:t>
            </a:r>
          </a:p>
          <a:p>
            <a:pPr marL="171450" indent="-171450">
              <a:buClr>
                <a:schemeClr val="bg1"/>
              </a:buClr>
              <a:buFont typeface="Wingdings" panose="05000000000000000000" pitchFamily="2" charset="2"/>
              <a:buChar char="§"/>
            </a:pPr>
            <a:r>
              <a:rPr lang="en-US" dirty="0">
                <a:solidFill>
                  <a:srgbClr val="FFFFFF"/>
                </a:solidFill>
              </a:rPr>
              <a:t>Social and material resources </a:t>
            </a:r>
          </a:p>
          <a:p>
            <a:pPr marL="171450" indent="-171450">
              <a:buClr>
                <a:schemeClr val="bg1"/>
              </a:buClr>
              <a:buFont typeface="Wingdings" panose="05000000000000000000" pitchFamily="2" charset="2"/>
              <a:buChar char="§"/>
            </a:pPr>
            <a:r>
              <a:rPr lang="en-US" dirty="0">
                <a:solidFill>
                  <a:srgbClr val="FFFFFF"/>
                </a:solidFill>
              </a:rPr>
              <a:t>Functional limitations </a:t>
            </a:r>
          </a:p>
          <a:p>
            <a:pPr marL="171450" indent="-171450"/>
            <a:endParaRPr lang="en-US" dirty="0">
              <a:solidFill>
                <a:srgbClr val="FFFFFF"/>
              </a:solidFill>
            </a:endParaRPr>
          </a:p>
          <a:p>
            <a:pPr marL="0" indent="0">
              <a:buNone/>
            </a:pPr>
            <a:r>
              <a:rPr lang="en-US" b="1" dirty="0">
                <a:solidFill>
                  <a:srgbClr val="FFFFFF"/>
                </a:solidFill>
              </a:rPr>
              <a:t>Recommendations </a:t>
            </a:r>
          </a:p>
          <a:p>
            <a:pPr marL="171450" indent="-171450">
              <a:buClr>
                <a:schemeClr val="bg1"/>
              </a:buClr>
              <a:buFont typeface="Wingdings" panose="05000000000000000000" pitchFamily="2" charset="2"/>
              <a:buChar char="§"/>
            </a:pPr>
            <a:r>
              <a:rPr lang="en-US" dirty="0">
                <a:solidFill>
                  <a:srgbClr val="FFFFFF"/>
                </a:solidFill>
              </a:rPr>
              <a:t>Attend to the various dates when information was gathered, as information that was gathered early in recovery may not accurately reflect current functioning. </a:t>
            </a:r>
          </a:p>
          <a:p>
            <a:pPr marL="171450" indent="-171450">
              <a:buClr>
                <a:schemeClr val="bg1"/>
              </a:buClr>
              <a:buFont typeface="Wingdings" panose="05000000000000000000" pitchFamily="2" charset="2"/>
              <a:buChar char="§"/>
            </a:pPr>
            <a:r>
              <a:rPr lang="en-US" dirty="0">
                <a:solidFill>
                  <a:srgbClr val="FFFFFF"/>
                </a:solidFill>
              </a:rPr>
              <a:t> The closer in time that data collected in relation to your visit, the more accurate findings will be towards depicting your patient’s status</a:t>
            </a:r>
            <a:endParaRPr dirty="0">
              <a:solidFill>
                <a:srgbClr val="FFFFFF"/>
              </a:solidFill>
            </a:endParaRPr>
          </a:p>
        </p:txBody>
      </p:sp>
      <p:grpSp>
        <p:nvGrpSpPr>
          <p:cNvPr id="1345" name="Google Shape;1345;p41"/>
          <p:cNvGrpSpPr/>
          <p:nvPr/>
        </p:nvGrpSpPr>
        <p:grpSpPr>
          <a:xfrm>
            <a:off x="3607606" y="2048078"/>
            <a:ext cx="3632187" cy="2489372"/>
            <a:chOff x="3903300" y="1985350"/>
            <a:chExt cx="3306196" cy="2265949"/>
          </a:xfrm>
        </p:grpSpPr>
        <p:sp>
          <p:nvSpPr>
            <p:cNvPr id="1346" name="Google Shape;1346;p41"/>
            <p:cNvSpPr/>
            <p:nvPr/>
          </p:nvSpPr>
          <p:spPr>
            <a:xfrm>
              <a:off x="4591273" y="2687526"/>
              <a:ext cx="243941" cy="476972"/>
            </a:xfrm>
            <a:custGeom>
              <a:avLst/>
              <a:gdLst/>
              <a:ahLst/>
              <a:cxnLst/>
              <a:rect l="l" t="t" r="r" b="b"/>
              <a:pathLst>
                <a:path w="4517" h="8832" extrusionOk="0">
                  <a:moveTo>
                    <a:pt x="4153" y="1"/>
                  </a:moveTo>
                  <a:cubicBezTo>
                    <a:pt x="3124" y="647"/>
                    <a:pt x="2237" y="1523"/>
                    <a:pt x="1568" y="2540"/>
                  </a:cubicBezTo>
                  <a:lnTo>
                    <a:pt x="1871" y="3993"/>
                  </a:lnTo>
                  <a:lnTo>
                    <a:pt x="1871" y="3993"/>
                  </a:lnTo>
                  <a:lnTo>
                    <a:pt x="1241" y="3080"/>
                  </a:lnTo>
                  <a:cubicBezTo>
                    <a:pt x="1105" y="3320"/>
                    <a:pt x="985" y="3570"/>
                    <a:pt x="874" y="3823"/>
                  </a:cubicBezTo>
                  <a:cubicBezTo>
                    <a:pt x="195" y="5390"/>
                    <a:pt x="1" y="7159"/>
                    <a:pt x="325" y="8832"/>
                  </a:cubicBezTo>
                  <a:cubicBezTo>
                    <a:pt x="1780" y="7935"/>
                    <a:pt x="2977" y="6565"/>
                    <a:pt x="3644" y="4993"/>
                  </a:cubicBezTo>
                  <a:cubicBezTo>
                    <a:pt x="4313" y="3423"/>
                    <a:pt x="4516" y="1671"/>
                    <a:pt x="4153" y="1"/>
                  </a:cubicBez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4275504" y="2567688"/>
              <a:ext cx="225363" cy="488853"/>
            </a:xfrm>
            <a:custGeom>
              <a:avLst/>
              <a:gdLst/>
              <a:ahLst/>
              <a:cxnLst/>
              <a:rect l="l" t="t" r="r" b="b"/>
              <a:pathLst>
                <a:path w="4173" h="9052" extrusionOk="0">
                  <a:moveTo>
                    <a:pt x="466" y="0"/>
                  </a:moveTo>
                  <a:lnTo>
                    <a:pt x="466" y="0"/>
                  </a:lnTo>
                  <a:cubicBezTo>
                    <a:pt x="0" y="1643"/>
                    <a:pt x="97" y="3406"/>
                    <a:pt x="666" y="5016"/>
                  </a:cubicBezTo>
                  <a:cubicBezTo>
                    <a:pt x="1240" y="6625"/>
                    <a:pt x="2349" y="8068"/>
                    <a:pt x="3745" y="9051"/>
                  </a:cubicBezTo>
                  <a:cubicBezTo>
                    <a:pt x="4172" y="7398"/>
                    <a:pt x="4089" y="5622"/>
                    <a:pt x="3505" y="4019"/>
                  </a:cubicBezTo>
                  <a:cubicBezTo>
                    <a:pt x="3493" y="3976"/>
                    <a:pt x="3476" y="3933"/>
                    <a:pt x="3459" y="3890"/>
                  </a:cubicBezTo>
                  <a:lnTo>
                    <a:pt x="2696" y="4842"/>
                  </a:lnTo>
                  <a:lnTo>
                    <a:pt x="2696" y="4842"/>
                  </a:lnTo>
                  <a:lnTo>
                    <a:pt x="3162" y="3203"/>
                  </a:lnTo>
                  <a:cubicBezTo>
                    <a:pt x="2546" y="1937"/>
                    <a:pt x="1609" y="823"/>
                    <a:pt x="466" y="0"/>
                  </a:cubicBez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4056621" y="3019117"/>
              <a:ext cx="391698" cy="214940"/>
            </a:xfrm>
            <a:custGeom>
              <a:avLst/>
              <a:gdLst/>
              <a:ahLst/>
              <a:cxnLst/>
              <a:rect l="l" t="t" r="r" b="b"/>
              <a:pathLst>
                <a:path w="7253" h="3980" extrusionOk="0">
                  <a:moveTo>
                    <a:pt x="773" y="1"/>
                  </a:moveTo>
                  <a:cubicBezTo>
                    <a:pt x="515" y="1"/>
                    <a:pt x="257" y="14"/>
                    <a:pt x="1" y="42"/>
                  </a:cubicBezTo>
                  <a:cubicBezTo>
                    <a:pt x="397" y="856"/>
                    <a:pt x="960" y="1572"/>
                    <a:pt x="1634" y="2169"/>
                  </a:cubicBezTo>
                  <a:lnTo>
                    <a:pt x="2970" y="2235"/>
                  </a:lnTo>
                  <a:lnTo>
                    <a:pt x="2103" y="2552"/>
                  </a:lnTo>
                  <a:cubicBezTo>
                    <a:pt x="2383" y="2761"/>
                    <a:pt x="2680" y="2952"/>
                    <a:pt x="2990" y="3118"/>
                  </a:cubicBezTo>
                  <a:cubicBezTo>
                    <a:pt x="4031" y="3686"/>
                    <a:pt x="5234" y="3979"/>
                    <a:pt x="6425" y="3979"/>
                  </a:cubicBezTo>
                  <a:cubicBezTo>
                    <a:pt x="6702" y="3979"/>
                    <a:pt x="6979" y="3963"/>
                    <a:pt x="7252" y="3931"/>
                  </a:cubicBezTo>
                  <a:cubicBezTo>
                    <a:pt x="6582" y="2638"/>
                    <a:pt x="5513" y="1555"/>
                    <a:pt x="4230" y="865"/>
                  </a:cubicBezTo>
                  <a:cubicBezTo>
                    <a:pt x="3171" y="298"/>
                    <a:pt x="1973" y="1"/>
                    <a:pt x="773" y="1"/>
                  </a:cubicBez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4296728" y="2566230"/>
              <a:ext cx="522660" cy="912306"/>
            </a:xfrm>
            <a:custGeom>
              <a:avLst/>
              <a:gdLst/>
              <a:ahLst/>
              <a:cxnLst/>
              <a:rect l="l" t="t" r="r" b="b"/>
              <a:pathLst>
                <a:path w="9678" h="16893" extrusionOk="0">
                  <a:moveTo>
                    <a:pt x="144" y="1"/>
                  </a:moveTo>
                  <a:lnTo>
                    <a:pt x="1" y="54"/>
                  </a:lnTo>
                  <a:lnTo>
                    <a:pt x="3280" y="9098"/>
                  </a:lnTo>
                  <a:lnTo>
                    <a:pt x="4909" y="16893"/>
                  </a:lnTo>
                  <a:lnTo>
                    <a:pt x="5059" y="16886"/>
                  </a:lnTo>
                  <a:lnTo>
                    <a:pt x="5852" y="11098"/>
                  </a:lnTo>
                  <a:lnTo>
                    <a:pt x="9678" y="2277"/>
                  </a:lnTo>
                  <a:lnTo>
                    <a:pt x="9538" y="2217"/>
                  </a:lnTo>
                  <a:lnTo>
                    <a:pt x="5709" y="11047"/>
                  </a:lnTo>
                  <a:lnTo>
                    <a:pt x="5705" y="11067"/>
                  </a:lnTo>
                  <a:lnTo>
                    <a:pt x="4969" y="16429"/>
                  </a:lnTo>
                  <a:lnTo>
                    <a:pt x="3429" y="9062"/>
                  </a:lnTo>
                  <a:lnTo>
                    <a:pt x="3426" y="9051"/>
                  </a:lnTo>
                  <a:lnTo>
                    <a:pt x="1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4054623" y="3017767"/>
              <a:ext cx="514938" cy="461635"/>
            </a:xfrm>
            <a:custGeom>
              <a:avLst/>
              <a:gdLst/>
              <a:ahLst/>
              <a:cxnLst/>
              <a:rect l="l" t="t" r="r" b="b"/>
              <a:pathLst>
                <a:path w="9535" h="8548" extrusionOk="0">
                  <a:moveTo>
                    <a:pt x="74" y="1"/>
                  </a:moveTo>
                  <a:lnTo>
                    <a:pt x="1" y="134"/>
                  </a:lnTo>
                  <a:lnTo>
                    <a:pt x="7229" y="4013"/>
                  </a:lnTo>
                  <a:lnTo>
                    <a:pt x="9398" y="8548"/>
                  </a:lnTo>
                  <a:lnTo>
                    <a:pt x="9535" y="8482"/>
                  </a:lnTo>
                  <a:lnTo>
                    <a:pt x="7356" y="3923"/>
                  </a:lnTo>
                  <a:lnTo>
                    <a:pt x="7326" y="3889"/>
                  </a:lnTo>
                  <a:lnTo>
                    <a:pt x="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5346482" y="2384826"/>
              <a:ext cx="250151" cy="476594"/>
            </a:xfrm>
            <a:custGeom>
              <a:avLst/>
              <a:gdLst/>
              <a:ahLst/>
              <a:cxnLst/>
              <a:rect l="l" t="t" r="r" b="b"/>
              <a:pathLst>
                <a:path w="4632" h="8825" extrusionOk="0">
                  <a:moveTo>
                    <a:pt x="986" y="1"/>
                  </a:moveTo>
                  <a:lnTo>
                    <a:pt x="0" y="4829"/>
                  </a:lnTo>
                  <a:lnTo>
                    <a:pt x="2000" y="8825"/>
                  </a:lnTo>
                  <a:lnTo>
                    <a:pt x="4632" y="6352"/>
                  </a:lnTo>
                  <a:lnTo>
                    <a:pt x="4159" y="5039"/>
                  </a:lnTo>
                  <a:lnTo>
                    <a:pt x="3872" y="1987"/>
                  </a:lnTo>
                  <a:lnTo>
                    <a:pt x="986"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5463403" y="2464916"/>
              <a:ext cx="102285" cy="135229"/>
            </a:xfrm>
            <a:custGeom>
              <a:avLst/>
              <a:gdLst/>
              <a:ahLst/>
              <a:cxnLst/>
              <a:rect l="l" t="t" r="r" b="b"/>
              <a:pathLst>
                <a:path w="1894" h="2504" extrusionOk="0">
                  <a:moveTo>
                    <a:pt x="854" y="1"/>
                  </a:moveTo>
                  <a:cubicBezTo>
                    <a:pt x="567" y="150"/>
                    <a:pt x="294" y="301"/>
                    <a:pt x="1" y="454"/>
                  </a:cubicBezTo>
                  <a:cubicBezTo>
                    <a:pt x="314" y="1360"/>
                    <a:pt x="1024" y="2107"/>
                    <a:pt x="1894" y="2503"/>
                  </a:cubicBezTo>
                  <a:lnTo>
                    <a:pt x="1717" y="597"/>
                  </a:lnTo>
                  <a:lnTo>
                    <a:pt x="8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380829" y="2111776"/>
              <a:ext cx="329593" cy="433498"/>
            </a:xfrm>
            <a:custGeom>
              <a:avLst/>
              <a:gdLst/>
              <a:ahLst/>
              <a:cxnLst/>
              <a:rect l="l" t="t" r="r" b="b"/>
              <a:pathLst>
                <a:path w="6103" h="8027" extrusionOk="0">
                  <a:moveTo>
                    <a:pt x="3210" y="1"/>
                  </a:moveTo>
                  <a:cubicBezTo>
                    <a:pt x="2111" y="1"/>
                    <a:pt x="1390" y="440"/>
                    <a:pt x="913" y="1005"/>
                  </a:cubicBezTo>
                  <a:cubicBezTo>
                    <a:pt x="301" y="1735"/>
                    <a:pt x="97" y="2678"/>
                    <a:pt x="30" y="3181"/>
                  </a:cubicBezTo>
                  <a:cubicBezTo>
                    <a:pt x="30" y="3197"/>
                    <a:pt x="27" y="3214"/>
                    <a:pt x="24" y="3230"/>
                  </a:cubicBezTo>
                  <a:lnTo>
                    <a:pt x="21" y="3257"/>
                  </a:lnTo>
                  <a:lnTo>
                    <a:pt x="17" y="3307"/>
                  </a:lnTo>
                  <a:cubicBezTo>
                    <a:pt x="14" y="3354"/>
                    <a:pt x="7" y="3394"/>
                    <a:pt x="7" y="3427"/>
                  </a:cubicBezTo>
                  <a:cubicBezTo>
                    <a:pt x="1" y="3474"/>
                    <a:pt x="1" y="3504"/>
                    <a:pt x="1" y="3521"/>
                  </a:cubicBezTo>
                  <a:lnTo>
                    <a:pt x="1" y="3530"/>
                  </a:lnTo>
                  <a:lnTo>
                    <a:pt x="64" y="3714"/>
                  </a:lnTo>
                  <a:lnTo>
                    <a:pt x="1256" y="7120"/>
                  </a:lnTo>
                  <a:cubicBezTo>
                    <a:pt x="1256" y="7120"/>
                    <a:pt x="2095" y="8026"/>
                    <a:pt x="3227" y="8026"/>
                  </a:cubicBezTo>
                  <a:cubicBezTo>
                    <a:pt x="3699" y="8026"/>
                    <a:pt x="4221" y="7869"/>
                    <a:pt x="4755" y="7423"/>
                  </a:cubicBezTo>
                  <a:cubicBezTo>
                    <a:pt x="5762" y="6577"/>
                    <a:pt x="6102" y="4284"/>
                    <a:pt x="5655" y="2467"/>
                  </a:cubicBezTo>
                  <a:cubicBezTo>
                    <a:pt x="5642" y="2407"/>
                    <a:pt x="5625" y="2351"/>
                    <a:pt x="5609" y="2295"/>
                  </a:cubicBezTo>
                  <a:lnTo>
                    <a:pt x="5602" y="2271"/>
                  </a:lnTo>
                  <a:cubicBezTo>
                    <a:pt x="5599" y="2258"/>
                    <a:pt x="5599" y="2247"/>
                    <a:pt x="5592" y="2235"/>
                  </a:cubicBezTo>
                  <a:cubicBezTo>
                    <a:pt x="5592" y="2231"/>
                    <a:pt x="5592" y="2224"/>
                    <a:pt x="5589" y="2218"/>
                  </a:cubicBezTo>
                  <a:cubicBezTo>
                    <a:pt x="5569" y="2151"/>
                    <a:pt x="5549" y="2087"/>
                    <a:pt x="5525" y="2024"/>
                  </a:cubicBezTo>
                  <a:cubicBezTo>
                    <a:pt x="5512" y="1978"/>
                    <a:pt x="5495" y="1931"/>
                    <a:pt x="5479" y="1887"/>
                  </a:cubicBezTo>
                  <a:cubicBezTo>
                    <a:pt x="5459" y="1831"/>
                    <a:pt x="5435" y="1771"/>
                    <a:pt x="5412" y="1715"/>
                  </a:cubicBezTo>
                  <a:cubicBezTo>
                    <a:pt x="5166" y="1115"/>
                    <a:pt x="4812" y="618"/>
                    <a:pt x="4346" y="315"/>
                  </a:cubicBezTo>
                  <a:cubicBezTo>
                    <a:pt x="4239" y="248"/>
                    <a:pt x="4126" y="188"/>
                    <a:pt x="4009" y="142"/>
                  </a:cubicBezTo>
                  <a:cubicBezTo>
                    <a:pt x="3956" y="118"/>
                    <a:pt x="3900" y="102"/>
                    <a:pt x="3843" y="85"/>
                  </a:cubicBezTo>
                  <a:cubicBezTo>
                    <a:pt x="3796" y="68"/>
                    <a:pt x="3749" y="58"/>
                    <a:pt x="3703" y="48"/>
                  </a:cubicBezTo>
                  <a:cubicBezTo>
                    <a:pt x="3580" y="22"/>
                    <a:pt x="3453" y="5"/>
                    <a:pt x="3320" y="2"/>
                  </a:cubicBezTo>
                  <a:lnTo>
                    <a:pt x="3283" y="2"/>
                  </a:lnTo>
                  <a:cubicBezTo>
                    <a:pt x="3258" y="1"/>
                    <a:pt x="3234" y="1"/>
                    <a:pt x="321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5594258" y="2313918"/>
              <a:ext cx="21656" cy="95265"/>
            </a:xfrm>
            <a:custGeom>
              <a:avLst/>
              <a:gdLst/>
              <a:ahLst/>
              <a:cxnLst/>
              <a:rect l="l" t="t" r="r" b="b"/>
              <a:pathLst>
                <a:path w="401" h="1764" extrusionOk="0">
                  <a:moveTo>
                    <a:pt x="320" y="1"/>
                  </a:moveTo>
                  <a:lnTo>
                    <a:pt x="137" y="11"/>
                  </a:lnTo>
                  <a:lnTo>
                    <a:pt x="214" y="1367"/>
                  </a:lnTo>
                  <a:cubicBezTo>
                    <a:pt x="217" y="1424"/>
                    <a:pt x="194" y="1480"/>
                    <a:pt x="154" y="1520"/>
                  </a:cubicBezTo>
                  <a:cubicBezTo>
                    <a:pt x="114" y="1560"/>
                    <a:pt x="60" y="1583"/>
                    <a:pt x="4" y="1583"/>
                  </a:cubicBezTo>
                  <a:lnTo>
                    <a:pt x="0" y="1763"/>
                  </a:lnTo>
                  <a:lnTo>
                    <a:pt x="8" y="1763"/>
                  </a:lnTo>
                  <a:cubicBezTo>
                    <a:pt x="114" y="1763"/>
                    <a:pt x="214" y="1720"/>
                    <a:pt x="287" y="1647"/>
                  </a:cubicBezTo>
                  <a:cubicBezTo>
                    <a:pt x="360" y="1571"/>
                    <a:pt x="400" y="1464"/>
                    <a:pt x="394" y="1357"/>
                  </a:cubicBezTo>
                  <a:lnTo>
                    <a:pt x="3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5537390" y="2309597"/>
              <a:ext cx="14635" cy="20252"/>
            </a:xfrm>
            <a:custGeom>
              <a:avLst/>
              <a:gdLst/>
              <a:ahLst/>
              <a:cxnLst/>
              <a:rect l="l" t="t" r="r" b="b"/>
              <a:pathLst>
                <a:path w="271" h="375" extrusionOk="0">
                  <a:moveTo>
                    <a:pt x="141" y="1"/>
                  </a:moveTo>
                  <a:cubicBezTo>
                    <a:pt x="67" y="1"/>
                    <a:pt x="4" y="81"/>
                    <a:pt x="4" y="184"/>
                  </a:cubicBezTo>
                  <a:cubicBezTo>
                    <a:pt x="1" y="287"/>
                    <a:pt x="57" y="374"/>
                    <a:pt x="130" y="374"/>
                  </a:cubicBezTo>
                  <a:cubicBezTo>
                    <a:pt x="132" y="374"/>
                    <a:pt x="133" y="374"/>
                    <a:pt x="135" y="374"/>
                  </a:cubicBezTo>
                  <a:cubicBezTo>
                    <a:pt x="206" y="374"/>
                    <a:pt x="267" y="292"/>
                    <a:pt x="267" y="191"/>
                  </a:cubicBezTo>
                  <a:cubicBezTo>
                    <a:pt x="270" y="87"/>
                    <a:pt x="214" y="4"/>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5646481" y="2312351"/>
              <a:ext cx="14581" cy="20144"/>
            </a:xfrm>
            <a:custGeom>
              <a:avLst/>
              <a:gdLst/>
              <a:ahLst/>
              <a:cxnLst/>
              <a:rect l="l" t="t" r="r" b="b"/>
              <a:pathLst>
                <a:path w="270" h="373" extrusionOk="0">
                  <a:moveTo>
                    <a:pt x="140" y="0"/>
                  </a:moveTo>
                  <a:cubicBezTo>
                    <a:pt x="67" y="0"/>
                    <a:pt x="7" y="80"/>
                    <a:pt x="3" y="183"/>
                  </a:cubicBezTo>
                  <a:cubicBezTo>
                    <a:pt x="0" y="286"/>
                    <a:pt x="56" y="370"/>
                    <a:pt x="130" y="373"/>
                  </a:cubicBezTo>
                  <a:cubicBezTo>
                    <a:pt x="203" y="373"/>
                    <a:pt x="267" y="293"/>
                    <a:pt x="270" y="190"/>
                  </a:cubicBezTo>
                  <a:cubicBezTo>
                    <a:pt x="270" y="87"/>
                    <a:pt x="213" y="3"/>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5515248" y="2269795"/>
              <a:ext cx="57623" cy="17714"/>
            </a:xfrm>
            <a:custGeom>
              <a:avLst/>
              <a:gdLst/>
              <a:ahLst/>
              <a:cxnLst/>
              <a:rect l="l" t="t" r="r" b="b"/>
              <a:pathLst>
                <a:path w="1067" h="328" extrusionOk="0">
                  <a:moveTo>
                    <a:pt x="650" y="0"/>
                  </a:moveTo>
                  <a:cubicBezTo>
                    <a:pt x="515" y="0"/>
                    <a:pt x="373" y="17"/>
                    <a:pt x="241" y="48"/>
                  </a:cubicBezTo>
                  <a:cubicBezTo>
                    <a:pt x="184" y="61"/>
                    <a:pt x="127" y="78"/>
                    <a:pt x="81" y="104"/>
                  </a:cubicBezTo>
                  <a:cubicBezTo>
                    <a:pt x="34" y="135"/>
                    <a:pt x="1" y="175"/>
                    <a:pt x="7" y="215"/>
                  </a:cubicBezTo>
                  <a:cubicBezTo>
                    <a:pt x="17" y="278"/>
                    <a:pt x="124" y="308"/>
                    <a:pt x="221" y="318"/>
                  </a:cubicBezTo>
                  <a:cubicBezTo>
                    <a:pt x="277" y="324"/>
                    <a:pt x="334" y="327"/>
                    <a:pt x="392" y="327"/>
                  </a:cubicBezTo>
                  <a:cubicBezTo>
                    <a:pt x="543" y="327"/>
                    <a:pt x="696" y="306"/>
                    <a:pt x="840" y="268"/>
                  </a:cubicBezTo>
                  <a:cubicBezTo>
                    <a:pt x="914" y="248"/>
                    <a:pt x="991" y="218"/>
                    <a:pt x="1014" y="168"/>
                  </a:cubicBezTo>
                  <a:cubicBezTo>
                    <a:pt x="1067" y="55"/>
                    <a:pt x="854" y="15"/>
                    <a:pt x="764" y="4"/>
                  </a:cubicBezTo>
                  <a:cubicBezTo>
                    <a:pt x="727" y="2"/>
                    <a:pt x="689" y="0"/>
                    <a:pt x="6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5630981" y="2271956"/>
              <a:ext cx="50603" cy="16201"/>
            </a:xfrm>
            <a:custGeom>
              <a:avLst/>
              <a:gdLst/>
              <a:ahLst/>
              <a:cxnLst/>
              <a:rect l="l" t="t" r="r" b="b"/>
              <a:pathLst>
                <a:path w="937" h="300" extrusionOk="0">
                  <a:moveTo>
                    <a:pt x="330" y="1"/>
                  </a:moveTo>
                  <a:cubicBezTo>
                    <a:pt x="294" y="1"/>
                    <a:pt x="258" y="2"/>
                    <a:pt x="223" y="4"/>
                  </a:cubicBezTo>
                  <a:cubicBezTo>
                    <a:pt x="171" y="8"/>
                    <a:pt x="120" y="15"/>
                    <a:pt x="77" y="32"/>
                  </a:cubicBezTo>
                  <a:cubicBezTo>
                    <a:pt x="34" y="52"/>
                    <a:pt x="0" y="84"/>
                    <a:pt x="0" y="121"/>
                  </a:cubicBezTo>
                  <a:cubicBezTo>
                    <a:pt x="3" y="181"/>
                    <a:pt x="94" y="224"/>
                    <a:pt x="174" y="244"/>
                  </a:cubicBezTo>
                  <a:cubicBezTo>
                    <a:pt x="300" y="281"/>
                    <a:pt x="434" y="300"/>
                    <a:pt x="567" y="300"/>
                  </a:cubicBezTo>
                  <a:cubicBezTo>
                    <a:pt x="617" y="300"/>
                    <a:pt x="667" y="297"/>
                    <a:pt x="717" y="291"/>
                  </a:cubicBezTo>
                  <a:cubicBezTo>
                    <a:pt x="780" y="284"/>
                    <a:pt x="850" y="268"/>
                    <a:pt x="877" y="228"/>
                  </a:cubicBezTo>
                  <a:cubicBezTo>
                    <a:pt x="937" y="132"/>
                    <a:pt x="757" y="64"/>
                    <a:pt x="680" y="44"/>
                  </a:cubicBezTo>
                  <a:cubicBezTo>
                    <a:pt x="568" y="14"/>
                    <a:pt x="448"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5374186" y="1985350"/>
              <a:ext cx="172762" cy="139657"/>
            </a:xfrm>
            <a:custGeom>
              <a:avLst/>
              <a:gdLst/>
              <a:ahLst/>
              <a:cxnLst/>
              <a:rect l="l" t="t" r="r" b="b"/>
              <a:pathLst>
                <a:path w="3199" h="2586" extrusionOk="0">
                  <a:moveTo>
                    <a:pt x="1800" y="0"/>
                  </a:moveTo>
                  <a:cubicBezTo>
                    <a:pt x="489" y="0"/>
                    <a:pt x="1" y="1713"/>
                    <a:pt x="1116" y="2399"/>
                  </a:cubicBezTo>
                  <a:cubicBezTo>
                    <a:pt x="1318" y="2524"/>
                    <a:pt x="1555" y="2585"/>
                    <a:pt x="1792" y="2585"/>
                  </a:cubicBezTo>
                  <a:cubicBezTo>
                    <a:pt x="2086" y="2585"/>
                    <a:pt x="2382" y="2491"/>
                    <a:pt x="2613" y="2306"/>
                  </a:cubicBezTo>
                  <a:cubicBezTo>
                    <a:pt x="3026" y="1972"/>
                    <a:pt x="3199" y="1369"/>
                    <a:pt x="3023" y="866"/>
                  </a:cubicBezTo>
                  <a:cubicBezTo>
                    <a:pt x="2846" y="366"/>
                    <a:pt x="2333" y="0"/>
                    <a:pt x="1803" y="0"/>
                  </a:cubicBezTo>
                  <a:cubicBezTo>
                    <a:pt x="1802" y="0"/>
                    <a:pt x="1801" y="0"/>
                    <a:pt x="1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5537390" y="2409291"/>
              <a:ext cx="43960" cy="25922"/>
            </a:xfrm>
            <a:custGeom>
              <a:avLst/>
              <a:gdLst/>
              <a:ahLst/>
              <a:cxnLst/>
              <a:rect l="l" t="t" r="r" b="b"/>
              <a:pathLst>
                <a:path w="814" h="480" extrusionOk="0">
                  <a:moveTo>
                    <a:pt x="47" y="1"/>
                  </a:moveTo>
                  <a:lnTo>
                    <a:pt x="47" y="1"/>
                  </a:lnTo>
                  <a:cubicBezTo>
                    <a:pt x="1" y="214"/>
                    <a:pt x="134" y="424"/>
                    <a:pt x="347" y="471"/>
                  </a:cubicBezTo>
                  <a:cubicBezTo>
                    <a:pt x="375" y="477"/>
                    <a:pt x="402" y="480"/>
                    <a:pt x="430" y="480"/>
                  </a:cubicBezTo>
                  <a:cubicBezTo>
                    <a:pt x="609" y="480"/>
                    <a:pt x="773" y="353"/>
                    <a:pt x="813" y="171"/>
                  </a:cubicBez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5621962" y="2328337"/>
              <a:ext cx="97263" cy="53519"/>
            </a:xfrm>
            <a:custGeom>
              <a:avLst/>
              <a:gdLst/>
              <a:ahLst/>
              <a:cxnLst/>
              <a:rect l="l" t="t" r="r" b="b"/>
              <a:pathLst>
                <a:path w="1801" h="991" extrusionOk="0">
                  <a:moveTo>
                    <a:pt x="1614" y="180"/>
                  </a:moveTo>
                  <a:cubicBezTo>
                    <a:pt x="1570" y="533"/>
                    <a:pt x="1267" y="810"/>
                    <a:pt x="901" y="810"/>
                  </a:cubicBezTo>
                  <a:cubicBezTo>
                    <a:pt x="534" y="810"/>
                    <a:pt x="230" y="533"/>
                    <a:pt x="187" y="180"/>
                  </a:cubicBezTo>
                  <a:close/>
                  <a:moveTo>
                    <a:pt x="90" y="0"/>
                  </a:moveTo>
                  <a:lnTo>
                    <a:pt x="1" y="90"/>
                  </a:lnTo>
                  <a:cubicBezTo>
                    <a:pt x="1" y="587"/>
                    <a:pt x="404" y="990"/>
                    <a:pt x="901" y="990"/>
                  </a:cubicBezTo>
                  <a:cubicBezTo>
                    <a:pt x="1397" y="990"/>
                    <a:pt x="1800" y="587"/>
                    <a:pt x="1800" y="90"/>
                  </a:cubicBezTo>
                  <a:lnTo>
                    <a:pt x="1710"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5496184" y="2328337"/>
              <a:ext cx="97425" cy="53519"/>
            </a:xfrm>
            <a:custGeom>
              <a:avLst/>
              <a:gdLst/>
              <a:ahLst/>
              <a:cxnLst/>
              <a:rect l="l" t="t" r="r" b="b"/>
              <a:pathLst>
                <a:path w="1804" h="991" extrusionOk="0">
                  <a:moveTo>
                    <a:pt x="1613" y="180"/>
                  </a:moveTo>
                  <a:cubicBezTo>
                    <a:pt x="1570" y="533"/>
                    <a:pt x="1267" y="810"/>
                    <a:pt x="900" y="810"/>
                  </a:cubicBezTo>
                  <a:cubicBezTo>
                    <a:pt x="534" y="810"/>
                    <a:pt x="234" y="533"/>
                    <a:pt x="187" y="180"/>
                  </a:cubicBezTo>
                  <a:close/>
                  <a:moveTo>
                    <a:pt x="90" y="0"/>
                  </a:moveTo>
                  <a:lnTo>
                    <a:pt x="0" y="90"/>
                  </a:lnTo>
                  <a:cubicBezTo>
                    <a:pt x="0" y="587"/>
                    <a:pt x="404" y="990"/>
                    <a:pt x="900" y="990"/>
                  </a:cubicBezTo>
                  <a:cubicBezTo>
                    <a:pt x="1396" y="990"/>
                    <a:pt x="1804" y="587"/>
                    <a:pt x="1804" y="90"/>
                  </a:cubicBezTo>
                  <a:lnTo>
                    <a:pt x="1710"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557696" y="2328337"/>
              <a:ext cx="75499" cy="9721"/>
            </a:xfrm>
            <a:custGeom>
              <a:avLst/>
              <a:gdLst/>
              <a:ahLst/>
              <a:cxnLst/>
              <a:rect l="l" t="t" r="r" b="b"/>
              <a:pathLst>
                <a:path w="1398" h="180" extrusionOk="0">
                  <a:moveTo>
                    <a:pt x="1" y="0"/>
                  </a:moveTo>
                  <a:lnTo>
                    <a:pt x="1" y="180"/>
                  </a:lnTo>
                  <a:lnTo>
                    <a:pt x="1397" y="180"/>
                  </a:lnTo>
                  <a:lnTo>
                    <a:pt x="1397"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5395950" y="2265313"/>
              <a:ext cx="106390" cy="72097"/>
            </a:xfrm>
            <a:custGeom>
              <a:avLst/>
              <a:gdLst/>
              <a:ahLst/>
              <a:cxnLst/>
              <a:rect l="l" t="t" r="r" b="b"/>
              <a:pathLst>
                <a:path w="1970" h="1335" extrusionOk="0">
                  <a:moveTo>
                    <a:pt x="97" y="1"/>
                  </a:moveTo>
                  <a:lnTo>
                    <a:pt x="1" y="158"/>
                  </a:lnTo>
                  <a:lnTo>
                    <a:pt x="1873" y="1334"/>
                  </a:lnTo>
                  <a:lnTo>
                    <a:pt x="1970" y="1181"/>
                  </a:lnTo>
                  <a:lnTo>
                    <a:pt x="97" y="1"/>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5333088" y="2284755"/>
              <a:ext cx="94941" cy="125832"/>
            </a:xfrm>
            <a:custGeom>
              <a:avLst/>
              <a:gdLst/>
              <a:ahLst/>
              <a:cxnLst/>
              <a:rect l="l" t="t" r="r" b="b"/>
              <a:pathLst>
                <a:path w="1758" h="2330" extrusionOk="0">
                  <a:moveTo>
                    <a:pt x="1093" y="0"/>
                  </a:moveTo>
                  <a:cubicBezTo>
                    <a:pt x="1083" y="0"/>
                    <a:pt x="1074" y="1"/>
                    <a:pt x="1065" y="1"/>
                  </a:cubicBezTo>
                  <a:cubicBezTo>
                    <a:pt x="825" y="11"/>
                    <a:pt x="598" y="134"/>
                    <a:pt x="434" y="307"/>
                  </a:cubicBezTo>
                  <a:cubicBezTo>
                    <a:pt x="55" y="701"/>
                    <a:pt x="1" y="1364"/>
                    <a:pt x="308" y="1814"/>
                  </a:cubicBezTo>
                  <a:cubicBezTo>
                    <a:pt x="530" y="2139"/>
                    <a:pt x="927" y="2329"/>
                    <a:pt x="1319" y="2329"/>
                  </a:cubicBezTo>
                  <a:cubicBezTo>
                    <a:pt x="1469" y="2329"/>
                    <a:pt x="1618" y="2301"/>
                    <a:pt x="1757" y="2243"/>
                  </a:cubicBezTo>
                  <a:lnTo>
                    <a:pt x="1671" y="311"/>
                  </a:lnTo>
                  <a:cubicBezTo>
                    <a:pt x="1556" y="112"/>
                    <a:pt x="1320" y="0"/>
                    <a:pt x="109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5374132" y="2318994"/>
              <a:ext cx="32295" cy="51143"/>
            </a:xfrm>
            <a:custGeom>
              <a:avLst/>
              <a:gdLst/>
              <a:ahLst/>
              <a:cxnLst/>
              <a:rect l="l" t="t" r="r" b="b"/>
              <a:pathLst>
                <a:path w="598" h="947" extrusionOk="0">
                  <a:moveTo>
                    <a:pt x="1" y="0"/>
                  </a:moveTo>
                  <a:lnTo>
                    <a:pt x="1" y="183"/>
                  </a:lnTo>
                  <a:lnTo>
                    <a:pt x="337" y="183"/>
                  </a:lnTo>
                  <a:cubicBezTo>
                    <a:pt x="181" y="403"/>
                    <a:pt x="98" y="677"/>
                    <a:pt x="111" y="946"/>
                  </a:cubicBezTo>
                  <a:lnTo>
                    <a:pt x="291" y="937"/>
                  </a:lnTo>
                  <a:cubicBezTo>
                    <a:pt x="277" y="650"/>
                    <a:pt x="391" y="357"/>
                    <a:pt x="597" y="157"/>
                  </a:cubicBezTo>
                  <a:lnTo>
                    <a:pt x="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5382449" y="2111776"/>
              <a:ext cx="300376" cy="172060"/>
            </a:xfrm>
            <a:custGeom>
              <a:avLst/>
              <a:gdLst/>
              <a:ahLst/>
              <a:cxnLst/>
              <a:rect l="l" t="t" r="r" b="b"/>
              <a:pathLst>
                <a:path w="5562" h="3186" extrusionOk="0">
                  <a:moveTo>
                    <a:pt x="3180" y="1"/>
                  </a:moveTo>
                  <a:cubicBezTo>
                    <a:pt x="2081" y="1"/>
                    <a:pt x="1360" y="440"/>
                    <a:pt x="883" y="1005"/>
                  </a:cubicBezTo>
                  <a:cubicBezTo>
                    <a:pt x="271" y="1735"/>
                    <a:pt x="67" y="2678"/>
                    <a:pt x="0" y="3181"/>
                  </a:cubicBezTo>
                  <a:cubicBezTo>
                    <a:pt x="60" y="3184"/>
                    <a:pt x="120" y="3185"/>
                    <a:pt x="181" y="3185"/>
                  </a:cubicBezTo>
                  <a:cubicBezTo>
                    <a:pt x="907" y="3185"/>
                    <a:pt x="1632" y="2963"/>
                    <a:pt x="2226" y="2547"/>
                  </a:cubicBezTo>
                  <a:cubicBezTo>
                    <a:pt x="2876" y="2087"/>
                    <a:pt x="3356" y="1401"/>
                    <a:pt x="3576" y="641"/>
                  </a:cubicBezTo>
                  <a:cubicBezTo>
                    <a:pt x="4042" y="1368"/>
                    <a:pt x="4753" y="1941"/>
                    <a:pt x="5562" y="2235"/>
                  </a:cubicBezTo>
                  <a:cubicBezTo>
                    <a:pt x="5562" y="2231"/>
                    <a:pt x="5562" y="2224"/>
                    <a:pt x="5559" y="2218"/>
                  </a:cubicBezTo>
                  <a:cubicBezTo>
                    <a:pt x="5539" y="2151"/>
                    <a:pt x="5519" y="2087"/>
                    <a:pt x="5495" y="2024"/>
                  </a:cubicBezTo>
                  <a:cubicBezTo>
                    <a:pt x="5482" y="1978"/>
                    <a:pt x="5465" y="1931"/>
                    <a:pt x="5449" y="1887"/>
                  </a:cubicBezTo>
                  <a:cubicBezTo>
                    <a:pt x="5429" y="1831"/>
                    <a:pt x="5405" y="1771"/>
                    <a:pt x="5382" y="1715"/>
                  </a:cubicBezTo>
                  <a:cubicBezTo>
                    <a:pt x="5136" y="1115"/>
                    <a:pt x="4782" y="618"/>
                    <a:pt x="4316" y="315"/>
                  </a:cubicBezTo>
                  <a:cubicBezTo>
                    <a:pt x="4209" y="248"/>
                    <a:pt x="4096" y="188"/>
                    <a:pt x="3979" y="142"/>
                  </a:cubicBezTo>
                  <a:cubicBezTo>
                    <a:pt x="3926" y="118"/>
                    <a:pt x="3870" y="102"/>
                    <a:pt x="3813" y="85"/>
                  </a:cubicBezTo>
                  <a:cubicBezTo>
                    <a:pt x="3766" y="68"/>
                    <a:pt x="3719" y="58"/>
                    <a:pt x="3673" y="48"/>
                  </a:cubicBezTo>
                  <a:cubicBezTo>
                    <a:pt x="3550" y="22"/>
                    <a:pt x="3423" y="5"/>
                    <a:pt x="3290" y="2"/>
                  </a:cubicBezTo>
                  <a:lnTo>
                    <a:pt x="3253" y="2"/>
                  </a:lnTo>
                  <a:cubicBezTo>
                    <a:pt x="3228" y="1"/>
                    <a:pt x="3204" y="1"/>
                    <a:pt x="31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5024665" y="2643619"/>
              <a:ext cx="1053746" cy="870021"/>
            </a:xfrm>
            <a:custGeom>
              <a:avLst/>
              <a:gdLst/>
              <a:ahLst/>
              <a:cxnLst/>
              <a:rect l="l" t="t" r="r" b="b"/>
              <a:pathLst>
                <a:path w="19512" h="16110" extrusionOk="0">
                  <a:moveTo>
                    <a:pt x="5962" y="0"/>
                  </a:moveTo>
                  <a:lnTo>
                    <a:pt x="1544" y="6522"/>
                  </a:lnTo>
                  <a:cubicBezTo>
                    <a:pt x="1384" y="7149"/>
                    <a:pt x="1237" y="7825"/>
                    <a:pt x="1101" y="8518"/>
                  </a:cubicBezTo>
                  <a:cubicBezTo>
                    <a:pt x="753" y="10271"/>
                    <a:pt x="478" y="12130"/>
                    <a:pt x="287" y="13544"/>
                  </a:cubicBezTo>
                  <a:cubicBezTo>
                    <a:pt x="101" y="14926"/>
                    <a:pt x="1" y="15883"/>
                    <a:pt x="1" y="15883"/>
                  </a:cubicBezTo>
                  <a:lnTo>
                    <a:pt x="13220" y="16109"/>
                  </a:lnTo>
                  <a:lnTo>
                    <a:pt x="13150" y="10097"/>
                  </a:lnTo>
                  <a:lnTo>
                    <a:pt x="13150" y="10097"/>
                  </a:lnTo>
                  <a:cubicBezTo>
                    <a:pt x="13548" y="10155"/>
                    <a:pt x="13930" y="10181"/>
                    <a:pt x="14294" y="10181"/>
                  </a:cubicBezTo>
                  <a:cubicBezTo>
                    <a:pt x="17605" y="10181"/>
                    <a:pt x="19512" y="8045"/>
                    <a:pt x="19512" y="8045"/>
                  </a:cubicBezTo>
                  <a:lnTo>
                    <a:pt x="16093" y="6522"/>
                  </a:lnTo>
                  <a:cubicBezTo>
                    <a:pt x="16093" y="6522"/>
                    <a:pt x="14200" y="1824"/>
                    <a:pt x="13534" y="1260"/>
                  </a:cubicBezTo>
                  <a:cubicBezTo>
                    <a:pt x="12867" y="700"/>
                    <a:pt x="10135" y="244"/>
                    <a:pt x="10135" y="244"/>
                  </a:cubicBezTo>
                  <a:cubicBezTo>
                    <a:pt x="9708" y="1087"/>
                    <a:pt x="8731" y="2630"/>
                    <a:pt x="8731" y="2630"/>
                  </a:cubicBezTo>
                  <a:lnTo>
                    <a:pt x="59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5040164" y="2959820"/>
              <a:ext cx="543182" cy="530221"/>
            </a:xfrm>
            <a:custGeom>
              <a:avLst/>
              <a:gdLst/>
              <a:ahLst/>
              <a:cxnLst/>
              <a:rect l="l" t="t" r="r" b="b"/>
              <a:pathLst>
                <a:path w="10058" h="9818" extrusionOk="0">
                  <a:moveTo>
                    <a:pt x="4025" y="0"/>
                  </a:moveTo>
                  <a:lnTo>
                    <a:pt x="814" y="2663"/>
                  </a:lnTo>
                  <a:cubicBezTo>
                    <a:pt x="466" y="4416"/>
                    <a:pt x="191" y="6275"/>
                    <a:pt x="0" y="7689"/>
                  </a:cubicBezTo>
                  <a:cubicBezTo>
                    <a:pt x="3173" y="9361"/>
                    <a:pt x="7041" y="9818"/>
                    <a:pt x="7041" y="9818"/>
                  </a:cubicBezTo>
                  <a:lnTo>
                    <a:pt x="10057" y="5539"/>
                  </a:lnTo>
                  <a:lnTo>
                    <a:pt x="4445" y="1857"/>
                  </a:lnTo>
                  <a:lnTo>
                    <a:pt x="4025"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5556616" y="2846463"/>
              <a:ext cx="604208" cy="363562"/>
            </a:xfrm>
            <a:custGeom>
              <a:avLst/>
              <a:gdLst/>
              <a:ahLst/>
              <a:cxnLst/>
              <a:rect l="l" t="t" r="r" b="b"/>
              <a:pathLst>
                <a:path w="11188" h="6732" extrusionOk="0">
                  <a:moveTo>
                    <a:pt x="1757" y="0"/>
                  </a:moveTo>
                  <a:lnTo>
                    <a:pt x="1" y="6732"/>
                  </a:lnTo>
                  <a:lnTo>
                    <a:pt x="9435" y="6732"/>
                  </a:lnTo>
                  <a:lnTo>
                    <a:pt x="11188"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5989630" y="2970621"/>
              <a:ext cx="171034" cy="171088"/>
            </a:xfrm>
            <a:custGeom>
              <a:avLst/>
              <a:gdLst/>
              <a:ahLst/>
              <a:cxnLst/>
              <a:rect l="l" t="t" r="r" b="b"/>
              <a:pathLst>
                <a:path w="3167" h="3168" extrusionOk="0">
                  <a:moveTo>
                    <a:pt x="1040" y="1"/>
                  </a:moveTo>
                  <a:cubicBezTo>
                    <a:pt x="638" y="1"/>
                    <a:pt x="298" y="57"/>
                    <a:pt x="208" y="164"/>
                  </a:cubicBezTo>
                  <a:cubicBezTo>
                    <a:pt x="0" y="404"/>
                    <a:pt x="280" y="607"/>
                    <a:pt x="280" y="607"/>
                  </a:cubicBezTo>
                  <a:cubicBezTo>
                    <a:pt x="280" y="607"/>
                    <a:pt x="44" y="660"/>
                    <a:pt x="40" y="897"/>
                  </a:cubicBezTo>
                  <a:cubicBezTo>
                    <a:pt x="37" y="1134"/>
                    <a:pt x="387" y="1317"/>
                    <a:pt x="387" y="1317"/>
                  </a:cubicBezTo>
                  <a:cubicBezTo>
                    <a:pt x="387" y="1317"/>
                    <a:pt x="387" y="1317"/>
                    <a:pt x="387" y="1317"/>
                  </a:cubicBezTo>
                  <a:cubicBezTo>
                    <a:pt x="378" y="1317"/>
                    <a:pt x="154" y="1320"/>
                    <a:pt x="148" y="1607"/>
                  </a:cubicBezTo>
                  <a:cubicBezTo>
                    <a:pt x="137" y="1894"/>
                    <a:pt x="1626" y="3167"/>
                    <a:pt x="2057" y="3167"/>
                  </a:cubicBezTo>
                  <a:cubicBezTo>
                    <a:pt x="2062" y="3167"/>
                    <a:pt x="2066" y="3167"/>
                    <a:pt x="2070" y="3167"/>
                  </a:cubicBezTo>
                  <a:cubicBezTo>
                    <a:pt x="2650" y="3130"/>
                    <a:pt x="3167" y="987"/>
                    <a:pt x="2644" y="408"/>
                  </a:cubicBezTo>
                  <a:cubicBezTo>
                    <a:pt x="2393" y="129"/>
                    <a:pt x="1646" y="1"/>
                    <a:pt x="104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6004589" y="2998325"/>
              <a:ext cx="87866" cy="30135"/>
            </a:xfrm>
            <a:custGeom>
              <a:avLst/>
              <a:gdLst/>
              <a:ahLst/>
              <a:cxnLst/>
              <a:rect l="l" t="t" r="r" b="b"/>
              <a:pathLst>
                <a:path w="1627" h="558" extrusionOk="0">
                  <a:moveTo>
                    <a:pt x="11" y="1"/>
                  </a:moveTo>
                  <a:lnTo>
                    <a:pt x="0" y="184"/>
                  </a:lnTo>
                  <a:cubicBezTo>
                    <a:pt x="7" y="184"/>
                    <a:pt x="730" y="227"/>
                    <a:pt x="1556" y="558"/>
                  </a:cubicBezTo>
                  <a:lnTo>
                    <a:pt x="1627" y="387"/>
                  </a:lnTo>
                  <a:cubicBezTo>
                    <a:pt x="770" y="47"/>
                    <a:pt x="40" y="4"/>
                    <a:pt x="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6009450" y="3036885"/>
              <a:ext cx="71341" cy="31161"/>
            </a:xfrm>
            <a:custGeom>
              <a:avLst/>
              <a:gdLst/>
              <a:ahLst/>
              <a:cxnLst/>
              <a:rect l="l" t="t" r="r" b="b"/>
              <a:pathLst>
                <a:path w="1321" h="577" extrusionOk="0">
                  <a:moveTo>
                    <a:pt x="40" y="0"/>
                  </a:moveTo>
                  <a:lnTo>
                    <a:pt x="1" y="176"/>
                  </a:lnTo>
                  <a:cubicBezTo>
                    <a:pt x="7" y="180"/>
                    <a:pt x="677" y="336"/>
                    <a:pt x="1247" y="576"/>
                  </a:cubicBezTo>
                  <a:lnTo>
                    <a:pt x="1320" y="410"/>
                  </a:lnTo>
                  <a:cubicBezTo>
                    <a:pt x="730" y="163"/>
                    <a:pt x="47" y="3"/>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1"/>
            <p:cNvSpPr/>
            <p:nvPr/>
          </p:nvSpPr>
          <p:spPr>
            <a:xfrm>
              <a:off x="5543169" y="2949775"/>
              <a:ext cx="126912" cy="157101"/>
            </a:xfrm>
            <a:custGeom>
              <a:avLst/>
              <a:gdLst/>
              <a:ahLst/>
              <a:cxnLst/>
              <a:rect l="l" t="t" r="r" b="b"/>
              <a:pathLst>
                <a:path w="2350" h="2909" extrusionOk="0">
                  <a:moveTo>
                    <a:pt x="597" y="1273"/>
                  </a:moveTo>
                  <a:cubicBezTo>
                    <a:pt x="697" y="1273"/>
                    <a:pt x="777" y="1353"/>
                    <a:pt x="777" y="1453"/>
                  </a:cubicBezTo>
                  <a:cubicBezTo>
                    <a:pt x="777" y="1553"/>
                    <a:pt x="697" y="1636"/>
                    <a:pt x="597" y="1636"/>
                  </a:cubicBezTo>
                  <a:cubicBezTo>
                    <a:pt x="497" y="1636"/>
                    <a:pt x="414" y="1553"/>
                    <a:pt x="414" y="1453"/>
                  </a:cubicBezTo>
                  <a:cubicBezTo>
                    <a:pt x="414" y="1353"/>
                    <a:pt x="497" y="1273"/>
                    <a:pt x="597" y="1273"/>
                  </a:cubicBezTo>
                  <a:close/>
                  <a:moveTo>
                    <a:pt x="980" y="0"/>
                  </a:moveTo>
                  <a:lnTo>
                    <a:pt x="737" y="877"/>
                  </a:lnTo>
                  <a:cubicBezTo>
                    <a:pt x="694" y="863"/>
                    <a:pt x="646" y="857"/>
                    <a:pt x="597" y="857"/>
                  </a:cubicBezTo>
                  <a:cubicBezTo>
                    <a:pt x="267" y="857"/>
                    <a:pt x="0" y="1126"/>
                    <a:pt x="0" y="1453"/>
                  </a:cubicBezTo>
                  <a:cubicBezTo>
                    <a:pt x="0" y="1723"/>
                    <a:pt x="177" y="1949"/>
                    <a:pt x="420" y="2023"/>
                  </a:cubicBezTo>
                  <a:lnTo>
                    <a:pt x="174" y="2909"/>
                  </a:lnTo>
                  <a:lnTo>
                    <a:pt x="1543" y="2909"/>
                  </a:lnTo>
                  <a:lnTo>
                    <a:pt x="2349"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1"/>
            <p:cNvSpPr/>
            <p:nvPr/>
          </p:nvSpPr>
          <p:spPr>
            <a:xfrm>
              <a:off x="3903300" y="3580880"/>
              <a:ext cx="3306186" cy="246263"/>
            </a:xfrm>
            <a:custGeom>
              <a:avLst/>
              <a:gdLst/>
              <a:ahLst/>
              <a:cxnLst/>
              <a:rect l="l" t="t" r="r" b="b"/>
              <a:pathLst>
                <a:path w="61220" h="4560" extrusionOk="0">
                  <a:moveTo>
                    <a:pt x="1" y="0"/>
                  </a:moveTo>
                  <a:lnTo>
                    <a:pt x="1" y="4559"/>
                  </a:lnTo>
                  <a:lnTo>
                    <a:pt x="61219" y="4559"/>
                  </a:lnTo>
                  <a:lnTo>
                    <a:pt x="61219"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3903300" y="3827089"/>
              <a:ext cx="3306186" cy="212078"/>
            </a:xfrm>
            <a:custGeom>
              <a:avLst/>
              <a:gdLst/>
              <a:ahLst/>
              <a:cxnLst/>
              <a:rect l="l" t="t" r="r" b="b"/>
              <a:pathLst>
                <a:path w="61220" h="3927" extrusionOk="0">
                  <a:moveTo>
                    <a:pt x="1" y="0"/>
                  </a:moveTo>
                  <a:lnTo>
                    <a:pt x="831" y="1330"/>
                  </a:lnTo>
                  <a:lnTo>
                    <a:pt x="2453" y="3926"/>
                  </a:lnTo>
                  <a:lnTo>
                    <a:pt x="58767" y="3926"/>
                  </a:lnTo>
                  <a:lnTo>
                    <a:pt x="61219"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4793198" y="4039114"/>
              <a:ext cx="2283817" cy="212186"/>
            </a:xfrm>
            <a:custGeom>
              <a:avLst/>
              <a:gdLst/>
              <a:ahLst/>
              <a:cxnLst/>
              <a:rect l="l" t="t" r="r" b="b"/>
              <a:pathLst>
                <a:path w="42289" h="3929" extrusionOk="0">
                  <a:moveTo>
                    <a:pt x="1" y="0"/>
                  </a:moveTo>
                  <a:lnTo>
                    <a:pt x="2457" y="3929"/>
                  </a:lnTo>
                  <a:lnTo>
                    <a:pt x="39833" y="3929"/>
                  </a:lnTo>
                  <a:lnTo>
                    <a:pt x="40699" y="2543"/>
                  </a:lnTo>
                  <a:lnTo>
                    <a:pt x="42289" y="0"/>
                  </a:ln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6192636" y="2880324"/>
              <a:ext cx="1016860" cy="700607"/>
            </a:xfrm>
            <a:custGeom>
              <a:avLst/>
              <a:gdLst/>
              <a:ahLst/>
              <a:cxnLst/>
              <a:rect l="l" t="t" r="r" b="b"/>
              <a:pathLst>
                <a:path w="18829" h="12973" extrusionOk="0">
                  <a:moveTo>
                    <a:pt x="1753" y="0"/>
                  </a:moveTo>
                  <a:lnTo>
                    <a:pt x="0" y="12972"/>
                  </a:lnTo>
                  <a:lnTo>
                    <a:pt x="18828" y="12972"/>
                  </a:lnTo>
                  <a:lnTo>
                    <a:pt x="18828" y="0"/>
                  </a:ln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3903300" y="3827089"/>
              <a:ext cx="3306186" cy="212078"/>
            </a:xfrm>
            <a:custGeom>
              <a:avLst/>
              <a:gdLst/>
              <a:ahLst/>
              <a:cxnLst/>
              <a:rect l="l" t="t" r="r" b="b"/>
              <a:pathLst>
                <a:path w="61220" h="3927" extrusionOk="0">
                  <a:moveTo>
                    <a:pt x="1" y="0"/>
                  </a:moveTo>
                  <a:lnTo>
                    <a:pt x="831" y="1330"/>
                  </a:lnTo>
                  <a:cubicBezTo>
                    <a:pt x="15230" y="1264"/>
                    <a:pt x="29625" y="1193"/>
                    <a:pt x="44021" y="1127"/>
                  </a:cubicBezTo>
                  <a:cubicBezTo>
                    <a:pt x="44275" y="1125"/>
                    <a:pt x="44530" y="1124"/>
                    <a:pt x="44786" y="1124"/>
                  </a:cubicBezTo>
                  <a:cubicBezTo>
                    <a:pt x="46890" y="1124"/>
                    <a:pt x="49019" y="1211"/>
                    <a:pt x="50962" y="1987"/>
                  </a:cubicBezTo>
                  <a:cubicBezTo>
                    <a:pt x="52012" y="2407"/>
                    <a:pt x="52999" y="3079"/>
                    <a:pt x="53748" y="3926"/>
                  </a:cubicBezTo>
                  <a:lnTo>
                    <a:pt x="58767" y="3926"/>
                  </a:lnTo>
                  <a:lnTo>
                    <a:pt x="61219" y="0"/>
                  </a:lnTo>
                  <a:close/>
                </a:path>
              </a:pathLst>
            </a:custGeom>
            <a:solidFill>
              <a:srgbClr val="8A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4793198" y="4039114"/>
              <a:ext cx="2198004" cy="212186"/>
            </a:xfrm>
            <a:custGeom>
              <a:avLst/>
              <a:gdLst/>
              <a:ahLst/>
              <a:cxnLst/>
              <a:rect l="l" t="t" r="r" b="b"/>
              <a:pathLst>
                <a:path w="40700" h="3929" extrusionOk="0">
                  <a:moveTo>
                    <a:pt x="1" y="0"/>
                  </a:moveTo>
                  <a:lnTo>
                    <a:pt x="2457" y="3929"/>
                  </a:lnTo>
                  <a:lnTo>
                    <a:pt x="39833" y="3929"/>
                  </a:lnTo>
                  <a:lnTo>
                    <a:pt x="40699" y="2543"/>
                  </a:lnTo>
                  <a:lnTo>
                    <a:pt x="40699" y="2543"/>
                  </a:lnTo>
                  <a:cubicBezTo>
                    <a:pt x="29819" y="2576"/>
                    <a:pt x="18935" y="2606"/>
                    <a:pt x="8055" y="2639"/>
                  </a:cubicBezTo>
                  <a:cubicBezTo>
                    <a:pt x="7969" y="2640"/>
                    <a:pt x="7883" y="2640"/>
                    <a:pt x="7796" y="2640"/>
                  </a:cubicBezTo>
                  <a:cubicBezTo>
                    <a:pt x="6716" y="2640"/>
                    <a:pt x="5616" y="2608"/>
                    <a:pt x="4613" y="2219"/>
                  </a:cubicBezTo>
                  <a:cubicBezTo>
                    <a:pt x="3624" y="1836"/>
                    <a:pt x="2737" y="1020"/>
                    <a:pt x="2514"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6610744" y="2787975"/>
              <a:ext cx="281852" cy="380465"/>
            </a:xfrm>
            <a:custGeom>
              <a:avLst/>
              <a:gdLst/>
              <a:ahLst/>
              <a:cxnLst/>
              <a:rect l="l" t="t" r="r" b="b"/>
              <a:pathLst>
                <a:path w="5219" h="7045" extrusionOk="0">
                  <a:moveTo>
                    <a:pt x="5219" y="0"/>
                  </a:moveTo>
                  <a:lnTo>
                    <a:pt x="2752" y="854"/>
                  </a:lnTo>
                  <a:lnTo>
                    <a:pt x="1452" y="1303"/>
                  </a:lnTo>
                  <a:lnTo>
                    <a:pt x="1049" y="2990"/>
                  </a:lnTo>
                  <a:lnTo>
                    <a:pt x="809" y="4002"/>
                  </a:lnTo>
                  <a:lnTo>
                    <a:pt x="0" y="5136"/>
                  </a:lnTo>
                  <a:lnTo>
                    <a:pt x="1666" y="7045"/>
                  </a:lnTo>
                  <a:lnTo>
                    <a:pt x="4805" y="6298"/>
                  </a:lnTo>
                  <a:lnTo>
                    <a:pt x="5219"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6667396" y="2834042"/>
              <a:ext cx="129990" cy="115409"/>
            </a:xfrm>
            <a:custGeom>
              <a:avLst/>
              <a:gdLst/>
              <a:ahLst/>
              <a:cxnLst/>
              <a:rect l="l" t="t" r="r" b="b"/>
              <a:pathLst>
                <a:path w="2407" h="2137" extrusionOk="0">
                  <a:moveTo>
                    <a:pt x="1703" y="1"/>
                  </a:moveTo>
                  <a:lnTo>
                    <a:pt x="403" y="450"/>
                  </a:lnTo>
                  <a:lnTo>
                    <a:pt x="0" y="2137"/>
                  </a:lnTo>
                  <a:cubicBezTo>
                    <a:pt x="957" y="1993"/>
                    <a:pt x="1857" y="1463"/>
                    <a:pt x="2406" y="667"/>
                  </a:cubicBezTo>
                  <a:cubicBezTo>
                    <a:pt x="2163" y="440"/>
                    <a:pt x="1940" y="224"/>
                    <a:pt x="17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1"/>
            <p:cNvSpPr/>
            <p:nvPr/>
          </p:nvSpPr>
          <p:spPr>
            <a:xfrm>
              <a:off x="6572022" y="2486194"/>
              <a:ext cx="333535" cy="431446"/>
            </a:xfrm>
            <a:custGeom>
              <a:avLst/>
              <a:gdLst/>
              <a:ahLst/>
              <a:cxnLst/>
              <a:rect l="l" t="t" r="r" b="b"/>
              <a:pathLst>
                <a:path w="6176" h="7989" extrusionOk="0">
                  <a:moveTo>
                    <a:pt x="3128" y="0"/>
                  </a:moveTo>
                  <a:cubicBezTo>
                    <a:pt x="2848" y="0"/>
                    <a:pt x="2587" y="59"/>
                    <a:pt x="2343" y="167"/>
                  </a:cubicBezTo>
                  <a:cubicBezTo>
                    <a:pt x="2089" y="280"/>
                    <a:pt x="1853" y="443"/>
                    <a:pt x="1640" y="653"/>
                  </a:cubicBezTo>
                  <a:cubicBezTo>
                    <a:pt x="1600" y="693"/>
                    <a:pt x="1557" y="736"/>
                    <a:pt x="1517" y="780"/>
                  </a:cubicBezTo>
                  <a:cubicBezTo>
                    <a:pt x="1486" y="813"/>
                    <a:pt x="1460" y="843"/>
                    <a:pt x="1430" y="876"/>
                  </a:cubicBezTo>
                  <a:cubicBezTo>
                    <a:pt x="1423" y="886"/>
                    <a:pt x="1417" y="893"/>
                    <a:pt x="1406" y="903"/>
                  </a:cubicBezTo>
                  <a:cubicBezTo>
                    <a:pt x="1397" y="916"/>
                    <a:pt x="1386" y="930"/>
                    <a:pt x="1377" y="943"/>
                  </a:cubicBezTo>
                  <a:cubicBezTo>
                    <a:pt x="1286" y="1056"/>
                    <a:pt x="1203" y="1176"/>
                    <a:pt x="1123" y="1303"/>
                  </a:cubicBezTo>
                  <a:cubicBezTo>
                    <a:pt x="1103" y="1333"/>
                    <a:pt x="1083" y="1366"/>
                    <a:pt x="1063" y="1400"/>
                  </a:cubicBezTo>
                  <a:cubicBezTo>
                    <a:pt x="1057" y="1403"/>
                    <a:pt x="1057" y="1406"/>
                    <a:pt x="1053" y="1409"/>
                  </a:cubicBezTo>
                  <a:cubicBezTo>
                    <a:pt x="1040" y="1436"/>
                    <a:pt x="1023" y="1463"/>
                    <a:pt x="1007" y="1489"/>
                  </a:cubicBezTo>
                  <a:cubicBezTo>
                    <a:pt x="930" y="1629"/>
                    <a:pt x="857" y="1772"/>
                    <a:pt x="790" y="1923"/>
                  </a:cubicBezTo>
                  <a:cubicBezTo>
                    <a:pt x="747" y="2023"/>
                    <a:pt x="703" y="2123"/>
                    <a:pt x="663" y="2226"/>
                  </a:cubicBezTo>
                  <a:cubicBezTo>
                    <a:pt x="0" y="3945"/>
                    <a:pt x="17" y="6182"/>
                    <a:pt x="870" y="7141"/>
                  </a:cubicBezTo>
                  <a:cubicBezTo>
                    <a:pt x="1442" y="7783"/>
                    <a:pt x="2060" y="7988"/>
                    <a:pt x="2616" y="7988"/>
                  </a:cubicBezTo>
                  <a:cubicBezTo>
                    <a:pt x="3590" y="7988"/>
                    <a:pt x="4372" y="7358"/>
                    <a:pt x="4372" y="7358"/>
                  </a:cubicBezTo>
                  <a:lnTo>
                    <a:pt x="5916" y="4435"/>
                  </a:lnTo>
                  <a:lnTo>
                    <a:pt x="5979" y="4312"/>
                  </a:lnTo>
                  <a:lnTo>
                    <a:pt x="6055" y="4165"/>
                  </a:lnTo>
                  <a:lnTo>
                    <a:pt x="6145" y="3995"/>
                  </a:lnTo>
                  <a:cubicBezTo>
                    <a:pt x="6145" y="3995"/>
                    <a:pt x="6148" y="3985"/>
                    <a:pt x="6148" y="3969"/>
                  </a:cubicBezTo>
                  <a:lnTo>
                    <a:pt x="6148" y="3955"/>
                  </a:lnTo>
                  <a:cubicBezTo>
                    <a:pt x="6151" y="3939"/>
                    <a:pt x="6155" y="3919"/>
                    <a:pt x="6155" y="3889"/>
                  </a:cubicBezTo>
                  <a:cubicBezTo>
                    <a:pt x="6155" y="3872"/>
                    <a:pt x="6159" y="3852"/>
                    <a:pt x="6159" y="3832"/>
                  </a:cubicBezTo>
                  <a:cubicBezTo>
                    <a:pt x="6159" y="3806"/>
                    <a:pt x="6162" y="3779"/>
                    <a:pt x="6162" y="3746"/>
                  </a:cubicBezTo>
                  <a:cubicBezTo>
                    <a:pt x="6162" y="3722"/>
                    <a:pt x="6165" y="3692"/>
                    <a:pt x="6165" y="3666"/>
                  </a:cubicBezTo>
                  <a:lnTo>
                    <a:pt x="6165" y="3635"/>
                  </a:lnTo>
                  <a:cubicBezTo>
                    <a:pt x="6175" y="3129"/>
                    <a:pt x="6111" y="2169"/>
                    <a:pt x="5612" y="1360"/>
                  </a:cubicBezTo>
                  <a:cubicBezTo>
                    <a:pt x="5316" y="873"/>
                    <a:pt x="4856" y="443"/>
                    <a:pt x="4162" y="196"/>
                  </a:cubicBezTo>
                  <a:cubicBezTo>
                    <a:pt x="4079" y="167"/>
                    <a:pt x="3996" y="140"/>
                    <a:pt x="3906" y="116"/>
                  </a:cubicBezTo>
                  <a:cubicBezTo>
                    <a:pt x="3743" y="73"/>
                    <a:pt x="3569" y="40"/>
                    <a:pt x="3383" y="16"/>
                  </a:cubicBezTo>
                  <a:cubicBezTo>
                    <a:pt x="3296" y="6"/>
                    <a:pt x="3211" y="0"/>
                    <a:pt x="3128"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a:off x="6658215" y="2679263"/>
              <a:ext cx="25436" cy="96885"/>
            </a:xfrm>
            <a:custGeom>
              <a:avLst/>
              <a:gdLst/>
              <a:ahLst/>
              <a:cxnLst/>
              <a:rect l="l" t="t" r="r" b="b"/>
              <a:pathLst>
                <a:path w="471" h="1794" extrusionOk="0">
                  <a:moveTo>
                    <a:pt x="294" y="0"/>
                  </a:moveTo>
                  <a:lnTo>
                    <a:pt x="21" y="1330"/>
                  </a:lnTo>
                  <a:cubicBezTo>
                    <a:pt x="1" y="1437"/>
                    <a:pt x="24" y="1547"/>
                    <a:pt x="84" y="1633"/>
                  </a:cubicBezTo>
                  <a:cubicBezTo>
                    <a:pt x="147" y="1720"/>
                    <a:pt x="244" y="1780"/>
                    <a:pt x="350" y="1793"/>
                  </a:cubicBezTo>
                  <a:lnTo>
                    <a:pt x="373" y="1610"/>
                  </a:lnTo>
                  <a:cubicBezTo>
                    <a:pt x="317" y="1604"/>
                    <a:pt x="267" y="1573"/>
                    <a:pt x="234" y="1527"/>
                  </a:cubicBezTo>
                  <a:cubicBezTo>
                    <a:pt x="201" y="1480"/>
                    <a:pt x="187" y="1424"/>
                    <a:pt x="201" y="1367"/>
                  </a:cubicBezTo>
                  <a:lnTo>
                    <a:pt x="470" y="37"/>
                  </a:lnTo>
                  <a:lnTo>
                    <a:pt x="2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6731446" y="2684825"/>
              <a:ext cx="15715" cy="20090"/>
            </a:xfrm>
            <a:custGeom>
              <a:avLst/>
              <a:gdLst/>
              <a:ahLst/>
              <a:cxnLst/>
              <a:rect l="l" t="t" r="r" b="b"/>
              <a:pathLst>
                <a:path w="291" h="372" extrusionOk="0">
                  <a:moveTo>
                    <a:pt x="154" y="0"/>
                  </a:moveTo>
                  <a:cubicBezTo>
                    <a:pt x="86" y="0"/>
                    <a:pt x="24" y="74"/>
                    <a:pt x="14" y="171"/>
                  </a:cubicBezTo>
                  <a:cubicBezTo>
                    <a:pt x="0" y="271"/>
                    <a:pt x="51" y="361"/>
                    <a:pt x="120" y="371"/>
                  </a:cubicBezTo>
                  <a:cubicBezTo>
                    <a:pt x="125" y="371"/>
                    <a:pt x="129" y="372"/>
                    <a:pt x="134" y="372"/>
                  </a:cubicBezTo>
                  <a:cubicBezTo>
                    <a:pt x="202" y="372"/>
                    <a:pt x="265" y="298"/>
                    <a:pt x="277" y="201"/>
                  </a:cubicBezTo>
                  <a:cubicBezTo>
                    <a:pt x="291" y="101"/>
                    <a:pt x="240" y="11"/>
                    <a:pt x="168" y="1"/>
                  </a:cubicBezTo>
                  <a:cubicBezTo>
                    <a:pt x="163" y="1"/>
                    <a:pt x="159" y="0"/>
                    <a:pt x="1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6623111" y="2671486"/>
              <a:ext cx="15715" cy="20090"/>
            </a:xfrm>
            <a:custGeom>
              <a:avLst/>
              <a:gdLst/>
              <a:ahLst/>
              <a:cxnLst/>
              <a:rect l="l" t="t" r="r" b="b"/>
              <a:pathLst>
                <a:path w="291" h="372" extrusionOk="0">
                  <a:moveTo>
                    <a:pt x="158" y="0"/>
                  </a:moveTo>
                  <a:cubicBezTo>
                    <a:pt x="90" y="0"/>
                    <a:pt x="26" y="74"/>
                    <a:pt x="14" y="168"/>
                  </a:cubicBezTo>
                  <a:cubicBezTo>
                    <a:pt x="1" y="271"/>
                    <a:pt x="51" y="361"/>
                    <a:pt x="124" y="371"/>
                  </a:cubicBezTo>
                  <a:cubicBezTo>
                    <a:pt x="127" y="372"/>
                    <a:pt x="130" y="372"/>
                    <a:pt x="133" y="372"/>
                  </a:cubicBezTo>
                  <a:cubicBezTo>
                    <a:pt x="203" y="372"/>
                    <a:pt x="264" y="300"/>
                    <a:pt x="277" y="201"/>
                  </a:cubicBezTo>
                  <a:cubicBezTo>
                    <a:pt x="291" y="101"/>
                    <a:pt x="241" y="11"/>
                    <a:pt x="171" y="1"/>
                  </a:cubicBezTo>
                  <a:cubicBezTo>
                    <a:pt x="167" y="0"/>
                    <a:pt x="16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1"/>
            <p:cNvSpPr/>
            <p:nvPr/>
          </p:nvSpPr>
          <p:spPr>
            <a:xfrm>
              <a:off x="6719025" y="2640919"/>
              <a:ext cx="55463" cy="27111"/>
            </a:xfrm>
            <a:custGeom>
              <a:avLst/>
              <a:gdLst/>
              <a:ahLst/>
              <a:cxnLst/>
              <a:rect l="l" t="t" r="r" b="b"/>
              <a:pathLst>
                <a:path w="1027" h="502" extrusionOk="0">
                  <a:moveTo>
                    <a:pt x="314" y="1"/>
                  </a:moveTo>
                  <a:cubicBezTo>
                    <a:pt x="224" y="1"/>
                    <a:pt x="1" y="34"/>
                    <a:pt x="21" y="201"/>
                  </a:cubicBezTo>
                  <a:cubicBezTo>
                    <a:pt x="27" y="274"/>
                    <a:pt x="98" y="324"/>
                    <a:pt x="161" y="357"/>
                  </a:cubicBezTo>
                  <a:cubicBezTo>
                    <a:pt x="336" y="452"/>
                    <a:pt x="533" y="501"/>
                    <a:pt x="731" y="501"/>
                  </a:cubicBezTo>
                  <a:cubicBezTo>
                    <a:pt x="743" y="501"/>
                    <a:pt x="755" y="501"/>
                    <a:pt x="767" y="501"/>
                  </a:cubicBezTo>
                  <a:cubicBezTo>
                    <a:pt x="864" y="497"/>
                    <a:pt x="977" y="467"/>
                    <a:pt x="1010" y="377"/>
                  </a:cubicBezTo>
                  <a:cubicBezTo>
                    <a:pt x="1027" y="324"/>
                    <a:pt x="1007" y="261"/>
                    <a:pt x="967" y="218"/>
                  </a:cubicBezTo>
                  <a:cubicBezTo>
                    <a:pt x="930" y="174"/>
                    <a:pt x="877" y="144"/>
                    <a:pt x="824" y="118"/>
                  </a:cubicBezTo>
                  <a:cubicBezTo>
                    <a:pt x="667" y="44"/>
                    <a:pt x="487"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1"/>
            <p:cNvSpPr/>
            <p:nvPr/>
          </p:nvSpPr>
          <p:spPr>
            <a:xfrm>
              <a:off x="6609988" y="2628498"/>
              <a:ext cx="50441" cy="21710"/>
            </a:xfrm>
            <a:custGeom>
              <a:avLst/>
              <a:gdLst/>
              <a:ahLst/>
              <a:cxnLst/>
              <a:rect l="l" t="t" r="r" b="b"/>
              <a:pathLst>
                <a:path w="934" h="402" extrusionOk="0">
                  <a:moveTo>
                    <a:pt x="432" y="0"/>
                  </a:moveTo>
                  <a:cubicBezTo>
                    <a:pt x="377" y="0"/>
                    <a:pt x="321" y="5"/>
                    <a:pt x="267" y="14"/>
                  </a:cubicBezTo>
                  <a:cubicBezTo>
                    <a:pt x="190" y="31"/>
                    <a:pt x="0" y="91"/>
                    <a:pt x="44" y="234"/>
                  </a:cubicBezTo>
                  <a:cubicBezTo>
                    <a:pt x="60" y="294"/>
                    <a:pt x="127" y="328"/>
                    <a:pt x="190" y="348"/>
                  </a:cubicBezTo>
                  <a:cubicBezTo>
                    <a:pt x="296" y="384"/>
                    <a:pt x="408" y="402"/>
                    <a:pt x="520" y="402"/>
                  </a:cubicBezTo>
                  <a:cubicBezTo>
                    <a:pt x="592" y="402"/>
                    <a:pt x="664" y="395"/>
                    <a:pt x="734" y="380"/>
                  </a:cubicBezTo>
                  <a:cubicBezTo>
                    <a:pt x="817" y="364"/>
                    <a:pt x="914" y="320"/>
                    <a:pt x="927" y="237"/>
                  </a:cubicBezTo>
                  <a:cubicBezTo>
                    <a:pt x="934" y="188"/>
                    <a:pt x="907" y="137"/>
                    <a:pt x="867" y="104"/>
                  </a:cubicBezTo>
                  <a:cubicBezTo>
                    <a:pt x="827" y="74"/>
                    <a:pt x="777" y="54"/>
                    <a:pt x="727" y="40"/>
                  </a:cubicBezTo>
                  <a:cubicBezTo>
                    <a:pt x="632" y="15"/>
                    <a:pt x="533" y="0"/>
                    <a:pt x="4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6681761" y="2782035"/>
              <a:ext cx="36075" cy="22898"/>
            </a:xfrm>
            <a:custGeom>
              <a:avLst/>
              <a:gdLst/>
              <a:ahLst/>
              <a:cxnLst/>
              <a:rect l="l" t="t" r="r" b="b"/>
              <a:pathLst>
                <a:path w="668" h="424" extrusionOk="0">
                  <a:moveTo>
                    <a:pt x="491" y="1"/>
                  </a:moveTo>
                  <a:cubicBezTo>
                    <a:pt x="474" y="87"/>
                    <a:pt x="414" y="167"/>
                    <a:pt x="334" y="207"/>
                  </a:cubicBezTo>
                  <a:cubicBezTo>
                    <a:pt x="292" y="229"/>
                    <a:pt x="244" y="240"/>
                    <a:pt x="195" y="240"/>
                  </a:cubicBezTo>
                  <a:cubicBezTo>
                    <a:pt x="154" y="240"/>
                    <a:pt x="112" y="232"/>
                    <a:pt x="74" y="217"/>
                  </a:cubicBezTo>
                  <a:lnTo>
                    <a:pt x="1" y="381"/>
                  </a:lnTo>
                  <a:cubicBezTo>
                    <a:pt x="65" y="410"/>
                    <a:pt x="131" y="424"/>
                    <a:pt x="197" y="424"/>
                  </a:cubicBezTo>
                  <a:cubicBezTo>
                    <a:pt x="274" y="424"/>
                    <a:pt x="351" y="404"/>
                    <a:pt x="417" y="370"/>
                  </a:cubicBezTo>
                  <a:cubicBezTo>
                    <a:pt x="548" y="304"/>
                    <a:pt x="640" y="177"/>
                    <a:pt x="668" y="37"/>
                  </a:cubicBezTo>
                  <a:lnTo>
                    <a:pt x="4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6620627" y="2483116"/>
              <a:ext cx="284930" cy="239566"/>
            </a:xfrm>
            <a:custGeom>
              <a:avLst/>
              <a:gdLst/>
              <a:ahLst/>
              <a:cxnLst/>
              <a:rect l="l" t="t" r="r" b="b"/>
              <a:pathLst>
                <a:path w="5276" h="4436" extrusionOk="0">
                  <a:moveTo>
                    <a:pt x="1859" y="0"/>
                  </a:moveTo>
                  <a:cubicBezTo>
                    <a:pt x="1551" y="0"/>
                    <a:pt x="1271" y="37"/>
                    <a:pt x="1017" y="97"/>
                  </a:cubicBezTo>
                  <a:cubicBezTo>
                    <a:pt x="737" y="164"/>
                    <a:pt x="170" y="440"/>
                    <a:pt x="83" y="953"/>
                  </a:cubicBezTo>
                  <a:cubicBezTo>
                    <a:pt x="0" y="1463"/>
                    <a:pt x="566" y="1746"/>
                    <a:pt x="1086" y="1920"/>
                  </a:cubicBezTo>
                  <a:cubicBezTo>
                    <a:pt x="1886" y="2186"/>
                    <a:pt x="2776" y="2246"/>
                    <a:pt x="3619" y="2249"/>
                  </a:cubicBezTo>
                  <a:cubicBezTo>
                    <a:pt x="3666" y="3103"/>
                    <a:pt x="4102" y="3922"/>
                    <a:pt x="4785" y="4436"/>
                  </a:cubicBezTo>
                  <a:lnTo>
                    <a:pt x="5259" y="3889"/>
                  </a:lnTo>
                  <a:cubicBezTo>
                    <a:pt x="5259" y="3863"/>
                    <a:pt x="5262" y="3836"/>
                    <a:pt x="5262" y="3803"/>
                  </a:cubicBezTo>
                  <a:cubicBezTo>
                    <a:pt x="5262" y="3779"/>
                    <a:pt x="5265" y="3749"/>
                    <a:pt x="5265" y="3723"/>
                  </a:cubicBezTo>
                  <a:lnTo>
                    <a:pt x="5265" y="3692"/>
                  </a:lnTo>
                  <a:cubicBezTo>
                    <a:pt x="5275" y="3186"/>
                    <a:pt x="5211" y="2226"/>
                    <a:pt x="4712" y="1417"/>
                  </a:cubicBezTo>
                  <a:cubicBezTo>
                    <a:pt x="4416" y="930"/>
                    <a:pt x="3956" y="483"/>
                    <a:pt x="3259" y="237"/>
                  </a:cubicBezTo>
                  <a:cubicBezTo>
                    <a:pt x="2736" y="67"/>
                    <a:pt x="2272" y="0"/>
                    <a:pt x="18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6845019" y="2686013"/>
              <a:ext cx="96345" cy="125292"/>
            </a:xfrm>
            <a:custGeom>
              <a:avLst/>
              <a:gdLst/>
              <a:ahLst/>
              <a:cxnLst/>
              <a:rect l="l" t="t" r="r" b="b"/>
              <a:pathLst>
                <a:path w="1784" h="2320" extrusionOk="0">
                  <a:moveTo>
                    <a:pt x="714" y="1"/>
                  </a:moveTo>
                  <a:cubicBezTo>
                    <a:pt x="492" y="1"/>
                    <a:pt x="265" y="103"/>
                    <a:pt x="147" y="292"/>
                  </a:cubicBezTo>
                  <a:lnTo>
                    <a:pt x="1" y="2219"/>
                  </a:lnTo>
                  <a:cubicBezTo>
                    <a:pt x="151" y="2287"/>
                    <a:pt x="314" y="2319"/>
                    <a:pt x="478" y="2319"/>
                  </a:cubicBezTo>
                  <a:cubicBezTo>
                    <a:pt x="856" y="2319"/>
                    <a:pt x="1238" y="2146"/>
                    <a:pt x="1464" y="1839"/>
                  </a:cubicBezTo>
                  <a:cubicBezTo>
                    <a:pt x="1783" y="1395"/>
                    <a:pt x="1750" y="732"/>
                    <a:pt x="1384" y="325"/>
                  </a:cubicBezTo>
                  <a:cubicBezTo>
                    <a:pt x="1224" y="149"/>
                    <a:pt x="1004" y="19"/>
                    <a:pt x="764" y="2"/>
                  </a:cubicBezTo>
                  <a:cubicBezTo>
                    <a:pt x="747" y="1"/>
                    <a:pt x="730" y="1"/>
                    <a:pt x="71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6880824" y="2716688"/>
              <a:ext cx="33159" cy="55679"/>
            </a:xfrm>
            <a:custGeom>
              <a:avLst/>
              <a:gdLst/>
              <a:ahLst/>
              <a:cxnLst/>
              <a:rect l="l" t="t" r="r" b="b"/>
              <a:pathLst>
                <a:path w="614" h="1031" extrusionOk="0">
                  <a:moveTo>
                    <a:pt x="114" y="1"/>
                  </a:moveTo>
                  <a:lnTo>
                    <a:pt x="1" y="124"/>
                  </a:lnTo>
                  <a:cubicBezTo>
                    <a:pt x="121" y="384"/>
                    <a:pt x="127" y="697"/>
                    <a:pt x="14" y="960"/>
                  </a:cubicBezTo>
                  <a:lnTo>
                    <a:pt x="181" y="1031"/>
                  </a:lnTo>
                  <a:cubicBezTo>
                    <a:pt x="287" y="784"/>
                    <a:pt x="304" y="500"/>
                    <a:pt x="234" y="237"/>
                  </a:cubicBezTo>
                  <a:lnTo>
                    <a:pt x="234" y="237"/>
                  </a:lnTo>
                  <a:lnTo>
                    <a:pt x="550" y="357"/>
                  </a:lnTo>
                  <a:lnTo>
                    <a:pt x="613" y="187"/>
                  </a:lnTo>
                  <a:lnTo>
                    <a:pt x="1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6607828" y="2495159"/>
              <a:ext cx="90728" cy="111250"/>
            </a:xfrm>
            <a:custGeom>
              <a:avLst/>
              <a:gdLst/>
              <a:ahLst/>
              <a:cxnLst/>
              <a:rect l="l" t="t" r="r" b="b"/>
              <a:pathLst>
                <a:path w="1680" h="2060" extrusionOk="0">
                  <a:moveTo>
                    <a:pt x="1680" y="1"/>
                  </a:moveTo>
                  <a:lnTo>
                    <a:pt x="1680" y="1"/>
                  </a:lnTo>
                  <a:cubicBezTo>
                    <a:pt x="1426" y="114"/>
                    <a:pt x="1190" y="277"/>
                    <a:pt x="977" y="487"/>
                  </a:cubicBezTo>
                  <a:cubicBezTo>
                    <a:pt x="937" y="527"/>
                    <a:pt x="894" y="570"/>
                    <a:pt x="854" y="614"/>
                  </a:cubicBezTo>
                  <a:cubicBezTo>
                    <a:pt x="823" y="647"/>
                    <a:pt x="797" y="677"/>
                    <a:pt x="767" y="710"/>
                  </a:cubicBezTo>
                  <a:cubicBezTo>
                    <a:pt x="760" y="720"/>
                    <a:pt x="754" y="727"/>
                    <a:pt x="743" y="737"/>
                  </a:cubicBezTo>
                  <a:cubicBezTo>
                    <a:pt x="734" y="750"/>
                    <a:pt x="723" y="764"/>
                    <a:pt x="714" y="777"/>
                  </a:cubicBezTo>
                  <a:cubicBezTo>
                    <a:pt x="623" y="890"/>
                    <a:pt x="540" y="1010"/>
                    <a:pt x="460" y="1137"/>
                  </a:cubicBezTo>
                  <a:cubicBezTo>
                    <a:pt x="440" y="1167"/>
                    <a:pt x="420" y="1200"/>
                    <a:pt x="400" y="1234"/>
                  </a:cubicBezTo>
                  <a:cubicBezTo>
                    <a:pt x="394" y="1237"/>
                    <a:pt x="394" y="1240"/>
                    <a:pt x="390" y="1243"/>
                  </a:cubicBezTo>
                  <a:cubicBezTo>
                    <a:pt x="377" y="1270"/>
                    <a:pt x="360" y="1297"/>
                    <a:pt x="344" y="1323"/>
                  </a:cubicBezTo>
                  <a:cubicBezTo>
                    <a:pt x="267" y="1463"/>
                    <a:pt x="194" y="1606"/>
                    <a:pt x="127" y="1757"/>
                  </a:cubicBezTo>
                  <a:cubicBezTo>
                    <a:pt x="84" y="1857"/>
                    <a:pt x="40" y="1957"/>
                    <a:pt x="0" y="2060"/>
                  </a:cubicBezTo>
                  <a:cubicBezTo>
                    <a:pt x="667" y="1474"/>
                    <a:pt x="1237" y="774"/>
                    <a:pt x="1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6164229" y="3003402"/>
              <a:ext cx="838860" cy="804837"/>
            </a:xfrm>
            <a:custGeom>
              <a:avLst/>
              <a:gdLst/>
              <a:ahLst/>
              <a:cxnLst/>
              <a:rect l="l" t="t" r="r" b="b"/>
              <a:pathLst>
                <a:path w="15533" h="14903" extrusionOk="0">
                  <a:moveTo>
                    <a:pt x="9081" y="0"/>
                  </a:moveTo>
                  <a:cubicBezTo>
                    <a:pt x="9081" y="0"/>
                    <a:pt x="5715" y="244"/>
                    <a:pt x="4909" y="876"/>
                  </a:cubicBezTo>
                  <a:cubicBezTo>
                    <a:pt x="4145" y="1473"/>
                    <a:pt x="0" y="7854"/>
                    <a:pt x="0" y="7854"/>
                  </a:cubicBezTo>
                  <a:lnTo>
                    <a:pt x="11853" y="14903"/>
                  </a:lnTo>
                  <a:cubicBezTo>
                    <a:pt x="11853" y="14903"/>
                    <a:pt x="14939" y="12866"/>
                    <a:pt x="15532" y="7785"/>
                  </a:cubicBezTo>
                  <a:lnTo>
                    <a:pt x="13183" y="313"/>
                  </a:lnTo>
                  <a:cubicBezTo>
                    <a:pt x="13183" y="313"/>
                    <a:pt x="11761" y="1504"/>
                    <a:pt x="10569" y="1504"/>
                  </a:cubicBezTo>
                  <a:cubicBezTo>
                    <a:pt x="9908" y="1504"/>
                    <a:pt x="9318" y="1138"/>
                    <a:pt x="9081"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6436847" y="3251340"/>
              <a:ext cx="62484" cy="272725"/>
            </a:xfrm>
            <a:custGeom>
              <a:avLst/>
              <a:gdLst/>
              <a:ahLst/>
              <a:cxnLst/>
              <a:rect l="l" t="t" r="r" b="b"/>
              <a:pathLst>
                <a:path w="1157" h="5050" extrusionOk="0">
                  <a:moveTo>
                    <a:pt x="1157" y="1"/>
                  </a:moveTo>
                  <a:lnTo>
                    <a:pt x="1" y="4210"/>
                  </a:lnTo>
                  <a:lnTo>
                    <a:pt x="597" y="5050"/>
                  </a:lnTo>
                  <a:lnTo>
                    <a:pt x="1157" y="1"/>
                  </a:lnTo>
                  <a:close/>
                </a:path>
              </a:pathLst>
            </a:custGeom>
            <a:solidFill>
              <a:srgbClr val="CB7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3956387" y="3283095"/>
              <a:ext cx="3186511" cy="544046"/>
            </a:xfrm>
            <a:custGeom>
              <a:avLst/>
              <a:gdLst/>
              <a:ahLst/>
              <a:cxnLst/>
              <a:rect l="l" t="t" r="r" b="b"/>
              <a:pathLst>
                <a:path w="59004" h="10074" extrusionOk="0">
                  <a:moveTo>
                    <a:pt x="39473" y="1"/>
                  </a:moveTo>
                  <a:cubicBezTo>
                    <a:pt x="38500" y="1"/>
                    <a:pt x="37543" y="212"/>
                    <a:pt x="36597" y="516"/>
                  </a:cubicBezTo>
                  <a:cubicBezTo>
                    <a:pt x="35447" y="883"/>
                    <a:pt x="34318" y="1389"/>
                    <a:pt x="33195" y="1812"/>
                  </a:cubicBezTo>
                  <a:cubicBezTo>
                    <a:pt x="30084" y="2989"/>
                    <a:pt x="26759" y="3581"/>
                    <a:pt x="23434" y="3581"/>
                  </a:cubicBezTo>
                  <a:cubicBezTo>
                    <a:pt x="20732" y="3581"/>
                    <a:pt x="18029" y="3190"/>
                    <a:pt x="15443" y="2402"/>
                  </a:cubicBezTo>
                  <a:cubicBezTo>
                    <a:pt x="14402" y="2086"/>
                    <a:pt x="13300" y="1708"/>
                    <a:pt x="12237" y="1708"/>
                  </a:cubicBezTo>
                  <a:cubicBezTo>
                    <a:pt x="11786" y="1708"/>
                    <a:pt x="11343" y="1776"/>
                    <a:pt x="10914" y="1946"/>
                  </a:cubicBezTo>
                  <a:cubicBezTo>
                    <a:pt x="9851" y="2366"/>
                    <a:pt x="9075" y="3352"/>
                    <a:pt x="7988" y="3712"/>
                  </a:cubicBezTo>
                  <a:cubicBezTo>
                    <a:pt x="7633" y="3830"/>
                    <a:pt x="7263" y="3876"/>
                    <a:pt x="6885" y="3876"/>
                  </a:cubicBezTo>
                  <a:cubicBezTo>
                    <a:pt x="5535" y="3876"/>
                    <a:pt x="4082" y="3285"/>
                    <a:pt x="2803" y="3285"/>
                  </a:cubicBezTo>
                  <a:cubicBezTo>
                    <a:pt x="2192" y="3285"/>
                    <a:pt x="1621" y="3420"/>
                    <a:pt x="1120" y="3819"/>
                  </a:cubicBezTo>
                  <a:cubicBezTo>
                    <a:pt x="0" y="4705"/>
                    <a:pt x="34" y="6504"/>
                    <a:pt x="800" y="7711"/>
                  </a:cubicBezTo>
                  <a:cubicBezTo>
                    <a:pt x="1267" y="8447"/>
                    <a:pt x="1844" y="8944"/>
                    <a:pt x="2560" y="9353"/>
                  </a:cubicBezTo>
                  <a:cubicBezTo>
                    <a:pt x="3013" y="9613"/>
                    <a:pt x="3523" y="9840"/>
                    <a:pt x="4099" y="10073"/>
                  </a:cubicBezTo>
                  <a:lnTo>
                    <a:pt x="59003" y="10073"/>
                  </a:lnTo>
                  <a:cubicBezTo>
                    <a:pt x="56511" y="7198"/>
                    <a:pt x="53305" y="4939"/>
                    <a:pt x="49759" y="3559"/>
                  </a:cubicBezTo>
                  <a:cubicBezTo>
                    <a:pt x="48160" y="2935"/>
                    <a:pt x="46494" y="2489"/>
                    <a:pt x="44918" y="1809"/>
                  </a:cubicBezTo>
                  <a:cubicBezTo>
                    <a:pt x="43392" y="1149"/>
                    <a:pt x="41919" y="263"/>
                    <a:pt x="40269" y="50"/>
                  </a:cubicBezTo>
                  <a:cubicBezTo>
                    <a:pt x="40002" y="16"/>
                    <a:pt x="39737" y="1"/>
                    <a:pt x="39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3956387" y="3310908"/>
              <a:ext cx="1976421" cy="477350"/>
            </a:xfrm>
            <a:custGeom>
              <a:avLst/>
              <a:gdLst/>
              <a:ahLst/>
              <a:cxnLst/>
              <a:rect l="l" t="t" r="r" b="b"/>
              <a:pathLst>
                <a:path w="36597" h="8839" extrusionOk="0">
                  <a:moveTo>
                    <a:pt x="36597" y="1"/>
                  </a:moveTo>
                  <a:lnTo>
                    <a:pt x="36597" y="1"/>
                  </a:lnTo>
                  <a:cubicBezTo>
                    <a:pt x="35447" y="368"/>
                    <a:pt x="34318" y="874"/>
                    <a:pt x="33195" y="1297"/>
                  </a:cubicBezTo>
                  <a:cubicBezTo>
                    <a:pt x="30084" y="2474"/>
                    <a:pt x="26759" y="3066"/>
                    <a:pt x="23434" y="3066"/>
                  </a:cubicBezTo>
                  <a:cubicBezTo>
                    <a:pt x="20732" y="3066"/>
                    <a:pt x="18029" y="2675"/>
                    <a:pt x="15443" y="1887"/>
                  </a:cubicBezTo>
                  <a:cubicBezTo>
                    <a:pt x="14402" y="1571"/>
                    <a:pt x="13300" y="1193"/>
                    <a:pt x="12237" y="1193"/>
                  </a:cubicBezTo>
                  <a:cubicBezTo>
                    <a:pt x="11786" y="1193"/>
                    <a:pt x="11343" y="1261"/>
                    <a:pt x="10914" y="1431"/>
                  </a:cubicBezTo>
                  <a:cubicBezTo>
                    <a:pt x="9851" y="1851"/>
                    <a:pt x="9075" y="2837"/>
                    <a:pt x="7988" y="3197"/>
                  </a:cubicBezTo>
                  <a:cubicBezTo>
                    <a:pt x="7633" y="3315"/>
                    <a:pt x="7263" y="3361"/>
                    <a:pt x="6885" y="3361"/>
                  </a:cubicBezTo>
                  <a:cubicBezTo>
                    <a:pt x="5535" y="3361"/>
                    <a:pt x="4082" y="2770"/>
                    <a:pt x="2803" y="2770"/>
                  </a:cubicBezTo>
                  <a:cubicBezTo>
                    <a:pt x="2192" y="2770"/>
                    <a:pt x="1621" y="2905"/>
                    <a:pt x="1120" y="3304"/>
                  </a:cubicBezTo>
                  <a:cubicBezTo>
                    <a:pt x="0" y="4190"/>
                    <a:pt x="34" y="5989"/>
                    <a:pt x="800" y="7196"/>
                  </a:cubicBezTo>
                  <a:cubicBezTo>
                    <a:pt x="1267" y="7932"/>
                    <a:pt x="1844" y="8429"/>
                    <a:pt x="2560" y="8838"/>
                  </a:cubicBezTo>
                  <a:cubicBezTo>
                    <a:pt x="2410" y="8426"/>
                    <a:pt x="2360" y="7975"/>
                    <a:pt x="2427" y="7543"/>
                  </a:cubicBezTo>
                  <a:cubicBezTo>
                    <a:pt x="2567" y="6652"/>
                    <a:pt x="3190" y="5853"/>
                    <a:pt x="4019" y="5499"/>
                  </a:cubicBezTo>
                  <a:cubicBezTo>
                    <a:pt x="4429" y="5327"/>
                    <a:pt x="4853" y="5264"/>
                    <a:pt x="5286" y="5264"/>
                  </a:cubicBezTo>
                  <a:cubicBezTo>
                    <a:pt x="6474" y="5264"/>
                    <a:pt x="7731" y="5740"/>
                    <a:pt x="8947" y="5740"/>
                  </a:cubicBezTo>
                  <a:cubicBezTo>
                    <a:pt x="9201" y="5740"/>
                    <a:pt x="9453" y="5719"/>
                    <a:pt x="9702" y="5670"/>
                  </a:cubicBezTo>
                  <a:cubicBezTo>
                    <a:pt x="10877" y="5436"/>
                    <a:pt x="11831" y="4576"/>
                    <a:pt x="12950" y="4144"/>
                  </a:cubicBezTo>
                  <a:cubicBezTo>
                    <a:pt x="13635" y="3877"/>
                    <a:pt x="14347" y="3778"/>
                    <a:pt x="15071" y="3778"/>
                  </a:cubicBezTo>
                  <a:cubicBezTo>
                    <a:pt x="16495" y="3778"/>
                    <a:pt x="17970" y="4161"/>
                    <a:pt x="19395" y="4407"/>
                  </a:cubicBezTo>
                  <a:cubicBezTo>
                    <a:pt x="20553" y="4605"/>
                    <a:pt x="21726" y="4702"/>
                    <a:pt x="22899" y="4702"/>
                  </a:cubicBezTo>
                  <a:cubicBezTo>
                    <a:pt x="27807" y="4702"/>
                    <a:pt x="32715" y="3008"/>
                    <a:pt x="3659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461474" y="3461042"/>
              <a:ext cx="571481" cy="347306"/>
            </a:xfrm>
            <a:custGeom>
              <a:avLst/>
              <a:gdLst/>
              <a:ahLst/>
              <a:cxnLst/>
              <a:rect l="l" t="t" r="r" b="b"/>
              <a:pathLst>
                <a:path w="10582" h="6431" extrusionOk="0">
                  <a:moveTo>
                    <a:pt x="2670" y="0"/>
                  </a:moveTo>
                  <a:lnTo>
                    <a:pt x="1" y="1344"/>
                  </a:lnTo>
                  <a:lnTo>
                    <a:pt x="238" y="2219"/>
                  </a:lnTo>
                  <a:lnTo>
                    <a:pt x="1334" y="6252"/>
                  </a:lnTo>
                  <a:cubicBezTo>
                    <a:pt x="1334" y="6252"/>
                    <a:pt x="2531" y="6431"/>
                    <a:pt x="4114" y="6431"/>
                  </a:cubicBezTo>
                  <a:cubicBezTo>
                    <a:pt x="5737" y="6431"/>
                    <a:pt x="7765" y="6243"/>
                    <a:pt x="9329" y="5482"/>
                  </a:cubicBezTo>
                  <a:cubicBezTo>
                    <a:pt x="9818" y="5242"/>
                    <a:pt x="10231" y="4979"/>
                    <a:pt x="10582" y="4706"/>
                  </a:cubicBezTo>
                  <a:cubicBezTo>
                    <a:pt x="8472" y="2810"/>
                    <a:pt x="6019" y="1293"/>
                    <a:pt x="3373" y="264"/>
                  </a:cubicBezTo>
                  <a:cubicBezTo>
                    <a:pt x="3140" y="174"/>
                    <a:pt x="2904" y="87"/>
                    <a:pt x="2670"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1"/>
            <p:cNvSpPr/>
            <p:nvPr/>
          </p:nvSpPr>
          <p:spPr>
            <a:xfrm>
              <a:off x="6854200" y="3580880"/>
              <a:ext cx="276290" cy="134310"/>
            </a:xfrm>
            <a:custGeom>
              <a:avLst/>
              <a:gdLst/>
              <a:ahLst/>
              <a:cxnLst/>
              <a:rect l="l" t="t" r="r" b="b"/>
              <a:pathLst>
                <a:path w="5116" h="2487" extrusionOk="0">
                  <a:moveTo>
                    <a:pt x="0" y="0"/>
                  </a:moveTo>
                  <a:cubicBezTo>
                    <a:pt x="1174" y="731"/>
                    <a:pt x="2283" y="1564"/>
                    <a:pt x="3310" y="2487"/>
                  </a:cubicBezTo>
                  <a:cubicBezTo>
                    <a:pt x="4585" y="1500"/>
                    <a:pt x="5025" y="397"/>
                    <a:pt x="5116" y="0"/>
                  </a:cubicBezTo>
                  <a:close/>
                </a:path>
              </a:pathLst>
            </a:custGeom>
            <a:solidFill>
              <a:srgbClr val="8A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1"/>
            <p:cNvSpPr/>
            <p:nvPr/>
          </p:nvSpPr>
          <p:spPr>
            <a:xfrm>
              <a:off x="6605668" y="3279801"/>
              <a:ext cx="506837" cy="301132"/>
            </a:xfrm>
            <a:custGeom>
              <a:avLst/>
              <a:gdLst/>
              <a:ahLst/>
              <a:cxnLst/>
              <a:rect l="l" t="t" r="r" b="b"/>
              <a:pathLst>
                <a:path w="9385" h="5576" extrusionOk="0">
                  <a:moveTo>
                    <a:pt x="4379" y="1"/>
                  </a:moveTo>
                  <a:lnTo>
                    <a:pt x="3326" y="1684"/>
                  </a:lnTo>
                  <a:lnTo>
                    <a:pt x="0" y="3356"/>
                  </a:lnTo>
                  <a:cubicBezTo>
                    <a:pt x="234" y="3443"/>
                    <a:pt x="470" y="3530"/>
                    <a:pt x="703" y="3620"/>
                  </a:cubicBezTo>
                  <a:cubicBezTo>
                    <a:pt x="2060" y="4149"/>
                    <a:pt x="3366" y="4806"/>
                    <a:pt x="4602" y="5575"/>
                  </a:cubicBezTo>
                  <a:lnTo>
                    <a:pt x="9164" y="5575"/>
                  </a:lnTo>
                  <a:cubicBezTo>
                    <a:pt x="9244" y="5409"/>
                    <a:pt x="9318" y="5243"/>
                    <a:pt x="9384" y="5072"/>
                  </a:cubicBezTo>
                  <a:lnTo>
                    <a:pt x="4379" y="1"/>
                  </a:lnTo>
                  <a:close/>
                </a:path>
              </a:pathLst>
            </a:custGeom>
            <a:solidFill>
              <a:srgbClr val="CB7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1"/>
            <p:cNvSpPr/>
            <p:nvPr/>
          </p:nvSpPr>
          <p:spPr>
            <a:xfrm>
              <a:off x="6322410" y="3580717"/>
              <a:ext cx="251987" cy="181349"/>
            </a:xfrm>
            <a:custGeom>
              <a:avLst/>
              <a:gdLst/>
              <a:ahLst/>
              <a:cxnLst/>
              <a:rect l="l" t="t" r="r" b="b"/>
              <a:pathLst>
                <a:path w="4666" h="3358" extrusionOk="0">
                  <a:moveTo>
                    <a:pt x="3795" y="0"/>
                  </a:moveTo>
                  <a:cubicBezTo>
                    <a:pt x="3795" y="0"/>
                    <a:pt x="3149" y="87"/>
                    <a:pt x="2583" y="87"/>
                  </a:cubicBezTo>
                  <a:cubicBezTo>
                    <a:pt x="2571" y="87"/>
                    <a:pt x="2560" y="87"/>
                    <a:pt x="2548" y="87"/>
                  </a:cubicBezTo>
                  <a:cubicBezTo>
                    <a:pt x="1716" y="87"/>
                    <a:pt x="770" y="227"/>
                    <a:pt x="787" y="500"/>
                  </a:cubicBezTo>
                  <a:cubicBezTo>
                    <a:pt x="802" y="761"/>
                    <a:pt x="1041" y="923"/>
                    <a:pt x="1442" y="923"/>
                  </a:cubicBezTo>
                  <a:cubicBezTo>
                    <a:pt x="1559" y="923"/>
                    <a:pt x="1690" y="909"/>
                    <a:pt x="1833" y="880"/>
                  </a:cubicBezTo>
                  <a:lnTo>
                    <a:pt x="1833" y="880"/>
                  </a:lnTo>
                  <a:cubicBezTo>
                    <a:pt x="907" y="1337"/>
                    <a:pt x="1" y="1867"/>
                    <a:pt x="4" y="2183"/>
                  </a:cubicBezTo>
                  <a:cubicBezTo>
                    <a:pt x="6" y="2427"/>
                    <a:pt x="226" y="2447"/>
                    <a:pt x="300" y="2447"/>
                  </a:cubicBezTo>
                  <a:cubicBezTo>
                    <a:pt x="315" y="2447"/>
                    <a:pt x="324" y="2447"/>
                    <a:pt x="324" y="2447"/>
                  </a:cubicBezTo>
                  <a:lnTo>
                    <a:pt x="324" y="2447"/>
                  </a:lnTo>
                  <a:cubicBezTo>
                    <a:pt x="324" y="2447"/>
                    <a:pt x="193" y="2630"/>
                    <a:pt x="333" y="2793"/>
                  </a:cubicBezTo>
                  <a:cubicBezTo>
                    <a:pt x="402" y="2875"/>
                    <a:pt x="522" y="2895"/>
                    <a:pt x="627" y="2895"/>
                  </a:cubicBezTo>
                  <a:cubicBezTo>
                    <a:pt x="735" y="2895"/>
                    <a:pt x="827" y="2873"/>
                    <a:pt x="827" y="2873"/>
                  </a:cubicBezTo>
                  <a:lnTo>
                    <a:pt x="827" y="2873"/>
                  </a:lnTo>
                  <a:cubicBezTo>
                    <a:pt x="827" y="2873"/>
                    <a:pt x="664" y="3010"/>
                    <a:pt x="836" y="3219"/>
                  </a:cubicBezTo>
                  <a:cubicBezTo>
                    <a:pt x="921" y="3321"/>
                    <a:pt x="1280" y="3357"/>
                    <a:pt x="1747" y="3357"/>
                  </a:cubicBezTo>
                  <a:cubicBezTo>
                    <a:pt x="2886" y="3357"/>
                    <a:pt x="4666" y="3142"/>
                    <a:pt x="4666" y="3142"/>
                  </a:cubicBezTo>
                  <a:lnTo>
                    <a:pt x="3795"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1"/>
            <p:cNvSpPr/>
            <p:nvPr/>
          </p:nvSpPr>
          <p:spPr>
            <a:xfrm>
              <a:off x="6336776" y="3670474"/>
              <a:ext cx="76417" cy="46336"/>
            </a:xfrm>
            <a:custGeom>
              <a:avLst/>
              <a:gdLst/>
              <a:ahLst/>
              <a:cxnLst/>
              <a:rect l="l" t="t" r="r" b="b"/>
              <a:pathLst>
                <a:path w="1415" h="858" extrusionOk="0">
                  <a:moveTo>
                    <a:pt x="1354" y="1"/>
                  </a:moveTo>
                  <a:cubicBezTo>
                    <a:pt x="558" y="285"/>
                    <a:pt x="24" y="694"/>
                    <a:pt x="1" y="714"/>
                  </a:cubicBezTo>
                  <a:lnTo>
                    <a:pt x="114" y="857"/>
                  </a:lnTo>
                  <a:cubicBezTo>
                    <a:pt x="118" y="851"/>
                    <a:pt x="644" y="445"/>
                    <a:pt x="1414" y="171"/>
                  </a:cubicBezTo>
                  <a:lnTo>
                    <a:pt x="13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6364696" y="3704875"/>
              <a:ext cx="64266" cy="35319"/>
            </a:xfrm>
            <a:custGeom>
              <a:avLst/>
              <a:gdLst/>
              <a:ahLst/>
              <a:cxnLst/>
              <a:rect l="l" t="t" r="r" b="b"/>
              <a:pathLst>
                <a:path w="1190" h="654" extrusionOk="0">
                  <a:moveTo>
                    <a:pt x="1133" y="1"/>
                  </a:moveTo>
                  <a:cubicBezTo>
                    <a:pt x="577" y="188"/>
                    <a:pt x="24" y="480"/>
                    <a:pt x="1" y="494"/>
                  </a:cubicBezTo>
                  <a:lnTo>
                    <a:pt x="87" y="654"/>
                  </a:lnTo>
                  <a:cubicBezTo>
                    <a:pt x="93" y="651"/>
                    <a:pt x="650" y="354"/>
                    <a:pt x="1190" y="174"/>
                  </a:cubicBezTo>
                  <a:lnTo>
                    <a:pt x="11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6493715" y="3020306"/>
              <a:ext cx="707898" cy="760120"/>
            </a:xfrm>
            <a:custGeom>
              <a:avLst/>
              <a:gdLst/>
              <a:ahLst/>
              <a:cxnLst/>
              <a:rect l="l" t="t" r="r" b="b"/>
              <a:pathLst>
                <a:path w="13108" h="14075" extrusionOk="0">
                  <a:moveTo>
                    <a:pt x="7082" y="0"/>
                  </a:moveTo>
                  <a:lnTo>
                    <a:pt x="6452" y="4806"/>
                  </a:lnTo>
                  <a:lnTo>
                    <a:pt x="5752" y="6945"/>
                  </a:lnTo>
                  <a:lnTo>
                    <a:pt x="0" y="9785"/>
                  </a:lnTo>
                  <a:lnTo>
                    <a:pt x="174" y="10380"/>
                  </a:lnTo>
                  <a:lnTo>
                    <a:pt x="1227" y="14027"/>
                  </a:lnTo>
                  <a:cubicBezTo>
                    <a:pt x="1227" y="14027"/>
                    <a:pt x="1741" y="14075"/>
                    <a:pt x="2541" y="14075"/>
                  </a:cubicBezTo>
                  <a:cubicBezTo>
                    <a:pt x="4862" y="14075"/>
                    <a:pt x="9596" y="13667"/>
                    <a:pt x="11184" y="10488"/>
                  </a:cubicBezTo>
                  <a:cubicBezTo>
                    <a:pt x="11204" y="10451"/>
                    <a:pt x="11220" y="10417"/>
                    <a:pt x="11237" y="10380"/>
                  </a:cubicBezTo>
                  <a:cubicBezTo>
                    <a:pt x="11317" y="10214"/>
                    <a:pt x="11391" y="10048"/>
                    <a:pt x="11457" y="9877"/>
                  </a:cubicBezTo>
                  <a:cubicBezTo>
                    <a:pt x="13107" y="5732"/>
                    <a:pt x="10931" y="1013"/>
                    <a:pt x="10274" y="563"/>
                  </a:cubicBezTo>
                  <a:cubicBezTo>
                    <a:pt x="9714" y="177"/>
                    <a:pt x="7082" y="0"/>
                    <a:pt x="7082"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6559979" y="3512131"/>
              <a:ext cx="96831" cy="269863"/>
            </a:xfrm>
            <a:custGeom>
              <a:avLst/>
              <a:gdLst/>
              <a:ahLst/>
              <a:cxnLst/>
              <a:rect l="l" t="t" r="r" b="b"/>
              <a:pathLst>
                <a:path w="1793" h="4997" extrusionOk="0">
                  <a:moveTo>
                    <a:pt x="173" y="1"/>
                  </a:moveTo>
                  <a:lnTo>
                    <a:pt x="0" y="58"/>
                  </a:lnTo>
                  <a:lnTo>
                    <a:pt x="1620" y="4996"/>
                  </a:lnTo>
                  <a:lnTo>
                    <a:pt x="1793" y="4940"/>
                  </a:lnTo>
                  <a:lnTo>
                    <a:pt x="1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5508929" y="3286983"/>
              <a:ext cx="148190" cy="96345"/>
            </a:xfrm>
            <a:custGeom>
              <a:avLst/>
              <a:gdLst/>
              <a:ahLst/>
              <a:cxnLst/>
              <a:rect l="l" t="t" r="r" b="b"/>
              <a:pathLst>
                <a:path w="2744" h="1784" extrusionOk="0">
                  <a:moveTo>
                    <a:pt x="1" y="1"/>
                  </a:moveTo>
                  <a:lnTo>
                    <a:pt x="1514" y="1527"/>
                  </a:lnTo>
                  <a:cubicBezTo>
                    <a:pt x="1788" y="1701"/>
                    <a:pt x="2034" y="1784"/>
                    <a:pt x="2227" y="1784"/>
                  </a:cubicBezTo>
                  <a:cubicBezTo>
                    <a:pt x="2418" y="1784"/>
                    <a:pt x="2559" y="1703"/>
                    <a:pt x="2627" y="1551"/>
                  </a:cubicBezTo>
                  <a:cubicBezTo>
                    <a:pt x="2743" y="1297"/>
                    <a:pt x="1887" y="817"/>
                    <a:pt x="1100" y="517"/>
                  </a:cubicBezTo>
                  <a:cubicBezTo>
                    <a:pt x="571" y="314"/>
                    <a:pt x="1" y="1"/>
                    <a:pt x="1"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5404051" y="3286983"/>
              <a:ext cx="259926" cy="220880"/>
            </a:xfrm>
            <a:custGeom>
              <a:avLst/>
              <a:gdLst/>
              <a:ahLst/>
              <a:cxnLst/>
              <a:rect l="l" t="t" r="r" b="b"/>
              <a:pathLst>
                <a:path w="4813" h="4090" extrusionOk="0">
                  <a:moveTo>
                    <a:pt x="1943" y="1"/>
                  </a:moveTo>
                  <a:lnTo>
                    <a:pt x="0" y="2620"/>
                  </a:lnTo>
                  <a:cubicBezTo>
                    <a:pt x="0" y="2620"/>
                    <a:pt x="2775" y="4090"/>
                    <a:pt x="3443" y="4090"/>
                  </a:cubicBezTo>
                  <a:cubicBezTo>
                    <a:pt x="3486" y="4090"/>
                    <a:pt x="3521" y="4084"/>
                    <a:pt x="3546" y="4070"/>
                  </a:cubicBezTo>
                  <a:cubicBezTo>
                    <a:pt x="3782" y="3936"/>
                    <a:pt x="3679" y="3750"/>
                    <a:pt x="3679" y="3750"/>
                  </a:cubicBezTo>
                  <a:lnTo>
                    <a:pt x="3679" y="3750"/>
                  </a:lnTo>
                  <a:cubicBezTo>
                    <a:pt x="3679" y="3750"/>
                    <a:pt x="3871" y="3882"/>
                    <a:pt x="4045" y="3882"/>
                  </a:cubicBezTo>
                  <a:cubicBezTo>
                    <a:pt x="4089" y="3882"/>
                    <a:pt x="4131" y="3874"/>
                    <a:pt x="4169" y="3853"/>
                  </a:cubicBezTo>
                  <a:cubicBezTo>
                    <a:pt x="4359" y="3750"/>
                    <a:pt x="4302" y="3533"/>
                    <a:pt x="4302" y="3533"/>
                  </a:cubicBezTo>
                  <a:lnTo>
                    <a:pt x="4302" y="3533"/>
                  </a:lnTo>
                  <a:cubicBezTo>
                    <a:pt x="4302" y="3533"/>
                    <a:pt x="4375" y="3570"/>
                    <a:pt x="4462" y="3570"/>
                  </a:cubicBezTo>
                  <a:cubicBezTo>
                    <a:pt x="4545" y="3570"/>
                    <a:pt x="4641" y="3536"/>
                    <a:pt x="4696" y="3403"/>
                  </a:cubicBezTo>
                  <a:cubicBezTo>
                    <a:pt x="4812" y="3107"/>
                    <a:pt x="4159" y="2287"/>
                    <a:pt x="3456" y="1527"/>
                  </a:cubicBezTo>
                  <a:lnTo>
                    <a:pt x="1943"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5579892" y="3412977"/>
              <a:ext cx="60648" cy="67344"/>
            </a:xfrm>
            <a:custGeom>
              <a:avLst/>
              <a:gdLst/>
              <a:ahLst/>
              <a:cxnLst/>
              <a:rect l="l" t="t" r="r" b="b"/>
              <a:pathLst>
                <a:path w="1123" h="1247" extrusionOk="0">
                  <a:moveTo>
                    <a:pt x="120" y="1"/>
                  </a:moveTo>
                  <a:lnTo>
                    <a:pt x="0" y="141"/>
                  </a:lnTo>
                  <a:cubicBezTo>
                    <a:pt x="620" y="670"/>
                    <a:pt x="966" y="1240"/>
                    <a:pt x="969" y="1247"/>
                  </a:cubicBezTo>
                  <a:lnTo>
                    <a:pt x="1123" y="1154"/>
                  </a:lnTo>
                  <a:cubicBezTo>
                    <a:pt x="1109" y="1127"/>
                    <a:pt x="760" y="550"/>
                    <a:pt x="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5552674" y="3439440"/>
              <a:ext cx="53897" cy="53141"/>
            </a:xfrm>
            <a:custGeom>
              <a:avLst/>
              <a:gdLst/>
              <a:ahLst/>
              <a:cxnLst/>
              <a:rect l="l" t="t" r="r" b="b"/>
              <a:pathLst>
                <a:path w="998" h="984" extrusionOk="0">
                  <a:moveTo>
                    <a:pt x="118" y="0"/>
                  </a:moveTo>
                  <a:lnTo>
                    <a:pt x="1" y="140"/>
                  </a:lnTo>
                  <a:cubicBezTo>
                    <a:pt x="441" y="504"/>
                    <a:pt x="854" y="980"/>
                    <a:pt x="861" y="984"/>
                  </a:cubicBezTo>
                  <a:lnTo>
                    <a:pt x="997" y="867"/>
                  </a:lnTo>
                  <a:cubicBezTo>
                    <a:pt x="981" y="847"/>
                    <a:pt x="567" y="374"/>
                    <a:pt x="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4903369" y="2643619"/>
              <a:ext cx="642011" cy="817420"/>
            </a:xfrm>
            <a:custGeom>
              <a:avLst/>
              <a:gdLst/>
              <a:ahLst/>
              <a:cxnLst/>
              <a:rect l="l" t="t" r="r" b="b"/>
              <a:pathLst>
                <a:path w="11888" h="15136" extrusionOk="0">
                  <a:moveTo>
                    <a:pt x="8208" y="0"/>
                  </a:moveTo>
                  <a:cubicBezTo>
                    <a:pt x="8208" y="0"/>
                    <a:pt x="5679" y="100"/>
                    <a:pt x="4839" y="454"/>
                  </a:cubicBezTo>
                  <a:cubicBezTo>
                    <a:pt x="3930" y="840"/>
                    <a:pt x="0" y="5863"/>
                    <a:pt x="1090" y="10625"/>
                  </a:cubicBezTo>
                  <a:cubicBezTo>
                    <a:pt x="1930" y="14307"/>
                    <a:pt x="9474" y="15136"/>
                    <a:pt x="9474" y="15136"/>
                  </a:cubicBezTo>
                  <a:lnTo>
                    <a:pt x="11887" y="11781"/>
                  </a:lnTo>
                  <a:lnTo>
                    <a:pt x="6558" y="8238"/>
                  </a:lnTo>
                  <a:lnTo>
                    <a:pt x="6558" y="5995"/>
                  </a:lnTo>
                  <a:lnTo>
                    <a:pt x="82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5568011" y="2623853"/>
              <a:ext cx="59406" cy="183077"/>
            </a:xfrm>
            <a:custGeom>
              <a:avLst/>
              <a:gdLst/>
              <a:ahLst/>
              <a:cxnLst/>
              <a:rect l="l" t="t" r="r" b="b"/>
              <a:pathLst>
                <a:path w="1100" h="3390" extrusionOk="0">
                  <a:moveTo>
                    <a:pt x="110" y="0"/>
                  </a:moveTo>
                  <a:lnTo>
                    <a:pt x="0" y="103"/>
                  </a:lnTo>
                  <a:cubicBezTo>
                    <a:pt x="1100" y="1300"/>
                    <a:pt x="877" y="3350"/>
                    <a:pt x="873" y="3370"/>
                  </a:cubicBezTo>
                  <a:lnTo>
                    <a:pt x="1026" y="3389"/>
                  </a:lnTo>
                  <a:cubicBezTo>
                    <a:pt x="1029" y="3366"/>
                    <a:pt x="1086" y="2850"/>
                    <a:pt x="1006" y="2170"/>
                  </a:cubicBezTo>
                  <a:cubicBezTo>
                    <a:pt x="869" y="1030"/>
                    <a:pt x="443" y="363"/>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5292963" y="2608192"/>
              <a:ext cx="60216" cy="132852"/>
            </a:xfrm>
            <a:custGeom>
              <a:avLst/>
              <a:gdLst/>
              <a:ahLst/>
              <a:cxnLst/>
              <a:rect l="l" t="t" r="r" b="b"/>
              <a:pathLst>
                <a:path w="1115" h="2460" extrusionOk="0">
                  <a:moveTo>
                    <a:pt x="1014" y="1"/>
                  </a:moveTo>
                  <a:cubicBezTo>
                    <a:pt x="1" y="890"/>
                    <a:pt x="51" y="2396"/>
                    <a:pt x="55" y="2460"/>
                  </a:cubicBezTo>
                  <a:lnTo>
                    <a:pt x="208" y="2453"/>
                  </a:lnTo>
                  <a:cubicBezTo>
                    <a:pt x="208" y="2440"/>
                    <a:pt x="158" y="953"/>
                    <a:pt x="1114" y="113"/>
                  </a:cubicBezTo>
                  <a:lnTo>
                    <a:pt x="10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5592475" y="2803799"/>
              <a:ext cx="51683" cy="50441"/>
            </a:xfrm>
            <a:custGeom>
              <a:avLst/>
              <a:gdLst/>
              <a:ahLst/>
              <a:cxnLst/>
              <a:rect l="l" t="t" r="r" b="b"/>
              <a:pathLst>
                <a:path w="957" h="934" extrusionOk="0">
                  <a:moveTo>
                    <a:pt x="475" y="0"/>
                  </a:moveTo>
                  <a:cubicBezTo>
                    <a:pt x="227" y="0"/>
                    <a:pt x="23" y="195"/>
                    <a:pt x="10" y="447"/>
                  </a:cubicBezTo>
                  <a:cubicBezTo>
                    <a:pt x="1" y="704"/>
                    <a:pt x="201" y="924"/>
                    <a:pt x="456" y="933"/>
                  </a:cubicBezTo>
                  <a:cubicBezTo>
                    <a:pt x="465" y="934"/>
                    <a:pt x="473" y="934"/>
                    <a:pt x="481" y="934"/>
                  </a:cubicBezTo>
                  <a:cubicBezTo>
                    <a:pt x="730" y="934"/>
                    <a:pt x="934" y="739"/>
                    <a:pt x="947" y="487"/>
                  </a:cubicBezTo>
                  <a:cubicBezTo>
                    <a:pt x="956" y="230"/>
                    <a:pt x="756" y="10"/>
                    <a:pt x="500" y="1"/>
                  </a:cubicBezTo>
                  <a:cubicBezTo>
                    <a:pt x="492" y="0"/>
                    <a:pt x="484" y="0"/>
                    <a:pt x="47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5157085" y="2732836"/>
              <a:ext cx="258522" cy="385056"/>
            </a:xfrm>
            <a:custGeom>
              <a:avLst/>
              <a:gdLst/>
              <a:ahLst/>
              <a:cxnLst/>
              <a:rect l="l" t="t" r="r" b="b"/>
              <a:pathLst>
                <a:path w="4787" h="7130" extrusionOk="0">
                  <a:moveTo>
                    <a:pt x="2611" y="1"/>
                  </a:moveTo>
                  <a:cubicBezTo>
                    <a:pt x="2340" y="1"/>
                    <a:pt x="2069" y="145"/>
                    <a:pt x="1814" y="428"/>
                  </a:cubicBezTo>
                  <a:cubicBezTo>
                    <a:pt x="654" y="1707"/>
                    <a:pt x="1" y="5577"/>
                    <a:pt x="88" y="6190"/>
                  </a:cubicBezTo>
                  <a:cubicBezTo>
                    <a:pt x="138" y="6523"/>
                    <a:pt x="401" y="6780"/>
                    <a:pt x="848" y="6926"/>
                  </a:cubicBezTo>
                  <a:cubicBezTo>
                    <a:pt x="1174" y="7036"/>
                    <a:pt x="1480" y="7053"/>
                    <a:pt x="1494" y="7053"/>
                  </a:cubicBezTo>
                  <a:lnTo>
                    <a:pt x="1500" y="6900"/>
                  </a:lnTo>
                  <a:cubicBezTo>
                    <a:pt x="1491" y="6900"/>
                    <a:pt x="338" y="6840"/>
                    <a:pt x="241" y="6166"/>
                  </a:cubicBezTo>
                  <a:cubicBezTo>
                    <a:pt x="194" y="5863"/>
                    <a:pt x="341" y="4754"/>
                    <a:pt x="631" y="3591"/>
                  </a:cubicBezTo>
                  <a:cubicBezTo>
                    <a:pt x="837" y="2751"/>
                    <a:pt x="1281" y="1241"/>
                    <a:pt x="1928" y="528"/>
                  </a:cubicBezTo>
                  <a:cubicBezTo>
                    <a:pt x="2153" y="280"/>
                    <a:pt x="2381" y="154"/>
                    <a:pt x="2606" y="154"/>
                  </a:cubicBezTo>
                  <a:cubicBezTo>
                    <a:pt x="2617" y="154"/>
                    <a:pt x="2629" y="154"/>
                    <a:pt x="2640" y="155"/>
                  </a:cubicBezTo>
                  <a:cubicBezTo>
                    <a:pt x="2880" y="165"/>
                    <a:pt x="3107" y="312"/>
                    <a:pt x="3320" y="592"/>
                  </a:cubicBezTo>
                  <a:cubicBezTo>
                    <a:pt x="3900" y="1361"/>
                    <a:pt x="4207" y="2904"/>
                    <a:pt x="4336" y="3757"/>
                  </a:cubicBezTo>
                  <a:cubicBezTo>
                    <a:pt x="4520" y="4940"/>
                    <a:pt x="4567" y="6060"/>
                    <a:pt x="4493" y="6360"/>
                  </a:cubicBezTo>
                  <a:cubicBezTo>
                    <a:pt x="4355" y="6943"/>
                    <a:pt x="3437" y="6977"/>
                    <a:pt x="3220" y="6977"/>
                  </a:cubicBezTo>
                  <a:cubicBezTo>
                    <a:pt x="3191" y="6977"/>
                    <a:pt x="3175" y="6976"/>
                    <a:pt x="3174" y="6976"/>
                  </a:cubicBezTo>
                  <a:lnTo>
                    <a:pt x="3167" y="7126"/>
                  </a:lnTo>
                  <a:cubicBezTo>
                    <a:pt x="3170" y="7126"/>
                    <a:pt x="3194" y="7130"/>
                    <a:pt x="3230" y="7130"/>
                  </a:cubicBezTo>
                  <a:cubicBezTo>
                    <a:pt x="3337" y="7130"/>
                    <a:pt x="3573" y="7119"/>
                    <a:pt x="3820" y="7063"/>
                  </a:cubicBezTo>
                  <a:cubicBezTo>
                    <a:pt x="4280" y="6953"/>
                    <a:pt x="4564" y="6723"/>
                    <a:pt x="4644" y="6393"/>
                  </a:cubicBezTo>
                  <a:cubicBezTo>
                    <a:pt x="4787" y="5793"/>
                    <a:pt x="4484" y="1881"/>
                    <a:pt x="3440" y="501"/>
                  </a:cubicBezTo>
                  <a:cubicBezTo>
                    <a:pt x="3200" y="181"/>
                    <a:pt x="2934" y="15"/>
                    <a:pt x="2647" y="1"/>
                  </a:cubicBezTo>
                  <a:cubicBezTo>
                    <a:pt x="2635" y="1"/>
                    <a:pt x="2623" y="1"/>
                    <a:pt x="26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5224430" y="3096237"/>
              <a:ext cx="27057" cy="26516"/>
            </a:xfrm>
            <a:custGeom>
              <a:avLst/>
              <a:gdLst/>
              <a:ahLst/>
              <a:cxnLst/>
              <a:rect l="l" t="t" r="r" b="b"/>
              <a:pathLst>
                <a:path w="501" h="491" extrusionOk="0">
                  <a:moveTo>
                    <a:pt x="248" y="1"/>
                  </a:moveTo>
                  <a:cubicBezTo>
                    <a:pt x="120" y="1"/>
                    <a:pt x="10" y="105"/>
                    <a:pt x="4" y="237"/>
                  </a:cubicBezTo>
                  <a:cubicBezTo>
                    <a:pt x="1" y="370"/>
                    <a:pt x="104" y="487"/>
                    <a:pt x="241" y="490"/>
                  </a:cubicBezTo>
                  <a:cubicBezTo>
                    <a:pt x="245" y="491"/>
                    <a:pt x="249" y="491"/>
                    <a:pt x="252" y="491"/>
                  </a:cubicBezTo>
                  <a:cubicBezTo>
                    <a:pt x="380" y="491"/>
                    <a:pt x="490" y="390"/>
                    <a:pt x="497" y="257"/>
                  </a:cubicBezTo>
                  <a:cubicBezTo>
                    <a:pt x="501" y="124"/>
                    <a:pt x="397" y="7"/>
                    <a:pt x="261" y="1"/>
                  </a:cubicBezTo>
                  <a:cubicBezTo>
                    <a:pt x="256" y="1"/>
                    <a:pt x="252" y="1"/>
                    <a:pt x="248"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5315159" y="3100341"/>
              <a:ext cx="27219" cy="26570"/>
            </a:xfrm>
            <a:custGeom>
              <a:avLst/>
              <a:gdLst/>
              <a:ahLst/>
              <a:cxnLst/>
              <a:rect l="l" t="t" r="r" b="b"/>
              <a:pathLst>
                <a:path w="504" h="492" extrusionOk="0">
                  <a:moveTo>
                    <a:pt x="252" y="1"/>
                  </a:moveTo>
                  <a:cubicBezTo>
                    <a:pt x="120" y="1"/>
                    <a:pt x="13" y="105"/>
                    <a:pt x="7" y="234"/>
                  </a:cubicBezTo>
                  <a:cubicBezTo>
                    <a:pt x="0" y="371"/>
                    <a:pt x="107" y="485"/>
                    <a:pt x="240" y="491"/>
                  </a:cubicBezTo>
                  <a:cubicBezTo>
                    <a:pt x="244" y="491"/>
                    <a:pt x="248" y="491"/>
                    <a:pt x="252" y="491"/>
                  </a:cubicBezTo>
                  <a:cubicBezTo>
                    <a:pt x="384" y="491"/>
                    <a:pt x="490" y="390"/>
                    <a:pt x="497" y="258"/>
                  </a:cubicBezTo>
                  <a:cubicBezTo>
                    <a:pt x="503" y="121"/>
                    <a:pt x="400" y="8"/>
                    <a:pt x="263" y="1"/>
                  </a:cubicBezTo>
                  <a:cubicBezTo>
                    <a:pt x="259" y="1"/>
                    <a:pt x="256" y="1"/>
                    <a:pt x="252"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36;p25">
            <a:extLst>
              <a:ext uri="{FF2B5EF4-FFF2-40B4-BE49-F238E27FC236}">
                <a16:creationId xmlns:a16="http://schemas.microsoft.com/office/drawing/2014/main" id="{6A559F19-1823-42CC-8720-026888AC9703}"/>
              </a:ext>
            </a:extLst>
          </p:cNvPr>
          <p:cNvSpPr txBox="1">
            <a:spLocks noGrp="1"/>
          </p:cNvSpPr>
          <p:nvPr>
            <p:ph type="title"/>
          </p:nvPr>
        </p:nvSpPr>
        <p:spPr>
          <a:xfrm>
            <a:off x="7854950" y="1570972"/>
            <a:ext cx="1289050" cy="110572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r" rtl="0">
              <a:spcBef>
                <a:spcPts val="0"/>
              </a:spcBef>
              <a:spcAft>
                <a:spcPts val="0"/>
              </a:spcAft>
              <a:buNone/>
            </a:pPr>
            <a:r>
              <a:rPr lang="es" b="0" dirty="0">
                <a:solidFill>
                  <a:schemeClr val="bg2"/>
                </a:solidFill>
              </a:rPr>
              <a:t>DIAGNOSIS</a:t>
            </a:r>
            <a:endParaRPr b="0" dirty="0">
              <a:solidFill>
                <a:schemeClr val="bg2"/>
              </a:solidFill>
            </a:endParaRPr>
          </a:p>
        </p:txBody>
      </p:sp>
    </p:spTree>
    <p:extLst>
      <p:ext uri="{BB962C8B-B14F-4D97-AF65-F5344CB8AC3E}">
        <p14:creationId xmlns:p14="http://schemas.microsoft.com/office/powerpoint/2010/main" val="407456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485"/>
        <p:cNvGrpSpPr/>
        <p:nvPr/>
      </p:nvGrpSpPr>
      <p:grpSpPr>
        <a:xfrm>
          <a:off x="0" y="0"/>
          <a:ext cx="0" cy="0"/>
          <a:chOff x="0" y="0"/>
          <a:chExt cx="0" cy="0"/>
        </a:xfrm>
      </p:grpSpPr>
      <p:sp>
        <p:nvSpPr>
          <p:cNvPr id="486" name="Google Shape;486;p27"/>
          <p:cNvSpPr txBox="1">
            <a:spLocks noGrp="1"/>
          </p:cNvSpPr>
          <p:nvPr>
            <p:ph type="subTitle" idx="4294967295"/>
          </p:nvPr>
        </p:nvSpPr>
        <p:spPr>
          <a:xfrm>
            <a:off x="1249674" y="1840600"/>
            <a:ext cx="4417479" cy="3675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600" dirty="0">
                <a:solidFill>
                  <a:srgbClr val="FFFFFF"/>
                </a:solidFill>
              </a:rPr>
              <a:t>Duration of Loss of </a:t>
            </a:r>
            <a:r>
              <a:rPr lang="en-US" sz="1600" dirty="0" err="1">
                <a:solidFill>
                  <a:srgbClr val="FFFFFF"/>
                </a:solidFill>
              </a:rPr>
              <a:t>Conciousness</a:t>
            </a:r>
            <a:endParaRPr lang="en-US" sz="1600" dirty="0">
              <a:solidFill>
                <a:srgbClr val="FFFFFF"/>
              </a:solidFill>
            </a:endParaRPr>
          </a:p>
        </p:txBody>
      </p:sp>
      <p:sp>
        <p:nvSpPr>
          <p:cNvPr id="488" name="Google Shape;488;p27"/>
          <p:cNvSpPr txBox="1">
            <a:spLocks noGrp="1"/>
          </p:cNvSpPr>
          <p:nvPr>
            <p:ph type="title"/>
          </p:nvPr>
        </p:nvSpPr>
        <p:spPr>
          <a:xfrm>
            <a:off x="6528391" y="2208550"/>
            <a:ext cx="2477386"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0" dirty="0"/>
              <a:t>SCREENING &amp; GRADING </a:t>
            </a:r>
            <a:endParaRPr b="0" dirty="0"/>
          </a:p>
        </p:txBody>
      </p:sp>
      <p:sp>
        <p:nvSpPr>
          <p:cNvPr id="489" name="Google Shape;489;p27"/>
          <p:cNvSpPr/>
          <p:nvPr/>
        </p:nvSpPr>
        <p:spPr>
          <a:xfrm>
            <a:off x="798725" y="1840600"/>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679103" y="2358862"/>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798725" y="2935391"/>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txBox="1">
            <a:spLocks noGrp="1"/>
          </p:cNvSpPr>
          <p:nvPr>
            <p:ph type="subTitle" idx="4294967295"/>
          </p:nvPr>
        </p:nvSpPr>
        <p:spPr>
          <a:xfrm>
            <a:off x="2293472" y="2408471"/>
            <a:ext cx="2822594" cy="342693"/>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600" dirty="0">
                <a:solidFill>
                  <a:srgbClr val="FFFFFF"/>
                </a:solidFill>
              </a:rPr>
              <a:t>Glasgow Coma Scale</a:t>
            </a:r>
            <a:endParaRPr lang="en-US" dirty="0">
              <a:solidFill>
                <a:srgbClr val="FFFFFF"/>
              </a:solidFill>
            </a:endParaRPr>
          </a:p>
        </p:txBody>
      </p:sp>
      <p:sp>
        <p:nvSpPr>
          <p:cNvPr id="493" name="Google Shape;493;p27"/>
          <p:cNvSpPr txBox="1">
            <a:spLocks noGrp="1"/>
          </p:cNvSpPr>
          <p:nvPr>
            <p:ph type="subTitle" idx="4294967295"/>
          </p:nvPr>
        </p:nvSpPr>
        <p:spPr>
          <a:xfrm>
            <a:off x="1249674" y="2935400"/>
            <a:ext cx="3396753" cy="342693"/>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600" dirty="0">
                <a:solidFill>
                  <a:srgbClr val="FFFFFF"/>
                </a:solidFill>
              </a:rPr>
              <a:t>Duration of Post-traumatic Confusion</a:t>
            </a:r>
          </a:p>
        </p:txBody>
      </p:sp>
      <p:grpSp>
        <p:nvGrpSpPr>
          <p:cNvPr id="505" name="Google Shape;505;p27"/>
          <p:cNvGrpSpPr/>
          <p:nvPr/>
        </p:nvGrpSpPr>
        <p:grpSpPr>
          <a:xfrm flipH="1">
            <a:off x="6214709" y="3336198"/>
            <a:ext cx="1827264" cy="1821991"/>
            <a:chOff x="580156" y="1728309"/>
            <a:chExt cx="3425050" cy="3415167"/>
          </a:xfrm>
        </p:grpSpPr>
        <p:sp>
          <p:nvSpPr>
            <p:cNvPr id="506" name="Google Shape;506;p27"/>
            <p:cNvSpPr/>
            <p:nvPr/>
          </p:nvSpPr>
          <p:spPr>
            <a:xfrm>
              <a:off x="2205370" y="2931347"/>
              <a:ext cx="1799836" cy="2206055"/>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577147" y="1728309"/>
              <a:ext cx="1395266" cy="3409073"/>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926858" y="2604045"/>
              <a:ext cx="619211" cy="2535236"/>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580156" y="2220204"/>
              <a:ext cx="1584777" cy="2917186"/>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03579" y="2960664"/>
              <a:ext cx="989020" cy="2182812"/>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7"/>
          <p:cNvSpPr/>
          <p:nvPr/>
        </p:nvSpPr>
        <p:spPr>
          <a:xfrm>
            <a:off x="1709257" y="2456945"/>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27"/>
          <p:cNvSpPr/>
          <p:nvPr/>
        </p:nvSpPr>
        <p:spPr>
          <a:xfrm>
            <a:off x="829298" y="1901487"/>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829298" y="2996287"/>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7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854"/>
        <p:cNvGrpSpPr/>
        <p:nvPr/>
      </p:nvGrpSpPr>
      <p:grpSpPr>
        <a:xfrm>
          <a:off x="0" y="0"/>
          <a:ext cx="0" cy="0"/>
          <a:chOff x="0" y="0"/>
          <a:chExt cx="0" cy="0"/>
        </a:xfrm>
      </p:grpSpPr>
      <p:sp>
        <p:nvSpPr>
          <p:cNvPr id="856" name="Google Shape;856;p31"/>
          <p:cNvSpPr txBox="1">
            <a:spLocks noGrp="1"/>
          </p:cNvSpPr>
          <p:nvPr>
            <p:ph type="subTitle" idx="2"/>
          </p:nvPr>
        </p:nvSpPr>
        <p:spPr>
          <a:xfrm>
            <a:off x="1209475" y="1769799"/>
            <a:ext cx="4198200" cy="8187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0" dirty="0">
                <a:solidFill>
                  <a:srgbClr val="FFFFFF"/>
                </a:solidFill>
                <a:latin typeface="Reem Kufi"/>
                <a:ea typeface="Reem Kufi"/>
                <a:cs typeface="Reem Kufi"/>
                <a:sym typeface="Reem Kufi"/>
              </a:rPr>
              <a:t>Describes areas of cognitive weakness and strength, which may help determine what modifications to your treatment approach may be needed in caring for your patient.</a:t>
            </a:r>
            <a:endParaRPr b="0" dirty="0">
              <a:solidFill>
                <a:srgbClr val="FFFFFF"/>
              </a:solidFill>
              <a:latin typeface="Reem Kufi"/>
              <a:ea typeface="Reem Kufi"/>
              <a:cs typeface="Reem Kufi"/>
              <a:sym typeface="Reem Kufi"/>
            </a:endParaRPr>
          </a:p>
        </p:txBody>
      </p:sp>
      <p:sp>
        <p:nvSpPr>
          <p:cNvPr id="858" name="Google Shape;858;p31"/>
          <p:cNvSpPr txBox="1">
            <a:spLocks noGrp="1"/>
          </p:cNvSpPr>
          <p:nvPr>
            <p:ph type="subTitle" idx="4"/>
          </p:nvPr>
        </p:nvSpPr>
        <p:spPr>
          <a:xfrm>
            <a:off x="1209475" y="1152407"/>
            <a:ext cx="4198200" cy="25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Interview, observation, and behavioral measures</a:t>
            </a:r>
            <a:endParaRPr b="0" dirty="0">
              <a:solidFill>
                <a:srgbClr val="FFFFFF"/>
              </a:solidFill>
              <a:latin typeface="Reem Kufi"/>
              <a:ea typeface="Reem Kufi"/>
              <a:cs typeface="Reem Kufi"/>
              <a:sym typeface="Reem Kufi"/>
            </a:endParaRPr>
          </a:p>
        </p:txBody>
      </p:sp>
      <p:sp>
        <p:nvSpPr>
          <p:cNvPr id="860" name="Google Shape;860;p31"/>
          <p:cNvSpPr txBox="1">
            <a:spLocks noGrp="1"/>
          </p:cNvSpPr>
          <p:nvPr>
            <p:ph type="subTitle" idx="6"/>
          </p:nvPr>
        </p:nvSpPr>
        <p:spPr>
          <a:xfrm>
            <a:off x="1209475" y="2588556"/>
            <a:ext cx="4198200" cy="127097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dirty="0">
                <a:solidFill>
                  <a:srgbClr val="FFFFFF"/>
                </a:solidFill>
                <a:latin typeface="Reem Kufi"/>
                <a:ea typeface="Reem Kufi"/>
                <a:cs typeface="Reem Kufi"/>
                <a:sym typeface="Reem Kufi"/>
              </a:rPr>
              <a:t>Evaluates </a:t>
            </a:r>
            <a:r>
              <a:rPr lang="en-US" b="0" dirty="0">
                <a:solidFill>
                  <a:srgbClr val="FFFFFF"/>
                </a:solidFill>
                <a:latin typeface="Reem Kufi"/>
                <a:ea typeface="Reem Kufi"/>
                <a:cs typeface="Reem Kufi"/>
                <a:sym typeface="Reem Kufi"/>
              </a:rPr>
              <a:t>orientation, attention, memory,  language, visuospatial functioning,  processing speed, problem-solving, conceptual reasoning, self-awareness,  emotional functioning, depression, anxiety , and anger/irritability </a:t>
            </a:r>
            <a:endParaRPr b="0" dirty="0">
              <a:solidFill>
                <a:srgbClr val="FFFFFF"/>
              </a:solidFill>
              <a:latin typeface="Reem Kufi"/>
              <a:ea typeface="Reem Kufi"/>
              <a:cs typeface="Reem Kufi"/>
              <a:sym typeface="Reem Kufi"/>
            </a:endParaRPr>
          </a:p>
        </p:txBody>
      </p:sp>
      <p:sp>
        <p:nvSpPr>
          <p:cNvPr id="861" name="Google Shape;861;p31"/>
          <p:cNvSpPr txBox="1">
            <a:spLocks noGrp="1"/>
          </p:cNvSpPr>
          <p:nvPr>
            <p:ph type="title"/>
          </p:nvPr>
        </p:nvSpPr>
        <p:spPr>
          <a:xfrm>
            <a:off x="5956108" y="2171521"/>
            <a:ext cx="3187892"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NEUROPSYCHOLOGICAL REPORT (NP)</a:t>
            </a:r>
            <a:endParaRPr b="0" dirty="0"/>
          </a:p>
        </p:txBody>
      </p:sp>
      <p:grpSp>
        <p:nvGrpSpPr>
          <p:cNvPr id="864" name="Google Shape;864;p31"/>
          <p:cNvGrpSpPr/>
          <p:nvPr/>
        </p:nvGrpSpPr>
        <p:grpSpPr>
          <a:xfrm>
            <a:off x="774465" y="1089657"/>
            <a:ext cx="301423" cy="357253"/>
            <a:chOff x="1597550" y="238125"/>
            <a:chExt cx="4393925" cy="5207775"/>
          </a:xfrm>
        </p:grpSpPr>
        <p:sp>
          <p:nvSpPr>
            <p:cNvPr id="865" name="Google Shape;865;p31"/>
            <p:cNvSpPr/>
            <p:nvPr/>
          </p:nvSpPr>
          <p:spPr>
            <a:xfrm>
              <a:off x="1597550" y="238125"/>
              <a:ext cx="4393925" cy="5207775"/>
            </a:xfrm>
            <a:custGeom>
              <a:avLst/>
              <a:gdLst/>
              <a:ahLst/>
              <a:cxnLst/>
              <a:rect l="l" t="t" r="r" b="b"/>
              <a:pathLst>
                <a:path w="175757" h="208311" extrusionOk="0">
                  <a:moveTo>
                    <a:pt x="87890" y="6124"/>
                  </a:moveTo>
                  <a:cubicBezTo>
                    <a:pt x="103609" y="6124"/>
                    <a:pt x="119324" y="9639"/>
                    <a:pt x="133742" y="16669"/>
                  </a:cubicBezTo>
                  <a:lnTo>
                    <a:pt x="133742" y="58683"/>
                  </a:lnTo>
                  <a:lnTo>
                    <a:pt x="42015" y="58683"/>
                  </a:lnTo>
                  <a:lnTo>
                    <a:pt x="42015" y="16669"/>
                  </a:lnTo>
                  <a:cubicBezTo>
                    <a:pt x="56449" y="9639"/>
                    <a:pt x="72172" y="6124"/>
                    <a:pt x="87890" y="6124"/>
                  </a:cubicBezTo>
                  <a:close/>
                  <a:moveTo>
                    <a:pt x="48180" y="64783"/>
                  </a:moveTo>
                  <a:cubicBezTo>
                    <a:pt x="47430" y="69121"/>
                    <a:pt x="46679" y="75385"/>
                    <a:pt x="46190" y="79658"/>
                  </a:cubicBezTo>
                  <a:lnTo>
                    <a:pt x="45114" y="79071"/>
                  </a:lnTo>
                  <a:lnTo>
                    <a:pt x="43744" y="64783"/>
                  </a:lnTo>
                  <a:close/>
                  <a:moveTo>
                    <a:pt x="132013" y="64783"/>
                  </a:moveTo>
                  <a:lnTo>
                    <a:pt x="130675" y="79071"/>
                  </a:lnTo>
                  <a:lnTo>
                    <a:pt x="129566" y="79658"/>
                  </a:lnTo>
                  <a:cubicBezTo>
                    <a:pt x="129110" y="75385"/>
                    <a:pt x="128359" y="69121"/>
                    <a:pt x="127577" y="64783"/>
                  </a:cubicBezTo>
                  <a:close/>
                  <a:moveTo>
                    <a:pt x="121379" y="64783"/>
                  </a:moveTo>
                  <a:cubicBezTo>
                    <a:pt x="122260" y="69317"/>
                    <a:pt x="123369" y="78907"/>
                    <a:pt x="123988" y="84877"/>
                  </a:cubicBezTo>
                  <a:cubicBezTo>
                    <a:pt x="124086" y="85888"/>
                    <a:pt x="124706" y="86801"/>
                    <a:pt x="125619" y="87291"/>
                  </a:cubicBezTo>
                  <a:cubicBezTo>
                    <a:pt x="126043" y="87519"/>
                    <a:pt x="126533" y="87617"/>
                    <a:pt x="127022" y="87617"/>
                  </a:cubicBezTo>
                  <a:cubicBezTo>
                    <a:pt x="127544" y="87617"/>
                    <a:pt x="128033" y="87486"/>
                    <a:pt x="128523" y="87258"/>
                  </a:cubicBezTo>
                  <a:lnTo>
                    <a:pt x="128718" y="87128"/>
                  </a:lnTo>
                  <a:lnTo>
                    <a:pt x="128718" y="87128"/>
                  </a:lnTo>
                  <a:cubicBezTo>
                    <a:pt x="124086" y="107939"/>
                    <a:pt x="110321" y="127185"/>
                    <a:pt x="87878" y="127185"/>
                  </a:cubicBezTo>
                  <a:cubicBezTo>
                    <a:pt x="65468" y="127185"/>
                    <a:pt x="51703" y="107939"/>
                    <a:pt x="47038" y="87128"/>
                  </a:cubicBezTo>
                  <a:lnTo>
                    <a:pt x="47038" y="87128"/>
                  </a:lnTo>
                  <a:lnTo>
                    <a:pt x="47266" y="87258"/>
                  </a:lnTo>
                  <a:cubicBezTo>
                    <a:pt x="47723" y="87486"/>
                    <a:pt x="48212" y="87617"/>
                    <a:pt x="48734" y="87617"/>
                  </a:cubicBezTo>
                  <a:cubicBezTo>
                    <a:pt x="49224" y="87617"/>
                    <a:pt x="49713" y="87519"/>
                    <a:pt x="50170" y="87291"/>
                  </a:cubicBezTo>
                  <a:cubicBezTo>
                    <a:pt x="51083" y="86801"/>
                    <a:pt x="51670" y="85888"/>
                    <a:pt x="51768" y="84877"/>
                  </a:cubicBezTo>
                  <a:cubicBezTo>
                    <a:pt x="52388" y="78907"/>
                    <a:pt x="53497" y="69317"/>
                    <a:pt x="54410" y="64783"/>
                  </a:cubicBezTo>
                  <a:close/>
                  <a:moveTo>
                    <a:pt x="61195" y="123760"/>
                  </a:moveTo>
                  <a:cubicBezTo>
                    <a:pt x="68372" y="129664"/>
                    <a:pt x="77277" y="133285"/>
                    <a:pt x="87878" y="133285"/>
                  </a:cubicBezTo>
                  <a:cubicBezTo>
                    <a:pt x="98480" y="133285"/>
                    <a:pt x="107385" y="129664"/>
                    <a:pt x="114529" y="123792"/>
                  </a:cubicBezTo>
                  <a:cubicBezTo>
                    <a:pt x="114561" y="123923"/>
                    <a:pt x="114561" y="124021"/>
                    <a:pt x="114561" y="124119"/>
                  </a:cubicBezTo>
                  <a:cubicBezTo>
                    <a:pt x="114594" y="124347"/>
                    <a:pt x="114659" y="124575"/>
                    <a:pt x="114757" y="124771"/>
                  </a:cubicBezTo>
                  <a:lnTo>
                    <a:pt x="87878" y="148942"/>
                  </a:lnTo>
                  <a:lnTo>
                    <a:pt x="60999" y="124738"/>
                  </a:lnTo>
                  <a:cubicBezTo>
                    <a:pt x="61065" y="124543"/>
                    <a:pt x="61130" y="124347"/>
                    <a:pt x="61130" y="124151"/>
                  </a:cubicBezTo>
                  <a:cubicBezTo>
                    <a:pt x="61163" y="124021"/>
                    <a:pt x="61163" y="123890"/>
                    <a:pt x="61195" y="123760"/>
                  </a:cubicBezTo>
                  <a:close/>
                  <a:moveTo>
                    <a:pt x="87878" y="157391"/>
                  </a:moveTo>
                  <a:lnTo>
                    <a:pt x="91336" y="160849"/>
                  </a:lnTo>
                  <a:lnTo>
                    <a:pt x="91336" y="162871"/>
                  </a:lnTo>
                  <a:cubicBezTo>
                    <a:pt x="91336" y="162969"/>
                    <a:pt x="91238" y="163067"/>
                    <a:pt x="91140" y="163067"/>
                  </a:cubicBezTo>
                  <a:lnTo>
                    <a:pt x="84616" y="163067"/>
                  </a:lnTo>
                  <a:cubicBezTo>
                    <a:pt x="84518" y="163067"/>
                    <a:pt x="84421" y="162969"/>
                    <a:pt x="84421" y="162871"/>
                  </a:cubicBezTo>
                  <a:lnTo>
                    <a:pt x="84421" y="160849"/>
                  </a:lnTo>
                  <a:lnTo>
                    <a:pt x="87878" y="157391"/>
                  </a:lnTo>
                  <a:close/>
                  <a:moveTo>
                    <a:pt x="120381" y="128004"/>
                  </a:moveTo>
                  <a:cubicBezTo>
                    <a:pt x="120440" y="128004"/>
                    <a:pt x="120495" y="128030"/>
                    <a:pt x="120531" y="128066"/>
                  </a:cubicBezTo>
                  <a:lnTo>
                    <a:pt x="126272" y="133807"/>
                  </a:lnTo>
                  <a:lnTo>
                    <a:pt x="103960" y="164502"/>
                  </a:lnTo>
                  <a:cubicBezTo>
                    <a:pt x="103960" y="164502"/>
                    <a:pt x="103895" y="164567"/>
                    <a:pt x="103829" y="164567"/>
                  </a:cubicBezTo>
                  <a:cubicBezTo>
                    <a:pt x="103811" y="164573"/>
                    <a:pt x="103793" y="164576"/>
                    <a:pt x="103777" y="164576"/>
                  </a:cubicBezTo>
                  <a:cubicBezTo>
                    <a:pt x="103709" y="164576"/>
                    <a:pt x="103666" y="164528"/>
                    <a:pt x="103666" y="164502"/>
                  </a:cubicBezTo>
                  <a:lnTo>
                    <a:pt x="92315" y="153183"/>
                  </a:lnTo>
                  <a:lnTo>
                    <a:pt x="120237" y="128066"/>
                  </a:lnTo>
                  <a:cubicBezTo>
                    <a:pt x="120281" y="128021"/>
                    <a:pt x="120332" y="128004"/>
                    <a:pt x="120381" y="128004"/>
                  </a:cubicBezTo>
                  <a:close/>
                  <a:moveTo>
                    <a:pt x="55387" y="128004"/>
                  </a:moveTo>
                  <a:cubicBezTo>
                    <a:pt x="55431" y="128004"/>
                    <a:pt x="55475" y="128021"/>
                    <a:pt x="55519" y="128066"/>
                  </a:cubicBezTo>
                  <a:lnTo>
                    <a:pt x="83442" y="153183"/>
                  </a:lnTo>
                  <a:lnTo>
                    <a:pt x="72123" y="164535"/>
                  </a:lnTo>
                  <a:cubicBezTo>
                    <a:pt x="72097" y="164535"/>
                    <a:pt x="72071" y="164576"/>
                    <a:pt x="72011" y="164576"/>
                  </a:cubicBezTo>
                  <a:cubicBezTo>
                    <a:pt x="71996" y="164576"/>
                    <a:pt x="71979" y="164574"/>
                    <a:pt x="71960" y="164567"/>
                  </a:cubicBezTo>
                  <a:cubicBezTo>
                    <a:pt x="71862" y="164567"/>
                    <a:pt x="71829" y="164502"/>
                    <a:pt x="71797" y="164502"/>
                  </a:cubicBezTo>
                  <a:lnTo>
                    <a:pt x="49485" y="133807"/>
                  </a:lnTo>
                  <a:lnTo>
                    <a:pt x="55226" y="128066"/>
                  </a:lnTo>
                  <a:cubicBezTo>
                    <a:pt x="55279" y="128030"/>
                    <a:pt x="55333" y="128004"/>
                    <a:pt x="55387" y="128004"/>
                  </a:cubicBezTo>
                  <a:close/>
                  <a:moveTo>
                    <a:pt x="35752" y="140461"/>
                  </a:moveTo>
                  <a:lnTo>
                    <a:pt x="29260" y="148290"/>
                  </a:lnTo>
                  <a:cubicBezTo>
                    <a:pt x="28086" y="149660"/>
                    <a:pt x="27564" y="151454"/>
                    <a:pt x="27792" y="153248"/>
                  </a:cubicBezTo>
                  <a:cubicBezTo>
                    <a:pt x="28053" y="155042"/>
                    <a:pt x="29032" y="156673"/>
                    <a:pt x="30565" y="157684"/>
                  </a:cubicBezTo>
                  <a:lnTo>
                    <a:pt x="34153" y="160066"/>
                  </a:lnTo>
                  <a:lnTo>
                    <a:pt x="29032" y="165187"/>
                  </a:lnTo>
                  <a:cubicBezTo>
                    <a:pt x="26846" y="167373"/>
                    <a:pt x="26586" y="170895"/>
                    <a:pt x="28412" y="173375"/>
                  </a:cubicBezTo>
                  <a:lnTo>
                    <a:pt x="46386" y="202080"/>
                  </a:lnTo>
                  <a:lnTo>
                    <a:pt x="11907" y="202080"/>
                  </a:lnTo>
                  <a:cubicBezTo>
                    <a:pt x="9427" y="201721"/>
                    <a:pt x="7438" y="200058"/>
                    <a:pt x="6590" y="197872"/>
                  </a:cubicBezTo>
                  <a:cubicBezTo>
                    <a:pt x="6557" y="197839"/>
                    <a:pt x="6557" y="197839"/>
                    <a:pt x="6557" y="197807"/>
                  </a:cubicBezTo>
                  <a:cubicBezTo>
                    <a:pt x="6492" y="197644"/>
                    <a:pt x="6426" y="197481"/>
                    <a:pt x="6394" y="197318"/>
                  </a:cubicBezTo>
                  <a:cubicBezTo>
                    <a:pt x="6361" y="197252"/>
                    <a:pt x="6361" y="197187"/>
                    <a:pt x="6361" y="197154"/>
                  </a:cubicBezTo>
                  <a:cubicBezTo>
                    <a:pt x="6329" y="197024"/>
                    <a:pt x="6263" y="196861"/>
                    <a:pt x="6263" y="196730"/>
                  </a:cubicBezTo>
                  <a:cubicBezTo>
                    <a:pt x="6231" y="196633"/>
                    <a:pt x="6231" y="196535"/>
                    <a:pt x="6198" y="196437"/>
                  </a:cubicBezTo>
                  <a:cubicBezTo>
                    <a:pt x="6198" y="196339"/>
                    <a:pt x="6165" y="196208"/>
                    <a:pt x="6165" y="196111"/>
                  </a:cubicBezTo>
                  <a:cubicBezTo>
                    <a:pt x="6133" y="195915"/>
                    <a:pt x="6133" y="195687"/>
                    <a:pt x="6133" y="195491"/>
                  </a:cubicBezTo>
                  <a:lnTo>
                    <a:pt x="6133" y="173799"/>
                  </a:lnTo>
                  <a:cubicBezTo>
                    <a:pt x="6133" y="160881"/>
                    <a:pt x="16539" y="146594"/>
                    <a:pt x="28869" y="142679"/>
                  </a:cubicBezTo>
                  <a:lnTo>
                    <a:pt x="35752" y="140461"/>
                  </a:lnTo>
                  <a:close/>
                  <a:moveTo>
                    <a:pt x="44429" y="139548"/>
                  </a:moveTo>
                  <a:lnTo>
                    <a:pt x="67197" y="202080"/>
                  </a:lnTo>
                  <a:lnTo>
                    <a:pt x="53627" y="202080"/>
                  </a:lnTo>
                  <a:lnTo>
                    <a:pt x="33534" y="170015"/>
                  </a:lnTo>
                  <a:cubicBezTo>
                    <a:pt x="33468" y="169949"/>
                    <a:pt x="33403" y="169852"/>
                    <a:pt x="33338" y="169786"/>
                  </a:cubicBezTo>
                  <a:cubicBezTo>
                    <a:pt x="33273" y="169689"/>
                    <a:pt x="33305" y="169591"/>
                    <a:pt x="33370" y="169493"/>
                  </a:cubicBezTo>
                  <a:lnTo>
                    <a:pt x="41101" y="161762"/>
                  </a:lnTo>
                  <a:cubicBezTo>
                    <a:pt x="41754" y="161110"/>
                    <a:pt x="42080" y="160196"/>
                    <a:pt x="41982" y="159283"/>
                  </a:cubicBezTo>
                  <a:cubicBezTo>
                    <a:pt x="41917" y="158369"/>
                    <a:pt x="41428" y="157554"/>
                    <a:pt x="40645" y="157065"/>
                  </a:cubicBezTo>
                  <a:lnTo>
                    <a:pt x="33958" y="152596"/>
                  </a:lnTo>
                  <a:cubicBezTo>
                    <a:pt x="33925" y="152563"/>
                    <a:pt x="33860" y="152530"/>
                    <a:pt x="33860" y="152433"/>
                  </a:cubicBezTo>
                  <a:cubicBezTo>
                    <a:pt x="33860" y="152335"/>
                    <a:pt x="33892" y="152302"/>
                    <a:pt x="33925" y="152270"/>
                  </a:cubicBezTo>
                  <a:cubicBezTo>
                    <a:pt x="33925" y="152270"/>
                    <a:pt x="33958" y="152237"/>
                    <a:pt x="33958" y="152237"/>
                  </a:cubicBezTo>
                  <a:lnTo>
                    <a:pt x="44429" y="139548"/>
                  </a:lnTo>
                  <a:close/>
                  <a:moveTo>
                    <a:pt x="131328" y="139548"/>
                  </a:moveTo>
                  <a:lnTo>
                    <a:pt x="141799" y="152237"/>
                  </a:lnTo>
                  <a:cubicBezTo>
                    <a:pt x="141831" y="152237"/>
                    <a:pt x="141831" y="152270"/>
                    <a:pt x="141864" y="152270"/>
                  </a:cubicBezTo>
                  <a:cubicBezTo>
                    <a:pt x="141864" y="152302"/>
                    <a:pt x="141929" y="152335"/>
                    <a:pt x="141897" y="152433"/>
                  </a:cubicBezTo>
                  <a:cubicBezTo>
                    <a:pt x="141897" y="152530"/>
                    <a:pt x="141831" y="152563"/>
                    <a:pt x="141831" y="152596"/>
                  </a:cubicBezTo>
                  <a:lnTo>
                    <a:pt x="135112" y="157065"/>
                  </a:lnTo>
                  <a:cubicBezTo>
                    <a:pt x="134362" y="157554"/>
                    <a:pt x="133872" y="158369"/>
                    <a:pt x="133774" y="159283"/>
                  </a:cubicBezTo>
                  <a:cubicBezTo>
                    <a:pt x="133677" y="160196"/>
                    <a:pt x="134003" y="161110"/>
                    <a:pt x="134655" y="161762"/>
                  </a:cubicBezTo>
                  <a:lnTo>
                    <a:pt x="142386" y="169493"/>
                  </a:lnTo>
                  <a:cubicBezTo>
                    <a:pt x="142484" y="169591"/>
                    <a:pt x="142484" y="169689"/>
                    <a:pt x="142419" y="169786"/>
                  </a:cubicBezTo>
                  <a:cubicBezTo>
                    <a:pt x="142353" y="169852"/>
                    <a:pt x="142288" y="169949"/>
                    <a:pt x="142256" y="170015"/>
                  </a:cubicBezTo>
                  <a:lnTo>
                    <a:pt x="122129" y="202080"/>
                  </a:lnTo>
                  <a:lnTo>
                    <a:pt x="108559" y="202080"/>
                  </a:lnTo>
                  <a:lnTo>
                    <a:pt x="131328" y="139548"/>
                  </a:lnTo>
                  <a:close/>
                  <a:moveTo>
                    <a:pt x="140005" y="140461"/>
                  </a:moveTo>
                  <a:lnTo>
                    <a:pt x="146920" y="142679"/>
                  </a:lnTo>
                  <a:cubicBezTo>
                    <a:pt x="159218" y="146594"/>
                    <a:pt x="169624" y="160881"/>
                    <a:pt x="169624" y="173799"/>
                  </a:cubicBezTo>
                  <a:lnTo>
                    <a:pt x="169624" y="195491"/>
                  </a:lnTo>
                  <a:cubicBezTo>
                    <a:pt x="169624" y="195687"/>
                    <a:pt x="169624" y="195915"/>
                    <a:pt x="169591" y="196111"/>
                  </a:cubicBezTo>
                  <a:cubicBezTo>
                    <a:pt x="169591" y="196208"/>
                    <a:pt x="169591" y="196306"/>
                    <a:pt x="169558" y="196437"/>
                  </a:cubicBezTo>
                  <a:cubicBezTo>
                    <a:pt x="169558" y="196535"/>
                    <a:pt x="169526" y="196633"/>
                    <a:pt x="169526" y="196730"/>
                  </a:cubicBezTo>
                  <a:cubicBezTo>
                    <a:pt x="169493" y="196861"/>
                    <a:pt x="169461" y="197024"/>
                    <a:pt x="169428" y="197154"/>
                  </a:cubicBezTo>
                  <a:cubicBezTo>
                    <a:pt x="169395" y="197187"/>
                    <a:pt x="169395" y="197252"/>
                    <a:pt x="169363" y="197318"/>
                  </a:cubicBezTo>
                  <a:cubicBezTo>
                    <a:pt x="169330" y="197481"/>
                    <a:pt x="169265" y="197644"/>
                    <a:pt x="169200" y="197807"/>
                  </a:cubicBezTo>
                  <a:cubicBezTo>
                    <a:pt x="169200" y="197839"/>
                    <a:pt x="169200" y="197839"/>
                    <a:pt x="169200" y="197872"/>
                  </a:cubicBezTo>
                  <a:cubicBezTo>
                    <a:pt x="168319" y="200058"/>
                    <a:pt x="166329" y="201721"/>
                    <a:pt x="163850" y="202080"/>
                  </a:cubicBezTo>
                  <a:lnTo>
                    <a:pt x="129371" y="202080"/>
                  </a:lnTo>
                  <a:lnTo>
                    <a:pt x="147344" y="173375"/>
                  </a:lnTo>
                  <a:cubicBezTo>
                    <a:pt x="149204" y="170895"/>
                    <a:pt x="148943" y="167373"/>
                    <a:pt x="146724" y="165187"/>
                  </a:cubicBezTo>
                  <a:lnTo>
                    <a:pt x="141603" y="160066"/>
                  </a:lnTo>
                  <a:lnTo>
                    <a:pt x="145224" y="157684"/>
                  </a:lnTo>
                  <a:cubicBezTo>
                    <a:pt x="146724" y="156673"/>
                    <a:pt x="147736" y="155042"/>
                    <a:pt x="147964" y="153248"/>
                  </a:cubicBezTo>
                  <a:cubicBezTo>
                    <a:pt x="148192" y="151454"/>
                    <a:pt x="147670" y="149660"/>
                    <a:pt x="146496" y="148290"/>
                  </a:cubicBezTo>
                  <a:lnTo>
                    <a:pt x="140005" y="140461"/>
                  </a:lnTo>
                  <a:close/>
                  <a:moveTo>
                    <a:pt x="55846" y="152922"/>
                  </a:moveTo>
                  <a:lnTo>
                    <a:pt x="66838" y="168090"/>
                  </a:lnTo>
                  <a:cubicBezTo>
                    <a:pt x="67947" y="169591"/>
                    <a:pt x="69611" y="170537"/>
                    <a:pt x="71470" y="170667"/>
                  </a:cubicBezTo>
                  <a:cubicBezTo>
                    <a:pt x="71634" y="170700"/>
                    <a:pt x="71797" y="170700"/>
                    <a:pt x="71960" y="170700"/>
                  </a:cubicBezTo>
                  <a:cubicBezTo>
                    <a:pt x="73623" y="170700"/>
                    <a:pt x="75254" y="170047"/>
                    <a:pt x="76429" y="168840"/>
                  </a:cubicBezTo>
                  <a:lnTo>
                    <a:pt x="79201" y="166068"/>
                  </a:lnTo>
                  <a:cubicBezTo>
                    <a:pt x="79495" y="166590"/>
                    <a:pt x="79854" y="167046"/>
                    <a:pt x="80278" y="167438"/>
                  </a:cubicBezTo>
                  <a:lnTo>
                    <a:pt x="78451" y="202211"/>
                  </a:lnTo>
                  <a:lnTo>
                    <a:pt x="73754" y="202211"/>
                  </a:lnTo>
                  <a:lnTo>
                    <a:pt x="55846" y="152922"/>
                  </a:lnTo>
                  <a:close/>
                  <a:moveTo>
                    <a:pt x="89477" y="169167"/>
                  </a:moveTo>
                  <a:lnTo>
                    <a:pt x="91173" y="202211"/>
                  </a:lnTo>
                  <a:lnTo>
                    <a:pt x="84584" y="202211"/>
                  </a:lnTo>
                  <a:lnTo>
                    <a:pt x="86312" y="169167"/>
                  </a:lnTo>
                  <a:close/>
                  <a:moveTo>
                    <a:pt x="119944" y="152922"/>
                  </a:moveTo>
                  <a:lnTo>
                    <a:pt x="102003" y="202211"/>
                  </a:lnTo>
                  <a:lnTo>
                    <a:pt x="97305" y="202211"/>
                  </a:lnTo>
                  <a:lnTo>
                    <a:pt x="95511" y="167438"/>
                  </a:lnTo>
                  <a:cubicBezTo>
                    <a:pt x="95903" y="167046"/>
                    <a:pt x="96262" y="166590"/>
                    <a:pt x="96555" y="166068"/>
                  </a:cubicBezTo>
                  <a:lnTo>
                    <a:pt x="99328" y="168840"/>
                  </a:lnTo>
                  <a:cubicBezTo>
                    <a:pt x="100535" y="170047"/>
                    <a:pt x="102133" y="170700"/>
                    <a:pt x="103797" y="170700"/>
                  </a:cubicBezTo>
                  <a:cubicBezTo>
                    <a:pt x="103960" y="170700"/>
                    <a:pt x="104123" y="170700"/>
                    <a:pt x="104286" y="170667"/>
                  </a:cubicBezTo>
                  <a:cubicBezTo>
                    <a:pt x="106145" y="170537"/>
                    <a:pt x="107809" y="169591"/>
                    <a:pt x="108918" y="168090"/>
                  </a:cubicBezTo>
                  <a:lnTo>
                    <a:pt x="119944" y="152922"/>
                  </a:lnTo>
                  <a:close/>
                  <a:moveTo>
                    <a:pt x="87882" y="0"/>
                  </a:moveTo>
                  <a:cubicBezTo>
                    <a:pt x="70598" y="0"/>
                    <a:pt x="53317" y="4012"/>
                    <a:pt x="37578" y="12037"/>
                  </a:cubicBezTo>
                  <a:cubicBezTo>
                    <a:pt x="36535" y="12559"/>
                    <a:pt x="35882" y="13602"/>
                    <a:pt x="35882" y="14777"/>
                  </a:cubicBezTo>
                  <a:lnTo>
                    <a:pt x="35882" y="61749"/>
                  </a:lnTo>
                  <a:cubicBezTo>
                    <a:pt x="35882" y="62924"/>
                    <a:pt x="36567" y="63968"/>
                    <a:pt x="37578" y="64457"/>
                  </a:cubicBezTo>
                  <a:lnTo>
                    <a:pt x="39177" y="81256"/>
                  </a:lnTo>
                  <a:cubicBezTo>
                    <a:pt x="39242" y="81974"/>
                    <a:pt x="39568" y="82626"/>
                    <a:pt x="40058" y="83115"/>
                  </a:cubicBezTo>
                  <a:cubicBezTo>
                    <a:pt x="42047" y="95968"/>
                    <a:pt x="47201" y="108755"/>
                    <a:pt x="55487" y="118214"/>
                  </a:cubicBezTo>
                  <a:cubicBezTo>
                    <a:pt x="55454" y="119519"/>
                    <a:pt x="55356" y="120759"/>
                    <a:pt x="55258" y="121900"/>
                  </a:cubicBezTo>
                  <a:cubicBezTo>
                    <a:pt x="53693" y="121933"/>
                    <a:pt x="52094" y="122553"/>
                    <a:pt x="50920" y="123727"/>
                  </a:cubicBezTo>
                  <a:lnTo>
                    <a:pt x="43319" y="131328"/>
                  </a:lnTo>
                  <a:cubicBezTo>
                    <a:pt x="43254" y="131393"/>
                    <a:pt x="43189" y="131458"/>
                    <a:pt x="43124" y="131556"/>
                  </a:cubicBezTo>
                  <a:lnTo>
                    <a:pt x="42961" y="131719"/>
                  </a:lnTo>
                  <a:lnTo>
                    <a:pt x="26977" y="136840"/>
                  </a:lnTo>
                  <a:cubicBezTo>
                    <a:pt x="12102" y="141603"/>
                    <a:pt x="0" y="158174"/>
                    <a:pt x="0" y="173799"/>
                  </a:cubicBezTo>
                  <a:lnTo>
                    <a:pt x="0" y="195491"/>
                  </a:lnTo>
                  <a:cubicBezTo>
                    <a:pt x="0" y="195687"/>
                    <a:pt x="33" y="195882"/>
                    <a:pt x="33" y="196111"/>
                  </a:cubicBezTo>
                  <a:cubicBezTo>
                    <a:pt x="33" y="196208"/>
                    <a:pt x="33" y="196274"/>
                    <a:pt x="33" y="196372"/>
                  </a:cubicBezTo>
                  <a:cubicBezTo>
                    <a:pt x="66" y="196502"/>
                    <a:pt x="66" y="196600"/>
                    <a:pt x="66" y="196730"/>
                  </a:cubicBezTo>
                  <a:cubicBezTo>
                    <a:pt x="98" y="196828"/>
                    <a:pt x="98" y="196959"/>
                    <a:pt x="98" y="197057"/>
                  </a:cubicBezTo>
                  <a:cubicBezTo>
                    <a:pt x="131" y="197154"/>
                    <a:pt x="131" y="197220"/>
                    <a:pt x="131" y="197318"/>
                  </a:cubicBezTo>
                  <a:cubicBezTo>
                    <a:pt x="163" y="197448"/>
                    <a:pt x="196" y="197579"/>
                    <a:pt x="229" y="197742"/>
                  </a:cubicBezTo>
                  <a:cubicBezTo>
                    <a:pt x="229" y="197774"/>
                    <a:pt x="229" y="197839"/>
                    <a:pt x="229" y="197905"/>
                  </a:cubicBezTo>
                  <a:cubicBezTo>
                    <a:pt x="261" y="198068"/>
                    <a:pt x="294" y="198198"/>
                    <a:pt x="359" y="198361"/>
                  </a:cubicBezTo>
                  <a:cubicBezTo>
                    <a:pt x="359" y="198394"/>
                    <a:pt x="359" y="198427"/>
                    <a:pt x="359" y="198459"/>
                  </a:cubicBezTo>
                  <a:cubicBezTo>
                    <a:pt x="392" y="198622"/>
                    <a:pt x="457" y="198818"/>
                    <a:pt x="490" y="198981"/>
                  </a:cubicBezTo>
                  <a:cubicBezTo>
                    <a:pt x="2023" y="204363"/>
                    <a:pt x="6981" y="208310"/>
                    <a:pt x="12853" y="208310"/>
                  </a:cubicBezTo>
                  <a:lnTo>
                    <a:pt x="162904" y="208310"/>
                  </a:lnTo>
                  <a:cubicBezTo>
                    <a:pt x="168775" y="208310"/>
                    <a:pt x="173734" y="204363"/>
                    <a:pt x="175267" y="198981"/>
                  </a:cubicBezTo>
                  <a:cubicBezTo>
                    <a:pt x="175299" y="198818"/>
                    <a:pt x="175365" y="198622"/>
                    <a:pt x="175397" y="198459"/>
                  </a:cubicBezTo>
                  <a:cubicBezTo>
                    <a:pt x="175397" y="198427"/>
                    <a:pt x="175397" y="198394"/>
                    <a:pt x="175430" y="198361"/>
                  </a:cubicBezTo>
                  <a:cubicBezTo>
                    <a:pt x="175463" y="198198"/>
                    <a:pt x="175495" y="198068"/>
                    <a:pt x="175528" y="197905"/>
                  </a:cubicBezTo>
                  <a:cubicBezTo>
                    <a:pt x="175528" y="197839"/>
                    <a:pt x="175528" y="197774"/>
                    <a:pt x="175560" y="197742"/>
                  </a:cubicBezTo>
                  <a:cubicBezTo>
                    <a:pt x="175560" y="197579"/>
                    <a:pt x="175593" y="197448"/>
                    <a:pt x="175626" y="197318"/>
                  </a:cubicBezTo>
                  <a:cubicBezTo>
                    <a:pt x="175626" y="197220"/>
                    <a:pt x="175626" y="197154"/>
                    <a:pt x="175658" y="197057"/>
                  </a:cubicBezTo>
                  <a:cubicBezTo>
                    <a:pt x="175658" y="196959"/>
                    <a:pt x="175691" y="196828"/>
                    <a:pt x="175691" y="196730"/>
                  </a:cubicBezTo>
                  <a:cubicBezTo>
                    <a:pt x="175691" y="196600"/>
                    <a:pt x="175724" y="196469"/>
                    <a:pt x="175724" y="196372"/>
                  </a:cubicBezTo>
                  <a:cubicBezTo>
                    <a:pt x="175724" y="196274"/>
                    <a:pt x="175724" y="196208"/>
                    <a:pt x="175724" y="196111"/>
                  </a:cubicBezTo>
                  <a:cubicBezTo>
                    <a:pt x="175756" y="195882"/>
                    <a:pt x="175756" y="195687"/>
                    <a:pt x="175756" y="195491"/>
                  </a:cubicBezTo>
                  <a:lnTo>
                    <a:pt x="175756" y="173799"/>
                  </a:lnTo>
                  <a:cubicBezTo>
                    <a:pt x="175756" y="168416"/>
                    <a:pt x="174321" y="162936"/>
                    <a:pt x="171842" y="157880"/>
                  </a:cubicBezTo>
                  <a:cubicBezTo>
                    <a:pt x="171385" y="156934"/>
                    <a:pt x="170896" y="156053"/>
                    <a:pt x="170374" y="155140"/>
                  </a:cubicBezTo>
                  <a:cubicBezTo>
                    <a:pt x="169852" y="154259"/>
                    <a:pt x="169330" y="153379"/>
                    <a:pt x="168743" y="152530"/>
                  </a:cubicBezTo>
                  <a:cubicBezTo>
                    <a:pt x="168156" y="151650"/>
                    <a:pt x="167536" y="150834"/>
                    <a:pt x="166916" y="150019"/>
                  </a:cubicBezTo>
                  <a:cubicBezTo>
                    <a:pt x="166590" y="149595"/>
                    <a:pt x="166264" y="149203"/>
                    <a:pt x="165938" y="148812"/>
                  </a:cubicBezTo>
                  <a:cubicBezTo>
                    <a:pt x="161273" y="143266"/>
                    <a:pt x="155271" y="138928"/>
                    <a:pt x="148780" y="136840"/>
                  </a:cubicBezTo>
                  <a:lnTo>
                    <a:pt x="142321" y="134785"/>
                  </a:lnTo>
                  <a:lnTo>
                    <a:pt x="132796" y="131719"/>
                  </a:lnTo>
                  <a:lnTo>
                    <a:pt x="132633" y="131556"/>
                  </a:lnTo>
                  <a:cubicBezTo>
                    <a:pt x="132567" y="131458"/>
                    <a:pt x="132502" y="131393"/>
                    <a:pt x="132437" y="131328"/>
                  </a:cubicBezTo>
                  <a:lnTo>
                    <a:pt x="124869" y="123727"/>
                  </a:lnTo>
                  <a:cubicBezTo>
                    <a:pt x="123662" y="122520"/>
                    <a:pt x="122064" y="121900"/>
                    <a:pt x="120465" y="121900"/>
                  </a:cubicBezTo>
                  <a:cubicBezTo>
                    <a:pt x="120400" y="120987"/>
                    <a:pt x="120335" y="120041"/>
                    <a:pt x="120302" y="119063"/>
                  </a:cubicBezTo>
                  <a:cubicBezTo>
                    <a:pt x="120302" y="118802"/>
                    <a:pt x="120270" y="118508"/>
                    <a:pt x="120270" y="118247"/>
                  </a:cubicBezTo>
                  <a:cubicBezTo>
                    <a:pt x="128555" y="108787"/>
                    <a:pt x="133709" y="96000"/>
                    <a:pt x="135699" y="83115"/>
                  </a:cubicBezTo>
                  <a:cubicBezTo>
                    <a:pt x="136188" y="82626"/>
                    <a:pt x="136514" y="81974"/>
                    <a:pt x="136580" y="81256"/>
                  </a:cubicBezTo>
                  <a:lnTo>
                    <a:pt x="138211" y="64457"/>
                  </a:lnTo>
                  <a:cubicBezTo>
                    <a:pt x="139189" y="63968"/>
                    <a:pt x="139874" y="62924"/>
                    <a:pt x="139874" y="61717"/>
                  </a:cubicBezTo>
                  <a:lnTo>
                    <a:pt x="139874" y="14777"/>
                  </a:lnTo>
                  <a:cubicBezTo>
                    <a:pt x="139874" y="13602"/>
                    <a:pt x="139222" y="12559"/>
                    <a:pt x="138211" y="12037"/>
                  </a:cubicBezTo>
                  <a:cubicBezTo>
                    <a:pt x="122455" y="4012"/>
                    <a:pt x="105167" y="0"/>
                    <a:pt x="87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391650" y="645050"/>
              <a:ext cx="805725" cy="804925"/>
            </a:xfrm>
            <a:custGeom>
              <a:avLst/>
              <a:gdLst/>
              <a:ahLst/>
              <a:cxnLst/>
              <a:rect l="l" t="t" r="r" b="b"/>
              <a:pathLst>
                <a:path w="32229" h="32197" extrusionOk="0">
                  <a:moveTo>
                    <a:pt x="16114" y="0"/>
                  </a:moveTo>
                  <a:cubicBezTo>
                    <a:pt x="14418" y="0"/>
                    <a:pt x="13048" y="1370"/>
                    <a:pt x="13048" y="3067"/>
                  </a:cubicBezTo>
                  <a:lnTo>
                    <a:pt x="13048" y="13048"/>
                  </a:lnTo>
                  <a:lnTo>
                    <a:pt x="3066" y="13048"/>
                  </a:lnTo>
                  <a:cubicBezTo>
                    <a:pt x="1370" y="13048"/>
                    <a:pt x="0" y="14418"/>
                    <a:pt x="0" y="16115"/>
                  </a:cubicBezTo>
                  <a:cubicBezTo>
                    <a:pt x="0" y="17778"/>
                    <a:pt x="1370" y="19148"/>
                    <a:pt x="3066" y="19148"/>
                  </a:cubicBezTo>
                  <a:lnTo>
                    <a:pt x="13048" y="19148"/>
                  </a:lnTo>
                  <a:lnTo>
                    <a:pt x="13048" y="29162"/>
                  </a:lnTo>
                  <a:cubicBezTo>
                    <a:pt x="13048" y="30826"/>
                    <a:pt x="14418" y="32196"/>
                    <a:pt x="16114" y="32196"/>
                  </a:cubicBezTo>
                  <a:cubicBezTo>
                    <a:pt x="17810" y="32196"/>
                    <a:pt x="19180" y="30826"/>
                    <a:pt x="19180" y="29162"/>
                  </a:cubicBezTo>
                  <a:lnTo>
                    <a:pt x="19180" y="19148"/>
                  </a:lnTo>
                  <a:lnTo>
                    <a:pt x="29162" y="19148"/>
                  </a:lnTo>
                  <a:cubicBezTo>
                    <a:pt x="30858" y="19148"/>
                    <a:pt x="32228" y="17778"/>
                    <a:pt x="32228" y="16115"/>
                  </a:cubicBezTo>
                  <a:cubicBezTo>
                    <a:pt x="32228" y="14418"/>
                    <a:pt x="30858" y="13048"/>
                    <a:pt x="29162" y="13048"/>
                  </a:cubicBezTo>
                  <a:lnTo>
                    <a:pt x="19180" y="13048"/>
                  </a:lnTo>
                  <a:lnTo>
                    <a:pt x="19180" y="3067"/>
                  </a:lnTo>
                  <a:cubicBezTo>
                    <a:pt x="19180" y="1370"/>
                    <a:pt x="17810" y="0"/>
                    <a:pt x="16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31"/>
          <p:cNvSpPr/>
          <p:nvPr/>
        </p:nvSpPr>
        <p:spPr>
          <a:xfrm>
            <a:off x="774188" y="1847840"/>
            <a:ext cx="301336" cy="447547"/>
          </a:xfrm>
          <a:custGeom>
            <a:avLst/>
            <a:gdLst/>
            <a:ahLst/>
            <a:cxnLst/>
            <a:rect l="l" t="t" r="r" b="b"/>
            <a:pathLst>
              <a:path w="140976" h="209134" extrusionOk="0">
                <a:moveTo>
                  <a:pt x="99433" y="52375"/>
                </a:moveTo>
                <a:cubicBezTo>
                  <a:pt x="102741" y="53086"/>
                  <a:pt x="105658" y="55757"/>
                  <a:pt x="105658" y="59066"/>
                </a:cubicBezTo>
                <a:cubicBezTo>
                  <a:pt x="105658" y="62350"/>
                  <a:pt x="102766" y="65022"/>
                  <a:pt x="99433" y="65733"/>
                </a:cubicBezTo>
                <a:lnTo>
                  <a:pt x="99433" y="52375"/>
                </a:lnTo>
                <a:close/>
                <a:moveTo>
                  <a:pt x="70488" y="6127"/>
                </a:moveTo>
                <a:cubicBezTo>
                  <a:pt x="88477" y="6127"/>
                  <a:pt x="103085" y="20759"/>
                  <a:pt x="103085" y="38724"/>
                </a:cubicBezTo>
                <a:lnTo>
                  <a:pt x="103085" y="47106"/>
                </a:lnTo>
                <a:lnTo>
                  <a:pt x="103060" y="47081"/>
                </a:lnTo>
                <a:cubicBezTo>
                  <a:pt x="101859" y="46616"/>
                  <a:pt x="100609" y="46297"/>
                  <a:pt x="99384" y="46150"/>
                </a:cubicBezTo>
                <a:cubicBezTo>
                  <a:pt x="99163" y="43993"/>
                  <a:pt x="97644" y="42180"/>
                  <a:pt x="95560" y="41567"/>
                </a:cubicBezTo>
                <a:cubicBezTo>
                  <a:pt x="90879" y="40121"/>
                  <a:pt x="85781" y="37082"/>
                  <a:pt x="81492" y="32670"/>
                </a:cubicBezTo>
                <a:cubicBezTo>
                  <a:pt x="80418" y="31561"/>
                  <a:pt x="79009" y="31020"/>
                  <a:pt x="77606" y="31020"/>
                </a:cubicBezTo>
                <a:cubicBezTo>
                  <a:pt x="76096" y="31020"/>
                  <a:pt x="74594" y="31647"/>
                  <a:pt x="73527" y="32866"/>
                </a:cubicBezTo>
                <a:cubicBezTo>
                  <a:pt x="66052" y="41395"/>
                  <a:pt x="55709" y="49826"/>
                  <a:pt x="45121" y="53723"/>
                </a:cubicBezTo>
                <a:cubicBezTo>
                  <a:pt x="42989" y="54508"/>
                  <a:pt x="41568" y="56566"/>
                  <a:pt x="41568" y="58821"/>
                </a:cubicBezTo>
                <a:lnTo>
                  <a:pt x="41568" y="68257"/>
                </a:lnTo>
                <a:cubicBezTo>
                  <a:pt x="41568" y="76860"/>
                  <a:pt x="45440" y="85192"/>
                  <a:pt x="52474" y="90682"/>
                </a:cubicBezTo>
                <a:lnTo>
                  <a:pt x="39558" y="90682"/>
                </a:lnTo>
                <a:cubicBezTo>
                  <a:pt x="38651" y="90682"/>
                  <a:pt x="37891" y="89947"/>
                  <a:pt x="37891" y="89016"/>
                </a:cubicBezTo>
                <a:lnTo>
                  <a:pt x="37891" y="38724"/>
                </a:lnTo>
                <a:cubicBezTo>
                  <a:pt x="37891" y="20759"/>
                  <a:pt x="52523" y="6127"/>
                  <a:pt x="70488" y="6127"/>
                </a:cubicBezTo>
                <a:close/>
                <a:moveTo>
                  <a:pt x="77620" y="37474"/>
                </a:moveTo>
                <a:cubicBezTo>
                  <a:pt x="83649" y="43454"/>
                  <a:pt x="89825" y="46150"/>
                  <a:pt x="93306" y="47253"/>
                </a:cubicBezTo>
                <a:lnTo>
                  <a:pt x="93306" y="68257"/>
                </a:lnTo>
                <a:cubicBezTo>
                  <a:pt x="93306" y="80511"/>
                  <a:pt x="83330" y="90682"/>
                  <a:pt x="70855" y="90682"/>
                </a:cubicBezTo>
                <a:cubicBezTo>
                  <a:pt x="56591" y="90682"/>
                  <a:pt x="47695" y="79531"/>
                  <a:pt x="47695" y="68257"/>
                </a:cubicBezTo>
                <a:lnTo>
                  <a:pt x="47695" y="59311"/>
                </a:lnTo>
                <a:cubicBezTo>
                  <a:pt x="61763" y="53968"/>
                  <a:pt x="72963" y="42670"/>
                  <a:pt x="77620" y="37474"/>
                </a:cubicBezTo>
                <a:close/>
                <a:moveTo>
                  <a:pt x="103085" y="71026"/>
                </a:moveTo>
                <a:lnTo>
                  <a:pt x="103085" y="89016"/>
                </a:lnTo>
                <a:cubicBezTo>
                  <a:pt x="103085" y="89947"/>
                  <a:pt x="102349" y="90682"/>
                  <a:pt x="101418" y="90682"/>
                </a:cubicBezTo>
                <a:lnTo>
                  <a:pt x="88526" y="90682"/>
                </a:lnTo>
                <a:cubicBezTo>
                  <a:pt x="94163" y="86222"/>
                  <a:pt x="98183" y="79604"/>
                  <a:pt x="99163" y="71982"/>
                </a:cubicBezTo>
                <a:cubicBezTo>
                  <a:pt x="100487" y="71860"/>
                  <a:pt x="101859" y="71517"/>
                  <a:pt x="103085" y="71026"/>
                </a:cubicBezTo>
                <a:close/>
                <a:moveTo>
                  <a:pt x="58944" y="94481"/>
                </a:moveTo>
                <a:cubicBezTo>
                  <a:pt x="62473" y="95952"/>
                  <a:pt x="66615" y="96810"/>
                  <a:pt x="70855" y="96810"/>
                </a:cubicBezTo>
                <a:cubicBezTo>
                  <a:pt x="74507" y="96810"/>
                  <a:pt x="78380" y="96099"/>
                  <a:pt x="81982" y="94555"/>
                </a:cubicBezTo>
                <a:lnTo>
                  <a:pt x="82007" y="94555"/>
                </a:lnTo>
                <a:lnTo>
                  <a:pt x="82007" y="97716"/>
                </a:lnTo>
                <a:cubicBezTo>
                  <a:pt x="82007" y="99726"/>
                  <a:pt x="82889" y="101638"/>
                  <a:pt x="84360" y="102937"/>
                </a:cubicBezTo>
                <a:lnTo>
                  <a:pt x="84360" y="110142"/>
                </a:lnTo>
                <a:cubicBezTo>
                  <a:pt x="80592" y="114278"/>
                  <a:pt x="75448" y="116349"/>
                  <a:pt x="70309" y="116349"/>
                </a:cubicBezTo>
                <a:cubicBezTo>
                  <a:pt x="65185" y="116349"/>
                  <a:pt x="60066" y="114291"/>
                  <a:pt x="56322" y="110167"/>
                </a:cubicBezTo>
                <a:lnTo>
                  <a:pt x="56322" y="103182"/>
                </a:lnTo>
                <a:cubicBezTo>
                  <a:pt x="57939" y="101883"/>
                  <a:pt x="58944" y="99873"/>
                  <a:pt x="58944" y="97716"/>
                </a:cubicBezTo>
                <a:lnTo>
                  <a:pt x="58944" y="94481"/>
                </a:lnTo>
                <a:close/>
                <a:moveTo>
                  <a:pt x="50195" y="105927"/>
                </a:moveTo>
                <a:lnTo>
                  <a:pt x="50195" y="153940"/>
                </a:lnTo>
                <a:lnTo>
                  <a:pt x="39288" y="140068"/>
                </a:lnTo>
                <a:lnTo>
                  <a:pt x="44484" y="136097"/>
                </a:lnTo>
                <a:cubicBezTo>
                  <a:pt x="47303" y="133916"/>
                  <a:pt x="47499" y="129847"/>
                  <a:pt x="44901" y="127446"/>
                </a:cubicBezTo>
                <a:lnTo>
                  <a:pt x="35440" y="118745"/>
                </a:lnTo>
                <a:lnTo>
                  <a:pt x="41641" y="109236"/>
                </a:lnTo>
                <a:lnTo>
                  <a:pt x="50195" y="105927"/>
                </a:lnTo>
                <a:close/>
                <a:moveTo>
                  <a:pt x="90487" y="105804"/>
                </a:moveTo>
                <a:lnTo>
                  <a:pt x="98918" y="109064"/>
                </a:lnTo>
                <a:lnTo>
                  <a:pt x="105217" y="118745"/>
                </a:lnTo>
                <a:lnTo>
                  <a:pt x="95781" y="127446"/>
                </a:lnTo>
                <a:cubicBezTo>
                  <a:pt x="93158" y="129847"/>
                  <a:pt x="93355" y="133916"/>
                  <a:pt x="96173" y="136097"/>
                </a:cubicBezTo>
                <a:lnTo>
                  <a:pt x="101393" y="140068"/>
                </a:lnTo>
                <a:lnTo>
                  <a:pt x="90487" y="153940"/>
                </a:lnTo>
                <a:lnTo>
                  <a:pt x="90487" y="105804"/>
                </a:lnTo>
                <a:close/>
                <a:moveTo>
                  <a:pt x="94629" y="158572"/>
                </a:moveTo>
                <a:lnTo>
                  <a:pt x="94629" y="161856"/>
                </a:lnTo>
                <a:lnTo>
                  <a:pt x="93134" y="161856"/>
                </a:lnTo>
                <a:cubicBezTo>
                  <a:pt x="92742" y="161856"/>
                  <a:pt x="92374" y="161880"/>
                  <a:pt x="92007" y="161929"/>
                </a:cubicBezTo>
                <a:lnTo>
                  <a:pt x="94629" y="158572"/>
                </a:lnTo>
                <a:close/>
                <a:moveTo>
                  <a:pt x="46371" y="158988"/>
                </a:moveTo>
                <a:lnTo>
                  <a:pt x="50195" y="163866"/>
                </a:lnTo>
                <a:lnTo>
                  <a:pt x="50195" y="170189"/>
                </a:lnTo>
                <a:cubicBezTo>
                  <a:pt x="49116" y="169160"/>
                  <a:pt x="47817" y="168351"/>
                  <a:pt x="46371" y="167885"/>
                </a:cubicBezTo>
                <a:lnTo>
                  <a:pt x="46371" y="158988"/>
                </a:lnTo>
                <a:close/>
                <a:moveTo>
                  <a:pt x="43308" y="173522"/>
                </a:moveTo>
                <a:cubicBezTo>
                  <a:pt x="45391" y="173522"/>
                  <a:pt x="47057" y="175213"/>
                  <a:pt x="47057" y="177296"/>
                </a:cubicBezTo>
                <a:cubicBezTo>
                  <a:pt x="47057" y="179355"/>
                  <a:pt x="45391" y="181046"/>
                  <a:pt x="43308" y="181046"/>
                </a:cubicBezTo>
                <a:cubicBezTo>
                  <a:pt x="41224" y="181046"/>
                  <a:pt x="39533" y="179355"/>
                  <a:pt x="39533" y="177296"/>
                </a:cubicBezTo>
                <a:cubicBezTo>
                  <a:pt x="39533" y="175213"/>
                  <a:pt x="41224" y="173522"/>
                  <a:pt x="43308" y="173522"/>
                </a:cubicBezTo>
                <a:close/>
                <a:moveTo>
                  <a:pt x="31862" y="113034"/>
                </a:moveTo>
                <a:lnTo>
                  <a:pt x="30073" y="115755"/>
                </a:lnTo>
                <a:cubicBezTo>
                  <a:pt x="28578" y="118059"/>
                  <a:pt x="28945" y="121098"/>
                  <a:pt x="31004" y="122961"/>
                </a:cubicBezTo>
                <a:lnTo>
                  <a:pt x="40318" y="131563"/>
                </a:lnTo>
                <a:lnTo>
                  <a:pt x="35195" y="135484"/>
                </a:lnTo>
                <a:cubicBezTo>
                  <a:pt x="32646" y="137421"/>
                  <a:pt x="32205" y="140950"/>
                  <a:pt x="34141" y="143450"/>
                </a:cubicBezTo>
                <a:lnTo>
                  <a:pt x="40244" y="151195"/>
                </a:lnTo>
                <a:lnTo>
                  <a:pt x="40244" y="167885"/>
                </a:lnTo>
                <a:cubicBezTo>
                  <a:pt x="36274" y="169160"/>
                  <a:pt x="33406" y="172909"/>
                  <a:pt x="33406" y="177296"/>
                </a:cubicBezTo>
                <a:cubicBezTo>
                  <a:pt x="33406" y="182737"/>
                  <a:pt x="37842" y="187173"/>
                  <a:pt x="43308" y="187173"/>
                </a:cubicBezTo>
                <a:cubicBezTo>
                  <a:pt x="45979" y="187173"/>
                  <a:pt x="48405" y="186120"/>
                  <a:pt x="50195" y="184379"/>
                </a:cubicBezTo>
                <a:lnTo>
                  <a:pt x="50195" y="203006"/>
                </a:lnTo>
                <a:lnTo>
                  <a:pt x="25514" y="203006"/>
                </a:lnTo>
                <a:lnTo>
                  <a:pt x="25514" y="147714"/>
                </a:lnTo>
                <a:cubicBezTo>
                  <a:pt x="25514" y="146023"/>
                  <a:pt x="24142" y="144651"/>
                  <a:pt x="22451" y="144651"/>
                </a:cubicBezTo>
                <a:cubicBezTo>
                  <a:pt x="20760" y="144651"/>
                  <a:pt x="19387" y="146023"/>
                  <a:pt x="19387" y="147714"/>
                </a:cubicBezTo>
                <a:lnTo>
                  <a:pt x="19387" y="203006"/>
                </a:lnTo>
                <a:lnTo>
                  <a:pt x="7819" y="203006"/>
                </a:lnTo>
                <a:cubicBezTo>
                  <a:pt x="6888" y="203006"/>
                  <a:pt x="6128" y="202246"/>
                  <a:pt x="6128" y="201315"/>
                </a:cubicBezTo>
                <a:lnTo>
                  <a:pt x="6128" y="137494"/>
                </a:lnTo>
                <a:cubicBezTo>
                  <a:pt x="6128" y="128107"/>
                  <a:pt x="12304" y="120853"/>
                  <a:pt x="18480" y="118206"/>
                </a:cubicBezTo>
                <a:lnTo>
                  <a:pt x="31862" y="113034"/>
                </a:lnTo>
                <a:close/>
                <a:moveTo>
                  <a:pt x="70488" y="0"/>
                </a:moveTo>
                <a:cubicBezTo>
                  <a:pt x="49141" y="0"/>
                  <a:pt x="31764" y="17377"/>
                  <a:pt x="31764" y="38724"/>
                </a:cubicBezTo>
                <a:lnTo>
                  <a:pt x="31764" y="89016"/>
                </a:lnTo>
                <a:cubicBezTo>
                  <a:pt x="31764" y="93329"/>
                  <a:pt x="35269" y="96810"/>
                  <a:pt x="39558" y="96810"/>
                </a:cubicBezTo>
                <a:lnTo>
                  <a:pt x="52817" y="96810"/>
                </a:lnTo>
                <a:lnTo>
                  <a:pt x="52817" y="97716"/>
                </a:lnTo>
                <a:cubicBezTo>
                  <a:pt x="52817" y="98084"/>
                  <a:pt x="52596" y="98403"/>
                  <a:pt x="52253" y="98550"/>
                </a:cubicBezTo>
                <a:cubicBezTo>
                  <a:pt x="44607" y="101515"/>
                  <a:pt x="17941" y="111834"/>
                  <a:pt x="16225" y="112495"/>
                </a:cubicBezTo>
                <a:cubicBezTo>
                  <a:pt x="16225" y="112520"/>
                  <a:pt x="16201" y="112520"/>
                  <a:pt x="16176" y="112520"/>
                </a:cubicBezTo>
                <a:cubicBezTo>
                  <a:pt x="15515" y="112789"/>
                  <a:pt x="1" y="119382"/>
                  <a:pt x="1" y="137494"/>
                </a:cubicBezTo>
                <a:lnTo>
                  <a:pt x="1" y="201315"/>
                </a:lnTo>
                <a:cubicBezTo>
                  <a:pt x="1" y="205629"/>
                  <a:pt x="3505" y="209133"/>
                  <a:pt x="7819" y="209133"/>
                </a:cubicBezTo>
                <a:lnTo>
                  <a:pt x="63356" y="209133"/>
                </a:lnTo>
                <a:cubicBezTo>
                  <a:pt x="65047" y="209133"/>
                  <a:pt x="66419" y="207761"/>
                  <a:pt x="66419" y="206070"/>
                </a:cubicBezTo>
                <a:cubicBezTo>
                  <a:pt x="66419" y="204379"/>
                  <a:pt x="65047" y="203006"/>
                  <a:pt x="63356" y="203006"/>
                </a:cubicBezTo>
                <a:lnTo>
                  <a:pt x="56322" y="203006"/>
                </a:lnTo>
                <a:lnTo>
                  <a:pt x="56322" y="118206"/>
                </a:lnTo>
                <a:cubicBezTo>
                  <a:pt x="60504" y="121027"/>
                  <a:pt x="65417" y="122480"/>
                  <a:pt x="70364" y="122480"/>
                </a:cubicBezTo>
                <a:cubicBezTo>
                  <a:pt x="75216" y="122480"/>
                  <a:pt x="80100" y="121082"/>
                  <a:pt x="84360" y="118206"/>
                </a:cubicBezTo>
                <a:lnTo>
                  <a:pt x="84360" y="203006"/>
                </a:lnTo>
                <a:lnTo>
                  <a:pt x="77644" y="203006"/>
                </a:lnTo>
                <a:cubicBezTo>
                  <a:pt x="75953" y="203006"/>
                  <a:pt x="74581" y="204379"/>
                  <a:pt x="74581" y="206070"/>
                </a:cubicBezTo>
                <a:cubicBezTo>
                  <a:pt x="74581" y="207761"/>
                  <a:pt x="75953" y="209133"/>
                  <a:pt x="77644" y="209133"/>
                </a:cubicBezTo>
                <a:lnTo>
                  <a:pt x="133157" y="209133"/>
                </a:lnTo>
                <a:cubicBezTo>
                  <a:pt x="137470" y="209133"/>
                  <a:pt x="140975" y="205629"/>
                  <a:pt x="140975" y="201315"/>
                </a:cubicBezTo>
                <a:lnTo>
                  <a:pt x="140975" y="169944"/>
                </a:lnTo>
                <a:cubicBezTo>
                  <a:pt x="140975" y="168253"/>
                  <a:pt x="139603" y="166880"/>
                  <a:pt x="137911" y="166880"/>
                </a:cubicBezTo>
                <a:cubicBezTo>
                  <a:pt x="136220" y="166880"/>
                  <a:pt x="134848" y="168253"/>
                  <a:pt x="134848" y="169944"/>
                </a:cubicBezTo>
                <a:lnTo>
                  <a:pt x="134848" y="201315"/>
                </a:lnTo>
                <a:cubicBezTo>
                  <a:pt x="134848" y="202246"/>
                  <a:pt x="134088" y="203006"/>
                  <a:pt x="133157" y="203006"/>
                </a:cubicBezTo>
                <a:lnTo>
                  <a:pt x="121613" y="203006"/>
                </a:lnTo>
                <a:lnTo>
                  <a:pt x="121613" y="147714"/>
                </a:lnTo>
                <a:cubicBezTo>
                  <a:pt x="121613" y="146023"/>
                  <a:pt x="120241" y="144651"/>
                  <a:pt x="118550" y="144651"/>
                </a:cubicBezTo>
                <a:cubicBezTo>
                  <a:pt x="116858" y="144651"/>
                  <a:pt x="115486" y="146023"/>
                  <a:pt x="115486" y="147714"/>
                </a:cubicBezTo>
                <a:lnTo>
                  <a:pt x="115486" y="203006"/>
                </a:lnTo>
                <a:lnTo>
                  <a:pt x="90487" y="203006"/>
                </a:lnTo>
                <a:lnTo>
                  <a:pt x="90487" y="200555"/>
                </a:lnTo>
                <a:cubicBezTo>
                  <a:pt x="91320" y="200800"/>
                  <a:pt x="92203" y="200947"/>
                  <a:pt x="93134" y="200947"/>
                </a:cubicBezTo>
                <a:cubicBezTo>
                  <a:pt x="94825" y="200947"/>
                  <a:pt x="96198" y="199575"/>
                  <a:pt x="96198" y="197884"/>
                </a:cubicBezTo>
                <a:cubicBezTo>
                  <a:pt x="96198" y="196168"/>
                  <a:pt x="94825" y="194820"/>
                  <a:pt x="93134" y="194820"/>
                </a:cubicBezTo>
                <a:cubicBezTo>
                  <a:pt x="91688" y="194820"/>
                  <a:pt x="90487" y="193840"/>
                  <a:pt x="90487" y="192712"/>
                </a:cubicBezTo>
                <a:lnTo>
                  <a:pt x="90487" y="170066"/>
                </a:lnTo>
                <a:cubicBezTo>
                  <a:pt x="90487" y="168939"/>
                  <a:pt x="91688" y="167983"/>
                  <a:pt x="93134" y="167983"/>
                </a:cubicBezTo>
                <a:lnTo>
                  <a:pt x="102251" y="167983"/>
                </a:lnTo>
                <a:cubicBezTo>
                  <a:pt x="103673" y="167983"/>
                  <a:pt x="104898" y="168939"/>
                  <a:pt x="104898" y="170066"/>
                </a:cubicBezTo>
                <a:lnTo>
                  <a:pt x="104898" y="192712"/>
                </a:lnTo>
                <a:cubicBezTo>
                  <a:pt x="104898" y="193840"/>
                  <a:pt x="103673" y="194820"/>
                  <a:pt x="102251" y="194820"/>
                </a:cubicBezTo>
                <a:cubicBezTo>
                  <a:pt x="100536" y="194820"/>
                  <a:pt x="99188" y="196168"/>
                  <a:pt x="99188" y="197884"/>
                </a:cubicBezTo>
                <a:cubicBezTo>
                  <a:pt x="99188" y="199575"/>
                  <a:pt x="100536" y="200947"/>
                  <a:pt x="102251" y="200947"/>
                </a:cubicBezTo>
                <a:cubicBezTo>
                  <a:pt x="107079" y="200947"/>
                  <a:pt x="111025" y="197247"/>
                  <a:pt x="111025" y="192712"/>
                </a:cubicBezTo>
                <a:lnTo>
                  <a:pt x="111025" y="170066"/>
                </a:lnTo>
                <a:cubicBezTo>
                  <a:pt x="111025" y="165532"/>
                  <a:pt x="107079" y="161856"/>
                  <a:pt x="102251" y="161856"/>
                </a:cubicBezTo>
                <a:lnTo>
                  <a:pt x="100756" y="161856"/>
                </a:lnTo>
                <a:lnTo>
                  <a:pt x="100756" y="150778"/>
                </a:lnTo>
                <a:lnTo>
                  <a:pt x="106516" y="143450"/>
                </a:lnTo>
                <a:cubicBezTo>
                  <a:pt x="108452" y="140974"/>
                  <a:pt x="108035" y="137421"/>
                  <a:pt x="105462" y="135484"/>
                </a:cubicBezTo>
                <a:lnTo>
                  <a:pt x="100340" y="131563"/>
                </a:lnTo>
                <a:lnTo>
                  <a:pt x="109677" y="122961"/>
                </a:lnTo>
                <a:cubicBezTo>
                  <a:pt x="111712" y="121098"/>
                  <a:pt x="112104" y="118059"/>
                  <a:pt x="110584" y="115755"/>
                </a:cubicBezTo>
                <a:lnTo>
                  <a:pt x="108697" y="112863"/>
                </a:lnTo>
                <a:lnTo>
                  <a:pt x="108697" y="112863"/>
                </a:lnTo>
                <a:lnTo>
                  <a:pt x="115780" y="115608"/>
                </a:lnTo>
                <a:lnTo>
                  <a:pt x="122495" y="118206"/>
                </a:lnTo>
                <a:cubicBezTo>
                  <a:pt x="122520" y="118206"/>
                  <a:pt x="122544" y="118230"/>
                  <a:pt x="122594" y="118255"/>
                </a:cubicBezTo>
                <a:cubicBezTo>
                  <a:pt x="123794" y="118794"/>
                  <a:pt x="134848" y="124137"/>
                  <a:pt x="134848" y="137494"/>
                </a:cubicBezTo>
                <a:lnTo>
                  <a:pt x="134848" y="155655"/>
                </a:lnTo>
                <a:cubicBezTo>
                  <a:pt x="134848" y="157346"/>
                  <a:pt x="136220" y="158719"/>
                  <a:pt x="137911" y="158719"/>
                </a:cubicBezTo>
                <a:cubicBezTo>
                  <a:pt x="139603" y="158719"/>
                  <a:pt x="140975" y="157346"/>
                  <a:pt x="140975" y="155655"/>
                </a:cubicBezTo>
                <a:lnTo>
                  <a:pt x="140975" y="137494"/>
                </a:lnTo>
                <a:cubicBezTo>
                  <a:pt x="140975" y="119382"/>
                  <a:pt x="125461" y="112789"/>
                  <a:pt x="124799" y="112520"/>
                </a:cubicBezTo>
                <a:lnTo>
                  <a:pt x="124750" y="112495"/>
                </a:lnTo>
                <a:lnTo>
                  <a:pt x="88796" y="98574"/>
                </a:lnTo>
                <a:cubicBezTo>
                  <a:pt x="88624" y="98501"/>
                  <a:pt x="88698" y="98550"/>
                  <a:pt x="88624" y="98501"/>
                </a:cubicBezTo>
                <a:cubicBezTo>
                  <a:pt x="88330" y="98354"/>
                  <a:pt x="88134" y="98060"/>
                  <a:pt x="88134" y="97716"/>
                </a:cubicBezTo>
                <a:lnTo>
                  <a:pt x="88134" y="96810"/>
                </a:lnTo>
                <a:lnTo>
                  <a:pt x="101418" y="96810"/>
                </a:lnTo>
                <a:cubicBezTo>
                  <a:pt x="105731" y="96810"/>
                  <a:pt x="109212" y="93329"/>
                  <a:pt x="109212" y="89016"/>
                </a:cubicBezTo>
                <a:lnTo>
                  <a:pt x="109212" y="66443"/>
                </a:lnTo>
                <a:cubicBezTo>
                  <a:pt x="112667" y="62007"/>
                  <a:pt x="112667" y="56125"/>
                  <a:pt x="109212" y="51664"/>
                </a:cubicBezTo>
                <a:lnTo>
                  <a:pt x="109212" y="38724"/>
                </a:lnTo>
                <a:cubicBezTo>
                  <a:pt x="109212" y="17377"/>
                  <a:pt x="91860" y="0"/>
                  <a:pt x="70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746695" y="2994661"/>
            <a:ext cx="408302" cy="458768"/>
          </a:xfrm>
          <a:custGeom>
            <a:avLst/>
            <a:gdLst/>
            <a:ahLst/>
            <a:cxnLst/>
            <a:rect l="l" t="t" r="r" b="b"/>
            <a:pathLst>
              <a:path w="185803" h="208768" extrusionOk="0">
                <a:moveTo>
                  <a:pt x="47919" y="61260"/>
                </a:moveTo>
                <a:cubicBezTo>
                  <a:pt x="48375" y="61488"/>
                  <a:pt x="48897" y="61619"/>
                  <a:pt x="49419" y="61619"/>
                </a:cubicBezTo>
                <a:cubicBezTo>
                  <a:pt x="49419" y="61619"/>
                  <a:pt x="50724" y="61619"/>
                  <a:pt x="52355" y="62010"/>
                </a:cubicBezTo>
                <a:lnTo>
                  <a:pt x="52355" y="69937"/>
                </a:lnTo>
                <a:lnTo>
                  <a:pt x="50659" y="69937"/>
                </a:lnTo>
                <a:cubicBezTo>
                  <a:pt x="49028" y="69937"/>
                  <a:pt x="47690" y="68632"/>
                  <a:pt x="47690" y="67001"/>
                </a:cubicBezTo>
                <a:lnTo>
                  <a:pt x="47690" y="62337"/>
                </a:lnTo>
                <a:cubicBezTo>
                  <a:pt x="47690" y="61978"/>
                  <a:pt x="47788" y="61586"/>
                  <a:pt x="47919" y="61260"/>
                </a:cubicBezTo>
                <a:close/>
                <a:moveTo>
                  <a:pt x="137884" y="61260"/>
                </a:moveTo>
                <a:cubicBezTo>
                  <a:pt x="138015" y="61586"/>
                  <a:pt x="138113" y="61978"/>
                  <a:pt x="138113" y="62337"/>
                </a:cubicBezTo>
                <a:lnTo>
                  <a:pt x="138113" y="67001"/>
                </a:lnTo>
                <a:cubicBezTo>
                  <a:pt x="138113" y="68632"/>
                  <a:pt x="136775" y="69937"/>
                  <a:pt x="135144" y="69937"/>
                </a:cubicBezTo>
                <a:lnTo>
                  <a:pt x="133448" y="69937"/>
                </a:lnTo>
                <a:lnTo>
                  <a:pt x="133448" y="62010"/>
                </a:lnTo>
                <a:cubicBezTo>
                  <a:pt x="135079" y="61619"/>
                  <a:pt x="136384" y="61619"/>
                  <a:pt x="136384" y="61619"/>
                </a:cubicBezTo>
                <a:cubicBezTo>
                  <a:pt x="136906" y="61619"/>
                  <a:pt x="137428" y="61488"/>
                  <a:pt x="137884" y="61260"/>
                </a:cubicBezTo>
                <a:close/>
                <a:moveTo>
                  <a:pt x="115572" y="26781"/>
                </a:moveTo>
                <a:cubicBezTo>
                  <a:pt x="119030" y="26781"/>
                  <a:pt x="121803" y="29554"/>
                  <a:pt x="121803" y="33011"/>
                </a:cubicBezTo>
                <a:lnTo>
                  <a:pt x="121803" y="61227"/>
                </a:lnTo>
                <a:cubicBezTo>
                  <a:pt x="121803" y="62956"/>
                  <a:pt x="122847" y="64522"/>
                  <a:pt x="124445" y="65174"/>
                </a:cubicBezTo>
                <a:cubicBezTo>
                  <a:pt x="125000" y="65403"/>
                  <a:pt x="125554" y="65533"/>
                  <a:pt x="126109" y="65533"/>
                </a:cubicBezTo>
                <a:cubicBezTo>
                  <a:pt x="126533" y="65533"/>
                  <a:pt x="126924" y="65468"/>
                  <a:pt x="127316" y="65338"/>
                </a:cubicBezTo>
                <a:lnTo>
                  <a:pt x="127316" y="73362"/>
                </a:lnTo>
                <a:cubicBezTo>
                  <a:pt x="127316" y="77831"/>
                  <a:pt x="124249" y="86508"/>
                  <a:pt x="118508" y="93782"/>
                </a:cubicBezTo>
                <a:cubicBezTo>
                  <a:pt x="116616" y="96196"/>
                  <a:pt x="114202" y="98773"/>
                  <a:pt x="111201" y="101024"/>
                </a:cubicBezTo>
                <a:cubicBezTo>
                  <a:pt x="111103" y="101089"/>
                  <a:pt x="111006" y="101154"/>
                  <a:pt x="110908" y="101252"/>
                </a:cubicBezTo>
                <a:cubicBezTo>
                  <a:pt x="106276" y="104677"/>
                  <a:pt x="100306" y="107319"/>
                  <a:pt x="92902" y="107319"/>
                </a:cubicBezTo>
                <a:cubicBezTo>
                  <a:pt x="85497" y="107319"/>
                  <a:pt x="79527" y="104677"/>
                  <a:pt x="74895" y="101252"/>
                </a:cubicBezTo>
                <a:cubicBezTo>
                  <a:pt x="74798" y="101154"/>
                  <a:pt x="74700" y="101089"/>
                  <a:pt x="74602" y="101024"/>
                </a:cubicBezTo>
                <a:cubicBezTo>
                  <a:pt x="71601" y="98773"/>
                  <a:pt x="69187" y="96196"/>
                  <a:pt x="67295" y="93782"/>
                </a:cubicBezTo>
                <a:cubicBezTo>
                  <a:pt x="61554" y="86508"/>
                  <a:pt x="58488" y="77831"/>
                  <a:pt x="58488" y="73362"/>
                </a:cubicBezTo>
                <a:lnTo>
                  <a:pt x="58488" y="65338"/>
                </a:lnTo>
                <a:cubicBezTo>
                  <a:pt x="58875" y="65448"/>
                  <a:pt x="59281" y="65506"/>
                  <a:pt x="59691" y="65506"/>
                </a:cubicBezTo>
                <a:cubicBezTo>
                  <a:pt x="60248" y="65506"/>
                  <a:pt x="60814" y="65400"/>
                  <a:pt x="61358" y="65174"/>
                </a:cubicBezTo>
                <a:cubicBezTo>
                  <a:pt x="62957" y="64522"/>
                  <a:pt x="64000" y="62956"/>
                  <a:pt x="64000" y="61227"/>
                </a:cubicBezTo>
                <a:lnTo>
                  <a:pt x="64000" y="33011"/>
                </a:lnTo>
                <a:cubicBezTo>
                  <a:pt x="64000" y="29554"/>
                  <a:pt x="66773" y="26781"/>
                  <a:pt x="70231" y="26781"/>
                </a:cubicBezTo>
                <a:lnTo>
                  <a:pt x="78647" y="26781"/>
                </a:lnTo>
                <a:cubicBezTo>
                  <a:pt x="80180" y="26781"/>
                  <a:pt x="81648" y="27303"/>
                  <a:pt x="82789" y="28249"/>
                </a:cubicBezTo>
                <a:lnTo>
                  <a:pt x="83638" y="28934"/>
                </a:lnTo>
                <a:cubicBezTo>
                  <a:pt x="86247" y="31054"/>
                  <a:pt x="89542" y="32228"/>
                  <a:pt x="92902" y="32228"/>
                </a:cubicBezTo>
                <a:cubicBezTo>
                  <a:pt x="96261" y="32228"/>
                  <a:pt x="99556" y="31054"/>
                  <a:pt x="102166" y="28934"/>
                </a:cubicBezTo>
                <a:lnTo>
                  <a:pt x="103014" y="28249"/>
                </a:lnTo>
                <a:cubicBezTo>
                  <a:pt x="104155" y="27303"/>
                  <a:pt x="105623" y="26781"/>
                  <a:pt x="107156" y="26781"/>
                </a:cubicBezTo>
                <a:close/>
                <a:moveTo>
                  <a:pt x="69872" y="105199"/>
                </a:moveTo>
                <a:lnTo>
                  <a:pt x="69872" y="114104"/>
                </a:lnTo>
                <a:cubicBezTo>
                  <a:pt x="69872" y="116029"/>
                  <a:pt x="68991" y="118019"/>
                  <a:pt x="67784" y="119356"/>
                </a:cubicBezTo>
                <a:cubicBezTo>
                  <a:pt x="66833" y="118995"/>
                  <a:pt x="65816" y="118811"/>
                  <a:pt x="64796" y="118811"/>
                </a:cubicBezTo>
                <a:cubicBezTo>
                  <a:pt x="64067" y="118811"/>
                  <a:pt x="63337" y="118905"/>
                  <a:pt x="62630" y="119095"/>
                </a:cubicBezTo>
                <a:cubicBezTo>
                  <a:pt x="62532" y="119095"/>
                  <a:pt x="62467" y="119128"/>
                  <a:pt x="62402" y="119160"/>
                </a:cubicBezTo>
                <a:lnTo>
                  <a:pt x="51833" y="122324"/>
                </a:lnTo>
                <a:cubicBezTo>
                  <a:pt x="53627" y="113550"/>
                  <a:pt x="60738" y="106569"/>
                  <a:pt x="69872" y="105199"/>
                </a:cubicBezTo>
                <a:close/>
                <a:moveTo>
                  <a:pt x="115931" y="105199"/>
                </a:moveTo>
                <a:cubicBezTo>
                  <a:pt x="125097" y="106536"/>
                  <a:pt x="132209" y="113485"/>
                  <a:pt x="133970" y="122324"/>
                </a:cubicBezTo>
                <a:lnTo>
                  <a:pt x="123401" y="119160"/>
                </a:lnTo>
                <a:cubicBezTo>
                  <a:pt x="122627" y="118917"/>
                  <a:pt x="121828" y="118799"/>
                  <a:pt x="121028" y="118799"/>
                </a:cubicBezTo>
                <a:cubicBezTo>
                  <a:pt x="120008" y="118799"/>
                  <a:pt x="118988" y="118990"/>
                  <a:pt x="118019" y="119356"/>
                </a:cubicBezTo>
                <a:cubicBezTo>
                  <a:pt x="116812" y="118019"/>
                  <a:pt x="115931" y="116029"/>
                  <a:pt x="115931" y="114104"/>
                </a:cubicBezTo>
                <a:lnTo>
                  <a:pt x="115931" y="105199"/>
                </a:lnTo>
                <a:close/>
                <a:moveTo>
                  <a:pt x="109831" y="109179"/>
                </a:moveTo>
                <a:lnTo>
                  <a:pt x="109831" y="114104"/>
                </a:lnTo>
                <a:cubicBezTo>
                  <a:pt x="109831" y="117007"/>
                  <a:pt x="110940" y="120237"/>
                  <a:pt x="112930" y="122749"/>
                </a:cubicBezTo>
                <a:lnTo>
                  <a:pt x="92902" y="137721"/>
                </a:lnTo>
                <a:lnTo>
                  <a:pt x="72873" y="122749"/>
                </a:lnTo>
                <a:cubicBezTo>
                  <a:pt x="74863" y="120237"/>
                  <a:pt x="75972" y="117007"/>
                  <a:pt x="75972" y="114104"/>
                </a:cubicBezTo>
                <a:lnTo>
                  <a:pt x="75972" y="109179"/>
                </a:lnTo>
                <a:cubicBezTo>
                  <a:pt x="80669" y="111723"/>
                  <a:pt x="86312" y="113419"/>
                  <a:pt x="92902" y="113419"/>
                </a:cubicBezTo>
                <a:cubicBezTo>
                  <a:pt x="99491" y="113419"/>
                  <a:pt x="105134" y="111723"/>
                  <a:pt x="109831" y="109179"/>
                </a:cubicBezTo>
                <a:close/>
                <a:moveTo>
                  <a:pt x="69578" y="127935"/>
                </a:moveTo>
                <a:lnTo>
                  <a:pt x="86802" y="140820"/>
                </a:lnTo>
                <a:lnTo>
                  <a:pt x="79625" y="143886"/>
                </a:lnTo>
                <a:lnTo>
                  <a:pt x="79593" y="143886"/>
                </a:lnTo>
                <a:lnTo>
                  <a:pt x="76559" y="145158"/>
                </a:lnTo>
                <a:cubicBezTo>
                  <a:pt x="76396" y="144734"/>
                  <a:pt x="76233" y="144310"/>
                  <a:pt x="76070" y="143886"/>
                </a:cubicBezTo>
                <a:cubicBezTo>
                  <a:pt x="76070" y="143886"/>
                  <a:pt x="76070" y="143854"/>
                  <a:pt x="76037" y="143854"/>
                </a:cubicBezTo>
                <a:cubicBezTo>
                  <a:pt x="75907" y="143462"/>
                  <a:pt x="75744" y="143071"/>
                  <a:pt x="75580" y="142679"/>
                </a:cubicBezTo>
                <a:cubicBezTo>
                  <a:pt x="75580" y="142614"/>
                  <a:pt x="75548" y="142549"/>
                  <a:pt x="75515" y="142484"/>
                </a:cubicBezTo>
                <a:cubicBezTo>
                  <a:pt x="75352" y="142092"/>
                  <a:pt x="75222" y="141733"/>
                  <a:pt x="75059" y="141374"/>
                </a:cubicBezTo>
                <a:cubicBezTo>
                  <a:pt x="75059" y="141342"/>
                  <a:pt x="75059" y="141309"/>
                  <a:pt x="75026" y="141309"/>
                </a:cubicBezTo>
                <a:cubicBezTo>
                  <a:pt x="74602" y="140168"/>
                  <a:pt x="74145" y="139058"/>
                  <a:pt x="73721" y="138015"/>
                </a:cubicBezTo>
                <a:cubicBezTo>
                  <a:pt x="73688" y="137949"/>
                  <a:pt x="73656" y="137852"/>
                  <a:pt x="73623" y="137786"/>
                </a:cubicBezTo>
                <a:cubicBezTo>
                  <a:pt x="73525" y="137493"/>
                  <a:pt x="73395" y="137199"/>
                  <a:pt x="73264" y="136906"/>
                </a:cubicBezTo>
                <a:cubicBezTo>
                  <a:pt x="73232" y="136808"/>
                  <a:pt x="73199" y="136677"/>
                  <a:pt x="73167" y="136579"/>
                </a:cubicBezTo>
                <a:cubicBezTo>
                  <a:pt x="73036" y="136286"/>
                  <a:pt x="72938" y="136025"/>
                  <a:pt x="72808" y="135731"/>
                </a:cubicBezTo>
                <a:cubicBezTo>
                  <a:pt x="72775" y="135666"/>
                  <a:pt x="72742" y="135568"/>
                  <a:pt x="72710" y="135503"/>
                </a:cubicBezTo>
                <a:cubicBezTo>
                  <a:pt x="72514" y="134981"/>
                  <a:pt x="72318" y="134524"/>
                  <a:pt x="72123" y="134035"/>
                </a:cubicBezTo>
                <a:cubicBezTo>
                  <a:pt x="72057" y="133905"/>
                  <a:pt x="72025" y="133774"/>
                  <a:pt x="71960" y="133644"/>
                </a:cubicBezTo>
                <a:cubicBezTo>
                  <a:pt x="71894" y="133448"/>
                  <a:pt x="71797" y="133285"/>
                  <a:pt x="71731" y="133089"/>
                </a:cubicBezTo>
                <a:cubicBezTo>
                  <a:pt x="71666" y="132893"/>
                  <a:pt x="71568" y="132698"/>
                  <a:pt x="71503" y="132535"/>
                </a:cubicBezTo>
                <a:cubicBezTo>
                  <a:pt x="71470" y="132437"/>
                  <a:pt x="71438" y="132371"/>
                  <a:pt x="71405" y="132306"/>
                </a:cubicBezTo>
                <a:cubicBezTo>
                  <a:pt x="71372" y="132241"/>
                  <a:pt x="71372" y="132208"/>
                  <a:pt x="71340" y="132143"/>
                </a:cubicBezTo>
                <a:cubicBezTo>
                  <a:pt x="70981" y="131262"/>
                  <a:pt x="70655" y="130479"/>
                  <a:pt x="70329" y="129697"/>
                </a:cubicBezTo>
                <a:cubicBezTo>
                  <a:pt x="70166" y="129273"/>
                  <a:pt x="70002" y="128881"/>
                  <a:pt x="69839" y="128522"/>
                </a:cubicBezTo>
                <a:cubicBezTo>
                  <a:pt x="69741" y="128327"/>
                  <a:pt x="69676" y="128131"/>
                  <a:pt x="69578" y="127935"/>
                </a:cubicBezTo>
                <a:close/>
                <a:moveTo>
                  <a:pt x="116225" y="127935"/>
                </a:moveTo>
                <a:cubicBezTo>
                  <a:pt x="116127" y="128131"/>
                  <a:pt x="116062" y="128327"/>
                  <a:pt x="115964" y="128522"/>
                </a:cubicBezTo>
                <a:cubicBezTo>
                  <a:pt x="115833" y="128881"/>
                  <a:pt x="115670" y="129240"/>
                  <a:pt x="115507" y="129631"/>
                </a:cubicBezTo>
                <a:cubicBezTo>
                  <a:pt x="115475" y="129664"/>
                  <a:pt x="115475" y="129729"/>
                  <a:pt x="115442" y="129794"/>
                </a:cubicBezTo>
                <a:cubicBezTo>
                  <a:pt x="115279" y="130153"/>
                  <a:pt x="115116" y="130545"/>
                  <a:pt x="114953" y="130936"/>
                </a:cubicBezTo>
                <a:cubicBezTo>
                  <a:pt x="114953" y="130969"/>
                  <a:pt x="114920" y="131001"/>
                  <a:pt x="114920" y="131034"/>
                </a:cubicBezTo>
                <a:cubicBezTo>
                  <a:pt x="114789" y="131393"/>
                  <a:pt x="114626" y="131752"/>
                  <a:pt x="114463" y="132110"/>
                </a:cubicBezTo>
                <a:cubicBezTo>
                  <a:pt x="114463" y="132176"/>
                  <a:pt x="114431" y="132241"/>
                  <a:pt x="114398" y="132306"/>
                </a:cubicBezTo>
                <a:cubicBezTo>
                  <a:pt x="114365" y="132371"/>
                  <a:pt x="114333" y="132469"/>
                  <a:pt x="114300" y="132567"/>
                </a:cubicBezTo>
                <a:cubicBezTo>
                  <a:pt x="114235" y="132730"/>
                  <a:pt x="114170" y="132893"/>
                  <a:pt x="114072" y="133056"/>
                </a:cubicBezTo>
                <a:cubicBezTo>
                  <a:pt x="114007" y="133252"/>
                  <a:pt x="113909" y="133448"/>
                  <a:pt x="113844" y="133676"/>
                </a:cubicBezTo>
                <a:cubicBezTo>
                  <a:pt x="113811" y="133741"/>
                  <a:pt x="113778" y="133807"/>
                  <a:pt x="113746" y="133872"/>
                </a:cubicBezTo>
                <a:cubicBezTo>
                  <a:pt x="113550" y="134394"/>
                  <a:pt x="113322" y="134948"/>
                  <a:pt x="113093" y="135470"/>
                </a:cubicBezTo>
                <a:cubicBezTo>
                  <a:pt x="113061" y="135568"/>
                  <a:pt x="113028" y="135666"/>
                  <a:pt x="112995" y="135731"/>
                </a:cubicBezTo>
                <a:cubicBezTo>
                  <a:pt x="112865" y="136025"/>
                  <a:pt x="112767" y="136286"/>
                  <a:pt x="112669" y="136579"/>
                </a:cubicBezTo>
                <a:cubicBezTo>
                  <a:pt x="112604" y="136677"/>
                  <a:pt x="112571" y="136808"/>
                  <a:pt x="112506" y="136906"/>
                </a:cubicBezTo>
                <a:cubicBezTo>
                  <a:pt x="112408" y="137199"/>
                  <a:pt x="112278" y="137493"/>
                  <a:pt x="112180" y="137786"/>
                </a:cubicBezTo>
                <a:cubicBezTo>
                  <a:pt x="112147" y="137852"/>
                  <a:pt x="112115" y="137949"/>
                  <a:pt x="112082" y="138047"/>
                </a:cubicBezTo>
                <a:cubicBezTo>
                  <a:pt x="111658" y="139058"/>
                  <a:pt x="111234" y="140135"/>
                  <a:pt x="110777" y="141277"/>
                </a:cubicBezTo>
                <a:cubicBezTo>
                  <a:pt x="110777" y="141309"/>
                  <a:pt x="110745" y="141342"/>
                  <a:pt x="110745" y="141374"/>
                </a:cubicBezTo>
                <a:cubicBezTo>
                  <a:pt x="110582" y="141733"/>
                  <a:pt x="110451" y="142092"/>
                  <a:pt x="110288" y="142484"/>
                </a:cubicBezTo>
                <a:cubicBezTo>
                  <a:pt x="110255" y="142549"/>
                  <a:pt x="110255" y="142614"/>
                  <a:pt x="110223" y="142679"/>
                </a:cubicBezTo>
                <a:cubicBezTo>
                  <a:pt x="110060" y="143071"/>
                  <a:pt x="109897" y="143462"/>
                  <a:pt x="109766" y="143854"/>
                </a:cubicBezTo>
                <a:cubicBezTo>
                  <a:pt x="109733" y="143854"/>
                  <a:pt x="109733" y="143854"/>
                  <a:pt x="109733" y="143886"/>
                </a:cubicBezTo>
                <a:cubicBezTo>
                  <a:pt x="109570" y="144310"/>
                  <a:pt x="109407" y="144734"/>
                  <a:pt x="109244" y="145158"/>
                </a:cubicBezTo>
                <a:lnTo>
                  <a:pt x="106210" y="143886"/>
                </a:lnTo>
                <a:lnTo>
                  <a:pt x="106178" y="143886"/>
                </a:lnTo>
                <a:lnTo>
                  <a:pt x="99001" y="140820"/>
                </a:lnTo>
                <a:lnTo>
                  <a:pt x="116225" y="127935"/>
                </a:lnTo>
                <a:close/>
                <a:moveTo>
                  <a:pt x="92902" y="144865"/>
                </a:moveTo>
                <a:lnTo>
                  <a:pt x="99947" y="147866"/>
                </a:lnTo>
                <a:lnTo>
                  <a:pt x="96522" y="151845"/>
                </a:lnTo>
                <a:lnTo>
                  <a:pt x="89281" y="151845"/>
                </a:lnTo>
                <a:lnTo>
                  <a:pt x="85856" y="147866"/>
                </a:lnTo>
                <a:lnTo>
                  <a:pt x="92902" y="144865"/>
                </a:lnTo>
                <a:close/>
                <a:moveTo>
                  <a:pt x="79951" y="150378"/>
                </a:moveTo>
                <a:lnTo>
                  <a:pt x="84616" y="155792"/>
                </a:lnTo>
                <a:lnTo>
                  <a:pt x="83377" y="162610"/>
                </a:lnTo>
                <a:cubicBezTo>
                  <a:pt x="82757" y="161044"/>
                  <a:pt x="82137" y="159479"/>
                  <a:pt x="81550" y="157880"/>
                </a:cubicBezTo>
                <a:cubicBezTo>
                  <a:pt x="80604" y="155434"/>
                  <a:pt x="79691" y="153085"/>
                  <a:pt x="78810" y="150867"/>
                </a:cubicBezTo>
                <a:lnTo>
                  <a:pt x="79951" y="150378"/>
                </a:lnTo>
                <a:close/>
                <a:moveTo>
                  <a:pt x="105852" y="150378"/>
                </a:moveTo>
                <a:lnTo>
                  <a:pt x="106993" y="150867"/>
                </a:lnTo>
                <a:cubicBezTo>
                  <a:pt x="106113" y="153085"/>
                  <a:pt x="105232" y="155434"/>
                  <a:pt x="104253" y="157880"/>
                </a:cubicBezTo>
                <a:cubicBezTo>
                  <a:pt x="103666" y="159479"/>
                  <a:pt x="103046" y="161044"/>
                  <a:pt x="102427" y="162610"/>
                </a:cubicBezTo>
                <a:lnTo>
                  <a:pt x="101187" y="155792"/>
                </a:lnTo>
                <a:lnTo>
                  <a:pt x="105852" y="150378"/>
                </a:lnTo>
                <a:close/>
                <a:moveTo>
                  <a:pt x="137428" y="152726"/>
                </a:moveTo>
                <a:cubicBezTo>
                  <a:pt x="142777" y="152726"/>
                  <a:pt x="147148" y="157097"/>
                  <a:pt x="147148" y="162447"/>
                </a:cubicBezTo>
                <a:cubicBezTo>
                  <a:pt x="147148" y="167797"/>
                  <a:pt x="142777" y="172135"/>
                  <a:pt x="137428" y="172135"/>
                </a:cubicBezTo>
                <a:cubicBezTo>
                  <a:pt x="132078" y="172135"/>
                  <a:pt x="127740" y="167797"/>
                  <a:pt x="127740" y="162447"/>
                </a:cubicBezTo>
                <a:cubicBezTo>
                  <a:pt x="127740" y="157097"/>
                  <a:pt x="132078" y="152726"/>
                  <a:pt x="137428" y="152726"/>
                </a:cubicBezTo>
                <a:close/>
                <a:moveTo>
                  <a:pt x="95381" y="157945"/>
                </a:moveTo>
                <a:lnTo>
                  <a:pt x="98219" y="173603"/>
                </a:lnTo>
                <a:cubicBezTo>
                  <a:pt x="96196" y="178920"/>
                  <a:pt x="94369" y="183715"/>
                  <a:pt x="92967" y="187466"/>
                </a:cubicBezTo>
                <a:cubicBezTo>
                  <a:pt x="92869" y="187271"/>
                  <a:pt x="92771" y="187108"/>
                  <a:pt x="92641" y="186944"/>
                </a:cubicBezTo>
                <a:cubicBezTo>
                  <a:pt x="91271" y="183291"/>
                  <a:pt x="89509" y="178659"/>
                  <a:pt x="87585" y="173603"/>
                </a:cubicBezTo>
                <a:lnTo>
                  <a:pt x="90422" y="157945"/>
                </a:lnTo>
                <a:close/>
                <a:moveTo>
                  <a:pt x="70361" y="0"/>
                </a:moveTo>
                <a:cubicBezTo>
                  <a:pt x="57085" y="0"/>
                  <a:pt x="46288" y="10797"/>
                  <a:pt x="46288" y="24073"/>
                </a:cubicBezTo>
                <a:lnTo>
                  <a:pt x="46288" y="54410"/>
                </a:lnTo>
                <a:cubicBezTo>
                  <a:pt x="43450" y="55976"/>
                  <a:pt x="41591" y="59009"/>
                  <a:pt x="41591" y="62337"/>
                </a:cubicBezTo>
                <a:lnTo>
                  <a:pt x="41591" y="67001"/>
                </a:lnTo>
                <a:cubicBezTo>
                  <a:pt x="41591" y="71992"/>
                  <a:pt x="45668" y="76070"/>
                  <a:pt x="50659" y="76070"/>
                </a:cubicBezTo>
                <a:lnTo>
                  <a:pt x="52583" y="76070"/>
                </a:lnTo>
                <a:cubicBezTo>
                  <a:pt x="53366" y="81713"/>
                  <a:pt x="56563" y="90031"/>
                  <a:pt x="62467" y="97566"/>
                </a:cubicBezTo>
                <a:cubicBezTo>
                  <a:pt x="63152" y="98414"/>
                  <a:pt x="63870" y="99262"/>
                  <a:pt x="64653" y="100143"/>
                </a:cubicBezTo>
                <a:cubicBezTo>
                  <a:pt x="54084" y="103503"/>
                  <a:pt x="46353" y="113028"/>
                  <a:pt x="45374" y="124282"/>
                </a:cubicBezTo>
                <a:lnTo>
                  <a:pt x="20485" y="131784"/>
                </a:lnTo>
                <a:cubicBezTo>
                  <a:pt x="14810" y="133513"/>
                  <a:pt x="10700" y="138178"/>
                  <a:pt x="9688" y="144017"/>
                </a:cubicBezTo>
                <a:lnTo>
                  <a:pt x="5937" y="165970"/>
                </a:lnTo>
                <a:cubicBezTo>
                  <a:pt x="5643" y="167633"/>
                  <a:pt x="6785" y="169199"/>
                  <a:pt x="8449" y="169493"/>
                </a:cubicBezTo>
                <a:cubicBezTo>
                  <a:pt x="8625" y="169524"/>
                  <a:pt x="8800" y="169539"/>
                  <a:pt x="8972" y="169539"/>
                </a:cubicBezTo>
                <a:cubicBezTo>
                  <a:pt x="10430" y="169539"/>
                  <a:pt x="11709" y="168469"/>
                  <a:pt x="11972" y="166981"/>
                </a:cubicBezTo>
                <a:lnTo>
                  <a:pt x="15723" y="145028"/>
                </a:lnTo>
                <a:cubicBezTo>
                  <a:pt x="16310" y="141505"/>
                  <a:pt x="18822" y="138667"/>
                  <a:pt x="22247" y="137656"/>
                </a:cubicBezTo>
                <a:lnTo>
                  <a:pt x="45277" y="130708"/>
                </a:lnTo>
                <a:lnTo>
                  <a:pt x="45277" y="136742"/>
                </a:lnTo>
                <a:cubicBezTo>
                  <a:pt x="39992" y="137721"/>
                  <a:pt x="35523" y="141342"/>
                  <a:pt x="33664" y="146365"/>
                </a:cubicBezTo>
                <a:cubicBezTo>
                  <a:pt x="33175" y="147703"/>
                  <a:pt x="32848" y="149105"/>
                  <a:pt x="32751" y="150508"/>
                </a:cubicBezTo>
                <a:lnTo>
                  <a:pt x="30532" y="179116"/>
                </a:lnTo>
                <a:cubicBezTo>
                  <a:pt x="30369" y="181269"/>
                  <a:pt x="31087" y="183389"/>
                  <a:pt x="32555" y="184987"/>
                </a:cubicBezTo>
                <a:cubicBezTo>
                  <a:pt x="34023" y="186586"/>
                  <a:pt x="36110" y="187466"/>
                  <a:pt x="38263" y="187466"/>
                </a:cubicBezTo>
                <a:lnTo>
                  <a:pt x="42080" y="187466"/>
                </a:lnTo>
                <a:cubicBezTo>
                  <a:pt x="43776" y="187466"/>
                  <a:pt x="45146" y="186096"/>
                  <a:pt x="45146" y="184433"/>
                </a:cubicBezTo>
                <a:cubicBezTo>
                  <a:pt x="45146" y="182736"/>
                  <a:pt x="43776" y="181366"/>
                  <a:pt x="42080" y="181366"/>
                </a:cubicBezTo>
                <a:lnTo>
                  <a:pt x="38263" y="181366"/>
                </a:lnTo>
                <a:cubicBezTo>
                  <a:pt x="37807" y="181366"/>
                  <a:pt x="37350" y="181171"/>
                  <a:pt x="37056" y="180845"/>
                </a:cubicBezTo>
                <a:cubicBezTo>
                  <a:pt x="36730" y="180486"/>
                  <a:pt x="36567" y="180029"/>
                  <a:pt x="36632" y="179572"/>
                </a:cubicBezTo>
                <a:lnTo>
                  <a:pt x="38850" y="150997"/>
                </a:lnTo>
                <a:cubicBezTo>
                  <a:pt x="38916" y="150149"/>
                  <a:pt x="39111" y="149301"/>
                  <a:pt x="39405" y="148486"/>
                </a:cubicBezTo>
                <a:cubicBezTo>
                  <a:pt x="40677" y="144995"/>
                  <a:pt x="44167" y="142614"/>
                  <a:pt x="48049" y="142581"/>
                </a:cubicBezTo>
                <a:lnTo>
                  <a:pt x="48636" y="142581"/>
                </a:lnTo>
                <a:cubicBezTo>
                  <a:pt x="52388" y="142581"/>
                  <a:pt x="55748" y="144734"/>
                  <a:pt x="57150" y="148062"/>
                </a:cubicBezTo>
                <a:cubicBezTo>
                  <a:pt x="57542" y="149008"/>
                  <a:pt x="57803" y="149986"/>
                  <a:pt x="57868" y="150997"/>
                </a:cubicBezTo>
                <a:lnTo>
                  <a:pt x="60086" y="179572"/>
                </a:lnTo>
                <a:cubicBezTo>
                  <a:pt x="60151" y="180029"/>
                  <a:pt x="59988" y="180486"/>
                  <a:pt x="59662" y="180845"/>
                </a:cubicBezTo>
                <a:cubicBezTo>
                  <a:pt x="59368" y="181171"/>
                  <a:pt x="58912" y="181366"/>
                  <a:pt x="58455" y="181366"/>
                </a:cubicBezTo>
                <a:lnTo>
                  <a:pt x="54638" y="181366"/>
                </a:lnTo>
                <a:cubicBezTo>
                  <a:pt x="52942" y="181366"/>
                  <a:pt x="51572" y="182736"/>
                  <a:pt x="51572" y="184433"/>
                </a:cubicBezTo>
                <a:cubicBezTo>
                  <a:pt x="51572" y="186096"/>
                  <a:pt x="52942" y="187466"/>
                  <a:pt x="54638" y="187466"/>
                </a:cubicBezTo>
                <a:lnTo>
                  <a:pt x="58455" y="187466"/>
                </a:lnTo>
                <a:cubicBezTo>
                  <a:pt x="60608" y="187466"/>
                  <a:pt x="62696" y="186586"/>
                  <a:pt x="64163" y="184987"/>
                </a:cubicBezTo>
                <a:cubicBezTo>
                  <a:pt x="65631" y="183389"/>
                  <a:pt x="66349" y="181269"/>
                  <a:pt x="66186" y="179116"/>
                </a:cubicBezTo>
                <a:lnTo>
                  <a:pt x="63968" y="150508"/>
                </a:lnTo>
                <a:cubicBezTo>
                  <a:pt x="63837" y="148844"/>
                  <a:pt x="63446" y="147213"/>
                  <a:pt x="62793" y="145680"/>
                </a:cubicBezTo>
                <a:cubicBezTo>
                  <a:pt x="60771" y="140918"/>
                  <a:pt x="56465" y="137623"/>
                  <a:pt x="51409" y="136710"/>
                </a:cubicBezTo>
                <a:lnTo>
                  <a:pt x="51409" y="128848"/>
                </a:lnTo>
                <a:lnTo>
                  <a:pt x="61913" y="125684"/>
                </a:lnTo>
                <a:cubicBezTo>
                  <a:pt x="62859" y="127707"/>
                  <a:pt x="64751" y="132045"/>
                  <a:pt x="68502" y="141440"/>
                </a:cubicBezTo>
                <a:cubicBezTo>
                  <a:pt x="72286" y="150899"/>
                  <a:pt x="76983" y="163034"/>
                  <a:pt x="81517" y="174810"/>
                </a:cubicBezTo>
                <a:cubicBezTo>
                  <a:pt x="81550" y="174908"/>
                  <a:pt x="81582" y="175006"/>
                  <a:pt x="81615" y="175103"/>
                </a:cubicBezTo>
                <a:cubicBezTo>
                  <a:pt x="84616" y="182997"/>
                  <a:pt x="87552" y="190696"/>
                  <a:pt x="90031" y="197350"/>
                </a:cubicBezTo>
                <a:cubicBezTo>
                  <a:pt x="90488" y="198557"/>
                  <a:pt x="91629" y="199340"/>
                  <a:pt x="92902" y="199340"/>
                </a:cubicBezTo>
                <a:cubicBezTo>
                  <a:pt x="94174" y="199340"/>
                  <a:pt x="95315" y="198557"/>
                  <a:pt x="95772" y="197350"/>
                </a:cubicBezTo>
                <a:cubicBezTo>
                  <a:pt x="98251" y="190696"/>
                  <a:pt x="101187" y="182997"/>
                  <a:pt x="104188" y="175103"/>
                </a:cubicBezTo>
                <a:cubicBezTo>
                  <a:pt x="104221" y="175006"/>
                  <a:pt x="104253" y="174908"/>
                  <a:pt x="104286" y="174810"/>
                </a:cubicBezTo>
                <a:cubicBezTo>
                  <a:pt x="108820" y="163034"/>
                  <a:pt x="113517" y="150899"/>
                  <a:pt x="117301" y="141440"/>
                </a:cubicBezTo>
                <a:cubicBezTo>
                  <a:pt x="121053" y="132045"/>
                  <a:pt x="122944" y="127707"/>
                  <a:pt x="123890" y="125684"/>
                </a:cubicBezTo>
                <a:lnTo>
                  <a:pt x="134394" y="128848"/>
                </a:lnTo>
                <a:lnTo>
                  <a:pt x="134394" y="146920"/>
                </a:lnTo>
                <a:cubicBezTo>
                  <a:pt x="127120" y="148323"/>
                  <a:pt x="121607" y="154749"/>
                  <a:pt x="121607" y="162447"/>
                </a:cubicBezTo>
                <a:cubicBezTo>
                  <a:pt x="121607" y="171156"/>
                  <a:pt x="128718" y="178268"/>
                  <a:pt x="137428" y="178268"/>
                </a:cubicBezTo>
                <a:cubicBezTo>
                  <a:pt x="146137" y="178268"/>
                  <a:pt x="153248" y="171156"/>
                  <a:pt x="153248" y="162447"/>
                </a:cubicBezTo>
                <a:cubicBezTo>
                  <a:pt x="153248" y="154781"/>
                  <a:pt x="147768" y="148355"/>
                  <a:pt x="140527" y="146920"/>
                </a:cubicBezTo>
                <a:lnTo>
                  <a:pt x="140527" y="130708"/>
                </a:lnTo>
                <a:lnTo>
                  <a:pt x="163556" y="137656"/>
                </a:lnTo>
                <a:cubicBezTo>
                  <a:pt x="166981" y="138667"/>
                  <a:pt x="169493" y="141505"/>
                  <a:pt x="170080" y="145028"/>
                </a:cubicBezTo>
                <a:lnTo>
                  <a:pt x="179312" y="199112"/>
                </a:lnTo>
                <a:cubicBezTo>
                  <a:pt x="179475" y="199992"/>
                  <a:pt x="179246" y="200873"/>
                  <a:pt x="178659" y="201591"/>
                </a:cubicBezTo>
                <a:cubicBezTo>
                  <a:pt x="178072" y="202276"/>
                  <a:pt x="177224" y="202667"/>
                  <a:pt x="176343" y="202667"/>
                </a:cubicBezTo>
                <a:lnTo>
                  <a:pt x="9460" y="202667"/>
                </a:lnTo>
                <a:cubicBezTo>
                  <a:pt x="8579" y="202667"/>
                  <a:pt x="7731" y="202276"/>
                  <a:pt x="7144" y="201591"/>
                </a:cubicBezTo>
                <a:cubicBezTo>
                  <a:pt x="6557" y="200873"/>
                  <a:pt x="6328" y="199992"/>
                  <a:pt x="6492" y="199112"/>
                </a:cubicBezTo>
                <a:lnTo>
                  <a:pt x="9525" y="181269"/>
                </a:lnTo>
                <a:cubicBezTo>
                  <a:pt x="9819" y="179605"/>
                  <a:pt x="8710" y="178007"/>
                  <a:pt x="7046" y="177746"/>
                </a:cubicBezTo>
                <a:cubicBezTo>
                  <a:pt x="6866" y="177714"/>
                  <a:pt x="6687" y="177699"/>
                  <a:pt x="6510" y="177699"/>
                </a:cubicBezTo>
                <a:cubicBezTo>
                  <a:pt x="5052" y="177699"/>
                  <a:pt x="3752" y="178741"/>
                  <a:pt x="3491" y="180225"/>
                </a:cubicBezTo>
                <a:lnTo>
                  <a:pt x="457" y="198068"/>
                </a:lnTo>
                <a:cubicBezTo>
                  <a:pt x="0" y="200743"/>
                  <a:pt x="750" y="203450"/>
                  <a:pt x="2479" y="205505"/>
                </a:cubicBezTo>
                <a:cubicBezTo>
                  <a:pt x="4208" y="207593"/>
                  <a:pt x="6785" y="208767"/>
                  <a:pt x="9460" y="208767"/>
                </a:cubicBezTo>
                <a:lnTo>
                  <a:pt x="176343" y="208767"/>
                </a:lnTo>
                <a:cubicBezTo>
                  <a:pt x="179018" y="208767"/>
                  <a:pt x="181595" y="207593"/>
                  <a:pt x="183324" y="205505"/>
                </a:cubicBezTo>
                <a:cubicBezTo>
                  <a:pt x="185053" y="203450"/>
                  <a:pt x="185803" y="200743"/>
                  <a:pt x="185346" y="198068"/>
                </a:cubicBezTo>
                <a:lnTo>
                  <a:pt x="176115" y="144017"/>
                </a:lnTo>
                <a:cubicBezTo>
                  <a:pt x="175104" y="138178"/>
                  <a:pt x="170994" y="133513"/>
                  <a:pt x="165318" y="131784"/>
                </a:cubicBezTo>
                <a:lnTo>
                  <a:pt x="140429" y="124282"/>
                </a:lnTo>
                <a:cubicBezTo>
                  <a:pt x="139907" y="118182"/>
                  <a:pt x="137395" y="112441"/>
                  <a:pt x="133252" y="107907"/>
                </a:cubicBezTo>
                <a:cubicBezTo>
                  <a:pt x="129925" y="104253"/>
                  <a:pt x="125750" y="101611"/>
                  <a:pt x="121150" y="100143"/>
                </a:cubicBezTo>
                <a:cubicBezTo>
                  <a:pt x="121933" y="99262"/>
                  <a:pt x="122651" y="98414"/>
                  <a:pt x="123336" y="97566"/>
                </a:cubicBezTo>
                <a:cubicBezTo>
                  <a:pt x="129240" y="90031"/>
                  <a:pt x="132437" y="81713"/>
                  <a:pt x="133220" y="76070"/>
                </a:cubicBezTo>
                <a:lnTo>
                  <a:pt x="135144" y="76070"/>
                </a:lnTo>
                <a:cubicBezTo>
                  <a:pt x="140135" y="76070"/>
                  <a:pt x="144213" y="71992"/>
                  <a:pt x="144213" y="67001"/>
                </a:cubicBezTo>
                <a:lnTo>
                  <a:pt x="144213" y="62337"/>
                </a:lnTo>
                <a:cubicBezTo>
                  <a:pt x="144213" y="59009"/>
                  <a:pt x="142353" y="55976"/>
                  <a:pt x="139515" y="54410"/>
                </a:cubicBezTo>
                <a:lnTo>
                  <a:pt x="139515" y="43254"/>
                </a:lnTo>
                <a:cubicBezTo>
                  <a:pt x="139515" y="41558"/>
                  <a:pt x="138145" y="40188"/>
                  <a:pt x="136449" y="40188"/>
                </a:cubicBezTo>
                <a:cubicBezTo>
                  <a:pt x="134785" y="40188"/>
                  <a:pt x="133415" y="41558"/>
                  <a:pt x="133415" y="43254"/>
                </a:cubicBezTo>
                <a:lnTo>
                  <a:pt x="133415" y="55780"/>
                </a:lnTo>
                <a:cubicBezTo>
                  <a:pt x="132209" y="56008"/>
                  <a:pt x="130806" y="56335"/>
                  <a:pt x="129338" y="56954"/>
                </a:cubicBezTo>
                <a:cubicBezTo>
                  <a:pt x="129207" y="57020"/>
                  <a:pt x="129044" y="57085"/>
                  <a:pt x="128914" y="57150"/>
                </a:cubicBezTo>
                <a:cubicBezTo>
                  <a:pt x="128588" y="57313"/>
                  <a:pt x="128262" y="57476"/>
                  <a:pt x="127935" y="57639"/>
                </a:cubicBezTo>
                <a:lnTo>
                  <a:pt x="127935" y="33011"/>
                </a:lnTo>
                <a:cubicBezTo>
                  <a:pt x="127935" y="26194"/>
                  <a:pt x="122390" y="20648"/>
                  <a:pt x="115572" y="20648"/>
                </a:cubicBezTo>
                <a:lnTo>
                  <a:pt x="107156" y="20648"/>
                </a:lnTo>
                <a:cubicBezTo>
                  <a:pt x="104221" y="20648"/>
                  <a:pt x="101383" y="21660"/>
                  <a:pt x="99132" y="23519"/>
                </a:cubicBezTo>
                <a:lnTo>
                  <a:pt x="98316" y="24204"/>
                </a:lnTo>
                <a:cubicBezTo>
                  <a:pt x="96783" y="25443"/>
                  <a:pt x="94859" y="26129"/>
                  <a:pt x="92902" y="26129"/>
                </a:cubicBezTo>
                <a:cubicBezTo>
                  <a:pt x="90944" y="26129"/>
                  <a:pt x="89020" y="25443"/>
                  <a:pt x="87487" y="24204"/>
                </a:cubicBezTo>
                <a:lnTo>
                  <a:pt x="86671" y="23519"/>
                </a:lnTo>
                <a:cubicBezTo>
                  <a:pt x="84420" y="21660"/>
                  <a:pt x="81582" y="20648"/>
                  <a:pt x="78647" y="20648"/>
                </a:cubicBezTo>
                <a:lnTo>
                  <a:pt x="70231" y="20648"/>
                </a:lnTo>
                <a:cubicBezTo>
                  <a:pt x="63413" y="20648"/>
                  <a:pt x="57868" y="26194"/>
                  <a:pt x="57868" y="33011"/>
                </a:cubicBezTo>
                <a:lnTo>
                  <a:pt x="57868" y="57639"/>
                </a:lnTo>
                <a:cubicBezTo>
                  <a:pt x="57542" y="57476"/>
                  <a:pt x="57215" y="57313"/>
                  <a:pt x="56889" y="57150"/>
                </a:cubicBezTo>
                <a:cubicBezTo>
                  <a:pt x="56759" y="57085"/>
                  <a:pt x="56628" y="57020"/>
                  <a:pt x="56465" y="56954"/>
                </a:cubicBezTo>
                <a:cubicBezTo>
                  <a:pt x="54997" y="56335"/>
                  <a:pt x="53595" y="56008"/>
                  <a:pt x="52388" y="55780"/>
                </a:cubicBezTo>
                <a:lnTo>
                  <a:pt x="52388" y="24073"/>
                </a:lnTo>
                <a:cubicBezTo>
                  <a:pt x="52388" y="14157"/>
                  <a:pt x="60445" y="6100"/>
                  <a:pt x="70361" y="6100"/>
                </a:cubicBezTo>
                <a:lnTo>
                  <a:pt x="115442" y="6100"/>
                </a:lnTo>
                <a:cubicBezTo>
                  <a:pt x="125358" y="6100"/>
                  <a:pt x="133415" y="14157"/>
                  <a:pt x="133415" y="24073"/>
                </a:cubicBezTo>
                <a:lnTo>
                  <a:pt x="133415" y="28869"/>
                </a:lnTo>
                <a:cubicBezTo>
                  <a:pt x="133415" y="30565"/>
                  <a:pt x="134785" y="31935"/>
                  <a:pt x="136449" y="31935"/>
                </a:cubicBezTo>
                <a:cubicBezTo>
                  <a:pt x="138145" y="31935"/>
                  <a:pt x="139515" y="30565"/>
                  <a:pt x="139515" y="28869"/>
                </a:cubicBezTo>
                <a:lnTo>
                  <a:pt x="139515" y="24073"/>
                </a:lnTo>
                <a:cubicBezTo>
                  <a:pt x="139515" y="10797"/>
                  <a:pt x="128718" y="0"/>
                  <a:pt x="115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F17-C3D5-43FD-A9D0-7561F23D4EA5}"/>
              </a:ext>
            </a:extLst>
          </p:cNvPr>
          <p:cNvSpPr>
            <a:spLocks noGrp="1"/>
          </p:cNvSpPr>
          <p:nvPr>
            <p:ph type="ctrTitle"/>
          </p:nvPr>
        </p:nvSpPr>
        <p:spPr>
          <a:xfrm>
            <a:off x="803375" y="1490749"/>
            <a:ext cx="3924374" cy="2709461"/>
          </a:xfrm>
        </p:spPr>
        <p:txBody>
          <a:bodyPr/>
          <a:lstStyle/>
          <a:p>
            <a:r>
              <a:rPr lang="en-US" sz="4000" dirty="0"/>
              <a:t>Common           Co-Morbid Emotional and Behavioral Disorders</a:t>
            </a:r>
          </a:p>
        </p:txBody>
      </p:sp>
    </p:spTree>
    <p:extLst>
      <p:ext uri="{BB962C8B-B14F-4D97-AF65-F5344CB8AC3E}">
        <p14:creationId xmlns:p14="http://schemas.microsoft.com/office/powerpoint/2010/main" val="15638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47"/>
        <p:cNvGrpSpPr/>
        <p:nvPr/>
      </p:nvGrpSpPr>
      <p:grpSpPr>
        <a:xfrm>
          <a:off x="0" y="0"/>
          <a:ext cx="0" cy="0"/>
          <a:chOff x="0" y="0"/>
          <a:chExt cx="0" cy="0"/>
        </a:xfrm>
      </p:grpSpPr>
      <p:sp>
        <p:nvSpPr>
          <p:cNvPr id="1048" name="Google Shape;1048;p36"/>
          <p:cNvSpPr/>
          <p:nvPr/>
        </p:nvSpPr>
        <p:spPr>
          <a:xfrm>
            <a:off x="3838116" y="4508067"/>
            <a:ext cx="4112118" cy="157354"/>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flipH="1">
            <a:off x="7408584" y="3709795"/>
            <a:ext cx="492189" cy="855226"/>
          </a:xfrm>
          <a:custGeom>
            <a:avLst/>
            <a:gdLst/>
            <a:ahLst/>
            <a:cxnLst/>
            <a:rect l="l" t="t" r="r" b="b"/>
            <a:pathLst>
              <a:path w="6955" h="12085" extrusionOk="0">
                <a:moveTo>
                  <a:pt x="220" y="1"/>
                </a:moveTo>
                <a:lnTo>
                  <a:pt x="220" y="1"/>
                </a:lnTo>
                <a:cubicBezTo>
                  <a:pt x="1" y="1704"/>
                  <a:pt x="77" y="3313"/>
                  <a:pt x="413" y="4843"/>
                </a:cubicBezTo>
                <a:cubicBezTo>
                  <a:pt x="970" y="5303"/>
                  <a:pt x="1530" y="5759"/>
                  <a:pt x="2086" y="6219"/>
                </a:cubicBezTo>
                <a:cubicBezTo>
                  <a:pt x="1593" y="6013"/>
                  <a:pt x="1096" y="5806"/>
                  <a:pt x="604" y="5599"/>
                </a:cubicBezTo>
                <a:lnTo>
                  <a:pt x="604" y="5599"/>
                </a:lnTo>
                <a:cubicBezTo>
                  <a:pt x="1253" y="7918"/>
                  <a:pt x="2496" y="10058"/>
                  <a:pt x="4195" y="12084"/>
                </a:cubicBezTo>
                <a:lnTo>
                  <a:pt x="6815" y="12077"/>
                </a:lnTo>
                <a:cubicBezTo>
                  <a:pt x="6955" y="9665"/>
                  <a:pt x="6405" y="7215"/>
                  <a:pt x="5249" y="5096"/>
                </a:cubicBezTo>
                <a:cubicBezTo>
                  <a:pt x="4089" y="2973"/>
                  <a:pt x="2326" y="1187"/>
                  <a:pt x="220" y="1"/>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flipH="1">
            <a:off x="7511905" y="3707460"/>
            <a:ext cx="378748" cy="859897"/>
          </a:xfrm>
          <a:custGeom>
            <a:avLst/>
            <a:gdLst/>
            <a:ahLst/>
            <a:cxnLst/>
            <a:rect l="l" t="t" r="r" b="b"/>
            <a:pathLst>
              <a:path w="5352" h="12151" extrusionOk="0">
                <a:moveTo>
                  <a:pt x="157" y="1"/>
                </a:moveTo>
                <a:lnTo>
                  <a:pt x="1" y="67"/>
                </a:lnTo>
                <a:lnTo>
                  <a:pt x="5196" y="12150"/>
                </a:lnTo>
                <a:lnTo>
                  <a:pt x="5352" y="12084"/>
                </a:lnTo>
                <a:lnTo>
                  <a:pt x="15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flipH="1">
            <a:off x="4253418" y="3464581"/>
            <a:ext cx="458503" cy="1100648"/>
          </a:xfrm>
          <a:custGeom>
            <a:avLst/>
            <a:gdLst/>
            <a:ahLst/>
            <a:cxnLst/>
            <a:rect l="l" t="t" r="r" b="b"/>
            <a:pathLst>
              <a:path w="6479" h="15553" extrusionOk="0">
                <a:moveTo>
                  <a:pt x="4489" y="0"/>
                </a:moveTo>
                <a:cubicBezTo>
                  <a:pt x="3739" y="720"/>
                  <a:pt x="3079" y="1530"/>
                  <a:pt x="2513" y="2403"/>
                </a:cubicBezTo>
                <a:cubicBezTo>
                  <a:pt x="2759" y="3130"/>
                  <a:pt x="3006" y="3856"/>
                  <a:pt x="3256" y="4582"/>
                </a:cubicBezTo>
                <a:cubicBezTo>
                  <a:pt x="2883" y="4059"/>
                  <a:pt x="2507" y="3539"/>
                  <a:pt x="2133" y="3019"/>
                </a:cubicBezTo>
                <a:cubicBezTo>
                  <a:pt x="1417" y="4259"/>
                  <a:pt x="887" y="5605"/>
                  <a:pt x="580" y="7005"/>
                </a:cubicBezTo>
                <a:cubicBezTo>
                  <a:pt x="1057" y="7778"/>
                  <a:pt x="1536" y="8551"/>
                  <a:pt x="2016" y="9324"/>
                </a:cubicBezTo>
                <a:cubicBezTo>
                  <a:pt x="1480" y="8854"/>
                  <a:pt x="947" y="8381"/>
                  <a:pt x="414" y="7912"/>
                </a:cubicBezTo>
                <a:lnTo>
                  <a:pt x="414" y="7912"/>
                </a:lnTo>
                <a:cubicBezTo>
                  <a:pt x="0" y="10620"/>
                  <a:pt x="437" y="13053"/>
                  <a:pt x="1647" y="15553"/>
                </a:cubicBezTo>
                <a:lnTo>
                  <a:pt x="4093" y="15553"/>
                </a:lnTo>
                <a:cubicBezTo>
                  <a:pt x="5532" y="13270"/>
                  <a:pt x="6355" y="10600"/>
                  <a:pt x="6452" y="7904"/>
                </a:cubicBezTo>
                <a:cubicBezTo>
                  <a:pt x="6478" y="7192"/>
                  <a:pt x="6441" y="6465"/>
                  <a:pt x="6352" y="5742"/>
                </a:cubicBezTo>
                <a:cubicBezTo>
                  <a:pt x="6055" y="6045"/>
                  <a:pt x="5758" y="6345"/>
                  <a:pt x="5462" y="6645"/>
                </a:cubicBezTo>
                <a:cubicBezTo>
                  <a:pt x="5729" y="6142"/>
                  <a:pt x="5995" y="5635"/>
                  <a:pt x="6258" y="5129"/>
                </a:cubicBezTo>
                <a:cubicBezTo>
                  <a:pt x="5955" y="3336"/>
                  <a:pt x="5322" y="1570"/>
                  <a:pt x="4489"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flipH="1">
            <a:off x="4388297" y="3463873"/>
            <a:ext cx="119668" cy="1101781"/>
          </a:xfrm>
          <a:custGeom>
            <a:avLst/>
            <a:gdLst/>
            <a:ahLst/>
            <a:cxnLst/>
            <a:rect l="l" t="t" r="r" b="b"/>
            <a:pathLst>
              <a:path w="1691" h="15569" extrusionOk="0">
                <a:moveTo>
                  <a:pt x="1520" y="1"/>
                </a:moveTo>
                <a:lnTo>
                  <a:pt x="1" y="15552"/>
                </a:lnTo>
                <a:lnTo>
                  <a:pt x="174" y="15569"/>
                </a:lnTo>
                <a:lnTo>
                  <a:pt x="1690" y="17"/>
                </a:lnTo>
                <a:lnTo>
                  <a:pt x="152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flipH="1">
            <a:off x="4086685" y="3878933"/>
            <a:ext cx="395096" cy="686304"/>
          </a:xfrm>
          <a:custGeom>
            <a:avLst/>
            <a:gdLst/>
            <a:ahLst/>
            <a:cxnLst/>
            <a:rect l="l" t="t" r="r" b="b"/>
            <a:pathLst>
              <a:path w="5583" h="9698" extrusionOk="0">
                <a:moveTo>
                  <a:pt x="5406" y="0"/>
                </a:moveTo>
                <a:cubicBezTo>
                  <a:pt x="3717" y="954"/>
                  <a:pt x="2300" y="2386"/>
                  <a:pt x="1370" y="4089"/>
                </a:cubicBezTo>
                <a:cubicBezTo>
                  <a:pt x="441" y="5792"/>
                  <a:pt x="1" y="7755"/>
                  <a:pt x="114" y="9691"/>
                </a:cubicBezTo>
                <a:lnTo>
                  <a:pt x="2217" y="9698"/>
                </a:lnTo>
                <a:cubicBezTo>
                  <a:pt x="3580" y="8072"/>
                  <a:pt x="4576" y="6352"/>
                  <a:pt x="5099" y="4493"/>
                </a:cubicBezTo>
                <a:lnTo>
                  <a:pt x="5099" y="4493"/>
                </a:lnTo>
                <a:cubicBezTo>
                  <a:pt x="4703" y="4659"/>
                  <a:pt x="4306" y="4825"/>
                  <a:pt x="3909" y="4989"/>
                </a:cubicBezTo>
                <a:cubicBezTo>
                  <a:pt x="4356" y="4622"/>
                  <a:pt x="4803" y="4253"/>
                  <a:pt x="5249" y="3886"/>
                </a:cubicBezTo>
                <a:cubicBezTo>
                  <a:pt x="5519" y="2656"/>
                  <a:pt x="5582" y="1366"/>
                  <a:pt x="5406" y="0"/>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flipH="1">
            <a:off x="4093760" y="3876526"/>
            <a:ext cx="306141" cy="691116"/>
          </a:xfrm>
          <a:custGeom>
            <a:avLst/>
            <a:gdLst/>
            <a:ahLst/>
            <a:cxnLst/>
            <a:rect l="l" t="t" r="r" b="b"/>
            <a:pathLst>
              <a:path w="4326" h="9766" extrusionOk="0">
                <a:moveTo>
                  <a:pt x="4169" y="1"/>
                </a:moveTo>
                <a:lnTo>
                  <a:pt x="0" y="9698"/>
                </a:lnTo>
                <a:lnTo>
                  <a:pt x="157" y="9765"/>
                </a:lnTo>
                <a:lnTo>
                  <a:pt x="4325" y="68"/>
                </a:lnTo>
                <a:lnTo>
                  <a:pt x="416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flipH="1">
            <a:off x="7306067" y="980116"/>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flipH="1">
            <a:off x="6948940" y="4288330"/>
            <a:ext cx="510376" cy="277904"/>
          </a:xfrm>
          <a:custGeom>
            <a:avLst/>
            <a:gdLst/>
            <a:ahLst/>
            <a:cxnLst/>
            <a:rect l="l" t="t" r="r" b="b"/>
            <a:pathLst>
              <a:path w="7212" h="3927" extrusionOk="0">
                <a:moveTo>
                  <a:pt x="3986" y="0"/>
                </a:moveTo>
                <a:lnTo>
                  <a:pt x="433" y="20"/>
                </a:lnTo>
                <a:lnTo>
                  <a:pt x="1" y="3926"/>
                </a:lnTo>
                <a:lnTo>
                  <a:pt x="7211" y="3926"/>
                </a:lnTo>
                <a:cubicBezTo>
                  <a:pt x="7182" y="3333"/>
                  <a:pt x="6655" y="2839"/>
                  <a:pt x="6125" y="2573"/>
                </a:cubicBezTo>
                <a:cubicBezTo>
                  <a:pt x="5592" y="2307"/>
                  <a:pt x="4999" y="2133"/>
                  <a:pt x="4563" y="1730"/>
                </a:cubicBezTo>
                <a:cubicBezTo>
                  <a:pt x="4096" y="1300"/>
                  <a:pt x="3869" y="623"/>
                  <a:pt x="3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flipH="1">
            <a:off x="6194260" y="4196826"/>
            <a:ext cx="539674" cy="349097"/>
          </a:xfrm>
          <a:custGeom>
            <a:avLst/>
            <a:gdLst/>
            <a:ahLst/>
            <a:cxnLst/>
            <a:rect l="l" t="t" r="r" b="b"/>
            <a:pathLst>
              <a:path w="7626" h="4933" extrusionOk="0">
                <a:moveTo>
                  <a:pt x="3387" y="1"/>
                </a:moveTo>
                <a:lnTo>
                  <a:pt x="1" y="1073"/>
                </a:lnTo>
                <a:lnTo>
                  <a:pt x="737" y="4932"/>
                </a:lnTo>
                <a:lnTo>
                  <a:pt x="7625" y="2800"/>
                </a:lnTo>
                <a:cubicBezTo>
                  <a:pt x="7426" y="2243"/>
                  <a:pt x="6775" y="1926"/>
                  <a:pt x="6189" y="1830"/>
                </a:cubicBezTo>
                <a:cubicBezTo>
                  <a:pt x="5602" y="1730"/>
                  <a:pt x="4982" y="1743"/>
                  <a:pt x="4446" y="1487"/>
                </a:cubicBezTo>
                <a:cubicBezTo>
                  <a:pt x="3873" y="1213"/>
                  <a:pt x="3459" y="633"/>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flipH="1">
            <a:off x="6049460" y="2624200"/>
            <a:ext cx="246271" cy="185128"/>
          </a:xfrm>
          <a:custGeom>
            <a:avLst/>
            <a:gdLst/>
            <a:ahLst/>
            <a:cxnLst/>
            <a:rect l="l" t="t" r="r" b="b"/>
            <a:pathLst>
              <a:path w="3480" h="2616" extrusionOk="0">
                <a:moveTo>
                  <a:pt x="2553" y="1"/>
                </a:moveTo>
                <a:cubicBezTo>
                  <a:pt x="2364" y="1"/>
                  <a:pt x="2115" y="123"/>
                  <a:pt x="1846" y="149"/>
                </a:cubicBezTo>
                <a:cubicBezTo>
                  <a:pt x="1756" y="157"/>
                  <a:pt x="1649" y="160"/>
                  <a:pt x="1536" y="160"/>
                </a:cubicBezTo>
                <a:cubicBezTo>
                  <a:pt x="1120" y="160"/>
                  <a:pt x="627" y="119"/>
                  <a:pt x="627" y="119"/>
                </a:cubicBezTo>
                <a:lnTo>
                  <a:pt x="0" y="2478"/>
                </a:lnTo>
                <a:cubicBezTo>
                  <a:pt x="0" y="2478"/>
                  <a:pt x="1254" y="2615"/>
                  <a:pt x="2107" y="2615"/>
                </a:cubicBezTo>
                <a:cubicBezTo>
                  <a:pt x="2495" y="2615"/>
                  <a:pt x="2799" y="2587"/>
                  <a:pt x="2866" y="2504"/>
                </a:cubicBezTo>
                <a:cubicBezTo>
                  <a:pt x="2993" y="2344"/>
                  <a:pt x="2869" y="2244"/>
                  <a:pt x="2869" y="2244"/>
                </a:cubicBezTo>
                <a:lnTo>
                  <a:pt x="2869" y="2244"/>
                </a:lnTo>
                <a:cubicBezTo>
                  <a:pt x="2869" y="2244"/>
                  <a:pt x="2934" y="2259"/>
                  <a:pt x="3012" y="2259"/>
                </a:cubicBezTo>
                <a:cubicBezTo>
                  <a:pt x="3093" y="2259"/>
                  <a:pt x="3187" y="2244"/>
                  <a:pt x="3239" y="2181"/>
                </a:cubicBezTo>
                <a:cubicBezTo>
                  <a:pt x="3343" y="2055"/>
                  <a:pt x="3243" y="1921"/>
                  <a:pt x="3243" y="1921"/>
                </a:cubicBezTo>
                <a:lnTo>
                  <a:pt x="3243" y="1921"/>
                </a:lnTo>
                <a:cubicBezTo>
                  <a:pt x="3243" y="1921"/>
                  <a:pt x="3248" y="1922"/>
                  <a:pt x="3258" y="1922"/>
                </a:cubicBezTo>
                <a:cubicBezTo>
                  <a:pt x="3310" y="1922"/>
                  <a:pt x="3479" y="1907"/>
                  <a:pt x="3479" y="1721"/>
                </a:cubicBezTo>
                <a:cubicBezTo>
                  <a:pt x="3479" y="1485"/>
                  <a:pt x="2799" y="1095"/>
                  <a:pt x="2100" y="762"/>
                </a:cubicBezTo>
                <a:cubicBezTo>
                  <a:pt x="2480" y="718"/>
                  <a:pt x="2976" y="465"/>
                  <a:pt x="2809" y="155"/>
                </a:cubicBezTo>
                <a:cubicBezTo>
                  <a:pt x="2747" y="39"/>
                  <a:pt x="2659" y="1"/>
                  <a:pt x="2553"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flipH="1">
            <a:off x="6062408" y="2718182"/>
            <a:ext cx="76500" cy="46777"/>
          </a:xfrm>
          <a:custGeom>
            <a:avLst/>
            <a:gdLst/>
            <a:ahLst/>
            <a:cxnLst/>
            <a:rect l="l" t="t" r="r" b="b"/>
            <a:pathLst>
              <a:path w="1081" h="661" extrusionOk="0">
                <a:moveTo>
                  <a:pt x="57" y="1"/>
                </a:moveTo>
                <a:lnTo>
                  <a:pt x="0" y="164"/>
                </a:lnTo>
                <a:cubicBezTo>
                  <a:pt x="573" y="361"/>
                  <a:pt x="970" y="660"/>
                  <a:pt x="977" y="660"/>
                </a:cubicBezTo>
                <a:lnTo>
                  <a:pt x="1080" y="524"/>
                </a:lnTo>
                <a:cubicBezTo>
                  <a:pt x="1063" y="510"/>
                  <a:pt x="660" y="207"/>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flipH="1">
            <a:off x="6089795" y="2752151"/>
            <a:ext cx="64257" cy="36375"/>
          </a:xfrm>
          <a:custGeom>
            <a:avLst/>
            <a:gdLst/>
            <a:ahLst/>
            <a:cxnLst/>
            <a:rect l="l" t="t" r="r" b="b"/>
            <a:pathLst>
              <a:path w="908" h="514" extrusionOk="0">
                <a:moveTo>
                  <a:pt x="54" y="1"/>
                </a:moveTo>
                <a:lnTo>
                  <a:pt x="1" y="164"/>
                </a:lnTo>
                <a:cubicBezTo>
                  <a:pt x="407" y="293"/>
                  <a:pt x="824" y="510"/>
                  <a:pt x="827" y="513"/>
                </a:cubicBezTo>
                <a:lnTo>
                  <a:pt x="907" y="360"/>
                </a:lnTo>
                <a:cubicBezTo>
                  <a:pt x="891" y="350"/>
                  <a:pt x="474" y="133"/>
                  <a:pt x="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flipH="1">
            <a:off x="6169764" y="2674022"/>
            <a:ext cx="54986" cy="39276"/>
          </a:xfrm>
          <a:custGeom>
            <a:avLst/>
            <a:gdLst/>
            <a:ahLst/>
            <a:cxnLst/>
            <a:rect l="l" t="t" r="r" b="b"/>
            <a:pathLst>
              <a:path w="777" h="555" extrusionOk="0">
                <a:moveTo>
                  <a:pt x="623" y="1"/>
                </a:moveTo>
                <a:cubicBezTo>
                  <a:pt x="506" y="228"/>
                  <a:pt x="257" y="381"/>
                  <a:pt x="0" y="381"/>
                </a:cubicBezTo>
                <a:lnTo>
                  <a:pt x="0" y="554"/>
                </a:lnTo>
                <a:cubicBezTo>
                  <a:pt x="320" y="554"/>
                  <a:pt x="630" y="365"/>
                  <a:pt x="777" y="81"/>
                </a:cubicBezTo>
                <a:lnTo>
                  <a:pt x="6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flipH="1">
            <a:off x="6453002" y="2676428"/>
            <a:ext cx="1072554" cy="1667851"/>
          </a:xfrm>
          <a:custGeom>
            <a:avLst/>
            <a:gdLst/>
            <a:ahLst/>
            <a:cxnLst/>
            <a:rect l="l" t="t" r="r" b="b"/>
            <a:pathLst>
              <a:path w="15156" h="23568" extrusionOk="0">
                <a:moveTo>
                  <a:pt x="4676" y="0"/>
                </a:moveTo>
                <a:cubicBezTo>
                  <a:pt x="4165" y="431"/>
                  <a:pt x="3712" y="1043"/>
                  <a:pt x="3309" y="1797"/>
                </a:cubicBezTo>
                <a:cubicBezTo>
                  <a:pt x="3212" y="1980"/>
                  <a:pt x="3119" y="2166"/>
                  <a:pt x="3026" y="2363"/>
                </a:cubicBezTo>
                <a:cubicBezTo>
                  <a:pt x="0" y="8884"/>
                  <a:pt x="103" y="23567"/>
                  <a:pt x="103" y="23567"/>
                </a:cubicBezTo>
                <a:lnTo>
                  <a:pt x="6311" y="23567"/>
                </a:lnTo>
                <a:lnTo>
                  <a:pt x="7105" y="14656"/>
                </a:lnTo>
                <a:lnTo>
                  <a:pt x="9781" y="23567"/>
                </a:lnTo>
                <a:lnTo>
                  <a:pt x="15156" y="21631"/>
                </a:lnTo>
                <a:lnTo>
                  <a:pt x="11414" y="2840"/>
                </a:lnTo>
                <a:lnTo>
                  <a:pt x="10850"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flipH="1">
            <a:off x="6462691" y="1804131"/>
            <a:ext cx="773561" cy="489429"/>
          </a:xfrm>
          <a:custGeom>
            <a:avLst/>
            <a:gdLst/>
            <a:ahLst/>
            <a:cxnLst/>
            <a:rect l="l" t="t" r="r" b="b"/>
            <a:pathLst>
              <a:path w="10931" h="6916" extrusionOk="0">
                <a:moveTo>
                  <a:pt x="5153" y="0"/>
                </a:moveTo>
                <a:cubicBezTo>
                  <a:pt x="4962" y="527"/>
                  <a:pt x="4473" y="896"/>
                  <a:pt x="3950" y="1096"/>
                </a:cubicBezTo>
                <a:cubicBezTo>
                  <a:pt x="3430" y="1300"/>
                  <a:pt x="2867" y="1366"/>
                  <a:pt x="2317" y="1480"/>
                </a:cubicBezTo>
                <a:cubicBezTo>
                  <a:pt x="1767" y="1590"/>
                  <a:pt x="1211" y="1763"/>
                  <a:pt x="791" y="2129"/>
                </a:cubicBezTo>
                <a:cubicBezTo>
                  <a:pt x="237" y="2616"/>
                  <a:pt x="1" y="3426"/>
                  <a:pt x="201" y="4132"/>
                </a:cubicBezTo>
                <a:cubicBezTo>
                  <a:pt x="400" y="4835"/>
                  <a:pt x="1031" y="5402"/>
                  <a:pt x="1750" y="5522"/>
                </a:cubicBezTo>
                <a:cubicBezTo>
                  <a:pt x="2127" y="5586"/>
                  <a:pt x="2511" y="5646"/>
                  <a:pt x="2967" y="5646"/>
                </a:cubicBezTo>
                <a:cubicBezTo>
                  <a:pt x="3386" y="5646"/>
                  <a:pt x="3867" y="5595"/>
                  <a:pt x="4459" y="5452"/>
                </a:cubicBezTo>
                <a:lnTo>
                  <a:pt x="6256" y="5192"/>
                </a:lnTo>
                <a:lnTo>
                  <a:pt x="6256" y="5192"/>
                </a:lnTo>
                <a:cubicBezTo>
                  <a:pt x="6212" y="5575"/>
                  <a:pt x="6379" y="5965"/>
                  <a:pt x="6649" y="6245"/>
                </a:cubicBezTo>
                <a:cubicBezTo>
                  <a:pt x="6915" y="6525"/>
                  <a:pt x="7275" y="6702"/>
                  <a:pt x="7649" y="6808"/>
                </a:cubicBezTo>
                <a:cubicBezTo>
                  <a:pt x="7902" y="6879"/>
                  <a:pt x="8168" y="6916"/>
                  <a:pt x="8432" y="6916"/>
                </a:cubicBezTo>
                <a:cubicBezTo>
                  <a:pt x="8999" y="6916"/>
                  <a:pt x="9563" y="6748"/>
                  <a:pt x="10001" y="6391"/>
                </a:cubicBezTo>
                <a:cubicBezTo>
                  <a:pt x="10641" y="5868"/>
                  <a:pt x="10931" y="4909"/>
                  <a:pt x="10577" y="4159"/>
                </a:cubicBezTo>
                <a:cubicBezTo>
                  <a:pt x="10371" y="3726"/>
                  <a:pt x="9988" y="3403"/>
                  <a:pt x="9598" y="3120"/>
                </a:cubicBezTo>
                <a:cubicBezTo>
                  <a:pt x="9211" y="2836"/>
                  <a:pt x="8798" y="2572"/>
                  <a:pt x="8495" y="2200"/>
                </a:cubicBezTo>
                <a:cubicBezTo>
                  <a:pt x="8192" y="1823"/>
                  <a:pt x="8009" y="1266"/>
                  <a:pt x="8169" y="813"/>
                </a:cubicBezTo>
                <a:cubicBezTo>
                  <a:pt x="7122" y="756"/>
                  <a:pt x="6096" y="463"/>
                  <a:pt x="5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flipH="1">
            <a:off x="6743563" y="1890469"/>
            <a:ext cx="228296" cy="363887"/>
          </a:xfrm>
          <a:custGeom>
            <a:avLst/>
            <a:gdLst/>
            <a:ahLst/>
            <a:cxnLst/>
            <a:rect l="l" t="t" r="r" b="b"/>
            <a:pathLst>
              <a:path w="3226" h="5142" extrusionOk="0">
                <a:moveTo>
                  <a:pt x="1326" y="0"/>
                </a:moveTo>
                <a:lnTo>
                  <a:pt x="0" y="3439"/>
                </a:lnTo>
                <a:lnTo>
                  <a:pt x="71" y="4731"/>
                </a:lnTo>
                <a:lnTo>
                  <a:pt x="3226" y="5142"/>
                </a:lnTo>
                <a:lnTo>
                  <a:pt x="3039" y="4112"/>
                </a:lnTo>
                <a:lnTo>
                  <a:pt x="3210" y="1826"/>
                </a:lnTo>
                <a:lnTo>
                  <a:pt x="1326" y="0"/>
                </a:ln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flipH="1">
            <a:off x="6744975" y="1985724"/>
            <a:ext cx="88460" cy="139908"/>
          </a:xfrm>
          <a:custGeom>
            <a:avLst/>
            <a:gdLst/>
            <a:ahLst/>
            <a:cxnLst/>
            <a:rect l="l" t="t" r="r" b="b"/>
            <a:pathLst>
              <a:path w="1250" h="1977" extrusionOk="0">
                <a:moveTo>
                  <a:pt x="687" y="0"/>
                </a:moveTo>
                <a:cubicBezTo>
                  <a:pt x="457" y="77"/>
                  <a:pt x="237" y="154"/>
                  <a:pt x="1" y="226"/>
                </a:cubicBezTo>
                <a:cubicBezTo>
                  <a:pt x="120" y="937"/>
                  <a:pt x="550" y="1576"/>
                  <a:pt x="1143" y="1976"/>
                </a:cubicBezTo>
                <a:lnTo>
                  <a:pt x="1250" y="550"/>
                </a:lnTo>
                <a:lnTo>
                  <a:pt x="6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flipH="1">
            <a:off x="6570393" y="1648581"/>
            <a:ext cx="317251" cy="424464"/>
          </a:xfrm>
          <a:custGeom>
            <a:avLst/>
            <a:gdLst/>
            <a:ahLst/>
            <a:cxnLst/>
            <a:rect l="l" t="t" r="r" b="b"/>
            <a:pathLst>
              <a:path w="4483" h="5998" extrusionOk="0">
                <a:moveTo>
                  <a:pt x="2369" y="0"/>
                </a:moveTo>
                <a:cubicBezTo>
                  <a:pt x="1707" y="0"/>
                  <a:pt x="1228" y="248"/>
                  <a:pt x="880" y="582"/>
                </a:cubicBezTo>
                <a:cubicBezTo>
                  <a:pt x="467" y="979"/>
                  <a:pt x="243" y="1499"/>
                  <a:pt x="124" y="1878"/>
                </a:cubicBezTo>
                <a:cubicBezTo>
                  <a:pt x="87" y="1991"/>
                  <a:pt x="64" y="2091"/>
                  <a:pt x="44" y="2171"/>
                </a:cubicBezTo>
                <a:lnTo>
                  <a:pt x="40" y="2191"/>
                </a:lnTo>
                <a:lnTo>
                  <a:pt x="30" y="2228"/>
                </a:lnTo>
                <a:cubicBezTo>
                  <a:pt x="24" y="2262"/>
                  <a:pt x="20" y="2291"/>
                  <a:pt x="13" y="2314"/>
                </a:cubicBezTo>
                <a:cubicBezTo>
                  <a:pt x="7" y="2348"/>
                  <a:pt x="4" y="2371"/>
                  <a:pt x="4" y="2385"/>
                </a:cubicBezTo>
                <a:lnTo>
                  <a:pt x="0" y="2391"/>
                </a:lnTo>
                <a:lnTo>
                  <a:pt x="33" y="2531"/>
                </a:lnTo>
                <a:lnTo>
                  <a:pt x="656" y="5161"/>
                </a:lnTo>
                <a:cubicBezTo>
                  <a:pt x="656" y="5161"/>
                  <a:pt x="1281" y="5997"/>
                  <a:pt x="2214" y="5997"/>
                </a:cubicBezTo>
                <a:cubicBezTo>
                  <a:pt x="2524" y="5997"/>
                  <a:pt x="2868" y="5904"/>
                  <a:pt x="3235" y="5657"/>
                </a:cubicBezTo>
                <a:cubicBezTo>
                  <a:pt x="4052" y="5110"/>
                  <a:pt x="4482" y="3428"/>
                  <a:pt x="4292" y="2042"/>
                </a:cubicBezTo>
                <a:cubicBezTo>
                  <a:pt x="4285" y="1998"/>
                  <a:pt x="4279" y="1954"/>
                  <a:pt x="4272" y="1911"/>
                </a:cubicBezTo>
                <a:lnTo>
                  <a:pt x="4269" y="1891"/>
                </a:lnTo>
                <a:cubicBezTo>
                  <a:pt x="4269" y="1878"/>
                  <a:pt x="4265" y="1865"/>
                  <a:pt x="4262" y="1851"/>
                </a:cubicBezTo>
                <a:lnTo>
                  <a:pt x="4232" y="1702"/>
                </a:lnTo>
                <a:cubicBezTo>
                  <a:pt x="4226" y="1668"/>
                  <a:pt x="4215" y="1635"/>
                  <a:pt x="4209" y="1602"/>
                </a:cubicBezTo>
                <a:lnTo>
                  <a:pt x="4206" y="1599"/>
                </a:lnTo>
                <a:cubicBezTo>
                  <a:pt x="4195" y="1551"/>
                  <a:pt x="4182" y="1508"/>
                  <a:pt x="4172" y="1465"/>
                </a:cubicBezTo>
                <a:cubicBezTo>
                  <a:pt x="4035" y="999"/>
                  <a:pt x="3809" y="599"/>
                  <a:pt x="3486" y="339"/>
                </a:cubicBezTo>
                <a:cubicBezTo>
                  <a:pt x="3412" y="279"/>
                  <a:pt x="3332" y="229"/>
                  <a:pt x="3249" y="182"/>
                </a:cubicBezTo>
                <a:cubicBezTo>
                  <a:pt x="3212" y="162"/>
                  <a:pt x="3172" y="145"/>
                  <a:pt x="3129" y="125"/>
                </a:cubicBezTo>
                <a:cubicBezTo>
                  <a:pt x="3099" y="112"/>
                  <a:pt x="3063" y="102"/>
                  <a:pt x="3029" y="89"/>
                </a:cubicBezTo>
                <a:cubicBezTo>
                  <a:pt x="2939" y="59"/>
                  <a:pt x="2846" y="39"/>
                  <a:pt x="2746" y="25"/>
                </a:cubicBezTo>
                <a:cubicBezTo>
                  <a:pt x="2740" y="25"/>
                  <a:pt x="2729" y="22"/>
                  <a:pt x="2720" y="22"/>
                </a:cubicBezTo>
                <a:cubicBezTo>
                  <a:pt x="2597" y="7"/>
                  <a:pt x="2480" y="0"/>
                  <a:pt x="2369"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flipH="1">
            <a:off x="6662387" y="1852254"/>
            <a:ext cx="28166" cy="92918"/>
          </a:xfrm>
          <a:custGeom>
            <a:avLst/>
            <a:gdLst/>
            <a:ahLst/>
            <a:cxnLst/>
            <a:rect l="l" t="t" r="r" b="b"/>
            <a:pathLst>
              <a:path w="398" h="1313" extrusionOk="0">
                <a:moveTo>
                  <a:pt x="224" y="0"/>
                </a:moveTo>
                <a:lnTo>
                  <a:pt x="174" y="1013"/>
                </a:lnTo>
                <a:cubicBezTo>
                  <a:pt x="170" y="1053"/>
                  <a:pt x="154" y="1086"/>
                  <a:pt x="124" y="1109"/>
                </a:cubicBezTo>
                <a:cubicBezTo>
                  <a:pt x="102" y="1129"/>
                  <a:pt x="73" y="1141"/>
                  <a:pt x="41" y="1141"/>
                </a:cubicBezTo>
                <a:cubicBezTo>
                  <a:pt x="34" y="1141"/>
                  <a:pt x="28" y="1141"/>
                  <a:pt x="21" y="1140"/>
                </a:cubicBezTo>
                <a:lnTo>
                  <a:pt x="1" y="1313"/>
                </a:lnTo>
                <a:lnTo>
                  <a:pt x="41" y="1313"/>
                </a:lnTo>
                <a:cubicBezTo>
                  <a:pt x="110" y="1313"/>
                  <a:pt x="181" y="1289"/>
                  <a:pt x="238" y="1243"/>
                </a:cubicBezTo>
                <a:cubicBezTo>
                  <a:pt x="301" y="1189"/>
                  <a:pt x="341" y="1106"/>
                  <a:pt x="347" y="1023"/>
                </a:cubicBezTo>
                <a:lnTo>
                  <a:pt x="398" y="7"/>
                </a:lnTo>
                <a:lnTo>
                  <a:pt x="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flipH="1">
            <a:off x="6721832" y="1841568"/>
            <a:ext cx="15357" cy="19744"/>
          </a:xfrm>
          <a:custGeom>
            <a:avLst/>
            <a:gdLst/>
            <a:ahLst/>
            <a:cxnLst/>
            <a:rect l="l" t="t" r="r" b="b"/>
            <a:pathLst>
              <a:path w="217" h="279" extrusionOk="0">
                <a:moveTo>
                  <a:pt x="118" y="0"/>
                </a:moveTo>
                <a:cubicBezTo>
                  <a:pt x="68" y="0"/>
                  <a:pt x="20" y="55"/>
                  <a:pt x="10" y="127"/>
                </a:cubicBezTo>
                <a:cubicBezTo>
                  <a:pt x="0" y="204"/>
                  <a:pt x="37" y="271"/>
                  <a:pt x="90" y="278"/>
                </a:cubicBezTo>
                <a:cubicBezTo>
                  <a:pt x="93" y="278"/>
                  <a:pt x="96" y="278"/>
                  <a:pt x="99" y="278"/>
                </a:cubicBezTo>
                <a:cubicBezTo>
                  <a:pt x="152" y="278"/>
                  <a:pt x="197" y="227"/>
                  <a:pt x="206" y="154"/>
                </a:cubicBezTo>
                <a:cubicBezTo>
                  <a:pt x="217" y="78"/>
                  <a:pt x="180" y="11"/>
                  <a:pt x="126" y="1"/>
                </a:cubicBezTo>
                <a:cubicBezTo>
                  <a:pt x="124" y="1"/>
                  <a:pt x="121" y="0"/>
                  <a:pt x="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flipH="1">
            <a:off x="6615679" y="1855509"/>
            <a:ext cx="15427" cy="19673"/>
          </a:xfrm>
          <a:custGeom>
            <a:avLst/>
            <a:gdLst/>
            <a:ahLst/>
            <a:cxnLst/>
            <a:rect l="l" t="t" r="r" b="b"/>
            <a:pathLst>
              <a:path w="218" h="278" extrusionOk="0">
                <a:moveTo>
                  <a:pt x="119" y="0"/>
                </a:moveTo>
                <a:cubicBezTo>
                  <a:pt x="69" y="0"/>
                  <a:pt x="20" y="54"/>
                  <a:pt x="10" y="124"/>
                </a:cubicBezTo>
                <a:cubicBezTo>
                  <a:pt x="1" y="201"/>
                  <a:pt x="37" y="270"/>
                  <a:pt x="90" y="277"/>
                </a:cubicBezTo>
                <a:cubicBezTo>
                  <a:pt x="93" y="278"/>
                  <a:pt x="96" y="278"/>
                  <a:pt x="99" y="278"/>
                </a:cubicBezTo>
                <a:cubicBezTo>
                  <a:pt x="149" y="278"/>
                  <a:pt x="198" y="223"/>
                  <a:pt x="207" y="150"/>
                </a:cubicBezTo>
                <a:cubicBezTo>
                  <a:pt x="217" y="74"/>
                  <a:pt x="181" y="7"/>
                  <a:pt x="127" y="1"/>
                </a:cubicBezTo>
                <a:cubicBezTo>
                  <a:pt x="124" y="0"/>
                  <a:pt x="122" y="0"/>
                  <a:pt x="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flipH="1">
            <a:off x="6712420" y="1933992"/>
            <a:ext cx="24556" cy="33615"/>
          </a:xfrm>
          <a:custGeom>
            <a:avLst/>
            <a:gdLst/>
            <a:ahLst/>
            <a:cxnLst/>
            <a:rect l="l" t="t" r="r" b="b"/>
            <a:pathLst>
              <a:path w="347" h="475" extrusionOk="0">
                <a:moveTo>
                  <a:pt x="34" y="1"/>
                </a:moveTo>
                <a:cubicBezTo>
                  <a:pt x="0" y="98"/>
                  <a:pt x="14" y="211"/>
                  <a:pt x="67" y="301"/>
                </a:cubicBezTo>
                <a:cubicBezTo>
                  <a:pt x="120" y="388"/>
                  <a:pt x="214" y="454"/>
                  <a:pt x="314" y="474"/>
                </a:cubicBezTo>
                <a:lnTo>
                  <a:pt x="347" y="305"/>
                </a:lnTo>
                <a:cubicBezTo>
                  <a:pt x="294" y="294"/>
                  <a:pt x="243" y="258"/>
                  <a:pt x="217" y="211"/>
                </a:cubicBezTo>
                <a:cubicBezTo>
                  <a:pt x="187" y="165"/>
                  <a:pt x="180" y="105"/>
                  <a:pt x="197" y="51"/>
                </a:cubicBezTo>
                <a:lnTo>
                  <a:pt x="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flipH="1">
            <a:off x="6697276" y="1802857"/>
            <a:ext cx="56897" cy="16772"/>
          </a:xfrm>
          <a:custGeom>
            <a:avLst/>
            <a:gdLst/>
            <a:ahLst/>
            <a:cxnLst/>
            <a:rect l="l" t="t" r="r" b="b"/>
            <a:pathLst>
              <a:path w="804" h="237" extrusionOk="0">
                <a:moveTo>
                  <a:pt x="353" y="1"/>
                </a:moveTo>
                <a:cubicBezTo>
                  <a:pt x="298" y="1"/>
                  <a:pt x="243" y="4"/>
                  <a:pt x="190" y="11"/>
                </a:cubicBezTo>
                <a:cubicBezTo>
                  <a:pt x="147" y="14"/>
                  <a:pt x="103" y="25"/>
                  <a:pt x="67" y="42"/>
                </a:cubicBezTo>
                <a:cubicBezTo>
                  <a:pt x="30" y="58"/>
                  <a:pt x="0" y="88"/>
                  <a:pt x="3" y="118"/>
                </a:cubicBezTo>
                <a:cubicBezTo>
                  <a:pt x="7" y="165"/>
                  <a:pt x="83" y="194"/>
                  <a:pt x="154" y="211"/>
                </a:cubicBezTo>
                <a:cubicBezTo>
                  <a:pt x="238" y="228"/>
                  <a:pt x="327" y="237"/>
                  <a:pt x="415" y="237"/>
                </a:cubicBezTo>
                <a:cubicBezTo>
                  <a:pt x="484" y="237"/>
                  <a:pt x="553" y="232"/>
                  <a:pt x="620" y="222"/>
                </a:cubicBezTo>
                <a:cubicBezTo>
                  <a:pt x="674" y="211"/>
                  <a:pt x="734" y="194"/>
                  <a:pt x="754" y="162"/>
                </a:cubicBezTo>
                <a:cubicBezTo>
                  <a:pt x="803" y="82"/>
                  <a:pt x="650" y="31"/>
                  <a:pt x="583" y="22"/>
                </a:cubicBezTo>
                <a:cubicBezTo>
                  <a:pt x="511" y="8"/>
                  <a:pt x="432"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flipH="1">
            <a:off x="6591830" y="1815029"/>
            <a:ext cx="49396" cy="18117"/>
          </a:xfrm>
          <a:custGeom>
            <a:avLst/>
            <a:gdLst/>
            <a:ahLst/>
            <a:cxnLst/>
            <a:rect l="l" t="t" r="r" b="b"/>
            <a:pathLst>
              <a:path w="698" h="256" extrusionOk="0">
                <a:moveTo>
                  <a:pt x="138" y="1"/>
                </a:moveTo>
                <a:cubicBezTo>
                  <a:pt x="112" y="1"/>
                  <a:pt x="86" y="4"/>
                  <a:pt x="64" y="13"/>
                </a:cubicBezTo>
                <a:cubicBezTo>
                  <a:pt x="30" y="22"/>
                  <a:pt x="4" y="42"/>
                  <a:pt x="4" y="73"/>
                </a:cubicBezTo>
                <a:cubicBezTo>
                  <a:pt x="1" y="116"/>
                  <a:pt x="61" y="156"/>
                  <a:pt x="120" y="179"/>
                </a:cubicBezTo>
                <a:cubicBezTo>
                  <a:pt x="244" y="229"/>
                  <a:pt x="387" y="256"/>
                  <a:pt x="520" y="256"/>
                </a:cubicBezTo>
                <a:cubicBezTo>
                  <a:pt x="570" y="256"/>
                  <a:pt x="624" y="249"/>
                  <a:pt x="644" y="219"/>
                </a:cubicBezTo>
                <a:cubicBezTo>
                  <a:pt x="697" y="153"/>
                  <a:pt x="567" y="90"/>
                  <a:pt x="513" y="66"/>
                </a:cubicBezTo>
                <a:cubicBezTo>
                  <a:pt x="407" y="26"/>
                  <a:pt x="287" y="6"/>
                  <a:pt x="177" y="2"/>
                </a:cubicBezTo>
                <a:cubicBezTo>
                  <a:pt x="164" y="1"/>
                  <a:pt x="151" y="1"/>
                  <a:pt x="1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flipH="1">
            <a:off x="6750638" y="1564649"/>
            <a:ext cx="131486" cy="107284"/>
          </a:xfrm>
          <a:custGeom>
            <a:avLst/>
            <a:gdLst/>
            <a:ahLst/>
            <a:cxnLst/>
            <a:rect l="l" t="t" r="r" b="b"/>
            <a:pathLst>
              <a:path w="1858" h="1516" extrusionOk="0">
                <a:moveTo>
                  <a:pt x="1036" y="0"/>
                </a:moveTo>
                <a:cubicBezTo>
                  <a:pt x="335" y="0"/>
                  <a:pt x="0" y="911"/>
                  <a:pt x="582" y="1361"/>
                </a:cubicBezTo>
                <a:cubicBezTo>
                  <a:pt x="714" y="1463"/>
                  <a:pt x="882" y="1515"/>
                  <a:pt x="1050" y="1515"/>
                </a:cubicBezTo>
                <a:cubicBezTo>
                  <a:pt x="1194" y="1515"/>
                  <a:pt x="1338" y="1477"/>
                  <a:pt x="1458" y="1398"/>
                </a:cubicBezTo>
                <a:cubicBezTo>
                  <a:pt x="1722" y="1231"/>
                  <a:pt x="1858" y="888"/>
                  <a:pt x="1788" y="585"/>
                </a:cubicBezTo>
                <a:cubicBezTo>
                  <a:pt x="1715" y="281"/>
                  <a:pt x="1438" y="38"/>
                  <a:pt x="1128" y="5"/>
                </a:cubicBezTo>
                <a:cubicBezTo>
                  <a:pt x="1097" y="2"/>
                  <a:pt x="1066" y="0"/>
                  <a:pt x="1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flipH="1">
            <a:off x="6221443" y="2133065"/>
            <a:ext cx="956778" cy="708950"/>
          </a:xfrm>
          <a:custGeom>
            <a:avLst/>
            <a:gdLst/>
            <a:ahLst/>
            <a:cxnLst/>
            <a:rect l="l" t="t" r="r" b="b"/>
            <a:pathLst>
              <a:path w="13520" h="10018" extrusionOk="0">
                <a:moveTo>
                  <a:pt x="2903" y="1"/>
                </a:moveTo>
                <a:lnTo>
                  <a:pt x="1103" y="4946"/>
                </a:lnTo>
                <a:lnTo>
                  <a:pt x="111" y="7678"/>
                </a:lnTo>
                <a:lnTo>
                  <a:pt x="0" y="7978"/>
                </a:lnTo>
                <a:lnTo>
                  <a:pt x="3373" y="7978"/>
                </a:lnTo>
                <a:cubicBezTo>
                  <a:pt x="4319" y="8655"/>
                  <a:pt x="5316" y="9118"/>
                  <a:pt x="6289" y="9432"/>
                </a:cubicBezTo>
                <a:cubicBezTo>
                  <a:pt x="6332" y="9444"/>
                  <a:pt x="6372" y="9455"/>
                  <a:pt x="6412" y="9468"/>
                </a:cubicBezTo>
                <a:cubicBezTo>
                  <a:pt x="7800" y="9894"/>
                  <a:pt x="9138" y="10018"/>
                  <a:pt x="10225" y="10018"/>
                </a:cubicBezTo>
                <a:cubicBezTo>
                  <a:pt x="11729" y="10018"/>
                  <a:pt x="12750" y="9781"/>
                  <a:pt x="12750" y="9781"/>
                </a:cubicBezTo>
                <a:lnTo>
                  <a:pt x="13520" y="6676"/>
                </a:lnTo>
                <a:lnTo>
                  <a:pt x="8445" y="5010"/>
                </a:lnTo>
                <a:cubicBezTo>
                  <a:pt x="8445" y="5010"/>
                  <a:pt x="8045" y="1903"/>
                  <a:pt x="7712" y="1403"/>
                </a:cubicBezTo>
                <a:cubicBezTo>
                  <a:pt x="7395" y="931"/>
                  <a:pt x="5942" y="667"/>
                  <a:pt x="5942" y="667"/>
                </a:cubicBezTo>
                <a:cubicBezTo>
                  <a:pt x="5603" y="1235"/>
                  <a:pt x="5221" y="1441"/>
                  <a:pt x="4845" y="1441"/>
                </a:cubicBezTo>
                <a:cubicBezTo>
                  <a:pt x="3852" y="1441"/>
                  <a:pt x="2903" y="1"/>
                  <a:pt x="2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flipH="1">
            <a:off x="6717810" y="2676428"/>
            <a:ext cx="593669" cy="243016"/>
          </a:xfrm>
          <a:custGeom>
            <a:avLst/>
            <a:gdLst/>
            <a:ahLst/>
            <a:cxnLst/>
            <a:rect l="l" t="t" r="r" b="b"/>
            <a:pathLst>
              <a:path w="8389" h="3434" extrusionOk="0">
                <a:moveTo>
                  <a:pt x="1651" y="0"/>
                </a:moveTo>
                <a:cubicBezTo>
                  <a:pt x="1140" y="431"/>
                  <a:pt x="687" y="1043"/>
                  <a:pt x="284" y="1797"/>
                </a:cubicBezTo>
                <a:cubicBezTo>
                  <a:pt x="187" y="1980"/>
                  <a:pt x="94" y="2166"/>
                  <a:pt x="1" y="2363"/>
                </a:cubicBezTo>
                <a:cubicBezTo>
                  <a:pt x="404" y="2626"/>
                  <a:pt x="864" y="2873"/>
                  <a:pt x="1383" y="3070"/>
                </a:cubicBezTo>
                <a:cubicBezTo>
                  <a:pt x="2081" y="3338"/>
                  <a:pt x="2952" y="3433"/>
                  <a:pt x="3842" y="3433"/>
                </a:cubicBezTo>
                <a:cubicBezTo>
                  <a:pt x="6018" y="3433"/>
                  <a:pt x="8301" y="2861"/>
                  <a:pt x="8389" y="2840"/>
                </a:cubicBezTo>
                <a:lnTo>
                  <a:pt x="7825"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flipH="1">
            <a:off x="6724393" y="2456620"/>
            <a:ext cx="656157" cy="346974"/>
          </a:xfrm>
          <a:custGeom>
            <a:avLst/>
            <a:gdLst/>
            <a:ahLst/>
            <a:cxnLst/>
            <a:rect l="l" t="t" r="r" b="b"/>
            <a:pathLst>
              <a:path w="9272" h="4903" extrusionOk="0">
                <a:moveTo>
                  <a:pt x="4629" y="1"/>
                </a:moveTo>
                <a:lnTo>
                  <a:pt x="3962" y="374"/>
                </a:lnTo>
                <a:lnTo>
                  <a:pt x="0" y="2593"/>
                </a:lnTo>
                <a:cubicBezTo>
                  <a:pt x="51" y="2873"/>
                  <a:pt x="123" y="3157"/>
                  <a:pt x="223" y="3440"/>
                </a:cubicBezTo>
                <a:cubicBezTo>
                  <a:pt x="440" y="4063"/>
                  <a:pt x="800" y="4543"/>
                  <a:pt x="1260" y="4903"/>
                </a:cubicBezTo>
                <a:cubicBezTo>
                  <a:pt x="1663" y="4149"/>
                  <a:pt x="2116" y="3537"/>
                  <a:pt x="2627" y="3106"/>
                </a:cubicBezTo>
                <a:lnTo>
                  <a:pt x="8801" y="3106"/>
                </a:lnTo>
                <a:lnTo>
                  <a:pt x="9148" y="4860"/>
                </a:lnTo>
                <a:cubicBezTo>
                  <a:pt x="9191" y="4872"/>
                  <a:pt x="9231" y="4883"/>
                  <a:pt x="9271" y="4896"/>
                </a:cubicBezTo>
                <a:lnTo>
                  <a:pt x="8968" y="1604"/>
                </a:lnTo>
                <a:lnTo>
                  <a:pt x="5395" y="1304"/>
                </a:lnTo>
                <a:lnTo>
                  <a:pt x="4629"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flipH="1">
            <a:off x="6973204" y="3157939"/>
            <a:ext cx="50811" cy="678166"/>
          </a:xfrm>
          <a:custGeom>
            <a:avLst/>
            <a:gdLst/>
            <a:ahLst/>
            <a:cxnLst/>
            <a:rect l="l" t="t" r="r" b="b"/>
            <a:pathLst>
              <a:path w="718" h="9583" extrusionOk="0">
                <a:moveTo>
                  <a:pt x="717" y="1"/>
                </a:moveTo>
                <a:lnTo>
                  <a:pt x="1" y="7855"/>
                </a:lnTo>
                <a:lnTo>
                  <a:pt x="534" y="9582"/>
                </a:lnTo>
                <a:lnTo>
                  <a:pt x="717" y="1"/>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flipH="1">
            <a:off x="7085662" y="2676853"/>
            <a:ext cx="333811" cy="539461"/>
          </a:xfrm>
          <a:custGeom>
            <a:avLst/>
            <a:gdLst/>
            <a:ahLst/>
            <a:cxnLst/>
            <a:rect l="l" t="t" r="r" b="b"/>
            <a:pathLst>
              <a:path w="4717" h="7623" extrusionOk="0">
                <a:moveTo>
                  <a:pt x="4546" y="1"/>
                </a:moveTo>
                <a:cubicBezTo>
                  <a:pt x="4543" y="18"/>
                  <a:pt x="4316" y="1894"/>
                  <a:pt x="3636" y="3744"/>
                </a:cubicBezTo>
                <a:cubicBezTo>
                  <a:pt x="3237" y="4827"/>
                  <a:pt x="2766" y="5686"/>
                  <a:pt x="2233" y="6303"/>
                </a:cubicBezTo>
                <a:cubicBezTo>
                  <a:pt x="1577" y="7063"/>
                  <a:pt x="827" y="7449"/>
                  <a:pt x="1" y="7449"/>
                </a:cubicBezTo>
                <a:lnTo>
                  <a:pt x="1" y="7623"/>
                </a:lnTo>
                <a:cubicBezTo>
                  <a:pt x="877" y="7623"/>
                  <a:pt x="1673" y="7216"/>
                  <a:pt x="2363" y="6416"/>
                </a:cubicBezTo>
                <a:cubicBezTo>
                  <a:pt x="2909" y="5783"/>
                  <a:pt x="3393" y="4903"/>
                  <a:pt x="3796" y="3804"/>
                </a:cubicBezTo>
                <a:cubicBezTo>
                  <a:pt x="4483" y="1934"/>
                  <a:pt x="4716" y="41"/>
                  <a:pt x="4716" y="21"/>
                </a:cubicBezTo>
                <a:lnTo>
                  <a:pt x="454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flipH="1">
            <a:off x="6664300" y="2677419"/>
            <a:ext cx="154556" cy="453691"/>
          </a:xfrm>
          <a:custGeom>
            <a:avLst/>
            <a:gdLst/>
            <a:ahLst/>
            <a:cxnLst/>
            <a:rect l="l" t="t" r="r" b="b"/>
            <a:pathLst>
              <a:path w="2184" h="6411" extrusionOk="0">
                <a:moveTo>
                  <a:pt x="174" y="0"/>
                </a:moveTo>
                <a:lnTo>
                  <a:pt x="1" y="6"/>
                </a:lnTo>
                <a:cubicBezTo>
                  <a:pt x="8" y="266"/>
                  <a:pt x="191" y="6411"/>
                  <a:pt x="2183" y="6411"/>
                </a:cubicBezTo>
                <a:lnTo>
                  <a:pt x="2183" y="6238"/>
                </a:lnTo>
                <a:cubicBezTo>
                  <a:pt x="1244" y="6238"/>
                  <a:pt x="748" y="4559"/>
                  <a:pt x="494" y="3152"/>
                </a:cubicBezTo>
                <a:cubicBezTo>
                  <a:pt x="218" y="1596"/>
                  <a:pt x="174" y="17"/>
                  <a:pt x="1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flipH="1">
            <a:off x="6684114" y="1823946"/>
            <a:ext cx="95536" cy="95324"/>
          </a:xfrm>
          <a:custGeom>
            <a:avLst/>
            <a:gdLst/>
            <a:ahLst/>
            <a:cxnLst/>
            <a:rect l="l" t="t" r="r" b="b"/>
            <a:pathLst>
              <a:path w="1350" h="1347" extrusionOk="0">
                <a:moveTo>
                  <a:pt x="674" y="170"/>
                </a:moveTo>
                <a:cubicBezTo>
                  <a:pt x="950" y="170"/>
                  <a:pt x="1177" y="396"/>
                  <a:pt x="1177" y="673"/>
                </a:cubicBezTo>
                <a:cubicBezTo>
                  <a:pt x="1177" y="950"/>
                  <a:pt x="950" y="1173"/>
                  <a:pt x="674" y="1173"/>
                </a:cubicBezTo>
                <a:cubicBezTo>
                  <a:pt x="400" y="1173"/>
                  <a:pt x="174" y="950"/>
                  <a:pt x="174" y="673"/>
                </a:cubicBezTo>
                <a:cubicBezTo>
                  <a:pt x="174" y="396"/>
                  <a:pt x="400" y="170"/>
                  <a:pt x="674" y="170"/>
                </a:cubicBezTo>
                <a:close/>
                <a:moveTo>
                  <a:pt x="674" y="0"/>
                </a:moveTo>
                <a:cubicBezTo>
                  <a:pt x="303" y="0"/>
                  <a:pt x="0" y="300"/>
                  <a:pt x="0" y="673"/>
                </a:cubicBezTo>
                <a:cubicBezTo>
                  <a:pt x="0" y="1043"/>
                  <a:pt x="303" y="1346"/>
                  <a:pt x="674" y="1346"/>
                </a:cubicBezTo>
                <a:cubicBezTo>
                  <a:pt x="1046" y="1346"/>
                  <a:pt x="1350" y="1043"/>
                  <a:pt x="1350" y="673"/>
                </a:cubicBezTo>
                <a:cubicBezTo>
                  <a:pt x="1350" y="300"/>
                  <a:pt x="1046" y="0"/>
                  <a:pt x="674" y="0"/>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flipH="1">
            <a:off x="6567770" y="1837321"/>
            <a:ext cx="95607" cy="95324"/>
          </a:xfrm>
          <a:custGeom>
            <a:avLst/>
            <a:gdLst/>
            <a:ahLst/>
            <a:cxnLst/>
            <a:rect l="l" t="t" r="r" b="b"/>
            <a:pathLst>
              <a:path w="1351" h="1347" extrusionOk="0">
                <a:moveTo>
                  <a:pt x="673" y="171"/>
                </a:moveTo>
                <a:cubicBezTo>
                  <a:pt x="950" y="171"/>
                  <a:pt x="1176" y="398"/>
                  <a:pt x="1176" y="674"/>
                </a:cubicBezTo>
                <a:cubicBezTo>
                  <a:pt x="1176" y="951"/>
                  <a:pt x="950" y="1174"/>
                  <a:pt x="673" y="1174"/>
                </a:cubicBezTo>
                <a:cubicBezTo>
                  <a:pt x="397" y="1174"/>
                  <a:pt x="174" y="951"/>
                  <a:pt x="174" y="674"/>
                </a:cubicBezTo>
                <a:cubicBezTo>
                  <a:pt x="174" y="398"/>
                  <a:pt x="397" y="171"/>
                  <a:pt x="673" y="171"/>
                </a:cubicBezTo>
                <a:close/>
                <a:moveTo>
                  <a:pt x="673" y="1"/>
                </a:moveTo>
                <a:cubicBezTo>
                  <a:pt x="303" y="1"/>
                  <a:pt x="0" y="301"/>
                  <a:pt x="0" y="674"/>
                </a:cubicBezTo>
                <a:cubicBezTo>
                  <a:pt x="0" y="1044"/>
                  <a:pt x="303" y="1347"/>
                  <a:pt x="673" y="1347"/>
                </a:cubicBezTo>
                <a:cubicBezTo>
                  <a:pt x="1046" y="1347"/>
                  <a:pt x="1350" y="1044"/>
                  <a:pt x="1350" y="674"/>
                </a:cubicBezTo>
                <a:cubicBezTo>
                  <a:pt x="1350" y="301"/>
                  <a:pt x="1046" y="1"/>
                  <a:pt x="673" y="1"/>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flipH="1">
            <a:off x="6656301" y="1870654"/>
            <a:ext cx="34959" cy="15357"/>
          </a:xfrm>
          <a:custGeom>
            <a:avLst/>
            <a:gdLst/>
            <a:ahLst/>
            <a:cxnLst/>
            <a:rect l="l" t="t" r="r" b="b"/>
            <a:pathLst>
              <a:path w="494" h="217" extrusionOk="0">
                <a:moveTo>
                  <a:pt x="17" y="0"/>
                </a:moveTo>
                <a:lnTo>
                  <a:pt x="1" y="173"/>
                </a:lnTo>
                <a:lnTo>
                  <a:pt x="477" y="216"/>
                </a:lnTo>
                <a:lnTo>
                  <a:pt x="494" y="43"/>
                </a:lnTo>
                <a:lnTo>
                  <a:pt x="1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flipH="1">
            <a:off x="6768471" y="1768251"/>
            <a:ext cx="93979" cy="101268"/>
          </a:xfrm>
          <a:custGeom>
            <a:avLst/>
            <a:gdLst/>
            <a:ahLst/>
            <a:cxnLst/>
            <a:rect l="l" t="t" r="r" b="b"/>
            <a:pathLst>
              <a:path w="1328" h="1431" extrusionOk="0">
                <a:moveTo>
                  <a:pt x="127" y="0"/>
                </a:moveTo>
                <a:lnTo>
                  <a:pt x="0" y="117"/>
                </a:lnTo>
                <a:lnTo>
                  <a:pt x="1200" y="1430"/>
                </a:lnTo>
                <a:lnTo>
                  <a:pt x="1327" y="1314"/>
                </a:lnTo>
                <a:lnTo>
                  <a:pt x="12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flipH="1">
            <a:off x="6589783" y="1648581"/>
            <a:ext cx="289156" cy="137006"/>
          </a:xfrm>
          <a:custGeom>
            <a:avLst/>
            <a:gdLst/>
            <a:ahLst/>
            <a:cxnLst/>
            <a:rect l="l" t="t" r="r" b="b"/>
            <a:pathLst>
              <a:path w="4086" h="1936" extrusionOk="0">
                <a:moveTo>
                  <a:pt x="2246" y="0"/>
                </a:moveTo>
                <a:cubicBezTo>
                  <a:pt x="1584" y="0"/>
                  <a:pt x="1105" y="248"/>
                  <a:pt x="757" y="582"/>
                </a:cubicBezTo>
                <a:cubicBezTo>
                  <a:pt x="344" y="979"/>
                  <a:pt x="120" y="1499"/>
                  <a:pt x="1" y="1878"/>
                </a:cubicBezTo>
                <a:cubicBezTo>
                  <a:pt x="93" y="1917"/>
                  <a:pt x="192" y="1935"/>
                  <a:pt x="292" y="1935"/>
                </a:cubicBezTo>
                <a:cubicBezTo>
                  <a:pt x="556" y="1935"/>
                  <a:pt x="822" y="1807"/>
                  <a:pt x="967" y="1585"/>
                </a:cubicBezTo>
                <a:cubicBezTo>
                  <a:pt x="1053" y="1455"/>
                  <a:pt x="1100" y="1302"/>
                  <a:pt x="1207" y="1188"/>
                </a:cubicBezTo>
                <a:cubicBezTo>
                  <a:pt x="1320" y="1068"/>
                  <a:pt x="1490" y="1012"/>
                  <a:pt x="1653" y="985"/>
                </a:cubicBezTo>
                <a:cubicBezTo>
                  <a:pt x="1817" y="955"/>
                  <a:pt x="1983" y="945"/>
                  <a:pt x="2140" y="895"/>
                </a:cubicBezTo>
                <a:cubicBezTo>
                  <a:pt x="2373" y="822"/>
                  <a:pt x="2573" y="655"/>
                  <a:pt x="2689" y="445"/>
                </a:cubicBezTo>
                <a:cubicBezTo>
                  <a:pt x="2700" y="422"/>
                  <a:pt x="2709" y="402"/>
                  <a:pt x="2720" y="382"/>
                </a:cubicBezTo>
                <a:cubicBezTo>
                  <a:pt x="2786" y="552"/>
                  <a:pt x="2940" y="688"/>
                  <a:pt x="3116" y="739"/>
                </a:cubicBezTo>
                <a:cubicBezTo>
                  <a:pt x="3189" y="755"/>
                  <a:pt x="3266" y="762"/>
                  <a:pt x="3336" y="792"/>
                </a:cubicBezTo>
                <a:cubicBezTo>
                  <a:pt x="3609" y="912"/>
                  <a:pt x="3609" y="1322"/>
                  <a:pt x="3836" y="1511"/>
                </a:cubicBezTo>
                <a:cubicBezTo>
                  <a:pt x="3906" y="1568"/>
                  <a:pt x="3996" y="1599"/>
                  <a:pt x="4086" y="1602"/>
                </a:cubicBezTo>
                <a:lnTo>
                  <a:pt x="4083" y="1599"/>
                </a:lnTo>
                <a:cubicBezTo>
                  <a:pt x="4072" y="1551"/>
                  <a:pt x="4059" y="1508"/>
                  <a:pt x="4049" y="1465"/>
                </a:cubicBezTo>
                <a:cubicBezTo>
                  <a:pt x="3912" y="999"/>
                  <a:pt x="3686" y="599"/>
                  <a:pt x="3363" y="339"/>
                </a:cubicBezTo>
                <a:cubicBezTo>
                  <a:pt x="3289" y="279"/>
                  <a:pt x="3209" y="229"/>
                  <a:pt x="3126" y="182"/>
                </a:cubicBezTo>
                <a:cubicBezTo>
                  <a:pt x="3089" y="162"/>
                  <a:pt x="3049" y="145"/>
                  <a:pt x="3006" y="125"/>
                </a:cubicBezTo>
                <a:cubicBezTo>
                  <a:pt x="2976" y="112"/>
                  <a:pt x="2940" y="102"/>
                  <a:pt x="2906" y="89"/>
                </a:cubicBezTo>
                <a:cubicBezTo>
                  <a:pt x="2816" y="59"/>
                  <a:pt x="2723" y="39"/>
                  <a:pt x="2623" y="25"/>
                </a:cubicBezTo>
                <a:cubicBezTo>
                  <a:pt x="2617" y="25"/>
                  <a:pt x="2606" y="22"/>
                  <a:pt x="2597" y="22"/>
                </a:cubicBezTo>
                <a:cubicBezTo>
                  <a:pt x="2474" y="7"/>
                  <a:pt x="2357" y="0"/>
                  <a:pt x="22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flipH="1">
            <a:off x="6853181" y="1775469"/>
            <a:ext cx="93696" cy="124551"/>
          </a:xfrm>
          <a:custGeom>
            <a:avLst/>
            <a:gdLst/>
            <a:ahLst/>
            <a:cxnLst/>
            <a:rect l="l" t="t" r="r" b="b"/>
            <a:pathLst>
              <a:path w="1324" h="1760" extrusionOk="0">
                <a:moveTo>
                  <a:pt x="866" y="1"/>
                </a:moveTo>
                <a:cubicBezTo>
                  <a:pt x="697" y="1"/>
                  <a:pt x="533" y="72"/>
                  <a:pt x="404" y="181"/>
                </a:cubicBezTo>
                <a:cubicBezTo>
                  <a:pt x="94" y="445"/>
                  <a:pt x="1" y="932"/>
                  <a:pt x="194" y="1292"/>
                </a:cubicBezTo>
                <a:cubicBezTo>
                  <a:pt x="349" y="1580"/>
                  <a:pt x="675" y="1759"/>
                  <a:pt x="1001" y="1759"/>
                </a:cubicBezTo>
                <a:cubicBezTo>
                  <a:pt x="1082" y="1759"/>
                  <a:pt x="1162" y="1748"/>
                  <a:pt x="1240" y="1725"/>
                </a:cubicBezTo>
                <a:lnTo>
                  <a:pt x="1324" y="281"/>
                </a:lnTo>
                <a:cubicBezTo>
                  <a:pt x="1250" y="118"/>
                  <a:pt x="1077" y="15"/>
                  <a:pt x="897" y="2"/>
                </a:cubicBezTo>
                <a:cubicBezTo>
                  <a:pt x="887" y="1"/>
                  <a:pt x="876" y="1"/>
                  <a:pt x="866"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flipH="1">
            <a:off x="6871580" y="1805971"/>
            <a:ext cx="32341" cy="52439"/>
          </a:xfrm>
          <a:custGeom>
            <a:avLst/>
            <a:gdLst/>
            <a:ahLst/>
            <a:cxnLst/>
            <a:rect l="l" t="t" r="r" b="b"/>
            <a:pathLst>
              <a:path w="457" h="741" extrusionOk="0">
                <a:moveTo>
                  <a:pt x="17" y="1"/>
                </a:moveTo>
                <a:lnTo>
                  <a:pt x="0" y="174"/>
                </a:lnTo>
                <a:lnTo>
                  <a:pt x="214" y="198"/>
                </a:lnTo>
                <a:cubicBezTo>
                  <a:pt x="94" y="347"/>
                  <a:pt x="17" y="537"/>
                  <a:pt x="6" y="730"/>
                </a:cubicBezTo>
                <a:lnTo>
                  <a:pt x="177" y="741"/>
                </a:lnTo>
                <a:cubicBezTo>
                  <a:pt x="190" y="530"/>
                  <a:pt x="294" y="327"/>
                  <a:pt x="457" y="198"/>
                </a:cubicBezTo>
                <a:lnTo>
                  <a:pt x="413" y="44"/>
                </a:lnTo>
                <a:lnTo>
                  <a:pt x="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flipH="1">
            <a:off x="4759280" y="4269647"/>
            <a:ext cx="703996" cy="47273"/>
          </a:xfrm>
          <a:custGeom>
            <a:avLst/>
            <a:gdLst/>
            <a:ahLst/>
            <a:cxnLst/>
            <a:rect l="l" t="t" r="r" b="b"/>
            <a:pathLst>
              <a:path w="9948" h="668" extrusionOk="0">
                <a:moveTo>
                  <a:pt x="0" y="1"/>
                </a:moveTo>
                <a:lnTo>
                  <a:pt x="0" y="667"/>
                </a:lnTo>
                <a:lnTo>
                  <a:pt x="9948" y="667"/>
                </a:lnTo>
                <a:lnTo>
                  <a:pt x="994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flipH="1">
            <a:off x="5810341" y="2795744"/>
            <a:ext cx="704067" cy="340604"/>
          </a:xfrm>
          <a:custGeom>
            <a:avLst/>
            <a:gdLst/>
            <a:ahLst/>
            <a:cxnLst/>
            <a:rect l="l" t="t" r="r" b="b"/>
            <a:pathLst>
              <a:path w="9949" h="4813" extrusionOk="0">
                <a:moveTo>
                  <a:pt x="1" y="0"/>
                </a:moveTo>
                <a:lnTo>
                  <a:pt x="1" y="4813"/>
                </a:lnTo>
                <a:lnTo>
                  <a:pt x="9948" y="4813"/>
                </a:lnTo>
                <a:lnTo>
                  <a:pt x="99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flipH="1">
            <a:off x="4759294" y="2652579"/>
            <a:ext cx="1417333" cy="1342178"/>
          </a:xfrm>
          <a:custGeom>
            <a:avLst/>
            <a:gdLst/>
            <a:ahLst/>
            <a:cxnLst/>
            <a:rect l="l" t="t" r="r" b="b"/>
            <a:pathLst>
              <a:path w="20028" h="18966" extrusionOk="0">
                <a:moveTo>
                  <a:pt x="0" y="1"/>
                </a:moveTo>
                <a:lnTo>
                  <a:pt x="0" y="174"/>
                </a:lnTo>
                <a:lnTo>
                  <a:pt x="3505" y="174"/>
                </a:lnTo>
                <a:cubicBezTo>
                  <a:pt x="4379" y="174"/>
                  <a:pt x="5089" y="884"/>
                  <a:pt x="5089" y="1757"/>
                </a:cubicBezTo>
                <a:lnTo>
                  <a:pt x="5089" y="18966"/>
                </a:lnTo>
                <a:lnTo>
                  <a:pt x="20028" y="18966"/>
                </a:lnTo>
                <a:lnTo>
                  <a:pt x="20028" y="18792"/>
                </a:lnTo>
                <a:lnTo>
                  <a:pt x="5258" y="18792"/>
                </a:lnTo>
                <a:lnTo>
                  <a:pt x="5258" y="1757"/>
                </a:lnTo>
                <a:cubicBezTo>
                  <a:pt x="5258" y="788"/>
                  <a:pt x="4472" y="1"/>
                  <a:pt x="350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flipH="1">
            <a:off x="5465561" y="3584605"/>
            <a:ext cx="1048847" cy="99358"/>
          </a:xfrm>
          <a:custGeom>
            <a:avLst/>
            <a:gdLst/>
            <a:ahLst/>
            <a:cxnLst/>
            <a:rect l="l" t="t" r="r" b="b"/>
            <a:pathLst>
              <a:path w="14821" h="1404" extrusionOk="0">
                <a:moveTo>
                  <a:pt x="1" y="1"/>
                </a:moveTo>
                <a:lnTo>
                  <a:pt x="1" y="1403"/>
                </a:lnTo>
                <a:lnTo>
                  <a:pt x="14820" y="1403"/>
                </a:lnTo>
                <a:lnTo>
                  <a:pt x="1482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flipH="1">
            <a:off x="4754333" y="3118875"/>
            <a:ext cx="1055853" cy="1356969"/>
          </a:xfrm>
          <a:custGeom>
            <a:avLst/>
            <a:gdLst/>
            <a:ahLst/>
            <a:cxnLst/>
            <a:rect l="l" t="t" r="r" b="b"/>
            <a:pathLst>
              <a:path w="14920" h="19175" extrusionOk="0">
                <a:moveTo>
                  <a:pt x="0" y="0"/>
                </a:moveTo>
                <a:lnTo>
                  <a:pt x="0" y="173"/>
                </a:lnTo>
                <a:lnTo>
                  <a:pt x="10828" y="173"/>
                </a:lnTo>
                <a:cubicBezTo>
                  <a:pt x="12987" y="173"/>
                  <a:pt x="14747" y="1932"/>
                  <a:pt x="14747" y="4092"/>
                </a:cubicBezTo>
                <a:lnTo>
                  <a:pt x="14747" y="19175"/>
                </a:lnTo>
                <a:lnTo>
                  <a:pt x="14919" y="19175"/>
                </a:lnTo>
                <a:lnTo>
                  <a:pt x="14919" y="4092"/>
                </a:lnTo>
                <a:cubicBezTo>
                  <a:pt x="14919" y="1837"/>
                  <a:pt x="13083" y="0"/>
                  <a:pt x="1082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flipH="1">
            <a:off x="5463233" y="2652579"/>
            <a:ext cx="1417333" cy="1342178"/>
          </a:xfrm>
          <a:custGeom>
            <a:avLst/>
            <a:gdLst/>
            <a:ahLst/>
            <a:cxnLst/>
            <a:rect l="l" t="t" r="r" b="b"/>
            <a:pathLst>
              <a:path w="20028" h="18966" extrusionOk="0">
                <a:moveTo>
                  <a:pt x="0" y="1"/>
                </a:moveTo>
                <a:lnTo>
                  <a:pt x="0" y="174"/>
                </a:lnTo>
                <a:lnTo>
                  <a:pt x="3506" y="174"/>
                </a:lnTo>
                <a:cubicBezTo>
                  <a:pt x="4379" y="174"/>
                  <a:pt x="5088" y="884"/>
                  <a:pt x="5088" y="1757"/>
                </a:cubicBezTo>
                <a:lnTo>
                  <a:pt x="5088" y="18966"/>
                </a:lnTo>
                <a:lnTo>
                  <a:pt x="20027" y="18966"/>
                </a:lnTo>
                <a:lnTo>
                  <a:pt x="20027" y="18792"/>
                </a:lnTo>
                <a:lnTo>
                  <a:pt x="5262" y="18792"/>
                </a:lnTo>
                <a:lnTo>
                  <a:pt x="5262" y="1757"/>
                </a:lnTo>
                <a:cubicBezTo>
                  <a:pt x="5262" y="788"/>
                  <a:pt x="4472" y="1"/>
                  <a:pt x="3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flipH="1">
            <a:off x="4587371" y="4385496"/>
            <a:ext cx="180953" cy="180740"/>
          </a:xfrm>
          <a:custGeom>
            <a:avLst/>
            <a:gdLst/>
            <a:ahLst/>
            <a:cxnLst/>
            <a:rect l="l" t="t" r="r" b="b"/>
            <a:pathLst>
              <a:path w="2557" h="2554" extrusionOk="0">
                <a:moveTo>
                  <a:pt x="1277" y="0"/>
                </a:moveTo>
                <a:cubicBezTo>
                  <a:pt x="574" y="0"/>
                  <a:pt x="1" y="570"/>
                  <a:pt x="1" y="1277"/>
                </a:cubicBezTo>
                <a:cubicBezTo>
                  <a:pt x="1" y="1983"/>
                  <a:pt x="574" y="2553"/>
                  <a:pt x="1277" y="2553"/>
                </a:cubicBezTo>
                <a:cubicBezTo>
                  <a:pt x="1984" y="2553"/>
                  <a:pt x="2557" y="1983"/>
                  <a:pt x="2557" y="1277"/>
                </a:cubicBezTo>
                <a:cubicBezTo>
                  <a:pt x="2557" y="570"/>
                  <a:pt x="198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flipH="1">
            <a:off x="4645116" y="4443031"/>
            <a:ext cx="65389" cy="65602"/>
          </a:xfrm>
          <a:custGeom>
            <a:avLst/>
            <a:gdLst/>
            <a:ahLst/>
            <a:cxnLst/>
            <a:rect l="l" t="t" r="r" b="b"/>
            <a:pathLst>
              <a:path w="924" h="927" extrusionOk="0">
                <a:moveTo>
                  <a:pt x="460" y="173"/>
                </a:moveTo>
                <a:cubicBezTo>
                  <a:pt x="620" y="173"/>
                  <a:pt x="750" y="304"/>
                  <a:pt x="750" y="464"/>
                </a:cubicBezTo>
                <a:cubicBezTo>
                  <a:pt x="750" y="624"/>
                  <a:pt x="620" y="753"/>
                  <a:pt x="460" y="753"/>
                </a:cubicBezTo>
                <a:cubicBezTo>
                  <a:pt x="303" y="753"/>
                  <a:pt x="174" y="624"/>
                  <a:pt x="174" y="464"/>
                </a:cubicBezTo>
                <a:cubicBezTo>
                  <a:pt x="174" y="304"/>
                  <a:pt x="303" y="173"/>
                  <a:pt x="460" y="173"/>
                </a:cubicBezTo>
                <a:close/>
                <a:moveTo>
                  <a:pt x="460" y="1"/>
                </a:moveTo>
                <a:cubicBezTo>
                  <a:pt x="207" y="1"/>
                  <a:pt x="0" y="210"/>
                  <a:pt x="0" y="464"/>
                </a:cubicBezTo>
                <a:cubicBezTo>
                  <a:pt x="0" y="720"/>
                  <a:pt x="207" y="927"/>
                  <a:pt x="460" y="927"/>
                </a:cubicBezTo>
                <a:cubicBezTo>
                  <a:pt x="717" y="927"/>
                  <a:pt x="923" y="720"/>
                  <a:pt x="923" y="464"/>
                </a:cubicBezTo>
                <a:cubicBezTo>
                  <a:pt x="923" y="210"/>
                  <a:pt x="717" y="1"/>
                  <a:pt x="46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flipH="1">
            <a:off x="5781388" y="2173120"/>
            <a:ext cx="261557" cy="404578"/>
          </a:xfrm>
          <a:custGeom>
            <a:avLst/>
            <a:gdLst/>
            <a:ahLst/>
            <a:cxnLst/>
            <a:rect l="l" t="t" r="r" b="b"/>
            <a:pathLst>
              <a:path w="3696" h="5717" extrusionOk="0">
                <a:moveTo>
                  <a:pt x="690" y="1"/>
                </a:moveTo>
                <a:lnTo>
                  <a:pt x="1" y="4673"/>
                </a:lnTo>
                <a:lnTo>
                  <a:pt x="2176" y="5716"/>
                </a:lnTo>
                <a:lnTo>
                  <a:pt x="3696" y="4580"/>
                </a:lnTo>
                <a:lnTo>
                  <a:pt x="3283" y="3624"/>
                </a:lnTo>
                <a:lnTo>
                  <a:pt x="3266" y="2847"/>
                </a:lnTo>
                <a:lnTo>
                  <a:pt x="3240" y="1551"/>
                </a:lnTo>
                <a:lnTo>
                  <a:pt x="2360" y="1014"/>
                </a:lnTo>
                <a:lnTo>
                  <a:pt x="69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flipH="1">
            <a:off x="5811745" y="2244879"/>
            <a:ext cx="108062" cy="129788"/>
          </a:xfrm>
          <a:custGeom>
            <a:avLst/>
            <a:gdLst/>
            <a:ahLst/>
            <a:cxnLst/>
            <a:rect l="l" t="t" r="r" b="b"/>
            <a:pathLst>
              <a:path w="1527" h="1834" extrusionOk="0">
                <a:moveTo>
                  <a:pt x="620" y="0"/>
                </a:moveTo>
                <a:cubicBezTo>
                  <a:pt x="410" y="127"/>
                  <a:pt x="213" y="251"/>
                  <a:pt x="0" y="377"/>
                </a:cubicBezTo>
                <a:cubicBezTo>
                  <a:pt x="276" y="1046"/>
                  <a:pt x="850" y="1577"/>
                  <a:pt x="1526" y="1833"/>
                </a:cubicBezTo>
                <a:lnTo>
                  <a:pt x="1500" y="537"/>
                </a:lnTo>
                <a:lnTo>
                  <a:pt x="6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flipH="1">
            <a:off x="5694343" y="1897192"/>
            <a:ext cx="326451" cy="423756"/>
          </a:xfrm>
          <a:custGeom>
            <a:avLst/>
            <a:gdLst/>
            <a:ahLst/>
            <a:cxnLst/>
            <a:rect l="l" t="t" r="r" b="b"/>
            <a:pathLst>
              <a:path w="4613" h="5988" extrusionOk="0">
                <a:moveTo>
                  <a:pt x="2307" y="1"/>
                </a:moveTo>
                <a:cubicBezTo>
                  <a:pt x="2257" y="1"/>
                  <a:pt x="2206" y="3"/>
                  <a:pt x="2154" y="8"/>
                </a:cubicBezTo>
                <a:cubicBezTo>
                  <a:pt x="1291" y="95"/>
                  <a:pt x="771" y="494"/>
                  <a:pt x="460" y="974"/>
                </a:cubicBezTo>
                <a:cubicBezTo>
                  <a:pt x="44" y="1614"/>
                  <a:pt x="1" y="2397"/>
                  <a:pt x="4" y="2747"/>
                </a:cubicBezTo>
                <a:cubicBezTo>
                  <a:pt x="4" y="2791"/>
                  <a:pt x="8" y="2827"/>
                  <a:pt x="8" y="2854"/>
                </a:cubicBezTo>
                <a:cubicBezTo>
                  <a:pt x="8" y="2877"/>
                  <a:pt x="8" y="2894"/>
                  <a:pt x="11" y="2904"/>
                </a:cubicBezTo>
                <a:lnTo>
                  <a:pt x="11" y="2914"/>
                </a:lnTo>
                <a:lnTo>
                  <a:pt x="11" y="2934"/>
                </a:lnTo>
                <a:lnTo>
                  <a:pt x="77" y="3064"/>
                </a:lnTo>
                <a:lnTo>
                  <a:pt x="131" y="3174"/>
                </a:lnTo>
                <a:lnTo>
                  <a:pt x="177" y="3267"/>
                </a:lnTo>
                <a:lnTo>
                  <a:pt x="1274" y="5483"/>
                </a:lnTo>
                <a:cubicBezTo>
                  <a:pt x="1274" y="5483"/>
                  <a:pt x="1871" y="5987"/>
                  <a:pt x="2620" y="5987"/>
                </a:cubicBezTo>
                <a:cubicBezTo>
                  <a:pt x="3025" y="5987"/>
                  <a:pt x="3475" y="5840"/>
                  <a:pt x="3899" y="5387"/>
                </a:cubicBezTo>
                <a:cubicBezTo>
                  <a:pt x="4593" y="4644"/>
                  <a:pt x="4613" y="2804"/>
                  <a:pt x="4056" y="1485"/>
                </a:cubicBezTo>
                <a:cubicBezTo>
                  <a:pt x="4010" y="1371"/>
                  <a:pt x="3956" y="1261"/>
                  <a:pt x="3903" y="1157"/>
                </a:cubicBezTo>
                <a:cubicBezTo>
                  <a:pt x="3890" y="1137"/>
                  <a:pt x="3879" y="1117"/>
                  <a:pt x="3870" y="1098"/>
                </a:cubicBezTo>
                <a:cubicBezTo>
                  <a:pt x="3867" y="1094"/>
                  <a:pt x="3867" y="1091"/>
                  <a:pt x="3863" y="1088"/>
                </a:cubicBezTo>
                <a:cubicBezTo>
                  <a:pt x="3787" y="951"/>
                  <a:pt x="3703" y="828"/>
                  <a:pt x="3613" y="711"/>
                </a:cubicBezTo>
                <a:cubicBezTo>
                  <a:pt x="3610" y="705"/>
                  <a:pt x="3603" y="698"/>
                  <a:pt x="3596" y="691"/>
                </a:cubicBezTo>
                <a:cubicBezTo>
                  <a:pt x="3550" y="628"/>
                  <a:pt x="3496" y="571"/>
                  <a:pt x="3443" y="518"/>
                </a:cubicBezTo>
                <a:cubicBezTo>
                  <a:pt x="3132" y="197"/>
                  <a:pt x="2753" y="1"/>
                  <a:pt x="230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flipH="1">
            <a:off x="5778977" y="2088056"/>
            <a:ext cx="25972" cy="96244"/>
          </a:xfrm>
          <a:custGeom>
            <a:avLst/>
            <a:gdLst/>
            <a:ahLst/>
            <a:cxnLst/>
            <a:rect l="l" t="t" r="r" b="b"/>
            <a:pathLst>
              <a:path w="367" h="1360" extrusionOk="0">
                <a:moveTo>
                  <a:pt x="173" y="0"/>
                </a:moveTo>
                <a:lnTo>
                  <a:pt x="0" y="30"/>
                </a:lnTo>
                <a:lnTo>
                  <a:pt x="180" y="1030"/>
                </a:lnTo>
                <a:cubicBezTo>
                  <a:pt x="186" y="1067"/>
                  <a:pt x="180" y="1107"/>
                  <a:pt x="157" y="1137"/>
                </a:cubicBezTo>
                <a:cubicBezTo>
                  <a:pt x="133" y="1167"/>
                  <a:pt x="100" y="1183"/>
                  <a:pt x="63" y="1187"/>
                </a:cubicBezTo>
                <a:lnTo>
                  <a:pt x="80" y="1360"/>
                </a:lnTo>
                <a:cubicBezTo>
                  <a:pt x="163" y="1350"/>
                  <a:pt x="243" y="1307"/>
                  <a:pt x="293" y="1240"/>
                </a:cubicBezTo>
                <a:cubicBezTo>
                  <a:pt x="346" y="1170"/>
                  <a:pt x="366" y="1083"/>
                  <a:pt x="350" y="1000"/>
                </a:cubicBezTo>
                <a:lnTo>
                  <a:pt x="1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flipH="1">
            <a:off x="5850949" y="2092019"/>
            <a:ext cx="14861" cy="19744"/>
          </a:xfrm>
          <a:custGeom>
            <a:avLst/>
            <a:gdLst/>
            <a:ahLst/>
            <a:cxnLst/>
            <a:rect l="l" t="t" r="r" b="b"/>
            <a:pathLst>
              <a:path w="210" h="279" extrusionOk="0">
                <a:moveTo>
                  <a:pt x="94" y="1"/>
                </a:moveTo>
                <a:cubicBezTo>
                  <a:pt x="93" y="1"/>
                  <a:pt x="91" y="1"/>
                  <a:pt x="90" y="1"/>
                </a:cubicBezTo>
                <a:cubicBezTo>
                  <a:pt x="37" y="7"/>
                  <a:pt x="0" y="74"/>
                  <a:pt x="7" y="151"/>
                </a:cubicBezTo>
                <a:cubicBezTo>
                  <a:pt x="13" y="223"/>
                  <a:pt x="58" y="278"/>
                  <a:pt x="112" y="278"/>
                </a:cubicBezTo>
                <a:cubicBezTo>
                  <a:pt x="114" y="278"/>
                  <a:pt x="117" y="278"/>
                  <a:pt x="120" y="278"/>
                </a:cubicBezTo>
                <a:cubicBezTo>
                  <a:pt x="173" y="274"/>
                  <a:pt x="210" y="207"/>
                  <a:pt x="203" y="131"/>
                </a:cubicBezTo>
                <a:cubicBezTo>
                  <a:pt x="197" y="56"/>
                  <a:pt x="149" y="1"/>
                  <a:pt x="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flipH="1">
            <a:off x="5744300" y="2081616"/>
            <a:ext cx="15144" cy="19744"/>
          </a:xfrm>
          <a:custGeom>
            <a:avLst/>
            <a:gdLst/>
            <a:ahLst/>
            <a:cxnLst/>
            <a:rect l="l" t="t" r="r" b="b"/>
            <a:pathLst>
              <a:path w="214" h="279" extrusionOk="0">
                <a:moveTo>
                  <a:pt x="103" y="1"/>
                </a:moveTo>
                <a:cubicBezTo>
                  <a:pt x="100" y="1"/>
                  <a:pt x="97" y="1"/>
                  <a:pt x="94" y="1"/>
                </a:cubicBezTo>
                <a:cubicBezTo>
                  <a:pt x="37" y="5"/>
                  <a:pt x="0" y="71"/>
                  <a:pt x="6" y="148"/>
                </a:cubicBezTo>
                <a:cubicBezTo>
                  <a:pt x="13" y="221"/>
                  <a:pt x="58" y="279"/>
                  <a:pt x="112" y="279"/>
                </a:cubicBezTo>
                <a:cubicBezTo>
                  <a:pt x="114" y="279"/>
                  <a:pt x="117" y="279"/>
                  <a:pt x="120" y="278"/>
                </a:cubicBezTo>
                <a:cubicBezTo>
                  <a:pt x="174" y="271"/>
                  <a:pt x="214" y="205"/>
                  <a:pt x="203" y="128"/>
                </a:cubicBezTo>
                <a:cubicBezTo>
                  <a:pt x="197" y="55"/>
                  <a:pt x="152"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flipH="1">
            <a:off x="5817900" y="2183310"/>
            <a:ext cx="27670" cy="28378"/>
          </a:xfrm>
          <a:custGeom>
            <a:avLst/>
            <a:gdLst/>
            <a:ahLst/>
            <a:cxnLst/>
            <a:rect l="l" t="t" r="r" b="b"/>
            <a:pathLst>
              <a:path w="391" h="401" extrusionOk="0">
                <a:moveTo>
                  <a:pt x="11" y="1"/>
                </a:moveTo>
                <a:lnTo>
                  <a:pt x="11" y="1"/>
                </a:lnTo>
                <a:cubicBezTo>
                  <a:pt x="1" y="104"/>
                  <a:pt x="41" y="210"/>
                  <a:pt x="111" y="287"/>
                </a:cubicBezTo>
                <a:cubicBezTo>
                  <a:pt x="181" y="357"/>
                  <a:pt x="281" y="401"/>
                  <a:pt x="377" y="401"/>
                </a:cubicBezTo>
                <a:lnTo>
                  <a:pt x="391" y="401"/>
                </a:lnTo>
                <a:lnTo>
                  <a:pt x="384" y="227"/>
                </a:lnTo>
                <a:cubicBezTo>
                  <a:pt x="331" y="227"/>
                  <a:pt x="274" y="207"/>
                  <a:pt x="237" y="167"/>
                </a:cubicBezTo>
                <a:cubicBezTo>
                  <a:pt x="197" y="127"/>
                  <a:pt x="177" y="70"/>
                  <a:pt x="184" y="17"/>
                </a:cubicBezTo>
                <a:lnTo>
                  <a:pt x="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flipH="1">
            <a:off x="5837220" y="2049133"/>
            <a:ext cx="54774" cy="26042"/>
          </a:xfrm>
          <a:custGeom>
            <a:avLst/>
            <a:gdLst/>
            <a:ahLst/>
            <a:cxnLst/>
            <a:rect l="l" t="t" r="r" b="b"/>
            <a:pathLst>
              <a:path w="774" h="368" extrusionOk="0">
                <a:moveTo>
                  <a:pt x="521" y="0"/>
                </a:moveTo>
                <a:cubicBezTo>
                  <a:pt x="397" y="0"/>
                  <a:pt x="268" y="29"/>
                  <a:pt x="157" y="77"/>
                </a:cubicBezTo>
                <a:cubicBezTo>
                  <a:pt x="114" y="97"/>
                  <a:pt x="74" y="117"/>
                  <a:pt x="47" y="150"/>
                </a:cubicBezTo>
                <a:cubicBezTo>
                  <a:pt x="17" y="184"/>
                  <a:pt x="0" y="227"/>
                  <a:pt x="14" y="270"/>
                </a:cubicBezTo>
                <a:cubicBezTo>
                  <a:pt x="34" y="337"/>
                  <a:pt x="117" y="360"/>
                  <a:pt x="190" y="367"/>
                </a:cubicBezTo>
                <a:cubicBezTo>
                  <a:pt x="203" y="367"/>
                  <a:pt x="216" y="368"/>
                  <a:pt x="229" y="368"/>
                </a:cubicBezTo>
                <a:cubicBezTo>
                  <a:pt x="373" y="368"/>
                  <a:pt x="519" y="335"/>
                  <a:pt x="647" y="270"/>
                </a:cubicBezTo>
                <a:cubicBezTo>
                  <a:pt x="697" y="247"/>
                  <a:pt x="747" y="210"/>
                  <a:pt x="757" y="157"/>
                </a:cubicBezTo>
                <a:cubicBezTo>
                  <a:pt x="773" y="33"/>
                  <a:pt x="607" y="4"/>
                  <a:pt x="540" y="1"/>
                </a:cubicBezTo>
                <a:cubicBezTo>
                  <a:pt x="533" y="0"/>
                  <a:pt x="527" y="0"/>
                  <a:pt x="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flipH="1">
            <a:off x="5730147" y="2039367"/>
            <a:ext cx="49608" cy="21301"/>
          </a:xfrm>
          <a:custGeom>
            <a:avLst/>
            <a:gdLst/>
            <a:ahLst/>
            <a:cxnLst/>
            <a:rect l="l" t="t" r="r" b="b"/>
            <a:pathLst>
              <a:path w="701" h="301" extrusionOk="0">
                <a:moveTo>
                  <a:pt x="357" y="1"/>
                </a:moveTo>
                <a:cubicBezTo>
                  <a:pt x="289" y="1"/>
                  <a:pt x="221" y="10"/>
                  <a:pt x="157" y="25"/>
                </a:cubicBezTo>
                <a:cubicBezTo>
                  <a:pt x="121" y="35"/>
                  <a:pt x="84" y="48"/>
                  <a:pt x="54" y="71"/>
                </a:cubicBezTo>
                <a:cubicBezTo>
                  <a:pt x="21" y="95"/>
                  <a:pt x="1" y="135"/>
                  <a:pt x="7" y="171"/>
                </a:cubicBezTo>
                <a:cubicBezTo>
                  <a:pt x="14" y="231"/>
                  <a:pt x="84" y="265"/>
                  <a:pt x="147" y="282"/>
                </a:cubicBezTo>
                <a:cubicBezTo>
                  <a:pt x="203" y="294"/>
                  <a:pt x="260" y="300"/>
                  <a:pt x="317" y="300"/>
                </a:cubicBezTo>
                <a:cubicBezTo>
                  <a:pt x="398" y="300"/>
                  <a:pt x="478" y="288"/>
                  <a:pt x="553" y="265"/>
                </a:cubicBezTo>
                <a:cubicBezTo>
                  <a:pt x="601" y="251"/>
                  <a:pt x="650" y="228"/>
                  <a:pt x="667" y="182"/>
                </a:cubicBezTo>
                <a:cubicBezTo>
                  <a:pt x="701" y="79"/>
                  <a:pt x="561" y="28"/>
                  <a:pt x="501" y="15"/>
                </a:cubicBezTo>
                <a:cubicBezTo>
                  <a:pt x="454" y="5"/>
                  <a:pt x="406" y="1"/>
                  <a:pt x="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flipH="1">
            <a:off x="5759874" y="1891955"/>
            <a:ext cx="260920" cy="211454"/>
          </a:xfrm>
          <a:custGeom>
            <a:avLst/>
            <a:gdLst/>
            <a:ahLst/>
            <a:cxnLst/>
            <a:rect l="l" t="t" r="r" b="b"/>
            <a:pathLst>
              <a:path w="3687" h="2988" extrusionOk="0">
                <a:moveTo>
                  <a:pt x="2675" y="0"/>
                </a:moveTo>
                <a:cubicBezTo>
                  <a:pt x="2511" y="0"/>
                  <a:pt x="2334" y="18"/>
                  <a:pt x="2154" y="49"/>
                </a:cubicBezTo>
                <a:cubicBezTo>
                  <a:pt x="1297" y="195"/>
                  <a:pt x="774" y="568"/>
                  <a:pt x="460" y="1048"/>
                </a:cubicBezTo>
                <a:cubicBezTo>
                  <a:pt x="44" y="1688"/>
                  <a:pt x="1" y="2471"/>
                  <a:pt x="4" y="2821"/>
                </a:cubicBezTo>
                <a:cubicBezTo>
                  <a:pt x="8" y="2865"/>
                  <a:pt x="8" y="2901"/>
                  <a:pt x="8" y="2928"/>
                </a:cubicBezTo>
                <a:cubicBezTo>
                  <a:pt x="11" y="2951"/>
                  <a:pt x="11" y="2968"/>
                  <a:pt x="11" y="2978"/>
                </a:cubicBezTo>
                <a:lnTo>
                  <a:pt x="11" y="2988"/>
                </a:lnTo>
                <a:lnTo>
                  <a:pt x="14" y="2985"/>
                </a:lnTo>
                <a:cubicBezTo>
                  <a:pt x="594" y="2468"/>
                  <a:pt x="1000" y="1762"/>
                  <a:pt x="1160" y="999"/>
                </a:cubicBezTo>
                <a:cubicBezTo>
                  <a:pt x="1351" y="1039"/>
                  <a:pt x="1556" y="1056"/>
                  <a:pt x="1762" y="1056"/>
                </a:cubicBezTo>
                <a:cubicBezTo>
                  <a:pt x="2380" y="1056"/>
                  <a:pt x="3008" y="901"/>
                  <a:pt x="3303" y="739"/>
                </a:cubicBezTo>
                <a:cubicBezTo>
                  <a:pt x="3490" y="635"/>
                  <a:pt x="3687" y="379"/>
                  <a:pt x="3316" y="145"/>
                </a:cubicBezTo>
                <a:cubicBezTo>
                  <a:pt x="3151" y="42"/>
                  <a:pt x="2927" y="0"/>
                  <a:pt x="2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flipH="1">
            <a:off x="5961775" y="2081828"/>
            <a:ext cx="99570" cy="121791"/>
          </a:xfrm>
          <a:custGeom>
            <a:avLst/>
            <a:gdLst/>
            <a:ahLst/>
            <a:cxnLst/>
            <a:rect l="l" t="t" r="r" b="b"/>
            <a:pathLst>
              <a:path w="1407" h="1721" extrusionOk="0">
                <a:moveTo>
                  <a:pt x="773" y="1"/>
                </a:moveTo>
                <a:cubicBezTo>
                  <a:pt x="745" y="1"/>
                  <a:pt x="716" y="3"/>
                  <a:pt x="687" y="8"/>
                </a:cubicBezTo>
                <a:cubicBezTo>
                  <a:pt x="510" y="38"/>
                  <a:pt x="354" y="151"/>
                  <a:pt x="247" y="295"/>
                </a:cubicBezTo>
                <a:cubicBezTo>
                  <a:pt x="1" y="618"/>
                  <a:pt x="21" y="1118"/>
                  <a:pt x="290" y="1424"/>
                </a:cubicBezTo>
                <a:cubicBezTo>
                  <a:pt x="461" y="1617"/>
                  <a:pt x="719" y="1720"/>
                  <a:pt x="975" y="1720"/>
                </a:cubicBezTo>
                <a:cubicBezTo>
                  <a:pt x="1126" y="1720"/>
                  <a:pt x="1276" y="1685"/>
                  <a:pt x="1407" y="1611"/>
                </a:cubicBezTo>
                <a:lnTo>
                  <a:pt x="1167" y="185"/>
                </a:lnTo>
                <a:cubicBezTo>
                  <a:pt x="1074" y="65"/>
                  <a:pt x="924" y="1"/>
                  <a:pt x="773"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flipH="1">
            <a:off x="5999706" y="2111197"/>
            <a:ext cx="37082" cy="56614"/>
          </a:xfrm>
          <a:custGeom>
            <a:avLst/>
            <a:gdLst/>
            <a:ahLst/>
            <a:cxnLst/>
            <a:rect l="l" t="t" r="r" b="b"/>
            <a:pathLst>
              <a:path w="524" h="800" extrusionOk="0">
                <a:moveTo>
                  <a:pt x="360" y="0"/>
                </a:moveTo>
                <a:lnTo>
                  <a:pt x="0" y="173"/>
                </a:lnTo>
                <a:lnTo>
                  <a:pt x="77" y="330"/>
                </a:lnTo>
                <a:lnTo>
                  <a:pt x="270" y="236"/>
                </a:lnTo>
                <a:lnTo>
                  <a:pt x="270" y="236"/>
                </a:lnTo>
                <a:cubicBezTo>
                  <a:pt x="247" y="426"/>
                  <a:pt x="280" y="630"/>
                  <a:pt x="374" y="800"/>
                </a:cubicBezTo>
                <a:lnTo>
                  <a:pt x="523" y="716"/>
                </a:lnTo>
                <a:cubicBezTo>
                  <a:pt x="427" y="533"/>
                  <a:pt x="407" y="306"/>
                  <a:pt x="480" y="107"/>
                </a:cubicBezTo>
                <a:lnTo>
                  <a:pt x="3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flipH="1">
            <a:off x="4976744" y="2932328"/>
            <a:ext cx="243157" cy="188666"/>
          </a:xfrm>
          <a:custGeom>
            <a:avLst/>
            <a:gdLst/>
            <a:ahLst/>
            <a:cxnLst/>
            <a:rect l="l" t="t" r="r" b="b"/>
            <a:pathLst>
              <a:path w="3436" h="2666" extrusionOk="0">
                <a:moveTo>
                  <a:pt x="2410" y="1"/>
                </a:moveTo>
                <a:cubicBezTo>
                  <a:pt x="2217" y="1"/>
                  <a:pt x="1969" y="152"/>
                  <a:pt x="1687" y="197"/>
                </a:cubicBezTo>
                <a:cubicBezTo>
                  <a:pt x="1371" y="244"/>
                  <a:pt x="840" y="250"/>
                  <a:pt x="597" y="250"/>
                </a:cubicBezTo>
                <a:cubicBezTo>
                  <a:pt x="516" y="250"/>
                  <a:pt x="467" y="250"/>
                  <a:pt x="467" y="250"/>
                </a:cubicBezTo>
                <a:lnTo>
                  <a:pt x="0" y="2643"/>
                </a:lnTo>
                <a:cubicBezTo>
                  <a:pt x="0" y="2643"/>
                  <a:pt x="535" y="2665"/>
                  <a:pt x="1144" y="2665"/>
                </a:cubicBezTo>
                <a:cubicBezTo>
                  <a:pt x="1893" y="2665"/>
                  <a:pt x="2754" y="2631"/>
                  <a:pt x="2863" y="2476"/>
                </a:cubicBezTo>
                <a:cubicBezTo>
                  <a:pt x="2979" y="2313"/>
                  <a:pt x="2850" y="2220"/>
                  <a:pt x="2850" y="2220"/>
                </a:cubicBezTo>
                <a:lnTo>
                  <a:pt x="2850" y="2220"/>
                </a:lnTo>
                <a:cubicBezTo>
                  <a:pt x="2850" y="2220"/>
                  <a:pt x="2891" y="2226"/>
                  <a:pt x="2947" y="2226"/>
                </a:cubicBezTo>
                <a:cubicBezTo>
                  <a:pt x="3033" y="2226"/>
                  <a:pt x="3154" y="2210"/>
                  <a:pt x="3213" y="2129"/>
                </a:cubicBezTo>
                <a:cubicBezTo>
                  <a:pt x="3306" y="2000"/>
                  <a:pt x="3199" y="1869"/>
                  <a:pt x="3199" y="1869"/>
                </a:cubicBezTo>
                <a:lnTo>
                  <a:pt x="3199" y="1869"/>
                </a:lnTo>
                <a:cubicBezTo>
                  <a:pt x="3199" y="1869"/>
                  <a:pt x="3200" y="1869"/>
                  <a:pt x="3202" y="1869"/>
                </a:cubicBezTo>
                <a:cubicBezTo>
                  <a:pt x="3227" y="1869"/>
                  <a:pt x="3435" y="1863"/>
                  <a:pt x="3422" y="1657"/>
                </a:cubicBezTo>
                <a:cubicBezTo>
                  <a:pt x="3406" y="1420"/>
                  <a:pt x="2699" y="1077"/>
                  <a:pt x="1983" y="790"/>
                </a:cubicBezTo>
                <a:cubicBezTo>
                  <a:pt x="2360" y="723"/>
                  <a:pt x="2836" y="437"/>
                  <a:pt x="2650" y="140"/>
                </a:cubicBezTo>
                <a:cubicBezTo>
                  <a:pt x="2585" y="37"/>
                  <a:pt x="2504" y="1"/>
                  <a:pt x="241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flipH="1">
            <a:off x="4990116" y="3027371"/>
            <a:ext cx="77915" cy="42461"/>
          </a:xfrm>
          <a:custGeom>
            <a:avLst/>
            <a:gdLst/>
            <a:ahLst/>
            <a:cxnLst/>
            <a:rect l="l" t="t" r="r" b="b"/>
            <a:pathLst>
              <a:path w="1101" h="600" extrusionOk="0">
                <a:moveTo>
                  <a:pt x="47" y="0"/>
                </a:moveTo>
                <a:lnTo>
                  <a:pt x="1" y="166"/>
                </a:lnTo>
                <a:cubicBezTo>
                  <a:pt x="587" y="326"/>
                  <a:pt x="1001" y="597"/>
                  <a:pt x="1007" y="600"/>
                </a:cubicBezTo>
                <a:lnTo>
                  <a:pt x="1100" y="457"/>
                </a:lnTo>
                <a:cubicBezTo>
                  <a:pt x="1084" y="443"/>
                  <a:pt x="661" y="166"/>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flipH="1">
            <a:off x="5015875" y="3062260"/>
            <a:ext cx="64894" cy="32624"/>
          </a:xfrm>
          <a:custGeom>
            <a:avLst/>
            <a:gdLst/>
            <a:ahLst/>
            <a:cxnLst/>
            <a:rect l="l" t="t" r="r" b="b"/>
            <a:pathLst>
              <a:path w="917" h="461" extrusionOk="0">
                <a:moveTo>
                  <a:pt x="44" y="0"/>
                </a:moveTo>
                <a:lnTo>
                  <a:pt x="1" y="170"/>
                </a:lnTo>
                <a:cubicBezTo>
                  <a:pt x="414" y="273"/>
                  <a:pt x="844" y="460"/>
                  <a:pt x="847" y="460"/>
                </a:cubicBezTo>
                <a:lnTo>
                  <a:pt x="917" y="304"/>
                </a:lnTo>
                <a:cubicBezTo>
                  <a:pt x="901" y="293"/>
                  <a:pt x="467" y="107"/>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flipH="1">
            <a:off x="5102213" y="2986537"/>
            <a:ext cx="53288" cy="42036"/>
          </a:xfrm>
          <a:custGeom>
            <a:avLst/>
            <a:gdLst/>
            <a:ahLst/>
            <a:cxnLst/>
            <a:rect l="l" t="t" r="r" b="b"/>
            <a:pathLst>
              <a:path w="753" h="594" extrusionOk="0">
                <a:moveTo>
                  <a:pt x="597" y="0"/>
                </a:moveTo>
                <a:cubicBezTo>
                  <a:pt x="493" y="234"/>
                  <a:pt x="253" y="403"/>
                  <a:pt x="0" y="423"/>
                </a:cubicBezTo>
                <a:lnTo>
                  <a:pt x="10" y="594"/>
                </a:lnTo>
                <a:cubicBezTo>
                  <a:pt x="330" y="574"/>
                  <a:pt x="627" y="360"/>
                  <a:pt x="753" y="68"/>
                </a:cubicBezTo>
                <a:lnTo>
                  <a:pt x="5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flipH="1">
            <a:off x="5170309" y="2429515"/>
            <a:ext cx="863223" cy="715744"/>
          </a:xfrm>
          <a:custGeom>
            <a:avLst/>
            <a:gdLst/>
            <a:ahLst/>
            <a:cxnLst/>
            <a:rect l="l" t="t" r="r" b="b"/>
            <a:pathLst>
              <a:path w="12198" h="10114" extrusionOk="0">
                <a:moveTo>
                  <a:pt x="3153" y="1"/>
                </a:moveTo>
                <a:cubicBezTo>
                  <a:pt x="2935" y="988"/>
                  <a:pt x="2494" y="1312"/>
                  <a:pt x="2009" y="1312"/>
                </a:cubicBezTo>
                <a:cubicBezTo>
                  <a:pt x="1085" y="1312"/>
                  <a:pt x="1" y="131"/>
                  <a:pt x="1" y="130"/>
                </a:cubicBezTo>
                <a:lnTo>
                  <a:pt x="1" y="130"/>
                </a:lnTo>
                <a:lnTo>
                  <a:pt x="1014" y="9781"/>
                </a:lnTo>
                <a:lnTo>
                  <a:pt x="11831" y="10114"/>
                </a:lnTo>
                <a:lnTo>
                  <a:pt x="12197" y="6642"/>
                </a:lnTo>
                <a:lnTo>
                  <a:pt x="7558" y="4676"/>
                </a:lnTo>
                <a:cubicBezTo>
                  <a:pt x="7558" y="4676"/>
                  <a:pt x="5922" y="670"/>
                  <a:pt x="5456" y="401"/>
                </a:cubicBezTo>
                <a:cubicBezTo>
                  <a:pt x="4986" y="134"/>
                  <a:pt x="3153" y="1"/>
                  <a:pt x="3153"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flipH="1">
            <a:off x="5261090" y="2857738"/>
            <a:ext cx="46565" cy="288307"/>
          </a:xfrm>
          <a:custGeom>
            <a:avLst/>
            <a:gdLst/>
            <a:ahLst/>
            <a:cxnLst/>
            <a:rect l="l" t="t" r="r" b="b"/>
            <a:pathLst>
              <a:path w="658" h="4074" extrusionOk="0">
                <a:moveTo>
                  <a:pt x="484" y="1"/>
                </a:moveTo>
                <a:lnTo>
                  <a:pt x="1" y="4053"/>
                </a:lnTo>
                <a:lnTo>
                  <a:pt x="174" y="4073"/>
                </a:lnTo>
                <a:lnTo>
                  <a:pt x="657" y="21"/>
                </a:lnTo>
                <a:lnTo>
                  <a:pt x="48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flipH="1">
            <a:off x="4563741" y="4033138"/>
            <a:ext cx="507404" cy="236576"/>
          </a:xfrm>
          <a:custGeom>
            <a:avLst/>
            <a:gdLst/>
            <a:ahLst/>
            <a:cxnLst/>
            <a:rect l="l" t="t" r="r" b="b"/>
            <a:pathLst>
              <a:path w="7170" h="3343" extrusionOk="0">
                <a:moveTo>
                  <a:pt x="3353" y="1"/>
                </a:moveTo>
                <a:lnTo>
                  <a:pt x="1" y="474"/>
                </a:lnTo>
                <a:lnTo>
                  <a:pt x="268" y="3343"/>
                </a:lnTo>
                <a:lnTo>
                  <a:pt x="7169" y="3343"/>
                </a:lnTo>
                <a:cubicBezTo>
                  <a:pt x="6859" y="2650"/>
                  <a:pt x="6259" y="2070"/>
                  <a:pt x="5543" y="1814"/>
                </a:cubicBezTo>
                <a:cubicBezTo>
                  <a:pt x="5179" y="1687"/>
                  <a:pt x="4793" y="1630"/>
                  <a:pt x="4444" y="1470"/>
                </a:cubicBezTo>
                <a:cubicBezTo>
                  <a:pt x="3867"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flipH="1">
            <a:off x="4660689" y="4019975"/>
            <a:ext cx="245139" cy="155406"/>
          </a:xfrm>
          <a:custGeom>
            <a:avLst/>
            <a:gdLst/>
            <a:ahLst/>
            <a:cxnLst/>
            <a:rect l="l" t="t" r="r" b="b"/>
            <a:pathLst>
              <a:path w="3464" h="2196" extrusionOk="0">
                <a:moveTo>
                  <a:pt x="164" y="0"/>
                </a:moveTo>
                <a:lnTo>
                  <a:pt x="1" y="60"/>
                </a:lnTo>
                <a:cubicBezTo>
                  <a:pt x="238" y="676"/>
                  <a:pt x="534" y="1443"/>
                  <a:pt x="1164" y="1876"/>
                </a:cubicBezTo>
                <a:cubicBezTo>
                  <a:pt x="1474" y="2093"/>
                  <a:pt x="1848" y="2196"/>
                  <a:pt x="2220" y="2196"/>
                </a:cubicBezTo>
                <a:cubicBezTo>
                  <a:pt x="2671" y="2196"/>
                  <a:pt x="3123" y="2043"/>
                  <a:pt x="3463" y="1743"/>
                </a:cubicBezTo>
                <a:lnTo>
                  <a:pt x="3350" y="1613"/>
                </a:lnTo>
                <a:cubicBezTo>
                  <a:pt x="3045" y="1881"/>
                  <a:pt x="2631" y="2019"/>
                  <a:pt x="2218" y="2019"/>
                </a:cubicBezTo>
                <a:cubicBezTo>
                  <a:pt x="1878" y="2019"/>
                  <a:pt x="1539" y="1926"/>
                  <a:pt x="1264" y="1736"/>
                </a:cubicBezTo>
                <a:cubicBezTo>
                  <a:pt x="678" y="1330"/>
                  <a:pt x="391" y="593"/>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flipH="1">
            <a:off x="4778596" y="4033138"/>
            <a:ext cx="507616" cy="236576"/>
          </a:xfrm>
          <a:custGeom>
            <a:avLst/>
            <a:gdLst/>
            <a:ahLst/>
            <a:cxnLst/>
            <a:rect l="l" t="t" r="r" b="b"/>
            <a:pathLst>
              <a:path w="7173" h="3343" extrusionOk="0">
                <a:moveTo>
                  <a:pt x="3353" y="1"/>
                </a:moveTo>
                <a:lnTo>
                  <a:pt x="1" y="474"/>
                </a:lnTo>
                <a:lnTo>
                  <a:pt x="271" y="3343"/>
                </a:lnTo>
                <a:lnTo>
                  <a:pt x="7172" y="3343"/>
                </a:lnTo>
                <a:cubicBezTo>
                  <a:pt x="6863" y="2650"/>
                  <a:pt x="6263" y="2070"/>
                  <a:pt x="5546" y="1814"/>
                </a:cubicBezTo>
                <a:cubicBezTo>
                  <a:pt x="5183" y="1687"/>
                  <a:pt x="4793" y="1630"/>
                  <a:pt x="4447" y="1470"/>
                </a:cubicBezTo>
                <a:cubicBezTo>
                  <a:pt x="3870"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flipH="1">
            <a:off x="4875473" y="4019975"/>
            <a:ext cx="245139" cy="155406"/>
          </a:xfrm>
          <a:custGeom>
            <a:avLst/>
            <a:gdLst/>
            <a:ahLst/>
            <a:cxnLst/>
            <a:rect l="l" t="t" r="r" b="b"/>
            <a:pathLst>
              <a:path w="3464" h="2196" extrusionOk="0">
                <a:moveTo>
                  <a:pt x="160" y="0"/>
                </a:moveTo>
                <a:lnTo>
                  <a:pt x="0" y="60"/>
                </a:lnTo>
                <a:cubicBezTo>
                  <a:pt x="237" y="676"/>
                  <a:pt x="530" y="1443"/>
                  <a:pt x="1164" y="1876"/>
                </a:cubicBezTo>
                <a:cubicBezTo>
                  <a:pt x="1473" y="2093"/>
                  <a:pt x="1843" y="2196"/>
                  <a:pt x="2216" y="2196"/>
                </a:cubicBezTo>
                <a:cubicBezTo>
                  <a:pt x="2670" y="2196"/>
                  <a:pt x="3119" y="2043"/>
                  <a:pt x="3463" y="1743"/>
                </a:cubicBezTo>
                <a:lnTo>
                  <a:pt x="3349" y="1613"/>
                </a:lnTo>
                <a:cubicBezTo>
                  <a:pt x="3043" y="1881"/>
                  <a:pt x="2628" y="2019"/>
                  <a:pt x="2216" y="2019"/>
                </a:cubicBezTo>
                <a:cubicBezTo>
                  <a:pt x="1876" y="2019"/>
                  <a:pt x="1537" y="1926"/>
                  <a:pt x="1260" y="1736"/>
                </a:cubicBezTo>
                <a:cubicBezTo>
                  <a:pt x="673" y="1330"/>
                  <a:pt x="390" y="593"/>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flipH="1">
            <a:off x="4737143" y="3121210"/>
            <a:ext cx="1430567" cy="957273"/>
          </a:xfrm>
          <a:custGeom>
            <a:avLst/>
            <a:gdLst/>
            <a:ahLst/>
            <a:cxnLst/>
            <a:rect l="l" t="t" r="r" b="b"/>
            <a:pathLst>
              <a:path w="20215" h="13527" extrusionOk="0">
                <a:moveTo>
                  <a:pt x="9254" y="1"/>
                </a:moveTo>
                <a:cubicBezTo>
                  <a:pt x="8189" y="1"/>
                  <a:pt x="7472" y="40"/>
                  <a:pt x="7472" y="40"/>
                </a:cubicBezTo>
                <a:lnTo>
                  <a:pt x="1864" y="54"/>
                </a:lnTo>
                <a:cubicBezTo>
                  <a:pt x="1864" y="54"/>
                  <a:pt x="0" y="5315"/>
                  <a:pt x="2590" y="6549"/>
                </a:cubicBezTo>
                <a:lnTo>
                  <a:pt x="13704" y="6549"/>
                </a:lnTo>
                <a:lnTo>
                  <a:pt x="14673" y="13527"/>
                </a:lnTo>
                <a:lnTo>
                  <a:pt x="19965" y="13527"/>
                </a:lnTo>
                <a:cubicBezTo>
                  <a:pt x="19965" y="13527"/>
                  <a:pt x="20214" y="3856"/>
                  <a:pt x="17646" y="1610"/>
                </a:cubicBezTo>
                <a:cubicBezTo>
                  <a:pt x="16045" y="212"/>
                  <a:pt x="11719" y="1"/>
                  <a:pt x="9254" y="1"/>
                </a:cubicBez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flipH="1">
            <a:off x="4951926" y="3074503"/>
            <a:ext cx="1349963" cy="1003980"/>
          </a:xfrm>
          <a:custGeom>
            <a:avLst/>
            <a:gdLst/>
            <a:ahLst/>
            <a:cxnLst/>
            <a:rect l="l" t="t" r="r" b="b"/>
            <a:pathLst>
              <a:path w="19076" h="14187" extrusionOk="0">
                <a:moveTo>
                  <a:pt x="904" y="0"/>
                </a:moveTo>
                <a:cubicBezTo>
                  <a:pt x="904" y="0"/>
                  <a:pt x="881" y="60"/>
                  <a:pt x="847" y="171"/>
                </a:cubicBezTo>
                <a:cubicBezTo>
                  <a:pt x="807" y="300"/>
                  <a:pt x="744" y="504"/>
                  <a:pt x="677" y="757"/>
                </a:cubicBezTo>
                <a:cubicBezTo>
                  <a:pt x="227" y="2407"/>
                  <a:pt x="1" y="6249"/>
                  <a:pt x="2020" y="7209"/>
                </a:cubicBezTo>
                <a:lnTo>
                  <a:pt x="12567" y="7209"/>
                </a:lnTo>
                <a:lnTo>
                  <a:pt x="13533" y="14187"/>
                </a:lnTo>
                <a:lnTo>
                  <a:pt x="18928" y="14187"/>
                </a:lnTo>
                <a:cubicBezTo>
                  <a:pt x="18928" y="14187"/>
                  <a:pt x="19075" y="4516"/>
                  <a:pt x="16506" y="2270"/>
                </a:cubicBezTo>
                <a:cubicBezTo>
                  <a:pt x="15356" y="1267"/>
                  <a:pt x="12810" y="874"/>
                  <a:pt x="10551" y="734"/>
                </a:cubicBezTo>
                <a:cubicBezTo>
                  <a:pt x="10291" y="717"/>
                  <a:pt x="10038" y="704"/>
                  <a:pt x="9788" y="694"/>
                </a:cubicBezTo>
                <a:cubicBezTo>
                  <a:pt x="9183" y="669"/>
                  <a:pt x="8615" y="661"/>
                  <a:pt x="8122" y="661"/>
                </a:cubicBezTo>
                <a:cubicBezTo>
                  <a:pt x="7053" y="661"/>
                  <a:pt x="6332" y="700"/>
                  <a:pt x="6332" y="700"/>
                </a:cubicBezTo>
                <a:lnTo>
                  <a:pt x="904"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flipH="1">
            <a:off x="5555219" y="3074503"/>
            <a:ext cx="698830" cy="111176"/>
          </a:xfrm>
          <a:custGeom>
            <a:avLst/>
            <a:gdLst/>
            <a:ahLst/>
            <a:cxnLst/>
            <a:rect l="l" t="t" r="r" b="b"/>
            <a:pathLst>
              <a:path w="9875" h="1571" extrusionOk="0">
                <a:moveTo>
                  <a:pt x="228" y="0"/>
                </a:moveTo>
                <a:cubicBezTo>
                  <a:pt x="228" y="0"/>
                  <a:pt x="205" y="60"/>
                  <a:pt x="171" y="171"/>
                </a:cubicBezTo>
                <a:cubicBezTo>
                  <a:pt x="131" y="300"/>
                  <a:pt x="68" y="504"/>
                  <a:pt x="1" y="757"/>
                </a:cubicBezTo>
                <a:cubicBezTo>
                  <a:pt x="1365" y="1378"/>
                  <a:pt x="3127" y="1570"/>
                  <a:pt x="4784" y="1570"/>
                </a:cubicBezTo>
                <a:cubicBezTo>
                  <a:pt x="7465" y="1570"/>
                  <a:pt x="9871" y="1067"/>
                  <a:pt x="9871" y="1067"/>
                </a:cubicBezTo>
                <a:lnTo>
                  <a:pt x="9875" y="734"/>
                </a:lnTo>
                <a:cubicBezTo>
                  <a:pt x="9615" y="717"/>
                  <a:pt x="9362" y="704"/>
                  <a:pt x="9112" y="694"/>
                </a:cubicBezTo>
                <a:cubicBezTo>
                  <a:pt x="8507" y="669"/>
                  <a:pt x="7939" y="661"/>
                  <a:pt x="7446" y="661"/>
                </a:cubicBezTo>
                <a:cubicBezTo>
                  <a:pt x="6377" y="661"/>
                  <a:pt x="5656" y="700"/>
                  <a:pt x="5656" y="700"/>
                </a:cubicBezTo>
                <a:lnTo>
                  <a:pt x="228" y="0"/>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flipH="1">
            <a:off x="5553026" y="2741252"/>
            <a:ext cx="734709" cy="385188"/>
          </a:xfrm>
          <a:custGeom>
            <a:avLst/>
            <a:gdLst/>
            <a:ahLst/>
            <a:cxnLst/>
            <a:rect l="l" t="t" r="r" b="b"/>
            <a:pathLst>
              <a:path w="10382" h="5443" extrusionOk="0">
                <a:moveTo>
                  <a:pt x="4206" y="1"/>
                </a:moveTo>
                <a:lnTo>
                  <a:pt x="1" y="4480"/>
                </a:lnTo>
                <a:cubicBezTo>
                  <a:pt x="187" y="4629"/>
                  <a:pt x="407" y="4763"/>
                  <a:pt x="647" y="4880"/>
                </a:cubicBezTo>
                <a:cubicBezTo>
                  <a:pt x="681" y="4769"/>
                  <a:pt x="704" y="4709"/>
                  <a:pt x="704" y="4709"/>
                </a:cubicBezTo>
                <a:lnTo>
                  <a:pt x="6132" y="5409"/>
                </a:lnTo>
                <a:cubicBezTo>
                  <a:pt x="6132" y="5409"/>
                  <a:pt x="6853" y="5370"/>
                  <a:pt x="7922" y="5370"/>
                </a:cubicBezTo>
                <a:cubicBezTo>
                  <a:pt x="8415" y="5370"/>
                  <a:pt x="8983" y="5378"/>
                  <a:pt x="9588" y="5403"/>
                </a:cubicBezTo>
                <a:cubicBezTo>
                  <a:pt x="9838" y="5413"/>
                  <a:pt x="10091" y="5426"/>
                  <a:pt x="10351" y="5443"/>
                </a:cubicBezTo>
                <a:lnTo>
                  <a:pt x="10381" y="1437"/>
                </a:lnTo>
                <a:lnTo>
                  <a:pt x="4963" y="770"/>
                </a:lnTo>
                <a:lnTo>
                  <a:pt x="4206" y="1"/>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flipH="1">
            <a:off x="5385151" y="2903101"/>
            <a:ext cx="230985" cy="194116"/>
          </a:xfrm>
          <a:custGeom>
            <a:avLst/>
            <a:gdLst/>
            <a:ahLst/>
            <a:cxnLst/>
            <a:rect l="l" t="t" r="r" b="b"/>
            <a:pathLst>
              <a:path w="3264" h="2743" extrusionOk="0">
                <a:moveTo>
                  <a:pt x="1964" y="1"/>
                </a:moveTo>
                <a:cubicBezTo>
                  <a:pt x="1689" y="1"/>
                  <a:pt x="1308" y="61"/>
                  <a:pt x="964" y="147"/>
                </a:cubicBezTo>
                <a:cubicBezTo>
                  <a:pt x="554" y="250"/>
                  <a:pt x="71" y="303"/>
                  <a:pt x="71" y="303"/>
                </a:cubicBezTo>
                <a:lnTo>
                  <a:pt x="1" y="2742"/>
                </a:lnTo>
                <a:cubicBezTo>
                  <a:pt x="1" y="2742"/>
                  <a:pt x="2647" y="2416"/>
                  <a:pt x="2794" y="2113"/>
                </a:cubicBezTo>
                <a:cubicBezTo>
                  <a:pt x="2883" y="1930"/>
                  <a:pt x="2740" y="1856"/>
                  <a:pt x="2740" y="1856"/>
                </a:cubicBezTo>
                <a:cubicBezTo>
                  <a:pt x="2740" y="1856"/>
                  <a:pt x="3014" y="1856"/>
                  <a:pt x="3083" y="1713"/>
                </a:cubicBezTo>
                <a:cubicBezTo>
                  <a:pt x="3157" y="1566"/>
                  <a:pt x="3030" y="1456"/>
                  <a:pt x="3030" y="1456"/>
                </a:cubicBezTo>
                <a:cubicBezTo>
                  <a:pt x="3030" y="1456"/>
                  <a:pt x="3263" y="1423"/>
                  <a:pt x="3214" y="1210"/>
                </a:cubicBezTo>
                <a:cubicBezTo>
                  <a:pt x="3160" y="976"/>
                  <a:pt x="2407" y="756"/>
                  <a:pt x="1651" y="590"/>
                </a:cubicBezTo>
                <a:cubicBezTo>
                  <a:pt x="2134" y="570"/>
                  <a:pt x="2391" y="376"/>
                  <a:pt x="2343" y="127"/>
                </a:cubicBezTo>
                <a:cubicBezTo>
                  <a:pt x="2328" y="37"/>
                  <a:pt x="2178" y="1"/>
                  <a:pt x="196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flipH="1">
            <a:off x="5399302" y="2981088"/>
            <a:ext cx="80250" cy="30784"/>
          </a:xfrm>
          <a:custGeom>
            <a:avLst/>
            <a:gdLst/>
            <a:ahLst/>
            <a:cxnLst/>
            <a:rect l="l" t="t" r="r" b="b"/>
            <a:pathLst>
              <a:path w="1134" h="435" extrusionOk="0">
                <a:moveTo>
                  <a:pt x="21" y="1"/>
                </a:moveTo>
                <a:lnTo>
                  <a:pt x="1" y="171"/>
                </a:lnTo>
                <a:cubicBezTo>
                  <a:pt x="607" y="231"/>
                  <a:pt x="1060" y="431"/>
                  <a:pt x="1064" y="434"/>
                </a:cubicBezTo>
                <a:lnTo>
                  <a:pt x="1133" y="277"/>
                </a:lnTo>
                <a:cubicBezTo>
                  <a:pt x="1117" y="268"/>
                  <a:pt x="650" y="65"/>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flipH="1">
            <a:off x="5420745" y="3017675"/>
            <a:ext cx="65672" cy="22929"/>
          </a:xfrm>
          <a:custGeom>
            <a:avLst/>
            <a:gdLst/>
            <a:ahLst/>
            <a:cxnLst/>
            <a:rect l="l" t="t" r="r" b="b"/>
            <a:pathLst>
              <a:path w="928" h="324" extrusionOk="0">
                <a:moveTo>
                  <a:pt x="18" y="0"/>
                </a:moveTo>
                <a:lnTo>
                  <a:pt x="1" y="174"/>
                </a:lnTo>
                <a:cubicBezTo>
                  <a:pt x="424" y="207"/>
                  <a:pt x="881" y="320"/>
                  <a:pt x="887" y="323"/>
                </a:cubicBezTo>
                <a:lnTo>
                  <a:pt x="927" y="154"/>
                </a:lnTo>
                <a:cubicBezTo>
                  <a:pt x="910" y="151"/>
                  <a:pt x="454" y="34"/>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flipH="1">
            <a:off x="5590818" y="2438715"/>
            <a:ext cx="822178" cy="702368"/>
          </a:xfrm>
          <a:custGeom>
            <a:avLst/>
            <a:gdLst/>
            <a:ahLst/>
            <a:cxnLst/>
            <a:rect l="l" t="t" r="r" b="b"/>
            <a:pathLst>
              <a:path w="11618" h="9925" extrusionOk="0">
                <a:moveTo>
                  <a:pt x="5363" y="0"/>
                </a:moveTo>
                <a:cubicBezTo>
                  <a:pt x="5363" y="0"/>
                  <a:pt x="3474" y="304"/>
                  <a:pt x="2874" y="774"/>
                </a:cubicBezTo>
                <a:cubicBezTo>
                  <a:pt x="2371" y="1163"/>
                  <a:pt x="1" y="4879"/>
                  <a:pt x="1137" y="7915"/>
                </a:cubicBezTo>
                <a:cubicBezTo>
                  <a:pt x="1261" y="8244"/>
                  <a:pt x="1477" y="8521"/>
                  <a:pt x="1771" y="8755"/>
                </a:cubicBezTo>
                <a:cubicBezTo>
                  <a:pt x="1957" y="8904"/>
                  <a:pt x="2177" y="9038"/>
                  <a:pt x="2417" y="9155"/>
                </a:cubicBezTo>
                <a:cubicBezTo>
                  <a:pt x="3674" y="9755"/>
                  <a:pt x="5588" y="9924"/>
                  <a:pt x="7346" y="9924"/>
                </a:cubicBezTo>
                <a:cubicBezTo>
                  <a:pt x="9125" y="9924"/>
                  <a:pt x="10744" y="9751"/>
                  <a:pt x="11358" y="9678"/>
                </a:cubicBezTo>
                <a:cubicBezTo>
                  <a:pt x="11524" y="9658"/>
                  <a:pt x="11618" y="9644"/>
                  <a:pt x="11618" y="9644"/>
                </a:cubicBezTo>
                <a:lnTo>
                  <a:pt x="11618" y="6145"/>
                </a:lnTo>
                <a:lnTo>
                  <a:pt x="6376" y="5412"/>
                </a:lnTo>
                <a:lnTo>
                  <a:pt x="5976" y="4276"/>
                </a:lnTo>
                <a:lnTo>
                  <a:pt x="5363"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flipH="1">
            <a:off x="4755527" y="3938378"/>
            <a:ext cx="607328" cy="12314"/>
          </a:xfrm>
          <a:custGeom>
            <a:avLst/>
            <a:gdLst/>
            <a:ahLst/>
            <a:cxnLst/>
            <a:rect l="l" t="t" r="r" b="b"/>
            <a:pathLst>
              <a:path w="8582" h="174" extrusionOk="0">
                <a:moveTo>
                  <a:pt x="1" y="0"/>
                </a:moveTo>
                <a:lnTo>
                  <a:pt x="1" y="174"/>
                </a:lnTo>
                <a:lnTo>
                  <a:pt x="8582" y="174"/>
                </a:lnTo>
                <a:lnTo>
                  <a:pt x="8582"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flipH="1">
            <a:off x="5692922" y="2858021"/>
            <a:ext cx="29793" cy="276489"/>
          </a:xfrm>
          <a:custGeom>
            <a:avLst/>
            <a:gdLst/>
            <a:ahLst/>
            <a:cxnLst/>
            <a:rect l="l" t="t" r="r" b="b"/>
            <a:pathLst>
              <a:path w="421" h="3907" extrusionOk="0">
                <a:moveTo>
                  <a:pt x="247" y="0"/>
                </a:moveTo>
                <a:lnTo>
                  <a:pt x="1" y="3896"/>
                </a:lnTo>
                <a:lnTo>
                  <a:pt x="174" y="3906"/>
                </a:lnTo>
                <a:lnTo>
                  <a:pt x="421" y="14"/>
                </a:lnTo>
                <a:lnTo>
                  <a:pt x="24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flipH="1">
            <a:off x="5750676" y="2376439"/>
            <a:ext cx="343435" cy="217540"/>
          </a:xfrm>
          <a:custGeom>
            <a:avLst/>
            <a:gdLst/>
            <a:ahLst/>
            <a:cxnLst/>
            <a:rect l="l" t="t" r="r" b="b"/>
            <a:pathLst>
              <a:path w="4853" h="3074" extrusionOk="0">
                <a:moveTo>
                  <a:pt x="4679" y="1"/>
                </a:moveTo>
                <a:cubicBezTo>
                  <a:pt x="4666" y="547"/>
                  <a:pt x="4623" y="1127"/>
                  <a:pt x="4419" y="1651"/>
                </a:cubicBezTo>
                <a:cubicBezTo>
                  <a:pt x="4196" y="2217"/>
                  <a:pt x="3799" y="2640"/>
                  <a:pt x="3333" y="2813"/>
                </a:cubicBezTo>
                <a:cubicBezTo>
                  <a:pt x="3159" y="2876"/>
                  <a:pt x="2981" y="2904"/>
                  <a:pt x="2806" y="2904"/>
                </a:cubicBezTo>
                <a:cubicBezTo>
                  <a:pt x="2293" y="2904"/>
                  <a:pt x="1794" y="2670"/>
                  <a:pt x="1447" y="2400"/>
                </a:cubicBezTo>
                <a:cubicBezTo>
                  <a:pt x="900" y="1974"/>
                  <a:pt x="517" y="1380"/>
                  <a:pt x="147" y="804"/>
                </a:cubicBezTo>
                <a:lnTo>
                  <a:pt x="0" y="897"/>
                </a:lnTo>
                <a:cubicBezTo>
                  <a:pt x="380" y="1483"/>
                  <a:pt x="773" y="2094"/>
                  <a:pt x="1344" y="2537"/>
                </a:cubicBezTo>
                <a:cubicBezTo>
                  <a:pt x="1793" y="2886"/>
                  <a:pt x="2316" y="3073"/>
                  <a:pt x="2803" y="3073"/>
                </a:cubicBezTo>
                <a:cubicBezTo>
                  <a:pt x="3010" y="3073"/>
                  <a:pt x="3206" y="3040"/>
                  <a:pt x="3389" y="2973"/>
                </a:cubicBezTo>
                <a:cubicBezTo>
                  <a:pt x="3906" y="2786"/>
                  <a:pt x="4339" y="2326"/>
                  <a:pt x="4579" y="1714"/>
                </a:cubicBezTo>
                <a:cubicBezTo>
                  <a:pt x="4792" y="1164"/>
                  <a:pt x="4835" y="567"/>
                  <a:pt x="4852" y="4"/>
                </a:cubicBezTo>
                <a:lnTo>
                  <a:pt x="46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flipH="1">
            <a:off x="6547320" y="2589028"/>
            <a:ext cx="231127" cy="194045"/>
          </a:xfrm>
          <a:custGeom>
            <a:avLst/>
            <a:gdLst/>
            <a:ahLst/>
            <a:cxnLst/>
            <a:rect l="l" t="t" r="r" b="b"/>
            <a:pathLst>
              <a:path w="3266" h="2742" extrusionOk="0">
                <a:moveTo>
                  <a:pt x="1965" y="0"/>
                </a:moveTo>
                <a:cubicBezTo>
                  <a:pt x="1690" y="0"/>
                  <a:pt x="1309" y="60"/>
                  <a:pt x="966" y="146"/>
                </a:cubicBezTo>
                <a:cubicBezTo>
                  <a:pt x="557" y="249"/>
                  <a:pt x="73" y="302"/>
                  <a:pt x="73" y="302"/>
                </a:cubicBezTo>
                <a:lnTo>
                  <a:pt x="0" y="2741"/>
                </a:lnTo>
                <a:cubicBezTo>
                  <a:pt x="0" y="2741"/>
                  <a:pt x="2649" y="2415"/>
                  <a:pt x="2796" y="2109"/>
                </a:cubicBezTo>
                <a:cubicBezTo>
                  <a:pt x="2886" y="1929"/>
                  <a:pt x="2742" y="1855"/>
                  <a:pt x="2742" y="1855"/>
                </a:cubicBezTo>
                <a:cubicBezTo>
                  <a:pt x="2742" y="1855"/>
                  <a:pt x="3012" y="1855"/>
                  <a:pt x="3086" y="1709"/>
                </a:cubicBezTo>
                <a:cubicBezTo>
                  <a:pt x="3159" y="1566"/>
                  <a:pt x="3032" y="1455"/>
                  <a:pt x="3032" y="1455"/>
                </a:cubicBezTo>
                <a:cubicBezTo>
                  <a:pt x="3032" y="1455"/>
                  <a:pt x="3266" y="1422"/>
                  <a:pt x="3216" y="1209"/>
                </a:cubicBezTo>
                <a:cubicBezTo>
                  <a:pt x="3162" y="976"/>
                  <a:pt x="2409" y="756"/>
                  <a:pt x="1652" y="589"/>
                </a:cubicBezTo>
                <a:cubicBezTo>
                  <a:pt x="2136" y="569"/>
                  <a:pt x="2392" y="372"/>
                  <a:pt x="2346" y="126"/>
                </a:cubicBezTo>
                <a:cubicBezTo>
                  <a:pt x="2330" y="37"/>
                  <a:pt x="2180" y="0"/>
                  <a:pt x="1965"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flipH="1">
            <a:off x="6561471" y="2666733"/>
            <a:ext cx="80250" cy="30996"/>
          </a:xfrm>
          <a:custGeom>
            <a:avLst/>
            <a:gdLst/>
            <a:ahLst/>
            <a:cxnLst/>
            <a:rect l="l" t="t" r="r" b="b"/>
            <a:pathLst>
              <a:path w="1134" h="438" extrusionOk="0">
                <a:moveTo>
                  <a:pt x="17" y="1"/>
                </a:moveTo>
                <a:lnTo>
                  <a:pt x="0" y="174"/>
                </a:lnTo>
                <a:cubicBezTo>
                  <a:pt x="604" y="234"/>
                  <a:pt x="1060" y="434"/>
                  <a:pt x="1064" y="437"/>
                </a:cubicBezTo>
                <a:lnTo>
                  <a:pt x="1134" y="281"/>
                </a:lnTo>
                <a:cubicBezTo>
                  <a:pt x="1114" y="271"/>
                  <a:pt x="651" y="64"/>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flipH="1">
            <a:off x="6582914" y="2703532"/>
            <a:ext cx="65602" cy="22716"/>
          </a:xfrm>
          <a:custGeom>
            <a:avLst/>
            <a:gdLst/>
            <a:ahLst/>
            <a:cxnLst/>
            <a:rect l="l" t="t" r="r" b="b"/>
            <a:pathLst>
              <a:path w="927" h="321" extrusionOk="0">
                <a:moveTo>
                  <a:pt x="13" y="1"/>
                </a:moveTo>
                <a:lnTo>
                  <a:pt x="0" y="171"/>
                </a:lnTo>
                <a:cubicBezTo>
                  <a:pt x="423" y="208"/>
                  <a:pt x="880" y="320"/>
                  <a:pt x="883" y="320"/>
                </a:cubicBezTo>
                <a:lnTo>
                  <a:pt x="926" y="154"/>
                </a:lnTo>
                <a:cubicBezTo>
                  <a:pt x="906" y="151"/>
                  <a:pt x="453" y="34"/>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flipH="1">
            <a:off x="6757725" y="2131861"/>
            <a:ext cx="668329" cy="744900"/>
          </a:xfrm>
          <a:custGeom>
            <a:avLst/>
            <a:gdLst/>
            <a:ahLst/>
            <a:cxnLst/>
            <a:rect l="l" t="t" r="r" b="b"/>
            <a:pathLst>
              <a:path w="9444" h="10526" extrusionOk="0">
                <a:moveTo>
                  <a:pt x="6210" y="0"/>
                </a:moveTo>
                <a:cubicBezTo>
                  <a:pt x="5639" y="0"/>
                  <a:pt x="3987" y="14"/>
                  <a:pt x="3636" y="168"/>
                </a:cubicBezTo>
                <a:cubicBezTo>
                  <a:pt x="3139" y="384"/>
                  <a:pt x="0" y="3563"/>
                  <a:pt x="643" y="7166"/>
                </a:cubicBezTo>
                <a:cubicBezTo>
                  <a:pt x="694" y="7446"/>
                  <a:pt x="766" y="7729"/>
                  <a:pt x="866" y="8012"/>
                </a:cubicBezTo>
                <a:cubicBezTo>
                  <a:pt x="1083" y="8635"/>
                  <a:pt x="1443" y="9115"/>
                  <a:pt x="1903" y="9475"/>
                </a:cubicBezTo>
                <a:cubicBezTo>
                  <a:pt x="2928" y="10290"/>
                  <a:pt x="4429" y="10525"/>
                  <a:pt x="5822" y="10525"/>
                </a:cubicBezTo>
                <a:cubicBezTo>
                  <a:pt x="7734" y="10525"/>
                  <a:pt x="9444" y="10081"/>
                  <a:pt x="9444" y="10081"/>
                </a:cubicBezTo>
                <a:lnTo>
                  <a:pt x="9284" y="7679"/>
                </a:lnTo>
                <a:lnTo>
                  <a:pt x="9211" y="6576"/>
                </a:lnTo>
                <a:lnTo>
                  <a:pt x="5705" y="6309"/>
                </a:lnTo>
                <a:lnTo>
                  <a:pt x="5272" y="4573"/>
                </a:lnTo>
                <a:lnTo>
                  <a:pt x="6405" y="1"/>
                </a:lnTo>
                <a:cubicBezTo>
                  <a:pt x="6405" y="1"/>
                  <a:pt x="6332" y="0"/>
                  <a:pt x="6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flipH="1">
            <a:off x="7163291" y="2368159"/>
            <a:ext cx="114431" cy="115422"/>
          </a:xfrm>
          <a:custGeom>
            <a:avLst/>
            <a:gdLst/>
            <a:ahLst/>
            <a:cxnLst/>
            <a:rect l="l" t="t" r="r" b="b"/>
            <a:pathLst>
              <a:path w="1617" h="1631" extrusionOk="0">
                <a:moveTo>
                  <a:pt x="614" y="1"/>
                </a:moveTo>
                <a:lnTo>
                  <a:pt x="580" y="554"/>
                </a:lnTo>
                <a:lnTo>
                  <a:pt x="24" y="501"/>
                </a:lnTo>
                <a:lnTo>
                  <a:pt x="0" y="968"/>
                </a:lnTo>
                <a:lnTo>
                  <a:pt x="554" y="1014"/>
                </a:lnTo>
                <a:lnTo>
                  <a:pt x="520" y="1568"/>
                </a:lnTo>
                <a:lnTo>
                  <a:pt x="990" y="1631"/>
                </a:lnTo>
                <a:lnTo>
                  <a:pt x="1017" y="1054"/>
                </a:lnTo>
                <a:lnTo>
                  <a:pt x="1580" y="1101"/>
                </a:lnTo>
                <a:lnTo>
                  <a:pt x="1617" y="654"/>
                </a:lnTo>
                <a:lnTo>
                  <a:pt x="1037" y="598"/>
                </a:lnTo>
                <a:lnTo>
                  <a:pt x="1060" y="48"/>
                </a:lnTo>
                <a:lnTo>
                  <a:pt x="614" y="1"/>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flipH="1">
            <a:off x="5936531" y="3409806"/>
            <a:ext cx="1155140" cy="1155423"/>
          </a:xfrm>
          <a:custGeom>
            <a:avLst/>
            <a:gdLst/>
            <a:ahLst/>
            <a:cxnLst/>
            <a:rect l="l" t="t" r="r" b="b"/>
            <a:pathLst>
              <a:path w="16323" h="16327" extrusionOk="0">
                <a:moveTo>
                  <a:pt x="8162" y="694"/>
                </a:moveTo>
                <a:cubicBezTo>
                  <a:pt x="9171" y="694"/>
                  <a:pt x="10148" y="891"/>
                  <a:pt x="11071" y="1280"/>
                </a:cubicBezTo>
                <a:cubicBezTo>
                  <a:pt x="11961" y="1657"/>
                  <a:pt x="12756" y="2194"/>
                  <a:pt x="13443" y="2880"/>
                </a:cubicBezTo>
                <a:cubicBezTo>
                  <a:pt x="14130" y="3567"/>
                  <a:pt x="14669" y="4367"/>
                  <a:pt x="15046" y="5256"/>
                </a:cubicBezTo>
                <a:cubicBezTo>
                  <a:pt x="15436" y="6176"/>
                  <a:pt x="15632" y="7156"/>
                  <a:pt x="15632" y="8163"/>
                </a:cubicBezTo>
                <a:cubicBezTo>
                  <a:pt x="15632" y="9172"/>
                  <a:pt x="15436" y="10152"/>
                  <a:pt x="15046" y="11071"/>
                </a:cubicBezTo>
                <a:cubicBezTo>
                  <a:pt x="14669" y="11961"/>
                  <a:pt x="14130" y="12761"/>
                  <a:pt x="13443" y="13447"/>
                </a:cubicBezTo>
                <a:cubicBezTo>
                  <a:pt x="12756" y="14134"/>
                  <a:pt x="11961" y="14670"/>
                  <a:pt x="11071" y="15047"/>
                </a:cubicBezTo>
                <a:cubicBezTo>
                  <a:pt x="10148" y="15436"/>
                  <a:pt x="9171" y="15633"/>
                  <a:pt x="8162" y="15633"/>
                </a:cubicBezTo>
                <a:cubicBezTo>
                  <a:pt x="7152" y="15633"/>
                  <a:pt x="6175" y="15436"/>
                  <a:pt x="5252" y="15047"/>
                </a:cubicBezTo>
                <a:cubicBezTo>
                  <a:pt x="4366" y="14670"/>
                  <a:pt x="3566" y="14134"/>
                  <a:pt x="2879" y="13447"/>
                </a:cubicBezTo>
                <a:cubicBezTo>
                  <a:pt x="2193" y="12761"/>
                  <a:pt x="1653" y="11961"/>
                  <a:pt x="1277" y="11071"/>
                </a:cubicBezTo>
                <a:cubicBezTo>
                  <a:pt x="887" y="10152"/>
                  <a:pt x="690" y="9172"/>
                  <a:pt x="690" y="8163"/>
                </a:cubicBezTo>
                <a:cubicBezTo>
                  <a:pt x="690" y="7156"/>
                  <a:pt x="887" y="6176"/>
                  <a:pt x="1277" y="5256"/>
                </a:cubicBezTo>
                <a:cubicBezTo>
                  <a:pt x="1653" y="4367"/>
                  <a:pt x="2193" y="3567"/>
                  <a:pt x="2879" y="2880"/>
                </a:cubicBezTo>
                <a:cubicBezTo>
                  <a:pt x="3566" y="2194"/>
                  <a:pt x="4366" y="1657"/>
                  <a:pt x="5252" y="1280"/>
                </a:cubicBezTo>
                <a:cubicBezTo>
                  <a:pt x="6175" y="891"/>
                  <a:pt x="7152" y="694"/>
                  <a:pt x="8162" y="694"/>
                </a:cubicBezTo>
                <a:close/>
                <a:moveTo>
                  <a:pt x="8162" y="1"/>
                </a:moveTo>
                <a:cubicBezTo>
                  <a:pt x="3653" y="1"/>
                  <a:pt x="0" y="3657"/>
                  <a:pt x="0" y="8163"/>
                </a:cubicBezTo>
                <a:cubicBezTo>
                  <a:pt x="0" y="12671"/>
                  <a:pt x="3653" y="16327"/>
                  <a:pt x="8162" y="16327"/>
                </a:cubicBezTo>
                <a:cubicBezTo>
                  <a:pt x="12670" y="16327"/>
                  <a:pt x="16323" y="12671"/>
                  <a:pt x="16323" y="8163"/>
                </a:cubicBezTo>
                <a:cubicBezTo>
                  <a:pt x="16323" y="3657"/>
                  <a:pt x="12670" y="1"/>
                  <a:pt x="816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flipH="1">
            <a:off x="5930445" y="3403720"/>
            <a:ext cx="1167382" cy="1167595"/>
          </a:xfrm>
          <a:custGeom>
            <a:avLst/>
            <a:gdLst/>
            <a:ahLst/>
            <a:cxnLst/>
            <a:rect l="l" t="t" r="r" b="b"/>
            <a:pathLst>
              <a:path w="16496" h="16499" extrusionOk="0">
                <a:moveTo>
                  <a:pt x="8249" y="174"/>
                </a:moveTo>
                <a:cubicBezTo>
                  <a:pt x="10404" y="174"/>
                  <a:pt x="12434" y="1014"/>
                  <a:pt x="13960" y="2540"/>
                </a:cubicBezTo>
                <a:cubicBezTo>
                  <a:pt x="15483" y="4066"/>
                  <a:pt x="16326" y="6092"/>
                  <a:pt x="16326" y="8249"/>
                </a:cubicBezTo>
                <a:cubicBezTo>
                  <a:pt x="16326" y="10408"/>
                  <a:pt x="15483" y="12434"/>
                  <a:pt x="13960" y="13960"/>
                </a:cubicBezTo>
                <a:cubicBezTo>
                  <a:pt x="12434" y="15486"/>
                  <a:pt x="10404" y="16326"/>
                  <a:pt x="8249" y="16326"/>
                </a:cubicBezTo>
                <a:cubicBezTo>
                  <a:pt x="6093" y="16326"/>
                  <a:pt x="4063" y="15486"/>
                  <a:pt x="2537" y="13960"/>
                </a:cubicBezTo>
                <a:cubicBezTo>
                  <a:pt x="1014" y="12434"/>
                  <a:pt x="174" y="10408"/>
                  <a:pt x="174" y="8249"/>
                </a:cubicBezTo>
                <a:cubicBezTo>
                  <a:pt x="174" y="6092"/>
                  <a:pt x="1014" y="4066"/>
                  <a:pt x="2537" y="2540"/>
                </a:cubicBezTo>
                <a:cubicBezTo>
                  <a:pt x="4063" y="1014"/>
                  <a:pt x="6093" y="174"/>
                  <a:pt x="8249" y="174"/>
                </a:cubicBezTo>
                <a:close/>
                <a:moveTo>
                  <a:pt x="8249" y="0"/>
                </a:moveTo>
                <a:cubicBezTo>
                  <a:pt x="6045" y="0"/>
                  <a:pt x="3973" y="860"/>
                  <a:pt x="2417" y="2417"/>
                </a:cubicBezTo>
                <a:cubicBezTo>
                  <a:pt x="857" y="3976"/>
                  <a:pt x="1" y="6045"/>
                  <a:pt x="1" y="8249"/>
                </a:cubicBezTo>
                <a:cubicBezTo>
                  <a:pt x="1" y="10454"/>
                  <a:pt x="857" y="12523"/>
                  <a:pt x="2417" y="14083"/>
                </a:cubicBezTo>
                <a:cubicBezTo>
                  <a:pt x="3973" y="15639"/>
                  <a:pt x="6045" y="16499"/>
                  <a:pt x="8249" y="16499"/>
                </a:cubicBezTo>
                <a:cubicBezTo>
                  <a:pt x="10451" y="16499"/>
                  <a:pt x="12524" y="15639"/>
                  <a:pt x="14080" y="14083"/>
                </a:cubicBezTo>
                <a:cubicBezTo>
                  <a:pt x="15639" y="12523"/>
                  <a:pt x="16496" y="10454"/>
                  <a:pt x="16496" y="8249"/>
                </a:cubicBezTo>
                <a:cubicBezTo>
                  <a:pt x="16496" y="6045"/>
                  <a:pt x="15639" y="3976"/>
                  <a:pt x="14080" y="2417"/>
                </a:cubicBezTo>
                <a:cubicBezTo>
                  <a:pt x="12524" y="860"/>
                  <a:pt x="10451" y="0"/>
                  <a:pt x="8249"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flipH="1">
            <a:off x="6472090" y="3945668"/>
            <a:ext cx="84001" cy="83789"/>
          </a:xfrm>
          <a:custGeom>
            <a:avLst/>
            <a:gdLst/>
            <a:ahLst/>
            <a:cxnLst/>
            <a:rect l="l" t="t" r="r" b="b"/>
            <a:pathLst>
              <a:path w="1187" h="1184" extrusionOk="0">
                <a:moveTo>
                  <a:pt x="594" y="0"/>
                </a:moveTo>
                <a:cubicBezTo>
                  <a:pt x="267" y="0"/>
                  <a:pt x="0" y="263"/>
                  <a:pt x="0" y="591"/>
                </a:cubicBezTo>
                <a:cubicBezTo>
                  <a:pt x="0" y="920"/>
                  <a:pt x="267" y="1183"/>
                  <a:pt x="594" y="1183"/>
                </a:cubicBezTo>
                <a:cubicBezTo>
                  <a:pt x="920" y="1183"/>
                  <a:pt x="1186" y="920"/>
                  <a:pt x="1186" y="591"/>
                </a:cubicBezTo>
                <a:cubicBezTo>
                  <a:pt x="1186" y="263"/>
                  <a:pt x="920"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flipH="1">
            <a:off x="5458272" y="3131047"/>
            <a:ext cx="1055853" cy="1344797"/>
          </a:xfrm>
          <a:custGeom>
            <a:avLst/>
            <a:gdLst/>
            <a:ahLst/>
            <a:cxnLst/>
            <a:rect l="l" t="t" r="r" b="b"/>
            <a:pathLst>
              <a:path w="14920" h="19003" extrusionOk="0">
                <a:moveTo>
                  <a:pt x="1" y="1"/>
                </a:moveTo>
                <a:lnTo>
                  <a:pt x="1" y="175"/>
                </a:lnTo>
                <a:lnTo>
                  <a:pt x="10827" y="175"/>
                </a:lnTo>
                <a:cubicBezTo>
                  <a:pt x="12987" y="175"/>
                  <a:pt x="14746" y="1934"/>
                  <a:pt x="14746" y="4093"/>
                </a:cubicBezTo>
                <a:lnTo>
                  <a:pt x="14746" y="19003"/>
                </a:lnTo>
                <a:lnTo>
                  <a:pt x="14920" y="19003"/>
                </a:lnTo>
                <a:lnTo>
                  <a:pt x="14920" y="4093"/>
                </a:lnTo>
                <a:cubicBezTo>
                  <a:pt x="14920" y="1837"/>
                  <a:pt x="13083" y="1"/>
                  <a:pt x="10827"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flipH="1">
            <a:off x="5291311" y="4385496"/>
            <a:ext cx="180953" cy="180740"/>
          </a:xfrm>
          <a:custGeom>
            <a:avLst/>
            <a:gdLst/>
            <a:ahLst/>
            <a:cxnLst/>
            <a:rect l="l" t="t" r="r" b="b"/>
            <a:pathLst>
              <a:path w="2557" h="2554" extrusionOk="0">
                <a:moveTo>
                  <a:pt x="1281" y="0"/>
                </a:moveTo>
                <a:cubicBezTo>
                  <a:pt x="574" y="0"/>
                  <a:pt x="1" y="570"/>
                  <a:pt x="1" y="1277"/>
                </a:cubicBezTo>
                <a:cubicBezTo>
                  <a:pt x="1" y="1983"/>
                  <a:pt x="574" y="2553"/>
                  <a:pt x="1281" y="2553"/>
                </a:cubicBezTo>
                <a:cubicBezTo>
                  <a:pt x="1984" y="2553"/>
                  <a:pt x="2557" y="1983"/>
                  <a:pt x="2557" y="1277"/>
                </a:cubicBezTo>
                <a:cubicBezTo>
                  <a:pt x="2557" y="570"/>
                  <a:pt x="1984" y="0"/>
                  <a:pt x="1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flipH="1">
            <a:off x="5349056" y="4443031"/>
            <a:ext cx="65389" cy="65602"/>
          </a:xfrm>
          <a:custGeom>
            <a:avLst/>
            <a:gdLst/>
            <a:ahLst/>
            <a:cxnLst/>
            <a:rect l="l" t="t" r="r" b="b"/>
            <a:pathLst>
              <a:path w="924" h="927" extrusionOk="0">
                <a:moveTo>
                  <a:pt x="464" y="173"/>
                </a:moveTo>
                <a:cubicBezTo>
                  <a:pt x="620" y="173"/>
                  <a:pt x="750" y="304"/>
                  <a:pt x="750" y="464"/>
                </a:cubicBezTo>
                <a:cubicBezTo>
                  <a:pt x="750" y="624"/>
                  <a:pt x="620" y="753"/>
                  <a:pt x="464" y="753"/>
                </a:cubicBezTo>
                <a:cubicBezTo>
                  <a:pt x="304" y="753"/>
                  <a:pt x="173" y="624"/>
                  <a:pt x="173" y="464"/>
                </a:cubicBezTo>
                <a:cubicBezTo>
                  <a:pt x="173" y="304"/>
                  <a:pt x="304" y="173"/>
                  <a:pt x="464" y="173"/>
                </a:cubicBezTo>
                <a:close/>
                <a:moveTo>
                  <a:pt x="464" y="1"/>
                </a:moveTo>
                <a:cubicBezTo>
                  <a:pt x="207" y="1"/>
                  <a:pt x="0" y="210"/>
                  <a:pt x="0" y="464"/>
                </a:cubicBezTo>
                <a:cubicBezTo>
                  <a:pt x="0" y="720"/>
                  <a:pt x="207" y="927"/>
                  <a:pt x="464" y="927"/>
                </a:cubicBezTo>
                <a:cubicBezTo>
                  <a:pt x="717" y="927"/>
                  <a:pt x="923" y="720"/>
                  <a:pt x="923" y="464"/>
                </a:cubicBezTo>
                <a:cubicBezTo>
                  <a:pt x="923" y="210"/>
                  <a:pt x="717" y="1"/>
                  <a:pt x="464"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flipH="1">
            <a:off x="4933661" y="319792"/>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txBox="1">
            <a:spLocks noGrp="1"/>
          </p:cNvSpPr>
          <p:nvPr>
            <p:ph type="title"/>
          </p:nvPr>
        </p:nvSpPr>
        <p:spPr>
          <a:xfrm>
            <a:off x="7454080" y="1201008"/>
            <a:ext cx="1880009" cy="1686442"/>
          </a:xfrm>
          <a:prstGeom prst="rect">
            <a:avLst/>
          </a:prstGeom>
        </p:spPr>
        <p:txBody>
          <a:bodyPr spcFirstLastPara="1" wrap="square" lIns="91425" tIns="91425" rIns="91425" bIns="91425" anchor="ctr" anchorCtr="0">
            <a:noAutofit/>
          </a:bodyPr>
          <a:lstStyle/>
          <a:p>
            <a:pPr marL="0" lvl="0" indent="0" algn="l" rtl="0">
              <a:spcBef>
                <a:spcPts val="0"/>
              </a:spcBef>
              <a:buNone/>
            </a:pPr>
            <a:r>
              <a:rPr lang="en-US" b="0" dirty="0">
                <a:latin typeface="Reem Kufi"/>
                <a:ea typeface="Reem Kufi"/>
                <a:cs typeface="Reem Kufi"/>
                <a:sym typeface="Reem Kufi"/>
              </a:rPr>
              <a:t>COMMON COMORBID </a:t>
            </a:r>
            <a:br>
              <a:rPr lang="en-US" b="0" dirty="0">
                <a:latin typeface="Reem Kufi"/>
                <a:ea typeface="Reem Kufi"/>
                <a:cs typeface="Reem Kufi"/>
                <a:sym typeface="Reem Kufi"/>
              </a:rPr>
            </a:br>
            <a:r>
              <a:rPr lang="en-US" b="0" dirty="0">
                <a:latin typeface="Reem Kufi"/>
                <a:ea typeface="Reem Kufi"/>
                <a:cs typeface="Reem Kufi"/>
                <a:sym typeface="Reem Kufi"/>
              </a:rPr>
              <a:t>EMOTIONAL &amp; BEHAVIORAL DISORDERS</a:t>
            </a:r>
          </a:p>
        </p:txBody>
      </p:sp>
      <p:sp>
        <p:nvSpPr>
          <p:cNvPr id="2" name="TextBox 1">
            <a:extLst>
              <a:ext uri="{FF2B5EF4-FFF2-40B4-BE49-F238E27FC236}">
                <a16:creationId xmlns:a16="http://schemas.microsoft.com/office/drawing/2014/main" id="{7C993DD0-5D52-44FD-8C33-5795AE609BA1}"/>
              </a:ext>
            </a:extLst>
          </p:cNvPr>
          <p:cNvSpPr txBox="1"/>
          <p:nvPr/>
        </p:nvSpPr>
        <p:spPr>
          <a:xfrm>
            <a:off x="297712" y="492111"/>
            <a:ext cx="4312591" cy="2246769"/>
          </a:xfrm>
          <a:prstGeom prst="rect">
            <a:avLst/>
          </a:prstGeom>
          <a:solidFill>
            <a:srgbClr val="AAD3BD"/>
          </a:solidFill>
        </p:spPr>
        <p:txBody>
          <a:bodyPr wrap="square" rtlCol="0">
            <a:spAutoFit/>
          </a:bodyPr>
          <a:lstStyle/>
          <a:p>
            <a:pPr marL="285750" indent="-285750">
              <a:buClr>
                <a:schemeClr val="bg1"/>
              </a:buClr>
              <a:buFont typeface="Wingdings" panose="05000000000000000000" pitchFamily="2" charset="2"/>
              <a:buChar char="§"/>
            </a:pPr>
            <a:r>
              <a:rPr lang="en-US" sz="3600" dirty="0">
                <a:solidFill>
                  <a:schemeClr val="bg1"/>
                </a:solidFill>
              </a:rPr>
              <a:t>Post-concussion syndrome </a:t>
            </a:r>
          </a:p>
          <a:p>
            <a:pPr marL="285750" indent="-285750">
              <a:buClr>
                <a:schemeClr val="bg1"/>
              </a:buClr>
              <a:buFont typeface="Wingdings" panose="05000000000000000000" pitchFamily="2" charset="2"/>
              <a:buChar char="§"/>
            </a:pPr>
            <a:endParaRPr lang="en-US" sz="3200" dirty="0">
              <a:solidFill>
                <a:schemeClr val="bg1"/>
              </a:solidFill>
            </a:endParaRPr>
          </a:p>
          <a:p>
            <a:pPr marL="285750" indent="-285750">
              <a:buClr>
                <a:schemeClr val="bg1"/>
              </a:buClr>
              <a:buFont typeface="Wingdings" panose="05000000000000000000" pitchFamily="2" charset="2"/>
              <a:buChar char="§"/>
            </a:pPr>
            <a:r>
              <a:rPr lang="en-US" sz="3600" dirty="0">
                <a:solidFill>
                  <a:schemeClr val="bg1"/>
                </a:solidFill>
              </a:rPr>
              <a:t>Depression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47"/>
        <p:cNvGrpSpPr/>
        <p:nvPr/>
      </p:nvGrpSpPr>
      <p:grpSpPr>
        <a:xfrm>
          <a:off x="0" y="0"/>
          <a:ext cx="0" cy="0"/>
          <a:chOff x="0" y="0"/>
          <a:chExt cx="0" cy="0"/>
        </a:xfrm>
      </p:grpSpPr>
      <p:sp>
        <p:nvSpPr>
          <p:cNvPr id="1048" name="Google Shape;1048;p36"/>
          <p:cNvSpPr/>
          <p:nvPr/>
        </p:nvSpPr>
        <p:spPr>
          <a:xfrm>
            <a:off x="3838116" y="4508067"/>
            <a:ext cx="4112118" cy="157354"/>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flipH="1">
            <a:off x="7408584" y="3709795"/>
            <a:ext cx="492189" cy="855226"/>
          </a:xfrm>
          <a:custGeom>
            <a:avLst/>
            <a:gdLst/>
            <a:ahLst/>
            <a:cxnLst/>
            <a:rect l="l" t="t" r="r" b="b"/>
            <a:pathLst>
              <a:path w="6955" h="12085" extrusionOk="0">
                <a:moveTo>
                  <a:pt x="220" y="1"/>
                </a:moveTo>
                <a:lnTo>
                  <a:pt x="220" y="1"/>
                </a:lnTo>
                <a:cubicBezTo>
                  <a:pt x="1" y="1704"/>
                  <a:pt x="77" y="3313"/>
                  <a:pt x="413" y="4843"/>
                </a:cubicBezTo>
                <a:cubicBezTo>
                  <a:pt x="970" y="5303"/>
                  <a:pt x="1530" y="5759"/>
                  <a:pt x="2086" y="6219"/>
                </a:cubicBezTo>
                <a:cubicBezTo>
                  <a:pt x="1593" y="6013"/>
                  <a:pt x="1096" y="5806"/>
                  <a:pt x="604" y="5599"/>
                </a:cubicBezTo>
                <a:lnTo>
                  <a:pt x="604" y="5599"/>
                </a:lnTo>
                <a:cubicBezTo>
                  <a:pt x="1253" y="7918"/>
                  <a:pt x="2496" y="10058"/>
                  <a:pt x="4195" y="12084"/>
                </a:cubicBezTo>
                <a:lnTo>
                  <a:pt x="6815" y="12077"/>
                </a:lnTo>
                <a:cubicBezTo>
                  <a:pt x="6955" y="9665"/>
                  <a:pt x="6405" y="7215"/>
                  <a:pt x="5249" y="5096"/>
                </a:cubicBezTo>
                <a:cubicBezTo>
                  <a:pt x="4089" y="2973"/>
                  <a:pt x="2326" y="1187"/>
                  <a:pt x="220" y="1"/>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flipH="1">
            <a:off x="7511905" y="3707460"/>
            <a:ext cx="378748" cy="859897"/>
          </a:xfrm>
          <a:custGeom>
            <a:avLst/>
            <a:gdLst/>
            <a:ahLst/>
            <a:cxnLst/>
            <a:rect l="l" t="t" r="r" b="b"/>
            <a:pathLst>
              <a:path w="5352" h="12151" extrusionOk="0">
                <a:moveTo>
                  <a:pt x="157" y="1"/>
                </a:moveTo>
                <a:lnTo>
                  <a:pt x="1" y="67"/>
                </a:lnTo>
                <a:lnTo>
                  <a:pt x="5196" y="12150"/>
                </a:lnTo>
                <a:lnTo>
                  <a:pt x="5352" y="12084"/>
                </a:lnTo>
                <a:lnTo>
                  <a:pt x="15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flipH="1">
            <a:off x="4253418" y="3464581"/>
            <a:ext cx="458503" cy="1100648"/>
          </a:xfrm>
          <a:custGeom>
            <a:avLst/>
            <a:gdLst/>
            <a:ahLst/>
            <a:cxnLst/>
            <a:rect l="l" t="t" r="r" b="b"/>
            <a:pathLst>
              <a:path w="6479" h="15553" extrusionOk="0">
                <a:moveTo>
                  <a:pt x="4489" y="0"/>
                </a:moveTo>
                <a:cubicBezTo>
                  <a:pt x="3739" y="720"/>
                  <a:pt x="3079" y="1530"/>
                  <a:pt x="2513" y="2403"/>
                </a:cubicBezTo>
                <a:cubicBezTo>
                  <a:pt x="2759" y="3130"/>
                  <a:pt x="3006" y="3856"/>
                  <a:pt x="3256" y="4582"/>
                </a:cubicBezTo>
                <a:cubicBezTo>
                  <a:pt x="2883" y="4059"/>
                  <a:pt x="2507" y="3539"/>
                  <a:pt x="2133" y="3019"/>
                </a:cubicBezTo>
                <a:cubicBezTo>
                  <a:pt x="1417" y="4259"/>
                  <a:pt x="887" y="5605"/>
                  <a:pt x="580" y="7005"/>
                </a:cubicBezTo>
                <a:cubicBezTo>
                  <a:pt x="1057" y="7778"/>
                  <a:pt x="1536" y="8551"/>
                  <a:pt x="2016" y="9324"/>
                </a:cubicBezTo>
                <a:cubicBezTo>
                  <a:pt x="1480" y="8854"/>
                  <a:pt x="947" y="8381"/>
                  <a:pt x="414" y="7912"/>
                </a:cubicBezTo>
                <a:lnTo>
                  <a:pt x="414" y="7912"/>
                </a:lnTo>
                <a:cubicBezTo>
                  <a:pt x="0" y="10620"/>
                  <a:pt x="437" y="13053"/>
                  <a:pt x="1647" y="15553"/>
                </a:cubicBezTo>
                <a:lnTo>
                  <a:pt x="4093" y="15553"/>
                </a:lnTo>
                <a:cubicBezTo>
                  <a:pt x="5532" y="13270"/>
                  <a:pt x="6355" y="10600"/>
                  <a:pt x="6452" y="7904"/>
                </a:cubicBezTo>
                <a:cubicBezTo>
                  <a:pt x="6478" y="7192"/>
                  <a:pt x="6441" y="6465"/>
                  <a:pt x="6352" y="5742"/>
                </a:cubicBezTo>
                <a:cubicBezTo>
                  <a:pt x="6055" y="6045"/>
                  <a:pt x="5758" y="6345"/>
                  <a:pt x="5462" y="6645"/>
                </a:cubicBezTo>
                <a:cubicBezTo>
                  <a:pt x="5729" y="6142"/>
                  <a:pt x="5995" y="5635"/>
                  <a:pt x="6258" y="5129"/>
                </a:cubicBezTo>
                <a:cubicBezTo>
                  <a:pt x="5955" y="3336"/>
                  <a:pt x="5322" y="1570"/>
                  <a:pt x="4489"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flipH="1">
            <a:off x="4388297" y="3463873"/>
            <a:ext cx="119668" cy="1101781"/>
          </a:xfrm>
          <a:custGeom>
            <a:avLst/>
            <a:gdLst/>
            <a:ahLst/>
            <a:cxnLst/>
            <a:rect l="l" t="t" r="r" b="b"/>
            <a:pathLst>
              <a:path w="1691" h="15569" extrusionOk="0">
                <a:moveTo>
                  <a:pt x="1520" y="1"/>
                </a:moveTo>
                <a:lnTo>
                  <a:pt x="1" y="15552"/>
                </a:lnTo>
                <a:lnTo>
                  <a:pt x="174" y="15569"/>
                </a:lnTo>
                <a:lnTo>
                  <a:pt x="1690" y="17"/>
                </a:lnTo>
                <a:lnTo>
                  <a:pt x="152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flipH="1">
            <a:off x="4086685" y="3878933"/>
            <a:ext cx="395096" cy="686304"/>
          </a:xfrm>
          <a:custGeom>
            <a:avLst/>
            <a:gdLst/>
            <a:ahLst/>
            <a:cxnLst/>
            <a:rect l="l" t="t" r="r" b="b"/>
            <a:pathLst>
              <a:path w="5583" h="9698" extrusionOk="0">
                <a:moveTo>
                  <a:pt x="5406" y="0"/>
                </a:moveTo>
                <a:cubicBezTo>
                  <a:pt x="3717" y="954"/>
                  <a:pt x="2300" y="2386"/>
                  <a:pt x="1370" y="4089"/>
                </a:cubicBezTo>
                <a:cubicBezTo>
                  <a:pt x="441" y="5792"/>
                  <a:pt x="1" y="7755"/>
                  <a:pt x="114" y="9691"/>
                </a:cubicBezTo>
                <a:lnTo>
                  <a:pt x="2217" y="9698"/>
                </a:lnTo>
                <a:cubicBezTo>
                  <a:pt x="3580" y="8072"/>
                  <a:pt x="4576" y="6352"/>
                  <a:pt x="5099" y="4493"/>
                </a:cubicBezTo>
                <a:lnTo>
                  <a:pt x="5099" y="4493"/>
                </a:lnTo>
                <a:cubicBezTo>
                  <a:pt x="4703" y="4659"/>
                  <a:pt x="4306" y="4825"/>
                  <a:pt x="3909" y="4989"/>
                </a:cubicBezTo>
                <a:cubicBezTo>
                  <a:pt x="4356" y="4622"/>
                  <a:pt x="4803" y="4253"/>
                  <a:pt x="5249" y="3886"/>
                </a:cubicBezTo>
                <a:cubicBezTo>
                  <a:pt x="5519" y="2656"/>
                  <a:pt x="5582" y="1366"/>
                  <a:pt x="5406" y="0"/>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flipH="1">
            <a:off x="4093760" y="3876526"/>
            <a:ext cx="306141" cy="691116"/>
          </a:xfrm>
          <a:custGeom>
            <a:avLst/>
            <a:gdLst/>
            <a:ahLst/>
            <a:cxnLst/>
            <a:rect l="l" t="t" r="r" b="b"/>
            <a:pathLst>
              <a:path w="4326" h="9766" extrusionOk="0">
                <a:moveTo>
                  <a:pt x="4169" y="1"/>
                </a:moveTo>
                <a:lnTo>
                  <a:pt x="0" y="9698"/>
                </a:lnTo>
                <a:lnTo>
                  <a:pt x="157" y="9765"/>
                </a:lnTo>
                <a:lnTo>
                  <a:pt x="4325" y="68"/>
                </a:lnTo>
                <a:lnTo>
                  <a:pt x="416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flipH="1">
            <a:off x="7306067" y="980116"/>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flipH="1">
            <a:off x="6948940" y="4288330"/>
            <a:ext cx="510376" cy="277904"/>
          </a:xfrm>
          <a:custGeom>
            <a:avLst/>
            <a:gdLst/>
            <a:ahLst/>
            <a:cxnLst/>
            <a:rect l="l" t="t" r="r" b="b"/>
            <a:pathLst>
              <a:path w="7212" h="3927" extrusionOk="0">
                <a:moveTo>
                  <a:pt x="3986" y="0"/>
                </a:moveTo>
                <a:lnTo>
                  <a:pt x="433" y="20"/>
                </a:lnTo>
                <a:lnTo>
                  <a:pt x="1" y="3926"/>
                </a:lnTo>
                <a:lnTo>
                  <a:pt x="7211" y="3926"/>
                </a:lnTo>
                <a:cubicBezTo>
                  <a:pt x="7182" y="3333"/>
                  <a:pt x="6655" y="2839"/>
                  <a:pt x="6125" y="2573"/>
                </a:cubicBezTo>
                <a:cubicBezTo>
                  <a:pt x="5592" y="2307"/>
                  <a:pt x="4999" y="2133"/>
                  <a:pt x="4563" y="1730"/>
                </a:cubicBezTo>
                <a:cubicBezTo>
                  <a:pt x="4096" y="1300"/>
                  <a:pt x="3869" y="623"/>
                  <a:pt x="3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flipH="1">
            <a:off x="6194260" y="4196826"/>
            <a:ext cx="539674" cy="349097"/>
          </a:xfrm>
          <a:custGeom>
            <a:avLst/>
            <a:gdLst/>
            <a:ahLst/>
            <a:cxnLst/>
            <a:rect l="l" t="t" r="r" b="b"/>
            <a:pathLst>
              <a:path w="7626" h="4933" extrusionOk="0">
                <a:moveTo>
                  <a:pt x="3387" y="1"/>
                </a:moveTo>
                <a:lnTo>
                  <a:pt x="1" y="1073"/>
                </a:lnTo>
                <a:lnTo>
                  <a:pt x="737" y="4932"/>
                </a:lnTo>
                <a:lnTo>
                  <a:pt x="7625" y="2800"/>
                </a:lnTo>
                <a:cubicBezTo>
                  <a:pt x="7426" y="2243"/>
                  <a:pt x="6775" y="1926"/>
                  <a:pt x="6189" y="1830"/>
                </a:cubicBezTo>
                <a:cubicBezTo>
                  <a:pt x="5602" y="1730"/>
                  <a:pt x="4982" y="1743"/>
                  <a:pt x="4446" y="1487"/>
                </a:cubicBezTo>
                <a:cubicBezTo>
                  <a:pt x="3873" y="1213"/>
                  <a:pt x="3459" y="633"/>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flipH="1">
            <a:off x="6049460" y="2624200"/>
            <a:ext cx="246271" cy="185128"/>
          </a:xfrm>
          <a:custGeom>
            <a:avLst/>
            <a:gdLst/>
            <a:ahLst/>
            <a:cxnLst/>
            <a:rect l="l" t="t" r="r" b="b"/>
            <a:pathLst>
              <a:path w="3480" h="2616" extrusionOk="0">
                <a:moveTo>
                  <a:pt x="2553" y="1"/>
                </a:moveTo>
                <a:cubicBezTo>
                  <a:pt x="2364" y="1"/>
                  <a:pt x="2115" y="123"/>
                  <a:pt x="1846" y="149"/>
                </a:cubicBezTo>
                <a:cubicBezTo>
                  <a:pt x="1756" y="157"/>
                  <a:pt x="1649" y="160"/>
                  <a:pt x="1536" y="160"/>
                </a:cubicBezTo>
                <a:cubicBezTo>
                  <a:pt x="1120" y="160"/>
                  <a:pt x="627" y="119"/>
                  <a:pt x="627" y="119"/>
                </a:cubicBezTo>
                <a:lnTo>
                  <a:pt x="0" y="2478"/>
                </a:lnTo>
                <a:cubicBezTo>
                  <a:pt x="0" y="2478"/>
                  <a:pt x="1254" y="2615"/>
                  <a:pt x="2107" y="2615"/>
                </a:cubicBezTo>
                <a:cubicBezTo>
                  <a:pt x="2495" y="2615"/>
                  <a:pt x="2799" y="2587"/>
                  <a:pt x="2866" y="2504"/>
                </a:cubicBezTo>
                <a:cubicBezTo>
                  <a:pt x="2993" y="2344"/>
                  <a:pt x="2869" y="2244"/>
                  <a:pt x="2869" y="2244"/>
                </a:cubicBezTo>
                <a:lnTo>
                  <a:pt x="2869" y="2244"/>
                </a:lnTo>
                <a:cubicBezTo>
                  <a:pt x="2869" y="2244"/>
                  <a:pt x="2934" y="2259"/>
                  <a:pt x="3012" y="2259"/>
                </a:cubicBezTo>
                <a:cubicBezTo>
                  <a:pt x="3093" y="2259"/>
                  <a:pt x="3187" y="2244"/>
                  <a:pt x="3239" y="2181"/>
                </a:cubicBezTo>
                <a:cubicBezTo>
                  <a:pt x="3343" y="2055"/>
                  <a:pt x="3243" y="1921"/>
                  <a:pt x="3243" y="1921"/>
                </a:cubicBezTo>
                <a:lnTo>
                  <a:pt x="3243" y="1921"/>
                </a:lnTo>
                <a:cubicBezTo>
                  <a:pt x="3243" y="1921"/>
                  <a:pt x="3248" y="1922"/>
                  <a:pt x="3258" y="1922"/>
                </a:cubicBezTo>
                <a:cubicBezTo>
                  <a:pt x="3310" y="1922"/>
                  <a:pt x="3479" y="1907"/>
                  <a:pt x="3479" y="1721"/>
                </a:cubicBezTo>
                <a:cubicBezTo>
                  <a:pt x="3479" y="1485"/>
                  <a:pt x="2799" y="1095"/>
                  <a:pt x="2100" y="762"/>
                </a:cubicBezTo>
                <a:cubicBezTo>
                  <a:pt x="2480" y="718"/>
                  <a:pt x="2976" y="465"/>
                  <a:pt x="2809" y="155"/>
                </a:cubicBezTo>
                <a:cubicBezTo>
                  <a:pt x="2747" y="39"/>
                  <a:pt x="2659" y="1"/>
                  <a:pt x="2553"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flipH="1">
            <a:off x="6062408" y="2718182"/>
            <a:ext cx="76500" cy="46777"/>
          </a:xfrm>
          <a:custGeom>
            <a:avLst/>
            <a:gdLst/>
            <a:ahLst/>
            <a:cxnLst/>
            <a:rect l="l" t="t" r="r" b="b"/>
            <a:pathLst>
              <a:path w="1081" h="661" extrusionOk="0">
                <a:moveTo>
                  <a:pt x="57" y="1"/>
                </a:moveTo>
                <a:lnTo>
                  <a:pt x="0" y="164"/>
                </a:lnTo>
                <a:cubicBezTo>
                  <a:pt x="573" y="361"/>
                  <a:pt x="970" y="660"/>
                  <a:pt x="977" y="660"/>
                </a:cubicBezTo>
                <a:lnTo>
                  <a:pt x="1080" y="524"/>
                </a:lnTo>
                <a:cubicBezTo>
                  <a:pt x="1063" y="510"/>
                  <a:pt x="660" y="207"/>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flipH="1">
            <a:off x="6089795" y="2752151"/>
            <a:ext cx="64257" cy="36375"/>
          </a:xfrm>
          <a:custGeom>
            <a:avLst/>
            <a:gdLst/>
            <a:ahLst/>
            <a:cxnLst/>
            <a:rect l="l" t="t" r="r" b="b"/>
            <a:pathLst>
              <a:path w="908" h="514" extrusionOk="0">
                <a:moveTo>
                  <a:pt x="54" y="1"/>
                </a:moveTo>
                <a:lnTo>
                  <a:pt x="1" y="164"/>
                </a:lnTo>
                <a:cubicBezTo>
                  <a:pt x="407" y="293"/>
                  <a:pt x="824" y="510"/>
                  <a:pt x="827" y="513"/>
                </a:cubicBezTo>
                <a:lnTo>
                  <a:pt x="907" y="360"/>
                </a:lnTo>
                <a:cubicBezTo>
                  <a:pt x="891" y="350"/>
                  <a:pt x="474" y="133"/>
                  <a:pt x="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flipH="1">
            <a:off x="6169764" y="2674022"/>
            <a:ext cx="54986" cy="39276"/>
          </a:xfrm>
          <a:custGeom>
            <a:avLst/>
            <a:gdLst/>
            <a:ahLst/>
            <a:cxnLst/>
            <a:rect l="l" t="t" r="r" b="b"/>
            <a:pathLst>
              <a:path w="777" h="555" extrusionOk="0">
                <a:moveTo>
                  <a:pt x="623" y="1"/>
                </a:moveTo>
                <a:cubicBezTo>
                  <a:pt x="506" y="228"/>
                  <a:pt x="257" y="381"/>
                  <a:pt x="0" y="381"/>
                </a:cubicBezTo>
                <a:lnTo>
                  <a:pt x="0" y="554"/>
                </a:lnTo>
                <a:cubicBezTo>
                  <a:pt x="320" y="554"/>
                  <a:pt x="630" y="365"/>
                  <a:pt x="777" y="81"/>
                </a:cubicBezTo>
                <a:lnTo>
                  <a:pt x="6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flipH="1">
            <a:off x="6453002" y="2676428"/>
            <a:ext cx="1072554" cy="1667851"/>
          </a:xfrm>
          <a:custGeom>
            <a:avLst/>
            <a:gdLst/>
            <a:ahLst/>
            <a:cxnLst/>
            <a:rect l="l" t="t" r="r" b="b"/>
            <a:pathLst>
              <a:path w="15156" h="23568" extrusionOk="0">
                <a:moveTo>
                  <a:pt x="4676" y="0"/>
                </a:moveTo>
                <a:cubicBezTo>
                  <a:pt x="4165" y="431"/>
                  <a:pt x="3712" y="1043"/>
                  <a:pt x="3309" y="1797"/>
                </a:cubicBezTo>
                <a:cubicBezTo>
                  <a:pt x="3212" y="1980"/>
                  <a:pt x="3119" y="2166"/>
                  <a:pt x="3026" y="2363"/>
                </a:cubicBezTo>
                <a:cubicBezTo>
                  <a:pt x="0" y="8884"/>
                  <a:pt x="103" y="23567"/>
                  <a:pt x="103" y="23567"/>
                </a:cubicBezTo>
                <a:lnTo>
                  <a:pt x="6311" y="23567"/>
                </a:lnTo>
                <a:lnTo>
                  <a:pt x="7105" y="14656"/>
                </a:lnTo>
                <a:lnTo>
                  <a:pt x="9781" y="23567"/>
                </a:lnTo>
                <a:lnTo>
                  <a:pt x="15156" y="21631"/>
                </a:lnTo>
                <a:lnTo>
                  <a:pt x="11414" y="2840"/>
                </a:lnTo>
                <a:lnTo>
                  <a:pt x="10850"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flipH="1">
            <a:off x="6462691" y="1804131"/>
            <a:ext cx="773561" cy="489429"/>
          </a:xfrm>
          <a:custGeom>
            <a:avLst/>
            <a:gdLst/>
            <a:ahLst/>
            <a:cxnLst/>
            <a:rect l="l" t="t" r="r" b="b"/>
            <a:pathLst>
              <a:path w="10931" h="6916" extrusionOk="0">
                <a:moveTo>
                  <a:pt x="5153" y="0"/>
                </a:moveTo>
                <a:cubicBezTo>
                  <a:pt x="4962" y="527"/>
                  <a:pt x="4473" y="896"/>
                  <a:pt x="3950" y="1096"/>
                </a:cubicBezTo>
                <a:cubicBezTo>
                  <a:pt x="3430" y="1300"/>
                  <a:pt x="2867" y="1366"/>
                  <a:pt x="2317" y="1480"/>
                </a:cubicBezTo>
                <a:cubicBezTo>
                  <a:pt x="1767" y="1590"/>
                  <a:pt x="1211" y="1763"/>
                  <a:pt x="791" y="2129"/>
                </a:cubicBezTo>
                <a:cubicBezTo>
                  <a:pt x="237" y="2616"/>
                  <a:pt x="1" y="3426"/>
                  <a:pt x="201" y="4132"/>
                </a:cubicBezTo>
                <a:cubicBezTo>
                  <a:pt x="400" y="4835"/>
                  <a:pt x="1031" y="5402"/>
                  <a:pt x="1750" y="5522"/>
                </a:cubicBezTo>
                <a:cubicBezTo>
                  <a:pt x="2127" y="5586"/>
                  <a:pt x="2511" y="5646"/>
                  <a:pt x="2967" y="5646"/>
                </a:cubicBezTo>
                <a:cubicBezTo>
                  <a:pt x="3386" y="5646"/>
                  <a:pt x="3867" y="5595"/>
                  <a:pt x="4459" y="5452"/>
                </a:cubicBezTo>
                <a:lnTo>
                  <a:pt x="6256" y="5192"/>
                </a:lnTo>
                <a:lnTo>
                  <a:pt x="6256" y="5192"/>
                </a:lnTo>
                <a:cubicBezTo>
                  <a:pt x="6212" y="5575"/>
                  <a:pt x="6379" y="5965"/>
                  <a:pt x="6649" y="6245"/>
                </a:cubicBezTo>
                <a:cubicBezTo>
                  <a:pt x="6915" y="6525"/>
                  <a:pt x="7275" y="6702"/>
                  <a:pt x="7649" y="6808"/>
                </a:cubicBezTo>
                <a:cubicBezTo>
                  <a:pt x="7902" y="6879"/>
                  <a:pt x="8168" y="6916"/>
                  <a:pt x="8432" y="6916"/>
                </a:cubicBezTo>
                <a:cubicBezTo>
                  <a:pt x="8999" y="6916"/>
                  <a:pt x="9563" y="6748"/>
                  <a:pt x="10001" y="6391"/>
                </a:cubicBezTo>
                <a:cubicBezTo>
                  <a:pt x="10641" y="5868"/>
                  <a:pt x="10931" y="4909"/>
                  <a:pt x="10577" y="4159"/>
                </a:cubicBezTo>
                <a:cubicBezTo>
                  <a:pt x="10371" y="3726"/>
                  <a:pt x="9988" y="3403"/>
                  <a:pt x="9598" y="3120"/>
                </a:cubicBezTo>
                <a:cubicBezTo>
                  <a:pt x="9211" y="2836"/>
                  <a:pt x="8798" y="2572"/>
                  <a:pt x="8495" y="2200"/>
                </a:cubicBezTo>
                <a:cubicBezTo>
                  <a:pt x="8192" y="1823"/>
                  <a:pt x="8009" y="1266"/>
                  <a:pt x="8169" y="813"/>
                </a:cubicBezTo>
                <a:cubicBezTo>
                  <a:pt x="7122" y="756"/>
                  <a:pt x="6096" y="463"/>
                  <a:pt x="5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flipH="1">
            <a:off x="6743563" y="1890469"/>
            <a:ext cx="228296" cy="363887"/>
          </a:xfrm>
          <a:custGeom>
            <a:avLst/>
            <a:gdLst/>
            <a:ahLst/>
            <a:cxnLst/>
            <a:rect l="l" t="t" r="r" b="b"/>
            <a:pathLst>
              <a:path w="3226" h="5142" extrusionOk="0">
                <a:moveTo>
                  <a:pt x="1326" y="0"/>
                </a:moveTo>
                <a:lnTo>
                  <a:pt x="0" y="3439"/>
                </a:lnTo>
                <a:lnTo>
                  <a:pt x="71" y="4731"/>
                </a:lnTo>
                <a:lnTo>
                  <a:pt x="3226" y="5142"/>
                </a:lnTo>
                <a:lnTo>
                  <a:pt x="3039" y="4112"/>
                </a:lnTo>
                <a:lnTo>
                  <a:pt x="3210" y="1826"/>
                </a:lnTo>
                <a:lnTo>
                  <a:pt x="1326" y="0"/>
                </a:ln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flipH="1">
            <a:off x="6744975" y="1985724"/>
            <a:ext cx="88460" cy="139908"/>
          </a:xfrm>
          <a:custGeom>
            <a:avLst/>
            <a:gdLst/>
            <a:ahLst/>
            <a:cxnLst/>
            <a:rect l="l" t="t" r="r" b="b"/>
            <a:pathLst>
              <a:path w="1250" h="1977" extrusionOk="0">
                <a:moveTo>
                  <a:pt x="687" y="0"/>
                </a:moveTo>
                <a:cubicBezTo>
                  <a:pt x="457" y="77"/>
                  <a:pt x="237" y="154"/>
                  <a:pt x="1" y="226"/>
                </a:cubicBezTo>
                <a:cubicBezTo>
                  <a:pt x="120" y="937"/>
                  <a:pt x="550" y="1576"/>
                  <a:pt x="1143" y="1976"/>
                </a:cubicBezTo>
                <a:lnTo>
                  <a:pt x="1250" y="550"/>
                </a:lnTo>
                <a:lnTo>
                  <a:pt x="6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flipH="1">
            <a:off x="6570393" y="1648581"/>
            <a:ext cx="317251" cy="424464"/>
          </a:xfrm>
          <a:custGeom>
            <a:avLst/>
            <a:gdLst/>
            <a:ahLst/>
            <a:cxnLst/>
            <a:rect l="l" t="t" r="r" b="b"/>
            <a:pathLst>
              <a:path w="4483" h="5998" extrusionOk="0">
                <a:moveTo>
                  <a:pt x="2369" y="0"/>
                </a:moveTo>
                <a:cubicBezTo>
                  <a:pt x="1707" y="0"/>
                  <a:pt x="1228" y="248"/>
                  <a:pt x="880" y="582"/>
                </a:cubicBezTo>
                <a:cubicBezTo>
                  <a:pt x="467" y="979"/>
                  <a:pt x="243" y="1499"/>
                  <a:pt x="124" y="1878"/>
                </a:cubicBezTo>
                <a:cubicBezTo>
                  <a:pt x="87" y="1991"/>
                  <a:pt x="64" y="2091"/>
                  <a:pt x="44" y="2171"/>
                </a:cubicBezTo>
                <a:lnTo>
                  <a:pt x="40" y="2191"/>
                </a:lnTo>
                <a:lnTo>
                  <a:pt x="30" y="2228"/>
                </a:lnTo>
                <a:cubicBezTo>
                  <a:pt x="24" y="2262"/>
                  <a:pt x="20" y="2291"/>
                  <a:pt x="13" y="2314"/>
                </a:cubicBezTo>
                <a:cubicBezTo>
                  <a:pt x="7" y="2348"/>
                  <a:pt x="4" y="2371"/>
                  <a:pt x="4" y="2385"/>
                </a:cubicBezTo>
                <a:lnTo>
                  <a:pt x="0" y="2391"/>
                </a:lnTo>
                <a:lnTo>
                  <a:pt x="33" y="2531"/>
                </a:lnTo>
                <a:lnTo>
                  <a:pt x="656" y="5161"/>
                </a:lnTo>
                <a:cubicBezTo>
                  <a:pt x="656" y="5161"/>
                  <a:pt x="1281" y="5997"/>
                  <a:pt x="2214" y="5997"/>
                </a:cubicBezTo>
                <a:cubicBezTo>
                  <a:pt x="2524" y="5997"/>
                  <a:pt x="2868" y="5904"/>
                  <a:pt x="3235" y="5657"/>
                </a:cubicBezTo>
                <a:cubicBezTo>
                  <a:pt x="4052" y="5110"/>
                  <a:pt x="4482" y="3428"/>
                  <a:pt x="4292" y="2042"/>
                </a:cubicBezTo>
                <a:cubicBezTo>
                  <a:pt x="4285" y="1998"/>
                  <a:pt x="4279" y="1954"/>
                  <a:pt x="4272" y="1911"/>
                </a:cubicBezTo>
                <a:lnTo>
                  <a:pt x="4269" y="1891"/>
                </a:lnTo>
                <a:cubicBezTo>
                  <a:pt x="4269" y="1878"/>
                  <a:pt x="4265" y="1865"/>
                  <a:pt x="4262" y="1851"/>
                </a:cubicBezTo>
                <a:lnTo>
                  <a:pt x="4232" y="1702"/>
                </a:lnTo>
                <a:cubicBezTo>
                  <a:pt x="4226" y="1668"/>
                  <a:pt x="4215" y="1635"/>
                  <a:pt x="4209" y="1602"/>
                </a:cubicBezTo>
                <a:lnTo>
                  <a:pt x="4206" y="1599"/>
                </a:lnTo>
                <a:cubicBezTo>
                  <a:pt x="4195" y="1551"/>
                  <a:pt x="4182" y="1508"/>
                  <a:pt x="4172" y="1465"/>
                </a:cubicBezTo>
                <a:cubicBezTo>
                  <a:pt x="4035" y="999"/>
                  <a:pt x="3809" y="599"/>
                  <a:pt x="3486" y="339"/>
                </a:cubicBezTo>
                <a:cubicBezTo>
                  <a:pt x="3412" y="279"/>
                  <a:pt x="3332" y="229"/>
                  <a:pt x="3249" y="182"/>
                </a:cubicBezTo>
                <a:cubicBezTo>
                  <a:pt x="3212" y="162"/>
                  <a:pt x="3172" y="145"/>
                  <a:pt x="3129" y="125"/>
                </a:cubicBezTo>
                <a:cubicBezTo>
                  <a:pt x="3099" y="112"/>
                  <a:pt x="3063" y="102"/>
                  <a:pt x="3029" y="89"/>
                </a:cubicBezTo>
                <a:cubicBezTo>
                  <a:pt x="2939" y="59"/>
                  <a:pt x="2846" y="39"/>
                  <a:pt x="2746" y="25"/>
                </a:cubicBezTo>
                <a:cubicBezTo>
                  <a:pt x="2740" y="25"/>
                  <a:pt x="2729" y="22"/>
                  <a:pt x="2720" y="22"/>
                </a:cubicBezTo>
                <a:cubicBezTo>
                  <a:pt x="2597" y="7"/>
                  <a:pt x="2480" y="0"/>
                  <a:pt x="2369"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flipH="1">
            <a:off x="6662387" y="1852254"/>
            <a:ext cx="28166" cy="92918"/>
          </a:xfrm>
          <a:custGeom>
            <a:avLst/>
            <a:gdLst/>
            <a:ahLst/>
            <a:cxnLst/>
            <a:rect l="l" t="t" r="r" b="b"/>
            <a:pathLst>
              <a:path w="398" h="1313" extrusionOk="0">
                <a:moveTo>
                  <a:pt x="224" y="0"/>
                </a:moveTo>
                <a:lnTo>
                  <a:pt x="174" y="1013"/>
                </a:lnTo>
                <a:cubicBezTo>
                  <a:pt x="170" y="1053"/>
                  <a:pt x="154" y="1086"/>
                  <a:pt x="124" y="1109"/>
                </a:cubicBezTo>
                <a:cubicBezTo>
                  <a:pt x="102" y="1129"/>
                  <a:pt x="73" y="1141"/>
                  <a:pt x="41" y="1141"/>
                </a:cubicBezTo>
                <a:cubicBezTo>
                  <a:pt x="34" y="1141"/>
                  <a:pt x="28" y="1141"/>
                  <a:pt x="21" y="1140"/>
                </a:cubicBezTo>
                <a:lnTo>
                  <a:pt x="1" y="1313"/>
                </a:lnTo>
                <a:lnTo>
                  <a:pt x="41" y="1313"/>
                </a:lnTo>
                <a:cubicBezTo>
                  <a:pt x="110" y="1313"/>
                  <a:pt x="181" y="1289"/>
                  <a:pt x="238" y="1243"/>
                </a:cubicBezTo>
                <a:cubicBezTo>
                  <a:pt x="301" y="1189"/>
                  <a:pt x="341" y="1106"/>
                  <a:pt x="347" y="1023"/>
                </a:cubicBezTo>
                <a:lnTo>
                  <a:pt x="398" y="7"/>
                </a:lnTo>
                <a:lnTo>
                  <a:pt x="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flipH="1">
            <a:off x="6721832" y="1841568"/>
            <a:ext cx="15357" cy="19744"/>
          </a:xfrm>
          <a:custGeom>
            <a:avLst/>
            <a:gdLst/>
            <a:ahLst/>
            <a:cxnLst/>
            <a:rect l="l" t="t" r="r" b="b"/>
            <a:pathLst>
              <a:path w="217" h="279" extrusionOk="0">
                <a:moveTo>
                  <a:pt x="118" y="0"/>
                </a:moveTo>
                <a:cubicBezTo>
                  <a:pt x="68" y="0"/>
                  <a:pt x="20" y="55"/>
                  <a:pt x="10" y="127"/>
                </a:cubicBezTo>
                <a:cubicBezTo>
                  <a:pt x="0" y="204"/>
                  <a:pt x="37" y="271"/>
                  <a:pt x="90" y="278"/>
                </a:cubicBezTo>
                <a:cubicBezTo>
                  <a:pt x="93" y="278"/>
                  <a:pt x="96" y="278"/>
                  <a:pt x="99" y="278"/>
                </a:cubicBezTo>
                <a:cubicBezTo>
                  <a:pt x="152" y="278"/>
                  <a:pt x="197" y="227"/>
                  <a:pt x="206" y="154"/>
                </a:cubicBezTo>
                <a:cubicBezTo>
                  <a:pt x="217" y="78"/>
                  <a:pt x="180" y="11"/>
                  <a:pt x="126" y="1"/>
                </a:cubicBezTo>
                <a:cubicBezTo>
                  <a:pt x="124" y="1"/>
                  <a:pt x="121" y="0"/>
                  <a:pt x="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flipH="1">
            <a:off x="6615679" y="1855509"/>
            <a:ext cx="15427" cy="19673"/>
          </a:xfrm>
          <a:custGeom>
            <a:avLst/>
            <a:gdLst/>
            <a:ahLst/>
            <a:cxnLst/>
            <a:rect l="l" t="t" r="r" b="b"/>
            <a:pathLst>
              <a:path w="218" h="278" extrusionOk="0">
                <a:moveTo>
                  <a:pt x="119" y="0"/>
                </a:moveTo>
                <a:cubicBezTo>
                  <a:pt x="69" y="0"/>
                  <a:pt x="20" y="54"/>
                  <a:pt x="10" y="124"/>
                </a:cubicBezTo>
                <a:cubicBezTo>
                  <a:pt x="1" y="201"/>
                  <a:pt x="37" y="270"/>
                  <a:pt x="90" y="277"/>
                </a:cubicBezTo>
                <a:cubicBezTo>
                  <a:pt x="93" y="278"/>
                  <a:pt x="96" y="278"/>
                  <a:pt x="99" y="278"/>
                </a:cubicBezTo>
                <a:cubicBezTo>
                  <a:pt x="149" y="278"/>
                  <a:pt x="198" y="223"/>
                  <a:pt x="207" y="150"/>
                </a:cubicBezTo>
                <a:cubicBezTo>
                  <a:pt x="217" y="74"/>
                  <a:pt x="181" y="7"/>
                  <a:pt x="127" y="1"/>
                </a:cubicBezTo>
                <a:cubicBezTo>
                  <a:pt x="124" y="0"/>
                  <a:pt x="122" y="0"/>
                  <a:pt x="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flipH="1">
            <a:off x="6712420" y="1933992"/>
            <a:ext cx="24556" cy="33615"/>
          </a:xfrm>
          <a:custGeom>
            <a:avLst/>
            <a:gdLst/>
            <a:ahLst/>
            <a:cxnLst/>
            <a:rect l="l" t="t" r="r" b="b"/>
            <a:pathLst>
              <a:path w="347" h="475" extrusionOk="0">
                <a:moveTo>
                  <a:pt x="34" y="1"/>
                </a:moveTo>
                <a:cubicBezTo>
                  <a:pt x="0" y="98"/>
                  <a:pt x="14" y="211"/>
                  <a:pt x="67" y="301"/>
                </a:cubicBezTo>
                <a:cubicBezTo>
                  <a:pt x="120" y="388"/>
                  <a:pt x="214" y="454"/>
                  <a:pt x="314" y="474"/>
                </a:cubicBezTo>
                <a:lnTo>
                  <a:pt x="347" y="305"/>
                </a:lnTo>
                <a:cubicBezTo>
                  <a:pt x="294" y="294"/>
                  <a:pt x="243" y="258"/>
                  <a:pt x="217" y="211"/>
                </a:cubicBezTo>
                <a:cubicBezTo>
                  <a:pt x="187" y="165"/>
                  <a:pt x="180" y="105"/>
                  <a:pt x="197" y="51"/>
                </a:cubicBezTo>
                <a:lnTo>
                  <a:pt x="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flipH="1">
            <a:off x="6697276" y="1802857"/>
            <a:ext cx="56897" cy="16772"/>
          </a:xfrm>
          <a:custGeom>
            <a:avLst/>
            <a:gdLst/>
            <a:ahLst/>
            <a:cxnLst/>
            <a:rect l="l" t="t" r="r" b="b"/>
            <a:pathLst>
              <a:path w="804" h="237" extrusionOk="0">
                <a:moveTo>
                  <a:pt x="353" y="1"/>
                </a:moveTo>
                <a:cubicBezTo>
                  <a:pt x="298" y="1"/>
                  <a:pt x="243" y="4"/>
                  <a:pt x="190" y="11"/>
                </a:cubicBezTo>
                <a:cubicBezTo>
                  <a:pt x="147" y="14"/>
                  <a:pt x="103" y="25"/>
                  <a:pt x="67" y="42"/>
                </a:cubicBezTo>
                <a:cubicBezTo>
                  <a:pt x="30" y="58"/>
                  <a:pt x="0" y="88"/>
                  <a:pt x="3" y="118"/>
                </a:cubicBezTo>
                <a:cubicBezTo>
                  <a:pt x="7" y="165"/>
                  <a:pt x="83" y="194"/>
                  <a:pt x="154" y="211"/>
                </a:cubicBezTo>
                <a:cubicBezTo>
                  <a:pt x="238" y="228"/>
                  <a:pt x="327" y="237"/>
                  <a:pt x="415" y="237"/>
                </a:cubicBezTo>
                <a:cubicBezTo>
                  <a:pt x="484" y="237"/>
                  <a:pt x="553" y="232"/>
                  <a:pt x="620" y="222"/>
                </a:cubicBezTo>
                <a:cubicBezTo>
                  <a:pt x="674" y="211"/>
                  <a:pt x="734" y="194"/>
                  <a:pt x="754" y="162"/>
                </a:cubicBezTo>
                <a:cubicBezTo>
                  <a:pt x="803" y="82"/>
                  <a:pt x="650" y="31"/>
                  <a:pt x="583" y="22"/>
                </a:cubicBezTo>
                <a:cubicBezTo>
                  <a:pt x="511" y="8"/>
                  <a:pt x="432"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flipH="1">
            <a:off x="6591830" y="1815029"/>
            <a:ext cx="49396" cy="18117"/>
          </a:xfrm>
          <a:custGeom>
            <a:avLst/>
            <a:gdLst/>
            <a:ahLst/>
            <a:cxnLst/>
            <a:rect l="l" t="t" r="r" b="b"/>
            <a:pathLst>
              <a:path w="698" h="256" extrusionOk="0">
                <a:moveTo>
                  <a:pt x="138" y="1"/>
                </a:moveTo>
                <a:cubicBezTo>
                  <a:pt x="112" y="1"/>
                  <a:pt x="86" y="4"/>
                  <a:pt x="64" y="13"/>
                </a:cubicBezTo>
                <a:cubicBezTo>
                  <a:pt x="30" y="22"/>
                  <a:pt x="4" y="42"/>
                  <a:pt x="4" y="73"/>
                </a:cubicBezTo>
                <a:cubicBezTo>
                  <a:pt x="1" y="116"/>
                  <a:pt x="61" y="156"/>
                  <a:pt x="120" y="179"/>
                </a:cubicBezTo>
                <a:cubicBezTo>
                  <a:pt x="244" y="229"/>
                  <a:pt x="387" y="256"/>
                  <a:pt x="520" y="256"/>
                </a:cubicBezTo>
                <a:cubicBezTo>
                  <a:pt x="570" y="256"/>
                  <a:pt x="624" y="249"/>
                  <a:pt x="644" y="219"/>
                </a:cubicBezTo>
                <a:cubicBezTo>
                  <a:pt x="697" y="153"/>
                  <a:pt x="567" y="90"/>
                  <a:pt x="513" y="66"/>
                </a:cubicBezTo>
                <a:cubicBezTo>
                  <a:pt x="407" y="26"/>
                  <a:pt x="287" y="6"/>
                  <a:pt x="177" y="2"/>
                </a:cubicBezTo>
                <a:cubicBezTo>
                  <a:pt x="164" y="1"/>
                  <a:pt x="151" y="1"/>
                  <a:pt x="1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flipH="1">
            <a:off x="6750638" y="1564649"/>
            <a:ext cx="131486" cy="107284"/>
          </a:xfrm>
          <a:custGeom>
            <a:avLst/>
            <a:gdLst/>
            <a:ahLst/>
            <a:cxnLst/>
            <a:rect l="l" t="t" r="r" b="b"/>
            <a:pathLst>
              <a:path w="1858" h="1516" extrusionOk="0">
                <a:moveTo>
                  <a:pt x="1036" y="0"/>
                </a:moveTo>
                <a:cubicBezTo>
                  <a:pt x="335" y="0"/>
                  <a:pt x="0" y="911"/>
                  <a:pt x="582" y="1361"/>
                </a:cubicBezTo>
                <a:cubicBezTo>
                  <a:pt x="714" y="1463"/>
                  <a:pt x="882" y="1515"/>
                  <a:pt x="1050" y="1515"/>
                </a:cubicBezTo>
                <a:cubicBezTo>
                  <a:pt x="1194" y="1515"/>
                  <a:pt x="1338" y="1477"/>
                  <a:pt x="1458" y="1398"/>
                </a:cubicBezTo>
                <a:cubicBezTo>
                  <a:pt x="1722" y="1231"/>
                  <a:pt x="1858" y="888"/>
                  <a:pt x="1788" y="585"/>
                </a:cubicBezTo>
                <a:cubicBezTo>
                  <a:pt x="1715" y="281"/>
                  <a:pt x="1438" y="38"/>
                  <a:pt x="1128" y="5"/>
                </a:cubicBezTo>
                <a:cubicBezTo>
                  <a:pt x="1097" y="2"/>
                  <a:pt x="1066" y="0"/>
                  <a:pt x="1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flipH="1">
            <a:off x="6221443" y="2133065"/>
            <a:ext cx="956778" cy="708950"/>
          </a:xfrm>
          <a:custGeom>
            <a:avLst/>
            <a:gdLst/>
            <a:ahLst/>
            <a:cxnLst/>
            <a:rect l="l" t="t" r="r" b="b"/>
            <a:pathLst>
              <a:path w="13520" h="10018" extrusionOk="0">
                <a:moveTo>
                  <a:pt x="2903" y="1"/>
                </a:moveTo>
                <a:lnTo>
                  <a:pt x="1103" y="4946"/>
                </a:lnTo>
                <a:lnTo>
                  <a:pt x="111" y="7678"/>
                </a:lnTo>
                <a:lnTo>
                  <a:pt x="0" y="7978"/>
                </a:lnTo>
                <a:lnTo>
                  <a:pt x="3373" y="7978"/>
                </a:lnTo>
                <a:cubicBezTo>
                  <a:pt x="4319" y="8655"/>
                  <a:pt x="5316" y="9118"/>
                  <a:pt x="6289" y="9432"/>
                </a:cubicBezTo>
                <a:cubicBezTo>
                  <a:pt x="6332" y="9444"/>
                  <a:pt x="6372" y="9455"/>
                  <a:pt x="6412" y="9468"/>
                </a:cubicBezTo>
                <a:cubicBezTo>
                  <a:pt x="7800" y="9894"/>
                  <a:pt x="9138" y="10018"/>
                  <a:pt x="10225" y="10018"/>
                </a:cubicBezTo>
                <a:cubicBezTo>
                  <a:pt x="11729" y="10018"/>
                  <a:pt x="12750" y="9781"/>
                  <a:pt x="12750" y="9781"/>
                </a:cubicBezTo>
                <a:lnTo>
                  <a:pt x="13520" y="6676"/>
                </a:lnTo>
                <a:lnTo>
                  <a:pt x="8445" y="5010"/>
                </a:lnTo>
                <a:cubicBezTo>
                  <a:pt x="8445" y="5010"/>
                  <a:pt x="8045" y="1903"/>
                  <a:pt x="7712" y="1403"/>
                </a:cubicBezTo>
                <a:cubicBezTo>
                  <a:pt x="7395" y="931"/>
                  <a:pt x="5942" y="667"/>
                  <a:pt x="5942" y="667"/>
                </a:cubicBezTo>
                <a:cubicBezTo>
                  <a:pt x="5603" y="1235"/>
                  <a:pt x="5221" y="1441"/>
                  <a:pt x="4845" y="1441"/>
                </a:cubicBezTo>
                <a:cubicBezTo>
                  <a:pt x="3852" y="1441"/>
                  <a:pt x="2903" y="1"/>
                  <a:pt x="2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flipH="1">
            <a:off x="6717810" y="2676428"/>
            <a:ext cx="593669" cy="243016"/>
          </a:xfrm>
          <a:custGeom>
            <a:avLst/>
            <a:gdLst/>
            <a:ahLst/>
            <a:cxnLst/>
            <a:rect l="l" t="t" r="r" b="b"/>
            <a:pathLst>
              <a:path w="8389" h="3434" extrusionOk="0">
                <a:moveTo>
                  <a:pt x="1651" y="0"/>
                </a:moveTo>
                <a:cubicBezTo>
                  <a:pt x="1140" y="431"/>
                  <a:pt x="687" y="1043"/>
                  <a:pt x="284" y="1797"/>
                </a:cubicBezTo>
                <a:cubicBezTo>
                  <a:pt x="187" y="1980"/>
                  <a:pt x="94" y="2166"/>
                  <a:pt x="1" y="2363"/>
                </a:cubicBezTo>
                <a:cubicBezTo>
                  <a:pt x="404" y="2626"/>
                  <a:pt x="864" y="2873"/>
                  <a:pt x="1383" y="3070"/>
                </a:cubicBezTo>
                <a:cubicBezTo>
                  <a:pt x="2081" y="3338"/>
                  <a:pt x="2952" y="3433"/>
                  <a:pt x="3842" y="3433"/>
                </a:cubicBezTo>
                <a:cubicBezTo>
                  <a:pt x="6018" y="3433"/>
                  <a:pt x="8301" y="2861"/>
                  <a:pt x="8389" y="2840"/>
                </a:cubicBezTo>
                <a:lnTo>
                  <a:pt x="7825"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flipH="1">
            <a:off x="6724393" y="2456620"/>
            <a:ext cx="656157" cy="346974"/>
          </a:xfrm>
          <a:custGeom>
            <a:avLst/>
            <a:gdLst/>
            <a:ahLst/>
            <a:cxnLst/>
            <a:rect l="l" t="t" r="r" b="b"/>
            <a:pathLst>
              <a:path w="9272" h="4903" extrusionOk="0">
                <a:moveTo>
                  <a:pt x="4629" y="1"/>
                </a:moveTo>
                <a:lnTo>
                  <a:pt x="3962" y="374"/>
                </a:lnTo>
                <a:lnTo>
                  <a:pt x="0" y="2593"/>
                </a:lnTo>
                <a:cubicBezTo>
                  <a:pt x="51" y="2873"/>
                  <a:pt x="123" y="3157"/>
                  <a:pt x="223" y="3440"/>
                </a:cubicBezTo>
                <a:cubicBezTo>
                  <a:pt x="440" y="4063"/>
                  <a:pt x="800" y="4543"/>
                  <a:pt x="1260" y="4903"/>
                </a:cubicBezTo>
                <a:cubicBezTo>
                  <a:pt x="1663" y="4149"/>
                  <a:pt x="2116" y="3537"/>
                  <a:pt x="2627" y="3106"/>
                </a:cubicBezTo>
                <a:lnTo>
                  <a:pt x="8801" y="3106"/>
                </a:lnTo>
                <a:lnTo>
                  <a:pt x="9148" y="4860"/>
                </a:lnTo>
                <a:cubicBezTo>
                  <a:pt x="9191" y="4872"/>
                  <a:pt x="9231" y="4883"/>
                  <a:pt x="9271" y="4896"/>
                </a:cubicBezTo>
                <a:lnTo>
                  <a:pt x="8968" y="1604"/>
                </a:lnTo>
                <a:lnTo>
                  <a:pt x="5395" y="1304"/>
                </a:lnTo>
                <a:lnTo>
                  <a:pt x="4629"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flipH="1">
            <a:off x="6973204" y="3157939"/>
            <a:ext cx="50811" cy="678166"/>
          </a:xfrm>
          <a:custGeom>
            <a:avLst/>
            <a:gdLst/>
            <a:ahLst/>
            <a:cxnLst/>
            <a:rect l="l" t="t" r="r" b="b"/>
            <a:pathLst>
              <a:path w="718" h="9583" extrusionOk="0">
                <a:moveTo>
                  <a:pt x="717" y="1"/>
                </a:moveTo>
                <a:lnTo>
                  <a:pt x="1" y="7855"/>
                </a:lnTo>
                <a:lnTo>
                  <a:pt x="534" y="9582"/>
                </a:lnTo>
                <a:lnTo>
                  <a:pt x="717" y="1"/>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flipH="1">
            <a:off x="7085662" y="2676853"/>
            <a:ext cx="333811" cy="539461"/>
          </a:xfrm>
          <a:custGeom>
            <a:avLst/>
            <a:gdLst/>
            <a:ahLst/>
            <a:cxnLst/>
            <a:rect l="l" t="t" r="r" b="b"/>
            <a:pathLst>
              <a:path w="4717" h="7623" extrusionOk="0">
                <a:moveTo>
                  <a:pt x="4546" y="1"/>
                </a:moveTo>
                <a:cubicBezTo>
                  <a:pt x="4543" y="18"/>
                  <a:pt x="4316" y="1894"/>
                  <a:pt x="3636" y="3744"/>
                </a:cubicBezTo>
                <a:cubicBezTo>
                  <a:pt x="3237" y="4827"/>
                  <a:pt x="2766" y="5686"/>
                  <a:pt x="2233" y="6303"/>
                </a:cubicBezTo>
                <a:cubicBezTo>
                  <a:pt x="1577" y="7063"/>
                  <a:pt x="827" y="7449"/>
                  <a:pt x="1" y="7449"/>
                </a:cubicBezTo>
                <a:lnTo>
                  <a:pt x="1" y="7623"/>
                </a:lnTo>
                <a:cubicBezTo>
                  <a:pt x="877" y="7623"/>
                  <a:pt x="1673" y="7216"/>
                  <a:pt x="2363" y="6416"/>
                </a:cubicBezTo>
                <a:cubicBezTo>
                  <a:pt x="2909" y="5783"/>
                  <a:pt x="3393" y="4903"/>
                  <a:pt x="3796" y="3804"/>
                </a:cubicBezTo>
                <a:cubicBezTo>
                  <a:pt x="4483" y="1934"/>
                  <a:pt x="4716" y="41"/>
                  <a:pt x="4716" y="21"/>
                </a:cubicBezTo>
                <a:lnTo>
                  <a:pt x="454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flipH="1">
            <a:off x="6664300" y="2677419"/>
            <a:ext cx="154556" cy="453691"/>
          </a:xfrm>
          <a:custGeom>
            <a:avLst/>
            <a:gdLst/>
            <a:ahLst/>
            <a:cxnLst/>
            <a:rect l="l" t="t" r="r" b="b"/>
            <a:pathLst>
              <a:path w="2184" h="6411" extrusionOk="0">
                <a:moveTo>
                  <a:pt x="174" y="0"/>
                </a:moveTo>
                <a:lnTo>
                  <a:pt x="1" y="6"/>
                </a:lnTo>
                <a:cubicBezTo>
                  <a:pt x="8" y="266"/>
                  <a:pt x="191" y="6411"/>
                  <a:pt x="2183" y="6411"/>
                </a:cubicBezTo>
                <a:lnTo>
                  <a:pt x="2183" y="6238"/>
                </a:lnTo>
                <a:cubicBezTo>
                  <a:pt x="1244" y="6238"/>
                  <a:pt x="748" y="4559"/>
                  <a:pt x="494" y="3152"/>
                </a:cubicBezTo>
                <a:cubicBezTo>
                  <a:pt x="218" y="1596"/>
                  <a:pt x="174" y="17"/>
                  <a:pt x="1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flipH="1">
            <a:off x="6684114" y="1823946"/>
            <a:ext cx="95536" cy="95324"/>
          </a:xfrm>
          <a:custGeom>
            <a:avLst/>
            <a:gdLst/>
            <a:ahLst/>
            <a:cxnLst/>
            <a:rect l="l" t="t" r="r" b="b"/>
            <a:pathLst>
              <a:path w="1350" h="1347" extrusionOk="0">
                <a:moveTo>
                  <a:pt x="674" y="170"/>
                </a:moveTo>
                <a:cubicBezTo>
                  <a:pt x="950" y="170"/>
                  <a:pt x="1177" y="396"/>
                  <a:pt x="1177" y="673"/>
                </a:cubicBezTo>
                <a:cubicBezTo>
                  <a:pt x="1177" y="950"/>
                  <a:pt x="950" y="1173"/>
                  <a:pt x="674" y="1173"/>
                </a:cubicBezTo>
                <a:cubicBezTo>
                  <a:pt x="400" y="1173"/>
                  <a:pt x="174" y="950"/>
                  <a:pt x="174" y="673"/>
                </a:cubicBezTo>
                <a:cubicBezTo>
                  <a:pt x="174" y="396"/>
                  <a:pt x="400" y="170"/>
                  <a:pt x="674" y="170"/>
                </a:cubicBezTo>
                <a:close/>
                <a:moveTo>
                  <a:pt x="674" y="0"/>
                </a:moveTo>
                <a:cubicBezTo>
                  <a:pt x="303" y="0"/>
                  <a:pt x="0" y="300"/>
                  <a:pt x="0" y="673"/>
                </a:cubicBezTo>
                <a:cubicBezTo>
                  <a:pt x="0" y="1043"/>
                  <a:pt x="303" y="1346"/>
                  <a:pt x="674" y="1346"/>
                </a:cubicBezTo>
                <a:cubicBezTo>
                  <a:pt x="1046" y="1346"/>
                  <a:pt x="1350" y="1043"/>
                  <a:pt x="1350" y="673"/>
                </a:cubicBezTo>
                <a:cubicBezTo>
                  <a:pt x="1350" y="300"/>
                  <a:pt x="1046" y="0"/>
                  <a:pt x="674" y="0"/>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flipH="1">
            <a:off x="6567770" y="1837321"/>
            <a:ext cx="95607" cy="95324"/>
          </a:xfrm>
          <a:custGeom>
            <a:avLst/>
            <a:gdLst/>
            <a:ahLst/>
            <a:cxnLst/>
            <a:rect l="l" t="t" r="r" b="b"/>
            <a:pathLst>
              <a:path w="1351" h="1347" extrusionOk="0">
                <a:moveTo>
                  <a:pt x="673" y="171"/>
                </a:moveTo>
                <a:cubicBezTo>
                  <a:pt x="950" y="171"/>
                  <a:pt x="1176" y="398"/>
                  <a:pt x="1176" y="674"/>
                </a:cubicBezTo>
                <a:cubicBezTo>
                  <a:pt x="1176" y="951"/>
                  <a:pt x="950" y="1174"/>
                  <a:pt x="673" y="1174"/>
                </a:cubicBezTo>
                <a:cubicBezTo>
                  <a:pt x="397" y="1174"/>
                  <a:pt x="174" y="951"/>
                  <a:pt x="174" y="674"/>
                </a:cubicBezTo>
                <a:cubicBezTo>
                  <a:pt x="174" y="398"/>
                  <a:pt x="397" y="171"/>
                  <a:pt x="673" y="171"/>
                </a:cubicBezTo>
                <a:close/>
                <a:moveTo>
                  <a:pt x="673" y="1"/>
                </a:moveTo>
                <a:cubicBezTo>
                  <a:pt x="303" y="1"/>
                  <a:pt x="0" y="301"/>
                  <a:pt x="0" y="674"/>
                </a:cubicBezTo>
                <a:cubicBezTo>
                  <a:pt x="0" y="1044"/>
                  <a:pt x="303" y="1347"/>
                  <a:pt x="673" y="1347"/>
                </a:cubicBezTo>
                <a:cubicBezTo>
                  <a:pt x="1046" y="1347"/>
                  <a:pt x="1350" y="1044"/>
                  <a:pt x="1350" y="674"/>
                </a:cubicBezTo>
                <a:cubicBezTo>
                  <a:pt x="1350" y="301"/>
                  <a:pt x="1046" y="1"/>
                  <a:pt x="673" y="1"/>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flipH="1">
            <a:off x="6656301" y="1870654"/>
            <a:ext cx="34959" cy="15357"/>
          </a:xfrm>
          <a:custGeom>
            <a:avLst/>
            <a:gdLst/>
            <a:ahLst/>
            <a:cxnLst/>
            <a:rect l="l" t="t" r="r" b="b"/>
            <a:pathLst>
              <a:path w="494" h="217" extrusionOk="0">
                <a:moveTo>
                  <a:pt x="17" y="0"/>
                </a:moveTo>
                <a:lnTo>
                  <a:pt x="1" y="173"/>
                </a:lnTo>
                <a:lnTo>
                  <a:pt x="477" y="216"/>
                </a:lnTo>
                <a:lnTo>
                  <a:pt x="494" y="43"/>
                </a:lnTo>
                <a:lnTo>
                  <a:pt x="1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flipH="1">
            <a:off x="6768471" y="1768251"/>
            <a:ext cx="93979" cy="101268"/>
          </a:xfrm>
          <a:custGeom>
            <a:avLst/>
            <a:gdLst/>
            <a:ahLst/>
            <a:cxnLst/>
            <a:rect l="l" t="t" r="r" b="b"/>
            <a:pathLst>
              <a:path w="1328" h="1431" extrusionOk="0">
                <a:moveTo>
                  <a:pt x="127" y="0"/>
                </a:moveTo>
                <a:lnTo>
                  <a:pt x="0" y="117"/>
                </a:lnTo>
                <a:lnTo>
                  <a:pt x="1200" y="1430"/>
                </a:lnTo>
                <a:lnTo>
                  <a:pt x="1327" y="1314"/>
                </a:lnTo>
                <a:lnTo>
                  <a:pt x="12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flipH="1">
            <a:off x="6589783" y="1648581"/>
            <a:ext cx="289156" cy="137006"/>
          </a:xfrm>
          <a:custGeom>
            <a:avLst/>
            <a:gdLst/>
            <a:ahLst/>
            <a:cxnLst/>
            <a:rect l="l" t="t" r="r" b="b"/>
            <a:pathLst>
              <a:path w="4086" h="1936" extrusionOk="0">
                <a:moveTo>
                  <a:pt x="2246" y="0"/>
                </a:moveTo>
                <a:cubicBezTo>
                  <a:pt x="1584" y="0"/>
                  <a:pt x="1105" y="248"/>
                  <a:pt x="757" y="582"/>
                </a:cubicBezTo>
                <a:cubicBezTo>
                  <a:pt x="344" y="979"/>
                  <a:pt x="120" y="1499"/>
                  <a:pt x="1" y="1878"/>
                </a:cubicBezTo>
                <a:cubicBezTo>
                  <a:pt x="93" y="1917"/>
                  <a:pt x="192" y="1935"/>
                  <a:pt x="292" y="1935"/>
                </a:cubicBezTo>
                <a:cubicBezTo>
                  <a:pt x="556" y="1935"/>
                  <a:pt x="822" y="1807"/>
                  <a:pt x="967" y="1585"/>
                </a:cubicBezTo>
                <a:cubicBezTo>
                  <a:pt x="1053" y="1455"/>
                  <a:pt x="1100" y="1302"/>
                  <a:pt x="1207" y="1188"/>
                </a:cubicBezTo>
                <a:cubicBezTo>
                  <a:pt x="1320" y="1068"/>
                  <a:pt x="1490" y="1012"/>
                  <a:pt x="1653" y="985"/>
                </a:cubicBezTo>
                <a:cubicBezTo>
                  <a:pt x="1817" y="955"/>
                  <a:pt x="1983" y="945"/>
                  <a:pt x="2140" y="895"/>
                </a:cubicBezTo>
                <a:cubicBezTo>
                  <a:pt x="2373" y="822"/>
                  <a:pt x="2573" y="655"/>
                  <a:pt x="2689" y="445"/>
                </a:cubicBezTo>
                <a:cubicBezTo>
                  <a:pt x="2700" y="422"/>
                  <a:pt x="2709" y="402"/>
                  <a:pt x="2720" y="382"/>
                </a:cubicBezTo>
                <a:cubicBezTo>
                  <a:pt x="2786" y="552"/>
                  <a:pt x="2940" y="688"/>
                  <a:pt x="3116" y="739"/>
                </a:cubicBezTo>
                <a:cubicBezTo>
                  <a:pt x="3189" y="755"/>
                  <a:pt x="3266" y="762"/>
                  <a:pt x="3336" y="792"/>
                </a:cubicBezTo>
                <a:cubicBezTo>
                  <a:pt x="3609" y="912"/>
                  <a:pt x="3609" y="1322"/>
                  <a:pt x="3836" y="1511"/>
                </a:cubicBezTo>
                <a:cubicBezTo>
                  <a:pt x="3906" y="1568"/>
                  <a:pt x="3996" y="1599"/>
                  <a:pt x="4086" y="1602"/>
                </a:cubicBezTo>
                <a:lnTo>
                  <a:pt x="4083" y="1599"/>
                </a:lnTo>
                <a:cubicBezTo>
                  <a:pt x="4072" y="1551"/>
                  <a:pt x="4059" y="1508"/>
                  <a:pt x="4049" y="1465"/>
                </a:cubicBezTo>
                <a:cubicBezTo>
                  <a:pt x="3912" y="999"/>
                  <a:pt x="3686" y="599"/>
                  <a:pt x="3363" y="339"/>
                </a:cubicBezTo>
                <a:cubicBezTo>
                  <a:pt x="3289" y="279"/>
                  <a:pt x="3209" y="229"/>
                  <a:pt x="3126" y="182"/>
                </a:cubicBezTo>
                <a:cubicBezTo>
                  <a:pt x="3089" y="162"/>
                  <a:pt x="3049" y="145"/>
                  <a:pt x="3006" y="125"/>
                </a:cubicBezTo>
                <a:cubicBezTo>
                  <a:pt x="2976" y="112"/>
                  <a:pt x="2940" y="102"/>
                  <a:pt x="2906" y="89"/>
                </a:cubicBezTo>
                <a:cubicBezTo>
                  <a:pt x="2816" y="59"/>
                  <a:pt x="2723" y="39"/>
                  <a:pt x="2623" y="25"/>
                </a:cubicBezTo>
                <a:cubicBezTo>
                  <a:pt x="2617" y="25"/>
                  <a:pt x="2606" y="22"/>
                  <a:pt x="2597" y="22"/>
                </a:cubicBezTo>
                <a:cubicBezTo>
                  <a:pt x="2474" y="7"/>
                  <a:pt x="2357" y="0"/>
                  <a:pt x="22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flipH="1">
            <a:off x="6853181" y="1775469"/>
            <a:ext cx="93696" cy="124551"/>
          </a:xfrm>
          <a:custGeom>
            <a:avLst/>
            <a:gdLst/>
            <a:ahLst/>
            <a:cxnLst/>
            <a:rect l="l" t="t" r="r" b="b"/>
            <a:pathLst>
              <a:path w="1324" h="1760" extrusionOk="0">
                <a:moveTo>
                  <a:pt x="866" y="1"/>
                </a:moveTo>
                <a:cubicBezTo>
                  <a:pt x="697" y="1"/>
                  <a:pt x="533" y="72"/>
                  <a:pt x="404" y="181"/>
                </a:cubicBezTo>
                <a:cubicBezTo>
                  <a:pt x="94" y="445"/>
                  <a:pt x="1" y="932"/>
                  <a:pt x="194" y="1292"/>
                </a:cubicBezTo>
                <a:cubicBezTo>
                  <a:pt x="349" y="1580"/>
                  <a:pt x="675" y="1759"/>
                  <a:pt x="1001" y="1759"/>
                </a:cubicBezTo>
                <a:cubicBezTo>
                  <a:pt x="1082" y="1759"/>
                  <a:pt x="1162" y="1748"/>
                  <a:pt x="1240" y="1725"/>
                </a:cubicBezTo>
                <a:lnTo>
                  <a:pt x="1324" y="281"/>
                </a:lnTo>
                <a:cubicBezTo>
                  <a:pt x="1250" y="118"/>
                  <a:pt x="1077" y="15"/>
                  <a:pt x="897" y="2"/>
                </a:cubicBezTo>
                <a:cubicBezTo>
                  <a:pt x="887" y="1"/>
                  <a:pt x="876" y="1"/>
                  <a:pt x="866"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flipH="1">
            <a:off x="6871580" y="1805971"/>
            <a:ext cx="32341" cy="52439"/>
          </a:xfrm>
          <a:custGeom>
            <a:avLst/>
            <a:gdLst/>
            <a:ahLst/>
            <a:cxnLst/>
            <a:rect l="l" t="t" r="r" b="b"/>
            <a:pathLst>
              <a:path w="457" h="741" extrusionOk="0">
                <a:moveTo>
                  <a:pt x="17" y="1"/>
                </a:moveTo>
                <a:lnTo>
                  <a:pt x="0" y="174"/>
                </a:lnTo>
                <a:lnTo>
                  <a:pt x="214" y="198"/>
                </a:lnTo>
                <a:cubicBezTo>
                  <a:pt x="94" y="347"/>
                  <a:pt x="17" y="537"/>
                  <a:pt x="6" y="730"/>
                </a:cubicBezTo>
                <a:lnTo>
                  <a:pt x="177" y="741"/>
                </a:lnTo>
                <a:cubicBezTo>
                  <a:pt x="190" y="530"/>
                  <a:pt x="294" y="327"/>
                  <a:pt x="457" y="198"/>
                </a:cubicBezTo>
                <a:lnTo>
                  <a:pt x="413" y="44"/>
                </a:lnTo>
                <a:lnTo>
                  <a:pt x="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flipH="1">
            <a:off x="4759280" y="4269647"/>
            <a:ext cx="703996" cy="47273"/>
          </a:xfrm>
          <a:custGeom>
            <a:avLst/>
            <a:gdLst/>
            <a:ahLst/>
            <a:cxnLst/>
            <a:rect l="l" t="t" r="r" b="b"/>
            <a:pathLst>
              <a:path w="9948" h="668" extrusionOk="0">
                <a:moveTo>
                  <a:pt x="0" y="1"/>
                </a:moveTo>
                <a:lnTo>
                  <a:pt x="0" y="667"/>
                </a:lnTo>
                <a:lnTo>
                  <a:pt x="9948" y="667"/>
                </a:lnTo>
                <a:lnTo>
                  <a:pt x="994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flipH="1">
            <a:off x="5810341" y="2795744"/>
            <a:ext cx="704067" cy="340604"/>
          </a:xfrm>
          <a:custGeom>
            <a:avLst/>
            <a:gdLst/>
            <a:ahLst/>
            <a:cxnLst/>
            <a:rect l="l" t="t" r="r" b="b"/>
            <a:pathLst>
              <a:path w="9949" h="4813" extrusionOk="0">
                <a:moveTo>
                  <a:pt x="1" y="0"/>
                </a:moveTo>
                <a:lnTo>
                  <a:pt x="1" y="4813"/>
                </a:lnTo>
                <a:lnTo>
                  <a:pt x="9948" y="4813"/>
                </a:lnTo>
                <a:lnTo>
                  <a:pt x="99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flipH="1">
            <a:off x="4759294" y="2652579"/>
            <a:ext cx="1417333" cy="1342178"/>
          </a:xfrm>
          <a:custGeom>
            <a:avLst/>
            <a:gdLst/>
            <a:ahLst/>
            <a:cxnLst/>
            <a:rect l="l" t="t" r="r" b="b"/>
            <a:pathLst>
              <a:path w="20028" h="18966" extrusionOk="0">
                <a:moveTo>
                  <a:pt x="0" y="1"/>
                </a:moveTo>
                <a:lnTo>
                  <a:pt x="0" y="174"/>
                </a:lnTo>
                <a:lnTo>
                  <a:pt x="3505" y="174"/>
                </a:lnTo>
                <a:cubicBezTo>
                  <a:pt x="4379" y="174"/>
                  <a:pt x="5089" y="884"/>
                  <a:pt x="5089" y="1757"/>
                </a:cubicBezTo>
                <a:lnTo>
                  <a:pt x="5089" y="18966"/>
                </a:lnTo>
                <a:lnTo>
                  <a:pt x="20028" y="18966"/>
                </a:lnTo>
                <a:lnTo>
                  <a:pt x="20028" y="18792"/>
                </a:lnTo>
                <a:lnTo>
                  <a:pt x="5258" y="18792"/>
                </a:lnTo>
                <a:lnTo>
                  <a:pt x="5258" y="1757"/>
                </a:lnTo>
                <a:cubicBezTo>
                  <a:pt x="5258" y="788"/>
                  <a:pt x="4472" y="1"/>
                  <a:pt x="350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flipH="1">
            <a:off x="5465561" y="3584605"/>
            <a:ext cx="1048847" cy="99358"/>
          </a:xfrm>
          <a:custGeom>
            <a:avLst/>
            <a:gdLst/>
            <a:ahLst/>
            <a:cxnLst/>
            <a:rect l="l" t="t" r="r" b="b"/>
            <a:pathLst>
              <a:path w="14821" h="1404" extrusionOk="0">
                <a:moveTo>
                  <a:pt x="1" y="1"/>
                </a:moveTo>
                <a:lnTo>
                  <a:pt x="1" y="1403"/>
                </a:lnTo>
                <a:lnTo>
                  <a:pt x="14820" y="1403"/>
                </a:lnTo>
                <a:lnTo>
                  <a:pt x="1482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flipH="1">
            <a:off x="4754333" y="3118875"/>
            <a:ext cx="1055853" cy="1356969"/>
          </a:xfrm>
          <a:custGeom>
            <a:avLst/>
            <a:gdLst/>
            <a:ahLst/>
            <a:cxnLst/>
            <a:rect l="l" t="t" r="r" b="b"/>
            <a:pathLst>
              <a:path w="14920" h="19175" extrusionOk="0">
                <a:moveTo>
                  <a:pt x="0" y="0"/>
                </a:moveTo>
                <a:lnTo>
                  <a:pt x="0" y="173"/>
                </a:lnTo>
                <a:lnTo>
                  <a:pt x="10828" y="173"/>
                </a:lnTo>
                <a:cubicBezTo>
                  <a:pt x="12987" y="173"/>
                  <a:pt x="14747" y="1932"/>
                  <a:pt x="14747" y="4092"/>
                </a:cubicBezTo>
                <a:lnTo>
                  <a:pt x="14747" y="19175"/>
                </a:lnTo>
                <a:lnTo>
                  <a:pt x="14919" y="19175"/>
                </a:lnTo>
                <a:lnTo>
                  <a:pt x="14919" y="4092"/>
                </a:lnTo>
                <a:cubicBezTo>
                  <a:pt x="14919" y="1837"/>
                  <a:pt x="13083" y="0"/>
                  <a:pt x="1082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flipH="1">
            <a:off x="5463233" y="2652579"/>
            <a:ext cx="1417333" cy="1342178"/>
          </a:xfrm>
          <a:custGeom>
            <a:avLst/>
            <a:gdLst/>
            <a:ahLst/>
            <a:cxnLst/>
            <a:rect l="l" t="t" r="r" b="b"/>
            <a:pathLst>
              <a:path w="20028" h="18966" extrusionOk="0">
                <a:moveTo>
                  <a:pt x="0" y="1"/>
                </a:moveTo>
                <a:lnTo>
                  <a:pt x="0" y="174"/>
                </a:lnTo>
                <a:lnTo>
                  <a:pt x="3506" y="174"/>
                </a:lnTo>
                <a:cubicBezTo>
                  <a:pt x="4379" y="174"/>
                  <a:pt x="5088" y="884"/>
                  <a:pt x="5088" y="1757"/>
                </a:cubicBezTo>
                <a:lnTo>
                  <a:pt x="5088" y="18966"/>
                </a:lnTo>
                <a:lnTo>
                  <a:pt x="20027" y="18966"/>
                </a:lnTo>
                <a:lnTo>
                  <a:pt x="20027" y="18792"/>
                </a:lnTo>
                <a:lnTo>
                  <a:pt x="5262" y="18792"/>
                </a:lnTo>
                <a:lnTo>
                  <a:pt x="5262" y="1757"/>
                </a:lnTo>
                <a:cubicBezTo>
                  <a:pt x="5262" y="788"/>
                  <a:pt x="4472" y="1"/>
                  <a:pt x="3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flipH="1">
            <a:off x="4587371" y="4385496"/>
            <a:ext cx="180953" cy="180740"/>
          </a:xfrm>
          <a:custGeom>
            <a:avLst/>
            <a:gdLst/>
            <a:ahLst/>
            <a:cxnLst/>
            <a:rect l="l" t="t" r="r" b="b"/>
            <a:pathLst>
              <a:path w="2557" h="2554" extrusionOk="0">
                <a:moveTo>
                  <a:pt x="1277" y="0"/>
                </a:moveTo>
                <a:cubicBezTo>
                  <a:pt x="574" y="0"/>
                  <a:pt x="1" y="570"/>
                  <a:pt x="1" y="1277"/>
                </a:cubicBezTo>
                <a:cubicBezTo>
                  <a:pt x="1" y="1983"/>
                  <a:pt x="574" y="2553"/>
                  <a:pt x="1277" y="2553"/>
                </a:cubicBezTo>
                <a:cubicBezTo>
                  <a:pt x="1984" y="2553"/>
                  <a:pt x="2557" y="1983"/>
                  <a:pt x="2557" y="1277"/>
                </a:cubicBezTo>
                <a:cubicBezTo>
                  <a:pt x="2557" y="570"/>
                  <a:pt x="198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flipH="1">
            <a:off x="4645116" y="4443031"/>
            <a:ext cx="65389" cy="65602"/>
          </a:xfrm>
          <a:custGeom>
            <a:avLst/>
            <a:gdLst/>
            <a:ahLst/>
            <a:cxnLst/>
            <a:rect l="l" t="t" r="r" b="b"/>
            <a:pathLst>
              <a:path w="924" h="927" extrusionOk="0">
                <a:moveTo>
                  <a:pt x="460" y="173"/>
                </a:moveTo>
                <a:cubicBezTo>
                  <a:pt x="620" y="173"/>
                  <a:pt x="750" y="304"/>
                  <a:pt x="750" y="464"/>
                </a:cubicBezTo>
                <a:cubicBezTo>
                  <a:pt x="750" y="624"/>
                  <a:pt x="620" y="753"/>
                  <a:pt x="460" y="753"/>
                </a:cubicBezTo>
                <a:cubicBezTo>
                  <a:pt x="303" y="753"/>
                  <a:pt x="174" y="624"/>
                  <a:pt x="174" y="464"/>
                </a:cubicBezTo>
                <a:cubicBezTo>
                  <a:pt x="174" y="304"/>
                  <a:pt x="303" y="173"/>
                  <a:pt x="460" y="173"/>
                </a:cubicBezTo>
                <a:close/>
                <a:moveTo>
                  <a:pt x="460" y="1"/>
                </a:moveTo>
                <a:cubicBezTo>
                  <a:pt x="207" y="1"/>
                  <a:pt x="0" y="210"/>
                  <a:pt x="0" y="464"/>
                </a:cubicBezTo>
                <a:cubicBezTo>
                  <a:pt x="0" y="720"/>
                  <a:pt x="207" y="927"/>
                  <a:pt x="460" y="927"/>
                </a:cubicBezTo>
                <a:cubicBezTo>
                  <a:pt x="717" y="927"/>
                  <a:pt x="923" y="720"/>
                  <a:pt x="923" y="464"/>
                </a:cubicBezTo>
                <a:cubicBezTo>
                  <a:pt x="923" y="210"/>
                  <a:pt x="717" y="1"/>
                  <a:pt x="46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flipH="1">
            <a:off x="5781388" y="2173120"/>
            <a:ext cx="261557" cy="404578"/>
          </a:xfrm>
          <a:custGeom>
            <a:avLst/>
            <a:gdLst/>
            <a:ahLst/>
            <a:cxnLst/>
            <a:rect l="l" t="t" r="r" b="b"/>
            <a:pathLst>
              <a:path w="3696" h="5717" extrusionOk="0">
                <a:moveTo>
                  <a:pt x="690" y="1"/>
                </a:moveTo>
                <a:lnTo>
                  <a:pt x="1" y="4673"/>
                </a:lnTo>
                <a:lnTo>
                  <a:pt x="2176" y="5716"/>
                </a:lnTo>
                <a:lnTo>
                  <a:pt x="3696" y="4580"/>
                </a:lnTo>
                <a:lnTo>
                  <a:pt x="3283" y="3624"/>
                </a:lnTo>
                <a:lnTo>
                  <a:pt x="3266" y="2847"/>
                </a:lnTo>
                <a:lnTo>
                  <a:pt x="3240" y="1551"/>
                </a:lnTo>
                <a:lnTo>
                  <a:pt x="2360" y="1014"/>
                </a:lnTo>
                <a:lnTo>
                  <a:pt x="69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flipH="1">
            <a:off x="5811745" y="2244879"/>
            <a:ext cx="108062" cy="129788"/>
          </a:xfrm>
          <a:custGeom>
            <a:avLst/>
            <a:gdLst/>
            <a:ahLst/>
            <a:cxnLst/>
            <a:rect l="l" t="t" r="r" b="b"/>
            <a:pathLst>
              <a:path w="1527" h="1834" extrusionOk="0">
                <a:moveTo>
                  <a:pt x="620" y="0"/>
                </a:moveTo>
                <a:cubicBezTo>
                  <a:pt x="410" y="127"/>
                  <a:pt x="213" y="251"/>
                  <a:pt x="0" y="377"/>
                </a:cubicBezTo>
                <a:cubicBezTo>
                  <a:pt x="276" y="1046"/>
                  <a:pt x="850" y="1577"/>
                  <a:pt x="1526" y="1833"/>
                </a:cubicBezTo>
                <a:lnTo>
                  <a:pt x="1500" y="537"/>
                </a:lnTo>
                <a:lnTo>
                  <a:pt x="6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flipH="1">
            <a:off x="5694343" y="1897192"/>
            <a:ext cx="326451" cy="423756"/>
          </a:xfrm>
          <a:custGeom>
            <a:avLst/>
            <a:gdLst/>
            <a:ahLst/>
            <a:cxnLst/>
            <a:rect l="l" t="t" r="r" b="b"/>
            <a:pathLst>
              <a:path w="4613" h="5988" extrusionOk="0">
                <a:moveTo>
                  <a:pt x="2307" y="1"/>
                </a:moveTo>
                <a:cubicBezTo>
                  <a:pt x="2257" y="1"/>
                  <a:pt x="2206" y="3"/>
                  <a:pt x="2154" y="8"/>
                </a:cubicBezTo>
                <a:cubicBezTo>
                  <a:pt x="1291" y="95"/>
                  <a:pt x="771" y="494"/>
                  <a:pt x="460" y="974"/>
                </a:cubicBezTo>
                <a:cubicBezTo>
                  <a:pt x="44" y="1614"/>
                  <a:pt x="1" y="2397"/>
                  <a:pt x="4" y="2747"/>
                </a:cubicBezTo>
                <a:cubicBezTo>
                  <a:pt x="4" y="2791"/>
                  <a:pt x="8" y="2827"/>
                  <a:pt x="8" y="2854"/>
                </a:cubicBezTo>
                <a:cubicBezTo>
                  <a:pt x="8" y="2877"/>
                  <a:pt x="8" y="2894"/>
                  <a:pt x="11" y="2904"/>
                </a:cubicBezTo>
                <a:lnTo>
                  <a:pt x="11" y="2914"/>
                </a:lnTo>
                <a:lnTo>
                  <a:pt x="11" y="2934"/>
                </a:lnTo>
                <a:lnTo>
                  <a:pt x="77" y="3064"/>
                </a:lnTo>
                <a:lnTo>
                  <a:pt x="131" y="3174"/>
                </a:lnTo>
                <a:lnTo>
                  <a:pt x="177" y="3267"/>
                </a:lnTo>
                <a:lnTo>
                  <a:pt x="1274" y="5483"/>
                </a:lnTo>
                <a:cubicBezTo>
                  <a:pt x="1274" y="5483"/>
                  <a:pt x="1871" y="5987"/>
                  <a:pt x="2620" y="5987"/>
                </a:cubicBezTo>
                <a:cubicBezTo>
                  <a:pt x="3025" y="5987"/>
                  <a:pt x="3475" y="5840"/>
                  <a:pt x="3899" y="5387"/>
                </a:cubicBezTo>
                <a:cubicBezTo>
                  <a:pt x="4593" y="4644"/>
                  <a:pt x="4613" y="2804"/>
                  <a:pt x="4056" y="1485"/>
                </a:cubicBezTo>
                <a:cubicBezTo>
                  <a:pt x="4010" y="1371"/>
                  <a:pt x="3956" y="1261"/>
                  <a:pt x="3903" y="1157"/>
                </a:cubicBezTo>
                <a:cubicBezTo>
                  <a:pt x="3890" y="1137"/>
                  <a:pt x="3879" y="1117"/>
                  <a:pt x="3870" y="1098"/>
                </a:cubicBezTo>
                <a:cubicBezTo>
                  <a:pt x="3867" y="1094"/>
                  <a:pt x="3867" y="1091"/>
                  <a:pt x="3863" y="1088"/>
                </a:cubicBezTo>
                <a:cubicBezTo>
                  <a:pt x="3787" y="951"/>
                  <a:pt x="3703" y="828"/>
                  <a:pt x="3613" y="711"/>
                </a:cubicBezTo>
                <a:cubicBezTo>
                  <a:pt x="3610" y="705"/>
                  <a:pt x="3603" y="698"/>
                  <a:pt x="3596" y="691"/>
                </a:cubicBezTo>
                <a:cubicBezTo>
                  <a:pt x="3550" y="628"/>
                  <a:pt x="3496" y="571"/>
                  <a:pt x="3443" y="518"/>
                </a:cubicBezTo>
                <a:cubicBezTo>
                  <a:pt x="3132" y="197"/>
                  <a:pt x="2753" y="1"/>
                  <a:pt x="230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flipH="1">
            <a:off x="5778977" y="2088056"/>
            <a:ext cx="25972" cy="96244"/>
          </a:xfrm>
          <a:custGeom>
            <a:avLst/>
            <a:gdLst/>
            <a:ahLst/>
            <a:cxnLst/>
            <a:rect l="l" t="t" r="r" b="b"/>
            <a:pathLst>
              <a:path w="367" h="1360" extrusionOk="0">
                <a:moveTo>
                  <a:pt x="173" y="0"/>
                </a:moveTo>
                <a:lnTo>
                  <a:pt x="0" y="30"/>
                </a:lnTo>
                <a:lnTo>
                  <a:pt x="180" y="1030"/>
                </a:lnTo>
                <a:cubicBezTo>
                  <a:pt x="186" y="1067"/>
                  <a:pt x="180" y="1107"/>
                  <a:pt x="157" y="1137"/>
                </a:cubicBezTo>
                <a:cubicBezTo>
                  <a:pt x="133" y="1167"/>
                  <a:pt x="100" y="1183"/>
                  <a:pt x="63" y="1187"/>
                </a:cubicBezTo>
                <a:lnTo>
                  <a:pt x="80" y="1360"/>
                </a:lnTo>
                <a:cubicBezTo>
                  <a:pt x="163" y="1350"/>
                  <a:pt x="243" y="1307"/>
                  <a:pt x="293" y="1240"/>
                </a:cubicBezTo>
                <a:cubicBezTo>
                  <a:pt x="346" y="1170"/>
                  <a:pt x="366" y="1083"/>
                  <a:pt x="350" y="1000"/>
                </a:cubicBezTo>
                <a:lnTo>
                  <a:pt x="1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flipH="1">
            <a:off x="5850949" y="2092019"/>
            <a:ext cx="14861" cy="19744"/>
          </a:xfrm>
          <a:custGeom>
            <a:avLst/>
            <a:gdLst/>
            <a:ahLst/>
            <a:cxnLst/>
            <a:rect l="l" t="t" r="r" b="b"/>
            <a:pathLst>
              <a:path w="210" h="279" extrusionOk="0">
                <a:moveTo>
                  <a:pt x="94" y="1"/>
                </a:moveTo>
                <a:cubicBezTo>
                  <a:pt x="93" y="1"/>
                  <a:pt x="91" y="1"/>
                  <a:pt x="90" y="1"/>
                </a:cubicBezTo>
                <a:cubicBezTo>
                  <a:pt x="37" y="7"/>
                  <a:pt x="0" y="74"/>
                  <a:pt x="7" y="151"/>
                </a:cubicBezTo>
                <a:cubicBezTo>
                  <a:pt x="13" y="223"/>
                  <a:pt x="58" y="278"/>
                  <a:pt x="112" y="278"/>
                </a:cubicBezTo>
                <a:cubicBezTo>
                  <a:pt x="114" y="278"/>
                  <a:pt x="117" y="278"/>
                  <a:pt x="120" y="278"/>
                </a:cubicBezTo>
                <a:cubicBezTo>
                  <a:pt x="173" y="274"/>
                  <a:pt x="210" y="207"/>
                  <a:pt x="203" y="131"/>
                </a:cubicBezTo>
                <a:cubicBezTo>
                  <a:pt x="197" y="56"/>
                  <a:pt x="149" y="1"/>
                  <a:pt x="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flipH="1">
            <a:off x="5744300" y="2081616"/>
            <a:ext cx="15144" cy="19744"/>
          </a:xfrm>
          <a:custGeom>
            <a:avLst/>
            <a:gdLst/>
            <a:ahLst/>
            <a:cxnLst/>
            <a:rect l="l" t="t" r="r" b="b"/>
            <a:pathLst>
              <a:path w="214" h="279" extrusionOk="0">
                <a:moveTo>
                  <a:pt x="103" y="1"/>
                </a:moveTo>
                <a:cubicBezTo>
                  <a:pt x="100" y="1"/>
                  <a:pt x="97" y="1"/>
                  <a:pt x="94" y="1"/>
                </a:cubicBezTo>
                <a:cubicBezTo>
                  <a:pt x="37" y="5"/>
                  <a:pt x="0" y="71"/>
                  <a:pt x="6" y="148"/>
                </a:cubicBezTo>
                <a:cubicBezTo>
                  <a:pt x="13" y="221"/>
                  <a:pt x="58" y="279"/>
                  <a:pt x="112" y="279"/>
                </a:cubicBezTo>
                <a:cubicBezTo>
                  <a:pt x="114" y="279"/>
                  <a:pt x="117" y="279"/>
                  <a:pt x="120" y="278"/>
                </a:cubicBezTo>
                <a:cubicBezTo>
                  <a:pt x="174" y="271"/>
                  <a:pt x="214" y="205"/>
                  <a:pt x="203" y="128"/>
                </a:cubicBezTo>
                <a:cubicBezTo>
                  <a:pt x="197" y="55"/>
                  <a:pt x="152"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flipH="1">
            <a:off x="5817900" y="2183310"/>
            <a:ext cx="27670" cy="28378"/>
          </a:xfrm>
          <a:custGeom>
            <a:avLst/>
            <a:gdLst/>
            <a:ahLst/>
            <a:cxnLst/>
            <a:rect l="l" t="t" r="r" b="b"/>
            <a:pathLst>
              <a:path w="391" h="401" extrusionOk="0">
                <a:moveTo>
                  <a:pt x="11" y="1"/>
                </a:moveTo>
                <a:lnTo>
                  <a:pt x="11" y="1"/>
                </a:lnTo>
                <a:cubicBezTo>
                  <a:pt x="1" y="104"/>
                  <a:pt x="41" y="210"/>
                  <a:pt x="111" y="287"/>
                </a:cubicBezTo>
                <a:cubicBezTo>
                  <a:pt x="181" y="357"/>
                  <a:pt x="281" y="401"/>
                  <a:pt x="377" y="401"/>
                </a:cubicBezTo>
                <a:lnTo>
                  <a:pt x="391" y="401"/>
                </a:lnTo>
                <a:lnTo>
                  <a:pt x="384" y="227"/>
                </a:lnTo>
                <a:cubicBezTo>
                  <a:pt x="331" y="227"/>
                  <a:pt x="274" y="207"/>
                  <a:pt x="237" y="167"/>
                </a:cubicBezTo>
                <a:cubicBezTo>
                  <a:pt x="197" y="127"/>
                  <a:pt x="177" y="70"/>
                  <a:pt x="184" y="17"/>
                </a:cubicBezTo>
                <a:lnTo>
                  <a:pt x="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flipH="1">
            <a:off x="5837220" y="2049133"/>
            <a:ext cx="54774" cy="26042"/>
          </a:xfrm>
          <a:custGeom>
            <a:avLst/>
            <a:gdLst/>
            <a:ahLst/>
            <a:cxnLst/>
            <a:rect l="l" t="t" r="r" b="b"/>
            <a:pathLst>
              <a:path w="774" h="368" extrusionOk="0">
                <a:moveTo>
                  <a:pt x="521" y="0"/>
                </a:moveTo>
                <a:cubicBezTo>
                  <a:pt x="397" y="0"/>
                  <a:pt x="268" y="29"/>
                  <a:pt x="157" y="77"/>
                </a:cubicBezTo>
                <a:cubicBezTo>
                  <a:pt x="114" y="97"/>
                  <a:pt x="74" y="117"/>
                  <a:pt x="47" y="150"/>
                </a:cubicBezTo>
                <a:cubicBezTo>
                  <a:pt x="17" y="184"/>
                  <a:pt x="0" y="227"/>
                  <a:pt x="14" y="270"/>
                </a:cubicBezTo>
                <a:cubicBezTo>
                  <a:pt x="34" y="337"/>
                  <a:pt x="117" y="360"/>
                  <a:pt x="190" y="367"/>
                </a:cubicBezTo>
                <a:cubicBezTo>
                  <a:pt x="203" y="367"/>
                  <a:pt x="216" y="368"/>
                  <a:pt x="229" y="368"/>
                </a:cubicBezTo>
                <a:cubicBezTo>
                  <a:pt x="373" y="368"/>
                  <a:pt x="519" y="335"/>
                  <a:pt x="647" y="270"/>
                </a:cubicBezTo>
                <a:cubicBezTo>
                  <a:pt x="697" y="247"/>
                  <a:pt x="747" y="210"/>
                  <a:pt x="757" y="157"/>
                </a:cubicBezTo>
                <a:cubicBezTo>
                  <a:pt x="773" y="33"/>
                  <a:pt x="607" y="4"/>
                  <a:pt x="540" y="1"/>
                </a:cubicBezTo>
                <a:cubicBezTo>
                  <a:pt x="533" y="0"/>
                  <a:pt x="527" y="0"/>
                  <a:pt x="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flipH="1">
            <a:off x="5730147" y="2039367"/>
            <a:ext cx="49608" cy="21301"/>
          </a:xfrm>
          <a:custGeom>
            <a:avLst/>
            <a:gdLst/>
            <a:ahLst/>
            <a:cxnLst/>
            <a:rect l="l" t="t" r="r" b="b"/>
            <a:pathLst>
              <a:path w="701" h="301" extrusionOk="0">
                <a:moveTo>
                  <a:pt x="357" y="1"/>
                </a:moveTo>
                <a:cubicBezTo>
                  <a:pt x="289" y="1"/>
                  <a:pt x="221" y="10"/>
                  <a:pt x="157" y="25"/>
                </a:cubicBezTo>
                <a:cubicBezTo>
                  <a:pt x="121" y="35"/>
                  <a:pt x="84" y="48"/>
                  <a:pt x="54" y="71"/>
                </a:cubicBezTo>
                <a:cubicBezTo>
                  <a:pt x="21" y="95"/>
                  <a:pt x="1" y="135"/>
                  <a:pt x="7" y="171"/>
                </a:cubicBezTo>
                <a:cubicBezTo>
                  <a:pt x="14" y="231"/>
                  <a:pt x="84" y="265"/>
                  <a:pt x="147" y="282"/>
                </a:cubicBezTo>
                <a:cubicBezTo>
                  <a:pt x="203" y="294"/>
                  <a:pt x="260" y="300"/>
                  <a:pt x="317" y="300"/>
                </a:cubicBezTo>
                <a:cubicBezTo>
                  <a:pt x="398" y="300"/>
                  <a:pt x="478" y="288"/>
                  <a:pt x="553" y="265"/>
                </a:cubicBezTo>
                <a:cubicBezTo>
                  <a:pt x="601" y="251"/>
                  <a:pt x="650" y="228"/>
                  <a:pt x="667" y="182"/>
                </a:cubicBezTo>
                <a:cubicBezTo>
                  <a:pt x="701" y="79"/>
                  <a:pt x="561" y="28"/>
                  <a:pt x="501" y="15"/>
                </a:cubicBezTo>
                <a:cubicBezTo>
                  <a:pt x="454" y="5"/>
                  <a:pt x="406" y="1"/>
                  <a:pt x="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flipH="1">
            <a:off x="5759874" y="1891955"/>
            <a:ext cx="260920" cy="211454"/>
          </a:xfrm>
          <a:custGeom>
            <a:avLst/>
            <a:gdLst/>
            <a:ahLst/>
            <a:cxnLst/>
            <a:rect l="l" t="t" r="r" b="b"/>
            <a:pathLst>
              <a:path w="3687" h="2988" extrusionOk="0">
                <a:moveTo>
                  <a:pt x="2675" y="0"/>
                </a:moveTo>
                <a:cubicBezTo>
                  <a:pt x="2511" y="0"/>
                  <a:pt x="2334" y="18"/>
                  <a:pt x="2154" y="49"/>
                </a:cubicBezTo>
                <a:cubicBezTo>
                  <a:pt x="1297" y="195"/>
                  <a:pt x="774" y="568"/>
                  <a:pt x="460" y="1048"/>
                </a:cubicBezTo>
                <a:cubicBezTo>
                  <a:pt x="44" y="1688"/>
                  <a:pt x="1" y="2471"/>
                  <a:pt x="4" y="2821"/>
                </a:cubicBezTo>
                <a:cubicBezTo>
                  <a:pt x="8" y="2865"/>
                  <a:pt x="8" y="2901"/>
                  <a:pt x="8" y="2928"/>
                </a:cubicBezTo>
                <a:cubicBezTo>
                  <a:pt x="11" y="2951"/>
                  <a:pt x="11" y="2968"/>
                  <a:pt x="11" y="2978"/>
                </a:cubicBezTo>
                <a:lnTo>
                  <a:pt x="11" y="2988"/>
                </a:lnTo>
                <a:lnTo>
                  <a:pt x="14" y="2985"/>
                </a:lnTo>
                <a:cubicBezTo>
                  <a:pt x="594" y="2468"/>
                  <a:pt x="1000" y="1762"/>
                  <a:pt x="1160" y="999"/>
                </a:cubicBezTo>
                <a:cubicBezTo>
                  <a:pt x="1351" y="1039"/>
                  <a:pt x="1556" y="1056"/>
                  <a:pt x="1762" y="1056"/>
                </a:cubicBezTo>
                <a:cubicBezTo>
                  <a:pt x="2380" y="1056"/>
                  <a:pt x="3008" y="901"/>
                  <a:pt x="3303" y="739"/>
                </a:cubicBezTo>
                <a:cubicBezTo>
                  <a:pt x="3490" y="635"/>
                  <a:pt x="3687" y="379"/>
                  <a:pt x="3316" y="145"/>
                </a:cubicBezTo>
                <a:cubicBezTo>
                  <a:pt x="3151" y="42"/>
                  <a:pt x="2927" y="0"/>
                  <a:pt x="2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flipH="1">
            <a:off x="5961775" y="2081828"/>
            <a:ext cx="99570" cy="121791"/>
          </a:xfrm>
          <a:custGeom>
            <a:avLst/>
            <a:gdLst/>
            <a:ahLst/>
            <a:cxnLst/>
            <a:rect l="l" t="t" r="r" b="b"/>
            <a:pathLst>
              <a:path w="1407" h="1721" extrusionOk="0">
                <a:moveTo>
                  <a:pt x="773" y="1"/>
                </a:moveTo>
                <a:cubicBezTo>
                  <a:pt x="745" y="1"/>
                  <a:pt x="716" y="3"/>
                  <a:pt x="687" y="8"/>
                </a:cubicBezTo>
                <a:cubicBezTo>
                  <a:pt x="510" y="38"/>
                  <a:pt x="354" y="151"/>
                  <a:pt x="247" y="295"/>
                </a:cubicBezTo>
                <a:cubicBezTo>
                  <a:pt x="1" y="618"/>
                  <a:pt x="21" y="1118"/>
                  <a:pt x="290" y="1424"/>
                </a:cubicBezTo>
                <a:cubicBezTo>
                  <a:pt x="461" y="1617"/>
                  <a:pt x="719" y="1720"/>
                  <a:pt x="975" y="1720"/>
                </a:cubicBezTo>
                <a:cubicBezTo>
                  <a:pt x="1126" y="1720"/>
                  <a:pt x="1276" y="1685"/>
                  <a:pt x="1407" y="1611"/>
                </a:cubicBezTo>
                <a:lnTo>
                  <a:pt x="1167" y="185"/>
                </a:lnTo>
                <a:cubicBezTo>
                  <a:pt x="1074" y="65"/>
                  <a:pt x="924" y="1"/>
                  <a:pt x="773"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flipH="1">
            <a:off x="5999706" y="2111197"/>
            <a:ext cx="37082" cy="56614"/>
          </a:xfrm>
          <a:custGeom>
            <a:avLst/>
            <a:gdLst/>
            <a:ahLst/>
            <a:cxnLst/>
            <a:rect l="l" t="t" r="r" b="b"/>
            <a:pathLst>
              <a:path w="524" h="800" extrusionOk="0">
                <a:moveTo>
                  <a:pt x="360" y="0"/>
                </a:moveTo>
                <a:lnTo>
                  <a:pt x="0" y="173"/>
                </a:lnTo>
                <a:lnTo>
                  <a:pt x="77" y="330"/>
                </a:lnTo>
                <a:lnTo>
                  <a:pt x="270" y="236"/>
                </a:lnTo>
                <a:lnTo>
                  <a:pt x="270" y="236"/>
                </a:lnTo>
                <a:cubicBezTo>
                  <a:pt x="247" y="426"/>
                  <a:pt x="280" y="630"/>
                  <a:pt x="374" y="800"/>
                </a:cubicBezTo>
                <a:lnTo>
                  <a:pt x="523" y="716"/>
                </a:lnTo>
                <a:cubicBezTo>
                  <a:pt x="427" y="533"/>
                  <a:pt x="407" y="306"/>
                  <a:pt x="480" y="107"/>
                </a:cubicBezTo>
                <a:lnTo>
                  <a:pt x="3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flipH="1">
            <a:off x="4976744" y="2932328"/>
            <a:ext cx="243157" cy="188666"/>
          </a:xfrm>
          <a:custGeom>
            <a:avLst/>
            <a:gdLst/>
            <a:ahLst/>
            <a:cxnLst/>
            <a:rect l="l" t="t" r="r" b="b"/>
            <a:pathLst>
              <a:path w="3436" h="2666" extrusionOk="0">
                <a:moveTo>
                  <a:pt x="2410" y="1"/>
                </a:moveTo>
                <a:cubicBezTo>
                  <a:pt x="2217" y="1"/>
                  <a:pt x="1969" y="152"/>
                  <a:pt x="1687" y="197"/>
                </a:cubicBezTo>
                <a:cubicBezTo>
                  <a:pt x="1371" y="244"/>
                  <a:pt x="840" y="250"/>
                  <a:pt x="597" y="250"/>
                </a:cubicBezTo>
                <a:cubicBezTo>
                  <a:pt x="516" y="250"/>
                  <a:pt x="467" y="250"/>
                  <a:pt x="467" y="250"/>
                </a:cubicBezTo>
                <a:lnTo>
                  <a:pt x="0" y="2643"/>
                </a:lnTo>
                <a:cubicBezTo>
                  <a:pt x="0" y="2643"/>
                  <a:pt x="535" y="2665"/>
                  <a:pt x="1144" y="2665"/>
                </a:cubicBezTo>
                <a:cubicBezTo>
                  <a:pt x="1893" y="2665"/>
                  <a:pt x="2754" y="2631"/>
                  <a:pt x="2863" y="2476"/>
                </a:cubicBezTo>
                <a:cubicBezTo>
                  <a:pt x="2979" y="2313"/>
                  <a:pt x="2850" y="2220"/>
                  <a:pt x="2850" y="2220"/>
                </a:cubicBezTo>
                <a:lnTo>
                  <a:pt x="2850" y="2220"/>
                </a:lnTo>
                <a:cubicBezTo>
                  <a:pt x="2850" y="2220"/>
                  <a:pt x="2891" y="2226"/>
                  <a:pt x="2947" y="2226"/>
                </a:cubicBezTo>
                <a:cubicBezTo>
                  <a:pt x="3033" y="2226"/>
                  <a:pt x="3154" y="2210"/>
                  <a:pt x="3213" y="2129"/>
                </a:cubicBezTo>
                <a:cubicBezTo>
                  <a:pt x="3306" y="2000"/>
                  <a:pt x="3199" y="1869"/>
                  <a:pt x="3199" y="1869"/>
                </a:cubicBezTo>
                <a:lnTo>
                  <a:pt x="3199" y="1869"/>
                </a:lnTo>
                <a:cubicBezTo>
                  <a:pt x="3199" y="1869"/>
                  <a:pt x="3200" y="1869"/>
                  <a:pt x="3202" y="1869"/>
                </a:cubicBezTo>
                <a:cubicBezTo>
                  <a:pt x="3227" y="1869"/>
                  <a:pt x="3435" y="1863"/>
                  <a:pt x="3422" y="1657"/>
                </a:cubicBezTo>
                <a:cubicBezTo>
                  <a:pt x="3406" y="1420"/>
                  <a:pt x="2699" y="1077"/>
                  <a:pt x="1983" y="790"/>
                </a:cubicBezTo>
                <a:cubicBezTo>
                  <a:pt x="2360" y="723"/>
                  <a:pt x="2836" y="437"/>
                  <a:pt x="2650" y="140"/>
                </a:cubicBezTo>
                <a:cubicBezTo>
                  <a:pt x="2585" y="37"/>
                  <a:pt x="2504" y="1"/>
                  <a:pt x="241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flipH="1">
            <a:off x="4990116" y="3027371"/>
            <a:ext cx="77915" cy="42461"/>
          </a:xfrm>
          <a:custGeom>
            <a:avLst/>
            <a:gdLst/>
            <a:ahLst/>
            <a:cxnLst/>
            <a:rect l="l" t="t" r="r" b="b"/>
            <a:pathLst>
              <a:path w="1101" h="600" extrusionOk="0">
                <a:moveTo>
                  <a:pt x="47" y="0"/>
                </a:moveTo>
                <a:lnTo>
                  <a:pt x="1" y="166"/>
                </a:lnTo>
                <a:cubicBezTo>
                  <a:pt x="587" y="326"/>
                  <a:pt x="1001" y="597"/>
                  <a:pt x="1007" y="600"/>
                </a:cubicBezTo>
                <a:lnTo>
                  <a:pt x="1100" y="457"/>
                </a:lnTo>
                <a:cubicBezTo>
                  <a:pt x="1084" y="443"/>
                  <a:pt x="661" y="166"/>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flipH="1">
            <a:off x="5015875" y="3062260"/>
            <a:ext cx="64894" cy="32624"/>
          </a:xfrm>
          <a:custGeom>
            <a:avLst/>
            <a:gdLst/>
            <a:ahLst/>
            <a:cxnLst/>
            <a:rect l="l" t="t" r="r" b="b"/>
            <a:pathLst>
              <a:path w="917" h="461" extrusionOk="0">
                <a:moveTo>
                  <a:pt x="44" y="0"/>
                </a:moveTo>
                <a:lnTo>
                  <a:pt x="1" y="170"/>
                </a:lnTo>
                <a:cubicBezTo>
                  <a:pt x="414" y="273"/>
                  <a:pt x="844" y="460"/>
                  <a:pt x="847" y="460"/>
                </a:cubicBezTo>
                <a:lnTo>
                  <a:pt x="917" y="304"/>
                </a:lnTo>
                <a:cubicBezTo>
                  <a:pt x="901" y="293"/>
                  <a:pt x="467" y="107"/>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flipH="1">
            <a:off x="5102213" y="2986537"/>
            <a:ext cx="53288" cy="42036"/>
          </a:xfrm>
          <a:custGeom>
            <a:avLst/>
            <a:gdLst/>
            <a:ahLst/>
            <a:cxnLst/>
            <a:rect l="l" t="t" r="r" b="b"/>
            <a:pathLst>
              <a:path w="753" h="594" extrusionOk="0">
                <a:moveTo>
                  <a:pt x="597" y="0"/>
                </a:moveTo>
                <a:cubicBezTo>
                  <a:pt x="493" y="234"/>
                  <a:pt x="253" y="403"/>
                  <a:pt x="0" y="423"/>
                </a:cubicBezTo>
                <a:lnTo>
                  <a:pt x="10" y="594"/>
                </a:lnTo>
                <a:cubicBezTo>
                  <a:pt x="330" y="574"/>
                  <a:pt x="627" y="360"/>
                  <a:pt x="753" y="68"/>
                </a:cubicBezTo>
                <a:lnTo>
                  <a:pt x="5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flipH="1">
            <a:off x="5170309" y="2429515"/>
            <a:ext cx="863223" cy="715744"/>
          </a:xfrm>
          <a:custGeom>
            <a:avLst/>
            <a:gdLst/>
            <a:ahLst/>
            <a:cxnLst/>
            <a:rect l="l" t="t" r="r" b="b"/>
            <a:pathLst>
              <a:path w="12198" h="10114" extrusionOk="0">
                <a:moveTo>
                  <a:pt x="3153" y="1"/>
                </a:moveTo>
                <a:cubicBezTo>
                  <a:pt x="2935" y="988"/>
                  <a:pt x="2494" y="1312"/>
                  <a:pt x="2009" y="1312"/>
                </a:cubicBezTo>
                <a:cubicBezTo>
                  <a:pt x="1085" y="1312"/>
                  <a:pt x="1" y="131"/>
                  <a:pt x="1" y="130"/>
                </a:cubicBezTo>
                <a:lnTo>
                  <a:pt x="1" y="130"/>
                </a:lnTo>
                <a:lnTo>
                  <a:pt x="1014" y="9781"/>
                </a:lnTo>
                <a:lnTo>
                  <a:pt x="11831" y="10114"/>
                </a:lnTo>
                <a:lnTo>
                  <a:pt x="12197" y="6642"/>
                </a:lnTo>
                <a:lnTo>
                  <a:pt x="7558" y="4676"/>
                </a:lnTo>
                <a:cubicBezTo>
                  <a:pt x="7558" y="4676"/>
                  <a:pt x="5922" y="670"/>
                  <a:pt x="5456" y="401"/>
                </a:cubicBezTo>
                <a:cubicBezTo>
                  <a:pt x="4986" y="134"/>
                  <a:pt x="3153" y="1"/>
                  <a:pt x="3153"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flipH="1">
            <a:off x="5261090" y="2857738"/>
            <a:ext cx="46565" cy="288307"/>
          </a:xfrm>
          <a:custGeom>
            <a:avLst/>
            <a:gdLst/>
            <a:ahLst/>
            <a:cxnLst/>
            <a:rect l="l" t="t" r="r" b="b"/>
            <a:pathLst>
              <a:path w="658" h="4074" extrusionOk="0">
                <a:moveTo>
                  <a:pt x="484" y="1"/>
                </a:moveTo>
                <a:lnTo>
                  <a:pt x="1" y="4053"/>
                </a:lnTo>
                <a:lnTo>
                  <a:pt x="174" y="4073"/>
                </a:lnTo>
                <a:lnTo>
                  <a:pt x="657" y="21"/>
                </a:lnTo>
                <a:lnTo>
                  <a:pt x="48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flipH="1">
            <a:off x="4563741" y="4033138"/>
            <a:ext cx="507404" cy="236576"/>
          </a:xfrm>
          <a:custGeom>
            <a:avLst/>
            <a:gdLst/>
            <a:ahLst/>
            <a:cxnLst/>
            <a:rect l="l" t="t" r="r" b="b"/>
            <a:pathLst>
              <a:path w="7170" h="3343" extrusionOk="0">
                <a:moveTo>
                  <a:pt x="3353" y="1"/>
                </a:moveTo>
                <a:lnTo>
                  <a:pt x="1" y="474"/>
                </a:lnTo>
                <a:lnTo>
                  <a:pt x="268" y="3343"/>
                </a:lnTo>
                <a:lnTo>
                  <a:pt x="7169" y="3343"/>
                </a:lnTo>
                <a:cubicBezTo>
                  <a:pt x="6859" y="2650"/>
                  <a:pt x="6259" y="2070"/>
                  <a:pt x="5543" y="1814"/>
                </a:cubicBezTo>
                <a:cubicBezTo>
                  <a:pt x="5179" y="1687"/>
                  <a:pt x="4793" y="1630"/>
                  <a:pt x="4444" y="1470"/>
                </a:cubicBezTo>
                <a:cubicBezTo>
                  <a:pt x="3867"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flipH="1">
            <a:off x="4660689" y="4019975"/>
            <a:ext cx="245139" cy="155406"/>
          </a:xfrm>
          <a:custGeom>
            <a:avLst/>
            <a:gdLst/>
            <a:ahLst/>
            <a:cxnLst/>
            <a:rect l="l" t="t" r="r" b="b"/>
            <a:pathLst>
              <a:path w="3464" h="2196" extrusionOk="0">
                <a:moveTo>
                  <a:pt x="164" y="0"/>
                </a:moveTo>
                <a:lnTo>
                  <a:pt x="1" y="60"/>
                </a:lnTo>
                <a:cubicBezTo>
                  <a:pt x="238" y="676"/>
                  <a:pt x="534" y="1443"/>
                  <a:pt x="1164" y="1876"/>
                </a:cubicBezTo>
                <a:cubicBezTo>
                  <a:pt x="1474" y="2093"/>
                  <a:pt x="1848" y="2196"/>
                  <a:pt x="2220" y="2196"/>
                </a:cubicBezTo>
                <a:cubicBezTo>
                  <a:pt x="2671" y="2196"/>
                  <a:pt x="3123" y="2043"/>
                  <a:pt x="3463" y="1743"/>
                </a:cubicBezTo>
                <a:lnTo>
                  <a:pt x="3350" y="1613"/>
                </a:lnTo>
                <a:cubicBezTo>
                  <a:pt x="3045" y="1881"/>
                  <a:pt x="2631" y="2019"/>
                  <a:pt x="2218" y="2019"/>
                </a:cubicBezTo>
                <a:cubicBezTo>
                  <a:pt x="1878" y="2019"/>
                  <a:pt x="1539" y="1926"/>
                  <a:pt x="1264" y="1736"/>
                </a:cubicBezTo>
                <a:cubicBezTo>
                  <a:pt x="678" y="1330"/>
                  <a:pt x="391" y="593"/>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flipH="1">
            <a:off x="4778596" y="4033138"/>
            <a:ext cx="507616" cy="236576"/>
          </a:xfrm>
          <a:custGeom>
            <a:avLst/>
            <a:gdLst/>
            <a:ahLst/>
            <a:cxnLst/>
            <a:rect l="l" t="t" r="r" b="b"/>
            <a:pathLst>
              <a:path w="7173" h="3343" extrusionOk="0">
                <a:moveTo>
                  <a:pt x="3353" y="1"/>
                </a:moveTo>
                <a:lnTo>
                  <a:pt x="1" y="474"/>
                </a:lnTo>
                <a:lnTo>
                  <a:pt x="271" y="3343"/>
                </a:lnTo>
                <a:lnTo>
                  <a:pt x="7172" y="3343"/>
                </a:lnTo>
                <a:cubicBezTo>
                  <a:pt x="6863" y="2650"/>
                  <a:pt x="6263" y="2070"/>
                  <a:pt x="5546" y="1814"/>
                </a:cubicBezTo>
                <a:cubicBezTo>
                  <a:pt x="5183" y="1687"/>
                  <a:pt x="4793" y="1630"/>
                  <a:pt x="4447" y="1470"/>
                </a:cubicBezTo>
                <a:cubicBezTo>
                  <a:pt x="3870"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flipH="1">
            <a:off x="4875473" y="4019975"/>
            <a:ext cx="245139" cy="155406"/>
          </a:xfrm>
          <a:custGeom>
            <a:avLst/>
            <a:gdLst/>
            <a:ahLst/>
            <a:cxnLst/>
            <a:rect l="l" t="t" r="r" b="b"/>
            <a:pathLst>
              <a:path w="3464" h="2196" extrusionOk="0">
                <a:moveTo>
                  <a:pt x="160" y="0"/>
                </a:moveTo>
                <a:lnTo>
                  <a:pt x="0" y="60"/>
                </a:lnTo>
                <a:cubicBezTo>
                  <a:pt x="237" y="676"/>
                  <a:pt x="530" y="1443"/>
                  <a:pt x="1164" y="1876"/>
                </a:cubicBezTo>
                <a:cubicBezTo>
                  <a:pt x="1473" y="2093"/>
                  <a:pt x="1843" y="2196"/>
                  <a:pt x="2216" y="2196"/>
                </a:cubicBezTo>
                <a:cubicBezTo>
                  <a:pt x="2670" y="2196"/>
                  <a:pt x="3119" y="2043"/>
                  <a:pt x="3463" y="1743"/>
                </a:cubicBezTo>
                <a:lnTo>
                  <a:pt x="3349" y="1613"/>
                </a:lnTo>
                <a:cubicBezTo>
                  <a:pt x="3043" y="1881"/>
                  <a:pt x="2628" y="2019"/>
                  <a:pt x="2216" y="2019"/>
                </a:cubicBezTo>
                <a:cubicBezTo>
                  <a:pt x="1876" y="2019"/>
                  <a:pt x="1537" y="1926"/>
                  <a:pt x="1260" y="1736"/>
                </a:cubicBezTo>
                <a:cubicBezTo>
                  <a:pt x="673" y="1330"/>
                  <a:pt x="390" y="593"/>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flipH="1">
            <a:off x="4737143" y="3121210"/>
            <a:ext cx="1430567" cy="957273"/>
          </a:xfrm>
          <a:custGeom>
            <a:avLst/>
            <a:gdLst/>
            <a:ahLst/>
            <a:cxnLst/>
            <a:rect l="l" t="t" r="r" b="b"/>
            <a:pathLst>
              <a:path w="20215" h="13527" extrusionOk="0">
                <a:moveTo>
                  <a:pt x="9254" y="1"/>
                </a:moveTo>
                <a:cubicBezTo>
                  <a:pt x="8189" y="1"/>
                  <a:pt x="7472" y="40"/>
                  <a:pt x="7472" y="40"/>
                </a:cubicBezTo>
                <a:lnTo>
                  <a:pt x="1864" y="54"/>
                </a:lnTo>
                <a:cubicBezTo>
                  <a:pt x="1864" y="54"/>
                  <a:pt x="0" y="5315"/>
                  <a:pt x="2590" y="6549"/>
                </a:cubicBezTo>
                <a:lnTo>
                  <a:pt x="13704" y="6549"/>
                </a:lnTo>
                <a:lnTo>
                  <a:pt x="14673" y="13527"/>
                </a:lnTo>
                <a:lnTo>
                  <a:pt x="19965" y="13527"/>
                </a:lnTo>
                <a:cubicBezTo>
                  <a:pt x="19965" y="13527"/>
                  <a:pt x="20214" y="3856"/>
                  <a:pt x="17646" y="1610"/>
                </a:cubicBezTo>
                <a:cubicBezTo>
                  <a:pt x="16045" y="212"/>
                  <a:pt x="11719" y="1"/>
                  <a:pt x="9254" y="1"/>
                </a:cubicBez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flipH="1">
            <a:off x="4951926" y="3074503"/>
            <a:ext cx="1349963" cy="1003980"/>
          </a:xfrm>
          <a:custGeom>
            <a:avLst/>
            <a:gdLst/>
            <a:ahLst/>
            <a:cxnLst/>
            <a:rect l="l" t="t" r="r" b="b"/>
            <a:pathLst>
              <a:path w="19076" h="14187" extrusionOk="0">
                <a:moveTo>
                  <a:pt x="904" y="0"/>
                </a:moveTo>
                <a:cubicBezTo>
                  <a:pt x="904" y="0"/>
                  <a:pt x="881" y="60"/>
                  <a:pt x="847" y="171"/>
                </a:cubicBezTo>
                <a:cubicBezTo>
                  <a:pt x="807" y="300"/>
                  <a:pt x="744" y="504"/>
                  <a:pt x="677" y="757"/>
                </a:cubicBezTo>
                <a:cubicBezTo>
                  <a:pt x="227" y="2407"/>
                  <a:pt x="1" y="6249"/>
                  <a:pt x="2020" y="7209"/>
                </a:cubicBezTo>
                <a:lnTo>
                  <a:pt x="12567" y="7209"/>
                </a:lnTo>
                <a:lnTo>
                  <a:pt x="13533" y="14187"/>
                </a:lnTo>
                <a:lnTo>
                  <a:pt x="18928" y="14187"/>
                </a:lnTo>
                <a:cubicBezTo>
                  <a:pt x="18928" y="14187"/>
                  <a:pt x="19075" y="4516"/>
                  <a:pt x="16506" y="2270"/>
                </a:cubicBezTo>
                <a:cubicBezTo>
                  <a:pt x="15356" y="1267"/>
                  <a:pt x="12810" y="874"/>
                  <a:pt x="10551" y="734"/>
                </a:cubicBezTo>
                <a:cubicBezTo>
                  <a:pt x="10291" y="717"/>
                  <a:pt x="10038" y="704"/>
                  <a:pt x="9788" y="694"/>
                </a:cubicBezTo>
                <a:cubicBezTo>
                  <a:pt x="9183" y="669"/>
                  <a:pt x="8615" y="661"/>
                  <a:pt x="8122" y="661"/>
                </a:cubicBezTo>
                <a:cubicBezTo>
                  <a:pt x="7053" y="661"/>
                  <a:pt x="6332" y="700"/>
                  <a:pt x="6332" y="700"/>
                </a:cubicBezTo>
                <a:lnTo>
                  <a:pt x="904"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flipH="1">
            <a:off x="5555219" y="3074503"/>
            <a:ext cx="698830" cy="111176"/>
          </a:xfrm>
          <a:custGeom>
            <a:avLst/>
            <a:gdLst/>
            <a:ahLst/>
            <a:cxnLst/>
            <a:rect l="l" t="t" r="r" b="b"/>
            <a:pathLst>
              <a:path w="9875" h="1571" extrusionOk="0">
                <a:moveTo>
                  <a:pt x="228" y="0"/>
                </a:moveTo>
                <a:cubicBezTo>
                  <a:pt x="228" y="0"/>
                  <a:pt x="205" y="60"/>
                  <a:pt x="171" y="171"/>
                </a:cubicBezTo>
                <a:cubicBezTo>
                  <a:pt x="131" y="300"/>
                  <a:pt x="68" y="504"/>
                  <a:pt x="1" y="757"/>
                </a:cubicBezTo>
                <a:cubicBezTo>
                  <a:pt x="1365" y="1378"/>
                  <a:pt x="3127" y="1570"/>
                  <a:pt x="4784" y="1570"/>
                </a:cubicBezTo>
                <a:cubicBezTo>
                  <a:pt x="7465" y="1570"/>
                  <a:pt x="9871" y="1067"/>
                  <a:pt x="9871" y="1067"/>
                </a:cubicBezTo>
                <a:lnTo>
                  <a:pt x="9875" y="734"/>
                </a:lnTo>
                <a:cubicBezTo>
                  <a:pt x="9615" y="717"/>
                  <a:pt x="9362" y="704"/>
                  <a:pt x="9112" y="694"/>
                </a:cubicBezTo>
                <a:cubicBezTo>
                  <a:pt x="8507" y="669"/>
                  <a:pt x="7939" y="661"/>
                  <a:pt x="7446" y="661"/>
                </a:cubicBezTo>
                <a:cubicBezTo>
                  <a:pt x="6377" y="661"/>
                  <a:pt x="5656" y="700"/>
                  <a:pt x="5656" y="700"/>
                </a:cubicBezTo>
                <a:lnTo>
                  <a:pt x="228" y="0"/>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flipH="1">
            <a:off x="5553026" y="2741252"/>
            <a:ext cx="734709" cy="385188"/>
          </a:xfrm>
          <a:custGeom>
            <a:avLst/>
            <a:gdLst/>
            <a:ahLst/>
            <a:cxnLst/>
            <a:rect l="l" t="t" r="r" b="b"/>
            <a:pathLst>
              <a:path w="10382" h="5443" extrusionOk="0">
                <a:moveTo>
                  <a:pt x="4206" y="1"/>
                </a:moveTo>
                <a:lnTo>
                  <a:pt x="1" y="4480"/>
                </a:lnTo>
                <a:cubicBezTo>
                  <a:pt x="187" y="4629"/>
                  <a:pt x="407" y="4763"/>
                  <a:pt x="647" y="4880"/>
                </a:cubicBezTo>
                <a:cubicBezTo>
                  <a:pt x="681" y="4769"/>
                  <a:pt x="704" y="4709"/>
                  <a:pt x="704" y="4709"/>
                </a:cubicBezTo>
                <a:lnTo>
                  <a:pt x="6132" y="5409"/>
                </a:lnTo>
                <a:cubicBezTo>
                  <a:pt x="6132" y="5409"/>
                  <a:pt x="6853" y="5370"/>
                  <a:pt x="7922" y="5370"/>
                </a:cubicBezTo>
                <a:cubicBezTo>
                  <a:pt x="8415" y="5370"/>
                  <a:pt x="8983" y="5378"/>
                  <a:pt x="9588" y="5403"/>
                </a:cubicBezTo>
                <a:cubicBezTo>
                  <a:pt x="9838" y="5413"/>
                  <a:pt x="10091" y="5426"/>
                  <a:pt x="10351" y="5443"/>
                </a:cubicBezTo>
                <a:lnTo>
                  <a:pt x="10381" y="1437"/>
                </a:lnTo>
                <a:lnTo>
                  <a:pt x="4963" y="770"/>
                </a:lnTo>
                <a:lnTo>
                  <a:pt x="4206" y="1"/>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flipH="1">
            <a:off x="5385151" y="2903101"/>
            <a:ext cx="230985" cy="194116"/>
          </a:xfrm>
          <a:custGeom>
            <a:avLst/>
            <a:gdLst/>
            <a:ahLst/>
            <a:cxnLst/>
            <a:rect l="l" t="t" r="r" b="b"/>
            <a:pathLst>
              <a:path w="3264" h="2743" extrusionOk="0">
                <a:moveTo>
                  <a:pt x="1964" y="1"/>
                </a:moveTo>
                <a:cubicBezTo>
                  <a:pt x="1689" y="1"/>
                  <a:pt x="1308" y="61"/>
                  <a:pt x="964" y="147"/>
                </a:cubicBezTo>
                <a:cubicBezTo>
                  <a:pt x="554" y="250"/>
                  <a:pt x="71" y="303"/>
                  <a:pt x="71" y="303"/>
                </a:cubicBezTo>
                <a:lnTo>
                  <a:pt x="1" y="2742"/>
                </a:lnTo>
                <a:cubicBezTo>
                  <a:pt x="1" y="2742"/>
                  <a:pt x="2647" y="2416"/>
                  <a:pt x="2794" y="2113"/>
                </a:cubicBezTo>
                <a:cubicBezTo>
                  <a:pt x="2883" y="1930"/>
                  <a:pt x="2740" y="1856"/>
                  <a:pt x="2740" y="1856"/>
                </a:cubicBezTo>
                <a:cubicBezTo>
                  <a:pt x="2740" y="1856"/>
                  <a:pt x="3014" y="1856"/>
                  <a:pt x="3083" y="1713"/>
                </a:cubicBezTo>
                <a:cubicBezTo>
                  <a:pt x="3157" y="1566"/>
                  <a:pt x="3030" y="1456"/>
                  <a:pt x="3030" y="1456"/>
                </a:cubicBezTo>
                <a:cubicBezTo>
                  <a:pt x="3030" y="1456"/>
                  <a:pt x="3263" y="1423"/>
                  <a:pt x="3214" y="1210"/>
                </a:cubicBezTo>
                <a:cubicBezTo>
                  <a:pt x="3160" y="976"/>
                  <a:pt x="2407" y="756"/>
                  <a:pt x="1651" y="590"/>
                </a:cubicBezTo>
                <a:cubicBezTo>
                  <a:pt x="2134" y="570"/>
                  <a:pt x="2391" y="376"/>
                  <a:pt x="2343" y="127"/>
                </a:cubicBezTo>
                <a:cubicBezTo>
                  <a:pt x="2328" y="37"/>
                  <a:pt x="2178" y="1"/>
                  <a:pt x="196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flipH="1">
            <a:off x="5399302" y="2981088"/>
            <a:ext cx="80250" cy="30784"/>
          </a:xfrm>
          <a:custGeom>
            <a:avLst/>
            <a:gdLst/>
            <a:ahLst/>
            <a:cxnLst/>
            <a:rect l="l" t="t" r="r" b="b"/>
            <a:pathLst>
              <a:path w="1134" h="435" extrusionOk="0">
                <a:moveTo>
                  <a:pt x="21" y="1"/>
                </a:moveTo>
                <a:lnTo>
                  <a:pt x="1" y="171"/>
                </a:lnTo>
                <a:cubicBezTo>
                  <a:pt x="607" y="231"/>
                  <a:pt x="1060" y="431"/>
                  <a:pt x="1064" y="434"/>
                </a:cubicBezTo>
                <a:lnTo>
                  <a:pt x="1133" y="277"/>
                </a:lnTo>
                <a:cubicBezTo>
                  <a:pt x="1117" y="268"/>
                  <a:pt x="650" y="65"/>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flipH="1">
            <a:off x="5420745" y="3017675"/>
            <a:ext cx="65672" cy="22929"/>
          </a:xfrm>
          <a:custGeom>
            <a:avLst/>
            <a:gdLst/>
            <a:ahLst/>
            <a:cxnLst/>
            <a:rect l="l" t="t" r="r" b="b"/>
            <a:pathLst>
              <a:path w="928" h="324" extrusionOk="0">
                <a:moveTo>
                  <a:pt x="18" y="0"/>
                </a:moveTo>
                <a:lnTo>
                  <a:pt x="1" y="174"/>
                </a:lnTo>
                <a:cubicBezTo>
                  <a:pt x="424" y="207"/>
                  <a:pt x="881" y="320"/>
                  <a:pt x="887" y="323"/>
                </a:cubicBezTo>
                <a:lnTo>
                  <a:pt x="927" y="154"/>
                </a:lnTo>
                <a:cubicBezTo>
                  <a:pt x="910" y="151"/>
                  <a:pt x="454" y="34"/>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flipH="1">
            <a:off x="5590818" y="2438715"/>
            <a:ext cx="822178" cy="702368"/>
          </a:xfrm>
          <a:custGeom>
            <a:avLst/>
            <a:gdLst/>
            <a:ahLst/>
            <a:cxnLst/>
            <a:rect l="l" t="t" r="r" b="b"/>
            <a:pathLst>
              <a:path w="11618" h="9925" extrusionOk="0">
                <a:moveTo>
                  <a:pt x="5363" y="0"/>
                </a:moveTo>
                <a:cubicBezTo>
                  <a:pt x="5363" y="0"/>
                  <a:pt x="3474" y="304"/>
                  <a:pt x="2874" y="774"/>
                </a:cubicBezTo>
                <a:cubicBezTo>
                  <a:pt x="2371" y="1163"/>
                  <a:pt x="1" y="4879"/>
                  <a:pt x="1137" y="7915"/>
                </a:cubicBezTo>
                <a:cubicBezTo>
                  <a:pt x="1261" y="8244"/>
                  <a:pt x="1477" y="8521"/>
                  <a:pt x="1771" y="8755"/>
                </a:cubicBezTo>
                <a:cubicBezTo>
                  <a:pt x="1957" y="8904"/>
                  <a:pt x="2177" y="9038"/>
                  <a:pt x="2417" y="9155"/>
                </a:cubicBezTo>
                <a:cubicBezTo>
                  <a:pt x="3674" y="9755"/>
                  <a:pt x="5588" y="9924"/>
                  <a:pt x="7346" y="9924"/>
                </a:cubicBezTo>
                <a:cubicBezTo>
                  <a:pt x="9125" y="9924"/>
                  <a:pt x="10744" y="9751"/>
                  <a:pt x="11358" y="9678"/>
                </a:cubicBezTo>
                <a:cubicBezTo>
                  <a:pt x="11524" y="9658"/>
                  <a:pt x="11618" y="9644"/>
                  <a:pt x="11618" y="9644"/>
                </a:cubicBezTo>
                <a:lnTo>
                  <a:pt x="11618" y="6145"/>
                </a:lnTo>
                <a:lnTo>
                  <a:pt x="6376" y="5412"/>
                </a:lnTo>
                <a:lnTo>
                  <a:pt x="5976" y="4276"/>
                </a:lnTo>
                <a:lnTo>
                  <a:pt x="5363"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flipH="1">
            <a:off x="4755527" y="3938378"/>
            <a:ext cx="607328" cy="12314"/>
          </a:xfrm>
          <a:custGeom>
            <a:avLst/>
            <a:gdLst/>
            <a:ahLst/>
            <a:cxnLst/>
            <a:rect l="l" t="t" r="r" b="b"/>
            <a:pathLst>
              <a:path w="8582" h="174" extrusionOk="0">
                <a:moveTo>
                  <a:pt x="1" y="0"/>
                </a:moveTo>
                <a:lnTo>
                  <a:pt x="1" y="174"/>
                </a:lnTo>
                <a:lnTo>
                  <a:pt x="8582" y="174"/>
                </a:lnTo>
                <a:lnTo>
                  <a:pt x="8582"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flipH="1">
            <a:off x="5692922" y="2858021"/>
            <a:ext cx="29793" cy="276489"/>
          </a:xfrm>
          <a:custGeom>
            <a:avLst/>
            <a:gdLst/>
            <a:ahLst/>
            <a:cxnLst/>
            <a:rect l="l" t="t" r="r" b="b"/>
            <a:pathLst>
              <a:path w="421" h="3907" extrusionOk="0">
                <a:moveTo>
                  <a:pt x="247" y="0"/>
                </a:moveTo>
                <a:lnTo>
                  <a:pt x="1" y="3896"/>
                </a:lnTo>
                <a:lnTo>
                  <a:pt x="174" y="3906"/>
                </a:lnTo>
                <a:lnTo>
                  <a:pt x="421" y="14"/>
                </a:lnTo>
                <a:lnTo>
                  <a:pt x="24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flipH="1">
            <a:off x="5750676" y="2376439"/>
            <a:ext cx="343435" cy="217540"/>
          </a:xfrm>
          <a:custGeom>
            <a:avLst/>
            <a:gdLst/>
            <a:ahLst/>
            <a:cxnLst/>
            <a:rect l="l" t="t" r="r" b="b"/>
            <a:pathLst>
              <a:path w="4853" h="3074" extrusionOk="0">
                <a:moveTo>
                  <a:pt x="4679" y="1"/>
                </a:moveTo>
                <a:cubicBezTo>
                  <a:pt x="4666" y="547"/>
                  <a:pt x="4623" y="1127"/>
                  <a:pt x="4419" y="1651"/>
                </a:cubicBezTo>
                <a:cubicBezTo>
                  <a:pt x="4196" y="2217"/>
                  <a:pt x="3799" y="2640"/>
                  <a:pt x="3333" y="2813"/>
                </a:cubicBezTo>
                <a:cubicBezTo>
                  <a:pt x="3159" y="2876"/>
                  <a:pt x="2981" y="2904"/>
                  <a:pt x="2806" y="2904"/>
                </a:cubicBezTo>
                <a:cubicBezTo>
                  <a:pt x="2293" y="2904"/>
                  <a:pt x="1794" y="2670"/>
                  <a:pt x="1447" y="2400"/>
                </a:cubicBezTo>
                <a:cubicBezTo>
                  <a:pt x="900" y="1974"/>
                  <a:pt x="517" y="1380"/>
                  <a:pt x="147" y="804"/>
                </a:cubicBezTo>
                <a:lnTo>
                  <a:pt x="0" y="897"/>
                </a:lnTo>
                <a:cubicBezTo>
                  <a:pt x="380" y="1483"/>
                  <a:pt x="773" y="2094"/>
                  <a:pt x="1344" y="2537"/>
                </a:cubicBezTo>
                <a:cubicBezTo>
                  <a:pt x="1793" y="2886"/>
                  <a:pt x="2316" y="3073"/>
                  <a:pt x="2803" y="3073"/>
                </a:cubicBezTo>
                <a:cubicBezTo>
                  <a:pt x="3010" y="3073"/>
                  <a:pt x="3206" y="3040"/>
                  <a:pt x="3389" y="2973"/>
                </a:cubicBezTo>
                <a:cubicBezTo>
                  <a:pt x="3906" y="2786"/>
                  <a:pt x="4339" y="2326"/>
                  <a:pt x="4579" y="1714"/>
                </a:cubicBezTo>
                <a:cubicBezTo>
                  <a:pt x="4792" y="1164"/>
                  <a:pt x="4835" y="567"/>
                  <a:pt x="4852" y="4"/>
                </a:cubicBezTo>
                <a:lnTo>
                  <a:pt x="46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flipH="1">
            <a:off x="6547320" y="2589028"/>
            <a:ext cx="231127" cy="194045"/>
          </a:xfrm>
          <a:custGeom>
            <a:avLst/>
            <a:gdLst/>
            <a:ahLst/>
            <a:cxnLst/>
            <a:rect l="l" t="t" r="r" b="b"/>
            <a:pathLst>
              <a:path w="3266" h="2742" extrusionOk="0">
                <a:moveTo>
                  <a:pt x="1965" y="0"/>
                </a:moveTo>
                <a:cubicBezTo>
                  <a:pt x="1690" y="0"/>
                  <a:pt x="1309" y="60"/>
                  <a:pt x="966" y="146"/>
                </a:cubicBezTo>
                <a:cubicBezTo>
                  <a:pt x="557" y="249"/>
                  <a:pt x="73" y="302"/>
                  <a:pt x="73" y="302"/>
                </a:cubicBezTo>
                <a:lnTo>
                  <a:pt x="0" y="2741"/>
                </a:lnTo>
                <a:cubicBezTo>
                  <a:pt x="0" y="2741"/>
                  <a:pt x="2649" y="2415"/>
                  <a:pt x="2796" y="2109"/>
                </a:cubicBezTo>
                <a:cubicBezTo>
                  <a:pt x="2886" y="1929"/>
                  <a:pt x="2742" y="1855"/>
                  <a:pt x="2742" y="1855"/>
                </a:cubicBezTo>
                <a:cubicBezTo>
                  <a:pt x="2742" y="1855"/>
                  <a:pt x="3012" y="1855"/>
                  <a:pt x="3086" y="1709"/>
                </a:cubicBezTo>
                <a:cubicBezTo>
                  <a:pt x="3159" y="1566"/>
                  <a:pt x="3032" y="1455"/>
                  <a:pt x="3032" y="1455"/>
                </a:cubicBezTo>
                <a:cubicBezTo>
                  <a:pt x="3032" y="1455"/>
                  <a:pt x="3266" y="1422"/>
                  <a:pt x="3216" y="1209"/>
                </a:cubicBezTo>
                <a:cubicBezTo>
                  <a:pt x="3162" y="976"/>
                  <a:pt x="2409" y="756"/>
                  <a:pt x="1652" y="589"/>
                </a:cubicBezTo>
                <a:cubicBezTo>
                  <a:pt x="2136" y="569"/>
                  <a:pt x="2392" y="372"/>
                  <a:pt x="2346" y="126"/>
                </a:cubicBezTo>
                <a:cubicBezTo>
                  <a:pt x="2330" y="37"/>
                  <a:pt x="2180" y="0"/>
                  <a:pt x="1965"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flipH="1">
            <a:off x="6561471" y="2666733"/>
            <a:ext cx="80250" cy="30996"/>
          </a:xfrm>
          <a:custGeom>
            <a:avLst/>
            <a:gdLst/>
            <a:ahLst/>
            <a:cxnLst/>
            <a:rect l="l" t="t" r="r" b="b"/>
            <a:pathLst>
              <a:path w="1134" h="438" extrusionOk="0">
                <a:moveTo>
                  <a:pt x="17" y="1"/>
                </a:moveTo>
                <a:lnTo>
                  <a:pt x="0" y="174"/>
                </a:lnTo>
                <a:cubicBezTo>
                  <a:pt x="604" y="234"/>
                  <a:pt x="1060" y="434"/>
                  <a:pt x="1064" y="437"/>
                </a:cubicBezTo>
                <a:lnTo>
                  <a:pt x="1134" y="281"/>
                </a:lnTo>
                <a:cubicBezTo>
                  <a:pt x="1114" y="271"/>
                  <a:pt x="651" y="64"/>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flipH="1">
            <a:off x="6582914" y="2703532"/>
            <a:ext cx="65602" cy="22716"/>
          </a:xfrm>
          <a:custGeom>
            <a:avLst/>
            <a:gdLst/>
            <a:ahLst/>
            <a:cxnLst/>
            <a:rect l="l" t="t" r="r" b="b"/>
            <a:pathLst>
              <a:path w="927" h="321" extrusionOk="0">
                <a:moveTo>
                  <a:pt x="13" y="1"/>
                </a:moveTo>
                <a:lnTo>
                  <a:pt x="0" y="171"/>
                </a:lnTo>
                <a:cubicBezTo>
                  <a:pt x="423" y="208"/>
                  <a:pt x="880" y="320"/>
                  <a:pt x="883" y="320"/>
                </a:cubicBezTo>
                <a:lnTo>
                  <a:pt x="926" y="154"/>
                </a:lnTo>
                <a:cubicBezTo>
                  <a:pt x="906" y="151"/>
                  <a:pt x="453" y="34"/>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flipH="1">
            <a:off x="6757725" y="2131861"/>
            <a:ext cx="668329" cy="744900"/>
          </a:xfrm>
          <a:custGeom>
            <a:avLst/>
            <a:gdLst/>
            <a:ahLst/>
            <a:cxnLst/>
            <a:rect l="l" t="t" r="r" b="b"/>
            <a:pathLst>
              <a:path w="9444" h="10526" extrusionOk="0">
                <a:moveTo>
                  <a:pt x="6210" y="0"/>
                </a:moveTo>
                <a:cubicBezTo>
                  <a:pt x="5639" y="0"/>
                  <a:pt x="3987" y="14"/>
                  <a:pt x="3636" y="168"/>
                </a:cubicBezTo>
                <a:cubicBezTo>
                  <a:pt x="3139" y="384"/>
                  <a:pt x="0" y="3563"/>
                  <a:pt x="643" y="7166"/>
                </a:cubicBezTo>
                <a:cubicBezTo>
                  <a:pt x="694" y="7446"/>
                  <a:pt x="766" y="7729"/>
                  <a:pt x="866" y="8012"/>
                </a:cubicBezTo>
                <a:cubicBezTo>
                  <a:pt x="1083" y="8635"/>
                  <a:pt x="1443" y="9115"/>
                  <a:pt x="1903" y="9475"/>
                </a:cubicBezTo>
                <a:cubicBezTo>
                  <a:pt x="2928" y="10290"/>
                  <a:pt x="4429" y="10525"/>
                  <a:pt x="5822" y="10525"/>
                </a:cubicBezTo>
                <a:cubicBezTo>
                  <a:pt x="7734" y="10525"/>
                  <a:pt x="9444" y="10081"/>
                  <a:pt x="9444" y="10081"/>
                </a:cubicBezTo>
                <a:lnTo>
                  <a:pt x="9284" y="7679"/>
                </a:lnTo>
                <a:lnTo>
                  <a:pt x="9211" y="6576"/>
                </a:lnTo>
                <a:lnTo>
                  <a:pt x="5705" y="6309"/>
                </a:lnTo>
                <a:lnTo>
                  <a:pt x="5272" y="4573"/>
                </a:lnTo>
                <a:lnTo>
                  <a:pt x="6405" y="1"/>
                </a:lnTo>
                <a:cubicBezTo>
                  <a:pt x="6405" y="1"/>
                  <a:pt x="6332" y="0"/>
                  <a:pt x="6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flipH="1">
            <a:off x="7163291" y="2368159"/>
            <a:ext cx="114431" cy="115422"/>
          </a:xfrm>
          <a:custGeom>
            <a:avLst/>
            <a:gdLst/>
            <a:ahLst/>
            <a:cxnLst/>
            <a:rect l="l" t="t" r="r" b="b"/>
            <a:pathLst>
              <a:path w="1617" h="1631" extrusionOk="0">
                <a:moveTo>
                  <a:pt x="614" y="1"/>
                </a:moveTo>
                <a:lnTo>
                  <a:pt x="580" y="554"/>
                </a:lnTo>
                <a:lnTo>
                  <a:pt x="24" y="501"/>
                </a:lnTo>
                <a:lnTo>
                  <a:pt x="0" y="968"/>
                </a:lnTo>
                <a:lnTo>
                  <a:pt x="554" y="1014"/>
                </a:lnTo>
                <a:lnTo>
                  <a:pt x="520" y="1568"/>
                </a:lnTo>
                <a:lnTo>
                  <a:pt x="990" y="1631"/>
                </a:lnTo>
                <a:lnTo>
                  <a:pt x="1017" y="1054"/>
                </a:lnTo>
                <a:lnTo>
                  <a:pt x="1580" y="1101"/>
                </a:lnTo>
                <a:lnTo>
                  <a:pt x="1617" y="654"/>
                </a:lnTo>
                <a:lnTo>
                  <a:pt x="1037" y="598"/>
                </a:lnTo>
                <a:lnTo>
                  <a:pt x="1060" y="48"/>
                </a:lnTo>
                <a:lnTo>
                  <a:pt x="614" y="1"/>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flipH="1">
            <a:off x="5936531" y="3409806"/>
            <a:ext cx="1155140" cy="1155423"/>
          </a:xfrm>
          <a:custGeom>
            <a:avLst/>
            <a:gdLst/>
            <a:ahLst/>
            <a:cxnLst/>
            <a:rect l="l" t="t" r="r" b="b"/>
            <a:pathLst>
              <a:path w="16323" h="16327" extrusionOk="0">
                <a:moveTo>
                  <a:pt x="8162" y="694"/>
                </a:moveTo>
                <a:cubicBezTo>
                  <a:pt x="9171" y="694"/>
                  <a:pt x="10148" y="891"/>
                  <a:pt x="11071" y="1280"/>
                </a:cubicBezTo>
                <a:cubicBezTo>
                  <a:pt x="11961" y="1657"/>
                  <a:pt x="12756" y="2194"/>
                  <a:pt x="13443" y="2880"/>
                </a:cubicBezTo>
                <a:cubicBezTo>
                  <a:pt x="14130" y="3567"/>
                  <a:pt x="14669" y="4367"/>
                  <a:pt x="15046" y="5256"/>
                </a:cubicBezTo>
                <a:cubicBezTo>
                  <a:pt x="15436" y="6176"/>
                  <a:pt x="15632" y="7156"/>
                  <a:pt x="15632" y="8163"/>
                </a:cubicBezTo>
                <a:cubicBezTo>
                  <a:pt x="15632" y="9172"/>
                  <a:pt x="15436" y="10152"/>
                  <a:pt x="15046" y="11071"/>
                </a:cubicBezTo>
                <a:cubicBezTo>
                  <a:pt x="14669" y="11961"/>
                  <a:pt x="14130" y="12761"/>
                  <a:pt x="13443" y="13447"/>
                </a:cubicBezTo>
                <a:cubicBezTo>
                  <a:pt x="12756" y="14134"/>
                  <a:pt x="11961" y="14670"/>
                  <a:pt x="11071" y="15047"/>
                </a:cubicBezTo>
                <a:cubicBezTo>
                  <a:pt x="10148" y="15436"/>
                  <a:pt x="9171" y="15633"/>
                  <a:pt x="8162" y="15633"/>
                </a:cubicBezTo>
                <a:cubicBezTo>
                  <a:pt x="7152" y="15633"/>
                  <a:pt x="6175" y="15436"/>
                  <a:pt x="5252" y="15047"/>
                </a:cubicBezTo>
                <a:cubicBezTo>
                  <a:pt x="4366" y="14670"/>
                  <a:pt x="3566" y="14134"/>
                  <a:pt x="2879" y="13447"/>
                </a:cubicBezTo>
                <a:cubicBezTo>
                  <a:pt x="2193" y="12761"/>
                  <a:pt x="1653" y="11961"/>
                  <a:pt x="1277" y="11071"/>
                </a:cubicBezTo>
                <a:cubicBezTo>
                  <a:pt x="887" y="10152"/>
                  <a:pt x="690" y="9172"/>
                  <a:pt x="690" y="8163"/>
                </a:cubicBezTo>
                <a:cubicBezTo>
                  <a:pt x="690" y="7156"/>
                  <a:pt x="887" y="6176"/>
                  <a:pt x="1277" y="5256"/>
                </a:cubicBezTo>
                <a:cubicBezTo>
                  <a:pt x="1653" y="4367"/>
                  <a:pt x="2193" y="3567"/>
                  <a:pt x="2879" y="2880"/>
                </a:cubicBezTo>
                <a:cubicBezTo>
                  <a:pt x="3566" y="2194"/>
                  <a:pt x="4366" y="1657"/>
                  <a:pt x="5252" y="1280"/>
                </a:cubicBezTo>
                <a:cubicBezTo>
                  <a:pt x="6175" y="891"/>
                  <a:pt x="7152" y="694"/>
                  <a:pt x="8162" y="694"/>
                </a:cubicBezTo>
                <a:close/>
                <a:moveTo>
                  <a:pt x="8162" y="1"/>
                </a:moveTo>
                <a:cubicBezTo>
                  <a:pt x="3653" y="1"/>
                  <a:pt x="0" y="3657"/>
                  <a:pt x="0" y="8163"/>
                </a:cubicBezTo>
                <a:cubicBezTo>
                  <a:pt x="0" y="12671"/>
                  <a:pt x="3653" y="16327"/>
                  <a:pt x="8162" y="16327"/>
                </a:cubicBezTo>
                <a:cubicBezTo>
                  <a:pt x="12670" y="16327"/>
                  <a:pt x="16323" y="12671"/>
                  <a:pt x="16323" y="8163"/>
                </a:cubicBezTo>
                <a:cubicBezTo>
                  <a:pt x="16323" y="3657"/>
                  <a:pt x="12670" y="1"/>
                  <a:pt x="816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flipH="1">
            <a:off x="5930445" y="3403720"/>
            <a:ext cx="1167382" cy="1167595"/>
          </a:xfrm>
          <a:custGeom>
            <a:avLst/>
            <a:gdLst/>
            <a:ahLst/>
            <a:cxnLst/>
            <a:rect l="l" t="t" r="r" b="b"/>
            <a:pathLst>
              <a:path w="16496" h="16499" extrusionOk="0">
                <a:moveTo>
                  <a:pt x="8249" y="174"/>
                </a:moveTo>
                <a:cubicBezTo>
                  <a:pt x="10404" y="174"/>
                  <a:pt x="12434" y="1014"/>
                  <a:pt x="13960" y="2540"/>
                </a:cubicBezTo>
                <a:cubicBezTo>
                  <a:pt x="15483" y="4066"/>
                  <a:pt x="16326" y="6092"/>
                  <a:pt x="16326" y="8249"/>
                </a:cubicBezTo>
                <a:cubicBezTo>
                  <a:pt x="16326" y="10408"/>
                  <a:pt x="15483" y="12434"/>
                  <a:pt x="13960" y="13960"/>
                </a:cubicBezTo>
                <a:cubicBezTo>
                  <a:pt x="12434" y="15486"/>
                  <a:pt x="10404" y="16326"/>
                  <a:pt x="8249" y="16326"/>
                </a:cubicBezTo>
                <a:cubicBezTo>
                  <a:pt x="6093" y="16326"/>
                  <a:pt x="4063" y="15486"/>
                  <a:pt x="2537" y="13960"/>
                </a:cubicBezTo>
                <a:cubicBezTo>
                  <a:pt x="1014" y="12434"/>
                  <a:pt x="174" y="10408"/>
                  <a:pt x="174" y="8249"/>
                </a:cubicBezTo>
                <a:cubicBezTo>
                  <a:pt x="174" y="6092"/>
                  <a:pt x="1014" y="4066"/>
                  <a:pt x="2537" y="2540"/>
                </a:cubicBezTo>
                <a:cubicBezTo>
                  <a:pt x="4063" y="1014"/>
                  <a:pt x="6093" y="174"/>
                  <a:pt x="8249" y="174"/>
                </a:cubicBezTo>
                <a:close/>
                <a:moveTo>
                  <a:pt x="8249" y="0"/>
                </a:moveTo>
                <a:cubicBezTo>
                  <a:pt x="6045" y="0"/>
                  <a:pt x="3973" y="860"/>
                  <a:pt x="2417" y="2417"/>
                </a:cubicBezTo>
                <a:cubicBezTo>
                  <a:pt x="857" y="3976"/>
                  <a:pt x="1" y="6045"/>
                  <a:pt x="1" y="8249"/>
                </a:cubicBezTo>
                <a:cubicBezTo>
                  <a:pt x="1" y="10454"/>
                  <a:pt x="857" y="12523"/>
                  <a:pt x="2417" y="14083"/>
                </a:cubicBezTo>
                <a:cubicBezTo>
                  <a:pt x="3973" y="15639"/>
                  <a:pt x="6045" y="16499"/>
                  <a:pt x="8249" y="16499"/>
                </a:cubicBezTo>
                <a:cubicBezTo>
                  <a:pt x="10451" y="16499"/>
                  <a:pt x="12524" y="15639"/>
                  <a:pt x="14080" y="14083"/>
                </a:cubicBezTo>
                <a:cubicBezTo>
                  <a:pt x="15639" y="12523"/>
                  <a:pt x="16496" y="10454"/>
                  <a:pt x="16496" y="8249"/>
                </a:cubicBezTo>
                <a:cubicBezTo>
                  <a:pt x="16496" y="6045"/>
                  <a:pt x="15639" y="3976"/>
                  <a:pt x="14080" y="2417"/>
                </a:cubicBezTo>
                <a:cubicBezTo>
                  <a:pt x="12524" y="860"/>
                  <a:pt x="10451" y="0"/>
                  <a:pt x="8249"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flipH="1">
            <a:off x="6472090" y="3945668"/>
            <a:ext cx="84001" cy="83789"/>
          </a:xfrm>
          <a:custGeom>
            <a:avLst/>
            <a:gdLst/>
            <a:ahLst/>
            <a:cxnLst/>
            <a:rect l="l" t="t" r="r" b="b"/>
            <a:pathLst>
              <a:path w="1187" h="1184" extrusionOk="0">
                <a:moveTo>
                  <a:pt x="594" y="0"/>
                </a:moveTo>
                <a:cubicBezTo>
                  <a:pt x="267" y="0"/>
                  <a:pt x="0" y="263"/>
                  <a:pt x="0" y="591"/>
                </a:cubicBezTo>
                <a:cubicBezTo>
                  <a:pt x="0" y="920"/>
                  <a:pt x="267" y="1183"/>
                  <a:pt x="594" y="1183"/>
                </a:cubicBezTo>
                <a:cubicBezTo>
                  <a:pt x="920" y="1183"/>
                  <a:pt x="1186" y="920"/>
                  <a:pt x="1186" y="591"/>
                </a:cubicBezTo>
                <a:cubicBezTo>
                  <a:pt x="1186" y="263"/>
                  <a:pt x="920"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flipH="1">
            <a:off x="5458272" y="3131047"/>
            <a:ext cx="1055853" cy="1344797"/>
          </a:xfrm>
          <a:custGeom>
            <a:avLst/>
            <a:gdLst/>
            <a:ahLst/>
            <a:cxnLst/>
            <a:rect l="l" t="t" r="r" b="b"/>
            <a:pathLst>
              <a:path w="14920" h="19003" extrusionOk="0">
                <a:moveTo>
                  <a:pt x="1" y="1"/>
                </a:moveTo>
                <a:lnTo>
                  <a:pt x="1" y="175"/>
                </a:lnTo>
                <a:lnTo>
                  <a:pt x="10827" y="175"/>
                </a:lnTo>
                <a:cubicBezTo>
                  <a:pt x="12987" y="175"/>
                  <a:pt x="14746" y="1934"/>
                  <a:pt x="14746" y="4093"/>
                </a:cubicBezTo>
                <a:lnTo>
                  <a:pt x="14746" y="19003"/>
                </a:lnTo>
                <a:lnTo>
                  <a:pt x="14920" y="19003"/>
                </a:lnTo>
                <a:lnTo>
                  <a:pt x="14920" y="4093"/>
                </a:lnTo>
                <a:cubicBezTo>
                  <a:pt x="14920" y="1837"/>
                  <a:pt x="13083" y="1"/>
                  <a:pt x="10827"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flipH="1">
            <a:off x="5291311" y="4385496"/>
            <a:ext cx="180953" cy="180740"/>
          </a:xfrm>
          <a:custGeom>
            <a:avLst/>
            <a:gdLst/>
            <a:ahLst/>
            <a:cxnLst/>
            <a:rect l="l" t="t" r="r" b="b"/>
            <a:pathLst>
              <a:path w="2557" h="2554" extrusionOk="0">
                <a:moveTo>
                  <a:pt x="1281" y="0"/>
                </a:moveTo>
                <a:cubicBezTo>
                  <a:pt x="574" y="0"/>
                  <a:pt x="1" y="570"/>
                  <a:pt x="1" y="1277"/>
                </a:cubicBezTo>
                <a:cubicBezTo>
                  <a:pt x="1" y="1983"/>
                  <a:pt x="574" y="2553"/>
                  <a:pt x="1281" y="2553"/>
                </a:cubicBezTo>
                <a:cubicBezTo>
                  <a:pt x="1984" y="2553"/>
                  <a:pt x="2557" y="1983"/>
                  <a:pt x="2557" y="1277"/>
                </a:cubicBezTo>
                <a:cubicBezTo>
                  <a:pt x="2557" y="570"/>
                  <a:pt x="1984" y="0"/>
                  <a:pt x="1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flipH="1">
            <a:off x="5349056" y="4443031"/>
            <a:ext cx="65389" cy="65602"/>
          </a:xfrm>
          <a:custGeom>
            <a:avLst/>
            <a:gdLst/>
            <a:ahLst/>
            <a:cxnLst/>
            <a:rect l="l" t="t" r="r" b="b"/>
            <a:pathLst>
              <a:path w="924" h="927" extrusionOk="0">
                <a:moveTo>
                  <a:pt x="464" y="173"/>
                </a:moveTo>
                <a:cubicBezTo>
                  <a:pt x="620" y="173"/>
                  <a:pt x="750" y="304"/>
                  <a:pt x="750" y="464"/>
                </a:cubicBezTo>
                <a:cubicBezTo>
                  <a:pt x="750" y="624"/>
                  <a:pt x="620" y="753"/>
                  <a:pt x="464" y="753"/>
                </a:cubicBezTo>
                <a:cubicBezTo>
                  <a:pt x="304" y="753"/>
                  <a:pt x="173" y="624"/>
                  <a:pt x="173" y="464"/>
                </a:cubicBezTo>
                <a:cubicBezTo>
                  <a:pt x="173" y="304"/>
                  <a:pt x="304" y="173"/>
                  <a:pt x="464" y="173"/>
                </a:cubicBezTo>
                <a:close/>
                <a:moveTo>
                  <a:pt x="464" y="1"/>
                </a:moveTo>
                <a:cubicBezTo>
                  <a:pt x="207" y="1"/>
                  <a:pt x="0" y="210"/>
                  <a:pt x="0" y="464"/>
                </a:cubicBezTo>
                <a:cubicBezTo>
                  <a:pt x="0" y="720"/>
                  <a:pt x="207" y="927"/>
                  <a:pt x="464" y="927"/>
                </a:cubicBezTo>
                <a:cubicBezTo>
                  <a:pt x="717" y="927"/>
                  <a:pt x="923" y="720"/>
                  <a:pt x="923" y="464"/>
                </a:cubicBezTo>
                <a:cubicBezTo>
                  <a:pt x="923" y="210"/>
                  <a:pt x="717" y="1"/>
                  <a:pt x="464"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flipH="1">
            <a:off x="4933661" y="319792"/>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txBox="1">
            <a:spLocks noGrp="1"/>
          </p:cNvSpPr>
          <p:nvPr>
            <p:ph type="title"/>
          </p:nvPr>
        </p:nvSpPr>
        <p:spPr>
          <a:xfrm>
            <a:off x="7454080" y="1201008"/>
            <a:ext cx="1880009" cy="1686442"/>
          </a:xfrm>
          <a:prstGeom prst="rect">
            <a:avLst/>
          </a:prstGeom>
        </p:spPr>
        <p:txBody>
          <a:bodyPr spcFirstLastPara="1" wrap="square" lIns="91425" tIns="91425" rIns="91425" bIns="91425" anchor="ctr" anchorCtr="0">
            <a:noAutofit/>
          </a:bodyPr>
          <a:lstStyle/>
          <a:p>
            <a:pPr marL="0" lvl="0" indent="0" algn="l" rtl="0">
              <a:spcBef>
                <a:spcPts val="0"/>
              </a:spcBef>
              <a:buNone/>
            </a:pPr>
            <a:r>
              <a:rPr lang="en-US" b="0" dirty="0">
                <a:latin typeface="Reem Kufi"/>
                <a:ea typeface="Reem Kufi"/>
                <a:cs typeface="Reem Kufi"/>
                <a:sym typeface="Reem Kufi"/>
              </a:rPr>
              <a:t>COMMON COMORBID </a:t>
            </a:r>
            <a:br>
              <a:rPr lang="en-US" b="0" dirty="0">
                <a:latin typeface="Reem Kufi"/>
                <a:ea typeface="Reem Kufi"/>
                <a:cs typeface="Reem Kufi"/>
                <a:sym typeface="Reem Kufi"/>
              </a:rPr>
            </a:br>
            <a:r>
              <a:rPr lang="en-US" b="0" dirty="0">
                <a:latin typeface="Reem Kufi"/>
                <a:ea typeface="Reem Kufi"/>
                <a:cs typeface="Reem Kufi"/>
                <a:sym typeface="Reem Kufi"/>
              </a:rPr>
              <a:t>EMOTIONAL &amp; BEHAVIORAL DISORDERS</a:t>
            </a:r>
          </a:p>
        </p:txBody>
      </p:sp>
      <p:sp>
        <p:nvSpPr>
          <p:cNvPr id="2" name="TextBox 1">
            <a:extLst>
              <a:ext uri="{FF2B5EF4-FFF2-40B4-BE49-F238E27FC236}">
                <a16:creationId xmlns:a16="http://schemas.microsoft.com/office/drawing/2014/main" id="{7C993DD0-5D52-44FD-8C33-5795AE609BA1}"/>
              </a:ext>
            </a:extLst>
          </p:cNvPr>
          <p:cNvSpPr txBox="1"/>
          <p:nvPr/>
        </p:nvSpPr>
        <p:spPr>
          <a:xfrm>
            <a:off x="297712" y="492111"/>
            <a:ext cx="3711055" cy="3416320"/>
          </a:xfrm>
          <a:prstGeom prst="rect">
            <a:avLst/>
          </a:prstGeom>
          <a:solidFill>
            <a:srgbClr val="AAD3BD"/>
          </a:solidFill>
        </p:spPr>
        <p:txBody>
          <a:bodyPr wrap="square" rtlCol="0">
            <a:spAutoFit/>
          </a:bodyPr>
          <a:lstStyle/>
          <a:p>
            <a:pPr marL="285750" indent="-285750">
              <a:buClr>
                <a:schemeClr val="bg1"/>
              </a:buClr>
              <a:buFont typeface="Wingdings" panose="05000000000000000000" pitchFamily="2" charset="2"/>
              <a:buChar char="§"/>
            </a:pPr>
            <a:r>
              <a:rPr lang="en-US" sz="3600" dirty="0">
                <a:solidFill>
                  <a:schemeClr val="bg1"/>
                </a:solidFill>
              </a:rPr>
              <a:t>Post-traumatic stress disorder</a:t>
            </a:r>
          </a:p>
          <a:p>
            <a:pPr marL="285750" indent="-285750">
              <a:buClr>
                <a:schemeClr val="bg1"/>
              </a:buClr>
              <a:buFont typeface="Wingdings" panose="05000000000000000000" pitchFamily="2" charset="2"/>
              <a:buChar char="§"/>
            </a:pPr>
            <a:endParaRPr lang="en-US" sz="3600" dirty="0">
              <a:solidFill>
                <a:schemeClr val="bg1"/>
              </a:solidFill>
            </a:endParaRPr>
          </a:p>
          <a:p>
            <a:pPr marL="285750" indent="-285750">
              <a:buClr>
                <a:schemeClr val="bg1"/>
              </a:buClr>
              <a:buFont typeface="Wingdings" panose="05000000000000000000" pitchFamily="2" charset="2"/>
              <a:buChar char="§"/>
            </a:pPr>
            <a:r>
              <a:rPr lang="en-US" sz="3600" dirty="0">
                <a:solidFill>
                  <a:schemeClr val="bg1"/>
                </a:solidFill>
              </a:rPr>
              <a:t>Anger, agitation, aggression </a:t>
            </a:r>
          </a:p>
        </p:txBody>
      </p:sp>
    </p:spTree>
    <p:extLst>
      <p:ext uri="{BB962C8B-B14F-4D97-AF65-F5344CB8AC3E}">
        <p14:creationId xmlns:p14="http://schemas.microsoft.com/office/powerpoint/2010/main" val="408497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47"/>
        <p:cNvGrpSpPr/>
        <p:nvPr/>
      </p:nvGrpSpPr>
      <p:grpSpPr>
        <a:xfrm>
          <a:off x="0" y="0"/>
          <a:ext cx="0" cy="0"/>
          <a:chOff x="0" y="0"/>
          <a:chExt cx="0" cy="0"/>
        </a:xfrm>
      </p:grpSpPr>
      <p:sp>
        <p:nvSpPr>
          <p:cNvPr id="1048" name="Google Shape;1048;p36"/>
          <p:cNvSpPr/>
          <p:nvPr/>
        </p:nvSpPr>
        <p:spPr>
          <a:xfrm>
            <a:off x="3838116" y="4508067"/>
            <a:ext cx="4112118" cy="157354"/>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flipH="1">
            <a:off x="7408584" y="3709795"/>
            <a:ext cx="492189" cy="855226"/>
          </a:xfrm>
          <a:custGeom>
            <a:avLst/>
            <a:gdLst/>
            <a:ahLst/>
            <a:cxnLst/>
            <a:rect l="l" t="t" r="r" b="b"/>
            <a:pathLst>
              <a:path w="6955" h="12085" extrusionOk="0">
                <a:moveTo>
                  <a:pt x="220" y="1"/>
                </a:moveTo>
                <a:lnTo>
                  <a:pt x="220" y="1"/>
                </a:lnTo>
                <a:cubicBezTo>
                  <a:pt x="1" y="1704"/>
                  <a:pt x="77" y="3313"/>
                  <a:pt x="413" y="4843"/>
                </a:cubicBezTo>
                <a:cubicBezTo>
                  <a:pt x="970" y="5303"/>
                  <a:pt x="1530" y="5759"/>
                  <a:pt x="2086" y="6219"/>
                </a:cubicBezTo>
                <a:cubicBezTo>
                  <a:pt x="1593" y="6013"/>
                  <a:pt x="1096" y="5806"/>
                  <a:pt x="604" y="5599"/>
                </a:cubicBezTo>
                <a:lnTo>
                  <a:pt x="604" y="5599"/>
                </a:lnTo>
                <a:cubicBezTo>
                  <a:pt x="1253" y="7918"/>
                  <a:pt x="2496" y="10058"/>
                  <a:pt x="4195" y="12084"/>
                </a:cubicBezTo>
                <a:lnTo>
                  <a:pt x="6815" y="12077"/>
                </a:lnTo>
                <a:cubicBezTo>
                  <a:pt x="6955" y="9665"/>
                  <a:pt x="6405" y="7215"/>
                  <a:pt x="5249" y="5096"/>
                </a:cubicBezTo>
                <a:cubicBezTo>
                  <a:pt x="4089" y="2973"/>
                  <a:pt x="2326" y="1187"/>
                  <a:pt x="220" y="1"/>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flipH="1">
            <a:off x="7511905" y="3707460"/>
            <a:ext cx="378748" cy="859897"/>
          </a:xfrm>
          <a:custGeom>
            <a:avLst/>
            <a:gdLst/>
            <a:ahLst/>
            <a:cxnLst/>
            <a:rect l="l" t="t" r="r" b="b"/>
            <a:pathLst>
              <a:path w="5352" h="12151" extrusionOk="0">
                <a:moveTo>
                  <a:pt x="157" y="1"/>
                </a:moveTo>
                <a:lnTo>
                  <a:pt x="1" y="67"/>
                </a:lnTo>
                <a:lnTo>
                  <a:pt x="5196" y="12150"/>
                </a:lnTo>
                <a:lnTo>
                  <a:pt x="5352" y="12084"/>
                </a:lnTo>
                <a:lnTo>
                  <a:pt x="15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flipH="1">
            <a:off x="4253418" y="3464581"/>
            <a:ext cx="458503" cy="1100648"/>
          </a:xfrm>
          <a:custGeom>
            <a:avLst/>
            <a:gdLst/>
            <a:ahLst/>
            <a:cxnLst/>
            <a:rect l="l" t="t" r="r" b="b"/>
            <a:pathLst>
              <a:path w="6479" h="15553" extrusionOk="0">
                <a:moveTo>
                  <a:pt x="4489" y="0"/>
                </a:moveTo>
                <a:cubicBezTo>
                  <a:pt x="3739" y="720"/>
                  <a:pt x="3079" y="1530"/>
                  <a:pt x="2513" y="2403"/>
                </a:cubicBezTo>
                <a:cubicBezTo>
                  <a:pt x="2759" y="3130"/>
                  <a:pt x="3006" y="3856"/>
                  <a:pt x="3256" y="4582"/>
                </a:cubicBezTo>
                <a:cubicBezTo>
                  <a:pt x="2883" y="4059"/>
                  <a:pt x="2507" y="3539"/>
                  <a:pt x="2133" y="3019"/>
                </a:cubicBezTo>
                <a:cubicBezTo>
                  <a:pt x="1417" y="4259"/>
                  <a:pt x="887" y="5605"/>
                  <a:pt x="580" y="7005"/>
                </a:cubicBezTo>
                <a:cubicBezTo>
                  <a:pt x="1057" y="7778"/>
                  <a:pt x="1536" y="8551"/>
                  <a:pt x="2016" y="9324"/>
                </a:cubicBezTo>
                <a:cubicBezTo>
                  <a:pt x="1480" y="8854"/>
                  <a:pt x="947" y="8381"/>
                  <a:pt x="414" y="7912"/>
                </a:cubicBezTo>
                <a:lnTo>
                  <a:pt x="414" y="7912"/>
                </a:lnTo>
                <a:cubicBezTo>
                  <a:pt x="0" y="10620"/>
                  <a:pt x="437" y="13053"/>
                  <a:pt x="1647" y="15553"/>
                </a:cubicBezTo>
                <a:lnTo>
                  <a:pt x="4093" y="15553"/>
                </a:lnTo>
                <a:cubicBezTo>
                  <a:pt x="5532" y="13270"/>
                  <a:pt x="6355" y="10600"/>
                  <a:pt x="6452" y="7904"/>
                </a:cubicBezTo>
                <a:cubicBezTo>
                  <a:pt x="6478" y="7192"/>
                  <a:pt x="6441" y="6465"/>
                  <a:pt x="6352" y="5742"/>
                </a:cubicBezTo>
                <a:cubicBezTo>
                  <a:pt x="6055" y="6045"/>
                  <a:pt x="5758" y="6345"/>
                  <a:pt x="5462" y="6645"/>
                </a:cubicBezTo>
                <a:cubicBezTo>
                  <a:pt x="5729" y="6142"/>
                  <a:pt x="5995" y="5635"/>
                  <a:pt x="6258" y="5129"/>
                </a:cubicBezTo>
                <a:cubicBezTo>
                  <a:pt x="5955" y="3336"/>
                  <a:pt x="5322" y="1570"/>
                  <a:pt x="4489"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flipH="1">
            <a:off x="4388297" y="3463873"/>
            <a:ext cx="119668" cy="1101781"/>
          </a:xfrm>
          <a:custGeom>
            <a:avLst/>
            <a:gdLst/>
            <a:ahLst/>
            <a:cxnLst/>
            <a:rect l="l" t="t" r="r" b="b"/>
            <a:pathLst>
              <a:path w="1691" h="15569" extrusionOk="0">
                <a:moveTo>
                  <a:pt x="1520" y="1"/>
                </a:moveTo>
                <a:lnTo>
                  <a:pt x="1" y="15552"/>
                </a:lnTo>
                <a:lnTo>
                  <a:pt x="174" y="15569"/>
                </a:lnTo>
                <a:lnTo>
                  <a:pt x="1690" y="17"/>
                </a:lnTo>
                <a:lnTo>
                  <a:pt x="152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flipH="1">
            <a:off x="4086685" y="3878933"/>
            <a:ext cx="395096" cy="686304"/>
          </a:xfrm>
          <a:custGeom>
            <a:avLst/>
            <a:gdLst/>
            <a:ahLst/>
            <a:cxnLst/>
            <a:rect l="l" t="t" r="r" b="b"/>
            <a:pathLst>
              <a:path w="5583" h="9698" extrusionOk="0">
                <a:moveTo>
                  <a:pt x="5406" y="0"/>
                </a:moveTo>
                <a:cubicBezTo>
                  <a:pt x="3717" y="954"/>
                  <a:pt x="2300" y="2386"/>
                  <a:pt x="1370" y="4089"/>
                </a:cubicBezTo>
                <a:cubicBezTo>
                  <a:pt x="441" y="5792"/>
                  <a:pt x="1" y="7755"/>
                  <a:pt x="114" y="9691"/>
                </a:cubicBezTo>
                <a:lnTo>
                  <a:pt x="2217" y="9698"/>
                </a:lnTo>
                <a:cubicBezTo>
                  <a:pt x="3580" y="8072"/>
                  <a:pt x="4576" y="6352"/>
                  <a:pt x="5099" y="4493"/>
                </a:cubicBezTo>
                <a:lnTo>
                  <a:pt x="5099" y="4493"/>
                </a:lnTo>
                <a:cubicBezTo>
                  <a:pt x="4703" y="4659"/>
                  <a:pt x="4306" y="4825"/>
                  <a:pt x="3909" y="4989"/>
                </a:cubicBezTo>
                <a:cubicBezTo>
                  <a:pt x="4356" y="4622"/>
                  <a:pt x="4803" y="4253"/>
                  <a:pt x="5249" y="3886"/>
                </a:cubicBezTo>
                <a:cubicBezTo>
                  <a:pt x="5519" y="2656"/>
                  <a:pt x="5582" y="1366"/>
                  <a:pt x="5406" y="0"/>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flipH="1">
            <a:off x="4093760" y="3876526"/>
            <a:ext cx="306141" cy="691116"/>
          </a:xfrm>
          <a:custGeom>
            <a:avLst/>
            <a:gdLst/>
            <a:ahLst/>
            <a:cxnLst/>
            <a:rect l="l" t="t" r="r" b="b"/>
            <a:pathLst>
              <a:path w="4326" h="9766" extrusionOk="0">
                <a:moveTo>
                  <a:pt x="4169" y="1"/>
                </a:moveTo>
                <a:lnTo>
                  <a:pt x="0" y="9698"/>
                </a:lnTo>
                <a:lnTo>
                  <a:pt x="157" y="9765"/>
                </a:lnTo>
                <a:lnTo>
                  <a:pt x="4325" y="68"/>
                </a:lnTo>
                <a:lnTo>
                  <a:pt x="416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flipH="1">
            <a:off x="7306067" y="980116"/>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flipH="1">
            <a:off x="6948940" y="4288330"/>
            <a:ext cx="510376" cy="277904"/>
          </a:xfrm>
          <a:custGeom>
            <a:avLst/>
            <a:gdLst/>
            <a:ahLst/>
            <a:cxnLst/>
            <a:rect l="l" t="t" r="r" b="b"/>
            <a:pathLst>
              <a:path w="7212" h="3927" extrusionOk="0">
                <a:moveTo>
                  <a:pt x="3986" y="0"/>
                </a:moveTo>
                <a:lnTo>
                  <a:pt x="433" y="20"/>
                </a:lnTo>
                <a:lnTo>
                  <a:pt x="1" y="3926"/>
                </a:lnTo>
                <a:lnTo>
                  <a:pt x="7211" y="3926"/>
                </a:lnTo>
                <a:cubicBezTo>
                  <a:pt x="7182" y="3333"/>
                  <a:pt x="6655" y="2839"/>
                  <a:pt x="6125" y="2573"/>
                </a:cubicBezTo>
                <a:cubicBezTo>
                  <a:pt x="5592" y="2307"/>
                  <a:pt x="4999" y="2133"/>
                  <a:pt x="4563" y="1730"/>
                </a:cubicBezTo>
                <a:cubicBezTo>
                  <a:pt x="4096" y="1300"/>
                  <a:pt x="3869" y="623"/>
                  <a:pt x="3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flipH="1">
            <a:off x="6194260" y="4196826"/>
            <a:ext cx="539674" cy="349097"/>
          </a:xfrm>
          <a:custGeom>
            <a:avLst/>
            <a:gdLst/>
            <a:ahLst/>
            <a:cxnLst/>
            <a:rect l="l" t="t" r="r" b="b"/>
            <a:pathLst>
              <a:path w="7626" h="4933" extrusionOk="0">
                <a:moveTo>
                  <a:pt x="3387" y="1"/>
                </a:moveTo>
                <a:lnTo>
                  <a:pt x="1" y="1073"/>
                </a:lnTo>
                <a:lnTo>
                  <a:pt x="737" y="4932"/>
                </a:lnTo>
                <a:lnTo>
                  <a:pt x="7625" y="2800"/>
                </a:lnTo>
                <a:cubicBezTo>
                  <a:pt x="7426" y="2243"/>
                  <a:pt x="6775" y="1926"/>
                  <a:pt x="6189" y="1830"/>
                </a:cubicBezTo>
                <a:cubicBezTo>
                  <a:pt x="5602" y="1730"/>
                  <a:pt x="4982" y="1743"/>
                  <a:pt x="4446" y="1487"/>
                </a:cubicBezTo>
                <a:cubicBezTo>
                  <a:pt x="3873" y="1213"/>
                  <a:pt x="3459" y="633"/>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flipH="1">
            <a:off x="6049460" y="2624200"/>
            <a:ext cx="246271" cy="185128"/>
          </a:xfrm>
          <a:custGeom>
            <a:avLst/>
            <a:gdLst/>
            <a:ahLst/>
            <a:cxnLst/>
            <a:rect l="l" t="t" r="r" b="b"/>
            <a:pathLst>
              <a:path w="3480" h="2616" extrusionOk="0">
                <a:moveTo>
                  <a:pt x="2553" y="1"/>
                </a:moveTo>
                <a:cubicBezTo>
                  <a:pt x="2364" y="1"/>
                  <a:pt x="2115" y="123"/>
                  <a:pt x="1846" y="149"/>
                </a:cubicBezTo>
                <a:cubicBezTo>
                  <a:pt x="1756" y="157"/>
                  <a:pt x="1649" y="160"/>
                  <a:pt x="1536" y="160"/>
                </a:cubicBezTo>
                <a:cubicBezTo>
                  <a:pt x="1120" y="160"/>
                  <a:pt x="627" y="119"/>
                  <a:pt x="627" y="119"/>
                </a:cubicBezTo>
                <a:lnTo>
                  <a:pt x="0" y="2478"/>
                </a:lnTo>
                <a:cubicBezTo>
                  <a:pt x="0" y="2478"/>
                  <a:pt x="1254" y="2615"/>
                  <a:pt x="2107" y="2615"/>
                </a:cubicBezTo>
                <a:cubicBezTo>
                  <a:pt x="2495" y="2615"/>
                  <a:pt x="2799" y="2587"/>
                  <a:pt x="2866" y="2504"/>
                </a:cubicBezTo>
                <a:cubicBezTo>
                  <a:pt x="2993" y="2344"/>
                  <a:pt x="2869" y="2244"/>
                  <a:pt x="2869" y="2244"/>
                </a:cubicBezTo>
                <a:lnTo>
                  <a:pt x="2869" y="2244"/>
                </a:lnTo>
                <a:cubicBezTo>
                  <a:pt x="2869" y="2244"/>
                  <a:pt x="2934" y="2259"/>
                  <a:pt x="3012" y="2259"/>
                </a:cubicBezTo>
                <a:cubicBezTo>
                  <a:pt x="3093" y="2259"/>
                  <a:pt x="3187" y="2244"/>
                  <a:pt x="3239" y="2181"/>
                </a:cubicBezTo>
                <a:cubicBezTo>
                  <a:pt x="3343" y="2055"/>
                  <a:pt x="3243" y="1921"/>
                  <a:pt x="3243" y="1921"/>
                </a:cubicBezTo>
                <a:lnTo>
                  <a:pt x="3243" y="1921"/>
                </a:lnTo>
                <a:cubicBezTo>
                  <a:pt x="3243" y="1921"/>
                  <a:pt x="3248" y="1922"/>
                  <a:pt x="3258" y="1922"/>
                </a:cubicBezTo>
                <a:cubicBezTo>
                  <a:pt x="3310" y="1922"/>
                  <a:pt x="3479" y="1907"/>
                  <a:pt x="3479" y="1721"/>
                </a:cubicBezTo>
                <a:cubicBezTo>
                  <a:pt x="3479" y="1485"/>
                  <a:pt x="2799" y="1095"/>
                  <a:pt x="2100" y="762"/>
                </a:cubicBezTo>
                <a:cubicBezTo>
                  <a:pt x="2480" y="718"/>
                  <a:pt x="2976" y="465"/>
                  <a:pt x="2809" y="155"/>
                </a:cubicBezTo>
                <a:cubicBezTo>
                  <a:pt x="2747" y="39"/>
                  <a:pt x="2659" y="1"/>
                  <a:pt x="2553"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flipH="1">
            <a:off x="6062408" y="2718182"/>
            <a:ext cx="76500" cy="46777"/>
          </a:xfrm>
          <a:custGeom>
            <a:avLst/>
            <a:gdLst/>
            <a:ahLst/>
            <a:cxnLst/>
            <a:rect l="l" t="t" r="r" b="b"/>
            <a:pathLst>
              <a:path w="1081" h="661" extrusionOk="0">
                <a:moveTo>
                  <a:pt x="57" y="1"/>
                </a:moveTo>
                <a:lnTo>
                  <a:pt x="0" y="164"/>
                </a:lnTo>
                <a:cubicBezTo>
                  <a:pt x="573" y="361"/>
                  <a:pt x="970" y="660"/>
                  <a:pt x="977" y="660"/>
                </a:cubicBezTo>
                <a:lnTo>
                  <a:pt x="1080" y="524"/>
                </a:lnTo>
                <a:cubicBezTo>
                  <a:pt x="1063" y="510"/>
                  <a:pt x="660" y="207"/>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flipH="1">
            <a:off x="6089795" y="2752151"/>
            <a:ext cx="64257" cy="36375"/>
          </a:xfrm>
          <a:custGeom>
            <a:avLst/>
            <a:gdLst/>
            <a:ahLst/>
            <a:cxnLst/>
            <a:rect l="l" t="t" r="r" b="b"/>
            <a:pathLst>
              <a:path w="908" h="514" extrusionOk="0">
                <a:moveTo>
                  <a:pt x="54" y="1"/>
                </a:moveTo>
                <a:lnTo>
                  <a:pt x="1" y="164"/>
                </a:lnTo>
                <a:cubicBezTo>
                  <a:pt x="407" y="293"/>
                  <a:pt x="824" y="510"/>
                  <a:pt x="827" y="513"/>
                </a:cubicBezTo>
                <a:lnTo>
                  <a:pt x="907" y="360"/>
                </a:lnTo>
                <a:cubicBezTo>
                  <a:pt x="891" y="350"/>
                  <a:pt x="474" y="133"/>
                  <a:pt x="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flipH="1">
            <a:off x="6169764" y="2674022"/>
            <a:ext cx="54986" cy="39276"/>
          </a:xfrm>
          <a:custGeom>
            <a:avLst/>
            <a:gdLst/>
            <a:ahLst/>
            <a:cxnLst/>
            <a:rect l="l" t="t" r="r" b="b"/>
            <a:pathLst>
              <a:path w="777" h="555" extrusionOk="0">
                <a:moveTo>
                  <a:pt x="623" y="1"/>
                </a:moveTo>
                <a:cubicBezTo>
                  <a:pt x="506" y="228"/>
                  <a:pt x="257" y="381"/>
                  <a:pt x="0" y="381"/>
                </a:cubicBezTo>
                <a:lnTo>
                  <a:pt x="0" y="554"/>
                </a:lnTo>
                <a:cubicBezTo>
                  <a:pt x="320" y="554"/>
                  <a:pt x="630" y="365"/>
                  <a:pt x="777" y="81"/>
                </a:cubicBezTo>
                <a:lnTo>
                  <a:pt x="6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flipH="1">
            <a:off x="6453002" y="2676428"/>
            <a:ext cx="1072554" cy="1667851"/>
          </a:xfrm>
          <a:custGeom>
            <a:avLst/>
            <a:gdLst/>
            <a:ahLst/>
            <a:cxnLst/>
            <a:rect l="l" t="t" r="r" b="b"/>
            <a:pathLst>
              <a:path w="15156" h="23568" extrusionOk="0">
                <a:moveTo>
                  <a:pt x="4676" y="0"/>
                </a:moveTo>
                <a:cubicBezTo>
                  <a:pt x="4165" y="431"/>
                  <a:pt x="3712" y="1043"/>
                  <a:pt x="3309" y="1797"/>
                </a:cubicBezTo>
                <a:cubicBezTo>
                  <a:pt x="3212" y="1980"/>
                  <a:pt x="3119" y="2166"/>
                  <a:pt x="3026" y="2363"/>
                </a:cubicBezTo>
                <a:cubicBezTo>
                  <a:pt x="0" y="8884"/>
                  <a:pt x="103" y="23567"/>
                  <a:pt x="103" y="23567"/>
                </a:cubicBezTo>
                <a:lnTo>
                  <a:pt x="6311" y="23567"/>
                </a:lnTo>
                <a:lnTo>
                  <a:pt x="7105" y="14656"/>
                </a:lnTo>
                <a:lnTo>
                  <a:pt x="9781" y="23567"/>
                </a:lnTo>
                <a:lnTo>
                  <a:pt x="15156" y="21631"/>
                </a:lnTo>
                <a:lnTo>
                  <a:pt x="11414" y="2840"/>
                </a:lnTo>
                <a:lnTo>
                  <a:pt x="10850"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flipH="1">
            <a:off x="6462691" y="1804131"/>
            <a:ext cx="773561" cy="489429"/>
          </a:xfrm>
          <a:custGeom>
            <a:avLst/>
            <a:gdLst/>
            <a:ahLst/>
            <a:cxnLst/>
            <a:rect l="l" t="t" r="r" b="b"/>
            <a:pathLst>
              <a:path w="10931" h="6916" extrusionOk="0">
                <a:moveTo>
                  <a:pt x="5153" y="0"/>
                </a:moveTo>
                <a:cubicBezTo>
                  <a:pt x="4962" y="527"/>
                  <a:pt x="4473" y="896"/>
                  <a:pt x="3950" y="1096"/>
                </a:cubicBezTo>
                <a:cubicBezTo>
                  <a:pt x="3430" y="1300"/>
                  <a:pt x="2867" y="1366"/>
                  <a:pt x="2317" y="1480"/>
                </a:cubicBezTo>
                <a:cubicBezTo>
                  <a:pt x="1767" y="1590"/>
                  <a:pt x="1211" y="1763"/>
                  <a:pt x="791" y="2129"/>
                </a:cubicBezTo>
                <a:cubicBezTo>
                  <a:pt x="237" y="2616"/>
                  <a:pt x="1" y="3426"/>
                  <a:pt x="201" y="4132"/>
                </a:cubicBezTo>
                <a:cubicBezTo>
                  <a:pt x="400" y="4835"/>
                  <a:pt x="1031" y="5402"/>
                  <a:pt x="1750" y="5522"/>
                </a:cubicBezTo>
                <a:cubicBezTo>
                  <a:pt x="2127" y="5586"/>
                  <a:pt x="2511" y="5646"/>
                  <a:pt x="2967" y="5646"/>
                </a:cubicBezTo>
                <a:cubicBezTo>
                  <a:pt x="3386" y="5646"/>
                  <a:pt x="3867" y="5595"/>
                  <a:pt x="4459" y="5452"/>
                </a:cubicBezTo>
                <a:lnTo>
                  <a:pt x="6256" y="5192"/>
                </a:lnTo>
                <a:lnTo>
                  <a:pt x="6256" y="5192"/>
                </a:lnTo>
                <a:cubicBezTo>
                  <a:pt x="6212" y="5575"/>
                  <a:pt x="6379" y="5965"/>
                  <a:pt x="6649" y="6245"/>
                </a:cubicBezTo>
                <a:cubicBezTo>
                  <a:pt x="6915" y="6525"/>
                  <a:pt x="7275" y="6702"/>
                  <a:pt x="7649" y="6808"/>
                </a:cubicBezTo>
                <a:cubicBezTo>
                  <a:pt x="7902" y="6879"/>
                  <a:pt x="8168" y="6916"/>
                  <a:pt x="8432" y="6916"/>
                </a:cubicBezTo>
                <a:cubicBezTo>
                  <a:pt x="8999" y="6916"/>
                  <a:pt x="9563" y="6748"/>
                  <a:pt x="10001" y="6391"/>
                </a:cubicBezTo>
                <a:cubicBezTo>
                  <a:pt x="10641" y="5868"/>
                  <a:pt x="10931" y="4909"/>
                  <a:pt x="10577" y="4159"/>
                </a:cubicBezTo>
                <a:cubicBezTo>
                  <a:pt x="10371" y="3726"/>
                  <a:pt x="9988" y="3403"/>
                  <a:pt x="9598" y="3120"/>
                </a:cubicBezTo>
                <a:cubicBezTo>
                  <a:pt x="9211" y="2836"/>
                  <a:pt x="8798" y="2572"/>
                  <a:pt x="8495" y="2200"/>
                </a:cubicBezTo>
                <a:cubicBezTo>
                  <a:pt x="8192" y="1823"/>
                  <a:pt x="8009" y="1266"/>
                  <a:pt x="8169" y="813"/>
                </a:cubicBezTo>
                <a:cubicBezTo>
                  <a:pt x="7122" y="756"/>
                  <a:pt x="6096" y="463"/>
                  <a:pt x="5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flipH="1">
            <a:off x="6743563" y="1890469"/>
            <a:ext cx="228296" cy="363887"/>
          </a:xfrm>
          <a:custGeom>
            <a:avLst/>
            <a:gdLst/>
            <a:ahLst/>
            <a:cxnLst/>
            <a:rect l="l" t="t" r="r" b="b"/>
            <a:pathLst>
              <a:path w="3226" h="5142" extrusionOk="0">
                <a:moveTo>
                  <a:pt x="1326" y="0"/>
                </a:moveTo>
                <a:lnTo>
                  <a:pt x="0" y="3439"/>
                </a:lnTo>
                <a:lnTo>
                  <a:pt x="71" y="4731"/>
                </a:lnTo>
                <a:lnTo>
                  <a:pt x="3226" y="5142"/>
                </a:lnTo>
                <a:lnTo>
                  <a:pt x="3039" y="4112"/>
                </a:lnTo>
                <a:lnTo>
                  <a:pt x="3210" y="1826"/>
                </a:lnTo>
                <a:lnTo>
                  <a:pt x="1326" y="0"/>
                </a:ln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flipH="1">
            <a:off x="6744975" y="1985724"/>
            <a:ext cx="88460" cy="139908"/>
          </a:xfrm>
          <a:custGeom>
            <a:avLst/>
            <a:gdLst/>
            <a:ahLst/>
            <a:cxnLst/>
            <a:rect l="l" t="t" r="r" b="b"/>
            <a:pathLst>
              <a:path w="1250" h="1977" extrusionOk="0">
                <a:moveTo>
                  <a:pt x="687" y="0"/>
                </a:moveTo>
                <a:cubicBezTo>
                  <a:pt x="457" y="77"/>
                  <a:pt x="237" y="154"/>
                  <a:pt x="1" y="226"/>
                </a:cubicBezTo>
                <a:cubicBezTo>
                  <a:pt x="120" y="937"/>
                  <a:pt x="550" y="1576"/>
                  <a:pt x="1143" y="1976"/>
                </a:cubicBezTo>
                <a:lnTo>
                  <a:pt x="1250" y="550"/>
                </a:lnTo>
                <a:lnTo>
                  <a:pt x="6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flipH="1">
            <a:off x="6570393" y="1648581"/>
            <a:ext cx="317251" cy="424464"/>
          </a:xfrm>
          <a:custGeom>
            <a:avLst/>
            <a:gdLst/>
            <a:ahLst/>
            <a:cxnLst/>
            <a:rect l="l" t="t" r="r" b="b"/>
            <a:pathLst>
              <a:path w="4483" h="5998" extrusionOk="0">
                <a:moveTo>
                  <a:pt x="2369" y="0"/>
                </a:moveTo>
                <a:cubicBezTo>
                  <a:pt x="1707" y="0"/>
                  <a:pt x="1228" y="248"/>
                  <a:pt x="880" y="582"/>
                </a:cubicBezTo>
                <a:cubicBezTo>
                  <a:pt x="467" y="979"/>
                  <a:pt x="243" y="1499"/>
                  <a:pt x="124" y="1878"/>
                </a:cubicBezTo>
                <a:cubicBezTo>
                  <a:pt x="87" y="1991"/>
                  <a:pt x="64" y="2091"/>
                  <a:pt x="44" y="2171"/>
                </a:cubicBezTo>
                <a:lnTo>
                  <a:pt x="40" y="2191"/>
                </a:lnTo>
                <a:lnTo>
                  <a:pt x="30" y="2228"/>
                </a:lnTo>
                <a:cubicBezTo>
                  <a:pt x="24" y="2262"/>
                  <a:pt x="20" y="2291"/>
                  <a:pt x="13" y="2314"/>
                </a:cubicBezTo>
                <a:cubicBezTo>
                  <a:pt x="7" y="2348"/>
                  <a:pt x="4" y="2371"/>
                  <a:pt x="4" y="2385"/>
                </a:cubicBezTo>
                <a:lnTo>
                  <a:pt x="0" y="2391"/>
                </a:lnTo>
                <a:lnTo>
                  <a:pt x="33" y="2531"/>
                </a:lnTo>
                <a:lnTo>
                  <a:pt x="656" y="5161"/>
                </a:lnTo>
                <a:cubicBezTo>
                  <a:pt x="656" y="5161"/>
                  <a:pt x="1281" y="5997"/>
                  <a:pt x="2214" y="5997"/>
                </a:cubicBezTo>
                <a:cubicBezTo>
                  <a:pt x="2524" y="5997"/>
                  <a:pt x="2868" y="5904"/>
                  <a:pt x="3235" y="5657"/>
                </a:cubicBezTo>
                <a:cubicBezTo>
                  <a:pt x="4052" y="5110"/>
                  <a:pt x="4482" y="3428"/>
                  <a:pt x="4292" y="2042"/>
                </a:cubicBezTo>
                <a:cubicBezTo>
                  <a:pt x="4285" y="1998"/>
                  <a:pt x="4279" y="1954"/>
                  <a:pt x="4272" y="1911"/>
                </a:cubicBezTo>
                <a:lnTo>
                  <a:pt x="4269" y="1891"/>
                </a:lnTo>
                <a:cubicBezTo>
                  <a:pt x="4269" y="1878"/>
                  <a:pt x="4265" y="1865"/>
                  <a:pt x="4262" y="1851"/>
                </a:cubicBezTo>
                <a:lnTo>
                  <a:pt x="4232" y="1702"/>
                </a:lnTo>
                <a:cubicBezTo>
                  <a:pt x="4226" y="1668"/>
                  <a:pt x="4215" y="1635"/>
                  <a:pt x="4209" y="1602"/>
                </a:cubicBezTo>
                <a:lnTo>
                  <a:pt x="4206" y="1599"/>
                </a:lnTo>
                <a:cubicBezTo>
                  <a:pt x="4195" y="1551"/>
                  <a:pt x="4182" y="1508"/>
                  <a:pt x="4172" y="1465"/>
                </a:cubicBezTo>
                <a:cubicBezTo>
                  <a:pt x="4035" y="999"/>
                  <a:pt x="3809" y="599"/>
                  <a:pt x="3486" y="339"/>
                </a:cubicBezTo>
                <a:cubicBezTo>
                  <a:pt x="3412" y="279"/>
                  <a:pt x="3332" y="229"/>
                  <a:pt x="3249" y="182"/>
                </a:cubicBezTo>
                <a:cubicBezTo>
                  <a:pt x="3212" y="162"/>
                  <a:pt x="3172" y="145"/>
                  <a:pt x="3129" y="125"/>
                </a:cubicBezTo>
                <a:cubicBezTo>
                  <a:pt x="3099" y="112"/>
                  <a:pt x="3063" y="102"/>
                  <a:pt x="3029" y="89"/>
                </a:cubicBezTo>
                <a:cubicBezTo>
                  <a:pt x="2939" y="59"/>
                  <a:pt x="2846" y="39"/>
                  <a:pt x="2746" y="25"/>
                </a:cubicBezTo>
                <a:cubicBezTo>
                  <a:pt x="2740" y="25"/>
                  <a:pt x="2729" y="22"/>
                  <a:pt x="2720" y="22"/>
                </a:cubicBezTo>
                <a:cubicBezTo>
                  <a:pt x="2597" y="7"/>
                  <a:pt x="2480" y="0"/>
                  <a:pt x="2369"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flipH="1">
            <a:off x="6662387" y="1852254"/>
            <a:ext cx="28166" cy="92918"/>
          </a:xfrm>
          <a:custGeom>
            <a:avLst/>
            <a:gdLst/>
            <a:ahLst/>
            <a:cxnLst/>
            <a:rect l="l" t="t" r="r" b="b"/>
            <a:pathLst>
              <a:path w="398" h="1313" extrusionOk="0">
                <a:moveTo>
                  <a:pt x="224" y="0"/>
                </a:moveTo>
                <a:lnTo>
                  <a:pt x="174" y="1013"/>
                </a:lnTo>
                <a:cubicBezTo>
                  <a:pt x="170" y="1053"/>
                  <a:pt x="154" y="1086"/>
                  <a:pt x="124" y="1109"/>
                </a:cubicBezTo>
                <a:cubicBezTo>
                  <a:pt x="102" y="1129"/>
                  <a:pt x="73" y="1141"/>
                  <a:pt x="41" y="1141"/>
                </a:cubicBezTo>
                <a:cubicBezTo>
                  <a:pt x="34" y="1141"/>
                  <a:pt x="28" y="1141"/>
                  <a:pt x="21" y="1140"/>
                </a:cubicBezTo>
                <a:lnTo>
                  <a:pt x="1" y="1313"/>
                </a:lnTo>
                <a:lnTo>
                  <a:pt x="41" y="1313"/>
                </a:lnTo>
                <a:cubicBezTo>
                  <a:pt x="110" y="1313"/>
                  <a:pt x="181" y="1289"/>
                  <a:pt x="238" y="1243"/>
                </a:cubicBezTo>
                <a:cubicBezTo>
                  <a:pt x="301" y="1189"/>
                  <a:pt x="341" y="1106"/>
                  <a:pt x="347" y="1023"/>
                </a:cubicBezTo>
                <a:lnTo>
                  <a:pt x="398" y="7"/>
                </a:lnTo>
                <a:lnTo>
                  <a:pt x="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flipH="1">
            <a:off x="6721832" y="1841568"/>
            <a:ext cx="15357" cy="19744"/>
          </a:xfrm>
          <a:custGeom>
            <a:avLst/>
            <a:gdLst/>
            <a:ahLst/>
            <a:cxnLst/>
            <a:rect l="l" t="t" r="r" b="b"/>
            <a:pathLst>
              <a:path w="217" h="279" extrusionOk="0">
                <a:moveTo>
                  <a:pt x="118" y="0"/>
                </a:moveTo>
                <a:cubicBezTo>
                  <a:pt x="68" y="0"/>
                  <a:pt x="20" y="55"/>
                  <a:pt x="10" y="127"/>
                </a:cubicBezTo>
                <a:cubicBezTo>
                  <a:pt x="0" y="204"/>
                  <a:pt x="37" y="271"/>
                  <a:pt x="90" y="278"/>
                </a:cubicBezTo>
                <a:cubicBezTo>
                  <a:pt x="93" y="278"/>
                  <a:pt x="96" y="278"/>
                  <a:pt x="99" y="278"/>
                </a:cubicBezTo>
                <a:cubicBezTo>
                  <a:pt x="152" y="278"/>
                  <a:pt x="197" y="227"/>
                  <a:pt x="206" y="154"/>
                </a:cubicBezTo>
                <a:cubicBezTo>
                  <a:pt x="217" y="78"/>
                  <a:pt x="180" y="11"/>
                  <a:pt x="126" y="1"/>
                </a:cubicBezTo>
                <a:cubicBezTo>
                  <a:pt x="124" y="1"/>
                  <a:pt x="121" y="0"/>
                  <a:pt x="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flipH="1">
            <a:off x="6615679" y="1855509"/>
            <a:ext cx="15427" cy="19673"/>
          </a:xfrm>
          <a:custGeom>
            <a:avLst/>
            <a:gdLst/>
            <a:ahLst/>
            <a:cxnLst/>
            <a:rect l="l" t="t" r="r" b="b"/>
            <a:pathLst>
              <a:path w="218" h="278" extrusionOk="0">
                <a:moveTo>
                  <a:pt x="119" y="0"/>
                </a:moveTo>
                <a:cubicBezTo>
                  <a:pt x="69" y="0"/>
                  <a:pt x="20" y="54"/>
                  <a:pt x="10" y="124"/>
                </a:cubicBezTo>
                <a:cubicBezTo>
                  <a:pt x="1" y="201"/>
                  <a:pt x="37" y="270"/>
                  <a:pt x="90" y="277"/>
                </a:cubicBezTo>
                <a:cubicBezTo>
                  <a:pt x="93" y="278"/>
                  <a:pt x="96" y="278"/>
                  <a:pt x="99" y="278"/>
                </a:cubicBezTo>
                <a:cubicBezTo>
                  <a:pt x="149" y="278"/>
                  <a:pt x="198" y="223"/>
                  <a:pt x="207" y="150"/>
                </a:cubicBezTo>
                <a:cubicBezTo>
                  <a:pt x="217" y="74"/>
                  <a:pt x="181" y="7"/>
                  <a:pt x="127" y="1"/>
                </a:cubicBezTo>
                <a:cubicBezTo>
                  <a:pt x="124" y="0"/>
                  <a:pt x="122" y="0"/>
                  <a:pt x="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flipH="1">
            <a:off x="6712420" y="1933992"/>
            <a:ext cx="24556" cy="33615"/>
          </a:xfrm>
          <a:custGeom>
            <a:avLst/>
            <a:gdLst/>
            <a:ahLst/>
            <a:cxnLst/>
            <a:rect l="l" t="t" r="r" b="b"/>
            <a:pathLst>
              <a:path w="347" h="475" extrusionOk="0">
                <a:moveTo>
                  <a:pt x="34" y="1"/>
                </a:moveTo>
                <a:cubicBezTo>
                  <a:pt x="0" y="98"/>
                  <a:pt x="14" y="211"/>
                  <a:pt x="67" y="301"/>
                </a:cubicBezTo>
                <a:cubicBezTo>
                  <a:pt x="120" y="388"/>
                  <a:pt x="214" y="454"/>
                  <a:pt x="314" y="474"/>
                </a:cubicBezTo>
                <a:lnTo>
                  <a:pt x="347" y="305"/>
                </a:lnTo>
                <a:cubicBezTo>
                  <a:pt x="294" y="294"/>
                  <a:pt x="243" y="258"/>
                  <a:pt x="217" y="211"/>
                </a:cubicBezTo>
                <a:cubicBezTo>
                  <a:pt x="187" y="165"/>
                  <a:pt x="180" y="105"/>
                  <a:pt x="197" y="51"/>
                </a:cubicBezTo>
                <a:lnTo>
                  <a:pt x="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flipH="1">
            <a:off x="6697276" y="1802857"/>
            <a:ext cx="56897" cy="16772"/>
          </a:xfrm>
          <a:custGeom>
            <a:avLst/>
            <a:gdLst/>
            <a:ahLst/>
            <a:cxnLst/>
            <a:rect l="l" t="t" r="r" b="b"/>
            <a:pathLst>
              <a:path w="804" h="237" extrusionOk="0">
                <a:moveTo>
                  <a:pt x="353" y="1"/>
                </a:moveTo>
                <a:cubicBezTo>
                  <a:pt x="298" y="1"/>
                  <a:pt x="243" y="4"/>
                  <a:pt x="190" y="11"/>
                </a:cubicBezTo>
                <a:cubicBezTo>
                  <a:pt x="147" y="14"/>
                  <a:pt x="103" y="25"/>
                  <a:pt x="67" y="42"/>
                </a:cubicBezTo>
                <a:cubicBezTo>
                  <a:pt x="30" y="58"/>
                  <a:pt x="0" y="88"/>
                  <a:pt x="3" y="118"/>
                </a:cubicBezTo>
                <a:cubicBezTo>
                  <a:pt x="7" y="165"/>
                  <a:pt x="83" y="194"/>
                  <a:pt x="154" y="211"/>
                </a:cubicBezTo>
                <a:cubicBezTo>
                  <a:pt x="238" y="228"/>
                  <a:pt x="327" y="237"/>
                  <a:pt x="415" y="237"/>
                </a:cubicBezTo>
                <a:cubicBezTo>
                  <a:pt x="484" y="237"/>
                  <a:pt x="553" y="232"/>
                  <a:pt x="620" y="222"/>
                </a:cubicBezTo>
                <a:cubicBezTo>
                  <a:pt x="674" y="211"/>
                  <a:pt x="734" y="194"/>
                  <a:pt x="754" y="162"/>
                </a:cubicBezTo>
                <a:cubicBezTo>
                  <a:pt x="803" y="82"/>
                  <a:pt x="650" y="31"/>
                  <a:pt x="583" y="22"/>
                </a:cubicBezTo>
                <a:cubicBezTo>
                  <a:pt x="511" y="8"/>
                  <a:pt x="432"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flipH="1">
            <a:off x="6591830" y="1815029"/>
            <a:ext cx="49396" cy="18117"/>
          </a:xfrm>
          <a:custGeom>
            <a:avLst/>
            <a:gdLst/>
            <a:ahLst/>
            <a:cxnLst/>
            <a:rect l="l" t="t" r="r" b="b"/>
            <a:pathLst>
              <a:path w="698" h="256" extrusionOk="0">
                <a:moveTo>
                  <a:pt x="138" y="1"/>
                </a:moveTo>
                <a:cubicBezTo>
                  <a:pt x="112" y="1"/>
                  <a:pt x="86" y="4"/>
                  <a:pt x="64" y="13"/>
                </a:cubicBezTo>
                <a:cubicBezTo>
                  <a:pt x="30" y="22"/>
                  <a:pt x="4" y="42"/>
                  <a:pt x="4" y="73"/>
                </a:cubicBezTo>
                <a:cubicBezTo>
                  <a:pt x="1" y="116"/>
                  <a:pt x="61" y="156"/>
                  <a:pt x="120" y="179"/>
                </a:cubicBezTo>
                <a:cubicBezTo>
                  <a:pt x="244" y="229"/>
                  <a:pt x="387" y="256"/>
                  <a:pt x="520" y="256"/>
                </a:cubicBezTo>
                <a:cubicBezTo>
                  <a:pt x="570" y="256"/>
                  <a:pt x="624" y="249"/>
                  <a:pt x="644" y="219"/>
                </a:cubicBezTo>
                <a:cubicBezTo>
                  <a:pt x="697" y="153"/>
                  <a:pt x="567" y="90"/>
                  <a:pt x="513" y="66"/>
                </a:cubicBezTo>
                <a:cubicBezTo>
                  <a:pt x="407" y="26"/>
                  <a:pt x="287" y="6"/>
                  <a:pt x="177" y="2"/>
                </a:cubicBezTo>
                <a:cubicBezTo>
                  <a:pt x="164" y="1"/>
                  <a:pt x="151" y="1"/>
                  <a:pt x="1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flipH="1">
            <a:off x="6750638" y="1564649"/>
            <a:ext cx="131486" cy="107284"/>
          </a:xfrm>
          <a:custGeom>
            <a:avLst/>
            <a:gdLst/>
            <a:ahLst/>
            <a:cxnLst/>
            <a:rect l="l" t="t" r="r" b="b"/>
            <a:pathLst>
              <a:path w="1858" h="1516" extrusionOk="0">
                <a:moveTo>
                  <a:pt x="1036" y="0"/>
                </a:moveTo>
                <a:cubicBezTo>
                  <a:pt x="335" y="0"/>
                  <a:pt x="0" y="911"/>
                  <a:pt x="582" y="1361"/>
                </a:cubicBezTo>
                <a:cubicBezTo>
                  <a:pt x="714" y="1463"/>
                  <a:pt x="882" y="1515"/>
                  <a:pt x="1050" y="1515"/>
                </a:cubicBezTo>
                <a:cubicBezTo>
                  <a:pt x="1194" y="1515"/>
                  <a:pt x="1338" y="1477"/>
                  <a:pt x="1458" y="1398"/>
                </a:cubicBezTo>
                <a:cubicBezTo>
                  <a:pt x="1722" y="1231"/>
                  <a:pt x="1858" y="888"/>
                  <a:pt x="1788" y="585"/>
                </a:cubicBezTo>
                <a:cubicBezTo>
                  <a:pt x="1715" y="281"/>
                  <a:pt x="1438" y="38"/>
                  <a:pt x="1128" y="5"/>
                </a:cubicBezTo>
                <a:cubicBezTo>
                  <a:pt x="1097" y="2"/>
                  <a:pt x="1066" y="0"/>
                  <a:pt x="1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flipH="1">
            <a:off x="6221443" y="2133065"/>
            <a:ext cx="956778" cy="708950"/>
          </a:xfrm>
          <a:custGeom>
            <a:avLst/>
            <a:gdLst/>
            <a:ahLst/>
            <a:cxnLst/>
            <a:rect l="l" t="t" r="r" b="b"/>
            <a:pathLst>
              <a:path w="13520" h="10018" extrusionOk="0">
                <a:moveTo>
                  <a:pt x="2903" y="1"/>
                </a:moveTo>
                <a:lnTo>
                  <a:pt x="1103" y="4946"/>
                </a:lnTo>
                <a:lnTo>
                  <a:pt x="111" y="7678"/>
                </a:lnTo>
                <a:lnTo>
                  <a:pt x="0" y="7978"/>
                </a:lnTo>
                <a:lnTo>
                  <a:pt x="3373" y="7978"/>
                </a:lnTo>
                <a:cubicBezTo>
                  <a:pt x="4319" y="8655"/>
                  <a:pt x="5316" y="9118"/>
                  <a:pt x="6289" y="9432"/>
                </a:cubicBezTo>
                <a:cubicBezTo>
                  <a:pt x="6332" y="9444"/>
                  <a:pt x="6372" y="9455"/>
                  <a:pt x="6412" y="9468"/>
                </a:cubicBezTo>
                <a:cubicBezTo>
                  <a:pt x="7800" y="9894"/>
                  <a:pt x="9138" y="10018"/>
                  <a:pt x="10225" y="10018"/>
                </a:cubicBezTo>
                <a:cubicBezTo>
                  <a:pt x="11729" y="10018"/>
                  <a:pt x="12750" y="9781"/>
                  <a:pt x="12750" y="9781"/>
                </a:cubicBezTo>
                <a:lnTo>
                  <a:pt x="13520" y="6676"/>
                </a:lnTo>
                <a:lnTo>
                  <a:pt x="8445" y="5010"/>
                </a:lnTo>
                <a:cubicBezTo>
                  <a:pt x="8445" y="5010"/>
                  <a:pt x="8045" y="1903"/>
                  <a:pt x="7712" y="1403"/>
                </a:cubicBezTo>
                <a:cubicBezTo>
                  <a:pt x="7395" y="931"/>
                  <a:pt x="5942" y="667"/>
                  <a:pt x="5942" y="667"/>
                </a:cubicBezTo>
                <a:cubicBezTo>
                  <a:pt x="5603" y="1235"/>
                  <a:pt x="5221" y="1441"/>
                  <a:pt x="4845" y="1441"/>
                </a:cubicBezTo>
                <a:cubicBezTo>
                  <a:pt x="3852" y="1441"/>
                  <a:pt x="2903" y="1"/>
                  <a:pt x="2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flipH="1">
            <a:off x="6717810" y="2676428"/>
            <a:ext cx="593669" cy="243016"/>
          </a:xfrm>
          <a:custGeom>
            <a:avLst/>
            <a:gdLst/>
            <a:ahLst/>
            <a:cxnLst/>
            <a:rect l="l" t="t" r="r" b="b"/>
            <a:pathLst>
              <a:path w="8389" h="3434" extrusionOk="0">
                <a:moveTo>
                  <a:pt x="1651" y="0"/>
                </a:moveTo>
                <a:cubicBezTo>
                  <a:pt x="1140" y="431"/>
                  <a:pt x="687" y="1043"/>
                  <a:pt x="284" y="1797"/>
                </a:cubicBezTo>
                <a:cubicBezTo>
                  <a:pt x="187" y="1980"/>
                  <a:pt x="94" y="2166"/>
                  <a:pt x="1" y="2363"/>
                </a:cubicBezTo>
                <a:cubicBezTo>
                  <a:pt x="404" y="2626"/>
                  <a:pt x="864" y="2873"/>
                  <a:pt x="1383" y="3070"/>
                </a:cubicBezTo>
                <a:cubicBezTo>
                  <a:pt x="2081" y="3338"/>
                  <a:pt x="2952" y="3433"/>
                  <a:pt x="3842" y="3433"/>
                </a:cubicBezTo>
                <a:cubicBezTo>
                  <a:pt x="6018" y="3433"/>
                  <a:pt x="8301" y="2861"/>
                  <a:pt x="8389" y="2840"/>
                </a:cubicBezTo>
                <a:lnTo>
                  <a:pt x="7825"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flipH="1">
            <a:off x="6724393" y="2456620"/>
            <a:ext cx="656157" cy="346974"/>
          </a:xfrm>
          <a:custGeom>
            <a:avLst/>
            <a:gdLst/>
            <a:ahLst/>
            <a:cxnLst/>
            <a:rect l="l" t="t" r="r" b="b"/>
            <a:pathLst>
              <a:path w="9272" h="4903" extrusionOk="0">
                <a:moveTo>
                  <a:pt x="4629" y="1"/>
                </a:moveTo>
                <a:lnTo>
                  <a:pt x="3962" y="374"/>
                </a:lnTo>
                <a:lnTo>
                  <a:pt x="0" y="2593"/>
                </a:lnTo>
                <a:cubicBezTo>
                  <a:pt x="51" y="2873"/>
                  <a:pt x="123" y="3157"/>
                  <a:pt x="223" y="3440"/>
                </a:cubicBezTo>
                <a:cubicBezTo>
                  <a:pt x="440" y="4063"/>
                  <a:pt x="800" y="4543"/>
                  <a:pt x="1260" y="4903"/>
                </a:cubicBezTo>
                <a:cubicBezTo>
                  <a:pt x="1663" y="4149"/>
                  <a:pt x="2116" y="3537"/>
                  <a:pt x="2627" y="3106"/>
                </a:cubicBezTo>
                <a:lnTo>
                  <a:pt x="8801" y="3106"/>
                </a:lnTo>
                <a:lnTo>
                  <a:pt x="9148" y="4860"/>
                </a:lnTo>
                <a:cubicBezTo>
                  <a:pt x="9191" y="4872"/>
                  <a:pt x="9231" y="4883"/>
                  <a:pt x="9271" y="4896"/>
                </a:cubicBezTo>
                <a:lnTo>
                  <a:pt x="8968" y="1604"/>
                </a:lnTo>
                <a:lnTo>
                  <a:pt x="5395" y="1304"/>
                </a:lnTo>
                <a:lnTo>
                  <a:pt x="4629"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flipH="1">
            <a:off x="6973204" y="3157939"/>
            <a:ext cx="50811" cy="678166"/>
          </a:xfrm>
          <a:custGeom>
            <a:avLst/>
            <a:gdLst/>
            <a:ahLst/>
            <a:cxnLst/>
            <a:rect l="l" t="t" r="r" b="b"/>
            <a:pathLst>
              <a:path w="718" h="9583" extrusionOk="0">
                <a:moveTo>
                  <a:pt x="717" y="1"/>
                </a:moveTo>
                <a:lnTo>
                  <a:pt x="1" y="7855"/>
                </a:lnTo>
                <a:lnTo>
                  <a:pt x="534" y="9582"/>
                </a:lnTo>
                <a:lnTo>
                  <a:pt x="717" y="1"/>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flipH="1">
            <a:off x="7085662" y="2676853"/>
            <a:ext cx="333811" cy="539461"/>
          </a:xfrm>
          <a:custGeom>
            <a:avLst/>
            <a:gdLst/>
            <a:ahLst/>
            <a:cxnLst/>
            <a:rect l="l" t="t" r="r" b="b"/>
            <a:pathLst>
              <a:path w="4717" h="7623" extrusionOk="0">
                <a:moveTo>
                  <a:pt x="4546" y="1"/>
                </a:moveTo>
                <a:cubicBezTo>
                  <a:pt x="4543" y="18"/>
                  <a:pt x="4316" y="1894"/>
                  <a:pt x="3636" y="3744"/>
                </a:cubicBezTo>
                <a:cubicBezTo>
                  <a:pt x="3237" y="4827"/>
                  <a:pt x="2766" y="5686"/>
                  <a:pt x="2233" y="6303"/>
                </a:cubicBezTo>
                <a:cubicBezTo>
                  <a:pt x="1577" y="7063"/>
                  <a:pt x="827" y="7449"/>
                  <a:pt x="1" y="7449"/>
                </a:cubicBezTo>
                <a:lnTo>
                  <a:pt x="1" y="7623"/>
                </a:lnTo>
                <a:cubicBezTo>
                  <a:pt x="877" y="7623"/>
                  <a:pt x="1673" y="7216"/>
                  <a:pt x="2363" y="6416"/>
                </a:cubicBezTo>
                <a:cubicBezTo>
                  <a:pt x="2909" y="5783"/>
                  <a:pt x="3393" y="4903"/>
                  <a:pt x="3796" y="3804"/>
                </a:cubicBezTo>
                <a:cubicBezTo>
                  <a:pt x="4483" y="1934"/>
                  <a:pt x="4716" y="41"/>
                  <a:pt x="4716" y="21"/>
                </a:cubicBezTo>
                <a:lnTo>
                  <a:pt x="454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flipH="1">
            <a:off x="6664300" y="2677419"/>
            <a:ext cx="154556" cy="453691"/>
          </a:xfrm>
          <a:custGeom>
            <a:avLst/>
            <a:gdLst/>
            <a:ahLst/>
            <a:cxnLst/>
            <a:rect l="l" t="t" r="r" b="b"/>
            <a:pathLst>
              <a:path w="2184" h="6411" extrusionOk="0">
                <a:moveTo>
                  <a:pt x="174" y="0"/>
                </a:moveTo>
                <a:lnTo>
                  <a:pt x="1" y="6"/>
                </a:lnTo>
                <a:cubicBezTo>
                  <a:pt x="8" y="266"/>
                  <a:pt x="191" y="6411"/>
                  <a:pt x="2183" y="6411"/>
                </a:cubicBezTo>
                <a:lnTo>
                  <a:pt x="2183" y="6238"/>
                </a:lnTo>
                <a:cubicBezTo>
                  <a:pt x="1244" y="6238"/>
                  <a:pt x="748" y="4559"/>
                  <a:pt x="494" y="3152"/>
                </a:cubicBezTo>
                <a:cubicBezTo>
                  <a:pt x="218" y="1596"/>
                  <a:pt x="174" y="17"/>
                  <a:pt x="1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flipH="1">
            <a:off x="6684114" y="1823946"/>
            <a:ext cx="95536" cy="95324"/>
          </a:xfrm>
          <a:custGeom>
            <a:avLst/>
            <a:gdLst/>
            <a:ahLst/>
            <a:cxnLst/>
            <a:rect l="l" t="t" r="r" b="b"/>
            <a:pathLst>
              <a:path w="1350" h="1347" extrusionOk="0">
                <a:moveTo>
                  <a:pt x="674" y="170"/>
                </a:moveTo>
                <a:cubicBezTo>
                  <a:pt x="950" y="170"/>
                  <a:pt x="1177" y="396"/>
                  <a:pt x="1177" y="673"/>
                </a:cubicBezTo>
                <a:cubicBezTo>
                  <a:pt x="1177" y="950"/>
                  <a:pt x="950" y="1173"/>
                  <a:pt x="674" y="1173"/>
                </a:cubicBezTo>
                <a:cubicBezTo>
                  <a:pt x="400" y="1173"/>
                  <a:pt x="174" y="950"/>
                  <a:pt x="174" y="673"/>
                </a:cubicBezTo>
                <a:cubicBezTo>
                  <a:pt x="174" y="396"/>
                  <a:pt x="400" y="170"/>
                  <a:pt x="674" y="170"/>
                </a:cubicBezTo>
                <a:close/>
                <a:moveTo>
                  <a:pt x="674" y="0"/>
                </a:moveTo>
                <a:cubicBezTo>
                  <a:pt x="303" y="0"/>
                  <a:pt x="0" y="300"/>
                  <a:pt x="0" y="673"/>
                </a:cubicBezTo>
                <a:cubicBezTo>
                  <a:pt x="0" y="1043"/>
                  <a:pt x="303" y="1346"/>
                  <a:pt x="674" y="1346"/>
                </a:cubicBezTo>
                <a:cubicBezTo>
                  <a:pt x="1046" y="1346"/>
                  <a:pt x="1350" y="1043"/>
                  <a:pt x="1350" y="673"/>
                </a:cubicBezTo>
                <a:cubicBezTo>
                  <a:pt x="1350" y="300"/>
                  <a:pt x="1046" y="0"/>
                  <a:pt x="674" y="0"/>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flipH="1">
            <a:off x="6567770" y="1837321"/>
            <a:ext cx="95607" cy="95324"/>
          </a:xfrm>
          <a:custGeom>
            <a:avLst/>
            <a:gdLst/>
            <a:ahLst/>
            <a:cxnLst/>
            <a:rect l="l" t="t" r="r" b="b"/>
            <a:pathLst>
              <a:path w="1351" h="1347" extrusionOk="0">
                <a:moveTo>
                  <a:pt x="673" y="171"/>
                </a:moveTo>
                <a:cubicBezTo>
                  <a:pt x="950" y="171"/>
                  <a:pt x="1176" y="398"/>
                  <a:pt x="1176" y="674"/>
                </a:cubicBezTo>
                <a:cubicBezTo>
                  <a:pt x="1176" y="951"/>
                  <a:pt x="950" y="1174"/>
                  <a:pt x="673" y="1174"/>
                </a:cubicBezTo>
                <a:cubicBezTo>
                  <a:pt x="397" y="1174"/>
                  <a:pt x="174" y="951"/>
                  <a:pt x="174" y="674"/>
                </a:cubicBezTo>
                <a:cubicBezTo>
                  <a:pt x="174" y="398"/>
                  <a:pt x="397" y="171"/>
                  <a:pt x="673" y="171"/>
                </a:cubicBezTo>
                <a:close/>
                <a:moveTo>
                  <a:pt x="673" y="1"/>
                </a:moveTo>
                <a:cubicBezTo>
                  <a:pt x="303" y="1"/>
                  <a:pt x="0" y="301"/>
                  <a:pt x="0" y="674"/>
                </a:cubicBezTo>
                <a:cubicBezTo>
                  <a:pt x="0" y="1044"/>
                  <a:pt x="303" y="1347"/>
                  <a:pt x="673" y="1347"/>
                </a:cubicBezTo>
                <a:cubicBezTo>
                  <a:pt x="1046" y="1347"/>
                  <a:pt x="1350" y="1044"/>
                  <a:pt x="1350" y="674"/>
                </a:cubicBezTo>
                <a:cubicBezTo>
                  <a:pt x="1350" y="301"/>
                  <a:pt x="1046" y="1"/>
                  <a:pt x="673" y="1"/>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flipH="1">
            <a:off x="6656301" y="1870654"/>
            <a:ext cx="34959" cy="15357"/>
          </a:xfrm>
          <a:custGeom>
            <a:avLst/>
            <a:gdLst/>
            <a:ahLst/>
            <a:cxnLst/>
            <a:rect l="l" t="t" r="r" b="b"/>
            <a:pathLst>
              <a:path w="494" h="217" extrusionOk="0">
                <a:moveTo>
                  <a:pt x="17" y="0"/>
                </a:moveTo>
                <a:lnTo>
                  <a:pt x="1" y="173"/>
                </a:lnTo>
                <a:lnTo>
                  <a:pt x="477" y="216"/>
                </a:lnTo>
                <a:lnTo>
                  <a:pt x="494" y="43"/>
                </a:lnTo>
                <a:lnTo>
                  <a:pt x="1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flipH="1">
            <a:off x="6768471" y="1768251"/>
            <a:ext cx="93979" cy="101268"/>
          </a:xfrm>
          <a:custGeom>
            <a:avLst/>
            <a:gdLst/>
            <a:ahLst/>
            <a:cxnLst/>
            <a:rect l="l" t="t" r="r" b="b"/>
            <a:pathLst>
              <a:path w="1328" h="1431" extrusionOk="0">
                <a:moveTo>
                  <a:pt x="127" y="0"/>
                </a:moveTo>
                <a:lnTo>
                  <a:pt x="0" y="117"/>
                </a:lnTo>
                <a:lnTo>
                  <a:pt x="1200" y="1430"/>
                </a:lnTo>
                <a:lnTo>
                  <a:pt x="1327" y="1314"/>
                </a:lnTo>
                <a:lnTo>
                  <a:pt x="12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flipH="1">
            <a:off x="6589783" y="1648581"/>
            <a:ext cx="289156" cy="137006"/>
          </a:xfrm>
          <a:custGeom>
            <a:avLst/>
            <a:gdLst/>
            <a:ahLst/>
            <a:cxnLst/>
            <a:rect l="l" t="t" r="r" b="b"/>
            <a:pathLst>
              <a:path w="4086" h="1936" extrusionOk="0">
                <a:moveTo>
                  <a:pt x="2246" y="0"/>
                </a:moveTo>
                <a:cubicBezTo>
                  <a:pt x="1584" y="0"/>
                  <a:pt x="1105" y="248"/>
                  <a:pt x="757" y="582"/>
                </a:cubicBezTo>
                <a:cubicBezTo>
                  <a:pt x="344" y="979"/>
                  <a:pt x="120" y="1499"/>
                  <a:pt x="1" y="1878"/>
                </a:cubicBezTo>
                <a:cubicBezTo>
                  <a:pt x="93" y="1917"/>
                  <a:pt x="192" y="1935"/>
                  <a:pt x="292" y="1935"/>
                </a:cubicBezTo>
                <a:cubicBezTo>
                  <a:pt x="556" y="1935"/>
                  <a:pt x="822" y="1807"/>
                  <a:pt x="967" y="1585"/>
                </a:cubicBezTo>
                <a:cubicBezTo>
                  <a:pt x="1053" y="1455"/>
                  <a:pt x="1100" y="1302"/>
                  <a:pt x="1207" y="1188"/>
                </a:cubicBezTo>
                <a:cubicBezTo>
                  <a:pt x="1320" y="1068"/>
                  <a:pt x="1490" y="1012"/>
                  <a:pt x="1653" y="985"/>
                </a:cubicBezTo>
                <a:cubicBezTo>
                  <a:pt x="1817" y="955"/>
                  <a:pt x="1983" y="945"/>
                  <a:pt x="2140" y="895"/>
                </a:cubicBezTo>
                <a:cubicBezTo>
                  <a:pt x="2373" y="822"/>
                  <a:pt x="2573" y="655"/>
                  <a:pt x="2689" y="445"/>
                </a:cubicBezTo>
                <a:cubicBezTo>
                  <a:pt x="2700" y="422"/>
                  <a:pt x="2709" y="402"/>
                  <a:pt x="2720" y="382"/>
                </a:cubicBezTo>
                <a:cubicBezTo>
                  <a:pt x="2786" y="552"/>
                  <a:pt x="2940" y="688"/>
                  <a:pt x="3116" y="739"/>
                </a:cubicBezTo>
                <a:cubicBezTo>
                  <a:pt x="3189" y="755"/>
                  <a:pt x="3266" y="762"/>
                  <a:pt x="3336" y="792"/>
                </a:cubicBezTo>
                <a:cubicBezTo>
                  <a:pt x="3609" y="912"/>
                  <a:pt x="3609" y="1322"/>
                  <a:pt x="3836" y="1511"/>
                </a:cubicBezTo>
                <a:cubicBezTo>
                  <a:pt x="3906" y="1568"/>
                  <a:pt x="3996" y="1599"/>
                  <a:pt x="4086" y="1602"/>
                </a:cubicBezTo>
                <a:lnTo>
                  <a:pt x="4083" y="1599"/>
                </a:lnTo>
                <a:cubicBezTo>
                  <a:pt x="4072" y="1551"/>
                  <a:pt x="4059" y="1508"/>
                  <a:pt x="4049" y="1465"/>
                </a:cubicBezTo>
                <a:cubicBezTo>
                  <a:pt x="3912" y="999"/>
                  <a:pt x="3686" y="599"/>
                  <a:pt x="3363" y="339"/>
                </a:cubicBezTo>
                <a:cubicBezTo>
                  <a:pt x="3289" y="279"/>
                  <a:pt x="3209" y="229"/>
                  <a:pt x="3126" y="182"/>
                </a:cubicBezTo>
                <a:cubicBezTo>
                  <a:pt x="3089" y="162"/>
                  <a:pt x="3049" y="145"/>
                  <a:pt x="3006" y="125"/>
                </a:cubicBezTo>
                <a:cubicBezTo>
                  <a:pt x="2976" y="112"/>
                  <a:pt x="2940" y="102"/>
                  <a:pt x="2906" y="89"/>
                </a:cubicBezTo>
                <a:cubicBezTo>
                  <a:pt x="2816" y="59"/>
                  <a:pt x="2723" y="39"/>
                  <a:pt x="2623" y="25"/>
                </a:cubicBezTo>
                <a:cubicBezTo>
                  <a:pt x="2617" y="25"/>
                  <a:pt x="2606" y="22"/>
                  <a:pt x="2597" y="22"/>
                </a:cubicBezTo>
                <a:cubicBezTo>
                  <a:pt x="2474" y="7"/>
                  <a:pt x="2357" y="0"/>
                  <a:pt x="22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flipH="1">
            <a:off x="6853181" y="1775469"/>
            <a:ext cx="93696" cy="124551"/>
          </a:xfrm>
          <a:custGeom>
            <a:avLst/>
            <a:gdLst/>
            <a:ahLst/>
            <a:cxnLst/>
            <a:rect l="l" t="t" r="r" b="b"/>
            <a:pathLst>
              <a:path w="1324" h="1760" extrusionOk="0">
                <a:moveTo>
                  <a:pt x="866" y="1"/>
                </a:moveTo>
                <a:cubicBezTo>
                  <a:pt x="697" y="1"/>
                  <a:pt x="533" y="72"/>
                  <a:pt x="404" y="181"/>
                </a:cubicBezTo>
                <a:cubicBezTo>
                  <a:pt x="94" y="445"/>
                  <a:pt x="1" y="932"/>
                  <a:pt x="194" y="1292"/>
                </a:cubicBezTo>
                <a:cubicBezTo>
                  <a:pt x="349" y="1580"/>
                  <a:pt x="675" y="1759"/>
                  <a:pt x="1001" y="1759"/>
                </a:cubicBezTo>
                <a:cubicBezTo>
                  <a:pt x="1082" y="1759"/>
                  <a:pt x="1162" y="1748"/>
                  <a:pt x="1240" y="1725"/>
                </a:cubicBezTo>
                <a:lnTo>
                  <a:pt x="1324" y="281"/>
                </a:lnTo>
                <a:cubicBezTo>
                  <a:pt x="1250" y="118"/>
                  <a:pt x="1077" y="15"/>
                  <a:pt x="897" y="2"/>
                </a:cubicBezTo>
                <a:cubicBezTo>
                  <a:pt x="887" y="1"/>
                  <a:pt x="876" y="1"/>
                  <a:pt x="866"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flipH="1">
            <a:off x="6871580" y="1805971"/>
            <a:ext cx="32341" cy="52439"/>
          </a:xfrm>
          <a:custGeom>
            <a:avLst/>
            <a:gdLst/>
            <a:ahLst/>
            <a:cxnLst/>
            <a:rect l="l" t="t" r="r" b="b"/>
            <a:pathLst>
              <a:path w="457" h="741" extrusionOk="0">
                <a:moveTo>
                  <a:pt x="17" y="1"/>
                </a:moveTo>
                <a:lnTo>
                  <a:pt x="0" y="174"/>
                </a:lnTo>
                <a:lnTo>
                  <a:pt x="214" y="198"/>
                </a:lnTo>
                <a:cubicBezTo>
                  <a:pt x="94" y="347"/>
                  <a:pt x="17" y="537"/>
                  <a:pt x="6" y="730"/>
                </a:cubicBezTo>
                <a:lnTo>
                  <a:pt x="177" y="741"/>
                </a:lnTo>
                <a:cubicBezTo>
                  <a:pt x="190" y="530"/>
                  <a:pt x="294" y="327"/>
                  <a:pt x="457" y="198"/>
                </a:cubicBezTo>
                <a:lnTo>
                  <a:pt x="413" y="44"/>
                </a:lnTo>
                <a:lnTo>
                  <a:pt x="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flipH="1">
            <a:off x="4759280" y="4269647"/>
            <a:ext cx="703996" cy="47273"/>
          </a:xfrm>
          <a:custGeom>
            <a:avLst/>
            <a:gdLst/>
            <a:ahLst/>
            <a:cxnLst/>
            <a:rect l="l" t="t" r="r" b="b"/>
            <a:pathLst>
              <a:path w="9948" h="668" extrusionOk="0">
                <a:moveTo>
                  <a:pt x="0" y="1"/>
                </a:moveTo>
                <a:lnTo>
                  <a:pt x="0" y="667"/>
                </a:lnTo>
                <a:lnTo>
                  <a:pt x="9948" y="667"/>
                </a:lnTo>
                <a:lnTo>
                  <a:pt x="994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flipH="1">
            <a:off x="5810341" y="2795744"/>
            <a:ext cx="704067" cy="340604"/>
          </a:xfrm>
          <a:custGeom>
            <a:avLst/>
            <a:gdLst/>
            <a:ahLst/>
            <a:cxnLst/>
            <a:rect l="l" t="t" r="r" b="b"/>
            <a:pathLst>
              <a:path w="9949" h="4813" extrusionOk="0">
                <a:moveTo>
                  <a:pt x="1" y="0"/>
                </a:moveTo>
                <a:lnTo>
                  <a:pt x="1" y="4813"/>
                </a:lnTo>
                <a:lnTo>
                  <a:pt x="9948" y="4813"/>
                </a:lnTo>
                <a:lnTo>
                  <a:pt x="99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flipH="1">
            <a:off x="4759294" y="2652579"/>
            <a:ext cx="1417333" cy="1342178"/>
          </a:xfrm>
          <a:custGeom>
            <a:avLst/>
            <a:gdLst/>
            <a:ahLst/>
            <a:cxnLst/>
            <a:rect l="l" t="t" r="r" b="b"/>
            <a:pathLst>
              <a:path w="20028" h="18966" extrusionOk="0">
                <a:moveTo>
                  <a:pt x="0" y="1"/>
                </a:moveTo>
                <a:lnTo>
                  <a:pt x="0" y="174"/>
                </a:lnTo>
                <a:lnTo>
                  <a:pt x="3505" y="174"/>
                </a:lnTo>
                <a:cubicBezTo>
                  <a:pt x="4379" y="174"/>
                  <a:pt x="5089" y="884"/>
                  <a:pt x="5089" y="1757"/>
                </a:cubicBezTo>
                <a:lnTo>
                  <a:pt x="5089" y="18966"/>
                </a:lnTo>
                <a:lnTo>
                  <a:pt x="20028" y="18966"/>
                </a:lnTo>
                <a:lnTo>
                  <a:pt x="20028" y="18792"/>
                </a:lnTo>
                <a:lnTo>
                  <a:pt x="5258" y="18792"/>
                </a:lnTo>
                <a:lnTo>
                  <a:pt x="5258" y="1757"/>
                </a:lnTo>
                <a:cubicBezTo>
                  <a:pt x="5258" y="788"/>
                  <a:pt x="4472" y="1"/>
                  <a:pt x="350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flipH="1">
            <a:off x="5465561" y="3584605"/>
            <a:ext cx="1048847" cy="99358"/>
          </a:xfrm>
          <a:custGeom>
            <a:avLst/>
            <a:gdLst/>
            <a:ahLst/>
            <a:cxnLst/>
            <a:rect l="l" t="t" r="r" b="b"/>
            <a:pathLst>
              <a:path w="14821" h="1404" extrusionOk="0">
                <a:moveTo>
                  <a:pt x="1" y="1"/>
                </a:moveTo>
                <a:lnTo>
                  <a:pt x="1" y="1403"/>
                </a:lnTo>
                <a:lnTo>
                  <a:pt x="14820" y="1403"/>
                </a:lnTo>
                <a:lnTo>
                  <a:pt x="1482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flipH="1">
            <a:off x="4754333" y="3118875"/>
            <a:ext cx="1055853" cy="1356969"/>
          </a:xfrm>
          <a:custGeom>
            <a:avLst/>
            <a:gdLst/>
            <a:ahLst/>
            <a:cxnLst/>
            <a:rect l="l" t="t" r="r" b="b"/>
            <a:pathLst>
              <a:path w="14920" h="19175" extrusionOk="0">
                <a:moveTo>
                  <a:pt x="0" y="0"/>
                </a:moveTo>
                <a:lnTo>
                  <a:pt x="0" y="173"/>
                </a:lnTo>
                <a:lnTo>
                  <a:pt x="10828" y="173"/>
                </a:lnTo>
                <a:cubicBezTo>
                  <a:pt x="12987" y="173"/>
                  <a:pt x="14747" y="1932"/>
                  <a:pt x="14747" y="4092"/>
                </a:cubicBezTo>
                <a:lnTo>
                  <a:pt x="14747" y="19175"/>
                </a:lnTo>
                <a:lnTo>
                  <a:pt x="14919" y="19175"/>
                </a:lnTo>
                <a:lnTo>
                  <a:pt x="14919" y="4092"/>
                </a:lnTo>
                <a:cubicBezTo>
                  <a:pt x="14919" y="1837"/>
                  <a:pt x="13083" y="0"/>
                  <a:pt x="1082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flipH="1">
            <a:off x="5463233" y="2652579"/>
            <a:ext cx="1417333" cy="1342178"/>
          </a:xfrm>
          <a:custGeom>
            <a:avLst/>
            <a:gdLst/>
            <a:ahLst/>
            <a:cxnLst/>
            <a:rect l="l" t="t" r="r" b="b"/>
            <a:pathLst>
              <a:path w="20028" h="18966" extrusionOk="0">
                <a:moveTo>
                  <a:pt x="0" y="1"/>
                </a:moveTo>
                <a:lnTo>
                  <a:pt x="0" y="174"/>
                </a:lnTo>
                <a:lnTo>
                  <a:pt x="3506" y="174"/>
                </a:lnTo>
                <a:cubicBezTo>
                  <a:pt x="4379" y="174"/>
                  <a:pt x="5088" y="884"/>
                  <a:pt x="5088" y="1757"/>
                </a:cubicBezTo>
                <a:lnTo>
                  <a:pt x="5088" y="18966"/>
                </a:lnTo>
                <a:lnTo>
                  <a:pt x="20027" y="18966"/>
                </a:lnTo>
                <a:lnTo>
                  <a:pt x="20027" y="18792"/>
                </a:lnTo>
                <a:lnTo>
                  <a:pt x="5262" y="18792"/>
                </a:lnTo>
                <a:lnTo>
                  <a:pt x="5262" y="1757"/>
                </a:lnTo>
                <a:cubicBezTo>
                  <a:pt x="5262" y="788"/>
                  <a:pt x="4472" y="1"/>
                  <a:pt x="3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flipH="1">
            <a:off x="4587371" y="4385496"/>
            <a:ext cx="180953" cy="180740"/>
          </a:xfrm>
          <a:custGeom>
            <a:avLst/>
            <a:gdLst/>
            <a:ahLst/>
            <a:cxnLst/>
            <a:rect l="l" t="t" r="r" b="b"/>
            <a:pathLst>
              <a:path w="2557" h="2554" extrusionOk="0">
                <a:moveTo>
                  <a:pt x="1277" y="0"/>
                </a:moveTo>
                <a:cubicBezTo>
                  <a:pt x="574" y="0"/>
                  <a:pt x="1" y="570"/>
                  <a:pt x="1" y="1277"/>
                </a:cubicBezTo>
                <a:cubicBezTo>
                  <a:pt x="1" y="1983"/>
                  <a:pt x="574" y="2553"/>
                  <a:pt x="1277" y="2553"/>
                </a:cubicBezTo>
                <a:cubicBezTo>
                  <a:pt x="1984" y="2553"/>
                  <a:pt x="2557" y="1983"/>
                  <a:pt x="2557" y="1277"/>
                </a:cubicBezTo>
                <a:cubicBezTo>
                  <a:pt x="2557" y="570"/>
                  <a:pt x="198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flipH="1">
            <a:off x="4645116" y="4443031"/>
            <a:ext cx="65389" cy="65602"/>
          </a:xfrm>
          <a:custGeom>
            <a:avLst/>
            <a:gdLst/>
            <a:ahLst/>
            <a:cxnLst/>
            <a:rect l="l" t="t" r="r" b="b"/>
            <a:pathLst>
              <a:path w="924" h="927" extrusionOk="0">
                <a:moveTo>
                  <a:pt x="460" y="173"/>
                </a:moveTo>
                <a:cubicBezTo>
                  <a:pt x="620" y="173"/>
                  <a:pt x="750" y="304"/>
                  <a:pt x="750" y="464"/>
                </a:cubicBezTo>
                <a:cubicBezTo>
                  <a:pt x="750" y="624"/>
                  <a:pt x="620" y="753"/>
                  <a:pt x="460" y="753"/>
                </a:cubicBezTo>
                <a:cubicBezTo>
                  <a:pt x="303" y="753"/>
                  <a:pt x="174" y="624"/>
                  <a:pt x="174" y="464"/>
                </a:cubicBezTo>
                <a:cubicBezTo>
                  <a:pt x="174" y="304"/>
                  <a:pt x="303" y="173"/>
                  <a:pt x="460" y="173"/>
                </a:cubicBezTo>
                <a:close/>
                <a:moveTo>
                  <a:pt x="460" y="1"/>
                </a:moveTo>
                <a:cubicBezTo>
                  <a:pt x="207" y="1"/>
                  <a:pt x="0" y="210"/>
                  <a:pt x="0" y="464"/>
                </a:cubicBezTo>
                <a:cubicBezTo>
                  <a:pt x="0" y="720"/>
                  <a:pt x="207" y="927"/>
                  <a:pt x="460" y="927"/>
                </a:cubicBezTo>
                <a:cubicBezTo>
                  <a:pt x="717" y="927"/>
                  <a:pt x="923" y="720"/>
                  <a:pt x="923" y="464"/>
                </a:cubicBezTo>
                <a:cubicBezTo>
                  <a:pt x="923" y="210"/>
                  <a:pt x="717" y="1"/>
                  <a:pt x="46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flipH="1">
            <a:off x="5781388" y="2173120"/>
            <a:ext cx="261557" cy="404578"/>
          </a:xfrm>
          <a:custGeom>
            <a:avLst/>
            <a:gdLst/>
            <a:ahLst/>
            <a:cxnLst/>
            <a:rect l="l" t="t" r="r" b="b"/>
            <a:pathLst>
              <a:path w="3696" h="5717" extrusionOk="0">
                <a:moveTo>
                  <a:pt x="690" y="1"/>
                </a:moveTo>
                <a:lnTo>
                  <a:pt x="1" y="4673"/>
                </a:lnTo>
                <a:lnTo>
                  <a:pt x="2176" y="5716"/>
                </a:lnTo>
                <a:lnTo>
                  <a:pt x="3696" y="4580"/>
                </a:lnTo>
                <a:lnTo>
                  <a:pt x="3283" y="3624"/>
                </a:lnTo>
                <a:lnTo>
                  <a:pt x="3266" y="2847"/>
                </a:lnTo>
                <a:lnTo>
                  <a:pt x="3240" y="1551"/>
                </a:lnTo>
                <a:lnTo>
                  <a:pt x="2360" y="1014"/>
                </a:lnTo>
                <a:lnTo>
                  <a:pt x="69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flipH="1">
            <a:off x="5811745" y="2244879"/>
            <a:ext cx="108062" cy="129788"/>
          </a:xfrm>
          <a:custGeom>
            <a:avLst/>
            <a:gdLst/>
            <a:ahLst/>
            <a:cxnLst/>
            <a:rect l="l" t="t" r="r" b="b"/>
            <a:pathLst>
              <a:path w="1527" h="1834" extrusionOk="0">
                <a:moveTo>
                  <a:pt x="620" y="0"/>
                </a:moveTo>
                <a:cubicBezTo>
                  <a:pt x="410" y="127"/>
                  <a:pt x="213" y="251"/>
                  <a:pt x="0" y="377"/>
                </a:cubicBezTo>
                <a:cubicBezTo>
                  <a:pt x="276" y="1046"/>
                  <a:pt x="850" y="1577"/>
                  <a:pt x="1526" y="1833"/>
                </a:cubicBezTo>
                <a:lnTo>
                  <a:pt x="1500" y="537"/>
                </a:lnTo>
                <a:lnTo>
                  <a:pt x="6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flipH="1">
            <a:off x="5694343" y="1897192"/>
            <a:ext cx="326451" cy="423756"/>
          </a:xfrm>
          <a:custGeom>
            <a:avLst/>
            <a:gdLst/>
            <a:ahLst/>
            <a:cxnLst/>
            <a:rect l="l" t="t" r="r" b="b"/>
            <a:pathLst>
              <a:path w="4613" h="5988" extrusionOk="0">
                <a:moveTo>
                  <a:pt x="2307" y="1"/>
                </a:moveTo>
                <a:cubicBezTo>
                  <a:pt x="2257" y="1"/>
                  <a:pt x="2206" y="3"/>
                  <a:pt x="2154" y="8"/>
                </a:cubicBezTo>
                <a:cubicBezTo>
                  <a:pt x="1291" y="95"/>
                  <a:pt x="771" y="494"/>
                  <a:pt x="460" y="974"/>
                </a:cubicBezTo>
                <a:cubicBezTo>
                  <a:pt x="44" y="1614"/>
                  <a:pt x="1" y="2397"/>
                  <a:pt x="4" y="2747"/>
                </a:cubicBezTo>
                <a:cubicBezTo>
                  <a:pt x="4" y="2791"/>
                  <a:pt x="8" y="2827"/>
                  <a:pt x="8" y="2854"/>
                </a:cubicBezTo>
                <a:cubicBezTo>
                  <a:pt x="8" y="2877"/>
                  <a:pt x="8" y="2894"/>
                  <a:pt x="11" y="2904"/>
                </a:cubicBezTo>
                <a:lnTo>
                  <a:pt x="11" y="2914"/>
                </a:lnTo>
                <a:lnTo>
                  <a:pt x="11" y="2934"/>
                </a:lnTo>
                <a:lnTo>
                  <a:pt x="77" y="3064"/>
                </a:lnTo>
                <a:lnTo>
                  <a:pt x="131" y="3174"/>
                </a:lnTo>
                <a:lnTo>
                  <a:pt x="177" y="3267"/>
                </a:lnTo>
                <a:lnTo>
                  <a:pt x="1274" y="5483"/>
                </a:lnTo>
                <a:cubicBezTo>
                  <a:pt x="1274" y="5483"/>
                  <a:pt x="1871" y="5987"/>
                  <a:pt x="2620" y="5987"/>
                </a:cubicBezTo>
                <a:cubicBezTo>
                  <a:pt x="3025" y="5987"/>
                  <a:pt x="3475" y="5840"/>
                  <a:pt x="3899" y="5387"/>
                </a:cubicBezTo>
                <a:cubicBezTo>
                  <a:pt x="4593" y="4644"/>
                  <a:pt x="4613" y="2804"/>
                  <a:pt x="4056" y="1485"/>
                </a:cubicBezTo>
                <a:cubicBezTo>
                  <a:pt x="4010" y="1371"/>
                  <a:pt x="3956" y="1261"/>
                  <a:pt x="3903" y="1157"/>
                </a:cubicBezTo>
                <a:cubicBezTo>
                  <a:pt x="3890" y="1137"/>
                  <a:pt x="3879" y="1117"/>
                  <a:pt x="3870" y="1098"/>
                </a:cubicBezTo>
                <a:cubicBezTo>
                  <a:pt x="3867" y="1094"/>
                  <a:pt x="3867" y="1091"/>
                  <a:pt x="3863" y="1088"/>
                </a:cubicBezTo>
                <a:cubicBezTo>
                  <a:pt x="3787" y="951"/>
                  <a:pt x="3703" y="828"/>
                  <a:pt x="3613" y="711"/>
                </a:cubicBezTo>
                <a:cubicBezTo>
                  <a:pt x="3610" y="705"/>
                  <a:pt x="3603" y="698"/>
                  <a:pt x="3596" y="691"/>
                </a:cubicBezTo>
                <a:cubicBezTo>
                  <a:pt x="3550" y="628"/>
                  <a:pt x="3496" y="571"/>
                  <a:pt x="3443" y="518"/>
                </a:cubicBezTo>
                <a:cubicBezTo>
                  <a:pt x="3132" y="197"/>
                  <a:pt x="2753" y="1"/>
                  <a:pt x="230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flipH="1">
            <a:off x="5778977" y="2088056"/>
            <a:ext cx="25972" cy="96244"/>
          </a:xfrm>
          <a:custGeom>
            <a:avLst/>
            <a:gdLst/>
            <a:ahLst/>
            <a:cxnLst/>
            <a:rect l="l" t="t" r="r" b="b"/>
            <a:pathLst>
              <a:path w="367" h="1360" extrusionOk="0">
                <a:moveTo>
                  <a:pt x="173" y="0"/>
                </a:moveTo>
                <a:lnTo>
                  <a:pt x="0" y="30"/>
                </a:lnTo>
                <a:lnTo>
                  <a:pt x="180" y="1030"/>
                </a:lnTo>
                <a:cubicBezTo>
                  <a:pt x="186" y="1067"/>
                  <a:pt x="180" y="1107"/>
                  <a:pt x="157" y="1137"/>
                </a:cubicBezTo>
                <a:cubicBezTo>
                  <a:pt x="133" y="1167"/>
                  <a:pt x="100" y="1183"/>
                  <a:pt x="63" y="1187"/>
                </a:cubicBezTo>
                <a:lnTo>
                  <a:pt x="80" y="1360"/>
                </a:lnTo>
                <a:cubicBezTo>
                  <a:pt x="163" y="1350"/>
                  <a:pt x="243" y="1307"/>
                  <a:pt x="293" y="1240"/>
                </a:cubicBezTo>
                <a:cubicBezTo>
                  <a:pt x="346" y="1170"/>
                  <a:pt x="366" y="1083"/>
                  <a:pt x="350" y="1000"/>
                </a:cubicBezTo>
                <a:lnTo>
                  <a:pt x="1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flipH="1">
            <a:off x="5850949" y="2092019"/>
            <a:ext cx="14861" cy="19744"/>
          </a:xfrm>
          <a:custGeom>
            <a:avLst/>
            <a:gdLst/>
            <a:ahLst/>
            <a:cxnLst/>
            <a:rect l="l" t="t" r="r" b="b"/>
            <a:pathLst>
              <a:path w="210" h="279" extrusionOk="0">
                <a:moveTo>
                  <a:pt x="94" y="1"/>
                </a:moveTo>
                <a:cubicBezTo>
                  <a:pt x="93" y="1"/>
                  <a:pt x="91" y="1"/>
                  <a:pt x="90" y="1"/>
                </a:cubicBezTo>
                <a:cubicBezTo>
                  <a:pt x="37" y="7"/>
                  <a:pt x="0" y="74"/>
                  <a:pt x="7" y="151"/>
                </a:cubicBezTo>
                <a:cubicBezTo>
                  <a:pt x="13" y="223"/>
                  <a:pt x="58" y="278"/>
                  <a:pt x="112" y="278"/>
                </a:cubicBezTo>
                <a:cubicBezTo>
                  <a:pt x="114" y="278"/>
                  <a:pt x="117" y="278"/>
                  <a:pt x="120" y="278"/>
                </a:cubicBezTo>
                <a:cubicBezTo>
                  <a:pt x="173" y="274"/>
                  <a:pt x="210" y="207"/>
                  <a:pt x="203" y="131"/>
                </a:cubicBezTo>
                <a:cubicBezTo>
                  <a:pt x="197" y="56"/>
                  <a:pt x="149" y="1"/>
                  <a:pt x="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flipH="1">
            <a:off x="5744300" y="2081616"/>
            <a:ext cx="15144" cy="19744"/>
          </a:xfrm>
          <a:custGeom>
            <a:avLst/>
            <a:gdLst/>
            <a:ahLst/>
            <a:cxnLst/>
            <a:rect l="l" t="t" r="r" b="b"/>
            <a:pathLst>
              <a:path w="214" h="279" extrusionOk="0">
                <a:moveTo>
                  <a:pt x="103" y="1"/>
                </a:moveTo>
                <a:cubicBezTo>
                  <a:pt x="100" y="1"/>
                  <a:pt x="97" y="1"/>
                  <a:pt x="94" y="1"/>
                </a:cubicBezTo>
                <a:cubicBezTo>
                  <a:pt x="37" y="5"/>
                  <a:pt x="0" y="71"/>
                  <a:pt x="6" y="148"/>
                </a:cubicBezTo>
                <a:cubicBezTo>
                  <a:pt x="13" y="221"/>
                  <a:pt x="58" y="279"/>
                  <a:pt x="112" y="279"/>
                </a:cubicBezTo>
                <a:cubicBezTo>
                  <a:pt x="114" y="279"/>
                  <a:pt x="117" y="279"/>
                  <a:pt x="120" y="278"/>
                </a:cubicBezTo>
                <a:cubicBezTo>
                  <a:pt x="174" y="271"/>
                  <a:pt x="214" y="205"/>
                  <a:pt x="203" y="128"/>
                </a:cubicBezTo>
                <a:cubicBezTo>
                  <a:pt x="197" y="55"/>
                  <a:pt x="152"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flipH="1">
            <a:off x="5817900" y="2183310"/>
            <a:ext cx="27670" cy="28378"/>
          </a:xfrm>
          <a:custGeom>
            <a:avLst/>
            <a:gdLst/>
            <a:ahLst/>
            <a:cxnLst/>
            <a:rect l="l" t="t" r="r" b="b"/>
            <a:pathLst>
              <a:path w="391" h="401" extrusionOk="0">
                <a:moveTo>
                  <a:pt x="11" y="1"/>
                </a:moveTo>
                <a:lnTo>
                  <a:pt x="11" y="1"/>
                </a:lnTo>
                <a:cubicBezTo>
                  <a:pt x="1" y="104"/>
                  <a:pt x="41" y="210"/>
                  <a:pt x="111" y="287"/>
                </a:cubicBezTo>
                <a:cubicBezTo>
                  <a:pt x="181" y="357"/>
                  <a:pt x="281" y="401"/>
                  <a:pt x="377" y="401"/>
                </a:cubicBezTo>
                <a:lnTo>
                  <a:pt x="391" y="401"/>
                </a:lnTo>
                <a:lnTo>
                  <a:pt x="384" y="227"/>
                </a:lnTo>
                <a:cubicBezTo>
                  <a:pt x="331" y="227"/>
                  <a:pt x="274" y="207"/>
                  <a:pt x="237" y="167"/>
                </a:cubicBezTo>
                <a:cubicBezTo>
                  <a:pt x="197" y="127"/>
                  <a:pt x="177" y="70"/>
                  <a:pt x="184" y="17"/>
                </a:cubicBezTo>
                <a:lnTo>
                  <a:pt x="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flipH="1">
            <a:off x="5837220" y="2049133"/>
            <a:ext cx="54774" cy="26042"/>
          </a:xfrm>
          <a:custGeom>
            <a:avLst/>
            <a:gdLst/>
            <a:ahLst/>
            <a:cxnLst/>
            <a:rect l="l" t="t" r="r" b="b"/>
            <a:pathLst>
              <a:path w="774" h="368" extrusionOk="0">
                <a:moveTo>
                  <a:pt x="521" y="0"/>
                </a:moveTo>
                <a:cubicBezTo>
                  <a:pt x="397" y="0"/>
                  <a:pt x="268" y="29"/>
                  <a:pt x="157" y="77"/>
                </a:cubicBezTo>
                <a:cubicBezTo>
                  <a:pt x="114" y="97"/>
                  <a:pt x="74" y="117"/>
                  <a:pt x="47" y="150"/>
                </a:cubicBezTo>
                <a:cubicBezTo>
                  <a:pt x="17" y="184"/>
                  <a:pt x="0" y="227"/>
                  <a:pt x="14" y="270"/>
                </a:cubicBezTo>
                <a:cubicBezTo>
                  <a:pt x="34" y="337"/>
                  <a:pt x="117" y="360"/>
                  <a:pt x="190" y="367"/>
                </a:cubicBezTo>
                <a:cubicBezTo>
                  <a:pt x="203" y="367"/>
                  <a:pt x="216" y="368"/>
                  <a:pt x="229" y="368"/>
                </a:cubicBezTo>
                <a:cubicBezTo>
                  <a:pt x="373" y="368"/>
                  <a:pt x="519" y="335"/>
                  <a:pt x="647" y="270"/>
                </a:cubicBezTo>
                <a:cubicBezTo>
                  <a:pt x="697" y="247"/>
                  <a:pt x="747" y="210"/>
                  <a:pt x="757" y="157"/>
                </a:cubicBezTo>
                <a:cubicBezTo>
                  <a:pt x="773" y="33"/>
                  <a:pt x="607" y="4"/>
                  <a:pt x="540" y="1"/>
                </a:cubicBezTo>
                <a:cubicBezTo>
                  <a:pt x="533" y="0"/>
                  <a:pt x="527" y="0"/>
                  <a:pt x="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flipH="1">
            <a:off x="5730147" y="2039367"/>
            <a:ext cx="49608" cy="21301"/>
          </a:xfrm>
          <a:custGeom>
            <a:avLst/>
            <a:gdLst/>
            <a:ahLst/>
            <a:cxnLst/>
            <a:rect l="l" t="t" r="r" b="b"/>
            <a:pathLst>
              <a:path w="701" h="301" extrusionOk="0">
                <a:moveTo>
                  <a:pt x="357" y="1"/>
                </a:moveTo>
                <a:cubicBezTo>
                  <a:pt x="289" y="1"/>
                  <a:pt x="221" y="10"/>
                  <a:pt x="157" y="25"/>
                </a:cubicBezTo>
                <a:cubicBezTo>
                  <a:pt x="121" y="35"/>
                  <a:pt x="84" y="48"/>
                  <a:pt x="54" y="71"/>
                </a:cubicBezTo>
                <a:cubicBezTo>
                  <a:pt x="21" y="95"/>
                  <a:pt x="1" y="135"/>
                  <a:pt x="7" y="171"/>
                </a:cubicBezTo>
                <a:cubicBezTo>
                  <a:pt x="14" y="231"/>
                  <a:pt x="84" y="265"/>
                  <a:pt x="147" y="282"/>
                </a:cubicBezTo>
                <a:cubicBezTo>
                  <a:pt x="203" y="294"/>
                  <a:pt x="260" y="300"/>
                  <a:pt x="317" y="300"/>
                </a:cubicBezTo>
                <a:cubicBezTo>
                  <a:pt x="398" y="300"/>
                  <a:pt x="478" y="288"/>
                  <a:pt x="553" y="265"/>
                </a:cubicBezTo>
                <a:cubicBezTo>
                  <a:pt x="601" y="251"/>
                  <a:pt x="650" y="228"/>
                  <a:pt x="667" y="182"/>
                </a:cubicBezTo>
                <a:cubicBezTo>
                  <a:pt x="701" y="79"/>
                  <a:pt x="561" y="28"/>
                  <a:pt x="501" y="15"/>
                </a:cubicBezTo>
                <a:cubicBezTo>
                  <a:pt x="454" y="5"/>
                  <a:pt x="406" y="1"/>
                  <a:pt x="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flipH="1">
            <a:off x="5759874" y="1891955"/>
            <a:ext cx="260920" cy="211454"/>
          </a:xfrm>
          <a:custGeom>
            <a:avLst/>
            <a:gdLst/>
            <a:ahLst/>
            <a:cxnLst/>
            <a:rect l="l" t="t" r="r" b="b"/>
            <a:pathLst>
              <a:path w="3687" h="2988" extrusionOk="0">
                <a:moveTo>
                  <a:pt x="2675" y="0"/>
                </a:moveTo>
                <a:cubicBezTo>
                  <a:pt x="2511" y="0"/>
                  <a:pt x="2334" y="18"/>
                  <a:pt x="2154" y="49"/>
                </a:cubicBezTo>
                <a:cubicBezTo>
                  <a:pt x="1297" y="195"/>
                  <a:pt x="774" y="568"/>
                  <a:pt x="460" y="1048"/>
                </a:cubicBezTo>
                <a:cubicBezTo>
                  <a:pt x="44" y="1688"/>
                  <a:pt x="1" y="2471"/>
                  <a:pt x="4" y="2821"/>
                </a:cubicBezTo>
                <a:cubicBezTo>
                  <a:pt x="8" y="2865"/>
                  <a:pt x="8" y="2901"/>
                  <a:pt x="8" y="2928"/>
                </a:cubicBezTo>
                <a:cubicBezTo>
                  <a:pt x="11" y="2951"/>
                  <a:pt x="11" y="2968"/>
                  <a:pt x="11" y="2978"/>
                </a:cubicBezTo>
                <a:lnTo>
                  <a:pt x="11" y="2988"/>
                </a:lnTo>
                <a:lnTo>
                  <a:pt x="14" y="2985"/>
                </a:lnTo>
                <a:cubicBezTo>
                  <a:pt x="594" y="2468"/>
                  <a:pt x="1000" y="1762"/>
                  <a:pt x="1160" y="999"/>
                </a:cubicBezTo>
                <a:cubicBezTo>
                  <a:pt x="1351" y="1039"/>
                  <a:pt x="1556" y="1056"/>
                  <a:pt x="1762" y="1056"/>
                </a:cubicBezTo>
                <a:cubicBezTo>
                  <a:pt x="2380" y="1056"/>
                  <a:pt x="3008" y="901"/>
                  <a:pt x="3303" y="739"/>
                </a:cubicBezTo>
                <a:cubicBezTo>
                  <a:pt x="3490" y="635"/>
                  <a:pt x="3687" y="379"/>
                  <a:pt x="3316" y="145"/>
                </a:cubicBezTo>
                <a:cubicBezTo>
                  <a:pt x="3151" y="42"/>
                  <a:pt x="2927" y="0"/>
                  <a:pt x="2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flipH="1">
            <a:off x="5961775" y="2081828"/>
            <a:ext cx="99570" cy="121791"/>
          </a:xfrm>
          <a:custGeom>
            <a:avLst/>
            <a:gdLst/>
            <a:ahLst/>
            <a:cxnLst/>
            <a:rect l="l" t="t" r="r" b="b"/>
            <a:pathLst>
              <a:path w="1407" h="1721" extrusionOk="0">
                <a:moveTo>
                  <a:pt x="773" y="1"/>
                </a:moveTo>
                <a:cubicBezTo>
                  <a:pt x="745" y="1"/>
                  <a:pt x="716" y="3"/>
                  <a:pt x="687" y="8"/>
                </a:cubicBezTo>
                <a:cubicBezTo>
                  <a:pt x="510" y="38"/>
                  <a:pt x="354" y="151"/>
                  <a:pt x="247" y="295"/>
                </a:cubicBezTo>
                <a:cubicBezTo>
                  <a:pt x="1" y="618"/>
                  <a:pt x="21" y="1118"/>
                  <a:pt x="290" y="1424"/>
                </a:cubicBezTo>
                <a:cubicBezTo>
                  <a:pt x="461" y="1617"/>
                  <a:pt x="719" y="1720"/>
                  <a:pt x="975" y="1720"/>
                </a:cubicBezTo>
                <a:cubicBezTo>
                  <a:pt x="1126" y="1720"/>
                  <a:pt x="1276" y="1685"/>
                  <a:pt x="1407" y="1611"/>
                </a:cubicBezTo>
                <a:lnTo>
                  <a:pt x="1167" y="185"/>
                </a:lnTo>
                <a:cubicBezTo>
                  <a:pt x="1074" y="65"/>
                  <a:pt x="924" y="1"/>
                  <a:pt x="773"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flipH="1">
            <a:off x="5999706" y="2111197"/>
            <a:ext cx="37082" cy="56614"/>
          </a:xfrm>
          <a:custGeom>
            <a:avLst/>
            <a:gdLst/>
            <a:ahLst/>
            <a:cxnLst/>
            <a:rect l="l" t="t" r="r" b="b"/>
            <a:pathLst>
              <a:path w="524" h="800" extrusionOk="0">
                <a:moveTo>
                  <a:pt x="360" y="0"/>
                </a:moveTo>
                <a:lnTo>
                  <a:pt x="0" y="173"/>
                </a:lnTo>
                <a:lnTo>
                  <a:pt x="77" y="330"/>
                </a:lnTo>
                <a:lnTo>
                  <a:pt x="270" y="236"/>
                </a:lnTo>
                <a:lnTo>
                  <a:pt x="270" y="236"/>
                </a:lnTo>
                <a:cubicBezTo>
                  <a:pt x="247" y="426"/>
                  <a:pt x="280" y="630"/>
                  <a:pt x="374" y="800"/>
                </a:cubicBezTo>
                <a:lnTo>
                  <a:pt x="523" y="716"/>
                </a:lnTo>
                <a:cubicBezTo>
                  <a:pt x="427" y="533"/>
                  <a:pt x="407" y="306"/>
                  <a:pt x="480" y="107"/>
                </a:cubicBezTo>
                <a:lnTo>
                  <a:pt x="3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flipH="1">
            <a:off x="4976744" y="2932328"/>
            <a:ext cx="243157" cy="188666"/>
          </a:xfrm>
          <a:custGeom>
            <a:avLst/>
            <a:gdLst/>
            <a:ahLst/>
            <a:cxnLst/>
            <a:rect l="l" t="t" r="r" b="b"/>
            <a:pathLst>
              <a:path w="3436" h="2666" extrusionOk="0">
                <a:moveTo>
                  <a:pt x="2410" y="1"/>
                </a:moveTo>
                <a:cubicBezTo>
                  <a:pt x="2217" y="1"/>
                  <a:pt x="1969" y="152"/>
                  <a:pt x="1687" y="197"/>
                </a:cubicBezTo>
                <a:cubicBezTo>
                  <a:pt x="1371" y="244"/>
                  <a:pt x="840" y="250"/>
                  <a:pt x="597" y="250"/>
                </a:cubicBezTo>
                <a:cubicBezTo>
                  <a:pt x="516" y="250"/>
                  <a:pt x="467" y="250"/>
                  <a:pt x="467" y="250"/>
                </a:cubicBezTo>
                <a:lnTo>
                  <a:pt x="0" y="2643"/>
                </a:lnTo>
                <a:cubicBezTo>
                  <a:pt x="0" y="2643"/>
                  <a:pt x="535" y="2665"/>
                  <a:pt x="1144" y="2665"/>
                </a:cubicBezTo>
                <a:cubicBezTo>
                  <a:pt x="1893" y="2665"/>
                  <a:pt x="2754" y="2631"/>
                  <a:pt x="2863" y="2476"/>
                </a:cubicBezTo>
                <a:cubicBezTo>
                  <a:pt x="2979" y="2313"/>
                  <a:pt x="2850" y="2220"/>
                  <a:pt x="2850" y="2220"/>
                </a:cubicBezTo>
                <a:lnTo>
                  <a:pt x="2850" y="2220"/>
                </a:lnTo>
                <a:cubicBezTo>
                  <a:pt x="2850" y="2220"/>
                  <a:pt x="2891" y="2226"/>
                  <a:pt x="2947" y="2226"/>
                </a:cubicBezTo>
                <a:cubicBezTo>
                  <a:pt x="3033" y="2226"/>
                  <a:pt x="3154" y="2210"/>
                  <a:pt x="3213" y="2129"/>
                </a:cubicBezTo>
                <a:cubicBezTo>
                  <a:pt x="3306" y="2000"/>
                  <a:pt x="3199" y="1869"/>
                  <a:pt x="3199" y="1869"/>
                </a:cubicBezTo>
                <a:lnTo>
                  <a:pt x="3199" y="1869"/>
                </a:lnTo>
                <a:cubicBezTo>
                  <a:pt x="3199" y="1869"/>
                  <a:pt x="3200" y="1869"/>
                  <a:pt x="3202" y="1869"/>
                </a:cubicBezTo>
                <a:cubicBezTo>
                  <a:pt x="3227" y="1869"/>
                  <a:pt x="3435" y="1863"/>
                  <a:pt x="3422" y="1657"/>
                </a:cubicBezTo>
                <a:cubicBezTo>
                  <a:pt x="3406" y="1420"/>
                  <a:pt x="2699" y="1077"/>
                  <a:pt x="1983" y="790"/>
                </a:cubicBezTo>
                <a:cubicBezTo>
                  <a:pt x="2360" y="723"/>
                  <a:pt x="2836" y="437"/>
                  <a:pt x="2650" y="140"/>
                </a:cubicBezTo>
                <a:cubicBezTo>
                  <a:pt x="2585" y="37"/>
                  <a:pt x="2504" y="1"/>
                  <a:pt x="241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flipH="1">
            <a:off x="4990116" y="3027371"/>
            <a:ext cx="77915" cy="42461"/>
          </a:xfrm>
          <a:custGeom>
            <a:avLst/>
            <a:gdLst/>
            <a:ahLst/>
            <a:cxnLst/>
            <a:rect l="l" t="t" r="r" b="b"/>
            <a:pathLst>
              <a:path w="1101" h="600" extrusionOk="0">
                <a:moveTo>
                  <a:pt x="47" y="0"/>
                </a:moveTo>
                <a:lnTo>
                  <a:pt x="1" y="166"/>
                </a:lnTo>
                <a:cubicBezTo>
                  <a:pt x="587" y="326"/>
                  <a:pt x="1001" y="597"/>
                  <a:pt x="1007" y="600"/>
                </a:cubicBezTo>
                <a:lnTo>
                  <a:pt x="1100" y="457"/>
                </a:lnTo>
                <a:cubicBezTo>
                  <a:pt x="1084" y="443"/>
                  <a:pt x="661" y="166"/>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flipH="1">
            <a:off x="5015875" y="3062260"/>
            <a:ext cx="64894" cy="32624"/>
          </a:xfrm>
          <a:custGeom>
            <a:avLst/>
            <a:gdLst/>
            <a:ahLst/>
            <a:cxnLst/>
            <a:rect l="l" t="t" r="r" b="b"/>
            <a:pathLst>
              <a:path w="917" h="461" extrusionOk="0">
                <a:moveTo>
                  <a:pt x="44" y="0"/>
                </a:moveTo>
                <a:lnTo>
                  <a:pt x="1" y="170"/>
                </a:lnTo>
                <a:cubicBezTo>
                  <a:pt x="414" y="273"/>
                  <a:pt x="844" y="460"/>
                  <a:pt x="847" y="460"/>
                </a:cubicBezTo>
                <a:lnTo>
                  <a:pt x="917" y="304"/>
                </a:lnTo>
                <a:cubicBezTo>
                  <a:pt x="901" y="293"/>
                  <a:pt x="467" y="107"/>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flipH="1">
            <a:off x="5102213" y="2986537"/>
            <a:ext cx="53288" cy="42036"/>
          </a:xfrm>
          <a:custGeom>
            <a:avLst/>
            <a:gdLst/>
            <a:ahLst/>
            <a:cxnLst/>
            <a:rect l="l" t="t" r="r" b="b"/>
            <a:pathLst>
              <a:path w="753" h="594" extrusionOk="0">
                <a:moveTo>
                  <a:pt x="597" y="0"/>
                </a:moveTo>
                <a:cubicBezTo>
                  <a:pt x="493" y="234"/>
                  <a:pt x="253" y="403"/>
                  <a:pt x="0" y="423"/>
                </a:cubicBezTo>
                <a:lnTo>
                  <a:pt x="10" y="594"/>
                </a:lnTo>
                <a:cubicBezTo>
                  <a:pt x="330" y="574"/>
                  <a:pt x="627" y="360"/>
                  <a:pt x="753" y="68"/>
                </a:cubicBezTo>
                <a:lnTo>
                  <a:pt x="5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flipH="1">
            <a:off x="5170309" y="2429515"/>
            <a:ext cx="863223" cy="715744"/>
          </a:xfrm>
          <a:custGeom>
            <a:avLst/>
            <a:gdLst/>
            <a:ahLst/>
            <a:cxnLst/>
            <a:rect l="l" t="t" r="r" b="b"/>
            <a:pathLst>
              <a:path w="12198" h="10114" extrusionOk="0">
                <a:moveTo>
                  <a:pt x="3153" y="1"/>
                </a:moveTo>
                <a:cubicBezTo>
                  <a:pt x="2935" y="988"/>
                  <a:pt x="2494" y="1312"/>
                  <a:pt x="2009" y="1312"/>
                </a:cubicBezTo>
                <a:cubicBezTo>
                  <a:pt x="1085" y="1312"/>
                  <a:pt x="1" y="131"/>
                  <a:pt x="1" y="130"/>
                </a:cubicBezTo>
                <a:lnTo>
                  <a:pt x="1" y="130"/>
                </a:lnTo>
                <a:lnTo>
                  <a:pt x="1014" y="9781"/>
                </a:lnTo>
                <a:lnTo>
                  <a:pt x="11831" y="10114"/>
                </a:lnTo>
                <a:lnTo>
                  <a:pt x="12197" y="6642"/>
                </a:lnTo>
                <a:lnTo>
                  <a:pt x="7558" y="4676"/>
                </a:lnTo>
                <a:cubicBezTo>
                  <a:pt x="7558" y="4676"/>
                  <a:pt x="5922" y="670"/>
                  <a:pt x="5456" y="401"/>
                </a:cubicBezTo>
                <a:cubicBezTo>
                  <a:pt x="4986" y="134"/>
                  <a:pt x="3153" y="1"/>
                  <a:pt x="3153"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flipH="1">
            <a:off x="5261090" y="2857738"/>
            <a:ext cx="46565" cy="288307"/>
          </a:xfrm>
          <a:custGeom>
            <a:avLst/>
            <a:gdLst/>
            <a:ahLst/>
            <a:cxnLst/>
            <a:rect l="l" t="t" r="r" b="b"/>
            <a:pathLst>
              <a:path w="658" h="4074" extrusionOk="0">
                <a:moveTo>
                  <a:pt x="484" y="1"/>
                </a:moveTo>
                <a:lnTo>
                  <a:pt x="1" y="4053"/>
                </a:lnTo>
                <a:lnTo>
                  <a:pt x="174" y="4073"/>
                </a:lnTo>
                <a:lnTo>
                  <a:pt x="657" y="21"/>
                </a:lnTo>
                <a:lnTo>
                  <a:pt x="48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flipH="1">
            <a:off x="4563741" y="4033138"/>
            <a:ext cx="507404" cy="236576"/>
          </a:xfrm>
          <a:custGeom>
            <a:avLst/>
            <a:gdLst/>
            <a:ahLst/>
            <a:cxnLst/>
            <a:rect l="l" t="t" r="r" b="b"/>
            <a:pathLst>
              <a:path w="7170" h="3343" extrusionOk="0">
                <a:moveTo>
                  <a:pt x="3353" y="1"/>
                </a:moveTo>
                <a:lnTo>
                  <a:pt x="1" y="474"/>
                </a:lnTo>
                <a:lnTo>
                  <a:pt x="268" y="3343"/>
                </a:lnTo>
                <a:lnTo>
                  <a:pt x="7169" y="3343"/>
                </a:lnTo>
                <a:cubicBezTo>
                  <a:pt x="6859" y="2650"/>
                  <a:pt x="6259" y="2070"/>
                  <a:pt x="5543" y="1814"/>
                </a:cubicBezTo>
                <a:cubicBezTo>
                  <a:pt x="5179" y="1687"/>
                  <a:pt x="4793" y="1630"/>
                  <a:pt x="4444" y="1470"/>
                </a:cubicBezTo>
                <a:cubicBezTo>
                  <a:pt x="3867"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flipH="1">
            <a:off x="4660689" y="4019975"/>
            <a:ext cx="245139" cy="155406"/>
          </a:xfrm>
          <a:custGeom>
            <a:avLst/>
            <a:gdLst/>
            <a:ahLst/>
            <a:cxnLst/>
            <a:rect l="l" t="t" r="r" b="b"/>
            <a:pathLst>
              <a:path w="3464" h="2196" extrusionOk="0">
                <a:moveTo>
                  <a:pt x="164" y="0"/>
                </a:moveTo>
                <a:lnTo>
                  <a:pt x="1" y="60"/>
                </a:lnTo>
                <a:cubicBezTo>
                  <a:pt x="238" y="676"/>
                  <a:pt x="534" y="1443"/>
                  <a:pt x="1164" y="1876"/>
                </a:cubicBezTo>
                <a:cubicBezTo>
                  <a:pt x="1474" y="2093"/>
                  <a:pt x="1848" y="2196"/>
                  <a:pt x="2220" y="2196"/>
                </a:cubicBezTo>
                <a:cubicBezTo>
                  <a:pt x="2671" y="2196"/>
                  <a:pt x="3123" y="2043"/>
                  <a:pt x="3463" y="1743"/>
                </a:cubicBezTo>
                <a:lnTo>
                  <a:pt x="3350" y="1613"/>
                </a:lnTo>
                <a:cubicBezTo>
                  <a:pt x="3045" y="1881"/>
                  <a:pt x="2631" y="2019"/>
                  <a:pt x="2218" y="2019"/>
                </a:cubicBezTo>
                <a:cubicBezTo>
                  <a:pt x="1878" y="2019"/>
                  <a:pt x="1539" y="1926"/>
                  <a:pt x="1264" y="1736"/>
                </a:cubicBezTo>
                <a:cubicBezTo>
                  <a:pt x="678" y="1330"/>
                  <a:pt x="391" y="593"/>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flipH="1">
            <a:off x="4778596" y="4033138"/>
            <a:ext cx="507616" cy="236576"/>
          </a:xfrm>
          <a:custGeom>
            <a:avLst/>
            <a:gdLst/>
            <a:ahLst/>
            <a:cxnLst/>
            <a:rect l="l" t="t" r="r" b="b"/>
            <a:pathLst>
              <a:path w="7173" h="3343" extrusionOk="0">
                <a:moveTo>
                  <a:pt x="3353" y="1"/>
                </a:moveTo>
                <a:lnTo>
                  <a:pt x="1" y="474"/>
                </a:lnTo>
                <a:lnTo>
                  <a:pt x="271" y="3343"/>
                </a:lnTo>
                <a:lnTo>
                  <a:pt x="7172" y="3343"/>
                </a:lnTo>
                <a:cubicBezTo>
                  <a:pt x="6863" y="2650"/>
                  <a:pt x="6263" y="2070"/>
                  <a:pt x="5546" y="1814"/>
                </a:cubicBezTo>
                <a:cubicBezTo>
                  <a:pt x="5183" y="1687"/>
                  <a:pt x="4793" y="1630"/>
                  <a:pt x="4447" y="1470"/>
                </a:cubicBezTo>
                <a:cubicBezTo>
                  <a:pt x="3870"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flipH="1">
            <a:off x="4875473" y="4019975"/>
            <a:ext cx="245139" cy="155406"/>
          </a:xfrm>
          <a:custGeom>
            <a:avLst/>
            <a:gdLst/>
            <a:ahLst/>
            <a:cxnLst/>
            <a:rect l="l" t="t" r="r" b="b"/>
            <a:pathLst>
              <a:path w="3464" h="2196" extrusionOk="0">
                <a:moveTo>
                  <a:pt x="160" y="0"/>
                </a:moveTo>
                <a:lnTo>
                  <a:pt x="0" y="60"/>
                </a:lnTo>
                <a:cubicBezTo>
                  <a:pt x="237" y="676"/>
                  <a:pt x="530" y="1443"/>
                  <a:pt x="1164" y="1876"/>
                </a:cubicBezTo>
                <a:cubicBezTo>
                  <a:pt x="1473" y="2093"/>
                  <a:pt x="1843" y="2196"/>
                  <a:pt x="2216" y="2196"/>
                </a:cubicBezTo>
                <a:cubicBezTo>
                  <a:pt x="2670" y="2196"/>
                  <a:pt x="3119" y="2043"/>
                  <a:pt x="3463" y="1743"/>
                </a:cubicBezTo>
                <a:lnTo>
                  <a:pt x="3349" y="1613"/>
                </a:lnTo>
                <a:cubicBezTo>
                  <a:pt x="3043" y="1881"/>
                  <a:pt x="2628" y="2019"/>
                  <a:pt x="2216" y="2019"/>
                </a:cubicBezTo>
                <a:cubicBezTo>
                  <a:pt x="1876" y="2019"/>
                  <a:pt x="1537" y="1926"/>
                  <a:pt x="1260" y="1736"/>
                </a:cubicBezTo>
                <a:cubicBezTo>
                  <a:pt x="673" y="1330"/>
                  <a:pt x="390" y="593"/>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flipH="1">
            <a:off x="4737143" y="3121210"/>
            <a:ext cx="1430567" cy="957273"/>
          </a:xfrm>
          <a:custGeom>
            <a:avLst/>
            <a:gdLst/>
            <a:ahLst/>
            <a:cxnLst/>
            <a:rect l="l" t="t" r="r" b="b"/>
            <a:pathLst>
              <a:path w="20215" h="13527" extrusionOk="0">
                <a:moveTo>
                  <a:pt x="9254" y="1"/>
                </a:moveTo>
                <a:cubicBezTo>
                  <a:pt x="8189" y="1"/>
                  <a:pt x="7472" y="40"/>
                  <a:pt x="7472" y="40"/>
                </a:cubicBezTo>
                <a:lnTo>
                  <a:pt x="1864" y="54"/>
                </a:lnTo>
                <a:cubicBezTo>
                  <a:pt x="1864" y="54"/>
                  <a:pt x="0" y="5315"/>
                  <a:pt x="2590" y="6549"/>
                </a:cubicBezTo>
                <a:lnTo>
                  <a:pt x="13704" y="6549"/>
                </a:lnTo>
                <a:lnTo>
                  <a:pt x="14673" y="13527"/>
                </a:lnTo>
                <a:lnTo>
                  <a:pt x="19965" y="13527"/>
                </a:lnTo>
                <a:cubicBezTo>
                  <a:pt x="19965" y="13527"/>
                  <a:pt x="20214" y="3856"/>
                  <a:pt x="17646" y="1610"/>
                </a:cubicBezTo>
                <a:cubicBezTo>
                  <a:pt x="16045" y="212"/>
                  <a:pt x="11719" y="1"/>
                  <a:pt x="9254" y="1"/>
                </a:cubicBez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flipH="1">
            <a:off x="4951926" y="3074503"/>
            <a:ext cx="1349963" cy="1003980"/>
          </a:xfrm>
          <a:custGeom>
            <a:avLst/>
            <a:gdLst/>
            <a:ahLst/>
            <a:cxnLst/>
            <a:rect l="l" t="t" r="r" b="b"/>
            <a:pathLst>
              <a:path w="19076" h="14187" extrusionOk="0">
                <a:moveTo>
                  <a:pt x="904" y="0"/>
                </a:moveTo>
                <a:cubicBezTo>
                  <a:pt x="904" y="0"/>
                  <a:pt x="881" y="60"/>
                  <a:pt x="847" y="171"/>
                </a:cubicBezTo>
                <a:cubicBezTo>
                  <a:pt x="807" y="300"/>
                  <a:pt x="744" y="504"/>
                  <a:pt x="677" y="757"/>
                </a:cubicBezTo>
                <a:cubicBezTo>
                  <a:pt x="227" y="2407"/>
                  <a:pt x="1" y="6249"/>
                  <a:pt x="2020" y="7209"/>
                </a:cubicBezTo>
                <a:lnTo>
                  <a:pt x="12567" y="7209"/>
                </a:lnTo>
                <a:lnTo>
                  <a:pt x="13533" y="14187"/>
                </a:lnTo>
                <a:lnTo>
                  <a:pt x="18928" y="14187"/>
                </a:lnTo>
                <a:cubicBezTo>
                  <a:pt x="18928" y="14187"/>
                  <a:pt x="19075" y="4516"/>
                  <a:pt x="16506" y="2270"/>
                </a:cubicBezTo>
                <a:cubicBezTo>
                  <a:pt x="15356" y="1267"/>
                  <a:pt x="12810" y="874"/>
                  <a:pt x="10551" y="734"/>
                </a:cubicBezTo>
                <a:cubicBezTo>
                  <a:pt x="10291" y="717"/>
                  <a:pt x="10038" y="704"/>
                  <a:pt x="9788" y="694"/>
                </a:cubicBezTo>
                <a:cubicBezTo>
                  <a:pt x="9183" y="669"/>
                  <a:pt x="8615" y="661"/>
                  <a:pt x="8122" y="661"/>
                </a:cubicBezTo>
                <a:cubicBezTo>
                  <a:pt x="7053" y="661"/>
                  <a:pt x="6332" y="700"/>
                  <a:pt x="6332" y="700"/>
                </a:cubicBezTo>
                <a:lnTo>
                  <a:pt x="904"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flipH="1">
            <a:off x="5555219" y="3074503"/>
            <a:ext cx="698830" cy="111176"/>
          </a:xfrm>
          <a:custGeom>
            <a:avLst/>
            <a:gdLst/>
            <a:ahLst/>
            <a:cxnLst/>
            <a:rect l="l" t="t" r="r" b="b"/>
            <a:pathLst>
              <a:path w="9875" h="1571" extrusionOk="0">
                <a:moveTo>
                  <a:pt x="228" y="0"/>
                </a:moveTo>
                <a:cubicBezTo>
                  <a:pt x="228" y="0"/>
                  <a:pt x="205" y="60"/>
                  <a:pt x="171" y="171"/>
                </a:cubicBezTo>
                <a:cubicBezTo>
                  <a:pt x="131" y="300"/>
                  <a:pt x="68" y="504"/>
                  <a:pt x="1" y="757"/>
                </a:cubicBezTo>
                <a:cubicBezTo>
                  <a:pt x="1365" y="1378"/>
                  <a:pt x="3127" y="1570"/>
                  <a:pt x="4784" y="1570"/>
                </a:cubicBezTo>
                <a:cubicBezTo>
                  <a:pt x="7465" y="1570"/>
                  <a:pt x="9871" y="1067"/>
                  <a:pt x="9871" y="1067"/>
                </a:cubicBezTo>
                <a:lnTo>
                  <a:pt x="9875" y="734"/>
                </a:lnTo>
                <a:cubicBezTo>
                  <a:pt x="9615" y="717"/>
                  <a:pt x="9362" y="704"/>
                  <a:pt x="9112" y="694"/>
                </a:cubicBezTo>
                <a:cubicBezTo>
                  <a:pt x="8507" y="669"/>
                  <a:pt x="7939" y="661"/>
                  <a:pt x="7446" y="661"/>
                </a:cubicBezTo>
                <a:cubicBezTo>
                  <a:pt x="6377" y="661"/>
                  <a:pt x="5656" y="700"/>
                  <a:pt x="5656" y="700"/>
                </a:cubicBezTo>
                <a:lnTo>
                  <a:pt x="228" y="0"/>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flipH="1">
            <a:off x="5553026" y="2741252"/>
            <a:ext cx="734709" cy="385188"/>
          </a:xfrm>
          <a:custGeom>
            <a:avLst/>
            <a:gdLst/>
            <a:ahLst/>
            <a:cxnLst/>
            <a:rect l="l" t="t" r="r" b="b"/>
            <a:pathLst>
              <a:path w="10382" h="5443" extrusionOk="0">
                <a:moveTo>
                  <a:pt x="4206" y="1"/>
                </a:moveTo>
                <a:lnTo>
                  <a:pt x="1" y="4480"/>
                </a:lnTo>
                <a:cubicBezTo>
                  <a:pt x="187" y="4629"/>
                  <a:pt x="407" y="4763"/>
                  <a:pt x="647" y="4880"/>
                </a:cubicBezTo>
                <a:cubicBezTo>
                  <a:pt x="681" y="4769"/>
                  <a:pt x="704" y="4709"/>
                  <a:pt x="704" y="4709"/>
                </a:cubicBezTo>
                <a:lnTo>
                  <a:pt x="6132" y="5409"/>
                </a:lnTo>
                <a:cubicBezTo>
                  <a:pt x="6132" y="5409"/>
                  <a:pt x="6853" y="5370"/>
                  <a:pt x="7922" y="5370"/>
                </a:cubicBezTo>
                <a:cubicBezTo>
                  <a:pt x="8415" y="5370"/>
                  <a:pt x="8983" y="5378"/>
                  <a:pt x="9588" y="5403"/>
                </a:cubicBezTo>
                <a:cubicBezTo>
                  <a:pt x="9838" y="5413"/>
                  <a:pt x="10091" y="5426"/>
                  <a:pt x="10351" y="5443"/>
                </a:cubicBezTo>
                <a:lnTo>
                  <a:pt x="10381" y="1437"/>
                </a:lnTo>
                <a:lnTo>
                  <a:pt x="4963" y="770"/>
                </a:lnTo>
                <a:lnTo>
                  <a:pt x="4206" y="1"/>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flipH="1">
            <a:off x="5385151" y="2903101"/>
            <a:ext cx="230985" cy="194116"/>
          </a:xfrm>
          <a:custGeom>
            <a:avLst/>
            <a:gdLst/>
            <a:ahLst/>
            <a:cxnLst/>
            <a:rect l="l" t="t" r="r" b="b"/>
            <a:pathLst>
              <a:path w="3264" h="2743" extrusionOk="0">
                <a:moveTo>
                  <a:pt x="1964" y="1"/>
                </a:moveTo>
                <a:cubicBezTo>
                  <a:pt x="1689" y="1"/>
                  <a:pt x="1308" y="61"/>
                  <a:pt x="964" y="147"/>
                </a:cubicBezTo>
                <a:cubicBezTo>
                  <a:pt x="554" y="250"/>
                  <a:pt x="71" y="303"/>
                  <a:pt x="71" y="303"/>
                </a:cubicBezTo>
                <a:lnTo>
                  <a:pt x="1" y="2742"/>
                </a:lnTo>
                <a:cubicBezTo>
                  <a:pt x="1" y="2742"/>
                  <a:pt x="2647" y="2416"/>
                  <a:pt x="2794" y="2113"/>
                </a:cubicBezTo>
                <a:cubicBezTo>
                  <a:pt x="2883" y="1930"/>
                  <a:pt x="2740" y="1856"/>
                  <a:pt x="2740" y="1856"/>
                </a:cubicBezTo>
                <a:cubicBezTo>
                  <a:pt x="2740" y="1856"/>
                  <a:pt x="3014" y="1856"/>
                  <a:pt x="3083" y="1713"/>
                </a:cubicBezTo>
                <a:cubicBezTo>
                  <a:pt x="3157" y="1566"/>
                  <a:pt x="3030" y="1456"/>
                  <a:pt x="3030" y="1456"/>
                </a:cubicBezTo>
                <a:cubicBezTo>
                  <a:pt x="3030" y="1456"/>
                  <a:pt x="3263" y="1423"/>
                  <a:pt x="3214" y="1210"/>
                </a:cubicBezTo>
                <a:cubicBezTo>
                  <a:pt x="3160" y="976"/>
                  <a:pt x="2407" y="756"/>
                  <a:pt x="1651" y="590"/>
                </a:cubicBezTo>
                <a:cubicBezTo>
                  <a:pt x="2134" y="570"/>
                  <a:pt x="2391" y="376"/>
                  <a:pt x="2343" y="127"/>
                </a:cubicBezTo>
                <a:cubicBezTo>
                  <a:pt x="2328" y="37"/>
                  <a:pt x="2178" y="1"/>
                  <a:pt x="196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flipH="1">
            <a:off x="5399302" y="2981088"/>
            <a:ext cx="80250" cy="30784"/>
          </a:xfrm>
          <a:custGeom>
            <a:avLst/>
            <a:gdLst/>
            <a:ahLst/>
            <a:cxnLst/>
            <a:rect l="l" t="t" r="r" b="b"/>
            <a:pathLst>
              <a:path w="1134" h="435" extrusionOk="0">
                <a:moveTo>
                  <a:pt x="21" y="1"/>
                </a:moveTo>
                <a:lnTo>
                  <a:pt x="1" y="171"/>
                </a:lnTo>
                <a:cubicBezTo>
                  <a:pt x="607" y="231"/>
                  <a:pt x="1060" y="431"/>
                  <a:pt x="1064" y="434"/>
                </a:cubicBezTo>
                <a:lnTo>
                  <a:pt x="1133" y="277"/>
                </a:lnTo>
                <a:cubicBezTo>
                  <a:pt x="1117" y="268"/>
                  <a:pt x="650" y="65"/>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flipH="1">
            <a:off x="5420745" y="3017675"/>
            <a:ext cx="65672" cy="22929"/>
          </a:xfrm>
          <a:custGeom>
            <a:avLst/>
            <a:gdLst/>
            <a:ahLst/>
            <a:cxnLst/>
            <a:rect l="l" t="t" r="r" b="b"/>
            <a:pathLst>
              <a:path w="928" h="324" extrusionOk="0">
                <a:moveTo>
                  <a:pt x="18" y="0"/>
                </a:moveTo>
                <a:lnTo>
                  <a:pt x="1" y="174"/>
                </a:lnTo>
                <a:cubicBezTo>
                  <a:pt x="424" y="207"/>
                  <a:pt x="881" y="320"/>
                  <a:pt x="887" y="323"/>
                </a:cubicBezTo>
                <a:lnTo>
                  <a:pt x="927" y="154"/>
                </a:lnTo>
                <a:cubicBezTo>
                  <a:pt x="910" y="151"/>
                  <a:pt x="454" y="34"/>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flipH="1">
            <a:off x="5590818" y="2438715"/>
            <a:ext cx="822178" cy="702368"/>
          </a:xfrm>
          <a:custGeom>
            <a:avLst/>
            <a:gdLst/>
            <a:ahLst/>
            <a:cxnLst/>
            <a:rect l="l" t="t" r="r" b="b"/>
            <a:pathLst>
              <a:path w="11618" h="9925" extrusionOk="0">
                <a:moveTo>
                  <a:pt x="5363" y="0"/>
                </a:moveTo>
                <a:cubicBezTo>
                  <a:pt x="5363" y="0"/>
                  <a:pt x="3474" y="304"/>
                  <a:pt x="2874" y="774"/>
                </a:cubicBezTo>
                <a:cubicBezTo>
                  <a:pt x="2371" y="1163"/>
                  <a:pt x="1" y="4879"/>
                  <a:pt x="1137" y="7915"/>
                </a:cubicBezTo>
                <a:cubicBezTo>
                  <a:pt x="1261" y="8244"/>
                  <a:pt x="1477" y="8521"/>
                  <a:pt x="1771" y="8755"/>
                </a:cubicBezTo>
                <a:cubicBezTo>
                  <a:pt x="1957" y="8904"/>
                  <a:pt x="2177" y="9038"/>
                  <a:pt x="2417" y="9155"/>
                </a:cubicBezTo>
                <a:cubicBezTo>
                  <a:pt x="3674" y="9755"/>
                  <a:pt x="5588" y="9924"/>
                  <a:pt x="7346" y="9924"/>
                </a:cubicBezTo>
                <a:cubicBezTo>
                  <a:pt x="9125" y="9924"/>
                  <a:pt x="10744" y="9751"/>
                  <a:pt x="11358" y="9678"/>
                </a:cubicBezTo>
                <a:cubicBezTo>
                  <a:pt x="11524" y="9658"/>
                  <a:pt x="11618" y="9644"/>
                  <a:pt x="11618" y="9644"/>
                </a:cubicBezTo>
                <a:lnTo>
                  <a:pt x="11618" y="6145"/>
                </a:lnTo>
                <a:lnTo>
                  <a:pt x="6376" y="5412"/>
                </a:lnTo>
                <a:lnTo>
                  <a:pt x="5976" y="4276"/>
                </a:lnTo>
                <a:lnTo>
                  <a:pt x="5363"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flipH="1">
            <a:off x="4755527" y="3938378"/>
            <a:ext cx="607328" cy="12314"/>
          </a:xfrm>
          <a:custGeom>
            <a:avLst/>
            <a:gdLst/>
            <a:ahLst/>
            <a:cxnLst/>
            <a:rect l="l" t="t" r="r" b="b"/>
            <a:pathLst>
              <a:path w="8582" h="174" extrusionOk="0">
                <a:moveTo>
                  <a:pt x="1" y="0"/>
                </a:moveTo>
                <a:lnTo>
                  <a:pt x="1" y="174"/>
                </a:lnTo>
                <a:lnTo>
                  <a:pt x="8582" y="174"/>
                </a:lnTo>
                <a:lnTo>
                  <a:pt x="8582"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flipH="1">
            <a:off x="5692922" y="2858021"/>
            <a:ext cx="29793" cy="276489"/>
          </a:xfrm>
          <a:custGeom>
            <a:avLst/>
            <a:gdLst/>
            <a:ahLst/>
            <a:cxnLst/>
            <a:rect l="l" t="t" r="r" b="b"/>
            <a:pathLst>
              <a:path w="421" h="3907" extrusionOk="0">
                <a:moveTo>
                  <a:pt x="247" y="0"/>
                </a:moveTo>
                <a:lnTo>
                  <a:pt x="1" y="3896"/>
                </a:lnTo>
                <a:lnTo>
                  <a:pt x="174" y="3906"/>
                </a:lnTo>
                <a:lnTo>
                  <a:pt x="421" y="14"/>
                </a:lnTo>
                <a:lnTo>
                  <a:pt x="24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flipH="1">
            <a:off x="5750676" y="2376439"/>
            <a:ext cx="343435" cy="217540"/>
          </a:xfrm>
          <a:custGeom>
            <a:avLst/>
            <a:gdLst/>
            <a:ahLst/>
            <a:cxnLst/>
            <a:rect l="l" t="t" r="r" b="b"/>
            <a:pathLst>
              <a:path w="4853" h="3074" extrusionOk="0">
                <a:moveTo>
                  <a:pt x="4679" y="1"/>
                </a:moveTo>
                <a:cubicBezTo>
                  <a:pt x="4666" y="547"/>
                  <a:pt x="4623" y="1127"/>
                  <a:pt x="4419" y="1651"/>
                </a:cubicBezTo>
                <a:cubicBezTo>
                  <a:pt x="4196" y="2217"/>
                  <a:pt x="3799" y="2640"/>
                  <a:pt x="3333" y="2813"/>
                </a:cubicBezTo>
                <a:cubicBezTo>
                  <a:pt x="3159" y="2876"/>
                  <a:pt x="2981" y="2904"/>
                  <a:pt x="2806" y="2904"/>
                </a:cubicBezTo>
                <a:cubicBezTo>
                  <a:pt x="2293" y="2904"/>
                  <a:pt x="1794" y="2670"/>
                  <a:pt x="1447" y="2400"/>
                </a:cubicBezTo>
                <a:cubicBezTo>
                  <a:pt x="900" y="1974"/>
                  <a:pt x="517" y="1380"/>
                  <a:pt x="147" y="804"/>
                </a:cubicBezTo>
                <a:lnTo>
                  <a:pt x="0" y="897"/>
                </a:lnTo>
                <a:cubicBezTo>
                  <a:pt x="380" y="1483"/>
                  <a:pt x="773" y="2094"/>
                  <a:pt x="1344" y="2537"/>
                </a:cubicBezTo>
                <a:cubicBezTo>
                  <a:pt x="1793" y="2886"/>
                  <a:pt x="2316" y="3073"/>
                  <a:pt x="2803" y="3073"/>
                </a:cubicBezTo>
                <a:cubicBezTo>
                  <a:pt x="3010" y="3073"/>
                  <a:pt x="3206" y="3040"/>
                  <a:pt x="3389" y="2973"/>
                </a:cubicBezTo>
                <a:cubicBezTo>
                  <a:pt x="3906" y="2786"/>
                  <a:pt x="4339" y="2326"/>
                  <a:pt x="4579" y="1714"/>
                </a:cubicBezTo>
                <a:cubicBezTo>
                  <a:pt x="4792" y="1164"/>
                  <a:pt x="4835" y="567"/>
                  <a:pt x="4852" y="4"/>
                </a:cubicBezTo>
                <a:lnTo>
                  <a:pt x="46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flipH="1">
            <a:off x="6547320" y="2589028"/>
            <a:ext cx="231127" cy="194045"/>
          </a:xfrm>
          <a:custGeom>
            <a:avLst/>
            <a:gdLst/>
            <a:ahLst/>
            <a:cxnLst/>
            <a:rect l="l" t="t" r="r" b="b"/>
            <a:pathLst>
              <a:path w="3266" h="2742" extrusionOk="0">
                <a:moveTo>
                  <a:pt x="1965" y="0"/>
                </a:moveTo>
                <a:cubicBezTo>
                  <a:pt x="1690" y="0"/>
                  <a:pt x="1309" y="60"/>
                  <a:pt x="966" y="146"/>
                </a:cubicBezTo>
                <a:cubicBezTo>
                  <a:pt x="557" y="249"/>
                  <a:pt x="73" y="302"/>
                  <a:pt x="73" y="302"/>
                </a:cubicBezTo>
                <a:lnTo>
                  <a:pt x="0" y="2741"/>
                </a:lnTo>
                <a:cubicBezTo>
                  <a:pt x="0" y="2741"/>
                  <a:pt x="2649" y="2415"/>
                  <a:pt x="2796" y="2109"/>
                </a:cubicBezTo>
                <a:cubicBezTo>
                  <a:pt x="2886" y="1929"/>
                  <a:pt x="2742" y="1855"/>
                  <a:pt x="2742" y="1855"/>
                </a:cubicBezTo>
                <a:cubicBezTo>
                  <a:pt x="2742" y="1855"/>
                  <a:pt x="3012" y="1855"/>
                  <a:pt x="3086" y="1709"/>
                </a:cubicBezTo>
                <a:cubicBezTo>
                  <a:pt x="3159" y="1566"/>
                  <a:pt x="3032" y="1455"/>
                  <a:pt x="3032" y="1455"/>
                </a:cubicBezTo>
                <a:cubicBezTo>
                  <a:pt x="3032" y="1455"/>
                  <a:pt x="3266" y="1422"/>
                  <a:pt x="3216" y="1209"/>
                </a:cubicBezTo>
                <a:cubicBezTo>
                  <a:pt x="3162" y="976"/>
                  <a:pt x="2409" y="756"/>
                  <a:pt x="1652" y="589"/>
                </a:cubicBezTo>
                <a:cubicBezTo>
                  <a:pt x="2136" y="569"/>
                  <a:pt x="2392" y="372"/>
                  <a:pt x="2346" y="126"/>
                </a:cubicBezTo>
                <a:cubicBezTo>
                  <a:pt x="2330" y="37"/>
                  <a:pt x="2180" y="0"/>
                  <a:pt x="1965"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flipH="1">
            <a:off x="6561471" y="2666733"/>
            <a:ext cx="80250" cy="30996"/>
          </a:xfrm>
          <a:custGeom>
            <a:avLst/>
            <a:gdLst/>
            <a:ahLst/>
            <a:cxnLst/>
            <a:rect l="l" t="t" r="r" b="b"/>
            <a:pathLst>
              <a:path w="1134" h="438" extrusionOk="0">
                <a:moveTo>
                  <a:pt x="17" y="1"/>
                </a:moveTo>
                <a:lnTo>
                  <a:pt x="0" y="174"/>
                </a:lnTo>
                <a:cubicBezTo>
                  <a:pt x="604" y="234"/>
                  <a:pt x="1060" y="434"/>
                  <a:pt x="1064" y="437"/>
                </a:cubicBezTo>
                <a:lnTo>
                  <a:pt x="1134" y="281"/>
                </a:lnTo>
                <a:cubicBezTo>
                  <a:pt x="1114" y="271"/>
                  <a:pt x="651" y="64"/>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flipH="1">
            <a:off x="6582914" y="2703532"/>
            <a:ext cx="65602" cy="22716"/>
          </a:xfrm>
          <a:custGeom>
            <a:avLst/>
            <a:gdLst/>
            <a:ahLst/>
            <a:cxnLst/>
            <a:rect l="l" t="t" r="r" b="b"/>
            <a:pathLst>
              <a:path w="927" h="321" extrusionOk="0">
                <a:moveTo>
                  <a:pt x="13" y="1"/>
                </a:moveTo>
                <a:lnTo>
                  <a:pt x="0" y="171"/>
                </a:lnTo>
                <a:cubicBezTo>
                  <a:pt x="423" y="208"/>
                  <a:pt x="880" y="320"/>
                  <a:pt x="883" y="320"/>
                </a:cubicBezTo>
                <a:lnTo>
                  <a:pt x="926" y="154"/>
                </a:lnTo>
                <a:cubicBezTo>
                  <a:pt x="906" y="151"/>
                  <a:pt x="453" y="34"/>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flipH="1">
            <a:off x="6757725" y="2131861"/>
            <a:ext cx="668329" cy="744900"/>
          </a:xfrm>
          <a:custGeom>
            <a:avLst/>
            <a:gdLst/>
            <a:ahLst/>
            <a:cxnLst/>
            <a:rect l="l" t="t" r="r" b="b"/>
            <a:pathLst>
              <a:path w="9444" h="10526" extrusionOk="0">
                <a:moveTo>
                  <a:pt x="6210" y="0"/>
                </a:moveTo>
                <a:cubicBezTo>
                  <a:pt x="5639" y="0"/>
                  <a:pt x="3987" y="14"/>
                  <a:pt x="3636" y="168"/>
                </a:cubicBezTo>
                <a:cubicBezTo>
                  <a:pt x="3139" y="384"/>
                  <a:pt x="0" y="3563"/>
                  <a:pt x="643" y="7166"/>
                </a:cubicBezTo>
                <a:cubicBezTo>
                  <a:pt x="694" y="7446"/>
                  <a:pt x="766" y="7729"/>
                  <a:pt x="866" y="8012"/>
                </a:cubicBezTo>
                <a:cubicBezTo>
                  <a:pt x="1083" y="8635"/>
                  <a:pt x="1443" y="9115"/>
                  <a:pt x="1903" y="9475"/>
                </a:cubicBezTo>
                <a:cubicBezTo>
                  <a:pt x="2928" y="10290"/>
                  <a:pt x="4429" y="10525"/>
                  <a:pt x="5822" y="10525"/>
                </a:cubicBezTo>
                <a:cubicBezTo>
                  <a:pt x="7734" y="10525"/>
                  <a:pt x="9444" y="10081"/>
                  <a:pt x="9444" y="10081"/>
                </a:cubicBezTo>
                <a:lnTo>
                  <a:pt x="9284" y="7679"/>
                </a:lnTo>
                <a:lnTo>
                  <a:pt x="9211" y="6576"/>
                </a:lnTo>
                <a:lnTo>
                  <a:pt x="5705" y="6309"/>
                </a:lnTo>
                <a:lnTo>
                  <a:pt x="5272" y="4573"/>
                </a:lnTo>
                <a:lnTo>
                  <a:pt x="6405" y="1"/>
                </a:lnTo>
                <a:cubicBezTo>
                  <a:pt x="6405" y="1"/>
                  <a:pt x="6332" y="0"/>
                  <a:pt x="6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flipH="1">
            <a:off x="7163291" y="2368159"/>
            <a:ext cx="114431" cy="115422"/>
          </a:xfrm>
          <a:custGeom>
            <a:avLst/>
            <a:gdLst/>
            <a:ahLst/>
            <a:cxnLst/>
            <a:rect l="l" t="t" r="r" b="b"/>
            <a:pathLst>
              <a:path w="1617" h="1631" extrusionOk="0">
                <a:moveTo>
                  <a:pt x="614" y="1"/>
                </a:moveTo>
                <a:lnTo>
                  <a:pt x="580" y="554"/>
                </a:lnTo>
                <a:lnTo>
                  <a:pt x="24" y="501"/>
                </a:lnTo>
                <a:lnTo>
                  <a:pt x="0" y="968"/>
                </a:lnTo>
                <a:lnTo>
                  <a:pt x="554" y="1014"/>
                </a:lnTo>
                <a:lnTo>
                  <a:pt x="520" y="1568"/>
                </a:lnTo>
                <a:lnTo>
                  <a:pt x="990" y="1631"/>
                </a:lnTo>
                <a:lnTo>
                  <a:pt x="1017" y="1054"/>
                </a:lnTo>
                <a:lnTo>
                  <a:pt x="1580" y="1101"/>
                </a:lnTo>
                <a:lnTo>
                  <a:pt x="1617" y="654"/>
                </a:lnTo>
                <a:lnTo>
                  <a:pt x="1037" y="598"/>
                </a:lnTo>
                <a:lnTo>
                  <a:pt x="1060" y="48"/>
                </a:lnTo>
                <a:lnTo>
                  <a:pt x="614" y="1"/>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flipH="1">
            <a:off x="5936531" y="3409806"/>
            <a:ext cx="1155140" cy="1155423"/>
          </a:xfrm>
          <a:custGeom>
            <a:avLst/>
            <a:gdLst/>
            <a:ahLst/>
            <a:cxnLst/>
            <a:rect l="l" t="t" r="r" b="b"/>
            <a:pathLst>
              <a:path w="16323" h="16327" extrusionOk="0">
                <a:moveTo>
                  <a:pt x="8162" y="694"/>
                </a:moveTo>
                <a:cubicBezTo>
                  <a:pt x="9171" y="694"/>
                  <a:pt x="10148" y="891"/>
                  <a:pt x="11071" y="1280"/>
                </a:cubicBezTo>
                <a:cubicBezTo>
                  <a:pt x="11961" y="1657"/>
                  <a:pt x="12756" y="2194"/>
                  <a:pt x="13443" y="2880"/>
                </a:cubicBezTo>
                <a:cubicBezTo>
                  <a:pt x="14130" y="3567"/>
                  <a:pt x="14669" y="4367"/>
                  <a:pt x="15046" y="5256"/>
                </a:cubicBezTo>
                <a:cubicBezTo>
                  <a:pt x="15436" y="6176"/>
                  <a:pt x="15632" y="7156"/>
                  <a:pt x="15632" y="8163"/>
                </a:cubicBezTo>
                <a:cubicBezTo>
                  <a:pt x="15632" y="9172"/>
                  <a:pt x="15436" y="10152"/>
                  <a:pt x="15046" y="11071"/>
                </a:cubicBezTo>
                <a:cubicBezTo>
                  <a:pt x="14669" y="11961"/>
                  <a:pt x="14130" y="12761"/>
                  <a:pt x="13443" y="13447"/>
                </a:cubicBezTo>
                <a:cubicBezTo>
                  <a:pt x="12756" y="14134"/>
                  <a:pt x="11961" y="14670"/>
                  <a:pt x="11071" y="15047"/>
                </a:cubicBezTo>
                <a:cubicBezTo>
                  <a:pt x="10148" y="15436"/>
                  <a:pt x="9171" y="15633"/>
                  <a:pt x="8162" y="15633"/>
                </a:cubicBezTo>
                <a:cubicBezTo>
                  <a:pt x="7152" y="15633"/>
                  <a:pt x="6175" y="15436"/>
                  <a:pt x="5252" y="15047"/>
                </a:cubicBezTo>
                <a:cubicBezTo>
                  <a:pt x="4366" y="14670"/>
                  <a:pt x="3566" y="14134"/>
                  <a:pt x="2879" y="13447"/>
                </a:cubicBezTo>
                <a:cubicBezTo>
                  <a:pt x="2193" y="12761"/>
                  <a:pt x="1653" y="11961"/>
                  <a:pt x="1277" y="11071"/>
                </a:cubicBezTo>
                <a:cubicBezTo>
                  <a:pt x="887" y="10152"/>
                  <a:pt x="690" y="9172"/>
                  <a:pt x="690" y="8163"/>
                </a:cubicBezTo>
                <a:cubicBezTo>
                  <a:pt x="690" y="7156"/>
                  <a:pt x="887" y="6176"/>
                  <a:pt x="1277" y="5256"/>
                </a:cubicBezTo>
                <a:cubicBezTo>
                  <a:pt x="1653" y="4367"/>
                  <a:pt x="2193" y="3567"/>
                  <a:pt x="2879" y="2880"/>
                </a:cubicBezTo>
                <a:cubicBezTo>
                  <a:pt x="3566" y="2194"/>
                  <a:pt x="4366" y="1657"/>
                  <a:pt x="5252" y="1280"/>
                </a:cubicBezTo>
                <a:cubicBezTo>
                  <a:pt x="6175" y="891"/>
                  <a:pt x="7152" y="694"/>
                  <a:pt x="8162" y="694"/>
                </a:cubicBezTo>
                <a:close/>
                <a:moveTo>
                  <a:pt x="8162" y="1"/>
                </a:moveTo>
                <a:cubicBezTo>
                  <a:pt x="3653" y="1"/>
                  <a:pt x="0" y="3657"/>
                  <a:pt x="0" y="8163"/>
                </a:cubicBezTo>
                <a:cubicBezTo>
                  <a:pt x="0" y="12671"/>
                  <a:pt x="3653" y="16327"/>
                  <a:pt x="8162" y="16327"/>
                </a:cubicBezTo>
                <a:cubicBezTo>
                  <a:pt x="12670" y="16327"/>
                  <a:pt x="16323" y="12671"/>
                  <a:pt x="16323" y="8163"/>
                </a:cubicBezTo>
                <a:cubicBezTo>
                  <a:pt x="16323" y="3657"/>
                  <a:pt x="12670" y="1"/>
                  <a:pt x="816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flipH="1">
            <a:off x="5930445" y="3403720"/>
            <a:ext cx="1167382" cy="1167595"/>
          </a:xfrm>
          <a:custGeom>
            <a:avLst/>
            <a:gdLst/>
            <a:ahLst/>
            <a:cxnLst/>
            <a:rect l="l" t="t" r="r" b="b"/>
            <a:pathLst>
              <a:path w="16496" h="16499" extrusionOk="0">
                <a:moveTo>
                  <a:pt x="8249" y="174"/>
                </a:moveTo>
                <a:cubicBezTo>
                  <a:pt x="10404" y="174"/>
                  <a:pt x="12434" y="1014"/>
                  <a:pt x="13960" y="2540"/>
                </a:cubicBezTo>
                <a:cubicBezTo>
                  <a:pt x="15483" y="4066"/>
                  <a:pt x="16326" y="6092"/>
                  <a:pt x="16326" y="8249"/>
                </a:cubicBezTo>
                <a:cubicBezTo>
                  <a:pt x="16326" y="10408"/>
                  <a:pt x="15483" y="12434"/>
                  <a:pt x="13960" y="13960"/>
                </a:cubicBezTo>
                <a:cubicBezTo>
                  <a:pt x="12434" y="15486"/>
                  <a:pt x="10404" y="16326"/>
                  <a:pt x="8249" y="16326"/>
                </a:cubicBezTo>
                <a:cubicBezTo>
                  <a:pt x="6093" y="16326"/>
                  <a:pt x="4063" y="15486"/>
                  <a:pt x="2537" y="13960"/>
                </a:cubicBezTo>
                <a:cubicBezTo>
                  <a:pt x="1014" y="12434"/>
                  <a:pt x="174" y="10408"/>
                  <a:pt x="174" y="8249"/>
                </a:cubicBezTo>
                <a:cubicBezTo>
                  <a:pt x="174" y="6092"/>
                  <a:pt x="1014" y="4066"/>
                  <a:pt x="2537" y="2540"/>
                </a:cubicBezTo>
                <a:cubicBezTo>
                  <a:pt x="4063" y="1014"/>
                  <a:pt x="6093" y="174"/>
                  <a:pt x="8249" y="174"/>
                </a:cubicBezTo>
                <a:close/>
                <a:moveTo>
                  <a:pt x="8249" y="0"/>
                </a:moveTo>
                <a:cubicBezTo>
                  <a:pt x="6045" y="0"/>
                  <a:pt x="3973" y="860"/>
                  <a:pt x="2417" y="2417"/>
                </a:cubicBezTo>
                <a:cubicBezTo>
                  <a:pt x="857" y="3976"/>
                  <a:pt x="1" y="6045"/>
                  <a:pt x="1" y="8249"/>
                </a:cubicBezTo>
                <a:cubicBezTo>
                  <a:pt x="1" y="10454"/>
                  <a:pt x="857" y="12523"/>
                  <a:pt x="2417" y="14083"/>
                </a:cubicBezTo>
                <a:cubicBezTo>
                  <a:pt x="3973" y="15639"/>
                  <a:pt x="6045" y="16499"/>
                  <a:pt x="8249" y="16499"/>
                </a:cubicBezTo>
                <a:cubicBezTo>
                  <a:pt x="10451" y="16499"/>
                  <a:pt x="12524" y="15639"/>
                  <a:pt x="14080" y="14083"/>
                </a:cubicBezTo>
                <a:cubicBezTo>
                  <a:pt x="15639" y="12523"/>
                  <a:pt x="16496" y="10454"/>
                  <a:pt x="16496" y="8249"/>
                </a:cubicBezTo>
                <a:cubicBezTo>
                  <a:pt x="16496" y="6045"/>
                  <a:pt x="15639" y="3976"/>
                  <a:pt x="14080" y="2417"/>
                </a:cubicBezTo>
                <a:cubicBezTo>
                  <a:pt x="12524" y="860"/>
                  <a:pt x="10451" y="0"/>
                  <a:pt x="8249"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flipH="1">
            <a:off x="6472090" y="3945668"/>
            <a:ext cx="84001" cy="83789"/>
          </a:xfrm>
          <a:custGeom>
            <a:avLst/>
            <a:gdLst/>
            <a:ahLst/>
            <a:cxnLst/>
            <a:rect l="l" t="t" r="r" b="b"/>
            <a:pathLst>
              <a:path w="1187" h="1184" extrusionOk="0">
                <a:moveTo>
                  <a:pt x="594" y="0"/>
                </a:moveTo>
                <a:cubicBezTo>
                  <a:pt x="267" y="0"/>
                  <a:pt x="0" y="263"/>
                  <a:pt x="0" y="591"/>
                </a:cubicBezTo>
                <a:cubicBezTo>
                  <a:pt x="0" y="920"/>
                  <a:pt x="267" y="1183"/>
                  <a:pt x="594" y="1183"/>
                </a:cubicBezTo>
                <a:cubicBezTo>
                  <a:pt x="920" y="1183"/>
                  <a:pt x="1186" y="920"/>
                  <a:pt x="1186" y="591"/>
                </a:cubicBezTo>
                <a:cubicBezTo>
                  <a:pt x="1186" y="263"/>
                  <a:pt x="920"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flipH="1">
            <a:off x="5458272" y="3131047"/>
            <a:ext cx="1055853" cy="1344797"/>
          </a:xfrm>
          <a:custGeom>
            <a:avLst/>
            <a:gdLst/>
            <a:ahLst/>
            <a:cxnLst/>
            <a:rect l="l" t="t" r="r" b="b"/>
            <a:pathLst>
              <a:path w="14920" h="19003" extrusionOk="0">
                <a:moveTo>
                  <a:pt x="1" y="1"/>
                </a:moveTo>
                <a:lnTo>
                  <a:pt x="1" y="175"/>
                </a:lnTo>
                <a:lnTo>
                  <a:pt x="10827" y="175"/>
                </a:lnTo>
                <a:cubicBezTo>
                  <a:pt x="12987" y="175"/>
                  <a:pt x="14746" y="1934"/>
                  <a:pt x="14746" y="4093"/>
                </a:cubicBezTo>
                <a:lnTo>
                  <a:pt x="14746" y="19003"/>
                </a:lnTo>
                <a:lnTo>
                  <a:pt x="14920" y="19003"/>
                </a:lnTo>
                <a:lnTo>
                  <a:pt x="14920" y="4093"/>
                </a:lnTo>
                <a:cubicBezTo>
                  <a:pt x="14920" y="1837"/>
                  <a:pt x="13083" y="1"/>
                  <a:pt x="10827"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flipH="1">
            <a:off x="5291311" y="4385496"/>
            <a:ext cx="180953" cy="180740"/>
          </a:xfrm>
          <a:custGeom>
            <a:avLst/>
            <a:gdLst/>
            <a:ahLst/>
            <a:cxnLst/>
            <a:rect l="l" t="t" r="r" b="b"/>
            <a:pathLst>
              <a:path w="2557" h="2554" extrusionOk="0">
                <a:moveTo>
                  <a:pt x="1281" y="0"/>
                </a:moveTo>
                <a:cubicBezTo>
                  <a:pt x="574" y="0"/>
                  <a:pt x="1" y="570"/>
                  <a:pt x="1" y="1277"/>
                </a:cubicBezTo>
                <a:cubicBezTo>
                  <a:pt x="1" y="1983"/>
                  <a:pt x="574" y="2553"/>
                  <a:pt x="1281" y="2553"/>
                </a:cubicBezTo>
                <a:cubicBezTo>
                  <a:pt x="1984" y="2553"/>
                  <a:pt x="2557" y="1983"/>
                  <a:pt x="2557" y="1277"/>
                </a:cubicBezTo>
                <a:cubicBezTo>
                  <a:pt x="2557" y="570"/>
                  <a:pt x="1984" y="0"/>
                  <a:pt x="1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flipH="1">
            <a:off x="5349056" y="4443031"/>
            <a:ext cx="65389" cy="65602"/>
          </a:xfrm>
          <a:custGeom>
            <a:avLst/>
            <a:gdLst/>
            <a:ahLst/>
            <a:cxnLst/>
            <a:rect l="l" t="t" r="r" b="b"/>
            <a:pathLst>
              <a:path w="924" h="927" extrusionOk="0">
                <a:moveTo>
                  <a:pt x="464" y="173"/>
                </a:moveTo>
                <a:cubicBezTo>
                  <a:pt x="620" y="173"/>
                  <a:pt x="750" y="304"/>
                  <a:pt x="750" y="464"/>
                </a:cubicBezTo>
                <a:cubicBezTo>
                  <a:pt x="750" y="624"/>
                  <a:pt x="620" y="753"/>
                  <a:pt x="464" y="753"/>
                </a:cubicBezTo>
                <a:cubicBezTo>
                  <a:pt x="304" y="753"/>
                  <a:pt x="173" y="624"/>
                  <a:pt x="173" y="464"/>
                </a:cubicBezTo>
                <a:cubicBezTo>
                  <a:pt x="173" y="304"/>
                  <a:pt x="304" y="173"/>
                  <a:pt x="464" y="173"/>
                </a:cubicBezTo>
                <a:close/>
                <a:moveTo>
                  <a:pt x="464" y="1"/>
                </a:moveTo>
                <a:cubicBezTo>
                  <a:pt x="207" y="1"/>
                  <a:pt x="0" y="210"/>
                  <a:pt x="0" y="464"/>
                </a:cubicBezTo>
                <a:cubicBezTo>
                  <a:pt x="0" y="720"/>
                  <a:pt x="207" y="927"/>
                  <a:pt x="464" y="927"/>
                </a:cubicBezTo>
                <a:cubicBezTo>
                  <a:pt x="717" y="927"/>
                  <a:pt x="923" y="720"/>
                  <a:pt x="923" y="464"/>
                </a:cubicBezTo>
                <a:cubicBezTo>
                  <a:pt x="923" y="210"/>
                  <a:pt x="717" y="1"/>
                  <a:pt x="464"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flipH="1">
            <a:off x="4933661" y="319792"/>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txBox="1">
            <a:spLocks noGrp="1"/>
          </p:cNvSpPr>
          <p:nvPr>
            <p:ph type="title"/>
          </p:nvPr>
        </p:nvSpPr>
        <p:spPr>
          <a:xfrm>
            <a:off x="7454080" y="1201008"/>
            <a:ext cx="1880009" cy="1686442"/>
          </a:xfrm>
          <a:prstGeom prst="rect">
            <a:avLst/>
          </a:prstGeom>
        </p:spPr>
        <p:txBody>
          <a:bodyPr spcFirstLastPara="1" wrap="square" lIns="91425" tIns="91425" rIns="91425" bIns="91425" anchor="ctr" anchorCtr="0">
            <a:noAutofit/>
          </a:bodyPr>
          <a:lstStyle/>
          <a:p>
            <a:pPr marL="0" lvl="0" indent="0" algn="l" rtl="0">
              <a:spcBef>
                <a:spcPts val="0"/>
              </a:spcBef>
              <a:buNone/>
            </a:pPr>
            <a:r>
              <a:rPr lang="en-US" b="0" dirty="0">
                <a:latin typeface="Reem Kufi"/>
                <a:ea typeface="Reem Kufi"/>
                <a:cs typeface="Reem Kufi"/>
                <a:sym typeface="Reem Kufi"/>
              </a:rPr>
              <a:t>COMMON COMORBID </a:t>
            </a:r>
            <a:br>
              <a:rPr lang="en-US" b="0" dirty="0">
                <a:latin typeface="Reem Kufi"/>
                <a:ea typeface="Reem Kufi"/>
                <a:cs typeface="Reem Kufi"/>
                <a:sym typeface="Reem Kufi"/>
              </a:rPr>
            </a:br>
            <a:r>
              <a:rPr lang="en-US" b="0" dirty="0">
                <a:latin typeface="Reem Kufi"/>
                <a:ea typeface="Reem Kufi"/>
                <a:cs typeface="Reem Kufi"/>
                <a:sym typeface="Reem Kufi"/>
              </a:rPr>
              <a:t>EMOTIONAL &amp; BEHAVIORAL DISORDERS</a:t>
            </a:r>
          </a:p>
        </p:txBody>
      </p:sp>
      <p:sp>
        <p:nvSpPr>
          <p:cNvPr id="2" name="TextBox 1">
            <a:extLst>
              <a:ext uri="{FF2B5EF4-FFF2-40B4-BE49-F238E27FC236}">
                <a16:creationId xmlns:a16="http://schemas.microsoft.com/office/drawing/2014/main" id="{7C993DD0-5D52-44FD-8C33-5795AE609BA1}"/>
              </a:ext>
            </a:extLst>
          </p:cNvPr>
          <p:cNvSpPr txBox="1"/>
          <p:nvPr/>
        </p:nvSpPr>
        <p:spPr>
          <a:xfrm>
            <a:off x="297712" y="492111"/>
            <a:ext cx="3711055" cy="3416320"/>
          </a:xfrm>
          <a:prstGeom prst="rect">
            <a:avLst/>
          </a:prstGeom>
          <a:solidFill>
            <a:srgbClr val="AAD3BD"/>
          </a:solidFill>
        </p:spPr>
        <p:txBody>
          <a:bodyPr wrap="square" rtlCol="0">
            <a:spAutoFit/>
          </a:bodyPr>
          <a:lstStyle/>
          <a:p>
            <a:pPr marL="285750" indent="-285750">
              <a:buClr>
                <a:schemeClr val="bg1"/>
              </a:buClr>
              <a:buFont typeface="Wingdings" panose="05000000000000000000" pitchFamily="2" charset="2"/>
              <a:buChar char="§"/>
            </a:pPr>
            <a:r>
              <a:rPr lang="en-US" sz="3600" dirty="0">
                <a:solidFill>
                  <a:schemeClr val="bg1"/>
                </a:solidFill>
              </a:rPr>
              <a:t>Problems with behavioral regulation </a:t>
            </a:r>
          </a:p>
          <a:p>
            <a:pPr marL="285750" indent="-285750">
              <a:buClr>
                <a:schemeClr val="bg1"/>
              </a:buClr>
              <a:buFont typeface="Wingdings" panose="05000000000000000000" pitchFamily="2" charset="2"/>
              <a:buChar char="§"/>
            </a:pPr>
            <a:endParaRPr lang="en-US" sz="3600" dirty="0">
              <a:solidFill>
                <a:schemeClr val="bg1"/>
              </a:solidFill>
            </a:endParaRPr>
          </a:p>
          <a:p>
            <a:pPr marL="285750" indent="-285750">
              <a:buClr>
                <a:schemeClr val="bg1"/>
              </a:buClr>
              <a:buFont typeface="Wingdings" panose="05000000000000000000" pitchFamily="2" charset="2"/>
              <a:buChar char="§"/>
            </a:pPr>
            <a:r>
              <a:rPr lang="en-US" sz="3600" dirty="0">
                <a:solidFill>
                  <a:schemeClr val="bg1"/>
                </a:solidFill>
              </a:rPr>
              <a:t>Impaired      self-awareness</a:t>
            </a:r>
          </a:p>
        </p:txBody>
      </p:sp>
    </p:spTree>
    <p:extLst>
      <p:ext uri="{BB962C8B-B14F-4D97-AF65-F5344CB8AC3E}">
        <p14:creationId xmlns:p14="http://schemas.microsoft.com/office/powerpoint/2010/main" val="330856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47"/>
        <p:cNvGrpSpPr/>
        <p:nvPr/>
      </p:nvGrpSpPr>
      <p:grpSpPr>
        <a:xfrm>
          <a:off x="0" y="0"/>
          <a:ext cx="0" cy="0"/>
          <a:chOff x="0" y="0"/>
          <a:chExt cx="0" cy="0"/>
        </a:xfrm>
      </p:grpSpPr>
      <p:sp>
        <p:nvSpPr>
          <p:cNvPr id="1048" name="Google Shape;1048;p36"/>
          <p:cNvSpPr/>
          <p:nvPr/>
        </p:nvSpPr>
        <p:spPr>
          <a:xfrm>
            <a:off x="3838116" y="4508067"/>
            <a:ext cx="4112118" cy="157354"/>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flipH="1">
            <a:off x="7408584" y="3709795"/>
            <a:ext cx="492189" cy="855226"/>
          </a:xfrm>
          <a:custGeom>
            <a:avLst/>
            <a:gdLst/>
            <a:ahLst/>
            <a:cxnLst/>
            <a:rect l="l" t="t" r="r" b="b"/>
            <a:pathLst>
              <a:path w="6955" h="12085" extrusionOk="0">
                <a:moveTo>
                  <a:pt x="220" y="1"/>
                </a:moveTo>
                <a:lnTo>
                  <a:pt x="220" y="1"/>
                </a:lnTo>
                <a:cubicBezTo>
                  <a:pt x="1" y="1704"/>
                  <a:pt x="77" y="3313"/>
                  <a:pt x="413" y="4843"/>
                </a:cubicBezTo>
                <a:cubicBezTo>
                  <a:pt x="970" y="5303"/>
                  <a:pt x="1530" y="5759"/>
                  <a:pt x="2086" y="6219"/>
                </a:cubicBezTo>
                <a:cubicBezTo>
                  <a:pt x="1593" y="6013"/>
                  <a:pt x="1096" y="5806"/>
                  <a:pt x="604" y="5599"/>
                </a:cubicBezTo>
                <a:lnTo>
                  <a:pt x="604" y="5599"/>
                </a:lnTo>
                <a:cubicBezTo>
                  <a:pt x="1253" y="7918"/>
                  <a:pt x="2496" y="10058"/>
                  <a:pt x="4195" y="12084"/>
                </a:cubicBezTo>
                <a:lnTo>
                  <a:pt x="6815" y="12077"/>
                </a:lnTo>
                <a:cubicBezTo>
                  <a:pt x="6955" y="9665"/>
                  <a:pt x="6405" y="7215"/>
                  <a:pt x="5249" y="5096"/>
                </a:cubicBezTo>
                <a:cubicBezTo>
                  <a:pt x="4089" y="2973"/>
                  <a:pt x="2326" y="1187"/>
                  <a:pt x="220" y="1"/>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flipH="1">
            <a:off x="7511905" y="3707460"/>
            <a:ext cx="378748" cy="859897"/>
          </a:xfrm>
          <a:custGeom>
            <a:avLst/>
            <a:gdLst/>
            <a:ahLst/>
            <a:cxnLst/>
            <a:rect l="l" t="t" r="r" b="b"/>
            <a:pathLst>
              <a:path w="5352" h="12151" extrusionOk="0">
                <a:moveTo>
                  <a:pt x="157" y="1"/>
                </a:moveTo>
                <a:lnTo>
                  <a:pt x="1" y="67"/>
                </a:lnTo>
                <a:lnTo>
                  <a:pt x="5196" y="12150"/>
                </a:lnTo>
                <a:lnTo>
                  <a:pt x="5352" y="12084"/>
                </a:lnTo>
                <a:lnTo>
                  <a:pt x="15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flipH="1">
            <a:off x="4253418" y="3464581"/>
            <a:ext cx="458503" cy="1100648"/>
          </a:xfrm>
          <a:custGeom>
            <a:avLst/>
            <a:gdLst/>
            <a:ahLst/>
            <a:cxnLst/>
            <a:rect l="l" t="t" r="r" b="b"/>
            <a:pathLst>
              <a:path w="6479" h="15553" extrusionOk="0">
                <a:moveTo>
                  <a:pt x="4489" y="0"/>
                </a:moveTo>
                <a:cubicBezTo>
                  <a:pt x="3739" y="720"/>
                  <a:pt x="3079" y="1530"/>
                  <a:pt x="2513" y="2403"/>
                </a:cubicBezTo>
                <a:cubicBezTo>
                  <a:pt x="2759" y="3130"/>
                  <a:pt x="3006" y="3856"/>
                  <a:pt x="3256" y="4582"/>
                </a:cubicBezTo>
                <a:cubicBezTo>
                  <a:pt x="2883" y="4059"/>
                  <a:pt x="2507" y="3539"/>
                  <a:pt x="2133" y="3019"/>
                </a:cubicBezTo>
                <a:cubicBezTo>
                  <a:pt x="1417" y="4259"/>
                  <a:pt x="887" y="5605"/>
                  <a:pt x="580" y="7005"/>
                </a:cubicBezTo>
                <a:cubicBezTo>
                  <a:pt x="1057" y="7778"/>
                  <a:pt x="1536" y="8551"/>
                  <a:pt x="2016" y="9324"/>
                </a:cubicBezTo>
                <a:cubicBezTo>
                  <a:pt x="1480" y="8854"/>
                  <a:pt x="947" y="8381"/>
                  <a:pt x="414" y="7912"/>
                </a:cubicBezTo>
                <a:lnTo>
                  <a:pt x="414" y="7912"/>
                </a:lnTo>
                <a:cubicBezTo>
                  <a:pt x="0" y="10620"/>
                  <a:pt x="437" y="13053"/>
                  <a:pt x="1647" y="15553"/>
                </a:cubicBezTo>
                <a:lnTo>
                  <a:pt x="4093" y="15553"/>
                </a:lnTo>
                <a:cubicBezTo>
                  <a:pt x="5532" y="13270"/>
                  <a:pt x="6355" y="10600"/>
                  <a:pt x="6452" y="7904"/>
                </a:cubicBezTo>
                <a:cubicBezTo>
                  <a:pt x="6478" y="7192"/>
                  <a:pt x="6441" y="6465"/>
                  <a:pt x="6352" y="5742"/>
                </a:cubicBezTo>
                <a:cubicBezTo>
                  <a:pt x="6055" y="6045"/>
                  <a:pt x="5758" y="6345"/>
                  <a:pt x="5462" y="6645"/>
                </a:cubicBezTo>
                <a:cubicBezTo>
                  <a:pt x="5729" y="6142"/>
                  <a:pt x="5995" y="5635"/>
                  <a:pt x="6258" y="5129"/>
                </a:cubicBezTo>
                <a:cubicBezTo>
                  <a:pt x="5955" y="3336"/>
                  <a:pt x="5322" y="1570"/>
                  <a:pt x="4489" y="0"/>
                </a:cubicBez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flipH="1">
            <a:off x="4388297" y="3463873"/>
            <a:ext cx="119668" cy="1101781"/>
          </a:xfrm>
          <a:custGeom>
            <a:avLst/>
            <a:gdLst/>
            <a:ahLst/>
            <a:cxnLst/>
            <a:rect l="l" t="t" r="r" b="b"/>
            <a:pathLst>
              <a:path w="1691" h="15569" extrusionOk="0">
                <a:moveTo>
                  <a:pt x="1520" y="1"/>
                </a:moveTo>
                <a:lnTo>
                  <a:pt x="1" y="15552"/>
                </a:lnTo>
                <a:lnTo>
                  <a:pt x="174" y="15569"/>
                </a:lnTo>
                <a:lnTo>
                  <a:pt x="1690" y="17"/>
                </a:lnTo>
                <a:lnTo>
                  <a:pt x="152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flipH="1">
            <a:off x="4086685" y="3878933"/>
            <a:ext cx="395096" cy="686304"/>
          </a:xfrm>
          <a:custGeom>
            <a:avLst/>
            <a:gdLst/>
            <a:ahLst/>
            <a:cxnLst/>
            <a:rect l="l" t="t" r="r" b="b"/>
            <a:pathLst>
              <a:path w="5583" h="9698" extrusionOk="0">
                <a:moveTo>
                  <a:pt x="5406" y="0"/>
                </a:moveTo>
                <a:cubicBezTo>
                  <a:pt x="3717" y="954"/>
                  <a:pt x="2300" y="2386"/>
                  <a:pt x="1370" y="4089"/>
                </a:cubicBezTo>
                <a:cubicBezTo>
                  <a:pt x="441" y="5792"/>
                  <a:pt x="1" y="7755"/>
                  <a:pt x="114" y="9691"/>
                </a:cubicBezTo>
                <a:lnTo>
                  <a:pt x="2217" y="9698"/>
                </a:lnTo>
                <a:cubicBezTo>
                  <a:pt x="3580" y="8072"/>
                  <a:pt x="4576" y="6352"/>
                  <a:pt x="5099" y="4493"/>
                </a:cubicBezTo>
                <a:lnTo>
                  <a:pt x="5099" y="4493"/>
                </a:lnTo>
                <a:cubicBezTo>
                  <a:pt x="4703" y="4659"/>
                  <a:pt x="4306" y="4825"/>
                  <a:pt x="3909" y="4989"/>
                </a:cubicBezTo>
                <a:cubicBezTo>
                  <a:pt x="4356" y="4622"/>
                  <a:pt x="4803" y="4253"/>
                  <a:pt x="5249" y="3886"/>
                </a:cubicBezTo>
                <a:cubicBezTo>
                  <a:pt x="5519" y="2656"/>
                  <a:pt x="5582" y="1366"/>
                  <a:pt x="5406" y="0"/>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flipH="1">
            <a:off x="4093760" y="3876526"/>
            <a:ext cx="306141" cy="691116"/>
          </a:xfrm>
          <a:custGeom>
            <a:avLst/>
            <a:gdLst/>
            <a:ahLst/>
            <a:cxnLst/>
            <a:rect l="l" t="t" r="r" b="b"/>
            <a:pathLst>
              <a:path w="4326" h="9766" extrusionOk="0">
                <a:moveTo>
                  <a:pt x="4169" y="1"/>
                </a:moveTo>
                <a:lnTo>
                  <a:pt x="0" y="9698"/>
                </a:lnTo>
                <a:lnTo>
                  <a:pt x="157" y="9765"/>
                </a:lnTo>
                <a:lnTo>
                  <a:pt x="4325" y="68"/>
                </a:lnTo>
                <a:lnTo>
                  <a:pt x="416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flipH="1">
            <a:off x="7306067" y="980116"/>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flipH="1">
            <a:off x="6948940" y="4288330"/>
            <a:ext cx="510376" cy="277904"/>
          </a:xfrm>
          <a:custGeom>
            <a:avLst/>
            <a:gdLst/>
            <a:ahLst/>
            <a:cxnLst/>
            <a:rect l="l" t="t" r="r" b="b"/>
            <a:pathLst>
              <a:path w="7212" h="3927" extrusionOk="0">
                <a:moveTo>
                  <a:pt x="3986" y="0"/>
                </a:moveTo>
                <a:lnTo>
                  <a:pt x="433" y="20"/>
                </a:lnTo>
                <a:lnTo>
                  <a:pt x="1" y="3926"/>
                </a:lnTo>
                <a:lnTo>
                  <a:pt x="7211" y="3926"/>
                </a:lnTo>
                <a:cubicBezTo>
                  <a:pt x="7182" y="3333"/>
                  <a:pt x="6655" y="2839"/>
                  <a:pt x="6125" y="2573"/>
                </a:cubicBezTo>
                <a:cubicBezTo>
                  <a:pt x="5592" y="2307"/>
                  <a:pt x="4999" y="2133"/>
                  <a:pt x="4563" y="1730"/>
                </a:cubicBezTo>
                <a:cubicBezTo>
                  <a:pt x="4096" y="1300"/>
                  <a:pt x="3869" y="623"/>
                  <a:pt x="3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flipH="1">
            <a:off x="6194260" y="4196826"/>
            <a:ext cx="539674" cy="349097"/>
          </a:xfrm>
          <a:custGeom>
            <a:avLst/>
            <a:gdLst/>
            <a:ahLst/>
            <a:cxnLst/>
            <a:rect l="l" t="t" r="r" b="b"/>
            <a:pathLst>
              <a:path w="7626" h="4933" extrusionOk="0">
                <a:moveTo>
                  <a:pt x="3387" y="1"/>
                </a:moveTo>
                <a:lnTo>
                  <a:pt x="1" y="1073"/>
                </a:lnTo>
                <a:lnTo>
                  <a:pt x="737" y="4932"/>
                </a:lnTo>
                <a:lnTo>
                  <a:pt x="7625" y="2800"/>
                </a:lnTo>
                <a:cubicBezTo>
                  <a:pt x="7426" y="2243"/>
                  <a:pt x="6775" y="1926"/>
                  <a:pt x="6189" y="1830"/>
                </a:cubicBezTo>
                <a:cubicBezTo>
                  <a:pt x="5602" y="1730"/>
                  <a:pt x="4982" y="1743"/>
                  <a:pt x="4446" y="1487"/>
                </a:cubicBezTo>
                <a:cubicBezTo>
                  <a:pt x="3873" y="1213"/>
                  <a:pt x="3459" y="633"/>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flipH="1">
            <a:off x="6049460" y="2624200"/>
            <a:ext cx="246271" cy="185128"/>
          </a:xfrm>
          <a:custGeom>
            <a:avLst/>
            <a:gdLst/>
            <a:ahLst/>
            <a:cxnLst/>
            <a:rect l="l" t="t" r="r" b="b"/>
            <a:pathLst>
              <a:path w="3480" h="2616" extrusionOk="0">
                <a:moveTo>
                  <a:pt x="2553" y="1"/>
                </a:moveTo>
                <a:cubicBezTo>
                  <a:pt x="2364" y="1"/>
                  <a:pt x="2115" y="123"/>
                  <a:pt x="1846" y="149"/>
                </a:cubicBezTo>
                <a:cubicBezTo>
                  <a:pt x="1756" y="157"/>
                  <a:pt x="1649" y="160"/>
                  <a:pt x="1536" y="160"/>
                </a:cubicBezTo>
                <a:cubicBezTo>
                  <a:pt x="1120" y="160"/>
                  <a:pt x="627" y="119"/>
                  <a:pt x="627" y="119"/>
                </a:cubicBezTo>
                <a:lnTo>
                  <a:pt x="0" y="2478"/>
                </a:lnTo>
                <a:cubicBezTo>
                  <a:pt x="0" y="2478"/>
                  <a:pt x="1254" y="2615"/>
                  <a:pt x="2107" y="2615"/>
                </a:cubicBezTo>
                <a:cubicBezTo>
                  <a:pt x="2495" y="2615"/>
                  <a:pt x="2799" y="2587"/>
                  <a:pt x="2866" y="2504"/>
                </a:cubicBezTo>
                <a:cubicBezTo>
                  <a:pt x="2993" y="2344"/>
                  <a:pt x="2869" y="2244"/>
                  <a:pt x="2869" y="2244"/>
                </a:cubicBezTo>
                <a:lnTo>
                  <a:pt x="2869" y="2244"/>
                </a:lnTo>
                <a:cubicBezTo>
                  <a:pt x="2869" y="2244"/>
                  <a:pt x="2934" y="2259"/>
                  <a:pt x="3012" y="2259"/>
                </a:cubicBezTo>
                <a:cubicBezTo>
                  <a:pt x="3093" y="2259"/>
                  <a:pt x="3187" y="2244"/>
                  <a:pt x="3239" y="2181"/>
                </a:cubicBezTo>
                <a:cubicBezTo>
                  <a:pt x="3343" y="2055"/>
                  <a:pt x="3243" y="1921"/>
                  <a:pt x="3243" y="1921"/>
                </a:cubicBezTo>
                <a:lnTo>
                  <a:pt x="3243" y="1921"/>
                </a:lnTo>
                <a:cubicBezTo>
                  <a:pt x="3243" y="1921"/>
                  <a:pt x="3248" y="1922"/>
                  <a:pt x="3258" y="1922"/>
                </a:cubicBezTo>
                <a:cubicBezTo>
                  <a:pt x="3310" y="1922"/>
                  <a:pt x="3479" y="1907"/>
                  <a:pt x="3479" y="1721"/>
                </a:cubicBezTo>
                <a:cubicBezTo>
                  <a:pt x="3479" y="1485"/>
                  <a:pt x="2799" y="1095"/>
                  <a:pt x="2100" y="762"/>
                </a:cubicBezTo>
                <a:cubicBezTo>
                  <a:pt x="2480" y="718"/>
                  <a:pt x="2976" y="465"/>
                  <a:pt x="2809" y="155"/>
                </a:cubicBezTo>
                <a:cubicBezTo>
                  <a:pt x="2747" y="39"/>
                  <a:pt x="2659" y="1"/>
                  <a:pt x="2553"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flipH="1">
            <a:off x="6062408" y="2718182"/>
            <a:ext cx="76500" cy="46777"/>
          </a:xfrm>
          <a:custGeom>
            <a:avLst/>
            <a:gdLst/>
            <a:ahLst/>
            <a:cxnLst/>
            <a:rect l="l" t="t" r="r" b="b"/>
            <a:pathLst>
              <a:path w="1081" h="661" extrusionOk="0">
                <a:moveTo>
                  <a:pt x="57" y="1"/>
                </a:moveTo>
                <a:lnTo>
                  <a:pt x="0" y="164"/>
                </a:lnTo>
                <a:cubicBezTo>
                  <a:pt x="573" y="361"/>
                  <a:pt x="970" y="660"/>
                  <a:pt x="977" y="660"/>
                </a:cubicBezTo>
                <a:lnTo>
                  <a:pt x="1080" y="524"/>
                </a:lnTo>
                <a:cubicBezTo>
                  <a:pt x="1063" y="510"/>
                  <a:pt x="660" y="207"/>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flipH="1">
            <a:off x="6089795" y="2752151"/>
            <a:ext cx="64257" cy="36375"/>
          </a:xfrm>
          <a:custGeom>
            <a:avLst/>
            <a:gdLst/>
            <a:ahLst/>
            <a:cxnLst/>
            <a:rect l="l" t="t" r="r" b="b"/>
            <a:pathLst>
              <a:path w="908" h="514" extrusionOk="0">
                <a:moveTo>
                  <a:pt x="54" y="1"/>
                </a:moveTo>
                <a:lnTo>
                  <a:pt x="1" y="164"/>
                </a:lnTo>
                <a:cubicBezTo>
                  <a:pt x="407" y="293"/>
                  <a:pt x="824" y="510"/>
                  <a:pt x="827" y="513"/>
                </a:cubicBezTo>
                <a:lnTo>
                  <a:pt x="907" y="360"/>
                </a:lnTo>
                <a:cubicBezTo>
                  <a:pt x="891" y="350"/>
                  <a:pt x="474" y="133"/>
                  <a:pt x="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flipH="1">
            <a:off x="6169764" y="2674022"/>
            <a:ext cx="54986" cy="39276"/>
          </a:xfrm>
          <a:custGeom>
            <a:avLst/>
            <a:gdLst/>
            <a:ahLst/>
            <a:cxnLst/>
            <a:rect l="l" t="t" r="r" b="b"/>
            <a:pathLst>
              <a:path w="777" h="555" extrusionOk="0">
                <a:moveTo>
                  <a:pt x="623" y="1"/>
                </a:moveTo>
                <a:cubicBezTo>
                  <a:pt x="506" y="228"/>
                  <a:pt x="257" y="381"/>
                  <a:pt x="0" y="381"/>
                </a:cubicBezTo>
                <a:lnTo>
                  <a:pt x="0" y="554"/>
                </a:lnTo>
                <a:cubicBezTo>
                  <a:pt x="320" y="554"/>
                  <a:pt x="630" y="365"/>
                  <a:pt x="777" y="81"/>
                </a:cubicBezTo>
                <a:lnTo>
                  <a:pt x="6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flipH="1">
            <a:off x="6453002" y="2676428"/>
            <a:ext cx="1072554" cy="1667851"/>
          </a:xfrm>
          <a:custGeom>
            <a:avLst/>
            <a:gdLst/>
            <a:ahLst/>
            <a:cxnLst/>
            <a:rect l="l" t="t" r="r" b="b"/>
            <a:pathLst>
              <a:path w="15156" h="23568" extrusionOk="0">
                <a:moveTo>
                  <a:pt x="4676" y="0"/>
                </a:moveTo>
                <a:cubicBezTo>
                  <a:pt x="4165" y="431"/>
                  <a:pt x="3712" y="1043"/>
                  <a:pt x="3309" y="1797"/>
                </a:cubicBezTo>
                <a:cubicBezTo>
                  <a:pt x="3212" y="1980"/>
                  <a:pt x="3119" y="2166"/>
                  <a:pt x="3026" y="2363"/>
                </a:cubicBezTo>
                <a:cubicBezTo>
                  <a:pt x="0" y="8884"/>
                  <a:pt x="103" y="23567"/>
                  <a:pt x="103" y="23567"/>
                </a:cubicBezTo>
                <a:lnTo>
                  <a:pt x="6311" y="23567"/>
                </a:lnTo>
                <a:lnTo>
                  <a:pt x="7105" y="14656"/>
                </a:lnTo>
                <a:lnTo>
                  <a:pt x="9781" y="23567"/>
                </a:lnTo>
                <a:lnTo>
                  <a:pt x="15156" y="21631"/>
                </a:lnTo>
                <a:lnTo>
                  <a:pt x="11414" y="2840"/>
                </a:lnTo>
                <a:lnTo>
                  <a:pt x="10850"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flipH="1">
            <a:off x="6462691" y="1804131"/>
            <a:ext cx="773561" cy="489429"/>
          </a:xfrm>
          <a:custGeom>
            <a:avLst/>
            <a:gdLst/>
            <a:ahLst/>
            <a:cxnLst/>
            <a:rect l="l" t="t" r="r" b="b"/>
            <a:pathLst>
              <a:path w="10931" h="6916" extrusionOk="0">
                <a:moveTo>
                  <a:pt x="5153" y="0"/>
                </a:moveTo>
                <a:cubicBezTo>
                  <a:pt x="4962" y="527"/>
                  <a:pt x="4473" y="896"/>
                  <a:pt x="3950" y="1096"/>
                </a:cubicBezTo>
                <a:cubicBezTo>
                  <a:pt x="3430" y="1300"/>
                  <a:pt x="2867" y="1366"/>
                  <a:pt x="2317" y="1480"/>
                </a:cubicBezTo>
                <a:cubicBezTo>
                  <a:pt x="1767" y="1590"/>
                  <a:pt x="1211" y="1763"/>
                  <a:pt x="791" y="2129"/>
                </a:cubicBezTo>
                <a:cubicBezTo>
                  <a:pt x="237" y="2616"/>
                  <a:pt x="1" y="3426"/>
                  <a:pt x="201" y="4132"/>
                </a:cubicBezTo>
                <a:cubicBezTo>
                  <a:pt x="400" y="4835"/>
                  <a:pt x="1031" y="5402"/>
                  <a:pt x="1750" y="5522"/>
                </a:cubicBezTo>
                <a:cubicBezTo>
                  <a:pt x="2127" y="5586"/>
                  <a:pt x="2511" y="5646"/>
                  <a:pt x="2967" y="5646"/>
                </a:cubicBezTo>
                <a:cubicBezTo>
                  <a:pt x="3386" y="5646"/>
                  <a:pt x="3867" y="5595"/>
                  <a:pt x="4459" y="5452"/>
                </a:cubicBezTo>
                <a:lnTo>
                  <a:pt x="6256" y="5192"/>
                </a:lnTo>
                <a:lnTo>
                  <a:pt x="6256" y="5192"/>
                </a:lnTo>
                <a:cubicBezTo>
                  <a:pt x="6212" y="5575"/>
                  <a:pt x="6379" y="5965"/>
                  <a:pt x="6649" y="6245"/>
                </a:cubicBezTo>
                <a:cubicBezTo>
                  <a:pt x="6915" y="6525"/>
                  <a:pt x="7275" y="6702"/>
                  <a:pt x="7649" y="6808"/>
                </a:cubicBezTo>
                <a:cubicBezTo>
                  <a:pt x="7902" y="6879"/>
                  <a:pt x="8168" y="6916"/>
                  <a:pt x="8432" y="6916"/>
                </a:cubicBezTo>
                <a:cubicBezTo>
                  <a:pt x="8999" y="6916"/>
                  <a:pt x="9563" y="6748"/>
                  <a:pt x="10001" y="6391"/>
                </a:cubicBezTo>
                <a:cubicBezTo>
                  <a:pt x="10641" y="5868"/>
                  <a:pt x="10931" y="4909"/>
                  <a:pt x="10577" y="4159"/>
                </a:cubicBezTo>
                <a:cubicBezTo>
                  <a:pt x="10371" y="3726"/>
                  <a:pt x="9988" y="3403"/>
                  <a:pt x="9598" y="3120"/>
                </a:cubicBezTo>
                <a:cubicBezTo>
                  <a:pt x="9211" y="2836"/>
                  <a:pt x="8798" y="2572"/>
                  <a:pt x="8495" y="2200"/>
                </a:cubicBezTo>
                <a:cubicBezTo>
                  <a:pt x="8192" y="1823"/>
                  <a:pt x="8009" y="1266"/>
                  <a:pt x="8169" y="813"/>
                </a:cubicBezTo>
                <a:cubicBezTo>
                  <a:pt x="7122" y="756"/>
                  <a:pt x="6096" y="463"/>
                  <a:pt x="5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flipH="1">
            <a:off x="6743563" y="1890469"/>
            <a:ext cx="228296" cy="363887"/>
          </a:xfrm>
          <a:custGeom>
            <a:avLst/>
            <a:gdLst/>
            <a:ahLst/>
            <a:cxnLst/>
            <a:rect l="l" t="t" r="r" b="b"/>
            <a:pathLst>
              <a:path w="3226" h="5142" extrusionOk="0">
                <a:moveTo>
                  <a:pt x="1326" y="0"/>
                </a:moveTo>
                <a:lnTo>
                  <a:pt x="0" y="3439"/>
                </a:lnTo>
                <a:lnTo>
                  <a:pt x="71" y="4731"/>
                </a:lnTo>
                <a:lnTo>
                  <a:pt x="3226" y="5142"/>
                </a:lnTo>
                <a:lnTo>
                  <a:pt x="3039" y="4112"/>
                </a:lnTo>
                <a:lnTo>
                  <a:pt x="3210" y="1826"/>
                </a:lnTo>
                <a:lnTo>
                  <a:pt x="1326" y="0"/>
                </a:ln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flipH="1">
            <a:off x="6744975" y="1985724"/>
            <a:ext cx="88460" cy="139908"/>
          </a:xfrm>
          <a:custGeom>
            <a:avLst/>
            <a:gdLst/>
            <a:ahLst/>
            <a:cxnLst/>
            <a:rect l="l" t="t" r="r" b="b"/>
            <a:pathLst>
              <a:path w="1250" h="1977" extrusionOk="0">
                <a:moveTo>
                  <a:pt x="687" y="0"/>
                </a:moveTo>
                <a:cubicBezTo>
                  <a:pt x="457" y="77"/>
                  <a:pt x="237" y="154"/>
                  <a:pt x="1" y="226"/>
                </a:cubicBezTo>
                <a:cubicBezTo>
                  <a:pt x="120" y="937"/>
                  <a:pt x="550" y="1576"/>
                  <a:pt x="1143" y="1976"/>
                </a:cubicBezTo>
                <a:lnTo>
                  <a:pt x="1250" y="550"/>
                </a:lnTo>
                <a:lnTo>
                  <a:pt x="6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flipH="1">
            <a:off x="6570393" y="1648581"/>
            <a:ext cx="317251" cy="424464"/>
          </a:xfrm>
          <a:custGeom>
            <a:avLst/>
            <a:gdLst/>
            <a:ahLst/>
            <a:cxnLst/>
            <a:rect l="l" t="t" r="r" b="b"/>
            <a:pathLst>
              <a:path w="4483" h="5998" extrusionOk="0">
                <a:moveTo>
                  <a:pt x="2369" y="0"/>
                </a:moveTo>
                <a:cubicBezTo>
                  <a:pt x="1707" y="0"/>
                  <a:pt x="1228" y="248"/>
                  <a:pt x="880" y="582"/>
                </a:cubicBezTo>
                <a:cubicBezTo>
                  <a:pt x="467" y="979"/>
                  <a:pt x="243" y="1499"/>
                  <a:pt x="124" y="1878"/>
                </a:cubicBezTo>
                <a:cubicBezTo>
                  <a:pt x="87" y="1991"/>
                  <a:pt x="64" y="2091"/>
                  <a:pt x="44" y="2171"/>
                </a:cubicBezTo>
                <a:lnTo>
                  <a:pt x="40" y="2191"/>
                </a:lnTo>
                <a:lnTo>
                  <a:pt x="30" y="2228"/>
                </a:lnTo>
                <a:cubicBezTo>
                  <a:pt x="24" y="2262"/>
                  <a:pt x="20" y="2291"/>
                  <a:pt x="13" y="2314"/>
                </a:cubicBezTo>
                <a:cubicBezTo>
                  <a:pt x="7" y="2348"/>
                  <a:pt x="4" y="2371"/>
                  <a:pt x="4" y="2385"/>
                </a:cubicBezTo>
                <a:lnTo>
                  <a:pt x="0" y="2391"/>
                </a:lnTo>
                <a:lnTo>
                  <a:pt x="33" y="2531"/>
                </a:lnTo>
                <a:lnTo>
                  <a:pt x="656" y="5161"/>
                </a:lnTo>
                <a:cubicBezTo>
                  <a:pt x="656" y="5161"/>
                  <a:pt x="1281" y="5997"/>
                  <a:pt x="2214" y="5997"/>
                </a:cubicBezTo>
                <a:cubicBezTo>
                  <a:pt x="2524" y="5997"/>
                  <a:pt x="2868" y="5904"/>
                  <a:pt x="3235" y="5657"/>
                </a:cubicBezTo>
                <a:cubicBezTo>
                  <a:pt x="4052" y="5110"/>
                  <a:pt x="4482" y="3428"/>
                  <a:pt x="4292" y="2042"/>
                </a:cubicBezTo>
                <a:cubicBezTo>
                  <a:pt x="4285" y="1998"/>
                  <a:pt x="4279" y="1954"/>
                  <a:pt x="4272" y="1911"/>
                </a:cubicBezTo>
                <a:lnTo>
                  <a:pt x="4269" y="1891"/>
                </a:lnTo>
                <a:cubicBezTo>
                  <a:pt x="4269" y="1878"/>
                  <a:pt x="4265" y="1865"/>
                  <a:pt x="4262" y="1851"/>
                </a:cubicBezTo>
                <a:lnTo>
                  <a:pt x="4232" y="1702"/>
                </a:lnTo>
                <a:cubicBezTo>
                  <a:pt x="4226" y="1668"/>
                  <a:pt x="4215" y="1635"/>
                  <a:pt x="4209" y="1602"/>
                </a:cubicBezTo>
                <a:lnTo>
                  <a:pt x="4206" y="1599"/>
                </a:lnTo>
                <a:cubicBezTo>
                  <a:pt x="4195" y="1551"/>
                  <a:pt x="4182" y="1508"/>
                  <a:pt x="4172" y="1465"/>
                </a:cubicBezTo>
                <a:cubicBezTo>
                  <a:pt x="4035" y="999"/>
                  <a:pt x="3809" y="599"/>
                  <a:pt x="3486" y="339"/>
                </a:cubicBezTo>
                <a:cubicBezTo>
                  <a:pt x="3412" y="279"/>
                  <a:pt x="3332" y="229"/>
                  <a:pt x="3249" y="182"/>
                </a:cubicBezTo>
                <a:cubicBezTo>
                  <a:pt x="3212" y="162"/>
                  <a:pt x="3172" y="145"/>
                  <a:pt x="3129" y="125"/>
                </a:cubicBezTo>
                <a:cubicBezTo>
                  <a:pt x="3099" y="112"/>
                  <a:pt x="3063" y="102"/>
                  <a:pt x="3029" y="89"/>
                </a:cubicBezTo>
                <a:cubicBezTo>
                  <a:pt x="2939" y="59"/>
                  <a:pt x="2846" y="39"/>
                  <a:pt x="2746" y="25"/>
                </a:cubicBezTo>
                <a:cubicBezTo>
                  <a:pt x="2740" y="25"/>
                  <a:pt x="2729" y="22"/>
                  <a:pt x="2720" y="22"/>
                </a:cubicBezTo>
                <a:cubicBezTo>
                  <a:pt x="2597" y="7"/>
                  <a:pt x="2480" y="0"/>
                  <a:pt x="2369"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flipH="1">
            <a:off x="6662387" y="1852254"/>
            <a:ext cx="28166" cy="92918"/>
          </a:xfrm>
          <a:custGeom>
            <a:avLst/>
            <a:gdLst/>
            <a:ahLst/>
            <a:cxnLst/>
            <a:rect l="l" t="t" r="r" b="b"/>
            <a:pathLst>
              <a:path w="398" h="1313" extrusionOk="0">
                <a:moveTo>
                  <a:pt x="224" y="0"/>
                </a:moveTo>
                <a:lnTo>
                  <a:pt x="174" y="1013"/>
                </a:lnTo>
                <a:cubicBezTo>
                  <a:pt x="170" y="1053"/>
                  <a:pt x="154" y="1086"/>
                  <a:pt x="124" y="1109"/>
                </a:cubicBezTo>
                <a:cubicBezTo>
                  <a:pt x="102" y="1129"/>
                  <a:pt x="73" y="1141"/>
                  <a:pt x="41" y="1141"/>
                </a:cubicBezTo>
                <a:cubicBezTo>
                  <a:pt x="34" y="1141"/>
                  <a:pt x="28" y="1141"/>
                  <a:pt x="21" y="1140"/>
                </a:cubicBezTo>
                <a:lnTo>
                  <a:pt x="1" y="1313"/>
                </a:lnTo>
                <a:lnTo>
                  <a:pt x="41" y="1313"/>
                </a:lnTo>
                <a:cubicBezTo>
                  <a:pt x="110" y="1313"/>
                  <a:pt x="181" y="1289"/>
                  <a:pt x="238" y="1243"/>
                </a:cubicBezTo>
                <a:cubicBezTo>
                  <a:pt x="301" y="1189"/>
                  <a:pt x="341" y="1106"/>
                  <a:pt x="347" y="1023"/>
                </a:cubicBezTo>
                <a:lnTo>
                  <a:pt x="398" y="7"/>
                </a:lnTo>
                <a:lnTo>
                  <a:pt x="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flipH="1">
            <a:off x="6721832" y="1841568"/>
            <a:ext cx="15357" cy="19744"/>
          </a:xfrm>
          <a:custGeom>
            <a:avLst/>
            <a:gdLst/>
            <a:ahLst/>
            <a:cxnLst/>
            <a:rect l="l" t="t" r="r" b="b"/>
            <a:pathLst>
              <a:path w="217" h="279" extrusionOk="0">
                <a:moveTo>
                  <a:pt x="118" y="0"/>
                </a:moveTo>
                <a:cubicBezTo>
                  <a:pt x="68" y="0"/>
                  <a:pt x="20" y="55"/>
                  <a:pt x="10" y="127"/>
                </a:cubicBezTo>
                <a:cubicBezTo>
                  <a:pt x="0" y="204"/>
                  <a:pt x="37" y="271"/>
                  <a:pt x="90" y="278"/>
                </a:cubicBezTo>
                <a:cubicBezTo>
                  <a:pt x="93" y="278"/>
                  <a:pt x="96" y="278"/>
                  <a:pt x="99" y="278"/>
                </a:cubicBezTo>
                <a:cubicBezTo>
                  <a:pt x="152" y="278"/>
                  <a:pt x="197" y="227"/>
                  <a:pt x="206" y="154"/>
                </a:cubicBezTo>
                <a:cubicBezTo>
                  <a:pt x="217" y="78"/>
                  <a:pt x="180" y="11"/>
                  <a:pt x="126" y="1"/>
                </a:cubicBezTo>
                <a:cubicBezTo>
                  <a:pt x="124" y="1"/>
                  <a:pt x="121" y="0"/>
                  <a:pt x="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flipH="1">
            <a:off x="6615679" y="1855509"/>
            <a:ext cx="15427" cy="19673"/>
          </a:xfrm>
          <a:custGeom>
            <a:avLst/>
            <a:gdLst/>
            <a:ahLst/>
            <a:cxnLst/>
            <a:rect l="l" t="t" r="r" b="b"/>
            <a:pathLst>
              <a:path w="218" h="278" extrusionOk="0">
                <a:moveTo>
                  <a:pt x="119" y="0"/>
                </a:moveTo>
                <a:cubicBezTo>
                  <a:pt x="69" y="0"/>
                  <a:pt x="20" y="54"/>
                  <a:pt x="10" y="124"/>
                </a:cubicBezTo>
                <a:cubicBezTo>
                  <a:pt x="1" y="201"/>
                  <a:pt x="37" y="270"/>
                  <a:pt x="90" y="277"/>
                </a:cubicBezTo>
                <a:cubicBezTo>
                  <a:pt x="93" y="278"/>
                  <a:pt x="96" y="278"/>
                  <a:pt x="99" y="278"/>
                </a:cubicBezTo>
                <a:cubicBezTo>
                  <a:pt x="149" y="278"/>
                  <a:pt x="198" y="223"/>
                  <a:pt x="207" y="150"/>
                </a:cubicBezTo>
                <a:cubicBezTo>
                  <a:pt x="217" y="74"/>
                  <a:pt x="181" y="7"/>
                  <a:pt x="127" y="1"/>
                </a:cubicBezTo>
                <a:cubicBezTo>
                  <a:pt x="124" y="0"/>
                  <a:pt x="122" y="0"/>
                  <a:pt x="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flipH="1">
            <a:off x="6712420" y="1933992"/>
            <a:ext cx="24556" cy="33615"/>
          </a:xfrm>
          <a:custGeom>
            <a:avLst/>
            <a:gdLst/>
            <a:ahLst/>
            <a:cxnLst/>
            <a:rect l="l" t="t" r="r" b="b"/>
            <a:pathLst>
              <a:path w="347" h="475" extrusionOk="0">
                <a:moveTo>
                  <a:pt x="34" y="1"/>
                </a:moveTo>
                <a:cubicBezTo>
                  <a:pt x="0" y="98"/>
                  <a:pt x="14" y="211"/>
                  <a:pt x="67" y="301"/>
                </a:cubicBezTo>
                <a:cubicBezTo>
                  <a:pt x="120" y="388"/>
                  <a:pt x="214" y="454"/>
                  <a:pt x="314" y="474"/>
                </a:cubicBezTo>
                <a:lnTo>
                  <a:pt x="347" y="305"/>
                </a:lnTo>
                <a:cubicBezTo>
                  <a:pt x="294" y="294"/>
                  <a:pt x="243" y="258"/>
                  <a:pt x="217" y="211"/>
                </a:cubicBezTo>
                <a:cubicBezTo>
                  <a:pt x="187" y="165"/>
                  <a:pt x="180" y="105"/>
                  <a:pt x="197" y="51"/>
                </a:cubicBezTo>
                <a:lnTo>
                  <a:pt x="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flipH="1">
            <a:off x="6697276" y="1802857"/>
            <a:ext cx="56897" cy="16772"/>
          </a:xfrm>
          <a:custGeom>
            <a:avLst/>
            <a:gdLst/>
            <a:ahLst/>
            <a:cxnLst/>
            <a:rect l="l" t="t" r="r" b="b"/>
            <a:pathLst>
              <a:path w="804" h="237" extrusionOk="0">
                <a:moveTo>
                  <a:pt x="353" y="1"/>
                </a:moveTo>
                <a:cubicBezTo>
                  <a:pt x="298" y="1"/>
                  <a:pt x="243" y="4"/>
                  <a:pt x="190" y="11"/>
                </a:cubicBezTo>
                <a:cubicBezTo>
                  <a:pt x="147" y="14"/>
                  <a:pt x="103" y="25"/>
                  <a:pt x="67" y="42"/>
                </a:cubicBezTo>
                <a:cubicBezTo>
                  <a:pt x="30" y="58"/>
                  <a:pt x="0" y="88"/>
                  <a:pt x="3" y="118"/>
                </a:cubicBezTo>
                <a:cubicBezTo>
                  <a:pt x="7" y="165"/>
                  <a:pt x="83" y="194"/>
                  <a:pt x="154" y="211"/>
                </a:cubicBezTo>
                <a:cubicBezTo>
                  <a:pt x="238" y="228"/>
                  <a:pt x="327" y="237"/>
                  <a:pt x="415" y="237"/>
                </a:cubicBezTo>
                <a:cubicBezTo>
                  <a:pt x="484" y="237"/>
                  <a:pt x="553" y="232"/>
                  <a:pt x="620" y="222"/>
                </a:cubicBezTo>
                <a:cubicBezTo>
                  <a:pt x="674" y="211"/>
                  <a:pt x="734" y="194"/>
                  <a:pt x="754" y="162"/>
                </a:cubicBezTo>
                <a:cubicBezTo>
                  <a:pt x="803" y="82"/>
                  <a:pt x="650" y="31"/>
                  <a:pt x="583" y="22"/>
                </a:cubicBezTo>
                <a:cubicBezTo>
                  <a:pt x="511" y="8"/>
                  <a:pt x="432"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flipH="1">
            <a:off x="6591830" y="1815029"/>
            <a:ext cx="49396" cy="18117"/>
          </a:xfrm>
          <a:custGeom>
            <a:avLst/>
            <a:gdLst/>
            <a:ahLst/>
            <a:cxnLst/>
            <a:rect l="l" t="t" r="r" b="b"/>
            <a:pathLst>
              <a:path w="698" h="256" extrusionOk="0">
                <a:moveTo>
                  <a:pt x="138" y="1"/>
                </a:moveTo>
                <a:cubicBezTo>
                  <a:pt x="112" y="1"/>
                  <a:pt x="86" y="4"/>
                  <a:pt x="64" y="13"/>
                </a:cubicBezTo>
                <a:cubicBezTo>
                  <a:pt x="30" y="22"/>
                  <a:pt x="4" y="42"/>
                  <a:pt x="4" y="73"/>
                </a:cubicBezTo>
                <a:cubicBezTo>
                  <a:pt x="1" y="116"/>
                  <a:pt x="61" y="156"/>
                  <a:pt x="120" y="179"/>
                </a:cubicBezTo>
                <a:cubicBezTo>
                  <a:pt x="244" y="229"/>
                  <a:pt x="387" y="256"/>
                  <a:pt x="520" y="256"/>
                </a:cubicBezTo>
                <a:cubicBezTo>
                  <a:pt x="570" y="256"/>
                  <a:pt x="624" y="249"/>
                  <a:pt x="644" y="219"/>
                </a:cubicBezTo>
                <a:cubicBezTo>
                  <a:pt x="697" y="153"/>
                  <a:pt x="567" y="90"/>
                  <a:pt x="513" y="66"/>
                </a:cubicBezTo>
                <a:cubicBezTo>
                  <a:pt x="407" y="26"/>
                  <a:pt x="287" y="6"/>
                  <a:pt x="177" y="2"/>
                </a:cubicBezTo>
                <a:cubicBezTo>
                  <a:pt x="164" y="1"/>
                  <a:pt x="151" y="1"/>
                  <a:pt x="1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flipH="1">
            <a:off x="6750638" y="1564649"/>
            <a:ext cx="131486" cy="107284"/>
          </a:xfrm>
          <a:custGeom>
            <a:avLst/>
            <a:gdLst/>
            <a:ahLst/>
            <a:cxnLst/>
            <a:rect l="l" t="t" r="r" b="b"/>
            <a:pathLst>
              <a:path w="1858" h="1516" extrusionOk="0">
                <a:moveTo>
                  <a:pt x="1036" y="0"/>
                </a:moveTo>
                <a:cubicBezTo>
                  <a:pt x="335" y="0"/>
                  <a:pt x="0" y="911"/>
                  <a:pt x="582" y="1361"/>
                </a:cubicBezTo>
                <a:cubicBezTo>
                  <a:pt x="714" y="1463"/>
                  <a:pt x="882" y="1515"/>
                  <a:pt x="1050" y="1515"/>
                </a:cubicBezTo>
                <a:cubicBezTo>
                  <a:pt x="1194" y="1515"/>
                  <a:pt x="1338" y="1477"/>
                  <a:pt x="1458" y="1398"/>
                </a:cubicBezTo>
                <a:cubicBezTo>
                  <a:pt x="1722" y="1231"/>
                  <a:pt x="1858" y="888"/>
                  <a:pt x="1788" y="585"/>
                </a:cubicBezTo>
                <a:cubicBezTo>
                  <a:pt x="1715" y="281"/>
                  <a:pt x="1438" y="38"/>
                  <a:pt x="1128" y="5"/>
                </a:cubicBezTo>
                <a:cubicBezTo>
                  <a:pt x="1097" y="2"/>
                  <a:pt x="1066" y="0"/>
                  <a:pt x="1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flipH="1">
            <a:off x="6221443" y="2133065"/>
            <a:ext cx="956778" cy="708950"/>
          </a:xfrm>
          <a:custGeom>
            <a:avLst/>
            <a:gdLst/>
            <a:ahLst/>
            <a:cxnLst/>
            <a:rect l="l" t="t" r="r" b="b"/>
            <a:pathLst>
              <a:path w="13520" h="10018" extrusionOk="0">
                <a:moveTo>
                  <a:pt x="2903" y="1"/>
                </a:moveTo>
                <a:lnTo>
                  <a:pt x="1103" y="4946"/>
                </a:lnTo>
                <a:lnTo>
                  <a:pt x="111" y="7678"/>
                </a:lnTo>
                <a:lnTo>
                  <a:pt x="0" y="7978"/>
                </a:lnTo>
                <a:lnTo>
                  <a:pt x="3373" y="7978"/>
                </a:lnTo>
                <a:cubicBezTo>
                  <a:pt x="4319" y="8655"/>
                  <a:pt x="5316" y="9118"/>
                  <a:pt x="6289" y="9432"/>
                </a:cubicBezTo>
                <a:cubicBezTo>
                  <a:pt x="6332" y="9444"/>
                  <a:pt x="6372" y="9455"/>
                  <a:pt x="6412" y="9468"/>
                </a:cubicBezTo>
                <a:cubicBezTo>
                  <a:pt x="7800" y="9894"/>
                  <a:pt x="9138" y="10018"/>
                  <a:pt x="10225" y="10018"/>
                </a:cubicBezTo>
                <a:cubicBezTo>
                  <a:pt x="11729" y="10018"/>
                  <a:pt x="12750" y="9781"/>
                  <a:pt x="12750" y="9781"/>
                </a:cubicBezTo>
                <a:lnTo>
                  <a:pt x="13520" y="6676"/>
                </a:lnTo>
                <a:lnTo>
                  <a:pt x="8445" y="5010"/>
                </a:lnTo>
                <a:cubicBezTo>
                  <a:pt x="8445" y="5010"/>
                  <a:pt x="8045" y="1903"/>
                  <a:pt x="7712" y="1403"/>
                </a:cubicBezTo>
                <a:cubicBezTo>
                  <a:pt x="7395" y="931"/>
                  <a:pt x="5942" y="667"/>
                  <a:pt x="5942" y="667"/>
                </a:cubicBezTo>
                <a:cubicBezTo>
                  <a:pt x="5603" y="1235"/>
                  <a:pt x="5221" y="1441"/>
                  <a:pt x="4845" y="1441"/>
                </a:cubicBezTo>
                <a:cubicBezTo>
                  <a:pt x="3852" y="1441"/>
                  <a:pt x="2903" y="1"/>
                  <a:pt x="2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flipH="1">
            <a:off x="6717810" y="2676428"/>
            <a:ext cx="593669" cy="243016"/>
          </a:xfrm>
          <a:custGeom>
            <a:avLst/>
            <a:gdLst/>
            <a:ahLst/>
            <a:cxnLst/>
            <a:rect l="l" t="t" r="r" b="b"/>
            <a:pathLst>
              <a:path w="8389" h="3434" extrusionOk="0">
                <a:moveTo>
                  <a:pt x="1651" y="0"/>
                </a:moveTo>
                <a:cubicBezTo>
                  <a:pt x="1140" y="431"/>
                  <a:pt x="687" y="1043"/>
                  <a:pt x="284" y="1797"/>
                </a:cubicBezTo>
                <a:cubicBezTo>
                  <a:pt x="187" y="1980"/>
                  <a:pt x="94" y="2166"/>
                  <a:pt x="1" y="2363"/>
                </a:cubicBezTo>
                <a:cubicBezTo>
                  <a:pt x="404" y="2626"/>
                  <a:pt x="864" y="2873"/>
                  <a:pt x="1383" y="3070"/>
                </a:cubicBezTo>
                <a:cubicBezTo>
                  <a:pt x="2081" y="3338"/>
                  <a:pt x="2952" y="3433"/>
                  <a:pt x="3842" y="3433"/>
                </a:cubicBezTo>
                <a:cubicBezTo>
                  <a:pt x="6018" y="3433"/>
                  <a:pt x="8301" y="2861"/>
                  <a:pt x="8389" y="2840"/>
                </a:cubicBezTo>
                <a:lnTo>
                  <a:pt x="7825"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flipH="1">
            <a:off x="6724393" y="2456620"/>
            <a:ext cx="656157" cy="346974"/>
          </a:xfrm>
          <a:custGeom>
            <a:avLst/>
            <a:gdLst/>
            <a:ahLst/>
            <a:cxnLst/>
            <a:rect l="l" t="t" r="r" b="b"/>
            <a:pathLst>
              <a:path w="9272" h="4903" extrusionOk="0">
                <a:moveTo>
                  <a:pt x="4629" y="1"/>
                </a:moveTo>
                <a:lnTo>
                  <a:pt x="3962" y="374"/>
                </a:lnTo>
                <a:lnTo>
                  <a:pt x="0" y="2593"/>
                </a:lnTo>
                <a:cubicBezTo>
                  <a:pt x="51" y="2873"/>
                  <a:pt x="123" y="3157"/>
                  <a:pt x="223" y="3440"/>
                </a:cubicBezTo>
                <a:cubicBezTo>
                  <a:pt x="440" y="4063"/>
                  <a:pt x="800" y="4543"/>
                  <a:pt x="1260" y="4903"/>
                </a:cubicBezTo>
                <a:cubicBezTo>
                  <a:pt x="1663" y="4149"/>
                  <a:pt x="2116" y="3537"/>
                  <a:pt x="2627" y="3106"/>
                </a:cubicBezTo>
                <a:lnTo>
                  <a:pt x="8801" y="3106"/>
                </a:lnTo>
                <a:lnTo>
                  <a:pt x="9148" y="4860"/>
                </a:lnTo>
                <a:cubicBezTo>
                  <a:pt x="9191" y="4872"/>
                  <a:pt x="9231" y="4883"/>
                  <a:pt x="9271" y="4896"/>
                </a:cubicBezTo>
                <a:lnTo>
                  <a:pt x="8968" y="1604"/>
                </a:lnTo>
                <a:lnTo>
                  <a:pt x="5395" y="1304"/>
                </a:lnTo>
                <a:lnTo>
                  <a:pt x="4629"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flipH="1">
            <a:off x="6973204" y="3157939"/>
            <a:ext cx="50811" cy="678166"/>
          </a:xfrm>
          <a:custGeom>
            <a:avLst/>
            <a:gdLst/>
            <a:ahLst/>
            <a:cxnLst/>
            <a:rect l="l" t="t" r="r" b="b"/>
            <a:pathLst>
              <a:path w="718" h="9583" extrusionOk="0">
                <a:moveTo>
                  <a:pt x="717" y="1"/>
                </a:moveTo>
                <a:lnTo>
                  <a:pt x="1" y="7855"/>
                </a:lnTo>
                <a:lnTo>
                  <a:pt x="534" y="9582"/>
                </a:lnTo>
                <a:lnTo>
                  <a:pt x="717" y="1"/>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flipH="1">
            <a:off x="7085662" y="2676853"/>
            <a:ext cx="333811" cy="539461"/>
          </a:xfrm>
          <a:custGeom>
            <a:avLst/>
            <a:gdLst/>
            <a:ahLst/>
            <a:cxnLst/>
            <a:rect l="l" t="t" r="r" b="b"/>
            <a:pathLst>
              <a:path w="4717" h="7623" extrusionOk="0">
                <a:moveTo>
                  <a:pt x="4546" y="1"/>
                </a:moveTo>
                <a:cubicBezTo>
                  <a:pt x="4543" y="18"/>
                  <a:pt x="4316" y="1894"/>
                  <a:pt x="3636" y="3744"/>
                </a:cubicBezTo>
                <a:cubicBezTo>
                  <a:pt x="3237" y="4827"/>
                  <a:pt x="2766" y="5686"/>
                  <a:pt x="2233" y="6303"/>
                </a:cubicBezTo>
                <a:cubicBezTo>
                  <a:pt x="1577" y="7063"/>
                  <a:pt x="827" y="7449"/>
                  <a:pt x="1" y="7449"/>
                </a:cubicBezTo>
                <a:lnTo>
                  <a:pt x="1" y="7623"/>
                </a:lnTo>
                <a:cubicBezTo>
                  <a:pt x="877" y="7623"/>
                  <a:pt x="1673" y="7216"/>
                  <a:pt x="2363" y="6416"/>
                </a:cubicBezTo>
                <a:cubicBezTo>
                  <a:pt x="2909" y="5783"/>
                  <a:pt x="3393" y="4903"/>
                  <a:pt x="3796" y="3804"/>
                </a:cubicBezTo>
                <a:cubicBezTo>
                  <a:pt x="4483" y="1934"/>
                  <a:pt x="4716" y="41"/>
                  <a:pt x="4716" y="21"/>
                </a:cubicBezTo>
                <a:lnTo>
                  <a:pt x="454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flipH="1">
            <a:off x="6664300" y="2677419"/>
            <a:ext cx="154556" cy="453691"/>
          </a:xfrm>
          <a:custGeom>
            <a:avLst/>
            <a:gdLst/>
            <a:ahLst/>
            <a:cxnLst/>
            <a:rect l="l" t="t" r="r" b="b"/>
            <a:pathLst>
              <a:path w="2184" h="6411" extrusionOk="0">
                <a:moveTo>
                  <a:pt x="174" y="0"/>
                </a:moveTo>
                <a:lnTo>
                  <a:pt x="1" y="6"/>
                </a:lnTo>
                <a:cubicBezTo>
                  <a:pt x="8" y="266"/>
                  <a:pt x="191" y="6411"/>
                  <a:pt x="2183" y="6411"/>
                </a:cubicBezTo>
                <a:lnTo>
                  <a:pt x="2183" y="6238"/>
                </a:lnTo>
                <a:cubicBezTo>
                  <a:pt x="1244" y="6238"/>
                  <a:pt x="748" y="4559"/>
                  <a:pt x="494" y="3152"/>
                </a:cubicBezTo>
                <a:cubicBezTo>
                  <a:pt x="218" y="1596"/>
                  <a:pt x="174" y="17"/>
                  <a:pt x="1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flipH="1">
            <a:off x="6684114" y="1823946"/>
            <a:ext cx="95536" cy="95324"/>
          </a:xfrm>
          <a:custGeom>
            <a:avLst/>
            <a:gdLst/>
            <a:ahLst/>
            <a:cxnLst/>
            <a:rect l="l" t="t" r="r" b="b"/>
            <a:pathLst>
              <a:path w="1350" h="1347" extrusionOk="0">
                <a:moveTo>
                  <a:pt x="674" y="170"/>
                </a:moveTo>
                <a:cubicBezTo>
                  <a:pt x="950" y="170"/>
                  <a:pt x="1177" y="396"/>
                  <a:pt x="1177" y="673"/>
                </a:cubicBezTo>
                <a:cubicBezTo>
                  <a:pt x="1177" y="950"/>
                  <a:pt x="950" y="1173"/>
                  <a:pt x="674" y="1173"/>
                </a:cubicBezTo>
                <a:cubicBezTo>
                  <a:pt x="400" y="1173"/>
                  <a:pt x="174" y="950"/>
                  <a:pt x="174" y="673"/>
                </a:cubicBezTo>
                <a:cubicBezTo>
                  <a:pt x="174" y="396"/>
                  <a:pt x="400" y="170"/>
                  <a:pt x="674" y="170"/>
                </a:cubicBezTo>
                <a:close/>
                <a:moveTo>
                  <a:pt x="674" y="0"/>
                </a:moveTo>
                <a:cubicBezTo>
                  <a:pt x="303" y="0"/>
                  <a:pt x="0" y="300"/>
                  <a:pt x="0" y="673"/>
                </a:cubicBezTo>
                <a:cubicBezTo>
                  <a:pt x="0" y="1043"/>
                  <a:pt x="303" y="1346"/>
                  <a:pt x="674" y="1346"/>
                </a:cubicBezTo>
                <a:cubicBezTo>
                  <a:pt x="1046" y="1346"/>
                  <a:pt x="1350" y="1043"/>
                  <a:pt x="1350" y="673"/>
                </a:cubicBezTo>
                <a:cubicBezTo>
                  <a:pt x="1350" y="300"/>
                  <a:pt x="1046" y="0"/>
                  <a:pt x="674" y="0"/>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flipH="1">
            <a:off x="6567770" y="1837321"/>
            <a:ext cx="95607" cy="95324"/>
          </a:xfrm>
          <a:custGeom>
            <a:avLst/>
            <a:gdLst/>
            <a:ahLst/>
            <a:cxnLst/>
            <a:rect l="l" t="t" r="r" b="b"/>
            <a:pathLst>
              <a:path w="1351" h="1347" extrusionOk="0">
                <a:moveTo>
                  <a:pt x="673" y="171"/>
                </a:moveTo>
                <a:cubicBezTo>
                  <a:pt x="950" y="171"/>
                  <a:pt x="1176" y="398"/>
                  <a:pt x="1176" y="674"/>
                </a:cubicBezTo>
                <a:cubicBezTo>
                  <a:pt x="1176" y="951"/>
                  <a:pt x="950" y="1174"/>
                  <a:pt x="673" y="1174"/>
                </a:cubicBezTo>
                <a:cubicBezTo>
                  <a:pt x="397" y="1174"/>
                  <a:pt x="174" y="951"/>
                  <a:pt x="174" y="674"/>
                </a:cubicBezTo>
                <a:cubicBezTo>
                  <a:pt x="174" y="398"/>
                  <a:pt x="397" y="171"/>
                  <a:pt x="673" y="171"/>
                </a:cubicBezTo>
                <a:close/>
                <a:moveTo>
                  <a:pt x="673" y="1"/>
                </a:moveTo>
                <a:cubicBezTo>
                  <a:pt x="303" y="1"/>
                  <a:pt x="0" y="301"/>
                  <a:pt x="0" y="674"/>
                </a:cubicBezTo>
                <a:cubicBezTo>
                  <a:pt x="0" y="1044"/>
                  <a:pt x="303" y="1347"/>
                  <a:pt x="673" y="1347"/>
                </a:cubicBezTo>
                <a:cubicBezTo>
                  <a:pt x="1046" y="1347"/>
                  <a:pt x="1350" y="1044"/>
                  <a:pt x="1350" y="674"/>
                </a:cubicBezTo>
                <a:cubicBezTo>
                  <a:pt x="1350" y="301"/>
                  <a:pt x="1046" y="1"/>
                  <a:pt x="673" y="1"/>
                </a:cubicBez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flipH="1">
            <a:off x="6656301" y="1870654"/>
            <a:ext cx="34959" cy="15357"/>
          </a:xfrm>
          <a:custGeom>
            <a:avLst/>
            <a:gdLst/>
            <a:ahLst/>
            <a:cxnLst/>
            <a:rect l="l" t="t" r="r" b="b"/>
            <a:pathLst>
              <a:path w="494" h="217" extrusionOk="0">
                <a:moveTo>
                  <a:pt x="17" y="0"/>
                </a:moveTo>
                <a:lnTo>
                  <a:pt x="1" y="173"/>
                </a:lnTo>
                <a:lnTo>
                  <a:pt x="477" y="216"/>
                </a:lnTo>
                <a:lnTo>
                  <a:pt x="494" y="43"/>
                </a:lnTo>
                <a:lnTo>
                  <a:pt x="1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flipH="1">
            <a:off x="6768471" y="1768251"/>
            <a:ext cx="93979" cy="101268"/>
          </a:xfrm>
          <a:custGeom>
            <a:avLst/>
            <a:gdLst/>
            <a:ahLst/>
            <a:cxnLst/>
            <a:rect l="l" t="t" r="r" b="b"/>
            <a:pathLst>
              <a:path w="1328" h="1431" extrusionOk="0">
                <a:moveTo>
                  <a:pt x="127" y="0"/>
                </a:moveTo>
                <a:lnTo>
                  <a:pt x="0" y="117"/>
                </a:lnTo>
                <a:lnTo>
                  <a:pt x="1200" y="1430"/>
                </a:lnTo>
                <a:lnTo>
                  <a:pt x="1327" y="1314"/>
                </a:lnTo>
                <a:lnTo>
                  <a:pt x="127" y="0"/>
                </a:lnTo>
                <a:close/>
              </a:path>
            </a:pathLst>
          </a:custGeom>
          <a:solidFill>
            <a:srgbClr val="97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flipH="1">
            <a:off x="6589783" y="1648581"/>
            <a:ext cx="289156" cy="137006"/>
          </a:xfrm>
          <a:custGeom>
            <a:avLst/>
            <a:gdLst/>
            <a:ahLst/>
            <a:cxnLst/>
            <a:rect l="l" t="t" r="r" b="b"/>
            <a:pathLst>
              <a:path w="4086" h="1936" extrusionOk="0">
                <a:moveTo>
                  <a:pt x="2246" y="0"/>
                </a:moveTo>
                <a:cubicBezTo>
                  <a:pt x="1584" y="0"/>
                  <a:pt x="1105" y="248"/>
                  <a:pt x="757" y="582"/>
                </a:cubicBezTo>
                <a:cubicBezTo>
                  <a:pt x="344" y="979"/>
                  <a:pt x="120" y="1499"/>
                  <a:pt x="1" y="1878"/>
                </a:cubicBezTo>
                <a:cubicBezTo>
                  <a:pt x="93" y="1917"/>
                  <a:pt x="192" y="1935"/>
                  <a:pt x="292" y="1935"/>
                </a:cubicBezTo>
                <a:cubicBezTo>
                  <a:pt x="556" y="1935"/>
                  <a:pt x="822" y="1807"/>
                  <a:pt x="967" y="1585"/>
                </a:cubicBezTo>
                <a:cubicBezTo>
                  <a:pt x="1053" y="1455"/>
                  <a:pt x="1100" y="1302"/>
                  <a:pt x="1207" y="1188"/>
                </a:cubicBezTo>
                <a:cubicBezTo>
                  <a:pt x="1320" y="1068"/>
                  <a:pt x="1490" y="1012"/>
                  <a:pt x="1653" y="985"/>
                </a:cubicBezTo>
                <a:cubicBezTo>
                  <a:pt x="1817" y="955"/>
                  <a:pt x="1983" y="945"/>
                  <a:pt x="2140" y="895"/>
                </a:cubicBezTo>
                <a:cubicBezTo>
                  <a:pt x="2373" y="822"/>
                  <a:pt x="2573" y="655"/>
                  <a:pt x="2689" y="445"/>
                </a:cubicBezTo>
                <a:cubicBezTo>
                  <a:pt x="2700" y="422"/>
                  <a:pt x="2709" y="402"/>
                  <a:pt x="2720" y="382"/>
                </a:cubicBezTo>
                <a:cubicBezTo>
                  <a:pt x="2786" y="552"/>
                  <a:pt x="2940" y="688"/>
                  <a:pt x="3116" y="739"/>
                </a:cubicBezTo>
                <a:cubicBezTo>
                  <a:pt x="3189" y="755"/>
                  <a:pt x="3266" y="762"/>
                  <a:pt x="3336" y="792"/>
                </a:cubicBezTo>
                <a:cubicBezTo>
                  <a:pt x="3609" y="912"/>
                  <a:pt x="3609" y="1322"/>
                  <a:pt x="3836" y="1511"/>
                </a:cubicBezTo>
                <a:cubicBezTo>
                  <a:pt x="3906" y="1568"/>
                  <a:pt x="3996" y="1599"/>
                  <a:pt x="4086" y="1602"/>
                </a:cubicBezTo>
                <a:lnTo>
                  <a:pt x="4083" y="1599"/>
                </a:lnTo>
                <a:cubicBezTo>
                  <a:pt x="4072" y="1551"/>
                  <a:pt x="4059" y="1508"/>
                  <a:pt x="4049" y="1465"/>
                </a:cubicBezTo>
                <a:cubicBezTo>
                  <a:pt x="3912" y="999"/>
                  <a:pt x="3686" y="599"/>
                  <a:pt x="3363" y="339"/>
                </a:cubicBezTo>
                <a:cubicBezTo>
                  <a:pt x="3289" y="279"/>
                  <a:pt x="3209" y="229"/>
                  <a:pt x="3126" y="182"/>
                </a:cubicBezTo>
                <a:cubicBezTo>
                  <a:pt x="3089" y="162"/>
                  <a:pt x="3049" y="145"/>
                  <a:pt x="3006" y="125"/>
                </a:cubicBezTo>
                <a:cubicBezTo>
                  <a:pt x="2976" y="112"/>
                  <a:pt x="2940" y="102"/>
                  <a:pt x="2906" y="89"/>
                </a:cubicBezTo>
                <a:cubicBezTo>
                  <a:pt x="2816" y="59"/>
                  <a:pt x="2723" y="39"/>
                  <a:pt x="2623" y="25"/>
                </a:cubicBezTo>
                <a:cubicBezTo>
                  <a:pt x="2617" y="25"/>
                  <a:pt x="2606" y="22"/>
                  <a:pt x="2597" y="22"/>
                </a:cubicBezTo>
                <a:cubicBezTo>
                  <a:pt x="2474" y="7"/>
                  <a:pt x="2357" y="0"/>
                  <a:pt x="22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flipH="1">
            <a:off x="6853181" y="1775469"/>
            <a:ext cx="93696" cy="124551"/>
          </a:xfrm>
          <a:custGeom>
            <a:avLst/>
            <a:gdLst/>
            <a:ahLst/>
            <a:cxnLst/>
            <a:rect l="l" t="t" r="r" b="b"/>
            <a:pathLst>
              <a:path w="1324" h="1760" extrusionOk="0">
                <a:moveTo>
                  <a:pt x="866" y="1"/>
                </a:moveTo>
                <a:cubicBezTo>
                  <a:pt x="697" y="1"/>
                  <a:pt x="533" y="72"/>
                  <a:pt x="404" y="181"/>
                </a:cubicBezTo>
                <a:cubicBezTo>
                  <a:pt x="94" y="445"/>
                  <a:pt x="1" y="932"/>
                  <a:pt x="194" y="1292"/>
                </a:cubicBezTo>
                <a:cubicBezTo>
                  <a:pt x="349" y="1580"/>
                  <a:pt x="675" y="1759"/>
                  <a:pt x="1001" y="1759"/>
                </a:cubicBezTo>
                <a:cubicBezTo>
                  <a:pt x="1082" y="1759"/>
                  <a:pt x="1162" y="1748"/>
                  <a:pt x="1240" y="1725"/>
                </a:cubicBezTo>
                <a:lnTo>
                  <a:pt x="1324" y="281"/>
                </a:lnTo>
                <a:cubicBezTo>
                  <a:pt x="1250" y="118"/>
                  <a:pt x="1077" y="15"/>
                  <a:pt x="897" y="2"/>
                </a:cubicBezTo>
                <a:cubicBezTo>
                  <a:pt x="887" y="1"/>
                  <a:pt x="876" y="1"/>
                  <a:pt x="866"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flipH="1">
            <a:off x="6871580" y="1805971"/>
            <a:ext cx="32341" cy="52439"/>
          </a:xfrm>
          <a:custGeom>
            <a:avLst/>
            <a:gdLst/>
            <a:ahLst/>
            <a:cxnLst/>
            <a:rect l="l" t="t" r="r" b="b"/>
            <a:pathLst>
              <a:path w="457" h="741" extrusionOk="0">
                <a:moveTo>
                  <a:pt x="17" y="1"/>
                </a:moveTo>
                <a:lnTo>
                  <a:pt x="0" y="174"/>
                </a:lnTo>
                <a:lnTo>
                  <a:pt x="214" y="198"/>
                </a:lnTo>
                <a:cubicBezTo>
                  <a:pt x="94" y="347"/>
                  <a:pt x="17" y="537"/>
                  <a:pt x="6" y="730"/>
                </a:cubicBezTo>
                <a:lnTo>
                  <a:pt x="177" y="741"/>
                </a:lnTo>
                <a:cubicBezTo>
                  <a:pt x="190" y="530"/>
                  <a:pt x="294" y="327"/>
                  <a:pt x="457" y="198"/>
                </a:cubicBezTo>
                <a:lnTo>
                  <a:pt x="413" y="44"/>
                </a:lnTo>
                <a:lnTo>
                  <a:pt x="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flipH="1">
            <a:off x="4759280" y="4269647"/>
            <a:ext cx="703996" cy="47273"/>
          </a:xfrm>
          <a:custGeom>
            <a:avLst/>
            <a:gdLst/>
            <a:ahLst/>
            <a:cxnLst/>
            <a:rect l="l" t="t" r="r" b="b"/>
            <a:pathLst>
              <a:path w="9948" h="668" extrusionOk="0">
                <a:moveTo>
                  <a:pt x="0" y="1"/>
                </a:moveTo>
                <a:lnTo>
                  <a:pt x="0" y="667"/>
                </a:lnTo>
                <a:lnTo>
                  <a:pt x="9948" y="667"/>
                </a:lnTo>
                <a:lnTo>
                  <a:pt x="994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flipH="1">
            <a:off x="5810341" y="2795744"/>
            <a:ext cx="704067" cy="340604"/>
          </a:xfrm>
          <a:custGeom>
            <a:avLst/>
            <a:gdLst/>
            <a:ahLst/>
            <a:cxnLst/>
            <a:rect l="l" t="t" r="r" b="b"/>
            <a:pathLst>
              <a:path w="9949" h="4813" extrusionOk="0">
                <a:moveTo>
                  <a:pt x="1" y="0"/>
                </a:moveTo>
                <a:lnTo>
                  <a:pt x="1" y="4813"/>
                </a:lnTo>
                <a:lnTo>
                  <a:pt x="9948" y="4813"/>
                </a:lnTo>
                <a:lnTo>
                  <a:pt x="99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flipH="1">
            <a:off x="4759294" y="2652579"/>
            <a:ext cx="1417333" cy="1342178"/>
          </a:xfrm>
          <a:custGeom>
            <a:avLst/>
            <a:gdLst/>
            <a:ahLst/>
            <a:cxnLst/>
            <a:rect l="l" t="t" r="r" b="b"/>
            <a:pathLst>
              <a:path w="20028" h="18966" extrusionOk="0">
                <a:moveTo>
                  <a:pt x="0" y="1"/>
                </a:moveTo>
                <a:lnTo>
                  <a:pt x="0" y="174"/>
                </a:lnTo>
                <a:lnTo>
                  <a:pt x="3505" y="174"/>
                </a:lnTo>
                <a:cubicBezTo>
                  <a:pt x="4379" y="174"/>
                  <a:pt x="5089" y="884"/>
                  <a:pt x="5089" y="1757"/>
                </a:cubicBezTo>
                <a:lnTo>
                  <a:pt x="5089" y="18966"/>
                </a:lnTo>
                <a:lnTo>
                  <a:pt x="20028" y="18966"/>
                </a:lnTo>
                <a:lnTo>
                  <a:pt x="20028" y="18792"/>
                </a:lnTo>
                <a:lnTo>
                  <a:pt x="5258" y="18792"/>
                </a:lnTo>
                <a:lnTo>
                  <a:pt x="5258" y="1757"/>
                </a:lnTo>
                <a:cubicBezTo>
                  <a:pt x="5258" y="788"/>
                  <a:pt x="4472" y="1"/>
                  <a:pt x="350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flipH="1">
            <a:off x="5465561" y="3584605"/>
            <a:ext cx="1048847" cy="99358"/>
          </a:xfrm>
          <a:custGeom>
            <a:avLst/>
            <a:gdLst/>
            <a:ahLst/>
            <a:cxnLst/>
            <a:rect l="l" t="t" r="r" b="b"/>
            <a:pathLst>
              <a:path w="14821" h="1404" extrusionOk="0">
                <a:moveTo>
                  <a:pt x="1" y="1"/>
                </a:moveTo>
                <a:lnTo>
                  <a:pt x="1" y="1403"/>
                </a:lnTo>
                <a:lnTo>
                  <a:pt x="14820" y="1403"/>
                </a:lnTo>
                <a:lnTo>
                  <a:pt x="1482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flipH="1">
            <a:off x="4754333" y="3118875"/>
            <a:ext cx="1055853" cy="1356969"/>
          </a:xfrm>
          <a:custGeom>
            <a:avLst/>
            <a:gdLst/>
            <a:ahLst/>
            <a:cxnLst/>
            <a:rect l="l" t="t" r="r" b="b"/>
            <a:pathLst>
              <a:path w="14920" h="19175" extrusionOk="0">
                <a:moveTo>
                  <a:pt x="0" y="0"/>
                </a:moveTo>
                <a:lnTo>
                  <a:pt x="0" y="173"/>
                </a:lnTo>
                <a:lnTo>
                  <a:pt x="10828" y="173"/>
                </a:lnTo>
                <a:cubicBezTo>
                  <a:pt x="12987" y="173"/>
                  <a:pt x="14747" y="1932"/>
                  <a:pt x="14747" y="4092"/>
                </a:cubicBezTo>
                <a:lnTo>
                  <a:pt x="14747" y="19175"/>
                </a:lnTo>
                <a:lnTo>
                  <a:pt x="14919" y="19175"/>
                </a:lnTo>
                <a:lnTo>
                  <a:pt x="14919" y="4092"/>
                </a:lnTo>
                <a:cubicBezTo>
                  <a:pt x="14919" y="1837"/>
                  <a:pt x="13083" y="0"/>
                  <a:pt x="1082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flipH="1">
            <a:off x="5463233" y="2652579"/>
            <a:ext cx="1417333" cy="1342178"/>
          </a:xfrm>
          <a:custGeom>
            <a:avLst/>
            <a:gdLst/>
            <a:ahLst/>
            <a:cxnLst/>
            <a:rect l="l" t="t" r="r" b="b"/>
            <a:pathLst>
              <a:path w="20028" h="18966" extrusionOk="0">
                <a:moveTo>
                  <a:pt x="0" y="1"/>
                </a:moveTo>
                <a:lnTo>
                  <a:pt x="0" y="174"/>
                </a:lnTo>
                <a:lnTo>
                  <a:pt x="3506" y="174"/>
                </a:lnTo>
                <a:cubicBezTo>
                  <a:pt x="4379" y="174"/>
                  <a:pt x="5088" y="884"/>
                  <a:pt x="5088" y="1757"/>
                </a:cubicBezTo>
                <a:lnTo>
                  <a:pt x="5088" y="18966"/>
                </a:lnTo>
                <a:lnTo>
                  <a:pt x="20027" y="18966"/>
                </a:lnTo>
                <a:lnTo>
                  <a:pt x="20027" y="18792"/>
                </a:lnTo>
                <a:lnTo>
                  <a:pt x="5262" y="18792"/>
                </a:lnTo>
                <a:lnTo>
                  <a:pt x="5262" y="1757"/>
                </a:lnTo>
                <a:cubicBezTo>
                  <a:pt x="5262" y="788"/>
                  <a:pt x="4472" y="1"/>
                  <a:pt x="3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flipH="1">
            <a:off x="4587371" y="4385496"/>
            <a:ext cx="180953" cy="180740"/>
          </a:xfrm>
          <a:custGeom>
            <a:avLst/>
            <a:gdLst/>
            <a:ahLst/>
            <a:cxnLst/>
            <a:rect l="l" t="t" r="r" b="b"/>
            <a:pathLst>
              <a:path w="2557" h="2554" extrusionOk="0">
                <a:moveTo>
                  <a:pt x="1277" y="0"/>
                </a:moveTo>
                <a:cubicBezTo>
                  <a:pt x="574" y="0"/>
                  <a:pt x="1" y="570"/>
                  <a:pt x="1" y="1277"/>
                </a:cubicBezTo>
                <a:cubicBezTo>
                  <a:pt x="1" y="1983"/>
                  <a:pt x="574" y="2553"/>
                  <a:pt x="1277" y="2553"/>
                </a:cubicBezTo>
                <a:cubicBezTo>
                  <a:pt x="1984" y="2553"/>
                  <a:pt x="2557" y="1983"/>
                  <a:pt x="2557" y="1277"/>
                </a:cubicBezTo>
                <a:cubicBezTo>
                  <a:pt x="2557" y="570"/>
                  <a:pt x="198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flipH="1">
            <a:off x="4645116" y="4443031"/>
            <a:ext cx="65389" cy="65602"/>
          </a:xfrm>
          <a:custGeom>
            <a:avLst/>
            <a:gdLst/>
            <a:ahLst/>
            <a:cxnLst/>
            <a:rect l="l" t="t" r="r" b="b"/>
            <a:pathLst>
              <a:path w="924" h="927" extrusionOk="0">
                <a:moveTo>
                  <a:pt x="460" y="173"/>
                </a:moveTo>
                <a:cubicBezTo>
                  <a:pt x="620" y="173"/>
                  <a:pt x="750" y="304"/>
                  <a:pt x="750" y="464"/>
                </a:cubicBezTo>
                <a:cubicBezTo>
                  <a:pt x="750" y="624"/>
                  <a:pt x="620" y="753"/>
                  <a:pt x="460" y="753"/>
                </a:cubicBezTo>
                <a:cubicBezTo>
                  <a:pt x="303" y="753"/>
                  <a:pt x="174" y="624"/>
                  <a:pt x="174" y="464"/>
                </a:cubicBezTo>
                <a:cubicBezTo>
                  <a:pt x="174" y="304"/>
                  <a:pt x="303" y="173"/>
                  <a:pt x="460" y="173"/>
                </a:cubicBezTo>
                <a:close/>
                <a:moveTo>
                  <a:pt x="460" y="1"/>
                </a:moveTo>
                <a:cubicBezTo>
                  <a:pt x="207" y="1"/>
                  <a:pt x="0" y="210"/>
                  <a:pt x="0" y="464"/>
                </a:cubicBezTo>
                <a:cubicBezTo>
                  <a:pt x="0" y="720"/>
                  <a:pt x="207" y="927"/>
                  <a:pt x="460" y="927"/>
                </a:cubicBezTo>
                <a:cubicBezTo>
                  <a:pt x="717" y="927"/>
                  <a:pt x="923" y="720"/>
                  <a:pt x="923" y="464"/>
                </a:cubicBezTo>
                <a:cubicBezTo>
                  <a:pt x="923" y="210"/>
                  <a:pt x="717" y="1"/>
                  <a:pt x="46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flipH="1">
            <a:off x="5781388" y="2173120"/>
            <a:ext cx="261557" cy="404578"/>
          </a:xfrm>
          <a:custGeom>
            <a:avLst/>
            <a:gdLst/>
            <a:ahLst/>
            <a:cxnLst/>
            <a:rect l="l" t="t" r="r" b="b"/>
            <a:pathLst>
              <a:path w="3696" h="5717" extrusionOk="0">
                <a:moveTo>
                  <a:pt x="690" y="1"/>
                </a:moveTo>
                <a:lnTo>
                  <a:pt x="1" y="4673"/>
                </a:lnTo>
                <a:lnTo>
                  <a:pt x="2176" y="5716"/>
                </a:lnTo>
                <a:lnTo>
                  <a:pt x="3696" y="4580"/>
                </a:lnTo>
                <a:lnTo>
                  <a:pt x="3283" y="3624"/>
                </a:lnTo>
                <a:lnTo>
                  <a:pt x="3266" y="2847"/>
                </a:lnTo>
                <a:lnTo>
                  <a:pt x="3240" y="1551"/>
                </a:lnTo>
                <a:lnTo>
                  <a:pt x="2360" y="1014"/>
                </a:lnTo>
                <a:lnTo>
                  <a:pt x="69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flipH="1">
            <a:off x="5811745" y="2244879"/>
            <a:ext cx="108062" cy="129788"/>
          </a:xfrm>
          <a:custGeom>
            <a:avLst/>
            <a:gdLst/>
            <a:ahLst/>
            <a:cxnLst/>
            <a:rect l="l" t="t" r="r" b="b"/>
            <a:pathLst>
              <a:path w="1527" h="1834" extrusionOk="0">
                <a:moveTo>
                  <a:pt x="620" y="0"/>
                </a:moveTo>
                <a:cubicBezTo>
                  <a:pt x="410" y="127"/>
                  <a:pt x="213" y="251"/>
                  <a:pt x="0" y="377"/>
                </a:cubicBezTo>
                <a:cubicBezTo>
                  <a:pt x="276" y="1046"/>
                  <a:pt x="850" y="1577"/>
                  <a:pt x="1526" y="1833"/>
                </a:cubicBezTo>
                <a:lnTo>
                  <a:pt x="1500" y="537"/>
                </a:lnTo>
                <a:lnTo>
                  <a:pt x="6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flipH="1">
            <a:off x="5694343" y="1897192"/>
            <a:ext cx="326451" cy="423756"/>
          </a:xfrm>
          <a:custGeom>
            <a:avLst/>
            <a:gdLst/>
            <a:ahLst/>
            <a:cxnLst/>
            <a:rect l="l" t="t" r="r" b="b"/>
            <a:pathLst>
              <a:path w="4613" h="5988" extrusionOk="0">
                <a:moveTo>
                  <a:pt x="2307" y="1"/>
                </a:moveTo>
                <a:cubicBezTo>
                  <a:pt x="2257" y="1"/>
                  <a:pt x="2206" y="3"/>
                  <a:pt x="2154" y="8"/>
                </a:cubicBezTo>
                <a:cubicBezTo>
                  <a:pt x="1291" y="95"/>
                  <a:pt x="771" y="494"/>
                  <a:pt x="460" y="974"/>
                </a:cubicBezTo>
                <a:cubicBezTo>
                  <a:pt x="44" y="1614"/>
                  <a:pt x="1" y="2397"/>
                  <a:pt x="4" y="2747"/>
                </a:cubicBezTo>
                <a:cubicBezTo>
                  <a:pt x="4" y="2791"/>
                  <a:pt x="8" y="2827"/>
                  <a:pt x="8" y="2854"/>
                </a:cubicBezTo>
                <a:cubicBezTo>
                  <a:pt x="8" y="2877"/>
                  <a:pt x="8" y="2894"/>
                  <a:pt x="11" y="2904"/>
                </a:cubicBezTo>
                <a:lnTo>
                  <a:pt x="11" y="2914"/>
                </a:lnTo>
                <a:lnTo>
                  <a:pt x="11" y="2934"/>
                </a:lnTo>
                <a:lnTo>
                  <a:pt x="77" y="3064"/>
                </a:lnTo>
                <a:lnTo>
                  <a:pt x="131" y="3174"/>
                </a:lnTo>
                <a:lnTo>
                  <a:pt x="177" y="3267"/>
                </a:lnTo>
                <a:lnTo>
                  <a:pt x="1274" y="5483"/>
                </a:lnTo>
                <a:cubicBezTo>
                  <a:pt x="1274" y="5483"/>
                  <a:pt x="1871" y="5987"/>
                  <a:pt x="2620" y="5987"/>
                </a:cubicBezTo>
                <a:cubicBezTo>
                  <a:pt x="3025" y="5987"/>
                  <a:pt x="3475" y="5840"/>
                  <a:pt x="3899" y="5387"/>
                </a:cubicBezTo>
                <a:cubicBezTo>
                  <a:pt x="4593" y="4644"/>
                  <a:pt x="4613" y="2804"/>
                  <a:pt x="4056" y="1485"/>
                </a:cubicBezTo>
                <a:cubicBezTo>
                  <a:pt x="4010" y="1371"/>
                  <a:pt x="3956" y="1261"/>
                  <a:pt x="3903" y="1157"/>
                </a:cubicBezTo>
                <a:cubicBezTo>
                  <a:pt x="3890" y="1137"/>
                  <a:pt x="3879" y="1117"/>
                  <a:pt x="3870" y="1098"/>
                </a:cubicBezTo>
                <a:cubicBezTo>
                  <a:pt x="3867" y="1094"/>
                  <a:pt x="3867" y="1091"/>
                  <a:pt x="3863" y="1088"/>
                </a:cubicBezTo>
                <a:cubicBezTo>
                  <a:pt x="3787" y="951"/>
                  <a:pt x="3703" y="828"/>
                  <a:pt x="3613" y="711"/>
                </a:cubicBezTo>
                <a:cubicBezTo>
                  <a:pt x="3610" y="705"/>
                  <a:pt x="3603" y="698"/>
                  <a:pt x="3596" y="691"/>
                </a:cubicBezTo>
                <a:cubicBezTo>
                  <a:pt x="3550" y="628"/>
                  <a:pt x="3496" y="571"/>
                  <a:pt x="3443" y="518"/>
                </a:cubicBezTo>
                <a:cubicBezTo>
                  <a:pt x="3132" y="197"/>
                  <a:pt x="2753" y="1"/>
                  <a:pt x="230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flipH="1">
            <a:off x="5778977" y="2088056"/>
            <a:ext cx="25972" cy="96244"/>
          </a:xfrm>
          <a:custGeom>
            <a:avLst/>
            <a:gdLst/>
            <a:ahLst/>
            <a:cxnLst/>
            <a:rect l="l" t="t" r="r" b="b"/>
            <a:pathLst>
              <a:path w="367" h="1360" extrusionOk="0">
                <a:moveTo>
                  <a:pt x="173" y="0"/>
                </a:moveTo>
                <a:lnTo>
                  <a:pt x="0" y="30"/>
                </a:lnTo>
                <a:lnTo>
                  <a:pt x="180" y="1030"/>
                </a:lnTo>
                <a:cubicBezTo>
                  <a:pt x="186" y="1067"/>
                  <a:pt x="180" y="1107"/>
                  <a:pt x="157" y="1137"/>
                </a:cubicBezTo>
                <a:cubicBezTo>
                  <a:pt x="133" y="1167"/>
                  <a:pt x="100" y="1183"/>
                  <a:pt x="63" y="1187"/>
                </a:cubicBezTo>
                <a:lnTo>
                  <a:pt x="80" y="1360"/>
                </a:lnTo>
                <a:cubicBezTo>
                  <a:pt x="163" y="1350"/>
                  <a:pt x="243" y="1307"/>
                  <a:pt x="293" y="1240"/>
                </a:cubicBezTo>
                <a:cubicBezTo>
                  <a:pt x="346" y="1170"/>
                  <a:pt x="366" y="1083"/>
                  <a:pt x="350" y="1000"/>
                </a:cubicBezTo>
                <a:lnTo>
                  <a:pt x="1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flipH="1">
            <a:off x="5850949" y="2092019"/>
            <a:ext cx="14861" cy="19744"/>
          </a:xfrm>
          <a:custGeom>
            <a:avLst/>
            <a:gdLst/>
            <a:ahLst/>
            <a:cxnLst/>
            <a:rect l="l" t="t" r="r" b="b"/>
            <a:pathLst>
              <a:path w="210" h="279" extrusionOk="0">
                <a:moveTo>
                  <a:pt x="94" y="1"/>
                </a:moveTo>
                <a:cubicBezTo>
                  <a:pt x="93" y="1"/>
                  <a:pt x="91" y="1"/>
                  <a:pt x="90" y="1"/>
                </a:cubicBezTo>
                <a:cubicBezTo>
                  <a:pt x="37" y="7"/>
                  <a:pt x="0" y="74"/>
                  <a:pt x="7" y="151"/>
                </a:cubicBezTo>
                <a:cubicBezTo>
                  <a:pt x="13" y="223"/>
                  <a:pt x="58" y="278"/>
                  <a:pt x="112" y="278"/>
                </a:cubicBezTo>
                <a:cubicBezTo>
                  <a:pt x="114" y="278"/>
                  <a:pt x="117" y="278"/>
                  <a:pt x="120" y="278"/>
                </a:cubicBezTo>
                <a:cubicBezTo>
                  <a:pt x="173" y="274"/>
                  <a:pt x="210" y="207"/>
                  <a:pt x="203" y="131"/>
                </a:cubicBezTo>
                <a:cubicBezTo>
                  <a:pt x="197" y="56"/>
                  <a:pt x="149" y="1"/>
                  <a:pt x="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flipH="1">
            <a:off x="5744300" y="2081616"/>
            <a:ext cx="15144" cy="19744"/>
          </a:xfrm>
          <a:custGeom>
            <a:avLst/>
            <a:gdLst/>
            <a:ahLst/>
            <a:cxnLst/>
            <a:rect l="l" t="t" r="r" b="b"/>
            <a:pathLst>
              <a:path w="214" h="279" extrusionOk="0">
                <a:moveTo>
                  <a:pt x="103" y="1"/>
                </a:moveTo>
                <a:cubicBezTo>
                  <a:pt x="100" y="1"/>
                  <a:pt x="97" y="1"/>
                  <a:pt x="94" y="1"/>
                </a:cubicBezTo>
                <a:cubicBezTo>
                  <a:pt x="37" y="5"/>
                  <a:pt x="0" y="71"/>
                  <a:pt x="6" y="148"/>
                </a:cubicBezTo>
                <a:cubicBezTo>
                  <a:pt x="13" y="221"/>
                  <a:pt x="58" y="279"/>
                  <a:pt x="112" y="279"/>
                </a:cubicBezTo>
                <a:cubicBezTo>
                  <a:pt x="114" y="279"/>
                  <a:pt x="117" y="279"/>
                  <a:pt x="120" y="278"/>
                </a:cubicBezTo>
                <a:cubicBezTo>
                  <a:pt x="174" y="271"/>
                  <a:pt x="214" y="205"/>
                  <a:pt x="203" y="128"/>
                </a:cubicBezTo>
                <a:cubicBezTo>
                  <a:pt x="197" y="55"/>
                  <a:pt x="152"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flipH="1">
            <a:off x="5817900" y="2183310"/>
            <a:ext cx="27670" cy="28378"/>
          </a:xfrm>
          <a:custGeom>
            <a:avLst/>
            <a:gdLst/>
            <a:ahLst/>
            <a:cxnLst/>
            <a:rect l="l" t="t" r="r" b="b"/>
            <a:pathLst>
              <a:path w="391" h="401" extrusionOk="0">
                <a:moveTo>
                  <a:pt x="11" y="1"/>
                </a:moveTo>
                <a:lnTo>
                  <a:pt x="11" y="1"/>
                </a:lnTo>
                <a:cubicBezTo>
                  <a:pt x="1" y="104"/>
                  <a:pt x="41" y="210"/>
                  <a:pt x="111" y="287"/>
                </a:cubicBezTo>
                <a:cubicBezTo>
                  <a:pt x="181" y="357"/>
                  <a:pt x="281" y="401"/>
                  <a:pt x="377" y="401"/>
                </a:cubicBezTo>
                <a:lnTo>
                  <a:pt x="391" y="401"/>
                </a:lnTo>
                <a:lnTo>
                  <a:pt x="384" y="227"/>
                </a:lnTo>
                <a:cubicBezTo>
                  <a:pt x="331" y="227"/>
                  <a:pt x="274" y="207"/>
                  <a:pt x="237" y="167"/>
                </a:cubicBezTo>
                <a:cubicBezTo>
                  <a:pt x="197" y="127"/>
                  <a:pt x="177" y="70"/>
                  <a:pt x="184" y="17"/>
                </a:cubicBezTo>
                <a:lnTo>
                  <a:pt x="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flipH="1">
            <a:off x="5837220" y="2049133"/>
            <a:ext cx="54774" cy="26042"/>
          </a:xfrm>
          <a:custGeom>
            <a:avLst/>
            <a:gdLst/>
            <a:ahLst/>
            <a:cxnLst/>
            <a:rect l="l" t="t" r="r" b="b"/>
            <a:pathLst>
              <a:path w="774" h="368" extrusionOk="0">
                <a:moveTo>
                  <a:pt x="521" y="0"/>
                </a:moveTo>
                <a:cubicBezTo>
                  <a:pt x="397" y="0"/>
                  <a:pt x="268" y="29"/>
                  <a:pt x="157" y="77"/>
                </a:cubicBezTo>
                <a:cubicBezTo>
                  <a:pt x="114" y="97"/>
                  <a:pt x="74" y="117"/>
                  <a:pt x="47" y="150"/>
                </a:cubicBezTo>
                <a:cubicBezTo>
                  <a:pt x="17" y="184"/>
                  <a:pt x="0" y="227"/>
                  <a:pt x="14" y="270"/>
                </a:cubicBezTo>
                <a:cubicBezTo>
                  <a:pt x="34" y="337"/>
                  <a:pt x="117" y="360"/>
                  <a:pt x="190" y="367"/>
                </a:cubicBezTo>
                <a:cubicBezTo>
                  <a:pt x="203" y="367"/>
                  <a:pt x="216" y="368"/>
                  <a:pt x="229" y="368"/>
                </a:cubicBezTo>
                <a:cubicBezTo>
                  <a:pt x="373" y="368"/>
                  <a:pt x="519" y="335"/>
                  <a:pt x="647" y="270"/>
                </a:cubicBezTo>
                <a:cubicBezTo>
                  <a:pt x="697" y="247"/>
                  <a:pt x="747" y="210"/>
                  <a:pt x="757" y="157"/>
                </a:cubicBezTo>
                <a:cubicBezTo>
                  <a:pt x="773" y="33"/>
                  <a:pt x="607" y="4"/>
                  <a:pt x="540" y="1"/>
                </a:cubicBezTo>
                <a:cubicBezTo>
                  <a:pt x="533" y="0"/>
                  <a:pt x="527" y="0"/>
                  <a:pt x="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flipH="1">
            <a:off x="5730147" y="2039367"/>
            <a:ext cx="49608" cy="21301"/>
          </a:xfrm>
          <a:custGeom>
            <a:avLst/>
            <a:gdLst/>
            <a:ahLst/>
            <a:cxnLst/>
            <a:rect l="l" t="t" r="r" b="b"/>
            <a:pathLst>
              <a:path w="701" h="301" extrusionOk="0">
                <a:moveTo>
                  <a:pt x="357" y="1"/>
                </a:moveTo>
                <a:cubicBezTo>
                  <a:pt x="289" y="1"/>
                  <a:pt x="221" y="10"/>
                  <a:pt x="157" y="25"/>
                </a:cubicBezTo>
                <a:cubicBezTo>
                  <a:pt x="121" y="35"/>
                  <a:pt x="84" y="48"/>
                  <a:pt x="54" y="71"/>
                </a:cubicBezTo>
                <a:cubicBezTo>
                  <a:pt x="21" y="95"/>
                  <a:pt x="1" y="135"/>
                  <a:pt x="7" y="171"/>
                </a:cubicBezTo>
                <a:cubicBezTo>
                  <a:pt x="14" y="231"/>
                  <a:pt x="84" y="265"/>
                  <a:pt x="147" y="282"/>
                </a:cubicBezTo>
                <a:cubicBezTo>
                  <a:pt x="203" y="294"/>
                  <a:pt x="260" y="300"/>
                  <a:pt x="317" y="300"/>
                </a:cubicBezTo>
                <a:cubicBezTo>
                  <a:pt x="398" y="300"/>
                  <a:pt x="478" y="288"/>
                  <a:pt x="553" y="265"/>
                </a:cubicBezTo>
                <a:cubicBezTo>
                  <a:pt x="601" y="251"/>
                  <a:pt x="650" y="228"/>
                  <a:pt x="667" y="182"/>
                </a:cubicBezTo>
                <a:cubicBezTo>
                  <a:pt x="701" y="79"/>
                  <a:pt x="561" y="28"/>
                  <a:pt x="501" y="15"/>
                </a:cubicBezTo>
                <a:cubicBezTo>
                  <a:pt x="454" y="5"/>
                  <a:pt x="406" y="1"/>
                  <a:pt x="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flipH="1">
            <a:off x="5759874" y="1891955"/>
            <a:ext cx="260920" cy="211454"/>
          </a:xfrm>
          <a:custGeom>
            <a:avLst/>
            <a:gdLst/>
            <a:ahLst/>
            <a:cxnLst/>
            <a:rect l="l" t="t" r="r" b="b"/>
            <a:pathLst>
              <a:path w="3687" h="2988" extrusionOk="0">
                <a:moveTo>
                  <a:pt x="2675" y="0"/>
                </a:moveTo>
                <a:cubicBezTo>
                  <a:pt x="2511" y="0"/>
                  <a:pt x="2334" y="18"/>
                  <a:pt x="2154" y="49"/>
                </a:cubicBezTo>
                <a:cubicBezTo>
                  <a:pt x="1297" y="195"/>
                  <a:pt x="774" y="568"/>
                  <a:pt x="460" y="1048"/>
                </a:cubicBezTo>
                <a:cubicBezTo>
                  <a:pt x="44" y="1688"/>
                  <a:pt x="1" y="2471"/>
                  <a:pt x="4" y="2821"/>
                </a:cubicBezTo>
                <a:cubicBezTo>
                  <a:pt x="8" y="2865"/>
                  <a:pt x="8" y="2901"/>
                  <a:pt x="8" y="2928"/>
                </a:cubicBezTo>
                <a:cubicBezTo>
                  <a:pt x="11" y="2951"/>
                  <a:pt x="11" y="2968"/>
                  <a:pt x="11" y="2978"/>
                </a:cubicBezTo>
                <a:lnTo>
                  <a:pt x="11" y="2988"/>
                </a:lnTo>
                <a:lnTo>
                  <a:pt x="14" y="2985"/>
                </a:lnTo>
                <a:cubicBezTo>
                  <a:pt x="594" y="2468"/>
                  <a:pt x="1000" y="1762"/>
                  <a:pt x="1160" y="999"/>
                </a:cubicBezTo>
                <a:cubicBezTo>
                  <a:pt x="1351" y="1039"/>
                  <a:pt x="1556" y="1056"/>
                  <a:pt x="1762" y="1056"/>
                </a:cubicBezTo>
                <a:cubicBezTo>
                  <a:pt x="2380" y="1056"/>
                  <a:pt x="3008" y="901"/>
                  <a:pt x="3303" y="739"/>
                </a:cubicBezTo>
                <a:cubicBezTo>
                  <a:pt x="3490" y="635"/>
                  <a:pt x="3687" y="379"/>
                  <a:pt x="3316" y="145"/>
                </a:cubicBezTo>
                <a:cubicBezTo>
                  <a:pt x="3151" y="42"/>
                  <a:pt x="2927" y="0"/>
                  <a:pt x="2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flipH="1">
            <a:off x="5961775" y="2081828"/>
            <a:ext cx="99570" cy="121791"/>
          </a:xfrm>
          <a:custGeom>
            <a:avLst/>
            <a:gdLst/>
            <a:ahLst/>
            <a:cxnLst/>
            <a:rect l="l" t="t" r="r" b="b"/>
            <a:pathLst>
              <a:path w="1407" h="1721" extrusionOk="0">
                <a:moveTo>
                  <a:pt x="773" y="1"/>
                </a:moveTo>
                <a:cubicBezTo>
                  <a:pt x="745" y="1"/>
                  <a:pt x="716" y="3"/>
                  <a:pt x="687" y="8"/>
                </a:cubicBezTo>
                <a:cubicBezTo>
                  <a:pt x="510" y="38"/>
                  <a:pt x="354" y="151"/>
                  <a:pt x="247" y="295"/>
                </a:cubicBezTo>
                <a:cubicBezTo>
                  <a:pt x="1" y="618"/>
                  <a:pt x="21" y="1118"/>
                  <a:pt x="290" y="1424"/>
                </a:cubicBezTo>
                <a:cubicBezTo>
                  <a:pt x="461" y="1617"/>
                  <a:pt x="719" y="1720"/>
                  <a:pt x="975" y="1720"/>
                </a:cubicBezTo>
                <a:cubicBezTo>
                  <a:pt x="1126" y="1720"/>
                  <a:pt x="1276" y="1685"/>
                  <a:pt x="1407" y="1611"/>
                </a:cubicBezTo>
                <a:lnTo>
                  <a:pt x="1167" y="185"/>
                </a:lnTo>
                <a:cubicBezTo>
                  <a:pt x="1074" y="65"/>
                  <a:pt x="924" y="1"/>
                  <a:pt x="773"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flipH="1">
            <a:off x="5999706" y="2111197"/>
            <a:ext cx="37082" cy="56614"/>
          </a:xfrm>
          <a:custGeom>
            <a:avLst/>
            <a:gdLst/>
            <a:ahLst/>
            <a:cxnLst/>
            <a:rect l="l" t="t" r="r" b="b"/>
            <a:pathLst>
              <a:path w="524" h="800" extrusionOk="0">
                <a:moveTo>
                  <a:pt x="360" y="0"/>
                </a:moveTo>
                <a:lnTo>
                  <a:pt x="0" y="173"/>
                </a:lnTo>
                <a:lnTo>
                  <a:pt x="77" y="330"/>
                </a:lnTo>
                <a:lnTo>
                  <a:pt x="270" y="236"/>
                </a:lnTo>
                <a:lnTo>
                  <a:pt x="270" y="236"/>
                </a:lnTo>
                <a:cubicBezTo>
                  <a:pt x="247" y="426"/>
                  <a:pt x="280" y="630"/>
                  <a:pt x="374" y="800"/>
                </a:cubicBezTo>
                <a:lnTo>
                  <a:pt x="523" y="716"/>
                </a:lnTo>
                <a:cubicBezTo>
                  <a:pt x="427" y="533"/>
                  <a:pt x="407" y="306"/>
                  <a:pt x="480" y="107"/>
                </a:cubicBezTo>
                <a:lnTo>
                  <a:pt x="3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flipH="1">
            <a:off x="4976744" y="2932328"/>
            <a:ext cx="243157" cy="188666"/>
          </a:xfrm>
          <a:custGeom>
            <a:avLst/>
            <a:gdLst/>
            <a:ahLst/>
            <a:cxnLst/>
            <a:rect l="l" t="t" r="r" b="b"/>
            <a:pathLst>
              <a:path w="3436" h="2666" extrusionOk="0">
                <a:moveTo>
                  <a:pt x="2410" y="1"/>
                </a:moveTo>
                <a:cubicBezTo>
                  <a:pt x="2217" y="1"/>
                  <a:pt x="1969" y="152"/>
                  <a:pt x="1687" y="197"/>
                </a:cubicBezTo>
                <a:cubicBezTo>
                  <a:pt x="1371" y="244"/>
                  <a:pt x="840" y="250"/>
                  <a:pt x="597" y="250"/>
                </a:cubicBezTo>
                <a:cubicBezTo>
                  <a:pt x="516" y="250"/>
                  <a:pt x="467" y="250"/>
                  <a:pt x="467" y="250"/>
                </a:cubicBezTo>
                <a:lnTo>
                  <a:pt x="0" y="2643"/>
                </a:lnTo>
                <a:cubicBezTo>
                  <a:pt x="0" y="2643"/>
                  <a:pt x="535" y="2665"/>
                  <a:pt x="1144" y="2665"/>
                </a:cubicBezTo>
                <a:cubicBezTo>
                  <a:pt x="1893" y="2665"/>
                  <a:pt x="2754" y="2631"/>
                  <a:pt x="2863" y="2476"/>
                </a:cubicBezTo>
                <a:cubicBezTo>
                  <a:pt x="2979" y="2313"/>
                  <a:pt x="2850" y="2220"/>
                  <a:pt x="2850" y="2220"/>
                </a:cubicBezTo>
                <a:lnTo>
                  <a:pt x="2850" y="2220"/>
                </a:lnTo>
                <a:cubicBezTo>
                  <a:pt x="2850" y="2220"/>
                  <a:pt x="2891" y="2226"/>
                  <a:pt x="2947" y="2226"/>
                </a:cubicBezTo>
                <a:cubicBezTo>
                  <a:pt x="3033" y="2226"/>
                  <a:pt x="3154" y="2210"/>
                  <a:pt x="3213" y="2129"/>
                </a:cubicBezTo>
                <a:cubicBezTo>
                  <a:pt x="3306" y="2000"/>
                  <a:pt x="3199" y="1869"/>
                  <a:pt x="3199" y="1869"/>
                </a:cubicBezTo>
                <a:lnTo>
                  <a:pt x="3199" y="1869"/>
                </a:lnTo>
                <a:cubicBezTo>
                  <a:pt x="3199" y="1869"/>
                  <a:pt x="3200" y="1869"/>
                  <a:pt x="3202" y="1869"/>
                </a:cubicBezTo>
                <a:cubicBezTo>
                  <a:pt x="3227" y="1869"/>
                  <a:pt x="3435" y="1863"/>
                  <a:pt x="3422" y="1657"/>
                </a:cubicBezTo>
                <a:cubicBezTo>
                  <a:pt x="3406" y="1420"/>
                  <a:pt x="2699" y="1077"/>
                  <a:pt x="1983" y="790"/>
                </a:cubicBezTo>
                <a:cubicBezTo>
                  <a:pt x="2360" y="723"/>
                  <a:pt x="2836" y="437"/>
                  <a:pt x="2650" y="140"/>
                </a:cubicBezTo>
                <a:cubicBezTo>
                  <a:pt x="2585" y="37"/>
                  <a:pt x="2504" y="1"/>
                  <a:pt x="241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flipH="1">
            <a:off x="4990116" y="3027371"/>
            <a:ext cx="77915" cy="42461"/>
          </a:xfrm>
          <a:custGeom>
            <a:avLst/>
            <a:gdLst/>
            <a:ahLst/>
            <a:cxnLst/>
            <a:rect l="l" t="t" r="r" b="b"/>
            <a:pathLst>
              <a:path w="1101" h="600" extrusionOk="0">
                <a:moveTo>
                  <a:pt x="47" y="0"/>
                </a:moveTo>
                <a:lnTo>
                  <a:pt x="1" y="166"/>
                </a:lnTo>
                <a:cubicBezTo>
                  <a:pt x="587" y="326"/>
                  <a:pt x="1001" y="597"/>
                  <a:pt x="1007" y="600"/>
                </a:cubicBezTo>
                <a:lnTo>
                  <a:pt x="1100" y="457"/>
                </a:lnTo>
                <a:cubicBezTo>
                  <a:pt x="1084" y="443"/>
                  <a:pt x="661" y="166"/>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flipH="1">
            <a:off x="5015875" y="3062260"/>
            <a:ext cx="64894" cy="32624"/>
          </a:xfrm>
          <a:custGeom>
            <a:avLst/>
            <a:gdLst/>
            <a:ahLst/>
            <a:cxnLst/>
            <a:rect l="l" t="t" r="r" b="b"/>
            <a:pathLst>
              <a:path w="917" h="461" extrusionOk="0">
                <a:moveTo>
                  <a:pt x="44" y="0"/>
                </a:moveTo>
                <a:lnTo>
                  <a:pt x="1" y="170"/>
                </a:lnTo>
                <a:cubicBezTo>
                  <a:pt x="414" y="273"/>
                  <a:pt x="844" y="460"/>
                  <a:pt x="847" y="460"/>
                </a:cubicBezTo>
                <a:lnTo>
                  <a:pt x="917" y="304"/>
                </a:lnTo>
                <a:cubicBezTo>
                  <a:pt x="901" y="293"/>
                  <a:pt x="467" y="107"/>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flipH="1">
            <a:off x="5102213" y="2986537"/>
            <a:ext cx="53288" cy="42036"/>
          </a:xfrm>
          <a:custGeom>
            <a:avLst/>
            <a:gdLst/>
            <a:ahLst/>
            <a:cxnLst/>
            <a:rect l="l" t="t" r="r" b="b"/>
            <a:pathLst>
              <a:path w="753" h="594" extrusionOk="0">
                <a:moveTo>
                  <a:pt x="597" y="0"/>
                </a:moveTo>
                <a:cubicBezTo>
                  <a:pt x="493" y="234"/>
                  <a:pt x="253" y="403"/>
                  <a:pt x="0" y="423"/>
                </a:cubicBezTo>
                <a:lnTo>
                  <a:pt x="10" y="594"/>
                </a:lnTo>
                <a:cubicBezTo>
                  <a:pt x="330" y="574"/>
                  <a:pt x="627" y="360"/>
                  <a:pt x="753" y="68"/>
                </a:cubicBezTo>
                <a:lnTo>
                  <a:pt x="5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flipH="1">
            <a:off x="5170309" y="2429515"/>
            <a:ext cx="863223" cy="715744"/>
          </a:xfrm>
          <a:custGeom>
            <a:avLst/>
            <a:gdLst/>
            <a:ahLst/>
            <a:cxnLst/>
            <a:rect l="l" t="t" r="r" b="b"/>
            <a:pathLst>
              <a:path w="12198" h="10114" extrusionOk="0">
                <a:moveTo>
                  <a:pt x="3153" y="1"/>
                </a:moveTo>
                <a:cubicBezTo>
                  <a:pt x="2935" y="988"/>
                  <a:pt x="2494" y="1312"/>
                  <a:pt x="2009" y="1312"/>
                </a:cubicBezTo>
                <a:cubicBezTo>
                  <a:pt x="1085" y="1312"/>
                  <a:pt x="1" y="131"/>
                  <a:pt x="1" y="130"/>
                </a:cubicBezTo>
                <a:lnTo>
                  <a:pt x="1" y="130"/>
                </a:lnTo>
                <a:lnTo>
                  <a:pt x="1014" y="9781"/>
                </a:lnTo>
                <a:lnTo>
                  <a:pt x="11831" y="10114"/>
                </a:lnTo>
                <a:lnTo>
                  <a:pt x="12197" y="6642"/>
                </a:lnTo>
                <a:lnTo>
                  <a:pt x="7558" y="4676"/>
                </a:lnTo>
                <a:cubicBezTo>
                  <a:pt x="7558" y="4676"/>
                  <a:pt x="5922" y="670"/>
                  <a:pt x="5456" y="401"/>
                </a:cubicBezTo>
                <a:cubicBezTo>
                  <a:pt x="4986" y="134"/>
                  <a:pt x="3153" y="1"/>
                  <a:pt x="3153"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flipH="1">
            <a:off x="5261090" y="2857738"/>
            <a:ext cx="46565" cy="288307"/>
          </a:xfrm>
          <a:custGeom>
            <a:avLst/>
            <a:gdLst/>
            <a:ahLst/>
            <a:cxnLst/>
            <a:rect l="l" t="t" r="r" b="b"/>
            <a:pathLst>
              <a:path w="658" h="4074" extrusionOk="0">
                <a:moveTo>
                  <a:pt x="484" y="1"/>
                </a:moveTo>
                <a:lnTo>
                  <a:pt x="1" y="4053"/>
                </a:lnTo>
                <a:lnTo>
                  <a:pt x="174" y="4073"/>
                </a:lnTo>
                <a:lnTo>
                  <a:pt x="657" y="21"/>
                </a:lnTo>
                <a:lnTo>
                  <a:pt x="48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flipH="1">
            <a:off x="4563741" y="4033138"/>
            <a:ext cx="507404" cy="236576"/>
          </a:xfrm>
          <a:custGeom>
            <a:avLst/>
            <a:gdLst/>
            <a:ahLst/>
            <a:cxnLst/>
            <a:rect l="l" t="t" r="r" b="b"/>
            <a:pathLst>
              <a:path w="7170" h="3343" extrusionOk="0">
                <a:moveTo>
                  <a:pt x="3353" y="1"/>
                </a:moveTo>
                <a:lnTo>
                  <a:pt x="1" y="474"/>
                </a:lnTo>
                <a:lnTo>
                  <a:pt x="268" y="3343"/>
                </a:lnTo>
                <a:lnTo>
                  <a:pt x="7169" y="3343"/>
                </a:lnTo>
                <a:cubicBezTo>
                  <a:pt x="6859" y="2650"/>
                  <a:pt x="6259" y="2070"/>
                  <a:pt x="5543" y="1814"/>
                </a:cubicBezTo>
                <a:cubicBezTo>
                  <a:pt x="5179" y="1687"/>
                  <a:pt x="4793" y="1630"/>
                  <a:pt x="4444" y="1470"/>
                </a:cubicBezTo>
                <a:cubicBezTo>
                  <a:pt x="3867"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flipH="1">
            <a:off x="4660689" y="4019975"/>
            <a:ext cx="245139" cy="155406"/>
          </a:xfrm>
          <a:custGeom>
            <a:avLst/>
            <a:gdLst/>
            <a:ahLst/>
            <a:cxnLst/>
            <a:rect l="l" t="t" r="r" b="b"/>
            <a:pathLst>
              <a:path w="3464" h="2196" extrusionOk="0">
                <a:moveTo>
                  <a:pt x="164" y="0"/>
                </a:moveTo>
                <a:lnTo>
                  <a:pt x="1" y="60"/>
                </a:lnTo>
                <a:cubicBezTo>
                  <a:pt x="238" y="676"/>
                  <a:pt x="534" y="1443"/>
                  <a:pt x="1164" y="1876"/>
                </a:cubicBezTo>
                <a:cubicBezTo>
                  <a:pt x="1474" y="2093"/>
                  <a:pt x="1848" y="2196"/>
                  <a:pt x="2220" y="2196"/>
                </a:cubicBezTo>
                <a:cubicBezTo>
                  <a:pt x="2671" y="2196"/>
                  <a:pt x="3123" y="2043"/>
                  <a:pt x="3463" y="1743"/>
                </a:cubicBezTo>
                <a:lnTo>
                  <a:pt x="3350" y="1613"/>
                </a:lnTo>
                <a:cubicBezTo>
                  <a:pt x="3045" y="1881"/>
                  <a:pt x="2631" y="2019"/>
                  <a:pt x="2218" y="2019"/>
                </a:cubicBezTo>
                <a:cubicBezTo>
                  <a:pt x="1878" y="2019"/>
                  <a:pt x="1539" y="1926"/>
                  <a:pt x="1264" y="1736"/>
                </a:cubicBezTo>
                <a:cubicBezTo>
                  <a:pt x="678" y="1330"/>
                  <a:pt x="391" y="593"/>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flipH="1">
            <a:off x="4778596" y="4033138"/>
            <a:ext cx="507616" cy="236576"/>
          </a:xfrm>
          <a:custGeom>
            <a:avLst/>
            <a:gdLst/>
            <a:ahLst/>
            <a:cxnLst/>
            <a:rect l="l" t="t" r="r" b="b"/>
            <a:pathLst>
              <a:path w="7173" h="3343" extrusionOk="0">
                <a:moveTo>
                  <a:pt x="3353" y="1"/>
                </a:moveTo>
                <a:lnTo>
                  <a:pt x="1" y="474"/>
                </a:lnTo>
                <a:lnTo>
                  <a:pt x="271" y="3343"/>
                </a:lnTo>
                <a:lnTo>
                  <a:pt x="7172" y="3343"/>
                </a:lnTo>
                <a:cubicBezTo>
                  <a:pt x="6863" y="2650"/>
                  <a:pt x="6263" y="2070"/>
                  <a:pt x="5546" y="1814"/>
                </a:cubicBezTo>
                <a:cubicBezTo>
                  <a:pt x="5183" y="1687"/>
                  <a:pt x="4793" y="1630"/>
                  <a:pt x="4447" y="1470"/>
                </a:cubicBezTo>
                <a:cubicBezTo>
                  <a:pt x="3870" y="1200"/>
                  <a:pt x="3444" y="627"/>
                  <a:pt x="3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flipH="1">
            <a:off x="4875473" y="4019975"/>
            <a:ext cx="245139" cy="155406"/>
          </a:xfrm>
          <a:custGeom>
            <a:avLst/>
            <a:gdLst/>
            <a:ahLst/>
            <a:cxnLst/>
            <a:rect l="l" t="t" r="r" b="b"/>
            <a:pathLst>
              <a:path w="3464" h="2196" extrusionOk="0">
                <a:moveTo>
                  <a:pt x="160" y="0"/>
                </a:moveTo>
                <a:lnTo>
                  <a:pt x="0" y="60"/>
                </a:lnTo>
                <a:cubicBezTo>
                  <a:pt x="237" y="676"/>
                  <a:pt x="530" y="1443"/>
                  <a:pt x="1164" y="1876"/>
                </a:cubicBezTo>
                <a:cubicBezTo>
                  <a:pt x="1473" y="2093"/>
                  <a:pt x="1843" y="2196"/>
                  <a:pt x="2216" y="2196"/>
                </a:cubicBezTo>
                <a:cubicBezTo>
                  <a:pt x="2670" y="2196"/>
                  <a:pt x="3119" y="2043"/>
                  <a:pt x="3463" y="1743"/>
                </a:cubicBezTo>
                <a:lnTo>
                  <a:pt x="3349" y="1613"/>
                </a:lnTo>
                <a:cubicBezTo>
                  <a:pt x="3043" y="1881"/>
                  <a:pt x="2628" y="2019"/>
                  <a:pt x="2216" y="2019"/>
                </a:cubicBezTo>
                <a:cubicBezTo>
                  <a:pt x="1876" y="2019"/>
                  <a:pt x="1537" y="1926"/>
                  <a:pt x="1260" y="1736"/>
                </a:cubicBezTo>
                <a:cubicBezTo>
                  <a:pt x="673" y="1330"/>
                  <a:pt x="390" y="593"/>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flipH="1">
            <a:off x="4737143" y="3121210"/>
            <a:ext cx="1430567" cy="957273"/>
          </a:xfrm>
          <a:custGeom>
            <a:avLst/>
            <a:gdLst/>
            <a:ahLst/>
            <a:cxnLst/>
            <a:rect l="l" t="t" r="r" b="b"/>
            <a:pathLst>
              <a:path w="20215" h="13527" extrusionOk="0">
                <a:moveTo>
                  <a:pt x="9254" y="1"/>
                </a:moveTo>
                <a:cubicBezTo>
                  <a:pt x="8189" y="1"/>
                  <a:pt x="7472" y="40"/>
                  <a:pt x="7472" y="40"/>
                </a:cubicBezTo>
                <a:lnTo>
                  <a:pt x="1864" y="54"/>
                </a:lnTo>
                <a:cubicBezTo>
                  <a:pt x="1864" y="54"/>
                  <a:pt x="0" y="5315"/>
                  <a:pt x="2590" y="6549"/>
                </a:cubicBezTo>
                <a:lnTo>
                  <a:pt x="13704" y="6549"/>
                </a:lnTo>
                <a:lnTo>
                  <a:pt x="14673" y="13527"/>
                </a:lnTo>
                <a:lnTo>
                  <a:pt x="19965" y="13527"/>
                </a:lnTo>
                <a:cubicBezTo>
                  <a:pt x="19965" y="13527"/>
                  <a:pt x="20214" y="3856"/>
                  <a:pt x="17646" y="1610"/>
                </a:cubicBezTo>
                <a:cubicBezTo>
                  <a:pt x="16045" y="212"/>
                  <a:pt x="11719" y="1"/>
                  <a:pt x="9254" y="1"/>
                </a:cubicBez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flipH="1">
            <a:off x="4951926" y="3074503"/>
            <a:ext cx="1349963" cy="1003980"/>
          </a:xfrm>
          <a:custGeom>
            <a:avLst/>
            <a:gdLst/>
            <a:ahLst/>
            <a:cxnLst/>
            <a:rect l="l" t="t" r="r" b="b"/>
            <a:pathLst>
              <a:path w="19076" h="14187" extrusionOk="0">
                <a:moveTo>
                  <a:pt x="904" y="0"/>
                </a:moveTo>
                <a:cubicBezTo>
                  <a:pt x="904" y="0"/>
                  <a:pt x="881" y="60"/>
                  <a:pt x="847" y="171"/>
                </a:cubicBezTo>
                <a:cubicBezTo>
                  <a:pt x="807" y="300"/>
                  <a:pt x="744" y="504"/>
                  <a:pt x="677" y="757"/>
                </a:cubicBezTo>
                <a:cubicBezTo>
                  <a:pt x="227" y="2407"/>
                  <a:pt x="1" y="6249"/>
                  <a:pt x="2020" y="7209"/>
                </a:cubicBezTo>
                <a:lnTo>
                  <a:pt x="12567" y="7209"/>
                </a:lnTo>
                <a:lnTo>
                  <a:pt x="13533" y="14187"/>
                </a:lnTo>
                <a:lnTo>
                  <a:pt x="18928" y="14187"/>
                </a:lnTo>
                <a:cubicBezTo>
                  <a:pt x="18928" y="14187"/>
                  <a:pt x="19075" y="4516"/>
                  <a:pt x="16506" y="2270"/>
                </a:cubicBezTo>
                <a:cubicBezTo>
                  <a:pt x="15356" y="1267"/>
                  <a:pt x="12810" y="874"/>
                  <a:pt x="10551" y="734"/>
                </a:cubicBezTo>
                <a:cubicBezTo>
                  <a:pt x="10291" y="717"/>
                  <a:pt x="10038" y="704"/>
                  <a:pt x="9788" y="694"/>
                </a:cubicBezTo>
                <a:cubicBezTo>
                  <a:pt x="9183" y="669"/>
                  <a:pt x="8615" y="661"/>
                  <a:pt x="8122" y="661"/>
                </a:cubicBezTo>
                <a:cubicBezTo>
                  <a:pt x="7053" y="661"/>
                  <a:pt x="6332" y="700"/>
                  <a:pt x="6332" y="700"/>
                </a:cubicBezTo>
                <a:lnTo>
                  <a:pt x="904"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flipH="1">
            <a:off x="5555219" y="3074503"/>
            <a:ext cx="698830" cy="111176"/>
          </a:xfrm>
          <a:custGeom>
            <a:avLst/>
            <a:gdLst/>
            <a:ahLst/>
            <a:cxnLst/>
            <a:rect l="l" t="t" r="r" b="b"/>
            <a:pathLst>
              <a:path w="9875" h="1571" extrusionOk="0">
                <a:moveTo>
                  <a:pt x="228" y="0"/>
                </a:moveTo>
                <a:cubicBezTo>
                  <a:pt x="228" y="0"/>
                  <a:pt x="205" y="60"/>
                  <a:pt x="171" y="171"/>
                </a:cubicBezTo>
                <a:cubicBezTo>
                  <a:pt x="131" y="300"/>
                  <a:pt x="68" y="504"/>
                  <a:pt x="1" y="757"/>
                </a:cubicBezTo>
                <a:cubicBezTo>
                  <a:pt x="1365" y="1378"/>
                  <a:pt x="3127" y="1570"/>
                  <a:pt x="4784" y="1570"/>
                </a:cubicBezTo>
                <a:cubicBezTo>
                  <a:pt x="7465" y="1570"/>
                  <a:pt x="9871" y="1067"/>
                  <a:pt x="9871" y="1067"/>
                </a:cubicBezTo>
                <a:lnTo>
                  <a:pt x="9875" y="734"/>
                </a:lnTo>
                <a:cubicBezTo>
                  <a:pt x="9615" y="717"/>
                  <a:pt x="9362" y="704"/>
                  <a:pt x="9112" y="694"/>
                </a:cubicBezTo>
                <a:cubicBezTo>
                  <a:pt x="8507" y="669"/>
                  <a:pt x="7939" y="661"/>
                  <a:pt x="7446" y="661"/>
                </a:cubicBezTo>
                <a:cubicBezTo>
                  <a:pt x="6377" y="661"/>
                  <a:pt x="5656" y="700"/>
                  <a:pt x="5656" y="700"/>
                </a:cubicBezTo>
                <a:lnTo>
                  <a:pt x="228" y="0"/>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flipH="1">
            <a:off x="5553026" y="2741252"/>
            <a:ext cx="734709" cy="385188"/>
          </a:xfrm>
          <a:custGeom>
            <a:avLst/>
            <a:gdLst/>
            <a:ahLst/>
            <a:cxnLst/>
            <a:rect l="l" t="t" r="r" b="b"/>
            <a:pathLst>
              <a:path w="10382" h="5443" extrusionOk="0">
                <a:moveTo>
                  <a:pt x="4206" y="1"/>
                </a:moveTo>
                <a:lnTo>
                  <a:pt x="1" y="4480"/>
                </a:lnTo>
                <a:cubicBezTo>
                  <a:pt x="187" y="4629"/>
                  <a:pt x="407" y="4763"/>
                  <a:pt x="647" y="4880"/>
                </a:cubicBezTo>
                <a:cubicBezTo>
                  <a:pt x="681" y="4769"/>
                  <a:pt x="704" y="4709"/>
                  <a:pt x="704" y="4709"/>
                </a:cubicBezTo>
                <a:lnTo>
                  <a:pt x="6132" y="5409"/>
                </a:lnTo>
                <a:cubicBezTo>
                  <a:pt x="6132" y="5409"/>
                  <a:pt x="6853" y="5370"/>
                  <a:pt x="7922" y="5370"/>
                </a:cubicBezTo>
                <a:cubicBezTo>
                  <a:pt x="8415" y="5370"/>
                  <a:pt x="8983" y="5378"/>
                  <a:pt x="9588" y="5403"/>
                </a:cubicBezTo>
                <a:cubicBezTo>
                  <a:pt x="9838" y="5413"/>
                  <a:pt x="10091" y="5426"/>
                  <a:pt x="10351" y="5443"/>
                </a:cubicBezTo>
                <a:lnTo>
                  <a:pt x="10381" y="1437"/>
                </a:lnTo>
                <a:lnTo>
                  <a:pt x="4963" y="770"/>
                </a:lnTo>
                <a:lnTo>
                  <a:pt x="4206" y="1"/>
                </a:lnTo>
                <a:close/>
              </a:path>
            </a:pathLst>
          </a:custGeom>
          <a:solidFill>
            <a:srgbClr val="93B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flipH="1">
            <a:off x="5385151" y="2903101"/>
            <a:ext cx="230985" cy="194116"/>
          </a:xfrm>
          <a:custGeom>
            <a:avLst/>
            <a:gdLst/>
            <a:ahLst/>
            <a:cxnLst/>
            <a:rect l="l" t="t" r="r" b="b"/>
            <a:pathLst>
              <a:path w="3264" h="2743" extrusionOk="0">
                <a:moveTo>
                  <a:pt x="1964" y="1"/>
                </a:moveTo>
                <a:cubicBezTo>
                  <a:pt x="1689" y="1"/>
                  <a:pt x="1308" y="61"/>
                  <a:pt x="964" y="147"/>
                </a:cubicBezTo>
                <a:cubicBezTo>
                  <a:pt x="554" y="250"/>
                  <a:pt x="71" y="303"/>
                  <a:pt x="71" y="303"/>
                </a:cubicBezTo>
                <a:lnTo>
                  <a:pt x="1" y="2742"/>
                </a:lnTo>
                <a:cubicBezTo>
                  <a:pt x="1" y="2742"/>
                  <a:pt x="2647" y="2416"/>
                  <a:pt x="2794" y="2113"/>
                </a:cubicBezTo>
                <a:cubicBezTo>
                  <a:pt x="2883" y="1930"/>
                  <a:pt x="2740" y="1856"/>
                  <a:pt x="2740" y="1856"/>
                </a:cubicBezTo>
                <a:cubicBezTo>
                  <a:pt x="2740" y="1856"/>
                  <a:pt x="3014" y="1856"/>
                  <a:pt x="3083" y="1713"/>
                </a:cubicBezTo>
                <a:cubicBezTo>
                  <a:pt x="3157" y="1566"/>
                  <a:pt x="3030" y="1456"/>
                  <a:pt x="3030" y="1456"/>
                </a:cubicBezTo>
                <a:cubicBezTo>
                  <a:pt x="3030" y="1456"/>
                  <a:pt x="3263" y="1423"/>
                  <a:pt x="3214" y="1210"/>
                </a:cubicBezTo>
                <a:cubicBezTo>
                  <a:pt x="3160" y="976"/>
                  <a:pt x="2407" y="756"/>
                  <a:pt x="1651" y="590"/>
                </a:cubicBezTo>
                <a:cubicBezTo>
                  <a:pt x="2134" y="570"/>
                  <a:pt x="2391" y="376"/>
                  <a:pt x="2343" y="127"/>
                </a:cubicBezTo>
                <a:cubicBezTo>
                  <a:pt x="2328" y="37"/>
                  <a:pt x="2178" y="1"/>
                  <a:pt x="196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flipH="1">
            <a:off x="5399302" y="2981088"/>
            <a:ext cx="80250" cy="30784"/>
          </a:xfrm>
          <a:custGeom>
            <a:avLst/>
            <a:gdLst/>
            <a:ahLst/>
            <a:cxnLst/>
            <a:rect l="l" t="t" r="r" b="b"/>
            <a:pathLst>
              <a:path w="1134" h="435" extrusionOk="0">
                <a:moveTo>
                  <a:pt x="21" y="1"/>
                </a:moveTo>
                <a:lnTo>
                  <a:pt x="1" y="171"/>
                </a:lnTo>
                <a:cubicBezTo>
                  <a:pt x="607" y="231"/>
                  <a:pt x="1060" y="431"/>
                  <a:pt x="1064" y="434"/>
                </a:cubicBezTo>
                <a:lnTo>
                  <a:pt x="1133" y="277"/>
                </a:lnTo>
                <a:cubicBezTo>
                  <a:pt x="1117" y="268"/>
                  <a:pt x="650" y="65"/>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flipH="1">
            <a:off x="5420745" y="3017675"/>
            <a:ext cx="65672" cy="22929"/>
          </a:xfrm>
          <a:custGeom>
            <a:avLst/>
            <a:gdLst/>
            <a:ahLst/>
            <a:cxnLst/>
            <a:rect l="l" t="t" r="r" b="b"/>
            <a:pathLst>
              <a:path w="928" h="324" extrusionOk="0">
                <a:moveTo>
                  <a:pt x="18" y="0"/>
                </a:moveTo>
                <a:lnTo>
                  <a:pt x="1" y="174"/>
                </a:lnTo>
                <a:cubicBezTo>
                  <a:pt x="424" y="207"/>
                  <a:pt x="881" y="320"/>
                  <a:pt x="887" y="323"/>
                </a:cubicBezTo>
                <a:lnTo>
                  <a:pt x="927" y="154"/>
                </a:lnTo>
                <a:cubicBezTo>
                  <a:pt x="910" y="151"/>
                  <a:pt x="454" y="34"/>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flipH="1">
            <a:off x="5590818" y="2438715"/>
            <a:ext cx="822178" cy="702368"/>
          </a:xfrm>
          <a:custGeom>
            <a:avLst/>
            <a:gdLst/>
            <a:ahLst/>
            <a:cxnLst/>
            <a:rect l="l" t="t" r="r" b="b"/>
            <a:pathLst>
              <a:path w="11618" h="9925" extrusionOk="0">
                <a:moveTo>
                  <a:pt x="5363" y="0"/>
                </a:moveTo>
                <a:cubicBezTo>
                  <a:pt x="5363" y="0"/>
                  <a:pt x="3474" y="304"/>
                  <a:pt x="2874" y="774"/>
                </a:cubicBezTo>
                <a:cubicBezTo>
                  <a:pt x="2371" y="1163"/>
                  <a:pt x="1" y="4879"/>
                  <a:pt x="1137" y="7915"/>
                </a:cubicBezTo>
                <a:cubicBezTo>
                  <a:pt x="1261" y="8244"/>
                  <a:pt x="1477" y="8521"/>
                  <a:pt x="1771" y="8755"/>
                </a:cubicBezTo>
                <a:cubicBezTo>
                  <a:pt x="1957" y="8904"/>
                  <a:pt x="2177" y="9038"/>
                  <a:pt x="2417" y="9155"/>
                </a:cubicBezTo>
                <a:cubicBezTo>
                  <a:pt x="3674" y="9755"/>
                  <a:pt x="5588" y="9924"/>
                  <a:pt x="7346" y="9924"/>
                </a:cubicBezTo>
                <a:cubicBezTo>
                  <a:pt x="9125" y="9924"/>
                  <a:pt x="10744" y="9751"/>
                  <a:pt x="11358" y="9678"/>
                </a:cubicBezTo>
                <a:cubicBezTo>
                  <a:pt x="11524" y="9658"/>
                  <a:pt x="11618" y="9644"/>
                  <a:pt x="11618" y="9644"/>
                </a:cubicBezTo>
                <a:lnTo>
                  <a:pt x="11618" y="6145"/>
                </a:lnTo>
                <a:lnTo>
                  <a:pt x="6376" y="5412"/>
                </a:lnTo>
                <a:lnTo>
                  <a:pt x="5976" y="4276"/>
                </a:lnTo>
                <a:lnTo>
                  <a:pt x="5363"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flipH="1">
            <a:off x="4755527" y="3938378"/>
            <a:ext cx="607328" cy="12314"/>
          </a:xfrm>
          <a:custGeom>
            <a:avLst/>
            <a:gdLst/>
            <a:ahLst/>
            <a:cxnLst/>
            <a:rect l="l" t="t" r="r" b="b"/>
            <a:pathLst>
              <a:path w="8582" h="174" extrusionOk="0">
                <a:moveTo>
                  <a:pt x="1" y="0"/>
                </a:moveTo>
                <a:lnTo>
                  <a:pt x="1" y="174"/>
                </a:lnTo>
                <a:lnTo>
                  <a:pt x="8582" y="174"/>
                </a:lnTo>
                <a:lnTo>
                  <a:pt x="8582"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flipH="1">
            <a:off x="5692922" y="2858021"/>
            <a:ext cx="29793" cy="276489"/>
          </a:xfrm>
          <a:custGeom>
            <a:avLst/>
            <a:gdLst/>
            <a:ahLst/>
            <a:cxnLst/>
            <a:rect l="l" t="t" r="r" b="b"/>
            <a:pathLst>
              <a:path w="421" h="3907" extrusionOk="0">
                <a:moveTo>
                  <a:pt x="247" y="0"/>
                </a:moveTo>
                <a:lnTo>
                  <a:pt x="1" y="3896"/>
                </a:lnTo>
                <a:lnTo>
                  <a:pt x="174" y="3906"/>
                </a:lnTo>
                <a:lnTo>
                  <a:pt x="421" y="14"/>
                </a:lnTo>
                <a:lnTo>
                  <a:pt x="24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flipH="1">
            <a:off x="5750676" y="2376439"/>
            <a:ext cx="343435" cy="217540"/>
          </a:xfrm>
          <a:custGeom>
            <a:avLst/>
            <a:gdLst/>
            <a:ahLst/>
            <a:cxnLst/>
            <a:rect l="l" t="t" r="r" b="b"/>
            <a:pathLst>
              <a:path w="4853" h="3074" extrusionOk="0">
                <a:moveTo>
                  <a:pt x="4679" y="1"/>
                </a:moveTo>
                <a:cubicBezTo>
                  <a:pt x="4666" y="547"/>
                  <a:pt x="4623" y="1127"/>
                  <a:pt x="4419" y="1651"/>
                </a:cubicBezTo>
                <a:cubicBezTo>
                  <a:pt x="4196" y="2217"/>
                  <a:pt x="3799" y="2640"/>
                  <a:pt x="3333" y="2813"/>
                </a:cubicBezTo>
                <a:cubicBezTo>
                  <a:pt x="3159" y="2876"/>
                  <a:pt x="2981" y="2904"/>
                  <a:pt x="2806" y="2904"/>
                </a:cubicBezTo>
                <a:cubicBezTo>
                  <a:pt x="2293" y="2904"/>
                  <a:pt x="1794" y="2670"/>
                  <a:pt x="1447" y="2400"/>
                </a:cubicBezTo>
                <a:cubicBezTo>
                  <a:pt x="900" y="1974"/>
                  <a:pt x="517" y="1380"/>
                  <a:pt x="147" y="804"/>
                </a:cubicBezTo>
                <a:lnTo>
                  <a:pt x="0" y="897"/>
                </a:lnTo>
                <a:cubicBezTo>
                  <a:pt x="380" y="1483"/>
                  <a:pt x="773" y="2094"/>
                  <a:pt x="1344" y="2537"/>
                </a:cubicBezTo>
                <a:cubicBezTo>
                  <a:pt x="1793" y="2886"/>
                  <a:pt x="2316" y="3073"/>
                  <a:pt x="2803" y="3073"/>
                </a:cubicBezTo>
                <a:cubicBezTo>
                  <a:pt x="3010" y="3073"/>
                  <a:pt x="3206" y="3040"/>
                  <a:pt x="3389" y="2973"/>
                </a:cubicBezTo>
                <a:cubicBezTo>
                  <a:pt x="3906" y="2786"/>
                  <a:pt x="4339" y="2326"/>
                  <a:pt x="4579" y="1714"/>
                </a:cubicBezTo>
                <a:cubicBezTo>
                  <a:pt x="4792" y="1164"/>
                  <a:pt x="4835" y="567"/>
                  <a:pt x="4852" y="4"/>
                </a:cubicBezTo>
                <a:lnTo>
                  <a:pt x="46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flipH="1">
            <a:off x="6547320" y="2589028"/>
            <a:ext cx="231127" cy="194045"/>
          </a:xfrm>
          <a:custGeom>
            <a:avLst/>
            <a:gdLst/>
            <a:ahLst/>
            <a:cxnLst/>
            <a:rect l="l" t="t" r="r" b="b"/>
            <a:pathLst>
              <a:path w="3266" h="2742" extrusionOk="0">
                <a:moveTo>
                  <a:pt x="1965" y="0"/>
                </a:moveTo>
                <a:cubicBezTo>
                  <a:pt x="1690" y="0"/>
                  <a:pt x="1309" y="60"/>
                  <a:pt x="966" y="146"/>
                </a:cubicBezTo>
                <a:cubicBezTo>
                  <a:pt x="557" y="249"/>
                  <a:pt x="73" y="302"/>
                  <a:pt x="73" y="302"/>
                </a:cubicBezTo>
                <a:lnTo>
                  <a:pt x="0" y="2741"/>
                </a:lnTo>
                <a:cubicBezTo>
                  <a:pt x="0" y="2741"/>
                  <a:pt x="2649" y="2415"/>
                  <a:pt x="2796" y="2109"/>
                </a:cubicBezTo>
                <a:cubicBezTo>
                  <a:pt x="2886" y="1929"/>
                  <a:pt x="2742" y="1855"/>
                  <a:pt x="2742" y="1855"/>
                </a:cubicBezTo>
                <a:cubicBezTo>
                  <a:pt x="2742" y="1855"/>
                  <a:pt x="3012" y="1855"/>
                  <a:pt x="3086" y="1709"/>
                </a:cubicBezTo>
                <a:cubicBezTo>
                  <a:pt x="3159" y="1566"/>
                  <a:pt x="3032" y="1455"/>
                  <a:pt x="3032" y="1455"/>
                </a:cubicBezTo>
                <a:cubicBezTo>
                  <a:pt x="3032" y="1455"/>
                  <a:pt x="3266" y="1422"/>
                  <a:pt x="3216" y="1209"/>
                </a:cubicBezTo>
                <a:cubicBezTo>
                  <a:pt x="3162" y="976"/>
                  <a:pt x="2409" y="756"/>
                  <a:pt x="1652" y="589"/>
                </a:cubicBezTo>
                <a:cubicBezTo>
                  <a:pt x="2136" y="569"/>
                  <a:pt x="2392" y="372"/>
                  <a:pt x="2346" y="126"/>
                </a:cubicBezTo>
                <a:cubicBezTo>
                  <a:pt x="2330" y="37"/>
                  <a:pt x="2180" y="0"/>
                  <a:pt x="1965"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flipH="1">
            <a:off x="6561471" y="2666733"/>
            <a:ext cx="80250" cy="30996"/>
          </a:xfrm>
          <a:custGeom>
            <a:avLst/>
            <a:gdLst/>
            <a:ahLst/>
            <a:cxnLst/>
            <a:rect l="l" t="t" r="r" b="b"/>
            <a:pathLst>
              <a:path w="1134" h="438" extrusionOk="0">
                <a:moveTo>
                  <a:pt x="17" y="1"/>
                </a:moveTo>
                <a:lnTo>
                  <a:pt x="0" y="174"/>
                </a:lnTo>
                <a:cubicBezTo>
                  <a:pt x="604" y="234"/>
                  <a:pt x="1060" y="434"/>
                  <a:pt x="1064" y="437"/>
                </a:cubicBezTo>
                <a:lnTo>
                  <a:pt x="1134" y="281"/>
                </a:lnTo>
                <a:cubicBezTo>
                  <a:pt x="1114" y="271"/>
                  <a:pt x="651" y="64"/>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flipH="1">
            <a:off x="6582914" y="2703532"/>
            <a:ext cx="65602" cy="22716"/>
          </a:xfrm>
          <a:custGeom>
            <a:avLst/>
            <a:gdLst/>
            <a:ahLst/>
            <a:cxnLst/>
            <a:rect l="l" t="t" r="r" b="b"/>
            <a:pathLst>
              <a:path w="927" h="321" extrusionOk="0">
                <a:moveTo>
                  <a:pt x="13" y="1"/>
                </a:moveTo>
                <a:lnTo>
                  <a:pt x="0" y="171"/>
                </a:lnTo>
                <a:cubicBezTo>
                  <a:pt x="423" y="208"/>
                  <a:pt x="880" y="320"/>
                  <a:pt x="883" y="320"/>
                </a:cubicBezTo>
                <a:lnTo>
                  <a:pt x="926" y="154"/>
                </a:lnTo>
                <a:cubicBezTo>
                  <a:pt x="906" y="151"/>
                  <a:pt x="453" y="34"/>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flipH="1">
            <a:off x="6757725" y="2131861"/>
            <a:ext cx="668329" cy="744900"/>
          </a:xfrm>
          <a:custGeom>
            <a:avLst/>
            <a:gdLst/>
            <a:ahLst/>
            <a:cxnLst/>
            <a:rect l="l" t="t" r="r" b="b"/>
            <a:pathLst>
              <a:path w="9444" h="10526" extrusionOk="0">
                <a:moveTo>
                  <a:pt x="6210" y="0"/>
                </a:moveTo>
                <a:cubicBezTo>
                  <a:pt x="5639" y="0"/>
                  <a:pt x="3987" y="14"/>
                  <a:pt x="3636" y="168"/>
                </a:cubicBezTo>
                <a:cubicBezTo>
                  <a:pt x="3139" y="384"/>
                  <a:pt x="0" y="3563"/>
                  <a:pt x="643" y="7166"/>
                </a:cubicBezTo>
                <a:cubicBezTo>
                  <a:pt x="694" y="7446"/>
                  <a:pt x="766" y="7729"/>
                  <a:pt x="866" y="8012"/>
                </a:cubicBezTo>
                <a:cubicBezTo>
                  <a:pt x="1083" y="8635"/>
                  <a:pt x="1443" y="9115"/>
                  <a:pt x="1903" y="9475"/>
                </a:cubicBezTo>
                <a:cubicBezTo>
                  <a:pt x="2928" y="10290"/>
                  <a:pt x="4429" y="10525"/>
                  <a:pt x="5822" y="10525"/>
                </a:cubicBezTo>
                <a:cubicBezTo>
                  <a:pt x="7734" y="10525"/>
                  <a:pt x="9444" y="10081"/>
                  <a:pt x="9444" y="10081"/>
                </a:cubicBezTo>
                <a:lnTo>
                  <a:pt x="9284" y="7679"/>
                </a:lnTo>
                <a:lnTo>
                  <a:pt x="9211" y="6576"/>
                </a:lnTo>
                <a:lnTo>
                  <a:pt x="5705" y="6309"/>
                </a:lnTo>
                <a:lnTo>
                  <a:pt x="5272" y="4573"/>
                </a:lnTo>
                <a:lnTo>
                  <a:pt x="6405" y="1"/>
                </a:lnTo>
                <a:cubicBezTo>
                  <a:pt x="6405" y="1"/>
                  <a:pt x="6332" y="0"/>
                  <a:pt x="6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flipH="1">
            <a:off x="7163291" y="2368159"/>
            <a:ext cx="114431" cy="115422"/>
          </a:xfrm>
          <a:custGeom>
            <a:avLst/>
            <a:gdLst/>
            <a:ahLst/>
            <a:cxnLst/>
            <a:rect l="l" t="t" r="r" b="b"/>
            <a:pathLst>
              <a:path w="1617" h="1631" extrusionOk="0">
                <a:moveTo>
                  <a:pt x="614" y="1"/>
                </a:moveTo>
                <a:lnTo>
                  <a:pt x="580" y="554"/>
                </a:lnTo>
                <a:lnTo>
                  <a:pt x="24" y="501"/>
                </a:lnTo>
                <a:lnTo>
                  <a:pt x="0" y="968"/>
                </a:lnTo>
                <a:lnTo>
                  <a:pt x="554" y="1014"/>
                </a:lnTo>
                <a:lnTo>
                  <a:pt x="520" y="1568"/>
                </a:lnTo>
                <a:lnTo>
                  <a:pt x="990" y="1631"/>
                </a:lnTo>
                <a:lnTo>
                  <a:pt x="1017" y="1054"/>
                </a:lnTo>
                <a:lnTo>
                  <a:pt x="1580" y="1101"/>
                </a:lnTo>
                <a:lnTo>
                  <a:pt x="1617" y="654"/>
                </a:lnTo>
                <a:lnTo>
                  <a:pt x="1037" y="598"/>
                </a:lnTo>
                <a:lnTo>
                  <a:pt x="1060" y="48"/>
                </a:lnTo>
                <a:lnTo>
                  <a:pt x="614" y="1"/>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flipH="1">
            <a:off x="5936531" y="3409806"/>
            <a:ext cx="1155140" cy="1155423"/>
          </a:xfrm>
          <a:custGeom>
            <a:avLst/>
            <a:gdLst/>
            <a:ahLst/>
            <a:cxnLst/>
            <a:rect l="l" t="t" r="r" b="b"/>
            <a:pathLst>
              <a:path w="16323" h="16327" extrusionOk="0">
                <a:moveTo>
                  <a:pt x="8162" y="694"/>
                </a:moveTo>
                <a:cubicBezTo>
                  <a:pt x="9171" y="694"/>
                  <a:pt x="10148" y="891"/>
                  <a:pt x="11071" y="1280"/>
                </a:cubicBezTo>
                <a:cubicBezTo>
                  <a:pt x="11961" y="1657"/>
                  <a:pt x="12756" y="2194"/>
                  <a:pt x="13443" y="2880"/>
                </a:cubicBezTo>
                <a:cubicBezTo>
                  <a:pt x="14130" y="3567"/>
                  <a:pt x="14669" y="4367"/>
                  <a:pt x="15046" y="5256"/>
                </a:cubicBezTo>
                <a:cubicBezTo>
                  <a:pt x="15436" y="6176"/>
                  <a:pt x="15632" y="7156"/>
                  <a:pt x="15632" y="8163"/>
                </a:cubicBezTo>
                <a:cubicBezTo>
                  <a:pt x="15632" y="9172"/>
                  <a:pt x="15436" y="10152"/>
                  <a:pt x="15046" y="11071"/>
                </a:cubicBezTo>
                <a:cubicBezTo>
                  <a:pt x="14669" y="11961"/>
                  <a:pt x="14130" y="12761"/>
                  <a:pt x="13443" y="13447"/>
                </a:cubicBezTo>
                <a:cubicBezTo>
                  <a:pt x="12756" y="14134"/>
                  <a:pt x="11961" y="14670"/>
                  <a:pt x="11071" y="15047"/>
                </a:cubicBezTo>
                <a:cubicBezTo>
                  <a:pt x="10148" y="15436"/>
                  <a:pt x="9171" y="15633"/>
                  <a:pt x="8162" y="15633"/>
                </a:cubicBezTo>
                <a:cubicBezTo>
                  <a:pt x="7152" y="15633"/>
                  <a:pt x="6175" y="15436"/>
                  <a:pt x="5252" y="15047"/>
                </a:cubicBezTo>
                <a:cubicBezTo>
                  <a:pt x="4366" y="14670"/>
                  <a:pt x="3566" y="14134"/>
                  <a:pt x="2879" y="13447"/>
                </a:cubicBezTo>
                <a:cubicBezTo>
                  <a:pt x="2193" y="12761"/>
                  <a:pt x="1653" y="11961"/>
                  <a:pt x="1277" y="11071"/>
                </a:cubicBezTo>
                <a:cubicBezTo>
                  <a:pt x="887" y="10152"/>
                  <a:pt x="690" y="9172"/>
                  <a:pt x="690" y="8163"/>
                </a:cubicBezTo>
                <a:cubicBezTo>
                  <a:pt x="690" y="7156"/>
                  <a:pt x="887" y="6176"/>
                  <a:pt x="1277" y="5256"/>
                </a:cubicBezTo>
                <a:cubicBezTo>
                  <a:pt x="1653" y="4367"/>
                  <a:pt x="2193" y="3567"/>
                  <a:pt x="2879" y="2880"/>
                </a:cubicBezTo>
                <a:cubicBezTo>
                  <a:pt x="3566" y="2194"/>
                  <a:pt x="4366" y="1657"/>
                  <a:pt x="5252" y="1280"/>
                </a:cubicBezTo>
                <a:cubicBezTo>
                  <a:pt x="6175" y="891"/>
                  <a:pt x="7152" y="694"/>
                  <a:pt x="8162" y="694"/>
                </a:cubicBezTo>
                <a:close/>
                <a:moveTo>
                  <a:pt x="8162" y="1"/>
                </a:moveTo>
                <a:cubicBezTo>
                  <a:pt x="3653" y="1"/>
                  <a:pt x="0" y="3657"/>
                  <a:pt x="0" y="8163"/>
                </a:cubicBezTo>
                <a:cubicBezTo>
                  <a:pt x="0" y="12671"/>
                  <a:pt x="3653" y="16327"/>
                  <a:pt x="8162" y="16327"/>
                </a:cubicBezTo>
                <a:cubicBezTo>
                  <a:pt x="12670" y="16327"/>
                  <a:pt x="16323" y="12671"/>
                  <a:pt x="16323" y="8163"/>
                </a:cubicBezTo>
                <a:cubicBezTo>
                  <a:pt x="16323" y="3657"/>
                  <a:pt x="12670" y="1"/>
                  <a:pt x="816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flipH="1">
            <a:off x="5930445" y="3403720"/>
            <a:ext cx="1167382" cy="1167595"/>
          </a:xfrm>
          <a:custGeom>
            <a:avLst/>
            <a:gdLst/>
            <a:ahLst/>
            <a:cxnLst/>
            <a:rect l="l" t="t" r="r" b="b"/>
            <a:pathLst>
              <a:path w="16496" h="16499" extrusionOk="0">
                <a:moveTo>
                  <a:pt x="8249" y="174"/>
                </a:moveTo>
                <a:cubicBezTo>
                  <a:pt x="10404" y="174"/>
                  <a:pt x="12434" y="1014"/>
                  <a:pt x="13960" y="2540"/>
                </a:cubicBezTo>
                <a:cubicBezTo>
                  <a:pt x="15483" y="4066"/>
                  <a:pt x="16326" y="6092"/>
                  <a:pt x="16326" y="8249"/>
                </a:cubicBezTo>
                <a:cubicBezTo>
                  <a:pt x="16326" y="10408"/>
                  <a:pt x="15483" y="12434"/>
                  <a:pt x="13960" y="13960"/>
                </a:cubicBezTo>
                <a:cubicBezTo>
                  <a:pt x="12434" y="15486"/>
                  <a:pt x="10404" y="16326"/>
                  <a:pt x="8249" y="16326"/>
                </a:cubicBezTo>
                <a:cubicBezTo>
                  <a:pt x="6093" y="16326"/>
                  <a:pt x="4063" y="15486"/>
                  <a:pt x="2537" y="13960"/>
                </a:cubicBezTo>
                <a:cubicBezTo>
                  <a:pt x="1014" y="12434"/>
                  <a:pt x="174" y="10408"/>
                  <a:pt x="174" y="8249"/>
                </a:cubicBezTo>
                <a:cubicBezTo>
                  <a:pt x="174" y="6092"/>
                  <a:pt x="1014" y="4066"/>
                  <a:pt x="2537" y="2540"/>
                </a:cubicBezTo>
                <a:cubicBezTo>
                  <a:pt x="4063" y="1014"/>
                  <a:pt x="6093" y="174"/>
                  <a:pt x="8249" y="174"/>
                </a:cubicBezTo>
                <a:close/>
                <a:moveTo>
                  <a:pt x="8249" y="0"/>
                </a:moveTo>
                <a:cubicBezTo>
                  <a:pt x="6045" y="0"/>
                  <a:pt x="3973" y="860"/>
                  <a:pt x="2417" y="2417"/>
                </a:cubicBezTo>
                <a:cubicBezTo>
                  <a:pt x="857" y="3976"/>
                  <a:pt x="1" y="6045"/>
                  <a:pt x="1" y="8249"/>
                </a:cubicBezTo>
                <a:cubicBezTo>
                  <a:pt x="1" y="10454"/>
                  <a:pt x="857" y="12523"/>
                  <a:pt x="2417" y="14083"/>
                </a:cubicBezTo>
                <a:cubicBezTo>
                  <a:pt x="3973" y="15639"/>
                  <a:pt x="6045" y="16499"/>
                  <a:pt x="8249" y="16499"/>
                </a:cubicBezTo>
                <a:cubicBezTo>
                  <a:pt x="10451" y="16499"/>
                  <a:pt x="12524" y="15639"/>
                  <a:pt x="14080" y="14083"/>
                </a:cubicBezTo>
                <a:cubicBezTo>
                  <a:pt x="15639" y="12523"/>
                  <a:pt x="16496" y="10454"/>
                  <a:pt x="16496" y="8249"/>
                </a:cubicBezTo>
                <a:cubicBezTo>
                  <a:pt x="16496" y="6045"/>
                  <a:pt x="15639" y="3976"/>
                  <a:pt x="14080" y="2417"/>
                </a:cubicBezTo>
                <a:cubicBezTo>
                  <a:pt x="12524" y="860"/>
                  <a:pt x="10451" y="0"/>
                  <a:pt x="8249"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flipH="1">
            <a:off x="6472090" y="3945668"/>
            <a:ext cx="84001" cy="83789"/>
          </a:xfrm>
          <a:custGeom>
            <a:avLst/>
            <a:gdLst/>
            <a:ahLst/>
            <a:cxnLst/>
            <a:rect l="l" t="t" r="r" b="b"/>
            <a:pathLst>
              <a:path w="1187" h="1184" extrusionOk="0">
                <a:moveTo>
                  <a:pt x="594" y="0"/>
                </a:moveTo>
                <a:cubicBezTo>
                  <a:pt x="267" y="0"/>
                  <a:pt x="0" y="263"/>
                  <a:pt x="0" y="591"/>
                </a:cubicBezTo>
                <a:cubicBezTo>
                  <a:pt x="0" y="920"/>
                  <a:pt x="267" y="1183"/>
                  <a:pt x="594" y="1183"/>
                </a:cubicBezTo>
                <a:cubicBezTo>
                  <a:pt x="920" y="1183"/>
                  <a:pt x="1186" y="920"/>
                  <a:pt x="1186" y="591"/>
                </a:cubicBezTo>
                <a:cubicBezTo>
                  <a:pt x="1186" y="263"/>
                  <a:pt x="920"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flipH="1">
            <a:off x="5458272" y="3131047"/>
            <a:ext cx="1055853" cy="1344797"/>
          </a:xfrm>
          <a:custGeom>
            <a:avLst/>
            <a:gdLst/>
            <a:ahLst/>
            <a:cxnLst/>
            <a:rect l="l" t="t" r="r" b="b"/>
            <a:pathLst>
              <a:path w="14920" h="19003" extrusionOk="0">
                <a:moveTo>
                  <a:pt x="1" y="1"/>
                </a:moveTo>
                <a:lnTo>
                  <a:pt x="1" y="175"/>
                </a:lnTo>
                <a:lnTo>
                  <a:pt x="10827" y="175"/>
                </a:lnTo>
                <a:cubicBezTo>
                  <a:pt x="12987" y="175"/>
                  <a:pt x="14746" y="1934"/>
                  <a:pt x="14746" y="4093"/>
                </a:cubicBezTo>
                <a:lnTo>
                  <a:pt x="14746" y="19003"/>
                </a:lnTo>
                <a:lnTo>
                  <a:pt x="14920" y="19003"/>
                </a:lnTo>
                <a:lnTo>
                  <a:pt x="14920" y="4093"/>
                </a:lnTo>
                <a:cubicBezTo>
                  <a:pt x="14920" y="1837"/>
                  <a:pt x="13083" y="1"/>
                  <a:pt x="10827"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flipH="1">
            <a:off x="5291311" y="4385496"/>
            <a:ext cx="180953" cy="180740"/>
          </a:xfrm>
          <a:custGeom>
            <a:avLst/>
            <a:gdLst/>
            <a:ahLst/>
            <a:cxnLst/>
            <a:rect l="l" t="t" r="r" b="b"/>
            <a:pathLst>
              <a:path w="2557" h="2554" extrusionOk="0">
                <a:moveTo>
                  <a:pt x="1281" y="0"/>
                </a:moveTo>
                <a:cubicBezTo>
                  <a:pt x="574" y="0"/>
                  <a:pt x="1" y="570"/>
                  <a:pt x="1" y="1277"/>
                </a:cubicBezTo>
                <a:cubicBezTo>
                  <a:pt x="1" y="1983"/>
                  <a:pt x="574" y="2553"/>
                  <a:pt x="1281" y="2553"/>
                </a:cubicBezTo>
                <a:cubicBezTo>
                  <a:pt x="1984" y="2553"/>
                  <a:pt x="2557" y="1983"/>
                  <a:pt x="2557" y="1277"/>
                </a:cubicBezTo>
                <a:cubicBezTo>
                  <a:pt x="2557" y="570"/>
                  <a:pt x="1984" y="0"/>
                  <a:pt x="1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flipH="1">
            <a:off x="5349056" y="4443031"/>
            <a:ext cx="65389" cy="65602"/>
          </a:xfrm>
          <a:custGeom>
            <a:avLst/>
            <a:gdLst/>
            <a:ahLst/>
            <a:cxnLst/>
            <a:rect l="l" t="t" r="r" b="b"/>
            <a:pathLst>
              <a:path w="924" h="927" extrusionOk="0">
                <a:moveTo>
                  <a:pt x="464" y="173"/>
                </a:moveTo>
                <a:cubicBezTo>
                  <a:pt x="620" y="173"/>
                  <a:pt x="750" y="304"/>
                  <a:pt x="750" y="464"/>
                </a:cubicBezTo>
                <a:cubicBezTo>
                  <a:pt x="750" y="624"/>
                  <a:pt x="620" y="753"/>
                  <a:pt x="464" y="753"/>
                </a:cubicBezTo>
                <a:cubicBezTo>
                  <a:pt x="304" y="753"/>
                  <a:pt x="173" y="624"/>
                  <a:pt x="173" y="464"/>
                </a:cubicBezTo>
                <a:cubicBezTo>
                  <a:pt x="173" y="304"/>
                  <a:pt x="304" y="173"/>
                  <a:pt x="464" y="173"/>
                </a:cubicBezTo>
                <a:close/>
                <a:moveTo>
                  <a:pt x="464" y="1"/>
                </a:moveTo>
                <a:cubicBezTo>
                  <a:pt x="207" y="1"/>
                  <a:pt x="0" y="210"/>
                  <a:pt x="0" y="464"/>
                </a:cubicBezTo>
                <a:cubicBezTo>
                  <a:pt x="0" y="720"/>
                  <a:pt x="207" y="927"/>
                  <a:pt x="464" y="927"/>
                </a:cubicBezTo>
                <a:cubicBezTo>
                  <a:pt x="717" y="927"/>
                  <a:pt x="923" y="720"/>
                  <a:pt x="923" y="464"/>
                </a:cubicBezTo>
                <a:cubicBezTo>
                  <a:pt x="923" y="210"/>
                  <a:pt x="717" y="1"/>
                  <a:pt x="464"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flipH="1">
            <a:off x="4933661" y="319792"/>
            <a:ext cx="697202" cy="172319"/>
          </a:xfrm>
          <a:custGeom>
            <a:avLst/>
            <a:gdLst/>
            <a:ahLst/>
            <a:cxnLst/>
            <a:rect l="l" t="t" r="r" b="b"/>
            <a:pathLst>
              <a:path w="9852" h="2435" extrusionOk="0">
                <a:moveTo>
                  <a:pt x="5196" y="0"/>
                </a:moveTo>
                <a:cubicBezTo>
                  <a:pt x="5167" y="0"/>
                  <a:pt x="5138" y="1"/>
                  <a:pt x="5109" y="2"/>
                </a:cubicBezTo>
                <a:cubicBezTo>
                  <a:pt x="4089" y="39"/>
                  <a:pt x="3163" y="758"/>
                  <a:pt x="2880" y="1738"/>
                </a:cubicBezTo>
                <a:cubicBezTo>
                  <a:pt x="2570" y="1380"/>
                  <a:pt x="2098" y="1176"/>
                  <a:pt x="1626" y="1176"/>
                </a:cubicBezTo>
                <a:cubicBezTo>
                  <a:pt x="1500" y="1176"/>
                  <a:pt x="1373" y="1191"/>
                  <a:pt x="1250" y="1221"/>
                </a:cubicBezTo>
                <a:cubicBezTo>
                  <a:pt x="670" y="1361"/>
                  <a:pt x="141" y="1852"/>
                  <a:pt x="1" y="2435"/>
                </a:cubicBezTo>
                <a:lnTo>
                  <a:pt x="9852" y="2435"/>
                </a:lnTo>
                <a:cubicBezTo>
                  <a:pt x="9708" y="1981"/>
                  <a:pt x="9328" y="1435"/>
                  <a:pt x="8872" y="1298"/>
                </a:cubicBezTo>
                <a:cubicBezTo>
                  <a:pt x="8747" y="1261"/>
                  <a:pt x="8616" y="1243"/>
                  <a:pt x="8483" y="1243"/>
                </a:cubicBezTo>
                <a:cubicBezTo>
                  <a:pt x="8130" y="1243"/>
                  <a:pt x="7767" y="1369"/>
                  <a:pt x="7499" y="1584"/>
                </a:cubicBezTo>
                <a:cubicBezTo>
                  <a:pt x="7149" y="659"/>
                  <a:pt x="6185" y="0"/>
                  <a:pt x="5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txBox="1">
            <a:spLocks noGrp="1"/>
          </p:cNvSpPr>
          <p:nvPr>
            <p:ph type="title"/>
          </p:nvPr>
        </p:nvSpPr>
        <p:spPr>
          <a:xfrm>
            <a:off x="7454080" y="1201008"/>
            <a:ext cx="1880009" cy="1686442"/>
          </a:xfrm>
          <a:prstGeom prst="rect">
            <a:avLst/>
          </a:prstGeom>
        </p:spPr>
        <p:txBody>
          <a:bodyPr spcFirstLastPara="1" wrap="square" lIns="91425" tIns="91425" rIns="91425" bIns="91425" anchor="ctr" anchorCtr="0">
            <a:noAutofit/>
          </a:bodyPr>
          <a:lstStyle/>
          <a:p>
            <a:pPr marL="0" lvl="0" indent="0" algn="l" rtl="0">
              <a:spcBef>
                <a:spcPts val="0"/>
              </a:spcBef>
              <a:buNone/>
            </a:pPr>
            <a:r>
              <a:rPr lang="en-US" b="0" dirty="0">
                <a:latin typeface="Reem Kufi"/>
                <a:ea typeface="Reem Kufi"/>
                <a:cs typeface="Reem Kufi"/>
                <a:sym typeface="Reem Kufi"/>
              </a:rPr>
              <a:t>COMMON COMORBID </a:t>
            </a:r>
            <a:br>
              <a:rPr lang="en-US" b="0" dirty="0">
                <a:latin typeface="Reem Kufi"/>
                <a:ea typeface="Reem Kufi"/>
                <a:cs typeface="Reem Kufi"/>
                <a:sym typeface="Reem Kufi"/>
              </a:rPr>
            </a:br>
            <a:r>
              <a:rPr lang="en-US" b="0" dirty="0">
                <a:latin typeface="Reem Kufi"/>
                <a:ea typeface="Reem Kufi"/>
                <a:cs typeface="Reem Kufi"/>
                <a:sym typeface="Reem Kufi"/>
              </a:rPr>
              <a:t>EMOTIONAL &amp; BEHAVIORAL DISORDERS</a:t>
            </a:r>
          </a:p>
        </p:txBody>
      </p:sp>
      <p:sp>
        <p:nvSpPr>
          <p:cNvPr id="2" name="TextBox 1">
            <a:extLst>
              <a:ext uri="{FF2B5EF4-FFF2-40B4-BE49-F238E27FC236}">
                <a16:creationId xmlns:a16="http://schemas.microsoft.com/office/drawing/2014/main" id="{7C993DD0-5D52-44FD-8C33-5795AE609BA1}"/>
              </a:ext>
            </a:extLst>
          </p:cNvPr>
          <p:cNvSpPr txBox="1"/>
          <p:nvPr/>
        </p:nvSpPr>
        <p:spPr>
          <a:xfrm>
            <a:off x="297712" y="492111"/>
            <a:ext cx="3711055" cy="3416320"/>
          </a:xfrm>
          <a:prstGeom prst="rect">
            <a:avLst/>
          </a:prstGeom>
          <a:solidFill>
            <a:srgbClr val="AAD3BD"/>
          </a:solidFill>
        </p:spPr>
        <p:txBody>
          <a:bodyPr wrap="square" rtlCol="0">
            <a:spAutoFit/>
          </a:bodyPr>
          <a:lstStyle/>
          <a:p>
            <a:pPr marL="285750" indent="-285750">
              <a:buClr>
                <a:schemeClr val="bg1"/>
              </a:buClr>
              <a:buFont typeface="Wingdings" panose="05000000000000000000" pitchFamily="2" charset="2"/>
              <a:buChar char="§"/>
            </a:pPr>
            <a:r>
              <a:rPr lang="en-US" sz="3600" dirty="0">
                <a:solidFill>
                  <a:schemeClr val="bg1"/>
                </a:solidFill>
              </a:rPr>
              <a:t>Sexual dysfunction</a:t>
            </a:r>
          </a:p>
          <a:p>
            <a:pPr>
              <a:buClr>
                <a:schemeClr val="bg1"/>
              </a:buClr>
            </a:pPr>
            <a:r>
              <a:rPr lang="en-US" sz="3600" dirty="0">
                <a:solidFill>
                  <a:schemeClr val="bg1"/>
                </a:solidFill>
              </a:rPr>
              <a:t> </a:t>
            </a:r>
          </a:p>
          <a:p>
            <a:pPr marL="285750" indent="-285750">
              <a:buClr>
                <a:schemeClr val="bg1"/>
              </a:buClr>
              <a:buFont typeface="Wingdings" panose="05000000000000000000" pitchFamily="2" charset="2"/>
              <a:buChar char="§"/>
            </a:pPr>
            <a:r>
              <a:rPr lang="en-US" sz="3600" dirty="0">
                <a:solidFill>
                  <a:schemeClr val="bg1"/>
                </a:solidFill>
              </a:rPr>
              <a:t>Alcohol and substance abuse issues</a:t>
            </a:r>
          </a:p>
        </p:txBody>
      </p:sp>
    </p:spTree>
    <p:extLst>
      <p:ext uri="{BB962C8B-B14F-4D97-AF65-F5344CB8AC3E}">
        <p14:creationId xmlns:p14="http://schemas.microsoft.com/office/powerpoint/2010/main" val="320477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F17-C3D5-43FD-A9D0-7561F23D4EA5}"/>
              </a:ext>
            </a:extLst>
          </p:cNvPr>
          <p:cNvSpPr>
            <a:spLocks noGrp="1"/>
          </p:cNvSpPr>
          <p:nvPr>
            <p:ph type="ctrTitle"/>
          </p:nvPr>
        </p:nvSpPr>
        <p:spPr>
          <a:xfrm>
            <a:off x="803374" y="1490750"/>
            <a:ext cx="4572493" cy="1782300"/>
          </a:xfrm>
        </p:spPr>
        <p:txBody>
          <a:bodyPr/>
          <a:lstStyle/>
          <a:p>
            <a:r>
              <a:rPr lang="en-US" dirty="0"/>
              <a:t>Clinical Considerations</a:t>
            </a:r>
          </a:p>
        </p:txBody>
      </p:sp>
    </p:spTree>
    <p:extLst>
      <p:ext uri="{BB962C8B-B14F-4D97-AF65-F5344CB8AC3E}">
        <p14:creationId xmlns:p14="http://schemas.microsoft.com/office/powerpoint/2010/main" val="307395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85"/>
        <p:cNvGrpSpPr/>
        <p:nvPr/>
      </p:nvGrpSpPr>
      <p:grpSpPr>
        <a:xfrm>
          <a:off x="0" y="0"/>
          <a:ext cx="0" cy="0"/>
          <a:chOff x="0" y="0"/>
          <a:chExt cx="0" cy="0"/>
        </a:xfrm>
      </p:grpSpPr>
      <p:sp>
        <p:nvSpPr>
          <p:cNvPr id="186" name="Google Shape;186;p21"/>
          <p:cNvSpPr/>
          <p:nvPr/>
        </p:nvSpPr>
        <p:spPr>
          <a:xfrm>
            <a:off x="3910860" y="4553822"/>
            <a:ext cx="4715100" cy="1512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3956647" y="3381129"/>
            <a:ext cx="402871" cy="374688"/>
          </a:xfrm>
          <a:custGeom>
            <a:avLst/>
            <a:gdLst/>
            <a:ahLst/>
            <a:cxnLst/>
            <a:rect l="l" t="t" r="r" b="b"/>
            <a:pathLst>
              <a:path w="5089" h="4733" extrusionOk="0">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4040562" y="3466706"/>
            <a:ext cx="398121" cy="562230"/>
          </a:xfrm>
          <a:custGeom>
            <a:avLst/>
            <a:gdLst/>
            <a:ahLst/>
            <a:cxnLst/>
            <a:rect l="l" t="t" r="r" b="b"/>
            <a:pathLst>
              <a:path w="5029" h="7102" extrusionOk="0">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4079336" y="2897194"/>
            <a:ext cx="408491" cy="737422"/>
          </a:xfrm>
          <a:custGeom>
            <a:avLst/>
            <a:gdLst/>
            <a:ahLst/>
            <a:cxnLst/>
            <a:rect l="l" t="t" r="r" b="b"/>
            <a:pathLst>
              <a:path w="5160" h="9315" extrusionOk="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4150839" y="2996308"/>
            <a:ext cx="322993" cy="981409"/>
          </a:xfrm>
          <a:custGeom>
            <a:avLst/>
            <a:gdLst/>
            <a:ahLst/>
            <a:cxnLst/>
            <a:rect l="l" t="t" r="r" b="b"/>
            <a:pathLst>
              <a:path w="4080" h="12397" extrusionOk="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4235783" y="3953888"/>
            <a:ext cx="597062" cy="660949"/>
          </a:xfrm>
          <a:custGeom>
            <a:avLst/>
            <a:gdLst/>
            <a:ahLst/>
            <a:cxnLst/>
            <a:rect l="l" t="t" r="r" b="b"/>
            <a:pathLst>
              <a:path w="7542" h="8349" extrusionOk="0">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4347881" y="3609124"/>
            <a:ext cx="1571346" cy="1005712"/>
          </a:xfrm>
          <a:custGeom>
            <a:avLst/>
            <a:gdLst/>
            <a:ahLst/>
            <a:cxnLst/>
            <a:rect l="l" t="t" r="r" b="b"/>
            <a:pathLst>
              <a:path w="19849" h="12704" extrusionOk="0">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p:nvPr/>
        </p:nvSpPr>
        <p:spPr>
          <a:xfrm>
            <a:off x="4629154" y="3540488"/>
            <a:ext cx="1008800" cy="131256"/>
          </a:xfrm>
          <a:custGeom>
            <a:avLst/>
            <a:gdLst/>
            <a:ahLst/>
            <a:cxnLst/>
            <a:rect l="l" t="t" r="r" b="b"/>
            <a:pathLst>
              <a:path w="12743" h="1658" extrusionOk="0">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5124568" y="3579120"/>
            <a:ext cx="16150" cy="1019883"/>
          </a:xfrm>
          <a:custGeom>
            <a:avLst/>
            <a:gdLst/>
            <a:ahLst/>
            <a:cxnLst/>
            <a:rect l="l" t="t" r="r" b="b"/>
            <a:pathLst>
              <a:path w="204" h="12883" extrusionOk="0">
                <a:moveTo>
                  <a:pt x="0" y="0"/>
                </a:moveTo>
                <a:lnTo>
                  <a:pt x="0" y="12883"/>
                </a:lnTo>
                <a:lnTo>
                  <a:pt x="203" y="12883"/>
                </a:lnTo>
                <a:lnTo>
                  <a:pt x="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6319327" y="2566679"/>
            <a:ext cx="309218" cy="236545"/>
          </a:xfrm>
          <a:custGeom>
            <a:avLst/>
            <a:gdLst/>
            <a:ahLst/>
            <a:cxnLst/>
            <a:rect l="l" t="t" r="r" b="b"/>
            <a:pathLst>
              <a:path w="3906" h="2988" extrusionOk="0">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6506631" y="2664686"/>
            <a:ext cx="103706" cy="46787"/>
          </a:xfrm>
          <a:custGeom>
            <a:avLst/>
            <a:gdLst/>
            <a:ahLst/>
            <a:cxnLst/>
            <a:rect l="l" t="t" r="r" b="b"/>
            <a:pathLst>
              <a:path w="1310" h="591" extrusionOk="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a:off x="6494440" y="2711710"/>
            <a:ext cx="85577" cy="35149"/>
          </a:xfrm>
          <a:custGeom>
            <a:avLst/>
            <a:gdLst/>
            <a:ahLst/>
            <a:cxnLst/>
            <a:rect l="l" t="t" r="r" b="b"/>
            <a:pathLst>
              <a:path w="1081" h="444" extrusionOk="0">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6390021" y="2617503"/>
            <a:ext cx="66261" cy="59928"/>
          </a:xfrm>
          <a:custGeom>
            <a:avLst/>
            <a:gdLst/>
            <a:ahLst/>
            <a:cxnLst/>
            <a:rect l="l" t="t" r="r" b="b"/>
            <a:pathLst>
              <a:path w="837" h="757" extrusionOk="0">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a:off x="6306898" y="2737280"/>
            <a:ext cx="242799" cy="1877556"/>
          </a:xfrm>
          <a:custGeom>
            <a:avLst/>
            <a:gdLst/>
            <a:ahLst/>
            <a:cxnLst/>
            <a:rect l="l" t="t" r="r" b="b"/>
            <a:pathLst>
              <a:path w="3067" h="23717" extrusionOk="0">
                <a:moveTo>
                  <a:pt x="2017" y="0"/>
                </a:moveTo>
                <a:lnTo>
                  <a:pt x="1" y="23717"/>
                </a:lnTo>
                <a:lnTo>
                  <a:pt x="1047" y="23717"/>
                </a:lnTo>
                <a:lnTo>
                  <a:pt x="3066" y="0"/>
                </a:lnTo>
                <a:close/>
              </a:path>
            </a:pathLst>
          </a:custGeom>
          <a:solidFill>
            <a:srgbClr val="DAD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a:off x="6338801" y="2711947"/>
            <a:ext cx="341755" cy="88744"/>
          </a:xfrm>
          <a:custGeom>
            <a:avLst/>
            <a:gdLst/>
            <a:ahLst/>
            <a:cxnLst/>
            <a:rect l="l" t="t" r="r" b="b"/>
            <a:pathLst>
              <a:path w="4317" h="1121" extrusionOk="0">
                <a:moveTo>
                  <a:pt x="1" y="0"/>
                </a:moveTo>
                <a:lnTo>
                  <a:pt x="1" y="1120"/>
                </a:lnTo>
                <a:lnTo>
                  <a:pt x="4316" y="1120"/>
                </a:lnTo>
                <a:lnTo>
                  <a:pt x="4316"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p:nvPr/>
        </p:nvSpPr>
        <p:spPr>
          <a:xfrm>
            <a:off x="5460861" y="2159534"/>
            <a:ext cx="935572" cy="674565"/>
          </a:xfrm>
          <a:custGeom>
            <a:avLst/>
            <a:gdLst/>
            <a:ahLst/>
            <a:cxnLst/>
            <a:rect l="l" t="t" r="r" b="b"/>
            <a:pathLst>
              <a:path w="11818" h="8521" extrusionOk="0">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a:off x="5172780" y="1810495"/>
            <a:ext cx="319827" cy="450132"/>
          </a:xfrm>
          <a:custGeom>
            <a:avLst/>
            <a:gdLst/>
            <a:ahLst/>
            <a:cxnLst/>
            <a:rect l="l" t="t" r="r" b="b"/>
            <a:pathLst>
              <a:path w="4040" h="5686" extrusionOk="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a:off x="5323431" y="1913647"/>
            <a:ext cx="130147" cy="173371"/>
          </a:xfrm>
          <a:custGeom>
            <a:avLst/>
            <a:gdLst/>
            <a:ahLst/>
            <a:cxnLst/>
            <a:rect l="l" t="t" r="r" b="b"/>
            <a:pathLst>
              <a:path w="1644" h="2190" extrusionOk="0">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5214500" y="1462169"/>
            <a:ext cx="424324" cy="554392"/>
          </a:xfrm>
          <a:custGeom>
            <a:avLst/>
            <a:gdLst/>
            <a:ahLst/>
            <a:cxnLst/>
            <a:rect l="l" t="t" r="r" b="b"/>
            <a:pathLst>
              <a:path w="5360" h="7003" extrusionOk="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a:off x="5494665" y="1716605"/>
            <a:ext cx="28816" cy="124843"/>
          </a:xfrm>
          <a:custGeom>
            <a:avLst/>
            <a:gdLst/>
            <a:ahLst/>
            <a:cxnLst/>
            <a:rect l="l" t="t" r="r" b="b"/>
            <a:pathLst>
              <a:path w="364" h="1577" extrusionOk="0">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5416054" y="1716051"/>
            <a:ext cx="18841" cy="25966"/>
          </a:xfrm>
          <a:custGeom>
            <a:avLst/>
            <a:gdLst/>
            <a:ahLst/>
            <a:cxnLst/>
            <a:rect l="l" t="t" r="r" b="b"/>
            <a:pathLst>
              <a:path w="238" h="328" extrusionOk="0">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p:nvPr/>
        </p:nvSpPr>
        <p:spPr>
          <a:xfrm>
            <a:off x="5555305" y="1711539"/>
            <a:ext cx="19079" cy="25729"/>
          </a:xfrm>
          <a:custGeom>
            <a:avLst/>
            <a:gdLst/>
            <a:ahLst/>
            <a:cxnLst/>
            <a:rect l="l" t="t" r="r" b="b"/>
            <a:pathLst>
              <a:path w="241" h="325" extrusionOk="0">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
          <p:cNvSpPr/>
          <p:nvPr/>
        </p:nvSpPr>
        <p:spPr>
          <a:xfrm>
            <a:off x="5434816" y="1836382"/>
            <a:ext cx="34595" cy="38791"/>
          </a:xfrm>
          <a:custGeom>
            <a:avLst/>
            <a:gdLst/>
            <a:ahLst/>
            <a:cxnLst/>
            <a:rect l="l" t="t" r="r" b="b"/>
            <a:pathLst>
              <a:path w="437" h="490" extrusionOk="0">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a:off x="5384626" y="1664594"/>
            <a:ext cx="73148" cy="24145"/>
          </a:xfrm>
          <a:custGeom>
            <a:avLst/>
            <a:gdLst/>
            <a:ahLst/>
            <a:cxnLst/>
            <a:rect l="l" t="t" r="r" b="b"/>
            <a:pathLst>
              <a:path w="924" h="305" extrusionOk="0">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a:off x="5532347" y="1660082"/>
            <a:ext cx="64757" cy="20108"/>
          </a:xfrm>
          <a:custGeom>
            <a:avLst/>
            <a:gdLst/>
            <a:ahLst/>
            <a:cxnLst/>
            <a:rect l="l" t="t" r="r" b="b"/>
            <a:pathLst>
              <a:path w="818" h="254" extrusionOk="0">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a:off x="5227404" y="1280881"/>
            <a:ext cx="236228" cy="193004"/>
          </a:xfrm>
          <a:custGeom>
            <a:avLst/>
            <a:gdLst/>
            <a:ahLst/>
            <a:cxnLst/>
            <a:rect l="l" t="t" r="r" b="b"/>
            <a:pathLst>
              <a:path w="2984" h="2438" extrusionOk="0">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4509298" y="2995833"/>
            <a:ext cx="1869165" cy="1197687"/>
          </a:xfrm>
          <a:custGeom>
            <a:avLst/>
            <a:gdLst/>
            <a:ahLst/>
            <a:cxnLst/>
            <a:rect l="l" t="t" r="r" b="b"/>
            <a:pathLst>
              <a:path w="23611" h="15129" extrusionOk="0">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5521027" y="1726105"/>
            <a:ext cx="130147" cy="74969"/>
          </a:xfrm>
          <a:custGeom>
            <a:avLst/>
            <a:gdLst/>
            <a:ahLst/>
            <a:cxnLst/>
            <a:rect l="l" t="t" r="r" b="b"/>
            <a:pathLst>
              <a:path w="1644" h="947" extrusionOk="0">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5359530" y="1734497"/>
            <a:ext cx="130147" cy="75048"/>
          </a:xfrm>
          <a:custGeom>
            <a:avLst/>
            <a:gdLst/>
            <a:ahLst/>
            <a:cxnLst/>
            <a:rect l="l" t="t" r="r" b="b"/>
            <a:pathLst>
              <a:path w="1644" h="948" extrusionOk="0">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5438220" y="1731330"/>
            <a:ext cx="100856" cy="21216"/>
          </a:xfrm>
          <a:custGeom>
            <a:avLst/>
            <a:gdLst/>
            <a:ahLst/>
            <a:cxnLst/>
            <a:rect l="l" t="t" r="r" b="b"/>
            <a:pathLst>
              <a:path w="1274" h="268" extrusionOk="0">
                <a:moveTo>
                  <a:pt x="1263" y="1"/>
                </a:moveTo>
                <a:lnTo>
                  <a:pt x="0" y="68"/>
                </a:lnTo>
                <a:lnTo>
                  <a:pt x="10" y="268"/>
                </a:lnTo>
                <a:lnTo>
                  <a:pt x="1273" y="201"/>
                </a:lnTo>
                <a:lnTo>
                  <a:pt x="1263" y="1"/>
                </a:lnTo>
                <a:close/>
              </a:path>
            </a:pathLst>
          </a:custGeom>
          <a:solidFill>
            <a:srgbClr val="E4A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5231125" y="1647178"/>
            <a:ext cx="139330" cy="107744"/>
          </a:xfrm>
          <a:custGeom>
            <a:avLst/>
            <a:gdLst/>
            <a:ahLst/>
            <a:cxnLst/>
            <a:rect l="l" t="t" r="r" b="b"/>
            <a:pathLst>
              <a:path w="1760" h="1361" extrusionOk="0">
                <a:moveTo>
                  <a:pt x="117" y="1"/>
                </a:moveTo>
                <a:lnTo>
                  <a:pt x="0" y="161"/>
                </a:lnTo>
                <a:lnTo>
                  <a:pt x="1643" y="1360"/>
                </a:lnTo>
                <a:lnTo>
                  <a:pt x="1760" y="1197"/>
                </a:lnTo>
                <a:lnTo>
                  <a:pt x="117" y="1"/>
                </a:lnTo>
                <a:close/>
              </a:path>
            </a:pathLst>
          </a:custGeom>
          <a:solidFill>
            <a:srgbClr val="E4A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5143251" y="1663644"/>
            <a:ext cx="124843" cy="159992"/>
          </a:xfrm>
          <a:custGeom>
            <a:avLst/>
            <a:gdLst/>
            <a:ahLst/>
            <a:cxnLst/>
            <a:rect l="l" t="t" r="r" b="b"/>
            <a:pathLst>
              <a:path w="1577" h="2021" extrusionOk="0">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5192571" y="1704968"/>
            <a:ext cx="43382" cy="68715"/>
          </a:xfrm>
          <a:custGeom>
            <a:avLst/>
            <a:gdLst/>
            <a:ahLst/>
            <a:cxnLst/>
            <a:rect l="l" t="t" r="r" b="b"/>
            <a:pathLst>
              <a:path w="548" h="868" extrusionOk="0">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5218696" y="1462169"/>
            <a:ext cx="348880" cy="205592"/>
          </a:xfrm>
          <a:custGeom>
            <a:avLst/>
            <a:gdLst/>
            <a:ahLst/>
            <a:cxnLst/>
            <a:rect l="l" t="t" r="r" b="b"/>
            <a:pathLst>
              <a:path w="4407" h="2597" extrusionOk="0">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a:off x="6227812" y="2499864"/>
            <a:ext cx="60720" cy="312385"/>
          </a:xfrm>
          <a:custGeom>
            <a:avLst/>
            <a:gdLst/>
            <a:ahLst/>
            <a:cxnLst/>
            <a:rect l="l" t="t" r="r" b="b"/>
            <a:pathLst>
              <a:path w="767" h="3946" extrusionOk="0">
                <a:moveTo>
                  <a:pt x="566" y="0"/>
                </a:moveTo>
                <a:lnTo>
                  <a:pt x="0" y="3919"/>
                </a:lnTo>
                <a:lnTo>
                  <a:pt x="200" y="3945"/>
                </a:lnTo>
                <a:lnTo>
                  <a:pt x="766" y="27"/>
                </a:lnTo>
                <a:lnTo>
                  <a:pt x="5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a:off x="5438458" y="3548404"/>
            <a:ext cx="147009" cy="453378"/>
          </a:xfrm>
          <a:custGeom>
            <a:avLst/>
            <a:gdLst/>
            <a:ahLst/>
            <a:cxnLst/>
            <a:rect l="l" t="t" r="r" b="b"/>
            <a:pathLst>
              <a:path w="1857" h="5727" extrusionOk="0">
                <a:moveTo>
                  <a:pt x="727" y="1"/>
                </a:moveTo>
                <a:lnTo>
                  <a:pt x="0" y="5726"/>
                </a:lnTo>
                <a:lnTo>
                  <a:pt x="1857" y="1"/>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1"/>
          <p:cNvSpPr/>
          <p:nvPr/>
        </p:nvSpPr>
        <p:spPr>
          <a:xfrm>
            <a:off x="4723281" y="2143701"/>
            <a:ext cx="865115" cy="964467"/>
          </a:xfrm>
          <a:custGeom>
            <a:avLst/>
            <a:gdLst/>
            <a:ahLst/>
            <a:cxnLst/>
            <a:rect l="l" t="t" r="r" b="b"/>
            <a:pathLst>
              <a:path w="10928" h="12183" extrusionOk="0">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a:off x="6030454" y="2768075"/>
            <a:ext cx="319193" cy="225462"/>
          </a:xfrm>
          <a:custGeom>
            <a:avLst/>
            <a:gdLst/>
            <a:ahLst/>
            <a:cxnLst/>
            <a:rect l="l" t="t" r="r" b="b"/>
            <a:pathLst>
              <a:path w="4032" h="2848" extrusionOk="0">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a:off x="6231216" y="2873127"/>
            <a:ext cx="101094" cy="57790"/>
          </a:xfrm>
          <a:custGeom>
            <a:avLst/>
            <a:gdLst/>
            <a:ahLst/>
            <a:cxnLst/>
            <a:rect l="l" t="t" r="r" b="b"/>
            <a:pathLst>
              <a:path w="1277" h="730" extrusionOk="0">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p:nvPr/>
        </p:nvSpPr>
        <p:spPr>
          <a:xfrm>
            <a:off x="6213562" y="2918489"/>
            <a:ext cx="84469" cy="44412"/>
          </a:xfrm>
          <a:custGeom>
            <a:avLst/>
            <a:gdLst/>
            <a:ahLst/>
            <a:cxnLst/>
            <a:rect l="l" t="t" r="r" b="b"/>
            <a:pathLst>
              <a:path w="1067" h="561" extrusionOk="0">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a:off x="4959351" y="2533113"/>
            <a:ext cx="590492" cy="505706"/>
          </a:xfrm>
          <a:custGeom>
            <a:avLst/>
            <a:gdLst/>
            <a:ahLst/>
            <a:cxnLst/>
            <a:rect l="l" t="t" r="r" b="b"/>
            <a:pathLst>
              <a:path w="7459" h="6388" extrusionOk="0">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a:off x="5241416" y="2995833"/>
            <a:ext cx="841049" cy="114077"/>
          </a:xfrm>
          <a:custGeom>
            <a:avLst/>
            <a:gdLst/>
            <a:ahLst/>
            <a:cxnLst/>
            <a:rect l="l" t="t" r="r" b="b"/>
            <a:pathLst>
              <a:path w="10624" h="1441" extrusionOk="0">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4959351" y="2332034"/>
            <a:ext cx="1136889" cy="708923"/>
          </a:xfrm>
          <a:custGeom>
            <a:avLst/>
            <a:gdLst/>
            <a:ahLst/>
            <a:cxnLst/>
            <a:rect l="l" t="t" r="r" b="b"/>
            <a:pathLst>
              <a:path w="14361" h="8955" extrusionOk="0">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5433470" y="4025690"/>
            <a:ext cx="784921" cy="15912"/>
          </a:xfrm>
          <a:custGeom>
            <a:avLst/>
            <a:gdLst/>
            <a:ahLst/>
            <a:cxnLst/>
            <a:rect l="l" t="t" r="r" b="b"/>
            <a:pathLst>
              <a:path w="9915" h="201" extrusionOk="0">
                <a:moveTo>
                  <a:pt x="0" y="1"/>
                </a:moveTo>
                <a:lnTo>
                  <a:pt x="0" y="201"/>
                </a:lnTo>
                <a:lnTo>
                  <a:pt x="9914" y="201"/>
                </a:lnTo>
                <a:lnTo>
                  <a:pt x="9914"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5823595" y="4193441"/>
            <a:ext cx="665936" cy="421395"/>
          </a:xfrm>
          <a:custGeom>
            <a:avLst/>
            <a:gdLst/>
            <a:ahLst/>
            <a:cxnLst/>
            <a:rect l="l" t="t" r="r" b="b"/>
            <a:pathLst>
              <a:path w="8412" h="5323" extrusionOk="0">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6195038" y="4307122"/>
            <a:ext cx="75286" cy="105606"/>
          </a:xfrm>
          <a:custGeom>
            <a:avLst/>
            <a:gdLst/>
            <a:ahLst/>
            <a:cxnLst/>
            <a:rect l="l" t="t" r="r" b="b"/>
            <a:pathLst>
              <a:path w="951" h="1334" extrusionOk="0">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6196858" y="4344725"/>
            <a:ext cx="110673" cy="70457"/>
          </a:xfrm>
          <a:custGeom>
            <a:avLst/>
            <a:gdLst/>
            <a:ahLst/>
            <a:cxnLst/>
            <a:rect l="l" t="t" r="r" b="b"/>
            <a:pathLst>
              <a:path w="1398" h="890" extrusionOk="0">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a:off x="5338472" y="4514534"/>
            <a:ext cx="1197212" cy="15912"/>
          </a:xfrm>
          <a:custGeom>
            <a:avLst/>
            <a:gdLst/>
            <a:ahLst/>
            <a:cxnLst/>
            <a:rect l="l" t="t" r="r" b="b"/>
            <a:pathLst>
              <a:path w="15123" h="201" extrusionOk="0">
                <a:moveTo>
                  <a:pt x="1" y="1"/>
                </a:moveTo>
                <a:lnTo>
                  <a:pt x="1" y="201"/>
                </a:lnTo>
                <a:lnTo>
                  <a:pt x="15123" y="201"/>
                </a:lnTo>
                <a:lnTo>
                  <a:pt x="15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a:off x="5347972" y="4193441"/>
            <a:ext cx="665936" cy="421395"/>
          </a:xfrm>
          <a:custGeom>
            <a:avLst/>
            <a:gdLst/>
            <a:ahLst/>
            <a:cxnLst/>
            <a:rect l="l" t="t" r="r" b="b"/>
            <a:pathLst>
              <a:path w="8412" h="5323" extrusionOk="0">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a:off x="5719414" y="4307122"/>
            <a:ext cx="75286" cy="105606"/>
          </a:xfrm>
          <a:custGeom>
            <a:avLst/>
            <a:gdLst/>
            <a:ahLst/>
            <a:cxnLst/>
            <a:rect l="l" t="t" r="r" b="b"/>
            <a:pathLst>
              <a:path w="951" h="1334" extrusionOk="0">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p:nvPr/>
        </p:nvSpPr>
        <p:spPr>
          <a:xfrm>
            <a:off x="5721314" y="4344725"/>
            <a:ext cx="110594" cy="70457"/>
          </a:xfrm>
          <a:custGeom>
            <a:avLst/>
            <a:gdLst/>
            <a:ahLst/>
            <a:cxnLst/>
            <a:rect l="l" t="t" r="r" b="b"/>
            <a:pathLst>
              <a:path w="1397" h="890" extrusionOk="0">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p:nvPr/>
        </p:nvSpPr>
        <p:spPr>
          <a:xfrm>
            <a:off x="5338472" y="4514534"/>
            <a:ext cx="1197212" cy="15912"/>
          </a:xfrm>
          <a:custGeom>
            <a:avLst/>
            <a:gdLst/>
            <a:ahLst/>
            <a:cxnLst/>
            <a:rect l="l" t="t" r="r" b="b"/>
            <a:pathLst>
              <a:path w="15123" h="201" extrusionOk="0">
                <a:moveTo>
                  <a:pt x="1" y="1"/>
                </a:moveTo>
                <a:lnTo>
                  <a:pt x="1" y="201"/>
                </a:lnTo>
                <a:lnTo>
                  <a:pt x="15123" y="201"/>
                </a:lnTo>
                <a:lnTo>
                  <a:pt x="15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a:off x="5920731" y="2692710"/>
            <a:ext cx="80748" cy="338510"/>
          </a:xfrm>
          <a:custGeom>
            <a:avLst/>
            <a:gdLst/>
            <a:ahLst/>
            <a:cxnLst/>
            <a:rect l="l" t="t" r="r" b="b"/>
            <a:pathLst>
              <a:path w="1020" h="4276" extrusionOk="0">
                <a:moveTo>
                  <a:pt x="820" y="0"/>
                </a:moveTo>
                <a:lnTo>
                  <a:pt x="0" y="4235"/>
                </a:lnTo>
                <a:lnTo>
                  <a:pt x="197" y="4275"/>
                </a:lnTo>
                <a:lnTo>
                  <a:pt x="1020" y="36"/>
                </a:lnTo>
                <a:lnTo>
                  <a:pt x="8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1"/>
          <p:cNvSpPr/>
          <p:nvPr/>
        </p:nvSpPr>
        <p:spPr>
          <a:xfrm>
            <a:off x="7320922" y="4252023"/>
            <a:ext cx="666015" cy="362813"/>
          </a:xfrm>
          <a:custGeom>
            <a:avLst/>
            <a:gdLst/>
            <a:ahLst/>
            <a:cxnLst/>
            <a:rect l="l" t="t" r="r" b="b"/>
            <a:pathLst>
              <a:path w="8413" h="4583" extrusionOk="0">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p:nvPr/>
        </p:nvSpPr>
        <p:spPr>
          <a:xfrm>
            <a:off x="6612158" y="4252023"/>
            <a:ext cx="657940" cy="362813"/>
          </a:xfrm>
          <a:custGeom>
            <a:avLst/>
            <a:gdLst/>
            <a:ahLst/>
            <a:cxnLst/>
            <a:rect l="l" t="t" r="r" b="b"/>
            <a:pathLst>
              <a:path w="8311" h="4583" extrusionOk="0">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6213562" y="2159771"/>
            <a:ext cx="333997" cy="264649"/>
          </a:xfrm>
          <a:custGeom>
            <a:avLst/>
            <a:gdLst/>
            <a:ahLst/>
            <a:cxnLst/>
            <a:rect l="l" t="t" r="r" b="b"/>
            <a:pathLst>
              <a:path w="4219" h="3343" extrusionOk="0">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p:nvPr/>
        </p:nvSpPr>
        <p:spPr>
          <a:xfrm>
            <a:off x="6237787" y="2302981"/>
            <a:ext cx="89536" cy="79007"/>
          </a:xfrm>
          <a:custGeom>
            <a:avLst/>
            <a:gdLst/>
            <a:ahLst/>
            <a:cxnLst/>
            <a:rect l="l" t="t" r="r" b="b"/>
            <a:pathLst>
              <a:path w="1131" h="998" extrusionOk="0">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p:nvPr/>
        </p:nvSpPr>
        <p:spPr>
          <a:xfrm>
            <a:off x="6279190" y="2341771"/>
            <a:ext cx="77423" cy="62382"/>
          </a:xfrm>
          <a:custGeom>
            <a:avLst/>
            <a:gdLst/>
            <a:ahLst/>
            <a:cxnLst/>
            <a:rect l="l" t="t" r="r" b="b"/>
            <a:pathLst>
              <a:path w="978" h="788" extrusionOk="0">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p:nvPr/>
        </p:nvSpPr>
        <p:spPr>
          <a:xfrm>
            <a:off x="6351468" y="2233632"/>
            <a:ext cx="80036" cy="38633"/>
          </a:xfrm>
          <a:custGeom>
            <a:avLst/>
            <a:gdLst/>
            <a:ahLst/>
            <a:cxnLst/>
            <a:rect l="l" t="t" r="r" b="b"/>
            <a:pathLst>
              <a:path w="1011" h="488" extrusionOk="0">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7236532" y="1114635"/>
            <a:ext cx="319827" cy="449816"/>
          </a:xfrm>
          <a:custGeom>
            <a:avLst/>
            <a:gdLst/>
            <a:ahLst/>
            <a:cxnLst/>
            <a:rect l="l" t="t" r="r" b="b"/>
            <a:pathLst>
              <a:path w="4040" h="5682" extrusionOk="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p:nvPr/>
        </p:nvSpPr>
        <p:spPr>
          <a:xfrm>
            <a:off x="7275402" y="1217708"/>
            <a:ext cx="130306" cy="173371"/>
          </a:xfrm>
          <a:custGeom>
            <a:avLst/>
            <a:gdLst/>
            <a:ahLst/>
            <a:cxnLst/>
            <a:rect l="l" t="t" r="r" b="b"/>
            <a:pathLst>
              <a:path w="1646" h="2190" extrusionOk="0">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1"/>
          <p:cNvSpPr/>
          <p:nvPr/>
        </p:nvSpPr>
        <p:spPr>
          <a:xfrm>
            <a:off x="7076461" y="787050"/>
            <a:ext cx="419495" cy="554709"/>
          </a:xfrm>
          <a:custGeom>
            <a:avLst/>
            <a:gdLst/>
            <a:ahLst/>
            <a:cxnLst/>
            <a:rect l="l" t="t" r="r" b="b"/>
            <a:pathLst>
              <a:path w="5299" h="7007" extrusionOk="0">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7197504" y="1048374"/>
            <a:ext cx="30479" cy="122706"/>
          </a:xfrm>
          <a:custGeom>
            <a:avLst/>
            <a:gdLst/>
            <a:ahLst/>
            <a:cxnLst/>
            <a:rect l="l" t="t" r="r" b="b"/>
            <a:pathLst>
              <a:path w="385" h="1550" extrusionOk="0">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7277461" y="1039903"/>
            <a:ext cx="19316" cy="25966"/>
          </a:xfrm>
          <a:custGeom>
            <a:avLst/>
            <a:gdLst/>
            <a:ahLst/>
            <a:cxnLst/>
            <a:rect l="l" t="t" r="r" b="b"/>
            <a:pathLst>
              <a:path w="244" h="328" extrusionOk="0">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7138130" y="1048136"/>
            <a:ext cx="19079" cy="25887"/>
          </a:xfrm>
          <a:custGeom>
            <a:avLst/>
            <a:gdLst/>
            <a:ahLst/>
            <a:cxnLst/>
            <a:rect l="l" t="t" r="r" b="b"/>
            <a:pathLst>
              <a:path w="241" h="327" extrusionOk="0">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255294" y="1160788"/>
            <a:ext cx="33328" cy="41720"/>
          </a:xfrm>
          <a:custGeom>
            <a:avLst/>
            <a:gdLst/>
            <a:ahLst/>
            <a:cxnLst/>
            <a:rect l="l" t="t" r="r" b="b"/>
            <a:pathLst>
              <a:path w="421" h="527" extrusionOk="0">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7248961" y="989158"/>
            <a:ext cx="73940" cy="22166"/>
          </a:xfrm>
          <a:custGeom>
            <a:avLst/>
            <a:gdLst/>
            <a:ahLst/>
            <a:cxnLst/>
            <a:rect l="l" t="t" r="r" b="b"/>
            <a:pathLst>
              <a:path w="934" h="280" extrusionOk="0">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7110423" y="996125"/>
            <a:ext cx="64519" cy="21533"/>
          </a:xfrm>
          <a:custGeom>
            <a:avLst/>
            <a:gdLst/>
            <a:ahLst/>
            <a:cxnLst/>
            <a:rect l="l" t="t" r="r" b="b"/>
            <a:pathLst>
              <a:path w="815" h="272" extrusionOk="0">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7446003" y="1069590"/>
            <a:ext cx="237653" cy="192767"/>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7109710" y="787050"/>
            <a:ext cx="377300" cy="190629"/>
          </a:xfrm>
          <a:custGeom>
            <a:avLst/>
            <a:gdLst/>
            <a:ahLst/>
            <a:cxnLst/>
            <a:rect l="l" t="t" r="r" b="b"/>
            <a:pathLst>
              <a:path w="4766" h="2408" extrusionOk="0">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7451544" y="968180"/>
            <a:ext cx="119539" cy="161497"/>
          </a:xfrm>
          <a:custGeom>
            <a:avLst/>
            <a:gdLst/>
            <a:ahLst/>
            <a:cxnLst/>
            <a:rect l="l" t="t" r="r" b="b"/>
            <a:pathLst>
              <a:path w="1510" h="2040" extrusionOk="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7474819" y="1009583"/>
            <a:ext cx="42512" cy="67369"/>
          </a:xfrm>
          <a:custGeom>
            <a:avLst/>
            <a:gdLst/>
            <a:ahLst/>
            <a:cxnLst/>
            <a:rect l="l" t="t" r="r" b="b"/>
            <a:pathLst>
              <a:path w="537" h="851" extrusionOk="0">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6779354" y="2261815"/>
            <a:ext cx="1167446" cy="1992425"/>
          </a:xfrm>
          <a:custGeom>
            <a:avLst/>
            <a:gdLst/>
            <a:ahLst/>
            <a:cxnLst/>
            <a:rect l="l" t="t" r="r" b="b"/>
            <a:pathLst>
              <a:path w="14747" h="25168" extrusionOk="0">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7312531" y="2834099"/>
            <a:ext cx="74257" cy="1135701"/>
          </a:xfrm>
          <a:custGeom>
            <a:avLst/>
            <a:gdLst/>
            <a:ahLst/>
            <a:cxnLst/>
            <a:rect l="l" t="t" r="r" b="b"/>
            <a:pathLst>
              <a:path w="938" h="14346" extrusionOk="0">
                <a:moveTo>
                  <a:pt x="574" y="0"/>
                </a:moveTo>
                <a:lnTo>
                  <a:pt x="1" y="14346"/>
                </a:lnTo>
                <a:lnTo>
                  <a:pt x="937" y="7918"/>
                </a:lnTo>
                <a:lnTo>
                  <a:pt x="574" y="0"/>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6421687" y="1447524"/>
            <a:ext cx="1395362" cy="948397"/>
          </a:xfrm>
          <a:custGeom>
            <a:avLst/>
            <a:gdLst/>
            <a:ahLst/>
            <a:cxnLst/>
            <a:rect l="l" t="t" r="r" b="b"/>
            <a:pathLst>
              <a:path w="17626" h="11980" extrusionOk="0">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7236849" y="1447524"/>
            <a:ext cx="580200" cy="814370"/>
          </a:xfrm>
          <a:custGeom>
            <a:avLst/>
            <a:gdLst/>
            <a:ahLst/>
            <a:cxnLst/>
            <a:rect l="l" t="t" r="r" b="b"/>
            <a:pathLst>
              <a:path w="7329" h="10287" extrusionOk="0">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7004104" y="1923464"/>
            <a:ext cx="81936" cy="313731"/>
          </a:xfrm>
          <a:custGeom>
            <a:avLst/>
            <a:gdLst/>
            <a:ahLst/>
            <a:cxnLst/>
            <a:rect l="l" t="t" r="r" b="b"/>
            <a:pathLst>
              <a:path w="1035" h="3963" extrusionOk="0">
                <a:moveTo>
                  <a:pt x="1034" y="0"/>
                </a:moveTo>
                <a:lnTo>
                  <a:pt x="1" y="3962"/>
                </a:lnTo>
                <a:cubicBezTo>
                  <a:pt x="294" y="3789"/>
                  <a:pt x="551" y="3612"/>
                  <a:pt x="751" y="3425"/>
                </a:cubicBezTo>
                <a:lnTo>
                  <a:pt x="103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6776188" y="1463594"/>
            <a:ext cx="491852" cy="2372258"/>
          </a:xfrm>
          <a:custGeom>
            <a:avLst/>
            <a:gdLst/>
            <a:ahLst/>
            <a:cxnLst/>
            <a:rect l="l" t="t" r="r" b="b"/>
            <a:pathLst>
              <a:path w="6213" h="29966" extrusionOk="0">
                <a:moveTo>
                  <a:pt x="6213" y="0"/>
                </a:moveTo>
                <a:lnTo>
                  <a:pt x="3630" y="9234"/>
                </a:lnTo>
                <a:lnTo>
                  <a:pt x="1" y="29965"/>
                </a:lnTo>
                <a:lnTo>
                  <a:pt x="5042" y="29965"/>
                </a:lnTo>
                <a:lnTo>
                  <a:pt x="6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7555251" y="1447524"/>
            <a:ext cx="411895" cy="2388329"/>
          </a:xfrm>
          <a:custGeom>
            <a:avLst/>
            <a:gdLst/>
            <a:ahLst/>
            <a:cxnLst/>
            <a:rect l="l" t="t" r="r" b="b"/>
            <a:pathLst>
              <a:path w="5203" h="30169" extrusionOk="0">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7555251" y="1862744"/>
            <a:ext cx="271061" cy="612579"/>
          </a:xfrm>
          <a:custGeom>
            <a:avLst/>
            <a:gdLst/>
            <a:ahLst/>
            <a:cxnLst/>
            <a:rect l="l" t="t" r="r" b="b"/>
            <a:pathLst>
              <a:path w="3424" h="7738" extrusionOk="0">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7306198" y="2022341"/>
            <a:ext cx="249132" cy="239553"/>
          </a:xfrm>
          <a:custGeom>
            <a:avLst/>
            <a:gdLst/>
            <a:ahLst/>
            <a:cxnLst/>
            <a:rect l="l" t="t" r="r" b="b"/>
            <a:pathLst>
              <a:path w="3147" h="3026" extrusionOk="0">
                <a:moveTo>
                  <a:pt x="3146" y="0"/>
                </a:moveTo>
                <a:lnTo>
                  <a:pt x="1" y="1733"/>
                </a:lnTo>
                <a:lnTo>
                  <a:pt x="477" y="3026"/>
                </a:lnTo>
                <a:lnTo>
                  <a:pt x="3146" y="3026"/>
                </a:lnTo>
                <a:lnTo>
                  <a:pt x="3146" y="0"/>
                </a:lnTo>
                <a:close/>
              </a:path>
            </a:pathLst>
          </a:custGeom>
          <a:solidFill>
            <a:srgbClr val="4D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7343959" y="2261815"/>
            <a:ext cx="211371" cy="226808"/>
          </a:xfrm>
          <a:custGeom>
            <a:avLst/>
            <a:gdLst/>
            <a:ahLst/>
            <a:cxnLst/>
            <a:rect l="l" t="t" r="r" b="b"/>
            <a:pathLst>
              <a:path w="2670" h="2865" extrusionOk="0">
                <a:moveTo>
                  <a:pt x="0" y="1"/>
                </a:moveTo>
                <a:lnTo>
                  <a:pt x="1057" y="2864"/>
                </a:lnTo>
                <a:cubicBezTo>
                  <a:pt x="1057" y="2864"/>
                  <a:pt x="1686" y="2837"/>
                  <a:pt x="2669" y="2697"/>
                </a:cubicBezTo>
                <a:lnTo>
                  <a:pt x="2669" y="1"/>
                </a:lnTo>
                <a:close/>
              </a:path>
            </a:pathLst>
          </a:custGeom>
          <a:solidFill>
            <a:srgbClr val="B82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p:nvPr/>
        </p:nvSpPr>
        <p:spPr>
          <a:xfrm>
            <a:off x="7117864" y="1881744"/>
            <a:ext cx="716364" cy="823949"/>
          </a:xfrm>
          <a:custGeom>
            <a:avLst/>
            <a:gdLst/>
            <a:ahLst/>
            <a:cxnLst/>
            <a:rect l="l" t="t" r="r" b="b"/>
            <a:pathLst>
              <a:path w="9049" h="10408" extrusionOk="0">
                <a:moveTo>
                  <a:pt x="5765" y="0"/>
                </a:moveTo>
                <a:lnTo>
                  <a:pt x="0" y="2826"/>
                </a:lnTo>
                <a:lnTo>
                  <a:pt x="3266" y="10407"/>
                </a:lnTo>
                <a:lnTo>
                  <a:pt x="9048" y="7768"/>
                </a:lnTo>
                <a:lnTo>
                  <a:pt x="5765"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a:off x="7124197" y="2195395"/>
            <a:ext cx="330356" cy="249053"/>
          </a:xfrm>
          <a:custGeom>
            <a:avLst/>
            <a:gdLst/>
            <a:ahLst/>
            <a:cxnLst/>
            <a:rect l="l" t="t" r="r" b="b"/>
            <a:pathLst>
              <a:path w="4173" h="3146" extrusionOk="0">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p:nvPr/>
        </p:nvSpPr>
        <p:spPr>
          <a:xfrm>
            <a:off x="7145255" y="2324672"/>
            <a:ext cx="94840" cy="71249"/>
          </a:xfrm>
          <a:custGeom>
            <a:avLst/>
            <a:gdLst/>
            <a:ahLst/>
            <a:cxnLst/>
            <a:rect l="l" t="t" r="r" b="b"/>
            <a:pathLst>
              <a:path w="1198" h="900" extrusionOk="0">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p:cNvSpPr/>
          <p:nvPr/>
        </p:nvSpPr>
        <p:spPr>
          <a:xfrm>
            <a:off x="7184046" y="2366313"/>
            <a:ext cx="81065" cy="55811"/>
          </a:xfrm>
          <a:custGeom>
            <a:avLst/>
            <a:gdLst/>
            <a:ahLst/>
            <a:cxnLst/>
            <a:rect l="l" t="t" r="r" b="b"/>
            <a:pathLst>
              <a:path w="1024" h="705" extrusionOk="0">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1"/>
          <p:cNvSpPr/>
          <p:nvPr/>
        </p:nvSpPr>
        <p:spPr>
          <a:xfrm>
            <a:off x="7350767" y="1447524"/>
            <a:ext cx="811045" cy="996133"/>
          </a:xfrm>
          <a:custGeom>
            <a:avLst/>
            <a:gdLst/>
            <a:ahLst/>
            <a:cxnLst/>
            <a:rect l="l" t="t" r="r" b="b"/>
            <a:pathLst>
              <a:path w="10245" h="12583" extrusionOk="0">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p:nvPr/>
        </p:nvSpPr>
        <p:spPr>
          <a:xfrm>
            <a:off x="7548917" y="1442774"/>
            <a:ext cx="172342" cy="484173"/>
          </a:xfrm>
          <a:custGeom>
            <a:avLst/>
            <a:gdLst/>
            <a:ahLst/>
            <a:cxnLst/>
            <a:rect l="l" t="t" r="r" b="b"/>
            <a:pathLst>
              <a:path w="2177" h="6116" extrusionOk="0">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7101794" y="1458844"/>
            <a:ext cx="172580" cy="525101"/>
          </a:xfrm>
          <a:custGeom>
            <a:avLst/>
            <a:gdLst/>
            <a:ahLst/>
            <a:cxnLst/>
            <a:rect l="l" t="t" r="r" b="b"/>
            <a:pathLst>
              <a:path w="2180" h="6633" extrusionOk="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1"/>
          <p:cNvSpPr/>
          <p:nvPr/>
        </p:nvSpPr>
        <p:spPr>
          <a:xfrm>
            <a:off x="7771529" y="4380033"/>
            <a:ext cx="254911" cy="314443"/>
          </a:xfrm>
          <a:custGeom>
            <a:avLst/>
            <a:gdLst/>
            <a:ahLst/>
            <a:cxnLst/>
            <a:rect l="l" t="t" r="r" b="b"/>
            <a:pathLst>
              <a:path w="3220" h="3972" extrusionOk="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a:off x="7014950" y="4380033"/>
            <a:ext cx="254911" cy="314443"/>
          </a:xfrm>
          <a:custGeom>
            <a:avLst/>
            <a:gdLst/>
            <a:ahLst/>
            <a:cxnLst/>
            <a:rect l="l" t="t" r="r" b="b"/>
            <a:pathLst>
              <a:path w="3220" h="3972" extrusionOk="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a:off x="6797642" y="3705151"/>
            <a:ext cx="382525" cy="15912"/>
          </a:xfrm>
          <a:custGeom>
            <a:avLst/>
            <a:gdLst/>
            <a:ahLst/>
            <a:cxnLst/>
            <a:rect l="l" t="t" r="r" b="b"/>
            <a:pathLst>
              <a:path w="4832" h="201" extrusionOk="0">
                <a:moveTo>
                  <a:pt x="0" y="0"/>
                </a:moveTo>
                <a:lnTo>
                  <a:pt x="0" y="200"/>
                </a:lnTo>
                <a:lnTo>
                  <a:pt x="4831" y="200"/>
                </a:lnTo>
                <a:lnTo>
                  <a:pt x="4831"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1"/>
          <p:cNvSpPr/>
          <p:nvPr/>
        </p:nvSpPr>
        <p:spPr>
          <a:xfrm>
            <a:off x="7555251" y="3705151"/>
            <a:ext cx="399704" cy="15912"/>
          </a:xfrm>
          <a:custGeom>
            <a:avLst/>
            <a:gdLst/>
            <a:ahLst/>
            <a:cxnLst/>
            <a:rect l="l" t="t" r="r" b="b"/>
            <a:pathLst>
              <a:path w="5049" h="201" extrusionOk="0">
                <a:moveTo>
                  <a:pt x="0" y="0"/>
                </a:moveTo>
                <a:lnTo>
                  <a:pt x="0" y="200"/>
                </a:lnTo>
                <a:lnTo>
                  <a:pt x="5049" y="200"/>
                </a:lnTo>
                <a:lnTo>
                  <a:pt x="5049"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1"/>
          <p:cNvSpPr/>
          <p:nvPr/>
        </p:nvSpPr>
        <p:spPr>
          <a:xfrm>
            <a:off x="7471098" y="2348105"/>
            <a:ext cx="54466" cy="54466"/>
          </a:xfrm>
          <a:custGeom>
            <a:avLst/>
            <a:gdLst/>
            <a:ahLst/>
            <a:cxnLst/>
            <a:rect l="l" t="t" r="r" b="b"/>
            <a:pathLst>
              <a:path w="688" h="688" extrusionOk="0">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1"/>
          <p:cNvSpPr/>
          <p:nvPr/>
        </p:nvSpPr>
        <p:spPr>
          <a:xfrm>
            <a:off x="6553259" y="2295618"/>
            <a:ext cx="54466" cy="54149"/>
          </a:xfrm>
          <a:custGeom>
            <a:avLst/>
            <a:gdLst/>
            <a:ahLst/>
            <a:cxnLst/>
            <a:rect l="l" t="t" r="r" b="b"/>
            <a:pathLst>
              <a:path w="688" h="684" extrusionOk="0">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1"/>
          <p:cNvSpPr txBox="1">
            <a:spLocks noGrp="1"/>
          </p:cNvSpPr>
          <p:nvPr>
            <p:ph type="subTitle" idx="1"/>
          </p:nvPr>
        </p:nvSpPr>
        <p:spPr>
          <a:xfrm>
            <a:off x="279400" y="3933195"/>
            <a:ext cx="3782932" cy="717000"/>
          </a:xfrm>
          <a:prstGeom prst="rect">
            <a:avLst/>
          </a:prstGeom>
        </p:spPr>
        <p:txBody>
          <a:bodyPr spcFirstLastPara="1" wrap="square" lIns="91425" tIns="91425" rIns="91425" bIns="91425" anchor="t" anchorCtr="0">
            <a:noAutofit/>
          </a:bodyPr>
          <a:lstStyle/>
          <a:p>
            <a:r>
              <a:rPr lang="en-US" sz="1800" b="1" dirty="0">
                <a:solidFill>
                  <a:srgbClr val="293D4A"/>
                </a:solidFill>
              </a:rPr>
              <a:t>Amber Richert, DNP, CRNP</a:t>
            </a:r>
          </a:p>
          <a:p>
            <a:r>
              <a:rPr lang="en-US" sz="1800" b="1" dirty="0">
                <a:solidFill>
                  <a:srgbClr val="293D4A"/>
                </a:solidFill>
              </a:rPr>
              <a:t>Caitlin </a:t>
            </a:r>
            <a:r>
              <a:rPr lang="en-US" sz="1800" b="1" dirty="0" err="1">
                <a:solidFill>
                  <a:srgbClr val="293D4A"/>
                </a:solidFill>
              </a:rPr>
              <a:t>Synovec</a:t>
            </a:r>
            <a:r>
              <a:rPr lang="en-US" sz="1800" b="1" dirty="0">
                <a:solidFill>
                  <a:srgbClr val="293D4A"/>
                </a:solidFill>
              </a:rPr>
              <a:t>, OTD, OTR/L, BCMH</a:t>
            </a:r>
          </a:p>
        </p:txBody>
      </p:sp>
      <p:sp>
        <p:nvSpPr>
          <p:cNvPr id="282" name="Google Shape;282;p21"/>
          <p:cNvSpPr txBox="1">
            <a:spLocks noGrp="1"/>
          </p:cNvSpPr>
          <p:nvPr>
            <p:ph type="ctrTitle"/>
          </p:nvPr>
        </p:nvSpPr>
        <p:spPr>
          <a:xfrm>
            <a:off x="566552" y="137691"/>
            <a:ext cx="3651600" cy="376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t>Traumatic Brain Injury and Mental Health for the Primary Health Care Community</a:t>
            </a:r>
            <a:endParaRPr sz="4000" b="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543"/>
        <p:cNvGrpSpPr/>
        <p:nvPr/>
      </p:nvGrpSpPr>
      <p:grpSpPr>
        <a:xfrm>
          <a:off x="0" y="0"/>
          <a:ext cx="0" cy="0"/>
          <a:chOff x="0" y="0"/>
          <a:chExt cx="0" cy="0"/>
        </a:xfrm>
      </p:grpSpPr>
      <p:grpSp>
        <p:nvGrpSpPr>
          <p:cNvPr id="1549" name="Google Shape;1549;p44"/>
          <p:cNvGrpSpPr/>
          <p:nvPr/>
        </p:nvGrpSpPr>
        <p:grpSpPr>
          <a:xfrm>
            <a:off x="4799758" y="1684908"/>
            <a:ext cx="4007400" cy="3087915"/>
            <a:chOff x="4790650" y="1694016"/>
            <a:chExt cx="4007400" cy="3087915"/>
          </a:xfrm>
        </p:grpSpPr>
        <p:sp>
          <p:nvSpPr>
            <p:cNvPr id="1550" name="Google Shape;1550;p44"/>
            <p:cNvSpPr/>
            <p:nvPr/>
          </p:nvSpPr>
          <p:spPr>
            <a:xfrm>
              <a:off x="4790650" y="4630730"/>
              <a:ext cx="4007400" cy="1512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44"/>
            <p:cNvGrpSpPr/>
            <p:nvPr/>
          </p:nvGrpSpPr>
          <p:grpSpPr>
            <a:xfrm>
              <a:off x="4836254" y="1694016"/>
              <a:ext cx="3214784" cy="3038756"/>
              <a:chOff x="5136625" y="1072050"/>
              <a:chExt cx="3820302" cy="3611118"/>
            </a:xfrm>
          </p:grpSpPr>
          <p:sp>
            <p:nvSpPr>
              <p:cNvPr id="1552" name="Google Shape;1552;p44"/>
              <p:cNvSpPr/>
              <p:nvPr/>
            </p:nvSpPr>
            <p:spPr>
              <a:xfrm>
                <a:off x="7111570" y="1808645"/>
                <a:ext cx="166606" cy="195915"/>
              </a:xfrm>
              <a:custGeom>
                <a:avLst/>
                <a:gdLst/>
                <a:ahLst/>
                <a:cxnLst/>
                <a:rect l="l" t="t" r="r" b="b"/>
                <a:pathLst>
                  <a:path w="2234" h="2627" extrusionOk="0">
                    <a:moveTo>
                      <a:pt x="0" y="1"/>
                    </a:moveTo>
                    <a:lnTo>
                      <a:pt x="0" y="2627"/>
                    </a:lnTo>
                    <a:lnTo>
                      <a:pt x="2233" y="2627"/>
                    </a:lnTo>
                    <a:lnTo>
                      <a:pt x="2233" y="1"/>
                    </a:lnTo>
                    <a:close/>
                  </a:path>
                </a:pathLst>
              </a:cu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6368262" y="1773370"/>
                <a:ext cx="131033" cy="231190"/>
              </a:xfrm>
              <a:custGeom>
                <a:avLst/>
                <a:gdLst/>
                <a:ahLst/>
                <a:cxnLst/>
                <a:rect l="l" t="t" r="r" b="b"/>
                <a:pathLst>
                  <a:path w="1757" h="3100" extrusionOk="0">
                    <a:moveTo>
                      <a:pt x="1" y="0"/>
                    </a:moveTo>
                    <a:lnTo>
                      <a:pt x="1" y="3100"/>
                    </a:lnTo>
                    <a:lnTo>
                      <a:pt x="1757" y="3100"/>
                    </a:lnTo>
                    <a:lnTo>
                      <a:pt x="1757" y="0"/>
                    </a:ln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6670746" y="1715424"/>
                <a:ext cx="289808" cy="289137"/>
              </a:xfrm>
              <a:custGeom>
                <a:avLst/>
                <a:gdLst/>
                <a:ahLst/>
                <a:cxnLst/>
                <a:rect l="l" t="t" r="r" b="b"/>
                <a:pathLst>
                  <a:path w="3886" h="3877" extrusionOk="0">
                    <a:moveTo>
                      <a:pt x="0" y="1"/>
                    </a:moveTo>
                    <a:lnTo>
                      <a:pt x="0" y="3877"/>
                    </a:lnTo>
                    <a:lnTo>
                      <a:pt x="3885" y="3877"/>
                    </a:lnTo>
                    <a:lnTo>
                      <a:pt x="3885"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8580809" y="1737573"/>
                <a:ext cx="126036" cy="266987"/>
              </a:xfrm>
              <a:custGeom>
                <a:avLst/>
                <a:gdLst/>
                <a:ahLst/>
                <a:cxnLst/>
                <a:rect l="l" t="t" r="r" b="b"/>
                <a:pathLst>
                  <a:path w="1690" h="3580" extrusionOk="0">
                    <a:moveTo>
                      <a:pt x="1" y="1"/>
                    </a:moveTo>
                    <a:lnTo>
                      <a:pt x="1" y="3580"/>
                    </a:lnTo>
                    <a:lnTo>
                      <a:pt x="1690" y="3580"/>
                    </a:lnTo>
                    <a:lnTo>
                      <a:pt x="169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8655833" y="1819607"/>
                <a:ext cx="51011" cy="101724"/>
              </a:xfrm>
              <a:custGeom>
                <a:avLst/>
                <a:gdLst/>
                <a:ahLst/>
                <a:cxnLst/>
                <a:rect l="l" t="t" r="r" b="b"/>
                <a:pathLst>
                  <a:path w="684" h="1364" extrusionOk="0">
                    <a:moveTo>
                      <a:pt x="684" y="0"/>
                    </a:moveTo>
                    <a:cubicBezTo>
                      <a:pt x="307" y="0"/>
                      <a:pt x="1" y="303"/>
                      <a:pt x="1" y="680"/>
                    </a:cubicBezTo>
                    <a:cubicBezTo>
                      <a:pt x="1" y="1057"/>
                      <a:pt x="307" y="1363"/>
                      <a:pt x="684" y="1363"/>
                    </a:cubicBezTo>
                    <a:lnTo>
                      <a:pt x="684" y="1146"/>
                    </a:lnTo>
                    <a:cubicBezTo>
                      <a:pt x="427" y="1146"/>
                      <a:pt x="217" y="940"/>
                      <a:pt x="217" y="680"/>
                    </a:cubicBezTo>
                    <a:cubicBezTo>
                      <a:pt x="217" y="423"/>
                      <a:pt x="427" y="214"/>
                      <a:pt x="684" y="214"/>
                    </a:cubicBezTo>
                    <a:lnTo>
                      <a:pt x="684"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6665227" y="1848916"/>
                <a:ext cx="177271" cy="161609"/>
              </a:xfrm>
              <a:custGeom>
                <a:avLst/>
                <a:gdLst/>
                <a:ahLst/>
                <a:cxnLst/>
                <a:rect l="l" t="t" r="r" b="b"/>
                <a:pathLst>
                  <a:path w="2377" h="2167" extrusionOk="0">
                    <a:moveTo>
                      <a:pt x="147" y="1"/>
                    </a:moveTo>
                    <a:lnTo>
                      <a:pt x="1" y="161"/>
                    </a:lnTo>
                    <a:lnTo>
                      <a:pt x="2234" y="2167"/>
                    </a:lnTo>
                    <a:lnTo>
                      <a:pt x="2377" y="2007"/>
                    </a:lnTo>
                    <a:lnTo>
                      <a:pt x="14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7186892" y="1808645"/>
                <a:ext cx="15960" cy="195915"/>
              </a:xfrm>
              <a:custGeom>
                <a:avLst/>
                <a:gdLst/>
                <a:ahLst/>
                <a:cxnLst/>
                <a:rect l="l" t="t" r="r" b="b"/>
                <a:pathLst>
                  <a:path w="214" h="2627" extrusionOk="0">
                    <a:moveTo>
                      <a:pt x="0" y="1"/>
                    </a:moveTo>
                    <a:lnTo>
                      <a:pt x="0" y="2627"/>
                    </a:lnTo>
                    <a:lnTo>
                      <a:pt x="214" y="2627"/>
                    </a:lnTo>
                    <a:lnTo>
                      <a:pt x="21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6368262" y="1921703"/>
                <a:ext cx="131033" cy="16258"/>
              </a:xfrm>
              <a:custGeom>
                <a:avLst/>
                <a:gdLst/>
                <a:ahLst/>
                <a:cxnLst/>
                <a:rect l="l" t="t" r="r" b="b"/>
                <a:pathLst>
                  <a:path w="1757" h="218" extrusionOk="0">
                    <a:moveTo>
                      <a:pt x="1" y="1"/>
                    </a:moveTo>
                    <a:lnTo>
                      <a:pt x="1" y="217"/>
                    </a:lnTo>
                    <a:lnTo>
                      <a:pt x="1757" y="217"/>
                    </a:lnTo>
                    <a:lnTo>
                      <a:pt x="175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6184356" y="1211434"/>
                <a:ext cx="166308" cy="302337"/>
              </a:xfrm>
              <a:custGeom>
                <a:avLst/>
                <a:gdLst/>
                <a:ahLst/>
                <a:cxnLst/>
                <a:rect l="l" t="t" r="r" b="b"/>
                <a:pathLst>
                  <a:path w="2230" h="4054" extrusionOk="0">
                    <a:moveTo>
                      <a:pt x="1" y="1"/>
                    </a:moveTo>
                    <a:lnTo>
                      <a:pt x="1" y="4053"/>
                    </a:lnTo>
                    <a:lnTo>
                      <a:pt x="2230" y="4053"/>
                    </a:lnTo>
                    <a:lnTo>
                      <a:pt x="2230" y="1"/>
                    </a:ln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6970694" y="1246783"/>
                <a:ext cx="166308" cy="266987"/>
              </a:xfrm>
              <a:custGeom>
                <a:avLst/>
                <a:gdLst/>
                <a:ahLst/>
                <a:cxnLst/>
                <a:rect l="l" t="t" r="r" b="b"/>
                <a:pathLst>
                  <a:path w="2230" h="3580" extrusionOk="0">
                    <a:moveTo>
                      <a:pt x="0" y="0"/>
                    </a:moveTo>
                    <a:lnTo>
                      <a:pt x="0" y="3579"/>
                    </a:lnTo>
                    <a:lnTo>
                      <a:pt x="2229" y="3579"/>
                    </a:lnTo>
                    <a:lnTo>
                      <a:pt x="2229"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6496758" y="1317333"/>
                <a:ext cx="357897" cy="196437"/>
              </a:xfrm>
              <a:custGeom>
                <a:avLst/>
                <a:gdLst/>
                <a:ahLst/>
                <a:cxnLst/>
                <a:rect l="l" t="t" r="r" b="b"/>
                <a:pathLst>
                  <a:path w="4799" h="2634" extrusionOk="0">
                    <a:moveTo>
                      <a:pt x="0" y="0"/>
                    </a:moveTo>
                    <a:lnTo>
                      <a:pt x="0" y="2633"/>
                    </a:lnTo>
                    <a:lnTo>
                      <a:pt x="4799" y="2633"/>
                    </a:lnTo>
                    <a:lnTo>
                      <a:pt x="4799" y="0"/>
                    </a:lnTo>
                    <a:close/>
                  </a:path>
                </a:pathLst>
              </a:cu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8280861" y="1251705"/>
                <a:ext cx="277428" cy="262065"/>
              </a:xfrm>
              <a:custGeom>
                <a:avLst/>
                <a:gdLst/>
                <a:ahLst/>
                <a:cxnLst/>
                <a:rect l="l" t="t" r="r" b="b"/>
                <a:pathLst>
                  <a:path w="3720" h="3514" extrusionOk="0">
                    <a:moveTo>
                      <a:pt x="1" y="1"/>
                    </a:moveTo>
                    <a:lnTo>
                      <a:pt x="1" y="3513"/>
                    </a:lnTo>
                    <a:lnTo>
                      <a:pt x="3720" y="3513"/>
                    </a:lnTo>
                    <a:lnTo>
                      <a:pt x="3720" y="1"/>
                    </a:lnTo>
                    <a:close/>
                  </a:path>
                </a:pathLst>
              </a:cu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7262961" y="1299658"/>
                <a:ext cx="214261" cy="214112"/>
              </a:xfrm>
              <a:custGeom>
                <a:avLst/>
                <a:gdLst/>
                <a:ahLst/>
                <a:cxnLst/>
                <a:rect l="l" t="t" r="r" b="b"/>
                <a:pathLst>
                  <a:path w="2873" h="2871" extrusionOk="0">
                    <a:moveTo>
                      <a:pt x="0" y="1"/>
                    </a:moveTo>
                    <a:lnTo>
                      <a:pt x="0" y="2870"/>
                    </a:lnTo>
                    <a:lnTo>
                      <a:pt x="2873" y="2870"/>
                    </a:lnTo>
                    <a:lnTo>
                      <a:pt x="2873" y="1"/>
                    </a:ln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6184356" y="1266621"/>
                <a:ext cx="166308" cy="16034"/>
              </a:xfrm>
              <a:custGeom>
                <a:avLst/>
                <a:gdLst/>
                <a:ahLst/>
                <a:cxnLst/>
                <a:rect l="l" t="t" r="r" b="b"/>
                <a:pathLst>
                  <a:path w="2230" h="215" extrusionOk="0">
                    <a:moveTo>
                      <a:pt x="1" y="1"/>
                    </a:moveTo>
                    <a:lnTo>
                      <a:pt x="1" y="214"/>
                    </a:lnTo>
                    <a:lnTo>
                      <a:pt x="2230" y="214"/>
                    </a:lnTo>
                    <a:lnTo>
                      <a:pt x="223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6299651" y="1363347"/>
                <a:ext cx="51011" cy="101947"/>
              </a:xfrm>
              <a:custGeom>
                <a:avLst/>
                <a:gdLst/>
                <a:ahLst/>
                <a:cxnLst/>
                <a:rect l="l" t="t" r="r" b="b"/>
                <a:pathLst>
                  <a:path w="684" h="1367" extrusionOk="0">
                    <a:moveTo>
                      <a:pt x="684" y="0"/>
                    </a:moveTo>
                    <a:cubicBezTo>
                      <a:pt x="307" y="0"/>
                      <a:pt x="1" y="306"/>
                      <a:pt x="1" y="683"/>
                    </a:cubicBezTo>
                    <a:cubicBezTo>
                      <a:pt x="1" y="1060"/>
                      <a:pt x="307" y="1366"/>
                      <a:pt x="684" y="1366"/>
                    </a:cubicBezTo>
                    <a:lnTo>
                      <a:pt x="684" y="1149"/>
                    </a:lnTo>
                    <a:cubicBezTo>
                      <a:pt x="427" y="1149"/>
                      <a:pt x="218" y="940"/>
                      <a:pt x="218" y="683"/>
                    </a:cubicBezTo>
                    <a:cubicBezTo>
                      <a:pt x="218" y="426"/>
                      <a:pt x="427" y="217"/>
                      <a:pt x="684" y="217"/>
                    </a:cubicBezTo>
                    <a:lnTo>
                      <a:pt x="684"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7319117" y="1299658"/>
                <a:ext cx="101947" cy="50787"/>
              </a:xfrm>
              <a:custGeom>
                <a:avLst/>
                <a:gdLst/>
                <a:ahLst/>
                <a:cxnLst/>
                <a:rect l="l" t="t" r="r" b="b"/>
                <a:pathLst>
                  <a:path w="1367" h="681" extrusionOk="0">
                    <a:moveTo>
                      <a:pt x="0" y="1"/>
                    </a:moveTo>
                    <a:cubicBezTo>
                      <a:pt x="0" y="374"/>
                      <a:pt x="307" y="681"/>
                      <a:pt x="683" y="681"/>
                    </a:cubicBezTo>
                    <a:cubicBezTo>
                      <a:pt x="1060" y="681"/>
                      <a:pt x="1366" y="374"/>
                      <a:pt x="1366" y="1"/>
                    </a:cubicBezTo>
                    <a:lnTo>
                      <a:pt x="1150" y="1"/>
                    </a:lnTo>
                    <a:cubicBezTo>
                      <a:pt x="1150" y="257"/>
                      <a:pt x="940" y="468"/>
                      <a:pt x="683" y="468"/>
                    </a:cubicBezTo>
                    <a:cubicBezTo>
                      <a:pt x="427" y="468"/>
                      <a:pt x="216" y="257"/>
                      <a:pt x="21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4"/>
              <p:cNvSpPr/>
              <p:nvPr/>
            </p:nvSpPr>
            <p:spPr>
              <a:xfrm>
                <a:off x="6772320" y="1317333"/>
                <a:ext cx="16258" cy="195915"/>
              </a:xfrm>
              <a:custGeom>
                <a:avLst/>
                <a:gdLst/>
                <a:ahLst/>
                <a:cxnLst/>
                <a:rect l="l" t="t" r="r" b="b"/>
                <a:pathLst>
                  <a:path w="218" h="2627" extrusionOk="0">
                    <a:moveTo>
                      <a:pt x="1" y="0"/>
                    </a:moveTo>
                    <a:lnTo>
                      <a:pt x="1" y="2626"/>
                    </a:lnTo>
                    <a:lnTo>
                      <a:pt x="218" y="2626"/>
                    </a:lnTo>
                    <a:lnTo>
                      <a:pt x="218"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4"/>
              <p:cNvSpPr/>
              <p:nvPr/>
            </p:nvSpPr>
            <p:spPr>
              <a:xfrm>
                <a:off x="6965175" y="1294214"/>
                <a:ext cx="177271" cy="161609"/>
              </a:xfrm>
              <a:custGeom>
                <a:avLst/>
                <a:gdLst/>
                <a:ahLst/>
                <a:cxnLst/>
                <a:rect l="l" t="t" r="r" b="b"/>
                <a:pathLst>
                  <a:path w="2377" h="2167" extrusionOk="0">
                    <a:moveTo>
                      <a:pt x="144" y="1"/>
                    </a:moveTo>
                    <a:lnTo>
                      <a:pt x="1" y="161"/>
                    </a:lnTo>
                    <a:lnTo>
                      <a:pt x="2230" y="2167"/>
                    </a:lnTo>
                    <a:lnTo>
                      <a:pt x="2377" y="2007"/>
                    </a:lnTo>
                    <a:lnTo>
                      <a:pt x="14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4"/>
              <p:cNvSpPr/>
              <p:nvPr/>
            </p:nvSpPr>
            <p:spPr>
              <a:xfrm>
                <a:off x="8280861" y="1375950"/>
                <a:ext cx="277428" cy="16258"/>
              </a:xfrm>
              <a:custGeom>
                <a:avLst/>
                <a:gdLst/>
                <a:ahLst/>
                <a:cxnLst/>
                <a:rect l="l" t="t" r="r" b="b"/>
                <a:pathLst>
                  <a:path w="3720" h="218" extrusionOk="0">
                    <a:moveTo>
                      <a:pt x="1" y="1"/>
                    </a:moveTo>
                    <a:lnTo>
                      <a:pt x="1" y="217"/>
                    </a:lnTo>
                    <a:lnTo>
                      <a:pt x="3720" y="217"/>
                    </a:lnTo>
                    <a:lnTo>
                      <a:pt x="372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8372068" y="1252526"/>
                <a:ext cx="15960" cy="260723"/>
              </a:xfrm>
              <a:custGeom>
                <a:avLst/>
                <a:gdLst/>
                <a:ahLst/>
                <a:cxnLst/>
                <a:rect l="l" t="t" r="r" b="b"/>
                <a:pathLst>
                  <a:path w="214" h="3496" extrusionOk="0">
                    <a:moveTo>
                      <a:pt x="0" y="0"/>
                    </a:moveTo>
                    <a:lnTo>
                      <a:pt x="0" y="3495"/>
                    </a:lnTo>
                    <a:lnTo>
                      <a:pt x="213" y="3495"/>
                    </a:lnTo>
                    <a:lnTo>
                      <a:pt x="213"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4"/>
              <p:cNvSpPr/>
              <p:nvPr/>
            </p:nvSpPr>
            <p:spPr>
              <a:xfrm>
                <a:off x="5753898" y="2633240"/>
                <a:ext cx="3203029" cy="1943042"/>
              </a:xfrm>
              <a:custGeom>
                <a:avLst/>
                <a:gdLst/>
                <a:ahLst/>
                <a:cxnLst/>
                <a:rect l="l" t="t" r="r" b="b"/>
                <a:pathLst>
                  <a:path w="42949" h="26054" extrusionOk="0">
                    <a:moveTo>
                      <a:pt x="1" y="1"/>
                    </a:moveTo>
                    <a:lnTo>
                      <a:pt x="1" y="26053"/>
                    </a:lnTo>
                    <a:lnTo>
                      <a:pt x="42948" y="26053"/>
                    </a:lnTo>
                    <a:lnTo>
                      <a:pt x="42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4"/>
              <p:cNvSpPr/>
              <p:nvPr/>
            </p:nvSpPr>
            <p:spPr>
              <a:xfrm>
                <a:off x="6174225" y="2672324"/>
                <a:ext cx="1870105" cy="1886952"/>
              </a:xfrm>
              <a:custGeom>
                <a:avLst/>
                <a:gdLst/>
                <a:ahLst/>
                <a:cxnLst/>
                <a:rect l="l" t="t" r="r" b="b"/>
                <a:pathLst>
                  <a:path w="25076" h="32868" extrusionOk="0">
                    <a:moveTo>
                      <a:pt x="20997" y="3506"/>
                    </a:moveTo>
                    <a:cubicBezTo>
                      <a:pt x="21407" y="4203"/>
                      <a:pt x="21637" y="5135"/>
                      <a:pt x="21697" y="6319"/>
                    </a:cubicBezTo>
                    <a:cubicBezTo>
                      <a:pt x="21890" y="10271"/>
                      <a:pt x="21074" y="14493"/>
                      <a:pt x="19274" y="18862"/>
                    </a:cubicBezTo>
                    <a:cubicBezTo>
                      <a:pt x="17528" y="23110"/>
                      <a:pt x="15082" y="26986"/>
                      <a:pt x="12923" y="30218"/>
                    </a:cubicBezTo>
                    <a:cubicBezTo>
                      <a:pt x="11855" y="31817"/>
                      <a:pt x="10790" y="32600"/>
                      <a:pt x="9674" y="32600"/>
                    </a:cubicBezTo>
                    <a:cubicBezTo>
                      <a:pt x="9550" y="32600"/>
                      <a:pt x="9426" y="32591"/>
                      <a:pt x="9301" y="32571"/>
                    </a:cubicBezTo>
                    <a:cubicBezTo>
                      <a:pt x="8174" y="32398"/>
                      <a:pt x="7404" y="31452"/>
                      <a:pt x="7138" y="30592"/>
                    </a:cubicBezTo>
                    <a:cubicBezTo>
                      <a:pt x="6844" y="29642"/>
                      <a:pt x="6991" y="28639"/>
                      <a:pt x="7168" y="27696"/>
                    </a:cubicBezTo>
                    <a:cubicBezTo>
                      <a:pt x="8170" y="22324"/>
                      <a:pt x="10247" y="17196"/>
                      <a:pt x="13339" y="12453"/>
                    </a:cubicBezTo>
                    <a:cubicBezTo>
                      <a:pt x="15488" y="9151"/>
                      <a:pt x="18055" y="6159"/>
                      <a:pt x="20997" y="3506"/>
                    </a:cubicBezTo>
                    <a:close/>
                    <a:moveTo>
                      <a:pt x="24919" y="1"/>
                    </a:moveTo>
                    <a:cubicBezTo>
                      <a:pt x="23566" y="970"/>
                      <a:pt x="22277" y="2003"/>
                      <a:pt x="21051" y="3093"/>
                    </a:cubicBezTo>
                    <a:cubicBezTo>
                      <a:pt x="20774" y="2703"/>
                      <a:pt x="20431" y="2390"/>
                      <a:pt x="20021" y="2153"/>
                    </a:cubicBezTo>
                    <a:cubicBezTo>
                      <a:pt x="19476" y="1838"/>
                      <a:pt x="18821" y="1679"/>
                      <a:pt x="18132" y="1679"/>
                    </a:cubicBezTo>
                    <a:cubicBezTo>
                      <a:pt x="17601" y="1679"/>
                      <a:pt x="17049" y="1773"/>
                      <a:pt x="16512" y="1963"/>
                    </a:cubicBezTo>
                    <a:cubicBezTo>
                      <a:pt x="15382" y="2360"/>
                      <a:pt x="14462" y="3100"/>
                      <a:pt x="13686" y="3763"/>
                    </a:cubicBezTo>
                    <a:cubicBezTo>
                      <a:pt x="11543" y="5592"/>
                      <a:pt x="9594" y="7648"/>
                      <a:pt x="7891" y="9874"/>
                    </a:cubicBezTo>
                    <a:cubicBezTo>
                      <a:pt x="6208" y="12073"/>
                      <a:pt x="4762" y="14446"/>
                      <a:pt x="3589" y="16929"/>
                    </a:cubicBezTo>
                    <a:cubicBezTo>
                      <a:pt x="2419" y="19411"/>
                      <a:pt x="1520" y="22007"/>
                      <a:pt x="917" y="24646"/>
                    </a:cubicBezTo>
                    <a:cubicBezTo>
                      <a:pt x="306" y="27319"/>
                      <a:pt x="0" y="30045"/>
                      <a:pt x="3" y="32751"/>
                    </a:cubicBezTo>
                    <a:lnTo>
                      <a:pt x="273" y="32751"/>
                    </a:lnTo>
                    <a:cubicBezTo>
                      <a:pt x="270" y="30065"/>
                      <a:pt x="573" y="27359"/>
                      <a:pt x="1180" y="24706"/>
                    </a:cubicBezTo>
                    <a:cubicBezTo>
                      <a:pt x="1776" y="22084"/>
                      <a:pt x="2669" y="19508"/>
                      <a:pt x="3832" y="17042"/>
                    </a:cubicBezTo>
                    <a:cubicBezTo>
                      <a:pt x="4995" y="14580"/>
                      <a:pt x="6435" y="12220"/>
                      <a:pt x="8104" y="10038"/>
                    </a:cubicBezTo>
                    <a:cubicBezTo>
                      <a:pt x="9794" y="7825"/>
                      <a:pt x="11729" y="5782"/>
                      <a:pt x="13859" y="3966"/>
                    </a:cubicBezTo>
                    <a:cubicBezTo>
                      <a:pt x="14619" y="3320"/>
                      <a:pt x="15516" y="2596"/>
                      <a:pt x="16602" y="2216"/>
                    </a:cubicBezTo>
                    <a:cubicBezTo>
                      <a:pt x="17110" y="2037"/>
                      <a:pt x="17630" y="1948"/>
                      <a:pt x="18130" y="1948"/>
                    </a:cubicBezTo>
                    <a:cubicBezTo>
                      <a:pt x="18774" y="1948"/>
                      <a:pt x="19383" y="2096"/>
                      <a:pt x="19887" y="2386"/>
                    </a:cubicBezTo>
                    <a:cubicBezTo>
                      <a:pt x="20267" y="2606"/>
                      <a:pt x="20587" y="2903"/>
                      <a:pt x="20851" y="3276"/>
                    </a:cubicBezTo>
                    <a:cubicBezTo>
                      <a:pt x="17875" y="5952"/>
                      <a:pt x="15285" y="8974"/>
                      <a:pt x="13113" y="12307"/>
                    </a:cubicBezTo>
                    <a:cubicBezTo>
                      <a:pt x="10004" y="17079"/>
                      <a:pt x="7915" y="22241"/>
                      <a:pt x="6904" y="27646"/>
                    </a:cubicBezTo>
                    <a:cubicBezTo>
                      <a:pt x="6721" y="28625"/>
                      <a:pt x="6568" y="29662"/>
                      <a:pt x="6881" y="30672"/>
                    </a:cubicBezTo>
                    <a:cubicBezTo>
                      <a:pt x="7171" y="31612"/>
                      <a:pt x="8021" y="32644"/>
                      <a:pt x="9261" y="32838"/>
                    </a:cubicBezTo>
                    <a:cubicBezTo>
                      <a:pt x="9401" y="32858"/>
                      <a:pt x="9540" y="32867"/>
                      <a:pt x="9680" y="32867"/>
                    </a:cubicBezTo>
                    <a:cubicBezTo>
                      <a:pt x="10887" y="32867"/>
                      <a:pt x="12026" y="32047"/>
                      <a:pt x="13146" y="30368"/>
                    </a:cubicBezTo>
                    <a:cubicBezTo>
                      <a:pt x="15312" y="27126"/>
                      <a:pt x="17768" y="23234"/>
                      <a:pt x="19524" y="18965"/>
                    </a:cubicBezTo>
                    <a:cubicBezTo>
                      <a:pt x="21340" y="14556"/>
                      <a:pt x="22160" y="10298"/>
                      <a:pt x="21963" y="6305"/>
                    </a:cubicBezTo>
                    <a:cubicBezTo>
                      <a:pt x="21903" y="5052"/>
                      <a:pt x="21651" y="4063"/>
                      <a:pt x="21200" y="3320"/>
                    </a:cubicBezTo>
                    <a:cubicBezTo>
                      <a:pt x="22430" y="2226"/>
                      <a:pt x="23723" y="1193"/>
                      <a:pt x="25076" y="221"/>
                    </a:cubicBezTo>
                    <a:lnTo>
                      <a:pt x="24919"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8425550" y="2672300"/>
                <a:ext cx="451850" cy="1886987"/>
              </a:xfrm>
              <a:custGeom>
                <a:avLst/>
                <a:gdLst/>
                <a:ahLst/>
                <a:cxnLst/>
                <a:rect l="l" t="t" r="r" b="b"/>
                <a:pathLst>
                  <a:path w="6059" h="35813" extrusionOk="0">
                    <a:moveTo>
                      <a:pt x="4052" y="0"/>
                    </a:moveTo>
                    <a:cubicBezTo>
                      <a:pt x="1292" y="5615"/>
                      <a:pt x="0" y="11886"/>
                      <a:pt x="310" y="18135"/>
                    </a:cubicBezTo>
                    <a:cubicBezTo>
                      <a:pt x="620" y="24387"/>
                      <a:pt x="2529" y="30498"/>
                      <a:pt x="5831" y="35813"/>
                    </a:cubicBezTo>
                    <a:lnTo>
                      <a:pt x="6058" y="35670"/>
                    </a:lnTo>
                    <a:cubicBezTo>
                      <a:pt x="2782" y="30395"/>
                      <a:pt x="886" y="24327"/>
                      <a:pt x="580" y="18121"/>
                    </a:cubicBezTo>
                    <a:cubicBezTo>
                      <a:pt x="270" y="11920"/>
                      <a:pt x="1556" y="5695"/>
                      <a:pt x="4292" y="120"/>
                    </a:cubicBezTo>
                    <a:lnTo>
                      <a:pt x="4052" y="0"/>
                    </a:lnTo>
                    <a:close/>
                  </a:path>
                </a:pathLst>
              </a:custGeom>
              <a:solidFill>
                <a:srgbClr val="C0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5753898" y="2633240"/>
                <a:ext cx="3203029" cy="499073"/>
              </a:xfrm>
              <a:custGeom>
                <a:avLst/>
                <a:gdLst/>
                <a:ahLst/>
                <a:cxnLst/>
                <a:rect l="l" t="t" r="r" b="b"/>
                <a:pathLst>
                  <a:path w="42949" h="6692" extrusionOk="0">
                    <a:moveTo>
                      <a:pt x="1" y="1"/>
                    </a:moveTo>
                    <a:lnTo>
                      <a:pt x="1" y="6692"/>
                    </a:lnTo>
                    <a:lnTo>
                      <a:pt x="42948" y="6692"/>
                    </a:lnTo>
                    <a:lnTo>
                      <a:pt x="42948" y="1"/>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5753898" y="4326878"/>
                <a:ext cx="3203029" cy="249387"/>
              </a:xfrm>
              <a:custGeom>
                <a:avLst/>
                <a:gdLst/>
                <a:ahLst/>
                <a:cxnLst/>
                <a:rect l="l" t="t" r="r" b="b"/>
                <a:pathLst>
                  <a:path w="42949" h="3344" extrusionOk="0">
                    <a:moveTo>
                      <a:pt x="1" y="0"/>
                    </a:moveTo>
                    <a:lnTo>
                      <a:pt x="1" y="3343"/>
                    </a:lnTo>
                    <a:lnTo>
                      <a:pt x="42948" y="3343"/>
                    </a:lnTo>
                    <a:lnTo>
                      <a:pt x="42948"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5732793" y="2872780"/>
                <a:ext cx="3224134" cy="20211"/>
              </a:xfrm>
              <a:custGeom>
                <a:avLst/>
                <a:gdLst/>
                <a:ahLst/>
                <a:cxnLst/>
                <a:rect l="l" t="t" r="r" b="b"/>
                <a:pathLst>
                  <a:path w="43232" h="271" extrusionOk="0">
                    <a:moveTo>
                      <a:pt x="1" y="1"/>
                    </a:moveTo>
                    <a:lnTo>
                      <a:pt x="1" y="271"/>
                    </a:lnTo>
                    <a:lnTo>
                      <a:pt x="43231" y="271"/>
                    </a:lnTo>
                    <a:lnTo>
                      <a:pt x="432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5746440" y="1994565"/>
                <a:ext cx="3084451" cy="20211"/>
              </a:xfrm>
              <a:custGeom>
                <a:avLst/>
                <a:gdLst/>
                <a:ahLst/>
                <a:cxnLst/>
                <a:rect l="l" t="t" r="r" b="b"/>
                <a:pathLst>
                  <a:path w="41359" h="271" extrusionOk="0">
                    <a:moveTo>
                      <a:pt x="1" y="0"/>
                    </a:moveTo>
                    <a:lnTo>
                      <a:pt x="1" y="270"/>
                    </a:lnTo>
                    <a:lnTo>
                      <a:pt x="41358" y="270"/>
                    </a:lnTo>
                    <a:lnTo>
                      <a:pt x="413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5746440" y="1503253"/>
                <a:ext cx="3084451" cy="19912"/>
              </a:xfrm>
              <a:custGeom>
                <a:avLst/>
                <a:gdLst/>
                <a:ahLst/>
                <a:cxnLst/>
                <a:rect l="l" t="t" r="r" b="b"/>
                <a:pathLst>
                  <a:path w="41359" h="267" extrusionOk="0">
                    <a:moveTo>
                      <a:pt x="1" y="0"/>
                    </a:moveTo>
                    <a:lnTo>
                      <a:pt x="1" y="267"/>
                    </a:lnTo>
                    <a:lnTo>
                      <a:pt x="41358" y="267"/>
                    </a:lnTo>
                    <a:lnTo>
                      <a:pt x="413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5586473" y="1100762"/>
                <a:ext cx="426509" cy="623468"/>
              </a:xfrm>
              <a:custGeom>
                <a:avLst/>
                <a:gdLst/>
                <a:ahLst/>
                <a:cxnLst/>
                <a:rect l="l" t="t" r="r" b="b"/>
                <a:pathLst>
                  <a:path w="5719" h="8360" extrusionOk="0">
                    <a:moveTo>
                      <a:pt x="2755" y="0"/>
                    </a:moveTo>
                    <a:cubicBezTo>
                      <a:pt x="2697" y="0"/>
                      <a:pt x="2640" y="2"/>
                      <a:pt x="2583" y="5"/>
                    </a:cubicBezTo>
                    <a:cubicBezTo>
                      <a:pt x="1700" y="52"/>
                      <a:pt x="793" y="512"/>
                      <a:pt x="416" y="1339"/>
                    </a:cubicBezTo>
                    <a:cubicBezTo>
                      <a:pt x="240" y="1728"/>
                      <a:pt x="193" y="2165"/>
                      <a:pt x="227" y="2598"/>
                    </a:cubicBezTo>
                    <a:cubicBezTo>
                      <a:pt x="240" y="2744"/>
                      <a:pt x="323" y="4127"/>
                      <a:pt x="553" y="4658"/>
                    </a:cubicBezTo>
                    <a:lnTo>
                      <a:pt x="0" y="8233"/>
                    </a:lnTo>
                    <a:lnTo>
                      <a:pt x="3206" y="8360"/>
                    </a:lnTo>
                    <a:lnTo>
                      <a:pt x="3172" y="7006"/>
                    </a:lnTo>
                    <a:lnTo>
                      <a:pt x="3159" y="6420"/>
                    </a:lnTo>
                    <a:lnTo>
                      <a:pt x="3159" y="6420"/>
                    </a:lnTo>
                    <a:cubicBezTo>
                      <a:pt x="3399" y="6587"/>
                      <a:pt x="3672" y="6700"/>
                      <a:pt x="3935" y="6717"/>
                    </a:cubicBezTo>
                    <a:cubicBezTo>
                      <a:pt x="3962" y="6718"/>
                      <a:pt x="3989" y="6719"/>
                      <a:pt x="4016" y="6719"/>
                    </a:cubicBezTo>
                    <a:cubicBezTo>
                      <a:pt x="4494" y="6719"/>
                      <a:pt x="4981" y="6498"/>
                      <a:pt x="5265" y="6104"/>
                    </a:cubicBezTo>
                    <a:cubicBezTo>
                      <a:pt x="5719" y="5474"/>
                      <a:pt x="5528" y="4434"/>
                      <a:pt x="5388" y="3655"/>
                    </a:cubicBezTo>
                    <a:cubicBezTo>
                      <a:pt x="5235" y="2798"/>
                      <a:pt x="5052" y="2065"/>
                      <a:pt x="4672" y="1288"/>
                    </a:cubicBezTo>
                    <a:cubicBezTo>
                      <a:pt x="4668" y="1282"/>
                      <a:pt x="4665" y="1275"/>
                      <a:pt x="4662" y="1265"/>
                    </a:cubicBezTo>
                    <a:cubicBezTo>
                      <a:pt x="4552" y="1045"/>
                      <a:pt x="4425" y="848"/>
                      <a:pt x="4282" y="679"/>
                    </a:cubicBezTo>
                    <a:cubicBezTo>
                      <a:pt x="4132" y="505"/>
                      <a:pt x="3962" y="362"/>
                      <a:pt x="3769" y="245"/>
                    </a:cubicBezTo>
                    <a:cubicBezTo>
                      <a:pt x="3462" y="65"/>
                      <a:pt x="3107" y="0"/>
                      <a:pt x="2755"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5780522" y="1540243"/>
                <a:ext cx="42584" cy="83079"/>
              </a:xfrm>
              <a:custGeom>
                <a:avLst/>
                <a:gdLst/>
                <a:ahLst/>
                <a:cxnLst/>
                <a:rect l="l" t="t" r="r" b="b"/>
                <a:pathLst>
                  <a:path w="571" h="1114" extrusionOk="0">
                    <a:moveTo>
                      <a:pt x="1" y="1"/>
                    </a:moveTo>
                    <a:lnTo>
                      <a:pt x="1" y="1"/>
                    </a:lnTo>
                    <a:cubicBezTo>
                      <a:pt x="110" y="407"/>
                      <a:pt x="307" y="787"/>
                      <a:pt x="570" y="1113"/>
                    </a:cubicBezTo>
                    <a:lnTo>
                      <a:pt x="557" y="527"/>
                    </a:lnTo>
                    <a:cubicBezTo>
                      <a:pt x="373" y="350"/>
                      <a:pt x="193" y="17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5952943" y="1322255"/>
                <a:ext cx="64733" cy="105975"/>
              </a:xfrm>
              <a:custGeom>
                <a:avLst/>
                <a:gdLst/>
                <a:ahLst/>
                <a:cxnLst/>
                <a:rect l="l" t="t" r="r" b="b"/>
                <a:pathLst>
                  <a:path w="868" h="1421" extrusionOk="0">
                    <a:moveTo>
                      <a:pt x="171" y="1"/>
                    </a:moveTo>
                    <a:lnTo>
                      <a:pt x="1" y="1388"/>
                    </a:lnTo>
                    <a:cubicBezTo>
                      <a:pt x="75" y="1410"/>
                      <a:pt x="152" y="1421"/>
                      <a:pt x="228" y="1421"/>
                    </a:cubicBezTo>
                    <a:cubicBezTo>
                      <a:pt x="405" y="1421"/>
                      <a:pt x="580" y="1363"/>
                      <a:pt x="717" y="1254"/>
                    </a:cubicBezTo>
                    <a:cubicBezTo>
                      <a:pt x="794" y="1194"/>
                      <a:pt x="861" y="1111"/>
                      <a:pt x="865" y="1017"/>
                    </a:cubicBezTo>
                    <a:cubicBezTo>
                      <a:pt x="868" y="948"/>
                      <a:pt x="837" y="877"/>
                      <a:pt x="794" y="825"/>
                    </a:cubicBezTo>
                    <a:cubicBezTo>
                      <a:pt x="751" y="771"/>
                      <a:pt x="697" y="725"/>
                      <a:pt x="645" y="677"/>
                    </a:cubicBezTo>
                    <a:cubicBezTo>
                      <a:pt x="441" y="491"/>
                      <a:pt x="277" y="258"/>
                      <a:pt x="171"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5600120" y="1085996"/>
                <a:ext cx="407119" cy="377362"/>
              </a:xfrm>
              <a:custGeom>
                <a:avLst/>
                <a:gdLst/>
                <a:ahLst/>
                <a:cxnLst/>
                <a:rect l="l" t="t" r="r" b="b"/>
                <a:pathLst>
                  <a:path w="5459" h="5060" extrusionOk="0">
                    <a:moveTo>
                      <a:pt x="3549" y="0"/>
                    </a:moveTo>
                    <a:cubicBezTo>
                      <a:pt x="2886" y="0"/>
                      <a:pt x="2240" y="27"/>
                      <a:pt x="1606" y="223"/>
                    </a:cubicBezTo>
                    <a:cubicBezTo>
                      <a:pt x="1080" y="390"/>
                      <a:pt x="613" y="754"/>
                      <a:pt x="330" y="1229"/>
                    </a:cubicBezTo>
                    <a:cubicBezTo>
                      <a:pt x="47" y="1706"/>
                      <a:pt x="0" y="2243"/>
                      <a:pt x="44" y="2796"/>
                    </a:cubicBezTo>
                    <a:cubicBezTo>
                      <a:pt x="57" y="2942"/>
                      <a:pt x="140" y="4325"/>
                      <a:pt x="370" y="4856"/>
                    </a:cubicBezTo>
                    <a:cubicBezTo>
                      <a:pt x="594" y="4985"/>
                      <a:pt x="973" y="5059"/>
                      <a:pt x="1299" y="5059"/>
                    </a:cubicBezTo>
                    <a:cubicBezTo>
                      <a:pt x="1424" y="5059"/>
                      <a:pt x="1542" y="5048"/>
                      <a:pt x="1640" y="5025"/>
                    </a:cubicBezTo>
                    <a:cubicBezTo>
                      <a:pt x="1986" y="4942"/>
                      <a:pt x="2320" y="4732"/>
                      <a:pt x="2520" y="4402"/>
                    </a:cubicBezTo>
                    <a:lnTo>
                      <a:pt x="2520" y="4402"/>
                    </a:lnTo>
                    <a:cubicBezTo>
                      <a:pt x="2359" y="4497"/>
                      <a:pt x="2173" y="4566"/>
                      <a:pt x="1991" y="4566"/>
                    </a:cubicBezTo>
                    <a:cubicBezTo>
                      <a:pt x="1906" y="4566"/>
                      <a:pt x="1821" y="4551"/>
                      <a:pt x="1740" y="4516"/>
                    </a:cubicBezTo>
                    <a:cubicBezTo>
                      <a:pt x="1483" y="4405"/>
                      <a:pt x="1303" y="4142"/>
                      <a:pt x="1297" y="3865"/>
                    </a:cubicBezTo>
                    <a:cubicBezTo>
                      <a:pt x="1293" y="3589"/>
                      <a:pt x="1470" y="3316"/>
                      <a:pt x="1726" y="3213"/>
                    </a:cubicBezTo>
                    <a:cubicBezTo>
                      <a:pt x="1802" y="3182"/>
                      <a:pt x="1882" y="3168"/>
                      <a:pt x="1961" y="3168"/>
                    </a:cubicBezTo>
                    <a:cubicBezTo>
                      <a:pt x="2152" y="3168"/>
                      <a:pt x="2341" y="3252"/>
                      <a:pt x="2466" y="3402"/>
                    </a:cubicBezTo>
                    <a:cubicBezTo>
                      <a:pt x="2476" y="3133"/>
                      <a:pt x="2672" y="2849"/>
                      <a:pt x="2909" y="2719"/>
                    </a:cubicBezTo>
                    <a:cubicBezTo>
                      <a:pt x="3146" y="2589"/>
                      <a:pt x="3419" y="2539"/>
                      <a:pt x="3686" y="2479"/>
                    </a:cubicBezTo>
                    <a:cubicBezTo>
                      <a:pt x="4029" y="2403"/>
                      <a:pt x="4376" y="2299"/>
                      <a:pt x="4679" y="2116"/>
                    </a:cubicBezTo>
                    <a:cubicBezTo>
                      <a:pt x="4982" y="1933"/>
                      <a:pt x="5242" y="1660"/>
                      <a:pt x="5348" y="1323"/>
                    </a:cubicBezTo>
                    <a:cubicBezTo>
                      <a:pt x="5459" y="986"/>
                      <a:pt x="5392" y="583"/>
                      <a:pt x="5142" y="334"/>
                    </a:cubicBezTo>
                    <a:cubicBezTo>
                      <a:pt x="4948" y="143"/>
                      <a:pt x="4669" y="80"/>
                      <a:pt x="4399" y="40"/>
                    </a:cubicBezTo>
                    <a:cubicBezTo>
                      <a:pt x="4122" y="0"/>
                      <a:pt x="3852" y="0"/>
                      <a:pt x="3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5928408" y="1437402"/>
                <a:ext cx="38333" cy="27146"/>
              </a:xfrm>
              <a:custGeom>
                <a:avLst/>
                <a:gdLst/>
                <a:ahLst/>
                <a:cxnLst/>
                <a:rect l="l" t="t" r="r" b="b"/>
                <a:pathLst>
                  <a:path w="514" h="364" extrusionOk="0">
                    <a:moveTo>
                      <a:pt x="210" y="0"/>
                    </a:moveTo>
                    <a:lnTo>
                      <a:pt x="0" y="36"/>
                    </a:lnTo>
                    <a:cubicBezTo>
                      <a:pt x="17" y="150"/>
                      <a:pt x="87" y="250"/>
                      <a:pt x="187" y="310"/>
                    </a:cubicBezTo>
                    <a:cubicBezTo>
                      <a:pt x="247" y="343"/>
                      <a:pt x="317" y="363"/>
                      <a:pt x="387" y="363"/>
                    </a:cubicBezTo>
                    <a:cubicBezTo>
                      <a:pt x="430" y="363"/>
                      <a:pt x="474" y="356"/>
                      <a:pt x="514" y="343"/>
                    </a:cubicBezTo>
                    <a:lnTo>
                      <a:pt x="443" y="140"/>
                    </a:lnTo>
                    <a:cubicBezTo>
                      <a:pt x="426" y="146"/>
                      <a:pt x="408" y="149"/>
                      <a:pt x="390" y="149"/>
                    </a:cubicBezTo>
                    <a:cubicBezTo>
                      <a:pt x="357" y="149"/>
                      <a:pt x="324" y="140"/>
                      <a:pt x="297" y="124"/>
                    </a:cubicBezTo>
                    <a:cubicBezTo>
                      <a:pt x="254" y="96"/>
                      <a:pt x="220" y="50"/>
                      <a:pt x="21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5926916" y="1332025"/>
                <a:ext cx="15438" cy="26699"/>
              </a:xfrm>
              <a:custGeom>
                <a:avLst/>
                <a:gdLst/>
                <a:ahLst/>
                <a:cxnLst/>
                <a:rect l="l" t="t" r="r" b="b"/>
                <a:pathLst>
                  <a:path w="207" h="358" extrusionOk="0">
                    <a:moveTo>
                      <a:pt x="93" y="0"/>
                    </a:moveTo>
                    <a:cubicBezTo>
                      <a:pt x="92" y="0"/>
                      <a:pt x="91" y="0"/>
                      <a:pt x="90" y="0"/>
                    </a:cubicBezTo>
                    <a:cubicBezTo>
                      <a:pt x="37" y="3"/>
                      <a:pt x="0" y="87"/>
                      <a:pt x="7" y="187"/>
                    </a:cubicBezTo>
                    <a:cubicBezTo>
                      <a:pt x="14" y="283"/>
                      <a:pt x="60" y="357"/>
                      <a:pt x="111" y="357"/>
                    </a:cubicBezTo>
                    <a:cubicBezTo>
                      <a:pt x="113" y="357"/>
                      <a:pt x="115" y="357"/>
                      <a:pt x="117" y="357"/>
                    </a:cubicBezTo>
                    <a:cubicBezTo>
                      <a:pt x="170" y="354"/>
                      <a:pt x="207" y="270"/>
                      <a:pt x="200" y="174"/>
                    </a:cubicBezTo>
                    <a:cubicBezTo>
                      <a:pt x="194" y="76"/>
                      <a:pt x="145" y="0"/>
                      <a:pt x="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p:nvPr/>
            </p:nvSpPr>
            <p:spPr>
              <a:xfrm>
                <a:off x="5897309" y="1291082"/>
                <a:ext cx="54740" cy="27817"/>
              </a:xfrm>
              <a:custGeom>
                <a:avLst/>
                <a:gdLst/>
                <a:ahLst/>
                <a:cxnLst/>
                <a:rect l="l" t="t" r="r" b="b"/>
                <a:pathLst>
                  <a:path w="734" h="373" extrusionOk="0">
                    <a:moveTo>
                      <a:pt x="553" y="1"/>
                    </a:moveTo>
                    <a:cubicBezTo>
                      <a:pt x="527" y="1"/>
                      <a:pt x="500" y="4"/>
                      <a:pt x="474" y="9"/>
                    </a:cubicBezTo>
                    <a:cubicBezTo>
                      <a:pt x="337" y="29"/>
                      <a:pt x="204" y="86"/>
                      <a:pt x="91" y="169"/>
                    </a:cubicBezTo>
                    <a:cubicBezTo>
                      <a:pt x="64" y="189"/>
                      <a:pt x="37" y="209"/>
                      <a:pt x="21" y="239"/>
                    </a:cubicBezTo>
                    <a:cubicBezTo>
                      <a:pt x="4" y="269"/>
                      <a:pt x="1" y="306"/>
                      <a:pt x="21" y="332"/>
                    </a:cubicBezTo>
                    <a:cubicBezTo>
                      <a:pt x="40" y="364"/>
                      <a:pt x="76" y="372"/>
                      <a:pt x="113" y="372"/>
                    </a:cubicBezTo>
                    <a:cubicBezTo>
                      <a:pt x="127" y="372"/>
                      <a:pt x="141" y="371"/>
                      <a:pt x="154" y="369"/>
                    </a:cubicBezTo>
                    <a:cubicBezTo>
                      <a:pt x="264" y="356"/>
                      <a:pt x="734" y="283"/>
                      <a:pt x="727" y="126"/>
                    </a:cubicBezTo>
                    <a:cubicBezTo>
                      <a:pt x="724" y="76"/>
                      <a:pt x="680" y="29"/>
                      <a:pt x="631" y="13"/>
                    </a:cubicBezTo>
                    <a:cubicBezTo>
                      <a:pt x="606" y="4"/>
                      <a:pt x="580"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4"/>
              <p:cNvSpPr/>
              <p:nvPr/>
            </p:nvSpPr>
            <p:spPr>
              <a:xfrm>
                <a:off x="6169738" y="4313231"/>
                <a:ext cx="679252" cy="318446"/>
              </a:xfrm>
              <a:custGeom>
                <a:avLst/>
                <a:gdLst/>
                <a:ahLst/>
                <a:cxnLst/>
                <a:rect l="l" t="t" r="r" b="b"/>
                <a:pathLst>
                  <a:path w="9108" h="4270" extrusionOk="0">
                    <a:moveTo>
                      <a:pt x="0" y="0"/>
                    </a:moveTo>
                    <a:lnTo>
                      <a:pt x="997" y="4269"/>
                    </a:lnTo>
                    <a:lnTo>
                      <a:pt x="9084" y="4269"/>
                    </a:lnTo>
                    <a:cubicBezTo>
                      <a:pt x="9107" y="3689"/>
                      <a:pt x="8718" y="3159"/>
                      <a:pt x="8215" y="2866"/>
                    </a:cubicBezTo>
                    <a:cubicBezTo>
                      <a:pt x="7711" y="2570"/>
                      <a:pt x="7124" y="2463"/>
                      <a:pt x="6555" y="2339"/>
                    </a:cubicBezTo>
                    <a:cubicBezTo>
                      <a:pt x="5982" y="2216"/>
                      <a:pt x="5399" y="2067"/>
                      <a:pt x="4939" y="1707"/>
                    </a:cubicBezTo>
                    <a:cubicBezTo>
                      <a:pt x="4439" y="1320"/>
                      <a:pt x="4199" y="743"/>
                      <a:pt x="4085" y="67"/>
                    </a:cubicBezTo>
                    <a:lnTo>
                      <a:pt x="0"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5437543" y="4313231"/>
                <a:ext cx="673062" cy="318446"/>
              </a:xfrm>
              <a:custGeom>
                <a:avLst/>
                <a:gdLst/>
                <a:ahLst/>
                <a:cxnLst/>
                <a:rect l="l" t="t" r="r" b="b"/>
                <a:pathLst>
                  <a:path w="9025" h="4270" extrusionOk="0">
                    <a:moveTo>
                      <a:pt x="258" y="0"/>
                    </a:moveTo>
                    <a:lnTo>
                      <a:pt x="1" y="4269"/>
                    </a:lnTo>
                    <a:lnTo>
                      <a:pt x="9002" y="4269"/>
                    </a:lnTo>
                    <a:cubicBezTo>
                      <a:pt x="9025" y="3689"/>
                      <a:pt x="8635" y="3159"/>
                      <a:pt x="8131" y="2866"/>
                    </a:cubicBezTo>
                    <a:cubicBezTo>
                      <a:pt x="7628" y="2570"/>
                      <a:pt x="7042" y="2463"/>
                      <a:pt x="6469" y="2339"/>
                    </a:cubicBezTo>
                    <a:cubicBezTo>
                      <a:pt x="5899" y="2216"/>
                      <a:pt x="5316" y="2067"/>
                      <a:pt x="4856" y="1707"/>
                    </a:cubicBezTo>
                    <a:cubicBezTo>
                      <a:pt x="4357" y="1320"/>
                      <a:pt x="4117" y="743"/>
                      <a:pt x="4003" y="67"/>
                    </a:cubicBezTo>
                    <a:lnTo>
                      <a:pt x="258"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5521815" y="4313753"/>
                <a:ext cx="38109" cy="318595"/>
              </a:xfrm>
              <a:custGeom>
                <a:avLst/>
                <a:gdLst/>
                <a:ahLst/>
                <a:cxnLst/>
                <a:rect l="l" t="t" r="r" b="b"/>
                <a:pathLst>
                  <a:path w="511" h="4272" extrusionOk="0">
                    <a:moveTo>
                      <a:pt x="240" y="0"/>
                    </a:moveTo>
                    <a:lnTo>
                      <a:pt x="0" y="4255"/>
                    </a:lnTo>
                    <a:lnTo>
                      <a:pt x="267" y="4272"/>
                    </a:lnTo>
                    <a:lnTo>
                      <a:pt x="511" y="13"/>
                    </a:lnTo>
                    <a:lnTo>
                      <a:pt x="2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248193" y="4311963"/>
                <a:ext cx="94788" cy="322175"/>
              </a:xfrm>
              <a:custGeom>
                <a:avLst/>
                <a:gdLst/>
                <a:ahLst/>
                <a:cxnLst/>
                <a:rect l="l" t="t" r="r" b="b"/>
                <a:pathLst>
                  <a:path w="1271" h="4320" extrusionOk="0">
                    <a:moveTo>
                      <a:pt x="261" y="0"/>
                    </a:moveTo>
                    <a:lnTo>
                      <a:pt x="1" y="60"/>
                    </a:lnTo>
                    <a:lnTo>
                      <a:pt x="1008" y="4319"/>
                    </a:lnTo>
                    <a:lnTo>
                      <a:pt x="1271" y="4256"/>
                    </a:lnTo>
                    <a:lnTo>
                      <a:pt x="2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5406295" y="2436656"/>
                <a:ext cx="1214495" cy="1938045"/>
              </a:xfrm>
              <a:custGeom>
                <a:avLst/>
                <a:gdLst/>
                <a:ahLst/>
                <a:cxnLst/>
                <a:rect l="l" t="t" r="r" b="b"/>
                <a:pathLst>
                  <a:path w="16285" h="25987" extrusionOk="0">
                    <a:moveTo>
                      <a:pt x="1217" y="1"/>
                    </a:moveTo>
                    <a:lnTo>
                      <a:pt x="986" y="4889"/>
                    </a:lnTo>
                    <a:lnTo>
                      <a:pt x="0" y="25986"/>
                    </a:lnTo>
                    <a:lnTo>
                      <a:pt x="6924" y="25986"/>
                    </a:lnTo>
                    <a:lnTo>
                      <a:pt x="7008" y="20281"/>
                    </a:lnTo>
                    <a:lnTo>
                      <a:pt x="7064" y="16289"/>
                    </a:lnTo>
                    <a:lnTo>
                      <a:pt x="7601" y="18665"/>
                    </a:lnTo>
                    <a:lnTo>
                      <a:pt x="9257" y="25986"/>
                    </a:lnTo>
                    <a:lnTo>
                      <a:pt x="16285" y="25986"/>
                    </a:lnTo>
                    <a:lnTo>
                      <a:pt x="10134" y="1847"/>
                    </a:lnTo>
                    <a:lnTo>
                      <a:pt x="9664" y="1"/>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5755166" y="2865099"/>
                <a:ext cx="178016" cy="1084133"/>
              </a:xfrm>
              <a:custGeom>
                <a:avLst/>
                <a:gdLst/>
                <a:ahLst/>
                <a:cxnLst/>
                <a:rect l="l" t="t" r="r" b="b"/>
                <a:pathLst>
                  <a:path w="2387" h="14537" extrusionOk="0">
                    <a:moveTo>
                      <a:pt x="1" y="0"/>
                    </a:moveTo>
                    <a:lnTo>
                      <a:pt x="2330" y="14536"/>
                    </a:lnTo>
                    <a:lnTo>
                      <a:pt x="2386" y="10544"/>
                    </a:lnTo>
                    <a:lnTo>
                      <a:pt x="1" y="0"/>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5136625" y="1660535"/>
                <a:ext cx="1116425" cy="1140737"/>
              </a:xfrm>
              <a:custGeom>
                <a:avLst/>
                <a:gdLst/>
                <a:ahLst/>
                <a:cxnLst/>
                <a:rect l="l" t="t" r="r" b="b"/>
                <a:pathLst>
                  <a:path w="14970" h="15296" extrusionOk="0">
                    <a:moveTo>
                      <a:pt x="6148" y="0"/>
                    </a:moveTo>
                    <a:cubicBezTo>
                      <a:pt x="6148" y="0"/>
                      <a:pt x="3243" y="847"/>
                      <a:pt x="2703" y="1454"/>
                    </a:cubicBezTo>
                    <a:cubicBezTo>
                      <a:pt x="2197" y="2023"/>
                      <a:pt x="0" y="6829"/>
                      <a:pt x="200" y="8518"/>
                    </a:cubicBezTo>
                    <a:cubicBezTo>
                      <a:pt x="357" y="9801"/>
                      <a:pt x="2813" y="13044"/>
                      <a:pt x="3986" y="14530"/>
                    </a:cubicBezTo>
                    <a:cubicBezTo>
                      <a:pt x="4359" y="14999"/>
                      <a:pt x="4602" y="15296"/>
                      <a:pt x="4602" y="15296"/>
                    </a:cubicBezTo>
                    <a:lnTo>
                      <a:pt x="4833" y="10408"/>
                    </a:lnTo>
                    <a:lnTo>
                      <a:pt x="14970" y="10408"/>
                    </a:lnTo>
                    <a:lnTo>
                      <a:pt x="9224" y="0"/>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678427" y="2275197"/>
                <a:ext cx="273401" cy="213217"/>
              </a:xfrm>
              <a:custGeom>
                <a:avLst/>
                <a:gdLst/>
                <a:ahLst/>
                <a:cxnLst/>
                <a:rect l="l" t="t" r="r" b="b"/>
                <a:pathLst>
                  <a:path w="3666" h="2859" extrusionOk="0">
                    <a:moveTo>
                      <a:pt x="2173" y="0"/>
                    </a:moveTo>
                    <a:cubicBezTo>
                      <a:pt x="1896" y="0"/>
                      <a:pt x="1556" y="36"/>
                      <a:pt x="1243" y="93"/>
                    </a:cubicBezTo>
                    <a:cubicBezTo>
                      <a:pt x="786" y="173"/>
                      <a:pt x="254" y="196"/>
                      <a:pt x="254" y="196"/>
                    </a:cubicBezTo>
                    <a:lnTo>
                      <a:pt x="0" y="2858"/>
                    </a:lnTo>
                    <a:cubicBezTo>
                      <a:pt x="0" y="2858"/>
                      <a:pt x="2919" y="2695"/>
                      <a:pt x="3103" y="2372"/>
                    </a:cubicBezTo>
                    <a:cubicBezTo>
                      <a:pt x="3213" y="2179"/>
                      <a:pt x="3059" y="2092"/>
                      <a:pt x="3059" y="2092"/>
                    </a:cubicBezTo>
                    <a:lnTo>
                      <a:pt x="3059" y="2092"/>
                    </a:lnTo>
                    <a:cubicBezTo>
                      <a:pt x="3059" y="2092"/>
                      <a:pt x="3069" y="2093"/>
                      <a:pt x="3085" y="2093"/>
                    </a:cubicBezTo>
                    <a:cubicBezTo>
                      <a:pt x="3160" y="2093"/>
                      <a:pt x="3375" y="2081"/>
                      <a:pt x="3446" y="1955"/>
                    </a:cubicBezTo>
                    <a:cubicBezTo>
                      <a:pt x="3536" y="1803"/>
                      <a:pt x="3406" y="1675"/>
                      <a:pt x="3406" y="1675"/>
                    </a:cubicBezTo>
                    <a:cubicBezTo>
                      <a:pt x="3406" y="1675"/>
                      <a:pt x="3666" y="1652"/>
                      <a:pt x="3626" y="1419"/>
                    </a:cubicBezTo>
                    <a:cubicBezTo>
                      <a:pt x="3582" y="1159"/>
                      <a:pt x="2776" y="863"/>
                      <a:pt x="1963" y="626"/>
                    </a:cubicBezTo>
                    <a:lnTo>
                      <a:pt x="1963" y="626"/>
                    </a:lnTo>
                    <a:cubicBezTo>
                      <a:pt x="1979" y="627"/>
                      <a:pt x="1996" y="627"/>
                      <a:pt x="2011" y="627"/>
                    </a:cubicBezTo>
                    <a:cubicBezTo>
                      <a:pt x="2511" y="627"/>
                      <a:pt x="2785" y="435"/>
                      <a:pt x="2753" y="170"/>
                    </a:cubicBezTo>
                    <a:cubicBezTo>
                      <a:pt x="2738" y="49"/>
                      <a:pt x="2498" y="0"/>
                      <a:pt x="217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843690" y="2364092"/>
                <a:ext cx="92551" cy="43106"/>
              </a:xfrm>
              <a:custGeom>
                <a:avLst/>
                <a:gdLst/>
                <a:ahLst/>
                <a:cxnLst/>
                <a:rect l="l" t="t" r="r" b="b"/>
                <a:pathLst>
                  <a:path w="1241" h="578" extrusionOk="0">
                    <a:moveTo>
                      <a:pt x="37" y="0"/>
                    </a:moveTo>
                    <a:lnTo>
                      <a:pt x="0" y="214"/>
                    </a:lnTo>
                    <a:cubicBezTo>
                      <a:pt x="653" y="324"/>
                      <a:pt x="1133" y="577"/>
                      <a:pt x="1140" y="577"/>
                    </a:cubicBezTo>
                    <a:lnTo>
                      <a:pt x="1240" y="387"/>
                    </a:lnTo>
                    <a:cubicBezTo>
                      <a:pt x="1220" y="377"/>
                      <a:pt x="727" y="117"/>
                      <a:pt x="3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833025" y="2405855"/>
                <a:ext cx="76069" cy="32889"/>
              </a:xfrm>
              <a:custGeom>
                <a:avLst/>
                <a:gdLst/>
                <a:ahLst/>
                <a:cxnLst/>
                <a:rect l="l" t="t" r="r" b="b"/>
                <a:pathLst>
                  <a:path w="1020" h="441" extrusionOk="0">
                    <a:moveTo>
                      <a:pt x="33" y="0"/>
                    </a:moveTo>
                    <a:lnTo>
                      <a:pt x="0" y="214"/>
                    </a:lnTo>
                    <a:cubicBezTo>
                      <a:pt x="460" y="280"/>
                      <a:pt x="950" y="440"/>
                      <a:pt x="953" y="440"/>
                    </a:cubicBezTo>
                    <a:lnTo>
                      <a:pt x="1020" y="237"/>
                    </a:lnTo>
                    <a:cubicBezTo>
                      <a:pt x="1000" y="231"/>
                      <a:pt x="510" y="71"/>
                      <a:pt x="33"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6007385" y="2436656"/>
                <a:ext cx="154674" cy="137745"/>
              </a:xfrm>
              <a:custGeom>
                <a:avLst/>
                <a:gdLst/>
                <a:ahLst/>
                <a:cxnLst/>
                <a:rect l="l" t="t" r="r" b="b"/>
                <a:pathLst>
                  <a:path w="2074" h="1847" extrusionOk="0">
                    <a:moveTo>
                      <a:pt x="1" y="1"/>
                    </a:moveTo>
                    <a:cubicBezTo>
                      <a:pt x="310" y="597"/>
                      <a:pt x="694" y="1107"/>
                      <a:pt x="1164" y="1387"/>
                    </a:cubicBezTo>
                    <a:cubicBezTo>
                      <a:pt x="1444" y="1553"/>
                      <a:pt x="1750" y="1707"/>
                      <a:pt x="2074" y="1847"/>
                    </a:cubicBezTo>
                    <a:lnTo>
                      <a:pt x="1604" y="1"/>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4"/>
              <p:cNvSpPr/>
              <p:nvPr/>
            </p:nvSpPr>
            <p:spPr>
              <a:xfrm>
                <a:off x="5922665" y="2152145"/>
                <a:ext cx="287869" cy="284588"/>
              </a:xfrm>
              <a:custGeom>
                <a:avLst/>
                <a:gdLst/>
                <a:ahLst/>
                <a:cxnLst/>
                <a:rect l="l" t="t" r="r" b="b"/>
                <a:pathLst>
                  <a:path w="3860" h="3816" extrusionOk="0">
                    <a:moveTo>
                      <a:pt x="0" y="0"/>
                    </a:moveTo>
                    <a:cubicBezTo>
                      <a:pt x="1" y="0"/>
                      <a:pt x="300" y="2216"/>
                      <a:pt x="1137" y="3816"/>
                    </a:cubicBezTo>
                    <a:lnTo>
                      <a:pt x="3859" y="3816"/>
                    </a:lnTo>
                    <a:lnTo>
                      <a:pt x="0" y="0"/>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824522" y="1660535"/>
                <a:ext cx="912157" cy="883296"/>
              </a:xfrm>
              <a:custGeom>
                <a:avLst/>
                <a:gdLst/>
                <a:ahLst/>
                <a:cxnLst/>
                <a:rect l="l" t="t" r="r" b="b"/>
                <a:pathLst>
                  <a:path w="12231" h="11844" extrusionOk="0">
                    <a:moveTo>
                      <a:pt x="0" y="0"/>
                    </a:moveTo>
                    <a:lnTo>
                      <a:pt x="1316" y="6592"/>
                    </a:lnTo>
                    <a:cubicBezTo>
                      <a:pt x="1316" y="6592"/>
                      <a:pt x="2319" y="10334"/>
                      <a:pt x="4282" y="11300"/>
                    </a:cubicBezTo>
                    <a:cubicBezTo>
                      <a:pt x="5140" y="11722"/>
                      <a:pt x="6629" y="11843"/>
                      <a:pt x="8065" y="11843"/>
                    </a:cubicBezTo>
                    <a:cubicBezTo>
                      <a:pt x="10036" y="11843"/>
                      <a:pt x="11907" y="11614"/>
                      <a:pt x="11907" y="11614"/>
                    </a:cubicBezTo>
                    <a:lnTo>
                      <a:pt x="12230" y="7578"/>
                    </a:lnTo>
                    <a:lnTo>
                      <a:pt x="7165" y="6929"/>
                    </a:lnTo>
                    <a:cubicBezTo>
                      <a:pt x="7165" y="6929"/>
                      <a:pt x="4966" y="1657"/>
                      <a:pt x="3582" y="947"/>
                    </a:cubicBezTo>
                    <a:cubicBezTo>
                      <a:pt x="2196" y="237"/>
                      <a:pt x="0" y="0"/>
                      <a:pt x="0"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433814" y="2152145"/>
                <a:ext cx="78157" cy="649123"/>
              </a:xfrm>
              <a:custGeom>
                <a:avLst/>
                <a:gdLst/>
                <a:ahLst/>
                <a:cxnLst/>
                <a:rect l="l" t="t" r="r" b="b"/>
                <a:pathLst>
                  <a:path w="1048" h="8704" extrusionOk="0">
                    <a:moveTo>
                      <a:pt x="1047" y="0"/>
                    </a:moveTo>
                    <a:lnTo>
                      <a:pt x="1" y="7938"/>
                    </a:lnTo>
                    <a:cubicBezTo>
                      <a:pt x="374" y="8407"/>
                      <a:pt x="617" y="8704"/>
                      <a:pt x="617" y="8704"/>
                    </a:cubicBezTo>
                    <a:lnTo>
                      <a:pt x="854" y="3816"/>
                    </a:lnTo>
                    <a:lnTo>
                      <a:pt x="1047" y="0"/>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C6150"/>
                  </a:solidFill>
                </a:endParaRPr>
              </a:p>
            </p:txBody>
          </p:sp>
          <p:sp>
            <p:nvSpPr>
              <p:cNvPr id="1601" name="Google Shape;1601;p44"/>
              <p:cNvSpPr/>
              <p:nvPr/>
            </p:nvSpPr>
            <p:spPr>
              <a:xfrm>
                <a:off x="5809607" y="2632718"/>
                <a:ext cx="311212" cy="328663"/>
              </a:xfrm>
              <a:custGeom>
                <a:avLst/>
                <a:gdLst/>
                <a:ahLst/>
                <a:cxnLst/>
                <a:rect l="l" t="t" r="r" b="b"/>
                <a:pathLst>
                  <a:path w="4173" h="4407" extrusionOk="0">
                    <a:moveTo>
                      <a:pt x="3266" y="217"/>
                    </a:moveTo>
                    <a:lnTo>
                      <a:pt x="3933" y="2877"/>
                    </a:lnTo>
                    <a:lnTo>
                      <a:pt x="2493" y="4127"/>
                    </a:lnTo>
                    <a:lnTo>
                      <a:pt x="803" y="2853"/>
                    </a:lnTo>
                    <a:lnTo>
                      <a:pt x="263" y="217"/>
                    </a:lnTo>
                    <a:close/>
                    <a:moveTo>
                      <a:pt x="0" y="1"/>
                    </a:moveTo>
                    <a:lnTo>
                      <a:pt x="610" y="2977"/>
                    </a:lnTo>
                    <a:lnTo>
                      <a:pt x="2503" y="4406"/>
                    </a:lnTo>
                    <a:lnTo>
                      <a:pt x="4172" y="2953"/>
                    </a:lnTo>
                    <a:lnTo>
                      <a:pt x="3436" y="1"/>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5467373" y="2632718"/>
                <a:ext cx="167352" cy="336568"/>
              </a:xfrm>
              <a:custGeom>
                <a:avLst/>
                <a:gdLst/>
                <a:ahLst/>
                <a:cxnLst/>
                <a:rect l="l" t="t" r="r" b="b"/>
                <a:pathLst>
                  <a:path w="2244" h="4513" extrusionOk="0">
                    <a:moveTo>
                      <a:pt x="270" y="1"/>
                    </a:moveTo>
                    <a:lnTo>
                      <a:pt x="270" y="217"/>
                    </a:lnTo>
                    <a:lnTo>
                      <a:pt x="2030" y="217"/>
                    </a:lnTo>
                    <a:lnTo>
                      <a:pt x="2030" y="2860"/>
                    </a:lnTo>
                    <a:lnTo>
                      <a:pt x="1" y="4339"/>
                    </a:lnTo>
                    <a:lnTo>
                      <a:pt x="130" y="4513"/>
                    </a:lnTo>
                    <a:lnTo>
                      <a:pt x="2243" y="2970"/>
                    </a:lnTo>
                    <a:lnTo>
                      <a:pt x="2243" y="1"/>
                    </a:lnTo>
                    <a:close/>
                  </a:path>
                </a:pathLst>
              </a:custGeom>
              <a:solidFill>
                <a:srgbClr val="79C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6002463" y="2336872"/>
                <a:ext cx="240140" cy="192112"/>
              </a:xfrm>
              <a:custGeom>
                <a:avLst/>
                <a:gdLst/>
                <a:ahLst/>
                <a:cxnLst/>
                <a:rect l="l" t="t" r="r" b="b"/>
                <a:pathLst>
                  <a:path w="3220" h="2576" extrusionOk="0">
                    <a:moveTo>
                      <a:pt x="1010" y="1"/>
                    </a:moveTo>
                    <a:cubicBezTo>
                      <a:pt x="951" y="1"/>
                      <a:pt x="891" y="2"/>
                      <a:pt x="830" y="6"/>
                    </a:cubicBezTo>
                    <a:cubicBezTo>
                      <a:pt x="364" y="29"/>
                      <a:pt x="13" y="136"/>
                      <a:pt x="1" y="142"/>
                    </a:cubicBezTo>
                    <a:lnTo>
                      <a:pt x="81" y="399"/>
                    </a:lnTo>
                    <a:cubicBezTo>
                      <a:pt x="88" y="397"/>
                      <a:pt x="501" y="270"/>
                      <a:pt x="1009" y="270"/>
                    </a:cubicBezTo>
                    <a:cubicBezTo>
                      <a:pt x="1405" y="270"/>
                      <a:pt x="1859" y="348"/>
                      <a:pt x="2223" y="622"/>
                    </a:cubicBezTo>
                    <a:cubicBezTo>
                      <a:pt x="2709" y="988"/>
                      <a:pt x="2946" y="1645"/>
                      <a:pt x="2926" y="2568"/>
                    </a:cubicBezTo>
                    <a:lnTo>
                      <a:pt x="3192" y="2575"/>
                    </a:lnTo>
                    <a:cubicBezTo>
                      <a:pt x="3220" y="1559"/>
                      <a:pt x="2946" y="828"/>
                      <a:pt x="2383" y="405"/>
                    </a:cubicBezTo>
                    <a:cubicBezTo>
                      <a:pt x="2031" y="140"/>
                      <a:pt x="1559"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C6150"/>
                  </a:solidFill>
                </a:endParaRPr>
              </a:p>
            </p:txBody>
          </p:sp>
          <p:sp>
            <p:nvSpPr>
              <p:cNvPr id="1604" name="Google Shape;1604;p44"/>
              <p:cNvSpPr/>
              <p:nvPr/>
            </p:nvSpPr>
            <p:spPr>
              <a:xfrm>
                <a:off x="5728840" y="1347611"/>
                <a:ext cx="40048" cy="55038"/>
              </a:xfrm>
              <a:custGeom>
                <a:avLst/>
                <a:gdLst/>
                <a:ahLst/>
                <a:cxnLst/>
                <a:rect l="l" t="t" r="r" b="b"/>
                <a:pathLst>
                  <a:path w="537" h="738" extrusionOk="0">
                    <a:moveTo>
                      <a:pt x="434" y="1"/>
                    </a:moveTo>
                    <a:lnTo>
                      <a:pt x="0" y="38"/>
                    </a:lnTo>
                    <a:lnTo>
                      <a:pt x="20" y="254"/>
                    </a:lnTo>
                    <a:lnTo>
                      <a:pt x="280" y="231"/>
                    </a:lnTo>
                    <a:lnTo>
                      <a:pt x="280" y="231"/>
                    </a:lnTo>
                    <a:cubicBezTo>
                      <a:pt x="234" y="401"/>
                      <a:pt x="237" y="585"/>
                      <a:pt x="294" y="737"/>
                    </a:cubicBezTo>
                    <a:lnTo>
                      <a:pt x="494" y="661"/>
                    </a:lnTo>
                    <a:cubicBezTo>
                      <a:pt x="440" y="511"/>
                      <a:pt x="457" y="314"/>
                      <a:pt x="537" y="157"/>
                    </a:cubicBezTo>
                    <a:lnTo>
                      <a:pt x="43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7761433" y="1358872"/>
                <a:ext cx="301815" cy="495344"/>
              </a:xfrm>
              <a:custGeom>
                <a:avLst/>
                <a:gdLst/>
                <a:ahLst/>
                <a:cxnLst/>
                <a:rect l="l" t="t" r="r" b="b"/>
                <a:pathLst>
                  <a:path w="4047" h="6642" extrusionOk="0">
                    <a:moveTo>
                      <a:pt x="3103" y="0"/>
                    </a:moveTo>
                    <a:lnTo>
                      <a:pt x="1320" y="1513"/>
                    </a:lnTo>
                    <a:lnTo>
                      <a:pt x="380" y="2133"/>
                    </a:lnTo>
                    <a:lnTo>
                      <a:pt x="404" y="3549"/>
                    </a:lnTo>
                    <a:lnTo>
                      <a:pt x="417" y="4062"/>
                    </a:lnTo>
                    <a:lnTo>
                      <a:pt x="0" y="5462"/>
                    </a:lnTo>
                    <a:lnTo>
                      <a:pt x="1707" y="6641"/>
                    </a:lnTo>
                    <a:lnTo>
                      <a:pt x="4046" y="5075"/>
                    </a:lnTo>
                    <a:lnTo>
                      <a:pt x="3103" y="0"/>
                    </a:lnTo>
                    <a:close/>
                  </a:path>
                </a:pathLst>
              </a:custGeom>
              <a:solidFill>
                <a:srgbClr val="9E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7789772" y="1471707"/>
                <a:ext cx="121636" cy="151840"/>
              </a:xfrm>
              <a:custGeom>
                <a:avLst/>
                <a:gdLst/>
                <a:ahLst/>
                <a:cxnLst/>
                <a:rect l="l" t="t" r="r" b="b"/>
                <a:pathLst>
                  <a:path w="1631" h="2036" extrusionOk="0">
                    <a:moveTo>
                      <a:pt x="940" y="0"/>
                    </a:moveTo>
                    <a:lnTo>
                      <a:pt x="0" y="620"/>
                    </a:lnTo>
                    <a:lnTo>
                      <a:pt x="24" y="2036"/>
                    </a:lnTo>
                    <a:cubicBezTo>
                      <a:pt x="751" y="1729"/>
                      <a:pt x="1357" y="1126"/>
                      <a:pt x="1630" y="387"/>
                    </a:cubicBezTo>
                    <a:cubicBezTo>
                      <a:pt x="1394" y="256"/>
                      <a:pt x="1174" y="127"/>
                      <a:pt x="9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7664781" y="1072050"/>
                <a:ext cx="355213" cy="488930"/>
              </a:xfrm>
              <a:custGeom>
                <a:avLst/>
                <a:gdLst/>
                <a:ahLst/>
                <a:cxnLst/>
                <a:rect l="l" t="t" r="r" b="b"/>
                <a:pathLst>
                  <a:path w="4763" h="6556" extrusionOk="0">
                    <a:moveTo>
                      <a:pt x="2194" y="1"/>
                    </a:moveTo>
                    <a:cubicBezTo>
                      <a:pt x="1593" y="1"/>
                      <a:pt x="1109" y="322"/>
                      <a:pt x="744" y="817"/>
                    </a:cubicBezTo>
                    <a:cubicBezTo>
                      <a:pt x="647" y="950"/>
                      <a:pt x="557" y="1093"/>
                      <a:pt x="477" y="1247"/>
                    </a:cubicBezTo>
                    <a:cubicBezTo>
                      <a:pt x="477" y="1253"/>
                      <a:pt x="473" y="1256"/>
                      <a:pt x="470" y="1260"/>
                    </a:cubicBezTo>
                    <a:cubicBezTo>
                      <a:pt x="400" y="1396"/>
                      <a:pt x="337" y="1544"/>
                      <a:pt x="280" y="1693"/>
                    </a:cubicBezTo>
                    <a:cubicBezTo>
                      <a:pt x="87" y="2210"/>
                      <a:pt x="90" y="2926"/>
                      <a:pt x="57" y="3500"/>
                    </a:cubicBezTo>
                    <a:cubicBezTo>
                      <a:pt x="0" y="4555"/>
                      <a:pt x="100" y="5439"/>
                      <a:pt x="610" y="5949"/>
                    </a:cubicBezTo>
                    <a:cubicBezTo>
                      <a:pt x="1069" y="6404"/>
                      <a:pt x="1541" y="6556"/>
                      <a:pt x="1967" y="6556"/>
                    </a:cubicBezTo>
                    <a:cubicBezTo>
                      <a:pt x="2818" y="6556"/>
                      <a:pt x="3483" y="5949"/>
                      <a:pt x="3483" y="5949"/>
                    </a:cubicBezTo>
                    <a:lnTo>
                      <a:pt x="4592" y="3483"/>
                    </a:lnTo>
                    <a:lnTo>
                      <a:pt x="4679" y="3289"/>
                    </a:lnTo>
                    <a:lnTo>
                      <a:pt x="4692" y="3256"/>
                    </a:lnTo>
                    <a:lnTo>
                      <a:pt x="4759" y="3113"/>
                    </a:lnTo>
                    <a:lnTo>
                      <a:pt x="4759" y="3026"/>
                    </a:lnTo>
                    <a:lnTo>
                      <a:pt x="4759" y="2996"/>
                    </a:lnTo>
                    <a:cubicBezTo>
                      <a:pt x="4763" y="2670"/>
                      <a:pt x="4712" y="1730"/>
                      <a:pt x="4189" y="990"/>
                    </a:cubicBezTo>
                    <a:cubicBezTo>
                      <a:pt x="3829" y="481"/>
                      <a:pt x="3246" y="61"/>
                      <a:pt x="2299" y="4"/>
                    </a:cubicBezTo>
                    <a:cubicBezTo>
                      <a:pt x="2264" y="2"/>
                      <a:pt x="2229" y="1"/>
                      <a:pt x="2194" y="1"/>
                    </a:cubicBezTo>
                    <a:close/>
                  </a:path>
                </a:pathLst>
              </a:custGeom>
              <a:solidFill>
                <a:srgbClr val="9E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7746294" y="1294512"/>
                <a:ext cx="28638" cy="111643"/>
              </a:xfrm>
              <a:custGeom>
                <a:avLst/>
                <a:gdLst/>
                <a:ahLst/>
                <a:cxnLst/>
                <a:rect l="l" t="t" r="r" b="b"/>
                <a:pathLst>
                  <a:path w="384" h="1497" extrusionOk="0">
                    <a:moveTo>
                      <a:pt x="171" y="0"/>
                    </a:moveTo>
                    <a:lnTo>
                      <a:pt x="14" y="1100"/>
                    </a:lnTo>
                    <a:cubicBezTo>
                      <a:pt x="0" y="1197"/>
                      <a:pt x="27" y="1293"/>
                      <a:pt x="91" y="1369"/>
                    </a:cubicBezTo>
                    <a:cubicBezTo>
                      <a:pt x="151" y="1443"/>
                      <a:pt x="240" y="1489"/>
                      <a:pt x="337" y="1497"/>
                    </a:cubicBezTo>
                    <a:lnTo>
                      <a:pt x="351" y="1280"/>
                    </a:lnTo>
                    <a:cubicBezTo>
                      <a:pt x="314" y="1280"/>
                      <a:pt x="280" y="1260"/>
                      <a:pt x="257" y="1233"/>
                    </a:cubicBezTo>
                    <a:cubicBezTo>
                      <a:pt x="234" y="1203"/>
                      <a:pt x="223" y="1166"/>
                      <a:pt x="227" y="1129"/>
                    </a:cubicBezTo>
                    <a:lnTo>
                      <a:pt x="383" y="30"/>
                    </a:lnTo>
                    <a:lnTo>
                      <a:pt x="17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7827582" y="1296451"/>
                <a:ext cx="16929" cy="22672"/>
              </a:xfrm>
              <a:custGeom>
                <a:avLst/>
                <a:gdLst/>
                <a:ahLst/>
                <a:cxnLst/>
                <a:rect l="l" t="t" r="r" b="b"/>
                <a:pathLst>
                  <a:path w="227" h="304" extrusionOk="0">
                    <a:moveTo>
                      <a:pt x="119" y="0"/>
                    </a:moveTo>
                    <a:cubicBezTo>
                      <a:pt x="61" y="0"/>
                      <a:pt x="10" y="63"/>
                      <a:pt x="4" y="144"/>
                    </a:cubicBezTo>
                    <a:cubicBezTo>
                      <a:pt x="0" y="227"/>
                      <a:pt x="44" y="300"/>
                      <a:pt x="104" y="304"/>
                    </a:cubicBezTo>
                    <a:cubicBezTo>
                      <a:pt x="105" y="304"/>
                      <a:pt x="106" y="304"/>
                      <a:pt x="108" y="304"/>
                    </a:cubicBezTo>
                    <a:cubicBezTo>
                      <a:pt x="166" y="304"/>
                      <a:pt x="216" y="239"/>
                      <a:pt x="220" y="157"/>
                    </a:cubicBezTo>
                    <a:cubicBezTo>
                      <a:pt x="227" y="74"/>
                      <a:pt x="184" y="4"/>
                      <a:pt x="124" y="1"/>
                    </a:cubicBezTo>
                    <a:cubicBezTo>
                      <a:pt x="122" y="0"/>
                      <a:pt x="121" y="0"/>
                      <a:pt x="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7704531" y="1288770"/>
                <a:ext cx="16929" cy="22895"/>
              </a:xfrm>
              <a:custGeom>
                <a:avLst/>
                <a:gdLst/>
                <a:ahLst/>
                <a:cxnLst/>
                <a:rect l="l" t="t" r="r" b="b"/>
                <a:pathLst>
                  <a:path w="227" h="307" extrusionOk="0">
                    <a:moveTo>
                      <a:pt x="119" y="0"/>
                    </a:moveTo>
                    <a:cubicBezTo>
                      <a:pt x="61" y="0"/>
                      <a:pt x="11" y="65"/>
                      <a:pt x="4" y="147"/>
                    </a:cubicBezTo>
                    <a:cubicBezTo>
                      <a:pt x="0" y="230"/>
                      <a:pt x="44" y="300"/>
                      <a:pt x="104" y="307"/>
                    </a:cubicBezTo>
                    <a:cubicBezTo>
                      <a:pt x="105" y="307"/>
                      <a:pt x="106" y="307"/>
                      <a:pt x="108" y="307"/>
                    </a:cubicBezTo>
                    <a:cubicBezTo>
                      <a:pt x="166" y="307"/>
                      <a:pt x="217" y="242"/>
                      <a:pt x="224" y="160"/>
                    </a:cubicBezTo>
                    <a:cubicBezTo>
                      <a:pt x="227" y="77"/>
                      <a:pt x="184" y="7"/>
                      <a:pt x="124" y="0"/>
                    </a:cubicBezTo>
                    <a:cubicBezTo>
                      <a:pt x="122" y="0"/>
                      <a:pt x="121" y="0"/>
                      <a:pt x="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7794023" y="1402052"/>
                <a:ext cx="31845" cy="34604"/>
              </a:xfrm>
              <a:custGeom>
                <a:avLst/>
                <a:gdLst/>
                <a:ahLst/>
                <a:cxnLst/>
                <a:rect l="l" t="t" r="r" b="b"/>
                <a:pathLst>
                  <a:path w="427" h="464" extrusionOk="0">
                    <a:moveTo>
                      <a:pt x="414" y="1"/>
                    </a:moveTo>
                    <a:lnTo>
                      <a:pt x="200" y="24"/>
                    </a:lnTo>
                    <a:cubicBezTo>
                      <a:pt x="206" y="81"/>
                      <a:pt x="186" y="141"/>
                      <a:pt x="150" y="181"/>
                    </a:cubicBezTo>
                    <a:cubicBezTo>
                      <a:pt x="114" y="224"/>
                      <a:pt x="57" y="247"/>
                      <a:pt x="0" y="247"/>
                    </a:cubicBezTo>
                    <a:lnTo>
                      <a:pt x="0" y="464"/>
                    </a:lnTo>
                    <a:cubicBezTo>
                      <a:pt x="117" y="464"/>
                      <a:pt x="234" y="410"/>
                      <a:pt x="310" y="324"/>
                    </a:cubicBezTo>
                    <a:cubicBezTo>
                      <a:pt x="390" y="238"/>
                      <a:pt x="426" y="118"/>
                      <a:pt x="414"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7809386" y="1247082"/>
                <a:ext cx="63689" cy="29160"/>
              </a:xfrm>
              <a:custGeom>
                <a:avLst/>
                <a:gdLst/>
                <a:ahLst/>
                <a:cxnLst/>
                <a:rect l="l" t="t" r="r" b="b"/>
                <a:pathLst>
                  <a:path w="854" h="391" extrusionOk="0">
                    <a:moveTo>
                      <a:pt x="315" y="1"/>
                    </a:moveTo>
                    <a:cubicBezTo>
                      <a:pt x="295" y="1"/>
                      <a:pt x="276" y="1"/>
                      <a:pt x="257" y="3"/>
                    </a:cubicBezTo>
                    <a:cubicBezTo>
                      <a:pt x="184" y="6"/>
                      <a:pt x="0" y="46"/>
                      <a:pt x="28" y="179"/>
                    </a:cubicBezTo>
                    <a:cubicBezTo>
                      <a:pt x="37" y="239"/>
                      <a:pt x="94" y="276"/>
                      <a:pt x="151" y="303"/>
                    </a:cubicBezTo>
                    <a:cubicBezTo>
                      <a:pt x="279" y="360"/>
                      <a:pt x="418" y="390"/>
                      <a:pt x="557" y="390"/>
                    </a:cubicBezTo>
                    <a:cubicBezTo>
                      <a:pt x="588" y="390"/>
                      <a:pt x="619" y="389"/>
                      <a:pt x="651" y="386"/>
                    </a:cubicBezTo>
                    <a:cubicBezTo>
                      <a:pt x="731" y="379"/>
                      <a:pt x="824" y="349"/>
                      <a:pt x="844" y="273"/>
                    </a:cubicBezTo>
                    <a:cubicBezTo>
                      <a:pt x="854" y="229"/>
                      <a:pt x="834" y="179"/>
                      <a:pt x="804" y="146"/>
                    </a:cubicBezTo>
                    <a:cubicBezTo>
                      <a:pt x="771" y="109"/>
                      <a:pt x="724" y="89"/>
                      <a:pt x="680" y="73"/>
                    </a:cubicBezTo>
                    <a:cubicBezTo>
                      <a:pt x="566" y="27"/>
                      <a:pt x="438"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7686185" y="1240221"/>
                <a:ext cx="56977" cy="24312"/>
              </a:xfrm>
              <a:custGeom>
                <a:avLst/>
                <a:gdLst/>
                <a:ahLst/>
                <a:cxnLst/>
                <a:rect l="l" t="t" r="r" b="b"/>
                <a:pathLst>
                  <a:path w="764" h="326" extrusionOk="0">
                    <a:moveTo>
                      <a:pt x="395" y="0"/>
                    </a:moveTo>
                    <a:cubicBezTo>
                      <a:pt x="333" y="0"/>
                      <a:pt x="271" y="7"/>
                      <a:pt x="213" y="21"/>
                    </a:cubicBezTo>
                    <a:cubicBezTo>
                      <a:pt x="150" y="38"/>
                      <a:pt x="0" y="98"/>
                      <a:pt x="40" y="211"/>
                    </a:cubicBezTo>
                    <a:cubicBezTo>
                      <a:pt x="57" y="258"/>
                      <a:pt x="113" y="285"/>
                      <a:pt x="163" y="298"/>
                    </a:cubicBezTo>
                    <a:cubicBezTo>
                      <a:pt x="236" y="316"/>
                      <a:pt x="312" y="325"/>
                      <a:pt x="388" y="325"/>
                    </a:cubicBezTo>
                    <a:cubicBezTo>
                      <a:pt x="463" y="325"/>
                      <a:pt x="538" y="316"/>
                      <a:pt x="610" y="298"/>
                    </a:cubicBezTo>
                    <a:cubicBezTo>
                      <a:pt x="680" y="278"/>
                      <a:pt x="753" y="238"/>
                      <a:pt x="760" y="172"/>
                    </a:cubicBezTo>
                    <a:cubicBezTo>
                      <a:pt x="763" y="132"/>
                      <a:pt x="740" y="92"/>
                      <a:pt x="706" y="65"/>
                    </a:cubicBezTo>
                    <a:cubicBezTo>
                      <a:pt x="673" y="41"/>
                      <a:pt x="630" y="28"/>
                      <a:pt x="590" y="21"/>
                    </a:cubicBezTo>
                    <a:cubicBezTo>
                      <a:pt x="526" y="8"/>
                      <a:pt x="460" y="0"/>
                      <a:pt x="3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7026552" y="1655539"/>
                <a:ext cx="1311744" cy="977786"/>
              </a:xfrm>
              <a:custGeom>
                <a:avLst/>
                <a:gdLst/>
                <a:ahLst/>
                <a:cxnLst/>
                <a:rect l="l" t="t" r="r" b="b"/>
                <a:pathLst>
                  <a:path w="17589" h="13111" extrusionOk="0">
                    <a:moveTo>
                      <a:pt x="13697" y="1"/>
                    </a:moveTo>
                    <a:lnTo>
                      <a:pt x="11674" y="2350"/>
                    </a:lnTo>
                    <a:lnTo>
                      <a:pt x="10271" y="84"/>
                    </a:lnTo>
                    <a:cubicBezTo>
                      <a:pt x="10271" y="84"/>
                      <a:pt x="9891" y="521"/>
                      <a:pt x="9375" y="678"/>
                    </a:cubicBezTo>
                    <a:cubicBezTo>
                      <a:pt x="8448" y="957"/>
                      <a:pt x="7078" y="1427"/>
                      <a:pt x="6623" y="1860"/>
                    </a:cubicBezTo>
                    <a:cubicBezTo>
                      <a:pt x="5912" y="2537"/>
                      <a:pt x="4410" y="7859"/>
                      <a:pt x="4410" y="7859"/>
                    </a:cubicBezTo>
                    <a:lnTo>
                      <a:pt x="1" y="13111"/>
                    </a:lnTo>
                    <a:lnTo>
                      <a:pt x="5879" y="13111"/>
                    </a:lnTo>
                    <a:lnTo>
                      <a:pt x="7292" y="11287"/>
                    </a:lnTo>
                    <a:lnTo>
                      <a:pt x="7292" y="13111"/>
                    </a:lnTo>
                    <a:lnTo>
                      <a:pt x="17589" y="13111"/>
                    </a:lnTo>
                    <a:lnTo>
                      <a:pt x="17529" y="12517"/>
                    </a:lnTo>
                    <a:lnTo>
                      <a:pt x="17136" y="8602"/>
                    </a:lnTo>
                    <a:lnTo>
                      <a:pt x="17083" y="8059"/>
                    </a:lnTo>
                    <a:lnTo>
                      <a:pt x="14140" y="1354"/>
                    </a:lnTo>
                    <a:lnTo>
                      <a:pt x="136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7691330" y="2113589"/>
                <a:ext cx="646960" cy="519731"/>
              </a:xfrm>
              <a:custGeom>
                <a:avLst/>
                <a:gdLst/>
                <a:ahLst/>
                <a:cxnLst/>
                <a:rect l="l" t="t" r="r" b="b"/>
                <a:pathLst>
                  <a:path w="8675" h="6969" extrusionOk="0">
                    <a:moveTo>
                      <a:pt x="6286" y="0"/>
                    </a:moveTo>
                    <a:lnTo>
                      <a:pt x="6082" y="1046"/>
                    </a:lnTo>
                    <a:lnTo>
                      <a:pt x="1520" y="574"/>
                    </a:lnTo>
                    <a:lnTo>
                      <a:pt x="1" y="4629"/>
                    </a:lnTo>
                    <a:cubicBezTo>
                      <a:pt x="1" y="4629"/>
                      <a:pt x="2060" y="6219"/>
                      <a:pt x="5456" y="6969"/>
                    </a:cubicBezTo>
                    <a:lnTo>
                      <a:pt x="8675" y="6969"/>
                    </a:lnTo>
                    <a:lnTo>
                      <a:pt x="8222" y="2460"/>
                    </a:lnTo>
                    <a:lnTo>
                      <a:pt x="628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7567831" y="2156023"/>
                <a:ext cx="276459" cy="267286"/>
              </a:xfrm>
              <a:custGeom>
                <a:avLst/>
                <a:gdLst/>
                <a:ahLst/>
                <a:cxnLst/>
                <a:rect l="l" t="t" r="r" b="b"/>
                <a:pathLst>
                  <a:path w="3707" h="3584" extrusionOk="0">
                    <a:moveTo>
                      <a:pt x="1547" y="0"/>
                    </a:moveTo>
                    <a:cubicBezTo>
                      <a:pt x="1475" y="0"/>
                      <a:pt x="1423" y="19"/>
                      <a:pt x="1400" y="62"/>
                    </a:cubicBezTo>
                    <a:cubicBezTo>
                      <a:pt x="1267" y="302"/>
                      <a:pt x="1467" y="594"/>
                      <a:pt x="1964" y="777"/>
                    </a:cubicBezTo>
                    <a:cubicBezTo>
                      <a:pt x="1605" y="742"/>
                      <a:pt x="1243" y="717"/>
                      <a:pt x="935" y="717"/>
                    </a:cubicBezTo>
                    <a:cubicBezTo>
                      <a:pt x="520" y="717"/>
                      <a:pt x="203" y="763"/>
                      <a:pt x="124" y="891"/>
                    </a:cubicBezTo>
                    <a:cubicBezTo>
                      <a:pt x="0" y="1094"/>
                      <a:pt x="231" y="1211"/>
                      <a:pt x="231" y="1211"/>
                    </a:cubicBezTo>
                    <a:cubicBezTo>
                      <a:pt x="231" y="1211"/>
                      <a:pt x="60" y="1281"/>
                      <a:pt x="88" y="1457"/>
                    </a:cubicBezTo>
                    <a:cubicBezTo>
                      <a:pt x="114" y="1631"/>
                      <a:pt x="397" y="1724"/>
                      <a:pt x="397" y="1724"/>
                    </a:cubicBezTo>
                    <a:cubicBezTo>
                      <a:pt x="397" y="1724"/>
                      <a:pt x="224" y="1751"/>
                      <a:pt x="251" y="1971"/>
                    </a:cubicBezTo>
                    <a:cubicBezTo>
                      <a:pt x="300" y="2337"/>
                      <a:pt x="2947" y="3584"/>
                      <a:pt x="2947" y="3584"/>
                    </a:cubicBezTo>
                    <a:lnTo>
                      <a:pt x="3707" y="1021"/>
                    </a:lnTo>
                    <a:cubicBezTo>
                      <a:pt x="3707" y="1021"/>
                      <a:pt x="3219" y="801"/>
                      <a:pt x="2830" y="554"/>
                    </a:cubicBezTo>
                    <a:cubicBezTo>
                      <a:pt x="2370" y="263"/>
                      <a:pt x="1815" y="0"/>
                      <a:pt x="1547" y="0"/>
                    </a:cubicBezTo>
                    <a:close/>
                  </a:path>
                </a:pathLst>
              </a:custGeom>
              <a:solidFill>
                <a:srgbClr val="9E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7584238" y="2237386"/>
                <a:ext cx="93968" cy="23641"/>
              </a:xfrm>
              <a:custGeom>
                <a:avLst/>
                <a:gdLst/>
                <a:ahLst/>
                <a:cxnLst/>
                <a:rect l="l" t="t" r="r" b="b"/>
                <a:pathLst>
                  <a:path w="1260" h="317" extrusionOk="0">
                    <a:moveTo>
                      <a:pt x="299" y="1"/>
                    </a:moveTo>
                    <a:cubicBezTo>
                      <a:pt x="121" y="1"/>
                      <a:pt x="11" y="12"/>
                      <a:pt x="0" y="13"/>
                    </a:cubicBezTo>
                    <a:lnTo>
                      <a:pt x="24" y="226"/>
                    </a:lnTo>
                    <a:cubicBezTo>
                      <a:pt x="26" y="226"/>
                      <a:pt x="124" y="217"/>
                      <a:pt x="286" y="217"/>
                    </a:cubicBezTo>
                    <a:cubicBezTo>
                      <a:pt x="505" y="217"/>
                      <a:pt x="842" y="234"/>
                      <a:pt x="1214" y="317"/>
                    </a:cubicBezTo>
                    <a:lnTo>
                      <a:pt x="1260" y="106"/>
                    </a:lnTo>
                    <a:cubicBezTo>
                      <a:pt x="874" y="20"/>
                      <a:pt x="530" y="1"/>
                      <a:pt x="29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7596692" y="2276614"/>
                <a:ext cx="76144" cy="27221"/>
              </a:xfrm>
              <a:custGeom>
                <a:avLst/>
                <a:gdLst/>
                <a:ahLst/>
                <a:cxnLst/>
                <a:rect l="l" t="t" r="r" b="b"/>
                <a:pathLst>
                  <a:path w="1021" h="365" extrusionOk="0">
                    <a:moveTo>
                      <a:pt x="17" y="0"/>
                    </a:moveTo>
                    <a:lnTo>
                      <a:pt x="1" y="217"/>
                    </a:lnTo>
                    <a:cubicBezTo>
                      <a:pt x="7" y="217"/>
                      <a:pt x="520" y="254"/>
                      <a:pt x="970" y="364"/>
                    </a:cubicBezTo>
                    <a:lnTo>
                      <a:pt x="1020" y="154"/>
                    </a:lnTo>
                    <a:cubicBezTo>
                      <a:pt x="553" y="40"/>
                      <a:pt x="37" y="4"/>
                      <a:pt x="1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7740775" y="1655539"/>
                <a:ext cx="942809" cy="948551"/>
              </a:xfrm>
              <a:custGeom>
                <a:avLst/>
                <a:gdLst/>
                <a:ahLst/>
                <a:cxnLst/>
                <a:rect l="l" t="t" r="r" b="b"/>
                <a:pathLst>
                  <a:path w="12642" h="12719" extrusionOk="0">
                    <a:moveTo>
                      <a:pt x="4120" y="1"/>
                    </a:moveTo>
                    <a:lnTo>
                      <a:pt x="4456" y="1517"/>
                    </a:lnTo>
                    <a:lnTo>
                      <a:pt x="5993" y="7765"/>
                    </a:lnTo>
                    <a:lnTo>
                      <a:pt x="5993" y="7765"/>
                    </a:lnTo>
                    <a:lnTo>
                      <a:pt x="1231" y="7156"/>
                    </a:lnTo>
                    <a:lnTo>
                      <a:pt x="1" y="10495"/>
                    </a:lnTo>
                    <a:cubicBezTo>
                      <a:pt x="1" y="10495"/>
                      <a:pt x="3057" y="12718"/>
                      <a:pt x="6330" y="12718"/>
                    </a:cubicBezTo>
                    <a:cubicBezTo>
                      <a:pt x="6869" y="12718"/>
                      <a:pt x="7414" y="12658"/>
                      <a:pt x="7952" y="12517"/>
                    </a:cubicBezTo>
                    <a:cubicBezTo>
                      <a:pt x="8175" y="12457"/>
                      <a:pt x="8395" y="12381"/>
                      <a:pt x="8618" y="12284"/>
                    </a:cubicBezTo>
                    <a:cubicBezTo>
                      <a:pt x="12641" y="10528"/>
                      <a:pt x="9175" y="2130"/>
                      <a:pt x="8485" y="1640"/>
                    </a:cubicBezTo>
                    <a:cubicBezTo>
                      <a:pt x="8098" y="1367"/>
                      <a:pt x="6246" y="870"/>
                      <a:pt x="5079" y="578"/>
                    </a:cubicBezTo>
                    <a:cubicBezTo>
                      <a:pt x="4520" y="434"/>
                      <a:pt x="4120" y="1"/>
                      <a:pt x="4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7662991" y="1696332"/>
                <a:ext cx="504069" cy="362148"/>
              </a:xfrm>
              <a:custGeom>
                <a:avLst/>
                <a:gdLst/>
                <a:ahLst/>
                <a:cxnLst/>
                <a:rect l="l" t="t" r="r" b="b"/>
                <a:pathLst>
                  <a:path w="6759" h="4856" extrusionOk="0">
                    <a:moveTo>
                      <a:pt x="6226" y="0"/>
                    </a:moveTo>
                    <a:lnTo>
                      <a:pt x="6019" y="57"/>
                    </a:lnTo>
                    <a:lnTo>
                      <a:pt x="6526" y="1880"/>
                    </a:lnTo>
                    <a:lnTo>
                      <a:pt x="4916" y="2687"/>
                    </a:lnTo>
                    <a:lnTo>
                      <a:pt x="4890" y="2859"/>
                    </a:lnTo>
                    <a:lnTo>
                      <a:pt x="5422" y="3366"/>
                    </a:lnTo>
                    <a:lnTo>
                      <a:pt x="2994" y="4636"/>
                    </a:lnTo>
                    <a:lnTo>
                      <a:pt x="951" y="3276"/>
                    </a:lnTo>
                    <a:lnTo>
                      <a:pt x="1524" y="2759"/>
                    </a:lnTo>
                    <a:lnTo>
                      <a:pt x="1514" y="2593"/>
                    </a:lnTo>
                    <a:lnTo>
                      <a:pt x="234" y="1696"/>
                    </a:lnTo>
                    <a:lnTo>
                      <a:pt x="937" y="174"/>
                    </a:lnTo>
                    <a:lnTo>
                      <a:pt x="744" y="83"/>
                    </a:lnTo>
                    <a:lnTo>
                      <a:pt x="1" y="1690"/>
                    </a:lnTo>
                    <a:lnTo>
                      <a:pt x="38" y="1823"/>
                    </a:lnTo>
                    <a:lnTo>
                      <a:pt x="1277" y="2693"/>
                    </a:lnTo>
                    <a:lnTo>
                      <a:pt x="704" y="3210"/>
                    </a:lnTo>
                    <a:lnTo>
                      <a:pt x="714" y="3379"/>
                    </a:lnTo>
                    <a:lnTo>
                      <a:pt x="2930" y="4849"/>
                    </a:lnTo>
                    <a:lnTo>
                      <a:pt x="3037" y="4856"/>
                    </a:lnTo>
                    <a:lnTo>
                      <a:pt x="5656" y="3486"/>
                    </a:lnTo>
                    <a:lnTo>
                      <a:pt x="5682" y="3313"/>
                    </a:lnTo>
                    <a:lnTo>
                      <a:pt x="5150" y="2810"/>
                    </a:lnTo>
                    <a:lnTo>
                      <a:pt x="6702" y="2033"/>
                    </a:lnTo>
                    <a:lnTo>
                      <a:pt x="6759" y="1910"/>
                    </a:lnTo>
                    <a:lnTo>
                      <a:pt x="6226"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7725636" y="1655539"/>
                <a:ext cx="393993" cy="396529"/>
              </a:xfrm>
              <a:custGeom>
                <a:avLst/>
                <a:gdLst/>
                <a:ahLst/>
                <a:cxnLst/>
                <a:rect l="l" t="t" r="r" b="b"/>
                <a:pathLst>
                  <a:path w="5283" h="5317" extrusionOk="0">
                    <a:moveTo>
                      <a:pt x="4323" y="1"/>
                    </a:moveTo>
                    <a:lnTo>
                      <a:pt x="2300" y="2350"/>
                    </a:lnTo>
                    <a:lnTo>
                      <a:pt x="897" y="84"/>
                    </a:lnTo>
                    <a:cubicBezTo>
                      <a:pt x="897" y="84"/>
                      <a:pt x="517" y="521"/>
                      <a:pt x="1" y="678"/>
                    </a:cubicBezTo>
                    <a:lnTo>
                      <a:pt x="2140" y="5316"/>
                    </a:lnTo>
                    <a:lnTo>
                      <a:pt x="4659" y="1517"/>
                    </a:lnTo>
                    <a:lnTo>
                      <a:pt x="4766" y="1354"/>
                    </a:lnTo>
                    <a:lnTo>
                      <a:pt x="5282" y="578"/>
                    </a:lnTo>
                    <a:cubicBezTo>
                      <a:pt x="4722" y="434"/>
                      <a:pt x="4323" y="1"/>
                      <a:pt x="4323" y="1"/>
                    </a:cubicBezTo>
                    <a:close/>
                  </a:path>
                </a:pathLst>
              </a:custGeom>
              <a:solidFill>
                <a:srgbClr val="8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7845183" y="1824753"/>
                <a:ext cx="105229" cy="83601"/>
              </a:xfrm>
              <a:custGeom>
                <a:avLst/>
                <a:gdLst/>
                <a:ahLst/>
                <a:cxnLst/>
                <a:rect l="l" t="t" r="r" b="b"/>
                <a:pathLst>
                  <a:path w="1411" h="1121" extrusionOk="0">
                    <a:moveTo>
                      <a:pt x="627" y="1"/>
                    </a:moveTo>
                    <a:lnTo>
                      <a:pt x="0" y="897"/>
                    </a:lnTo>
                    <a:lnTo>
                      <a:pt x="177" y="1021"/>
                    </a:lnTo>
                    <a:lnTo>
                      <a:pt x="707" y="261"/>
                    </a:lnTo>
                    <a:lnTo>
                      <a:pt x="1224" y="1121"/>
                    </a:lnTo>
                    <a:lnTo>
                      <a:pt x="1410" y="1008"/>
                    </a:lnTo>
                    <a:lnTo>
                      <a:pt x="807" y="8"/>
                    </a:lnTo>
                    <a:lnTo>
                      <a:pt x="62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7843691" y="2200844"/>
                <a:ext cx="103737" cy="306961"/>
              </a:xfrm>
              <a:custGeom>
                <a:avLst/>
                <a:gdLst/>
                <a:ahLst/>
                <a:cxnLst/>
                <a:rect l="l" t="t" r="r" b="b"/>
                <a:pathLst>
                  <a:path w="1391" h="4116" extrusionOk="0">
                    <a:moveTo>
                      <a:pt x="1180" y="0"/>
                    </a:moveTo>
                    <a:lnTo>
                      <a:pt x="0" y="4055"/>
                    </a:lnTo>
                    <a:lnTo>
                      <a:pt x="207" y="4115"/>
                    </a:lnTo>
                    <a:lnTo>
                      <a:pt x="1390" y="60"/>
                    </a:lnTo>
                    <a:lnTo>
                      <a:pt x="1180"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7720192" y="1072050"/>
                <a:ext cx="299802" cy="245360"/>
              </a:xfrm>
              <a:custGeom>
                <a:avLst/>
                <a:gdLst/>
                <a:ahLst/>
                <a:cxnLst/>
                <a:rect l="l" t="t" r="r" b="b"/>
                <a:pathLst>
                  <a:path w="4020" h="3290" extrusionOk="0">
                    <a:moveTo>
                      <a:pt x="1451" y="1"/>
                    </a:moveTo>
                    <a:cubicBezTo>
                      <a:pt x="850" y="1"/>
                      <a:pt x="366" y="322"/>
                      <a:pt x="1" y="817"/>
                    </a:cubicBezTo>
                    <a:cubicBezTo>
                      <a:pt x="436" y="978"/>
                      <a:pt x="900" y="1059"/>
                      <a:pt x="1365" y="1059"/>
                    </a:cubicBezTo>
                    <a:cubicBezTo>
                      <a:pt x="1814" y="1059"/>
                      <a:pt x="2264" y="983"/>
                      <a:pt x="2686" y="830"/>
                    </a:cubicBezTo>
                    <a:cubicBezTo>
                      <a:pt x="2820" y="1740"/>
                      <a:pt x="3283" y="2623"/>
                      <a:pt x="3936" y="3289"/>
                    </a:cubicBezTo>
                    <a:lnTo>
                      <a:pt x="3949" y="3256"/>
                    </a:lnTo>
                    <a:lnTo>
                      <a:pt x="4016" y="3113"/>
                    </a:lnTo>
                    <a:lnTo>
                      <a:pt x="4016" y="3026"/>
                    </a:lnTo>
                    <a:lnTo>
                      <a:pt x="4016" y="2996"/>
                    </a:lnTo>
                    <a:cubicBezTo>
                      <a:pt x="4020" y="2670"/>
                      <a:pt x="3969" y="1730"/>
                      <a:pt x="3446" y="990"/>
                    </a:cubicBezTo>
                    <a:cubicBezTo>
                      <a:pt x="3086" y="481"/>
                      <a:pt x="2503" y="61"/>
                      <a:pt x="1556" y="4"/>
                    </a:cubicBezTo>
                    <a:cubicBezTo>
                      <a:pt x="1521" y="2"/>
                      <a:pt x="1486" y="1"/>
                      <a:pt x="14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7956526" y="1278404"/>
                <a:ext cx="111419" cy="140728"/>
              </a:xfrm>
              <a:custGeom>
                <a:avLst/>
                <a:gdLst/>
                <a:ahLst/>
                <a:cxnLst/>
                <a:rect l="l" t="t" r="r" b="b"/>
                <a:pathLst>
                  <a:path w="1494" h="1887" extrusionOk="0">
                    <a:moveTo>
                      <a:pt x="648" y="1"/>
                    </a:moveTo>
                    <a:cubicBezTo>
                      <a:pt x="477" y="1"/>
                      <a:pt x="303" y="77"/>
                      <a:pt x="207" y="216"/>
                    </a:cubicBezTo>
                    <a:lnTo>
                      <a:pt x="0" y="1782"/>
                    </a:lnTo>
                    <a:cubicBezTo>
                      <a:pt x="135" y="1853"/>
                      <a:pt x="286" y="1886"/>
                      <a:pt x="437" y="1886"/>
                    </a:cubicBezTo>
                    <a:cubicBezTo>
                      <a:pt x="729" y="1886"/>
                      <a:pt x="1024" y="1762"/>
                      <a:pt x="1211" y="1536"/>
                    </a:cubicBezTo>
                    <a:cubicBezTo>
                      <a:pt x="1494" y="1189"/>
                      <a:pt x="1494" y="646"/>
                      <a:pt x="1214" y="299"/>
                    </a:cubicBezTo>
                    <a:cubicBezTo>
                      <a:pt x="1091" y="146"/>
                      <a:pt x="917" y="29"/>
                      <a:pt x="723" y="6"/>
                    </a:cubicBezTo>
                    <a:cubicBezTo>
                      <a:pt x="699" y="2"/>
                      <a:pt x="673" y="1"/>
                      <a:pt x="648" y="1"/>
                    </a:cubicBezTo>
                    <a:close/>
                  </a:path>
                </a:pathLst>
              </a:custGeom>
              <a:solidFill>
                <a:srgbClr val="9E6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7997767" y="1311143"/>
                <a:ext cx="42360" cy="66374"/>
              </a:xfrm>
              <a:custGeom>
                <a:avLst/>
                <a:gdLst/>
                <a:ahLst/>
                <a:cxnLst/>
                <a:rect l="l" t="t" r="r" b="b"/>
                <a:pathLst>
                  <a:path w="568" h="890" extrusionOk="0">
                    <a:moveTo>
                      <a:pt x="167" y="0"/>
                    </a:moveTo>
                    <a:lnTo>
                      <a:pt x="27" y="137"/>
                    </a:lnTo>
                    <a:cubicBezTo>
                      <a:pt x="110" y="347"/>
                      <a:pt x="101" y="594"/>
                      <a:pt x="1" y="794"/>
                    </a:cubicBezTo>
                    <a:lnTo>
                      <a:pt x="194" y="890"/>
                    </a:lnTo>
                    <a:cubicBezTo>
                      <a:pt x="284" y="703"/>
                      <a:pt x="318" y="490"/>
                      <a:pt x="287" y="283"/>
                    </a:cubicBezTo>
                    <a:lnTo>
                      <a:pt x="287" y="283"/>
                    </a:lnTo>
                    <a:lnTo>
                      <a:pt x="481" y="370"/>
                    </a:lnTo>
                    <a:lnTo>
                      <a:pt x="567" y="174"/>
                    </a:lnTo>
                    <a:lnTo>
                      <a:pt x="16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7750246" y="2391910"/>
                <a:ext cx="121636" cy="58021"/>
              </a:xfrm>
              <a:custGeom>
                <a:avLst/>
                <a:gdLst/>
                <a:ahLst/>
                <a:cxnLst/>
                <a:rect l="l" t="t" r="r" b="b"/>
                <a:pathLst>
                  <a:path w="1631" h="778" extrusionOk="0">
                    <a:moveTo>
                      <a:pt x="74" y="1"/>
                    </a:moveTo>
                    <a:lnTo>
                      <a:pt x="1" y="204"/>
                    </a:lnTo>
                    <a:lnTo>
                      <a:pt x="1553" y="777"/>
                    </a:lnTo>
                    <a:lnTo>
                      <a:pt x="1630" y="578"/>
                    </a:lnTo>
                    <a:lnTo>
                      <a:pt x="7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8181078" y="3156332"/>
                <a:ext cx="640994" cy="785674"/>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7957348" y="2727889"/>
                <a:ext cx="496910" cy="1214122"/>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4"/>
              <p:cNvSpPr/>
              <p:nvPr/>
            </p:nvSpPr>
            <p:spPr>
              <a:xfrm>
                <a:off x="8081891" y="3039769"/>
                <a:ext cx="220526" cy="902910"/>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4"/>
              <p:cNvSpPr/>
              <p:nvPr/>
            </p:nvSpPr>
            <p:spPr>
              <a:xfrm>
                <a:off x="7602287" y="2903070"/>
                <a:ext cx="564403" cy="1038939"/>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4"/>
              <p:cNvSpPr/>
              <p:nvPr/>
            </p:nvSpPr>
            <p:spPr>
              <a:xfrm>
                <a:off x="7753082" y="3166773"/>
                <a:ext cx="352230" cy="777396"/>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4"/>
              <p:cNvSpPr/>
              <p:nvPr/>
            </p:nvSpPr>
            <p:spPr>
              <a:xfrm>
                <a:off x="7780150" y="3869600"/>
                <a:ext cx="734930" cy="813568"/>
              </a:xfrm>
              <a:custGeom>
                <a:avLst/>
                <a:gdLst/>
                <a:ahLst/>
                <a:cxnLst/>
                <a:rect l="l" t="t" r="r" b="b"/>
                <a:pathLst>
                  <a:path w="7542" h="8349" extrusionOk="0">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Subtitle 6">
            <a:extLst>
              <a:ext uri="{FF2B5EF4-FFF2-40B4-BE49-F238E27FC236}">
                <a16:creationId xmlns:a16="http://schemas.microsoft.com/office/drawing/2014/main" id="{7C55B0AB-71E2-454B-AFAA-479C915D6677}"/>
              </a:ext>
            </a:extLst>
          </p:cNvPr>
          <p:cNvSpPr>
            <a:spLocks noGrp="1"/>
          </p:cNvSpPr>
          <p:nvPr>
            <p:ph type="subTitle" idx="1"/>
          </p:nvPr>
        </p:nvSpPr>
        <p:spPr>
          <a:xfrm>
            <a:off x="0" y="528392"/>
            <a:ext cx="3595725" cy="517182"/>
          </a:xfrm>
        </p:spPr>
        <p:txBody>
          <a:bodyPr/>
          <a:lstStyle/>
          <a:p>
            <a:r>
              <a:rPr lang="en-US" sz="2000" dirty="0"/>
              <a:t>RESOURCES &amp; REFERRALS </a:t>
            </a:r>
          </a:p>
        </p:txBody>
      </p:sp>
      <p:sp>
        <p:nvSpPr>
          <p:cNvPr id="100" name="TextBox 99">
            <a:extLst>
              <a:ext uri="{FF2B5EF4-FFF2-40B4-BE49-F238E27FC236}">
                <a16:creationId xmlns:a16="http://schemas.microsoft.com/office/drawing/2014/main" id="{2C82FBB8-2497-4354-AF57-E74DC48180C9}"/>
              </a:ext>
            </a:extLst>
          </p:cNvPr>
          <p:cNvSpPr txBox="1"/>
          <p:nvPr/>
        </p:nvSpPr>
        <p:spPr>
          <a:xfrm>
            <a:off x="163588" y="1103228"/>
            <a:ext cx="4578178" cy="286232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naheim" panose="020B0604020202020204" charset="0"/>
              </a:rPr>
              <a:t>Physiatrist</a:t>
            </a:r>
          </a:p>
          <a:p>
            <a:pPr marL="285750" indent="-285750">
              <a:buFont typeface="Arial" panose="020B0604020202020204" pitchFamily="34" charset="0"/>
              <a:buChar char="•"/>
            </a:pPr>
            <a:r>
              <a:rPr lang="en-US" sz="1600" dirty="0">
                <a:latin typeface="Anaheim" panose="020B0604020202020204" charset="0"/>
              </a:rPr>
              <a:t>Behavioral Neurologists</a:t>
            </a:r>
          </a:p>
          <a:p>
            <a:pPr marL="285750" indent="-285750">
              <a:buFont typeface="Arial" panose="020B0604020202020204" pitchFamily="34" charset="0"/>
              <a:buChar char="•"/>
            </a:pPr>
            <a:r>
              <a:rPr lang="en-US" sz="1600" dirty="0">
                <a:latin typeface="Anaheim" panose="020B0604020202020204" charset="0"/>
              </a:rPr>
              <a:t>Neurorehabilitation specialists</a:t>
            </a:r>
          </a:p>
          <a:p>
            <a:pPr marL="285750" indent="-285750">
              <a:buFont typeface="Arial" panose="020B0604020202020204" pitchFamily="34" charset="0"/>
              <a:buChar char="•"/>
            </a:pPr>
            <a:r>
              <a:rPr lang="en-US" sz="1600" dirty="0">
                <a:latin typeface="Anaheim" panose="020B0604020202020204" charset="0"/>
              </a:rPr>
              <a:t>Neuropsychiatrists</a:t>
            </a:r>
          </a:p>
          <a:p>
            <a:pPr marL="285750" indent="-285750">
              <a:buFont typeface="Arial" panose="020B0604020202020204" pitchFamily="34" charset="0"/>
              <a:buChar char="•"/>
            </a:pPr>
            <a:r>
              <a:rPr lang="en-US" sz="1600" dirty="0">
                <a:latin typeface="Anaheim" panose="020B0604020202020204" charset="0"/>
              </a:rPr>
              <a:t>Neuropsychologists</a:t>
            </a:r>
          </a:p>
          <a:p>
            <a:pPr marL="285750" indent="-285750">
              <a:buFont typeface="Arial" panose="020B0604020202020204" pitchFamily="34" charset="0"/>
              <a:buChar char="•"/>
            </a:pPr>
            <a:r>
              <a:rPr lang="en-US" sz="1600" dirty="0">
                <a:latin typeface="Anaheim" panose="020B0604020202020204" charset="0"/>
              </a:rPr>
              <a:t>Speech language pathologists</a:t>
            </a:r>
          </a:p>
          <a:p>
            <a:pPr marL="285750" indent="-285750">
              <a:buFont typeface="Arial" panose="020B0604020202020204" pitchFamily="34" charset="0"/>
              <a:buChar char="•"/>
            </a:pPr>
            <a:r>
              <a:rPr lang="en-US" sz="1600" dirty="0">
                <a:latin typeface="Anaheim" panose="020B0604020202020204" charset="0"/>
              </a:rPr>
              <a:t>Occupational therapist</a:t>
            </a:r>
          </a:p>
          <a:p>
            <a:pPr marL="285750" indent="-285750">
              <a:buFont typeface="Arial" panose="020B0604020202020204" pitchFamily="34" charset="0"/>
              <a:buChar char="•"/>
            </a:pPr>
            <a:r>
              <a:rPr lang="en-US" sz="1600" dirty="0">
                <a:latin typeface="Anaheim" panose="020B0604020202020204" charset="0"/>
              </a:rPr>
              <a:t>Physical therapist</a:t>
            </a:r>
          </a:p>
          <a:p>
            <a:pPr marL="285750" indent="-285750">
              <a:buFont typeface="Arial" panose="020B0604020202020204" pitchFamily="34" charset="0"/>
              <a:buChar char="•"/>
            </a:pPr>
            <a:r>
              <a:rPr lang="en-US" sz="1600" dirty="0">
                <a:latin typeface="Anaheim" panose="020B0604020202020204" charset="0"/>
              </a:rPr>
              <a:t>Clinical and counseling psychologists</a:t>
            </a:r>
          </a:p>
          <a:p>
            <a:pPr marL="285750" indent="-285750">
              <a:buFont typeface="Arial" panose="020B0604020202020204" pitchFamily="34" charset="0"/>
              <a:buChar char="•"/>
            </a:pPr>
            <a:r>
              <a:rPr lang="en-US" sz="1600" dirty="0">
                <a:latin typeface="Anaheim" panose="020B0604020202020204" charset="0"/>
              </a:rPr>
              <a:t>Rehabilitation counselors</a:t>
            </a:r>
          </a:p>
          <a:p>
            <a:pPr marL="285750" indent="-285750">
              <a:buFont typeface="Arial" panose="020B0604020202020204" pitchFamily="34" charset="0"/>
              <a:buChar char="•"/>
            </a:pPr>
            <a:endParaRPr lang="en-US" sz="2000" dirty="0">
              <a:latin typeface="Anaheim" panose="020B060402020202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F13FC54-82BF-41E9-9A25-89863B32DD72}"/>
              </a:ext>
            </a:extLst>
          </p:cNvPr>
          <p:cNvSpPr>
            <a:spLocks noGrp="1"/>
          </p:cNvSpPr>
          <p:nvPr>
            <p:ph type="subTitle" idx="2"/>
          </p:nvPr>
        </p:nvSpPr>
        <p:spPr>
          <a:xfrm>
            <a:off x="3251960" y="1629453"/>
            <a:ext cx="5340394" cy="1042698"/>
          </a:xfrm>
        </p:spPr>
        <p:txBody>
          <a:bodyPr/>
          <a:lstStyle/>
          <a:p>
            <a:pPr marL="0" indent="0"/>
            <a:r>
              <a:rPr lang="en-US" sz="2400" dirty="0"/>
              <a:t>Clearly communicate risks, benefits and alternatives, and ask for repetition.</a:t>
            </a:r>
          </a:p>
          <a:p>
            <a:pPr marL="0" indent="0"/>
            <a:endParaRPr lang="en-US" sz="2400" dirty="0"/>
          </a:p>
        </p:txBody>
      </p:sp>
      <p:sp>
        <p:nvSpPr>
          <p:cNvPr id="5" name="Subtitle 4">
            <a:extLst>
              <a:ext uri="{FF2B5EF4-FFF2-40B4-BE49-F238E27FC236}">
                <a16:creationId xmlns:a16="http://schemas.microsoft.com/office/drawing/2014/main" id="{48AF9E73-3E3A-4360-B372-0F6E685F7BCA}"/>
              </a:ext>
            </a:extLst>
          </p:cNvPr>
          <p:cNvSpPr>
            <a:spLocks noGrp="1"/>
          </p:cNvSpPr>
          <p:nvPr>
            <p:ph type="subTitle" idx="3"/>
          </p:nvPr>
        </p:nvSpPr>
        <p:spPr>
          <a:xfrm>
            <a:off x="3251960" y="2942383"/>
            <a:ext cx="5340393" cy="954957"/>
          </a:xfrm>
        </p:spPr>
        <p:txBody>
          <a:bodyPr/>
          <a:lstStyle/>
          <a:p>
            <a:pPr marL="0" indent="0"/>
            <a:r>
              <a:rPr lang="en-US" sz="2400" dirty="0"/>
              <a:t>Continue to review consent at each visit.</a:t>
            </a:r>
          </a:p>
        </p:txBody>
      </p:sp>
      <p:sp>
        <p:nvSpPr>
          <p:cNvPr id="6" name="Subtitle 5">
            <a:extLst>
              <a:ext uri="{FF2B5EF4-FFF2-40B4-BE49-F238E27FC236}">
                <a16:creationId xmlns:a16="http://schemas.microsoft.com/office/drawing/2014/main" id="{52AA6953-3E4E-4ACD-B4CC-F243F59D2D38}"/>
              </a:ext>
            </a:extLst>
          </p:cNvPr>
          <p:cNvSpPr>
            <a:spLocks noGrp="1"/>
          </p:cNvSpPr>
          <p:nvPr>
            <p:ph type="subTitle" idx="4"/>
          </p:nvPr>
        </p:nvSpPr>
        <p:spPr>
          <a:xfrm>
            <a:off x="250506" y="1622809"/>
            <a:ext cx="2254500" cy="1884065"/>
          </a:xfrm>
        </p:spPr>
        <p:txBody>
          <a:bodyPr/>
          <a:lstStyle/>
          <a:p>
            <a:pPr marL="0" indent="0" algn="ctr"/>
            <a:r>
              <a:rPr lang="en-US" sz="3200" dirty="0"/>
              <a:t>Ensure Informed Consent</a:t>
            </a:r>
          </a:p>
        </p:txBody>
      </p:sp>
    </p:spTree>
    <p:extLst>
      <p:ext uri="{BB962C8B-B14F-4D97-AF65-F5344CB8AC3E}">
        <p14:creationId xmlns:p14="http://schemas.microsoft.com/office/powerpoint/2010/main" val="221022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261"/>
        <p:cNvGrpSpPr/>
        <p:nvPr/>
      </p:nvGrpSpPr>
      <p:grpSpPr>
        <a:xfrm>
          <a:off x="0" y="0"/>
          <a:ext cx="0" cy="0"/>
          <a:chOff x="0" y="0"/>
          <a:chExt cx="0" cy="0"/>
        </a:xfrm>
      </p:grpSpPr>
      <p:sp>
        <p:nvSpPr>
          <p:cNvPr id="1262" name="Google Shape;1262;p39"/>
          <p:cNvSpPr/>
          <p:nvPr/>
        </p:nvSpPr>
        <p:spPr>
          <a:xfrm>
            <a:off x="8057100" y="542750"/>
            <a:ext cx="10869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txBox="1">
            <a:spLocks noGrp="1"/>
          </p:cNvSpPr>
          <p:nvPr>
            <p:ph type="title"/>
          </p:nvPr>
        </p:nvSpPr>
        <p:spPr>
          <a:xfrm>
            <a:off x="6474487" y="2158307"/>
            <a:ext cx="2662200" cy="1027019"/>
          </a:xfrm>
          <a:prstGeom prst="rect">
            <a:avLst/>
          </a:prstGeom>
          <a:solidFill>
            <a:srgbClr val="AAD3BD"/>
          </a:solidFill>
          <a:ln>
            <a:solidFill>
              <a:srgbClr val="6AADAA"/>
            </a:solidFill>
          </a:ln>
        </p:spPr>
        <p:txBody>
          <a:bodyPr spcFirstLastPara="1" wrap="square" lIns="91425" tIns="91425" rIns="91425" bIns="91425" anchor="ctr" anchorCtr="0">
            <a:noAutofit/>
          </a:bodyPr>
          <a:lstStyle/>
          <a:p>
            <a:pPr marL="0" lvl="0" indent="0" algn="r" rtl="0">
              <a:spcBef>
                <a:spcPts val="0"/>
              </a:spcBef>
              <a:spcAft>
                <a:spcPts val="0"/>
              </a:spcAft>
              <a:buNone/>
            </a:pPr>
            <a:r>
              <a:rPr lang="es" sz="2800" b="0" dirty="0"/>
              <a:t>CONSEQUENCES </a:t>
            </a:r>
            <a:br>
              <a:rPr lang="es" sz="2800" b="0" dirty="0"/>
            </a:br>
            <a:r>
              <a:rPr lang="es" sz="2800" b="0" dirty="0"/>
              <a:t>OF TBI</a:t>
            </a:r>
            <a:endParaRPr sz="2800" b="0" dirty="0"/>
          </a:p>
        </p:txBody>
      </p:sp>
      <p:graphicFrame>
        <p:nvGraphicFramePr>
          <p:cNvPr id="29" name="Content Placeholder 3">
            <a:extLst>
              <a:ext uri="{FF2B5EF4-FFF2-40B4-BE49-F238E27FC236}">
                <a16:creationId xmlns:a16="http://schemas.microsoft.com/office/drawing/2014/main" id="{8299C2DA-DA17-4D88-B88A-16A891B11C36}"/>
              </a:ext>
            </a:extLst>
          </p:cNvPr>
          <p:cNvGraphicFramePr>
            <a:graphicFrameLocks/>
          </p:cNvGraphicFramePr>
          <p:nvPr>
            <p:extLst>
              <p:ext uri="{D42A27DB-BD31-4B8C-83A1-F6EECF244321}">
                <p14:modId xmlns:p14="http://schemas.microsoft.com/office/powerpoint/2010/main" val="3462808968"/>
              </p:ext>
            </p:extLst>
          </p:nvPr>
        </p:nvGraphicFramePr>
        <p:xfrm>
          <a:off x="396910" y="311499"/>
          <a:ext cx="6270171" cy="462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3">
            <a:extLst>
              <a:ext uri="{FF2B5EF4-FFF2-40B4-BE49-F238E27FC236}">
                <a16:creationId xmlns:a16="http://schemas.microsoft.com/office/drawing/2014/main" id="{8F2B2FF7-23E1-418F-B5B2-B4943A29C9D1}"/>
              </a:ext>
            </a:extLst>
          </p:cNvPr>
          <p:cNvGraphicFramePr>
            <a:graphicFrameLocks/>
          </p:cNvGraphicFramePr>
          <p:nvPr>
            <p:extLst>
              <p:ext uri="{D42A27DB-BD31-4B8C-83A1-F6EECF244321}">
                <p14:modId xmlns:p14="http://schemas.microsoft.com/office/powerpoint/2010/main" val="3419767474"/>
              </p:ext>
            </p:extLst>
          </p:nvPr>
        </p:nvGraphicFramePr>
        <p:xfrm>
          <a:off x="396910" y="311499"/>
          <a:ext cx="6270171" cy="4622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52AA6953-3E4E-4ACD-B4CC-F243F59D2D38}"/>
              </a:ext>
            </a:extLst>
          </p:cNvPr>
          <p:cNvSpPr>
            <a:spLocks noGrp="1"/>
          </p:cNvSpPr>
          <p:nvPr>
            <p:ph type="subTitle" idx="4"/>
          </p:nvPr>
        </p:nvSpPr>
        <p:spPr>
          <a:xfrm>
            <a:off x="250506" y="1622809"/>
            <a:ext cx="2254500" cy="1884065"/>
          </a:xfrm>
        </p:spPr>
        <p:txBody>
          <a:bodyPr/>
          <a:lstStyle/>
          <a:p>
            <a:pPr marL="0" indent="0" algn="ctr"/>
            <a:r>
              <a:rPr lang="en-US" sz="2800" dirty="0"/>
              <a:t>Don’t Make Assumptions on Support Systems</a:t>
            </a:r>
          </a:p>
        </p:txBody>
      </p:sp>
      <p:graphicFrame>
        <p:nvGraphicFramePr>
          <p:cNvPr id="7" name="Diagram 6">
            <a:extLst>
              <a:ext uri="{FF2B5EF4-FFF2-40B4-BE49-F238E27FC236}">
                <a16:creationId xmlns:a16="http://schemas.microsoft.com/office/drawing/2014/main" id="{C3A2F2BE-5A9F-46FE-A821-D2F384B04725}"/>
              </a:ext>
            </a:extLst>
          </p:cNvPr>
          <p:cNvGraphicFramePr/>
          <p:nvPr>
            <p:extLst>
              <p:ext uri="{D42A27DB-BD31-4B8C-83A1-F6EECF244321}">
                <p14:modId xmlns:p14="http://schemas.microsoft.com/office/powerpoint/2010/main" val="3927081502"/>
              </p:ext>
            </p:extLst>
          </p:nvPr>
        </p:nvGraphicFramePr>
        <p:xfrm>
          <a:off x="2905467"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909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F17-C3D5-43FD-A9D0-7561F23D4EA5}"/>
              </a:ext>
            </a:extLst>
          </p:cNvPr>
          <p:cNvSpPr>
            <a:spLocks noGrp="1"/>
          </p:cNvSpPr>
          <p:nvPr>
            <p:ph type="ctrTitle"/>
          </p:nvPr>
        </p:nvSpPr>
        <p:spPr>
          <a:xfrm>
            <a:off x="803374" y="1490750"/>
            <a:ext cx="4994525" cy="1782300"/>
          </a:xfrm>
        </p:spPr>
        <p:txBody>
          <a:bodyPr/>
          <a:lstStyle/>
          <a:p>
            <a:r>
              <a:rPr lang="en-US" sz="4800" dirty="0"/>
              <a:t>Support and Accommodations</a:t>
            </a:r>
          </a:p>
        </p:txBody>
      </p:sp>
      <p:sp>
        <p:nvSpPr>
          <p:cNvPr id="3" name="Subtitle 2">
            <a:extLst>
              <a:ext uri="{FF2B5EF4-FFF2-40B4-BE49-F238E27FC236}">
                <a16:creationId xmlns:a16="http://schemas.microsoft.com/office/drawing/2014/main" id="{704B00B0-5F2C-4AA1-AC11-EB9C8E873DFD}"/>
              </a:ext>
            </a:extLst>
          </p:cNvPr>
          <p:cNvSpPr>
            <a:spLocks noGrp="1"/>
          </p:cNvSpPr>
          <p:nvPr>
            <p:ph type="subTitle" idx="1"/>
          </p:nvPr>
        </p:nvSpPr>
        <p:spPr>
          <a:xfrm>
            <a:off x="803375" y="3322750"/>
            <a:ext cx="4371526" cy="1706450"/>
          </a:xfrm>
        </p:spPr>
        <p:txBody>
          <a:bodyPr/>
          <a:lstStyle/>
          <a:p>
            <a:pPr>
              <a:buFont typeface="Arial" panose="020B0604020202020204" pitchFamily="34" charset="0"/>
              <a:buChar char="•"/>
            </a:pPr>
            <a:r>
              <a:rPr lang="en-US" sz="1800" dirty="0"/>
              <a:t>Communication</a:t>
            </a:r>
          </a:p>
          <a:p>
            <a:pPr>
              <a:buFont typeface="Arial" panose="020B0604020202020204" pitchFamily="34" charset="0"/>
              <a:buChar char="•"/>
            </a:pPr>
            <a:r>
              <a:rPr lang="en-US" sz="1800" dirty="0"/>
              <a:t>Individual supports to compensate for cognitive deficits</a:t>
            </a:r>
          </a:p>
          <a:p>
            <a:pPr>
              <a:buFont typeface="Arial" panose="020B0604020202020204" pitchFamily="34" charset="0"/>
              <a:buChar char="•"/>
            </a:pPr>
            <a:r>
              <a:rPr lang="en-US" sz="1800" dirty="0"/>
              <a:t>Support services and systems-level accommodations</a:t>
            </a:r>
          </a:p>
        </p:txBody>
      </p:sp>
    </p:spTree>
    <p:extLst>
      <p:ext uri="{BB962C8B-B14F-4D97-AF65-F5344CB8AC3E}">
        <p14:creationId xmlns:p14="http://schemas.microsoft.com/office/powerpoint/2010/main" val="2618692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41"/>
          <p:cNvSpPr/>
          <p:nvPr/>
        </p:nvSpPr>
        <p:spPr>
          <a:xfrm>
            <a:off x="146931" y="582300"/>
            <a:ext cx="5423700" cy="3978900"/>
          </a:xfrm>
          <a:prstGeom prst="rect">
            <a:avLst/>
          </a:pr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txBox="1">
            <a:spLocks noGrp="1"/>
          </p:cNvSpPr>
          <p:nvPr>
            <p:ph type="subTitle" idx="4294967295"/>
          </p:nvPr>
        </p:nvSpPr>
        <p:spPr>
          <a:xfrm>
            <a:off x="160935" y="580960"/>
            <a:ext cx="4126659" cy="3839736"/>
          </a:xfrm>
          <a:prstGeom prst="rect">
            <a:avLst/>
          </a:prstGeom>
        </p:spPr>
        <p:txBody>
          <a:bodyPr spcFirstLastPara="1" wrap="square" lIns="91425" tIns="198000" rIns="91425" bIns="0" anchor="ctr" anchorCtr="0">
            <a:noAutofit/>
          </a:bodyPr>
          <a:lstStyle/>
          <a:p>
            <a:pPr marL="171450" indent="-171450"/>
            <a:r>
              <a:rPr lang="en-US" sz="1800" dirty="0">
                <a:solidFill>
                  <a:schemeClr val="tx1"/>
                </a:solidFill>
              </a:rPr>
              <a:t>Choose quiet, distraction-free environments.</a:t>
            </a:r>
          </a:p>
          <a:p>
            <a:pPr marL="171450" indent="-171450"/>
            <a:r>
              <a:rPr lang="en-US" sz="1800" dirty="0">
                <a:solidFill>
                  <a:schemeClr val="tx1"/>
                </a:solidFill>
              </a:rPr>
              <a:t>Deliver information slowly.</a:t>
            </a:r>
          </a:p>
          <a:p>
            <a:pPr marL="171450" indent="-171450"/>
            <a:r>
              <a:rPr lang="en-US" sz="1800" dirty="0">
                <a:solidFill>
                  <a:schemeClr val="tx1"/>
                </a:solidFill>
              </a:rPr>
              <a:t>Use simple but complete messages.</a:t>
            </a:r>
          </a:p>
          <a:p>
            <a:pPr marL="171450" indent="-171450"/>
            <a:r>
              <a:rPr lang="en-US" sz="1800" dirty="0">
                <a:solidFill>
                  <a:schemeClr val="tx1"/>
                </a:solidFill>
              </a:rPr>
              <a:t>Provide organizing statements.</a:t>
            </a:r>
          </a:p>
          <a:p>
            <a:pPr marL="171450" indent="-171450"/>
            <a:r>
              <a:rPr lang="en-US" sz="1800" dirty="0">
                <a:solidFill>
                  <a:schemeClr val="tx1"/>
                </a:solidFill>
              </a:rPr>
              <a:t>Use language familiar to the client.</a:t>
            </a:r>
          </a:p>
          <a:p>
            <a:pPr marL="171450" indent="-171450"/>
            <a:r>
              <a:rPr lang="en-US" sz="1800" dirty="0">
                <a:solidFill>
                  <a:schemeClr val="tx1"/>
                </a:solidFill>
              </a:rPr>
              <a:t>Check comprehension by asking for a demonstration of information provided.</a:t>
            </a:r>
          </a:p>
          <a:p>
            <a:pPr marL="171450" indent="-171450"/>
            <a:r>
              <a:rPr lang="en-US" sz="1800" dirty="0">
                <a:solidFill>
                  <a:schemeClr val="tx1"/>
                </a:solidFill>
              </a:rPr>
              <a:t>Identify preferred method for receiving communications and updates.</a:t>
            </a:r>
          </a:p>
        </p:txBody>
      </p:sp>
      <p:grpSp>
        <p:nvGrpSpPr>
          <p:cNvPr id="1345" name="Google Shape;1345;p41"/>
          <p:cNvGrpSpPr/>
          <p:nvPr/>
        </p:nvGrpSpPr>
        <p:grpSpPr>
          <a:xfrm>
            <a:off x="4357545" y="2071828"/>
            <a:ext cx="3632187" cy="2489372"/>
            <a:chOff x="3903300" y="1985350"/>
            <a:chExt cx="3306196" cy="2265949"/>
          </a:xfrm>
        </p:grpSpPr>
        <p:sp>
          <p:nvSpPr>
            <p:cNvPr id="1346" name="Google Shape;1346;p41"/>
            <p:cNvSpPr/>
            <p:nvPr/>
          </p:nvSpPr>
          <p:spPr>
            <a:xfrm>
              <a:off x="4591273" y="2687526"/>
              <a:ext cx="243941" cy="476972"/>
            </a:xfrm>
            <a:custGeom>
              <a:avLst/>
              <a:gdLst/>
              <a:ahLst/>
              <a:cxnLst/>
              <a:rect l="l" t="t" r="r" b="b"/>
              <a:pathLst>
                <a:path w="4517" h="8832" extrusionOk="0">
                  <a:moveTo>
                    <a:pt x="4153" y="1"/>
                  </a:moveTo>
                  <a:cubicBezTo>
                    <a:pt x="3124" y="647"/>
                    <a:pt x="2237" y="1523"/>
                    <a:pt x="1568" y="2540"/>
                  </a:cubicBezTo>
                  <a:lnTo>
                    <a:pt x="1871" y="3993"/>
                  </a:lnTo>
                  <a:lnTo>
                    <a:pt x="1871" y="3993"/>
                  </a:lnTo>
                  <a:lnTo>
                    <a:pt x="1241" y="3080"/>
                  </a:lnTo>
                  <a:cubicBezTo>
                    <a:pt x="1105" y="3320"/>
                    <a:pt x="985" y="3570"/>
                    <a:pt x="874" y="3823"/>
                  </a:cubicBezTo>
                  <a:cubicBezTo>
                    <a:pt x="195" y="5390"/>
                    <a:pt x="1" y="7159"/>
                    <a:pt x="325" y="8832"/>
                  </a:cubicBezTo>
                  <a:cubicBezTo>
                    <a:pt x="1780" y="7935"/>
                    <a:pt x="2977" y="6565"/>
                    <a:pt x="3644" y="4993"/>
                  </a:cubicBezTo>
                  <a:cubicBezTo>
                    <a:pt x="4313" y="3423"/>
                    <a:pt x="4516" y="1671"/>
                    <a:pt x="4153" y="1"/>
                  </a:cubicBez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4275504" y="2567688"/>
              <a:ext cx="225363" cy="488853"/>
            </a:xfrm>
            <a:custGeom>
              <a:avLst/>
              <a:gdLst/>
              <a:ahLst/>
              <a:cxnLst/>
              <a:rect l="l" t="t" r="r" b="b"/>
              <a:pathLst>
                <a:path w="4173" h="9052" extrusionOk="0">
                  <a:moveTo>
                    <a:pt x="466" y="0"/>
                  </a:moveTo>
                  <a:lnTo>
                    <a:pt x="466" y="0"/>
                  </a:lnTo>
                  <a:cubicBezTo>
                    <a:pt x="0" y="1643"/>
                    <a:pt x="97" y="3406"/>
                    <a:pt x="666" y="5016"/>
                  </a:cubicBezTo>
                  <a:cubicBezTo>
                    <a:pt x="1240" y="6625"/>
                    <a:pt x="2349" y="8068"/>
                    <a:pt x="3745" y="9051"/>
                  </a:cubicBezTo>
                  <a:cubicBezTo>
                    <a:pt x="4172" y="7398"/>
                    <a:pt x="4089" y="5622"/>
                    <a:pt x="3505" y="4019"/>
                  </a:cubicBezTo>
                  <a:cubicBezTo>
                    <a:pt x="3493" y="3976"/>
                    <a:pt x="3476" y="3933"/>
                    <a:pt x="3459" y="3890"/>
                  </a:cubicBezTo>
                  <a:lnTo>
                    <a:pt x="2696" y="4842"/>
                  </a:lnTo>
                  <a:lnTo>
                    <a:pt x="2696" y="4842"/>
                  </a:lnTo>
                  <a:lnTo>
                    <a:pt x="3162" y="3203"/>
                  </a:lnTo>
                  <a:cubicBezTo>
                    <a:pt x="2546" y="1937"/>
                    <a:pt x="1609" y="823"/>
                    <a:pt x="466" y="0"/>
                  </a:cubicBez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4056621" y="3019117"/>
              <a:ext cx="391698" cy="214940"/>
            </a:xfrm>
            <a:custGeom>
              <a:avLst/>
              <a:gdLst/>
              <a:ahLst/>
              <a:cxnLst/>
              <a:rect l="l" t="t" r="r" b="b"/>
              <a:pathLst>
                <a:path w="7253" h="3980" extrusionOk="0">
                  <a:moveTo>
                    <a:pt x="773" y="1"/>
                  </a:moveTo>
                  <a:cubicBezTo>
                    <a:pt x="515" y="1"/>
                    <a:pt x="257" y="14"/>
                    <a:pt x="1" y="42"/>
                  </a:cubicBezTo>
                  <a:cubicBezTo>
                    <a:pt x="397" y="856"/>
                    <a:pt x="960" y="1572"/>
                    <a:pt x="1634" y="2169"/>
                  </a:cubicBezTo>
                  <a:lnTo>
                    <a:pt x="2970" y="2235"/>
                  </a:lnTo>
                  <a:lnTo>
                    <a:pt x="2103" y="2552"/>
                  </a:lnTo>
                  <a:cubicBezTo>
                    <a:pt x="2383" y="2761"/>
                    <a:pt x="2680" y="2952"/>
                    <a:pt x="2990" y="3118"/>
                  </a:cubicBezTo>
                  <a:cubicBezTo>
                    <a:pt x="4031" y="3686"/>
                    <a:pt x="5234" y="3979"/>
                    <a:pt x="6425" y="3979"/>
                  </a:cubicBezTo>
                  <a:cubicBezTo>
                    <a:pt x="6702" y="3979"/>
                    <a:pt x="6979" y="3963"/>
                    <a:pt x="7252" y="3931"/>
                  </a:cubicBezTo>
                  <a:cubicBezTo>
                    <a:pt x="6582" y="2638"/>
                    <a:pt x="5513" y="1555"/>
                    <a:pt x="4230" y="865"/>
                  </a:cubicBezTo>
                  <a:cubicBezTo>
                    <a:pt x="3171" y="298"/>
                    <a:pt x="1973" y="1"/>
                    <a:pt x="773" y="1"/>
                  </a:cubicBez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4296728" y="2566230"/>
              <a:ext cx="522660" cy="912306"/>
            </a:xfrm>
            <a:custGeom>
              <a:avLst/>
              <a:gdLst/>
              <a:ahLst/>
              <a:cxnLst/>
              <a:rect l="l" t="t" r="r" b="b"/>
              <a:pathLst>
                <a:path w="9678" h="16893" extrusionOk="0">
                  <a:moveTo>
                    <a:pt x="144" y="1"/>
                  </a:moveTo>
                  <a:lnTo>
                    <a:pt x="1" y="54"/>
                  </a:lnTo>
                  <a:lnTo>
                    <a:pt x="3280" y="9098"/>
                  </a:lnTo>
                  <a:lnTo>
                    <a:pt x="4909" y="16893"/>
                  </a:lnTo>
                  <a:lnTo>
                    <a:pt x="5059" y="16886"/>
                  </a:lnTo>
                  <a:lnTo>
                    <a:pt x="5852" y="11098"/>
                  </a:lnTo>
                  <a:lnTo>
                    <a:pt x="9678" y="2277"/>
                  </a:lnTo>
                  <a:lnTo>
                    <a:pt x="9538" y="2217"/>
                  </a:lnTo>
                  <a:lnTo>
                    <a:pt x="5709" y="11047"/>
                  </a:lnTo>
                  <a:lnTo>
                    <a:pt x="5705" y="11067"/>
                  </a:lnTo>
                  <a:lnTo>
                    <a:pt x="4969" y="16429"/>
                  </a:lnTo>
                  <a:lnTo>
                    <a:pt x="3429" y="9062"/>
                  </a:lnTo>
                  <a:lnTo>
                    <a:pt x="3426" y="9051"/>
                  </a:lnTo>
                  <a:lnTo>
                    <a:pt x="1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4054623" y="3017767"/>
              <a:ext cx="514938" cy="461635"/>
            </a:xfrm>
            <a:custGeom>
              <a:avLst/>
              <a:gdLst/>
              <a:ahLst/>
              <a:cxnLst/>
              <a:rect l="l" t="t" r="r" b="b"/>
              <a:pathLst>
                <a:path w="9535" h="8548" extrusionOk="0">
                  <a:moveTo>
                    <a:pt x="74" y="1"/>
                  </a:moveTo>
                  <a:lnTo>
                    <a:pt x="1" y="134"/>
                  </a:lnTo>
                  <a:lnTo>
                    <a:pt x="7229" y="4013"/>
                  </a:lnTo>
                  <a:lnTo>
                    <a:pt x="9398" y="8548"/>
                  </a:lnTo>
                  <a:lnTo>
                    <a:pt x="9535" y="8482"/>
                  </a:lnTo>
                  <a:lnTo>
                    <a:pt x="7356" y="3923"/>
                  </a:lnTo>
                  <a:lnTo>
                    <a:pt x="7326" y="3889"/>
                  </a:lnTo>
                  <a:lnTo>
                    <a:pt x="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5346482" y="2384826"/>
              <a:ext cx="250151" cy="476594"/>
            </a:xfrm>
            <a:custGeom>
              <a:avLst/>
              <a:gdLst/>
              <a:ahLst/>
              <a:cxnLst/>
              <a:rect l="l" t="t" r="r" b="b"/>
              <a:pathLst>
                <a:path w="4632" h="8825" extrusionOk="0">
                  <a:moveTo>
                    <a:pt x="986" y="1"/>
                  </a:moveTo>
                  <a:lnTo>
                    <a:pt x="0" y="4829"/>
                  </a:lnTo>
                  <a:lnTo>
                    <a:pt x="2000" y="8825"/>
                  </a:lnTo>
                  <a:lnTo>
                    <a:pt x="4632" y="6352"/>
                  </a:lnTo>
                  <a:lnTo>
                    <a:pt x="4159" y="5039"/>
                  </a:lnTo>
                  <a:lnTo>
                    <a:pt x="3872" y="1987"/>
                  </a:lnTo>
                  <a:lnTo>
                    <a:pt x="986"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5463403" y="2464916"/>
              <a:ext cx="102285" cy="135229"/>
            </a:xfrm>
            <a:custGeom>
              <a:avLst/>
              <a:gdLst/>
              <a:ahLst/>
              <a:cxnLst/>
              <a:rect l="l" t="t" r="r" b="b"/>
              <a:pathLst>
                <a:path w="1894" h="2504" extrusionOk="0">
                  <a:moveTo>
                    <a:pt x="854" y="1"/>
                  </a:moveTo>
                  <a:cubicBezTo>
                    <a:pt x="567" y="150"/>
                    <a:pt x="294" y="301"/>
                    <a:pt x="1" y="454"/>
                  </a:cubicBezTo>
                  <a:cubicBezTo>
                    <a:pt x="314" y="1360"/>
                    <a:pt x="1024" y="2107"/>
                    <a:pt x="1894" y="2503"/>
                  </a:cubicBezTo>
                  <a:lnTo>
                    <a:pt x="1717" y="597"/>
                  </a:lnTo>
                  <a:lnTo>
                    <a:pt x="8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380829" y="2111776"/>
              <a:ext cx="329593" cy="433498"/>
            </a:xfrm>
            <a:custGeom>
              <a:avLst/>
              <a:gdLst/>
              <a:ahLst/>
              <a:cxnLst/>
              <a:rect l="l" t="t" r="r" b="b"/>
              <a:pathLst>
                <a:path w="6103" h="8027" extrusionOk="0">
                  <a:moveTo>
                    <a:pt x="3210" y="1"/>
                  </a:moveTo>
                  <a:cubicBezTo>
                    <a:pt x="2111" y="1"/>
                    <a:pt x="1390" y="440"/>
                    <a:pt x="913" y="1005"/>
                  </a:cubicBezTo>
                  <a:cubicBezTo>
                    <a:pt x="301" y="1735"/>
                    <a:pt x="97" y="2678"/>
                    <a:pt x="30" y="3181"/>
                  </a:cubicBezTo>
                  <a:cubicBezTo>
                    <a:pt x="30" y="3197"/>
                    <a:pt x="27" y="3214"/>
                    <a:pt x="24" y="3230"/>
                  </a:cubicBezTo>
                  <a:lnTo>
                    <a:pt x="21" y="3257"/>
                  </a:lnTo>
                  <a:lnTo>
                    <a:pt x="17" y="3307"/>
                  </a:lnTo>
                  <a:cubicBezTo>
                    <a:pt x="14" y="3354"/>
                    <a:pt x="7" y="3394"/>
                    <a:pt x="7" y="3427"/>
                  </a:cubicBezTo>
                  <a:cubicBezTo>
                    <a:pt x="1" y="3474"/>
                    <a:pt x="1" y="3504"/>
                    <a:pt x="1" y="3521"/>
                  </a:cubicBezTo>
                  <a:lnTo>
                    <a:pt x="1" y="3530"/>
                  </a:lnTo>
                  <a:lnTo>
                    <a:pt x="64" y="3714"/>
                  </a:lnTo>
                  <a:lnTo>
                    <a:pt x="1256" y="7120"/>
                  </a:lnTo>
                  <a:cubicBezTo>
                    <a:pt x="1256" y="7120"/>
                    <a:pt x="2095" y="8026"/>
                    <a:pt x="3227" y="8026"/>
                  </a:cubicBezTo>
                  <a:cubicBezTo>
                    <a:pt x="3699" y="8026"/>
                    <a:pt x="4221" y="7869"/>
                    <a:pt x="4755" y="7423"/>
                  </a:cubicBezTo>
                  <a:cubicBezTo>
                    <a:pt x="5762" y="6577"/>
                    <a:pt x="6102" y="4284"/>
                    <a:pt x="5655" y="2467"/>
                  </a:cubicBezTo>
                  <a:cubicBezTo>
                    <a:pt x="5642" y="2407"/>
                    <a:pt x="5625" y="2351"/>
                    <a:pt x="5609" y="2295"/>
                  </a:cubicBezTo>
                  <a:lnTo>
                    <a:pt x="5602" y="2271"/>
                  </a:lnTo>
                  <a:cubicBezTo>
                    <a:pt x="5599" y="2258"/>
                    <a:pt x="5599" y="2247"/>
                    <a:pt x="5592" y="2235"/>
                  </a:cubicBezTo>
                  <a:cubicBezTo>
                    <a:pt x="5592" y="2231"/>
                    <a:pt x="5592" y="2224"/>
                    <a:pt x="5589" y="2218"/>
                  </a:cubicBezTo>
                  <a:cubicBezTo>
                    <a:pt x="5569" y="2151"/>
                    <a:pt x="5549" y="2087"/>
                    <a:pt x="5525" y="2024"/>
                  </a:cubicBezTo>
                  <a:cubicBezTo>
                    <a:pt x="5512" y="1978"/>
                    <a:pt x="5495" y="1931"/>
                    <a:pt x="5479" y="1887"/>
                  </a:cubicBezTo>
                  <a:cubicBezTo>
                    <a:pt x="5459" y="1831"/>
                    <a:pt x="5435" y="1771"/>
                    <a:pt x="5412" y="1715"/>
                  </a:cubicBezTo>
                  <a:cubicBezTo>
                    <a:pt x="5166" y="1115"/>
                    <a:pt x="4812" y="618"/>
                    <a:pt x="4346" y="315"/>
                  </a:cubicBezTo>
                  <a:cubicBezTo>
                    <a:pt x="4239" y="248"/>
                    <a:pt x="4126" y="188"/>
                    <a:pt x="4009" y="142"/>
                  </a:cubicBezTo>
                  <a:cubicBezTo>
                    <a:pt x="3956" y="118"/>
                    <a:pt x="3900" y="102"/>
                    <a:pt x="3843" y="85"/>
                  </a:cubicBezTo>
                  <a:cubicBezTo>
                    <a:pt x="3796" y="68"/>
                    <a:pt x="3749" y="58"/>
                    <a:pt x="3703" y="48"/>
                  </a:cubicBezTo>
                  <a:cubicBezTo>
                    <a:pt x="3580" y="22"/>
                    <a:pt x="3453" y="5"/>
                    <a:pt x="3320" y="2"/>
                  </a:cubicBezTo>
                  <a:lnTo>
                    <a:pt x="3283" y="2"/>
                  </a:lnTo>
                  <a:cubicBezTo>
                    <a:pt x="3258" y="1"/>
                    <a:pt x="3234" y="1"/>
                    <a:pt x="321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5594258" y="2313918"/>
              <a:ext cx="21656" cy="95265"/>
            </a:xfrm>
            <a:custGeom>
              <a:avLst/>
              <a:gdLst/>
              <a:ahLst/>
              <a:cxnLst/>
              <a:rect l="l" t="t" r="r" b="b"/>
              <a:pathLst>
                <a:path w="401" h="1764" extrusionOk="0">
                  <a:moveTo>
                    <a:pt x="320" y="1"/>
                  </a:moveTo>
                  <a:lnTo>
                    <a:pt x="137" y="11"/>
                  </a:lnTo>
                  <a:lnTo>
                    <a:pt x="214" y="1367"/>
                  </a:lnTo>
                  <a:cubicBezTo>
                    <a:pt x="217" y="1424"/>
                    <a:pt x="194" y="1480"/>
                    <a:pt x="154" y="1520"/>
                  </a:cubicBezTo>
                  <a:cubicBezTo>
                    <a:pt x="114" y="1560"/>
                    <a:pt x="60" y="1583"/>
                    <a:pt x="4" y="1583"/>
                  </a:cubicBezTo>
                  <a:lnTo>
                    <a:pt x="0" y="1763"/>
                  </a:lnTo>
                  <a:lnTo>
                    <a:pt x="8" y="1763"/>
                  </a:lnTo>
                  <a:cubicBezTo>
                    <a:pt x="114" y="1763"/>
                    <a:pt x="214" y="1720"/>
                    <a:pt x="287" y="1647"/>
                  </a:cubicBezTo>
                  <a:cubicBezTo>
                    <a:pt x="360" y="1571"/>
                    <a:pt x="400" y="1464"/>
                    <a:pt x="394" y="1357"/>
                  </a:cubicBezTo>
                  <a:lnTo>
                    <a:pt x="3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5537390" y="2309597"/>
              <a:ext cx="14635" cy="20252"/>
            </a:xfrm>
            <a:custGeom>
              <a:avLst/>
              <a:gdLst/>
              <a:ahLst/>
              <a:cxnLst/>
              <a:rect l="l" t="t" r="r" b="b"/>
              <a:pathLst>
                <a:path w="271" h="375" extrusionOk="0">
                  <a:moveTo>
                    <a:pt x="141" y="1"/>
                  </a:moveTo>
                  <a:cubicBezTo>
                    <a:pt x="67" y="1"/>
                    <a:pt x="4" y="81"/>
                    <a:pt x="4" y="184"/>
                  </a:cubicBezTo>
                  <a:cubicBezTo>
                    <a:pt x="1" y="287"/>
                    <a:pt x="57" y="374"/>
                    <a:pt x="130" y="374"/>
                  </a:cubicBezTo>
                  <a:cubicBezTo>
                    <a:pt x="132" y="374"/>
                    <a:pt x="133" y="374"/>
                    <a:pt x="135" y="374"/>
                  </a:cubicBezTo>
                  <a:cubicBezTo>
                    <a:pt x="206" y="374"/>
                    <a:pt x="267" y="292"/>
                    <a:pt x="267" y="191"/>
                  </a:cubicBezTo>
                  <a:cubicBezTo>
                    <a:pt x="270" y="87"/>
                    <a:pt x="214" y="4"/>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5646481" y="2312351"/>
              <a:ext cx="14581" cy="20144"/>
            </a:xfrm>
            <a:custGeom>
              <a:avLst/>
              <a:gdLst/>
              <a:ahLst/>
              <a:cxnLst/>
              <a:rect l="l" t="t" r="r" b="b"/>
              <a:pathLst>
                <a:path w="270" h="373" extrusionOk="0">
                  <a:moveTo>
                    <a:pt x="140" y="0"/>
                  </a:moveTo>
                  <a:cubicBezTo>
                    <a:pt x="67" y="0"/>
                    <a:pt x="7" y="80"/>
                    <a:pt x="3" y="183"/>
                  </a:cubicBezTo>
                  <a:cubicBezTo>
                    <a:pt x="0" y="286"/>
                    <a:pt x="56" y="370"/>
                    <a:pt x="130" y="373"/>
                  </a:cubicBezTo>
                  <a:cubicBezTo>
                    <a:pt x="203" y="373"/>
                    <a:pt x="267" y="293"/>
                    <a:pt x="270" y="190"/>
                  </a:cubicBezTo>
                  <a:cubicBezTo>
                    <a:pt x="270" y="87"/>
                    <a:pt x="213" y="3"/>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5515248" y="2269795"/>
              <a:ext cx="57623" cy="17714"/>
            </a:xfrm>
            <a:custGeom>
              <a:avLst/>
              <a:gdLst/>
              <a:ahLst/>
              <a:cxnLst/>
              <a:rect l="l" t="t" r="r" b="b"/>
              <a:pathLst>
                <a:path w="1067" h="328" extrusionOk="0">
                  <a:moveTo>
                    <a:pt x="650" y="0"/>
                  </a:moveTo>
                  <a:cubicBezTo>
                    <a:pt x="515" y="0"/>
                    <a:pt x="373" y="17"/>
                    <a:pt x="241" y="48"/>
                  </a:cubicBezTo>
                  <a:cubicBezTo>
                    <a:pt x="184" y="61"/>
                    <a:pt x="127" y="78"/>
                    <a:pt x="81" y="104"/>
                  </a:cubicBezTo>
                  <a:cubicBezTo>
                    <a:pt x="34" y="135"/>
                    <a:pt x="1" y="175"/>
                    <a:pt x="7" y="215"/>
                  </a:cubicBezTo>
                  <a:cubicBezTo>
                    <a:pt x="17" y="278"/>
                    <a:pt x="124" y="308"/>
                    <a:pt x="221" y="318"/>
                  </a:cubicBezTo>
                  <a:cubicBezTo>
                    <a:pt x="277" y="324"/>
                    <a:pt x="334" y="327"/>
                    <a:pt x="392" y="327"/>
                  </a:cubicBezTo>
                  <a:cubicBezTo>
                    <a:pt x="543" y="327"/>
                    <a:pt x="696" y="306"/>
                    <a:pt x="840" y="268"/>
                  </a:cubicBezTo>
                  <a:cubicBezTo>
                    <a:pt x="914" y="248"/>
                    <a:pt x="991" y="218"/>
                    <a:pt x="1014" y="168"/>
                  </a:cubicBezTo>
                  <a:cubicBezTo>
                    <a:pt x="1067" y="55"/>
                    <a:pt x="854" y="15"/>
                    <a:pt x="764" y="4"/>
                  </a:cubicBezTo>
                  <a:cubicBezTo>
                    <a:pt x="727" y="2"/>
                    <a:pt x="689" y="0"/>
                    <a:pt x="6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5630981" y="2271956"/>
              <a:ext cx="50603" cy="16201"/>
            </a:xfrm>
            <a:custGeom>
              <a:avLst/>
              <a:gdLst/>
              <a:ahLst/>
              <a:cxnLst/>
              <a:rect l="l" t="t" r="r" b="b"/>
              <a:pathLst>
                <a:path w="937" h="300" extrusionOk="0">
                  <a:moveTo>
                    <a:pt x="330" y="1"/>
                  </a:moveTo>
                  <a:cubicBezTo>
                    <a:pt x="294" y="1"/>
                    <a:pt x="258" y="2"/>
                    <a:pt x="223" y="4"/>
                  </a:cubicBezTo>
                  <a:cubicBezTo>
                    <a:pt x="171" y="8"/>
                    <a:pt x="120" y="15"/>
                    <a:pt x="77" y="32"/>
                  </a:cubicBezTo>
                  <a:cubicBezTo>
                    <a:pt x="34" y="52"/>
                    <a:pt x="0" y="84"/>
                    <a:pt x="0" y="121"/>
                  </a:cubicBezTo>
                  <a:cubicBezTo>
                    <a:pt x="3" y="181"/>
                    <a:pt x="94" y="224"/>
                    <a:pt x="174" y="244"/>
                  </a:cubicBezTo>
                  <a:cubicBezTo>
                    <a:pt x="300" y="281"/>
                    <a:pt x="434" y="300"/>
                    <a:pt x="567" y="300"/>
                  </a:cubicBezTo>
                  <a:cubicBezTo>
                    <a:pt x="617" y="300"/>
                    <a:pt x="667" y="297"/>
                    <a:pt x="717" y="291"/>
                  </a:cubicBezTo>
                  <a:cubicBezTo>
                    <a:pt x="780" y="284"/>
                    <a:pt x="850" y="268"/>
                    <a:pt x="877" y="228"/>
                  </a:cubicBezTo>
                  <a:cubicBezTo>
                    <a:pt x="937" y="132"/>
                    <a:pt x="757" y="64"/>
                    <a:pt x="680" y="44"/>
                  </a:cubicBezTo>
                  <a:cubicBezTo>
                    <a:pt x="568" y="14"/>
                    <a:pt x="448"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5374186" y="1985350"/>
              <a:ext cx="172762" cy="139657"/>
            </a:xfrm>
            <a:custGeom>
              <a:avLst/>
              <a:gdLst/>
              <a:ahLst/>
              <a:cxnLst/>
              <a:rect l="l" t="t" r="r" b="b"/>
              <a:pathLst>
                <a:path w="3199" h="2586" extrusionOk="0">
                  <a:moveTo>
                    <a:pt x="1800" y="0"/>
                  </a:moveTo>
                  <a:cubicBezTo>
                    <a:pt x="489" y="0"/>
                    <a:pt x="1" y="1713"/>
                    <a:pt x="1116" y="2399"/>
                  </a:cubicBezTo>
                  <a:cubicBezTo>
                    <a:pt x="1318" y="2524"/>
                    <a:pt x="1555" y="2585"/>
                    <a:pt x="1792" y="2585"/>
                  </a:cubicBezTo>
                  <a:cubicBezTo>
                    <a:pt x="2086" y="2585"/>
                    <a:pt x="2382" y="2491"/>
                    <a:pt x="2613" y="2306"/>
                  </a:cubicBezTo>
                  <a:cubicBezTo>
                    <a:pt x="3026" y="1972"/>
                    <a:pt x="3199" y="1369"/>
                    <a:pt x="3023" y="866"/>
                  </a:cubicBezTo>
                  <a:cubicBezTo>
                    <a:pt x="2846" y="366"/>
                    <a:pt x="2333" y="0"/>
                    <a:pt x="1803" y="0"/>
                  </a:cubicBezTo>
                  <a:cubicBezTo>
                    <a:pt x="1802" y="0"/>
                    <a:pt x="1801" y="0"/>
                    <a:pt x="1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5537390" y="2409291"/>
              <a:ext cx="43960" cy="25922"/>
            </a:xfrm>
            <a:custGeom>
              <a:avLst/>
              <a:gdLst/>
              <a:ahLst/>
              <a:cxnLst/>
              <a:rect l="l" t="t" r="r" b="b"/>
              <a:pathLst>
                <a:path w="814" h="480" extrusionOk="0">
                  <a:moveTo>
                    <a:pt x="47" y="1"/>
                  </a:moveTo>
                  <a:lnTo>
                    <a:pt x="47" y="1"/>
                  </a:lnTo>
                  <a:cubicBezTo>
                    <a:pt x="1" y="214"/>
                    <a:pt x="134" y="424"/>
                    <a:pt x="347" y="471"/>
                  </a:cubicBezTo>
                  <a:cubicBezTo>
                    <a:pt x="375" y="477"/>
                    <a:pt x="402" y="480"/>
                    <a:pt x="430" y="480"/>
                  </a:cubicBezTo>
                  <a:cubicBezTo>
                    <a:pt x="609" y="480"/>
                    <a:pt x="773" y="353"/>
                    <a:pt x="813" y="171"/>
                  </a:cubicBez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5621962" y="2328337"/>
              <a:ext cx="97263" cy="53519"/>
            </a:xfrm>
            <a:custGeom>
              <a:avLst/>
              <a:gdLst/>
              <a:ahLst/>
              <a:cxnLst/>
              <a:rect l="l" t="t" r="r" b="b"/>
              <a:pathLst>
                <a:path w="1801" h="991" extrusionOk="0">
                  <a:moveTo>
                    <a:pt x="1614" y="180"/>
                  </a:moveTo>
                  <a:cubicBezTo>
                    <a:pt x="1570" y="533"/>
                    <a:pt x="1267" y="810"/>
                    <a:pt x="901" y="810"/>
                  </a:cubicBezTo>
                  <a:cubicBezTo>
                    <a:pt x="534" y="810"/>
                    <a:pt x="230" y="533"/>
                    <a:pt x="187" y="180"/>
                  </a:cubicBezTo>
                  <a:close/>
                  <a:moveTo>
                    <a:pt x="90" y="0"/>
                  </a:moveTo>
                  <a:lnTo>
                    <a:pt x="1" y="90"/>
                  </a:lnTo>
                  <a:cubicBezTo>
                    <a:pt x="1" y="587"/>
                    <a:pt x="404" y="990"/>
                    <a:pt x="901" y="990"/>
                  </a:cubicBezTo>
                  <a:cubicBezTo>
                    <a:pt x="1397" y="990"/>
                    <a:pt x="1800" y="587"/>
                    <a:pt x="1800" y="90"/>
                  </a:cubicBezTo>
                  <a:lnTo>
                    <a:pt x="1710"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5496184" y="2328337"/>
              <a:ext cx="97425" cy="53519"/>
            </a:xfrm>
            <a:custGeom>
              <a:avLst/>
              <a:gdLst/>
              <a:ahLst/>
              <a:cxnLst/>
              <a:rect l="l" t="t" r="r" b="b"/>
              <a:pathLst>
                <a:path w="1804" h="991" extrusionOk="0">
                  <a:moveTo>
                    <a:pt x="1613" y="180"/>
                  </a:moveTo>
                  <a:cubicBezTo>
                    <a:pt x="1570" y="533"/>
                    <a:pt x="1267" y="810"/>
                    <a:pt x="900" y="810"/>
                  </a:cubicBezTo>
                  <a:cubicBezTo>
                    <a:pt x="534" y="810"/>
                    <a:pt x="234" y="533"/>
                    <a:pt x="187" y="180"/>
                  </a:cubicBezTo>
                  <a:close/>
                  <a:moveTo>
                    <a:pt x="90" y="0"/>
                  </a:moveTo>
                  <a:lnTo>
                    <a:pt x="0" y="90"/>
                  </a:lnTo>
                  <a:cubicBezTo>
                    <a:pt x="0" y="587"/>
                    <a:pt x="404" y="990"/>
                    <a:pt x="900" y="990"/>
                  </a:cubicBezTo>
                  <a:cubicBezTo>
                    <a:pt x="1396" y="990"/>
                    <a:pt x="1804" y="587"/>
                    <a:pt x="1804" y="90"/>
                  </a:cubicBezTo>
                  <a:lnTo>
                    <a:pt x="1710"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557696" y="2328337"/>
              <a:ext cx="75499" cy="9721"/>
            </a:xfrm>
            <a:custGeom>
              <a:avLst/>
              <a:gdLst/>
              <a:ahLst/>
              <a:cxnLst/>
              <a:rect l="l" t="t" r="r" b="b"/>
              <a:pathLst>
                <a:path w="1398" h="180" extrusionOk="0">
                  <a:moveTo>
                    <a:pt x="1" y="0"/>
                  </a:moveTo>
                  <a:lnTo>
                    <a:pt x="1" y="180"/>
                  </a:lnTo>
                  <a:lnTo>
                    <a:pt x="1397" y="180"/>
                  </a:lnTo>
                  <a:lnTo>
                    <a:pt x="1397"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5395950" y="2265313"/>
              <a:ext cx="106390" cy="72097"/>
            </a:xfrm>
            <a:custGeom>
              <a:avLst/>
              <a:gdLst/>
              <a:ahLst/>
              <a:cxnLst/>
              <a:rect l="l" t="t" r="r" b="b"/>
              <a:pathLst>
                <a:path w="1970" h="1335" extrusionOk="0">
                  <a:moveTo>
                    <a:pt x="97" y="1"/>
                  </a:moveTo>
                  <a:lnTo>
                    <a:pt x="1" y="158"/>
                  </a:lnTo>
                  <a:lnTo>
                    <a:pt x="1873" y="1334"/>
                  </a:lnTo>
                  <a:lnTo>
                    <a:pt x="1970" y="1181"/>
                  </a:lnTo>
                  <a:lnTo>
                    <a:pt x="97" y="1"/>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5333088" y="2284755"/>
              <a:ext cx="94941" cy="125832"/>
            </a:xfrm>
            <a:custGeom>
              <a:avLst/>
              <a:gdLst/>
              <a:ahLst/>
              <a:cxnLst/>
              <a:rect l="l" t="t" r="r" b="b"/>
              <a:pathLst>
                <a:path w="1758" h="2330" extrusionOk="0">
                  <a:moveTo>
                    <a:pt x="1093" y="0"/>
                  </a:moveTo>
                  <a:cubicBezTo>
                    <a:pt x="1083" y="0"/>
                    <a:pt x="1074" y="1"/>
                    <a:pt x="1065" y="1"/>
                  </a:cubicBezTo>
                  <a:cubicBezTo>
                    <a:pt x="825" y="11"/>
                    <a:pt x="598" y="134"/>
                    <a:pt x="434" y="307"/>
                  </a:cubicBezTo>
                  <a:cubicBezTo>
                    <a:pt x="55" y="701"/>
                    <a:pt x="1" y="1364"/>
                    <a:pt x="308" y="1814"/>
                  </a:cubicBezTo>
                  <a:cubicBezTo>
                    <a:pt x="530" y="2139"/>
                    <a:pt x="927" y="2329"/>
                    <a:pt x="1319" y="2329"/>
                  </a:cubicBezTo>
                  <a:cubicBezTo>
                    <a:pt x="1469" y="2329"/>
                    <a:pt x="1618" y="2301"/>
                    <a:pt x="1757" y="2243"/>
                  </a:cubicBezTo>
                  <a:lnTo>
                    <a:pt x="1671" y="311"/>
                  </a:lnTo>
                  <a:cubicBezTo>
                    <a:pt x="1556" y="112"/>
                    <a:pt x="1320" y="0"/>
                    <a:pt x="109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5374132" y="2318994"/>
              <a:ext cx="32295" cy="51143"/>
            </a:xfrm>
            <a:custGeom>
              <a:avLst/>
              <a:gdLst/>
              <a:ahLst/>
              <a:cxnLst/>
              <a:rect l="l" t="t" r="r" b="b"/>
              <a:pathLst>
                <a:path w="598" h="947" extrusionOk="0">
                  <a:moveTo>
                    <a:pt x="1" y="0"/>
                  </a:moveTo>
                  <a:lnTo>
                    <a:pt x="1" y="183"/>
                  </a:lnTo>
                  <a:lnTo>
                    <a:pt x="337" y="183"/>
                  </a:lnTo>
                  <a:cubicBezTo>
                    <a:pt x="181" y="403"/>
                    <a:pt x="98" y="677"/>
                    <a:pt x="111" y="946"/>
                  </a:cubicBezTo>
                  <a:lnTo>
                    <a:pt x="291" y="937"/>
                  </a:lnTo>
                  <a:cubicBezTo>
                    <a:pt x="277" y="650"/>
                    <a:pt x="391" y="357"/>
                    <a:pt x="597" y="157"/>
                  </a:cubicBezTo>
                  <a:lnTo>
                    <a:pt x="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5382449" y="2111776"/>
              <a:ext cx="300376" cy="172060"/>
            </a:xfrm>
            <a:custGeom>
              <a:avLst/>
              <a:gdLst/>
              <a:ahLst/>
              <a:cxnLst/>
              <a:rect l="l" t="t" r="r" b="b"/>
              <a:pathLst>
                <a:path w="5562" h="3186" extrusionOk="0">
                  <a:moveTo>
                    <a:pt x="3180" y="1"/>
                  </a:moveTo>
                  <a:cubicBezTo>
                    <a:pt x="2081" y="1"/>
                    <a:pt x="1360" y="440"/>
                    <a:pt x="883" y="1005"/>
                  </a:cubicBezTo>
                  <a:cubicBezTo>
                    <a:pt x="271" y="1735"/>
                    <a:pt x="67" y="2678"/>
                    <a:pt x="0" y="3181"/>
                  </a:cubicBezTo>
                  <a:cubicBezTo>
                    <a:pt x="60" y="3184"/>
                    <a:pt x="120" y="3185"/>
                    <a:pt x="181" y="3185"/>
                  </a:cubicBezTo>
                  <a:cubicBezTo>
                    <a:pt x="907" y="3185"/>
                    <a:pt x="1632" y="2963"/>
                    <a:pt x="2226" y="2547"/>
                  </a:cubicBezTo>
                  <a:cubicBezTo>
                    <a:pt x="2876" y="2087"/>
                    <a:pt x="3356" y="1401"/>
                    <a:pt x="3576" y="641"/>
                  </a:cubicBezTo>
                  <a:cubicBezTo>
                    <a:pt x="4042" y="1368"/>
                    <a:pt x="4753" y="1941"/>
                    <a:pt x="5562" y="2235"/>
                  </a:cubicBezTo>
                  <a:cubicBezTo>
                    <a:pt x="5562" y="2231"/>
                    <a:pt x="5562" y="2224"/>
                    <a:pt x="5559" y="2218"/>
                  </a:cubicBezTo>
                  <a:cubicBezTo>
                    <a:pt x="5539" y="2151"/>
                    <a:pt x="5519" y="2087"/>
                    <a:pt x="5495" y="2024"/>
                  </a:cubicBezTo>
                  <a:cubicBezTo>
                    <a:pt x="5482" y="1978"/>
                    <a:pt x="5465" y="1931"/>
                    <a:pt x="5449" y="1887"/>
                  </a:cubicBezTo>
                  <a:cubicBezTo>
                    <a:pt x="5429" y="1831"/>
                    <a:pt x="5405" y="1771"/>
                    <a:pt x="5382" y="1715"/>
                  </a:cubicBezTo>
                  <a:cubicBezTo>
                    <a:pt x="5136" y="1115"/>
                    <a:pt x="4782" y="618"/>
                    <a:pt x="4316" y="315"/>
                  </a:cubicBezTo>
                  <a:cubicBezTo>
                    <a:pt x="4209" y="248"/>
                    <a:pt x="4096" y="188"/>
                    <a:pt x="3979" y="142"/>
                  </a:cubicBezTo>
                  <a:cubicBezTo>
                    <a:pt x="3926" y="118"/>
                    <a:pt x="3870" y="102"/>
                    <a:pt x="3813" y="85"/>
                  </a:cubicBezTo>
                  <a:cubicBezTo>
                    <a:pt x="3766" y="68"/>
                    <a:pt x="3719" y="58"/>
                    <a:pt x="3673" y="48"/>
                  </a:cubicBezTo>
                  <a:cubicBezTo>
                    <a:pt x="3550" y="22"/>
                    <a:pt x="3423" y="5"/>
                    <a:pt x="3290" y="2"/>
                  </a:cubicBezTo>
                  <a:lnTo>
                    <a:pt x="3253" y="2"/>
                  </a:lnTo>
                  <a:cubicBezTo>
                    <a:pt x="3228" y="1"/>
                    <a:pt x="3204" y="1"/>
                    <a:pt x="31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5024665" y="2643619"/>
              <a:ext cx="1053746" cy="870021"/>
            </a:xfrm>
            <a:custGeom>
              <a:avLst/>
              <a:gdLst/>
              <a:ahLst/>
              <a:cxnLst/>
              <a:rect l="l" t="t" r="r" b="b"/>
              <a:pathLst>
                <a:path w="19512" h="16110" extrusionOk="0">
                  <a:moveTo>
                    <a:pt x="5962" y="0"/>
                  </a:moveTo>
                  <a:lnTo>
                    <a:pt x="1544" y="6522"/>
                  </a:lnTo>
                  <a:cubicBezTo>
                    <a:pt x="1384" y="7149"/>
                    <a:pt x="1237" y="7825"/>
                    <a:pt x="1101" y="8518"/>
                  </a:cubicBezTo>
                  <a:cubicBezTo>
                    <a:pt x="753" y="10271"/>
                    <a:pt x="478" y="12130"/>
                    <a:pt x="287" y="13544"/>
                  </a:cubicBezTo>
                  <a:cubicBezTo>
                    <a:pt x="101" y="14926"/>
                    <a:pt x="1" y="15883"/>
                    <a:pt x="1" y="15883"/>
                  </a:cubicBezTo>
                  <a:lnTo>
                    <a:pt x="13220" y="16109"/>
                  </a:lnTo>
                  <a:lnTo>
                    <a:pt x="13150" y="10097"/>
                  </a:lnTo>
                  <a:lnTo>
                    <a:pt x="13150" y="10097"/>
                  </a:lnTo>
                  <a:cubicBezTo>
                    <a:pt x="13548" y="10155"/>
                    <a:pt x="13930" y="10181"/>
                    <a:pt x="14294" y="10181"/>
                  </a:cubicBezTo>
                  <a:cubicBezTo>
                    <a:pt x="17605" y="10181"/>
                    <a:pt x="19512" y="8045"/>
                    <a:pt x="19512" y="8045"/>
                  </a:cubicBezTo>
                  <a:lnTo>
                    <a:pt x="16093" y="6522"/>
                  </a:lnTo>
                  <a:cubicBezTo>
                    <a:pt x="16093" y="6522"/>
                    <a:pt x="14200" y="1824"/>
                    <a:pt x="13534" y="1260"/>
                  </a:cubicBezTo>
                  <a:cubicBezTo>
                    <a:pt x="12867" y="700"/>
                    <a:pt x="10135" y="244"/>
                    <a:pt x="10135" y="244"/>
                  </a:cubicBezTo>
                  <a:cubicBezTo>
                    <a:pt x="9708" y="1087"/>
                    <a:pt x="8731" y="2630"/>
                    <a:pt x="8731" y="2630"/>
                  </a:cubicBezTo>
                  <a:lnTo>
                    <a:pt x="59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5040164" y="2959820"/>
              <a:ext cx="543182" cy="530221"/>
            </a:xfrm>
            <a:custGeom>
              <a:avLst/>
              <a:gdLst/>
              <a:ahLst/>
              <a:cxnLst/>
              <a:rect l="l" t="t" r="r" b="b"/>
              <a:pathLst>
                <a:path w="10058" h="9818" extrusionOk="0">
                  <a:moveTo>
                    <a:pt x="4025" y="0"/>
                  </a:moveTo>
                  <a:lnTo>
                    <a:pt x="814" y="2663"/>
                  </a:lnTo>
                  <a:cubicBezTo>
                    <a:pt x="466" y="4416"/>
                    <a:pt x="191" y="6275"/>
                    <a:pt x="0" y="7689"/>
                  </a:cubicBezTo>
                  <a:cubicBezTo>
                    <a:pt x="3173" y="9361"/>
                    <a:pt x="7041" y="9818"/>
                    <a:pt x="7041" y="9818"/>
                  </a:cubicBezTo>
                  <a:lnTo>
                    <a:pt x="10057" y="5539"/>
                  </a:lnTo>
                  <a:lnTo>
                    <a:pt x="4445" y="1857"/>
                  </a:lnTo>
                  <a:lnTo>
                    <a:pt x="4025"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5556616" y="2846463"/>
              <a:ext cx="604208" cy="363562"/>
            </a:xfrm>
            <a:custGeom>
              <a:avLst/>
              <a:gdLst/>
              <a:ahLst/>
              <a:cxnLst/>
              <a:rect l="l" t="t" r="r" b="b"/>
              <a:pathLst>
                <a:path w="11188" h="6732" extrusionOk="0">
                  <a:moveTo>
                    <a:pt x="1757" y="0"/>
                  </a:moveTo>
                  <a:lnTo>
                    <a:pt x="1" y="6732"/>
                  </a:lnTo>
                  <a:lnTo>
                    <a:pt x="9435" y="6732"/>
                  </a:lnTo>
                  <a:lnTo>
                    <a:pt x="11188"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5989630" y="2970621"/>
              <a:ext cx="171034" cy="171088"/>
            </a:xfrm>
            <a:custGeom>
              <a:avLst/>
              <a:gdLst/>
              <a:ahLst/>
              <a:cxnLst/>
              <a:rect l="l" t="t" r="r" b="b"/>
              <a:pathLst>
                <a:path w="3167" h="3168" extrusionOk="0">
                  <a:moveTo>
                    <a:pt x="1040" y="1"/>
                  </a:moveTo>
                  <a:cubicBezTo>
                    <a:pt x="638" y="1"/>
                    <a:pt x="298" y="57"/>
                    <a:pt x="208" y="164"/>
                  </a:cubicBezTo>
                  <a:cubicBezTo>
                    <a:pt x="0" y="404"/>
                    <a:pt x="280" y="607"/>
                    <a:pt x="280" y="607"/>
                  </a:cubicBezTo>
                  <a:cubicBezTo>
                    <a:pt x="280" y="607"/>
                    <a:pt x="44" y="660"/>
                    <a:pt x="40" y="897"/>
                  </a:cubicBezTo>
                  <a:cubicBezTo>
                    <a:pt x="37" y="1134"/>
                    <a:pt x="387" y="1317"/>
                    <a:pt x="387" y="1317"/>
                  </a:cubicBezTo>
                  <a:cubicBezTo>
                    <a:pt x="387" y="1317"/>
                    <a:pt x="387" y="1317"/>
                    <a:pt x="387" y="1317"/>
                  </a:cubicBezTo>
                  <a:cubicBezTo>
                    <a:pt x="378" y="1317"/>
                    <a:pt x="154" y="1320"/>
                    <a:pt x="148" y="1607"/>
                  </a:cubicBezTo>
                  <a:cubicBezTo>
                    <a:pt x="137" y="1894"/>
                    <a:pt x="1626" y="3167"/>
                    <a:pt x="2057" y="3167"/>
                  </a:cubicBezTo>
                  <a:cubicBezTo>
                    <a:pt x="2062" y="3167"/>
                    <a:pt x="2066" y="3167"/>
                    <a:pt x="2070" y="3167"/>
                  </a:cubicBezTo>
                  <a:cubicBezTo>
                    <a:pt x="2650" y="3130"/>
                    <a:pt x="3167" y="987"/>
                    <a:pt x="2644" y="408"/>
                  </a:cubicBezTo>
                  <a:cubicBezTo>
                    <a:pt x="2393" y="129"/>
                    <a:pt x="1646" y="1"/>
                    <a:pt x="1040"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6004589" y="2998325"/>
              <a:ext cx="87866" cy="30135"/>
            </a:xfrm>
            <a:custGeom>
              <a:avLst/>
              <a:gdLst/>
              <a:ahLst/>
              <a:cxnLst/>
              <a:rect l="l" t="t" r="r" b="b"/>
              <a:pathLst>
                <a:path w="1627" h="558" extrusionOk="0">
                  <a:moveTo>
                    <a:pt x="11" y="1"/>
                  </a:moveTo>
                  <a:lnTo>
                    <a:pt x="0" y="184"/>
                  </a:lnTo>
                  <a:cubicBezTo>
                    <a:pt x="7" y="184"/>
                    <a:pt x="730" y="227"/>
                    <a:pt x="1556" y="558"/>
                  </a:cubicBezTo>
                  <a:lnTo>
                    <a:pt x="1627" y="387"/>
                  </a:lnTo>
                  <a:cubicBezTo>
                    <a:pt x="770" y="47"/>
                    <a:pt x="40" y="4"/>
                    <a:pt x="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6009450" y="3036885"/>
              <a:ext cx="71341" cy="31161"/>
            </a:xfrm>
            <a:custGeom>
              <a:avLst/>
              <a:gdLst/>
              <a:ahLst/>
              <a:cxnLst/>
              <a:rect l="l" t="t" r="r" b="b"/>
              <a:pathLst>
                <a:path w="1321" h="577" extrusionOk="0">
                  <a:moveTo>
                    <a:pt x="40" y="0"/>
                  </a:moveTo>
                  <a:lnTo>
                    <a:pt x="1" y="176"/>
                  </a:lnTo>
                  <a:cubicBezTo>
                    <a:pt x="7" y="180"/>
                    <a:pt x="677" y="336"/>
                    <a:pt x="1247" y="576"/>
                  </a:cubicBezTo>
                  <a:lnTo>
                    <a:pt x="1320" y="410"/>
                  </a:lnTo>
                  <a:cubicBezTo>
                    <a:pt x="730" y="163"/>
                    <a:pt x="47" y="3"/>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1"/>
            <p:cNvSpPr/>
            <p:nvPr/>
          </p:nvSpPr>
          <p:spPr>
            <a:xfrm>
              <a:off x="5543169" y="2949775"/>
              <a:ext cx="126912" cy="157101"/>
            </a:xfrm>
            <a:custGeom>
              <a:avLst/>
              <a:gdLst/>
              <a:ahLst/>
              <a:cxnLst/>
              <a:rect l="l" t="t" r="r" b="b"/>
              <a:pathLst>
                <a:path w="2350" h="2909" extrusionOk="0">
                  <a:moveTo>
                    <a:pt x="597" y="1273"/>
                  </a:moveTo>
                  <a:cubicBezTo>
                    <a:pt x="697" y="1273"/>
                    <a:pt x="777" y="1353"/>
                    <a:pt x="777" y="1453"/>
                  </a:cubicBezTo>
                  <a:cubicBezTo>
                    <a:pt x="777" y="1553"/>
                    <a:pt x="697" y="1636"/>
                    <a:pt x="597" y="1636"/>
                  </a:cubicBezTo>
                  <a:cubicBezTo>
                    <a:pt x="497" y="1636"/>
                    <a:pt x="414" y="1553"/>
                    <a:pt x="414" y="1453"/>
                  </a:cubicBezTo>
                  <a:cubicBezTo>
                    <a:pt x="414" y="1353"/>
                    <a:pt x="497" y="1273"/>
                    <a:pt x="597" y="1273"/>
                  </a:cubicBezTo>
                  <a:close/>
                  <a:moveTo>
                    <a:pt x="980" y="0"/>
                  </a:moveTo>
                  <a:lnTo>
                    <a:pt x="737" y="877"/>
                  </a:lnTo>
                  <a:cubicBezTo>
                    <a:pt x="694" y="863"/>
                    <a:pt x="646" y="857"/>
                    <a:pt x="597" y="857"/>
                  </a:cubicBezTo>
                  <a:cubicBezTo>
                    <a:pt x="267" y="857"/>
                    <a:pt x="0" y="1126"/>
                    <a:pt x="0" y="1453"/>
                  </a:cubicBezTo>
                  <a:cubicBezTo>
                    <a:pt x="0" y="1723"/>
                    <a:pt x="177" y="1949"/>
                    <a:pt x="420" y="2023"/>
                  </a:cubicBezTo>
                  <a:lnTo>
                    <a:pt x="174" y="2909"/>
                  </a:lnTo>
                  <a:lnTo>
                    <a:pt x="1543" y="2909"/>
                  </a:lnTo>
                  <a:lnTo>
                    <a:pt x="2349"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1"/>
            <p:cNvSpPr/>
            <p:nvPr/>
          </p:nvSpPr>
          <p:spPr>
            <a:xfrm>
              <a:off x="3903300" y="3580880"/>
              <a:ext cx="3306186" cy="246263"/>
            </a:xfrm>
            <a:custGeom>
              <a:avLst/>
              <a:gdLst/>
              <a:ahLst/>
              <a:cxnLst/>
              <a:rect l="l" t="t" r="r" b="b"/>
              <a:pathLst>
                <a:path w="61220" h="4560" extrusionOk="0">
                  <a:moveTo>
                    <a:pt x="1" y="0"/>
                  </a:moveTo>
                  <a:lnTo>
                    <a:pt x="1" y="4559"/>
                  </a:lnTo>
                  <a:lnTo>
                    <a:pt x="61219" y="4559"/>
                  </a:lnTo>
                  <a:lnTo>
                    <a:pt x="61219"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3903300" y="3827089"/>
              <a:ext cx="3306186" cy="212078"/>
            </a:xfrm>
            <a:custGeom>
              <a:avLst/>
              <a:gdLst/>
              <a:ahLst/>
              <a:cxnLst/>
              <a:rect l="l" t="t" r="r" b="b"/>
              <a:pathLst>
                <a:path w="61220" h="3927" extrusionOk="0">
                  <a:moveTo>
                    <a:pt x="1" y="0"/>
                  </a:moveTo>
                  <a:lnTo>
                    <a:pt x="831" y="1330"/>
                  </a:lnTo>
                  <a:lnTo>
                    <a:pt x="2453" y="3926"/>
                  </a:lnTo>
                  <a:lnTo>
                    <a:pt x="58767" y="3926"/>
                  </a:lnTo>
                  <a:lnTo>
                    <a:pt x="61219"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4793198" y="4039114"/>
              <a:ext cx="2283817" cy="212186"/>
            </a:xfrm>
            <a:custGeom>
              <a:avLst/>
              <a:gdLst/>
              <a:ahLst/>
              <a:cxnLst/>
              <a:rect l="l" t="t" r="r" b="b"/>
              <a:pathLst>
                <a:path w="42289" h="3929" extrusionOk="0">
                  <a:moveTo>
                    <a:pt x="1" y="0"/>
                  </a:moveTo>
                  <a:lnTo>
                    <a:pt x="2457" y="3929"/>
                  </a:lnTo>
                  <a:lnTo>
                    <a:pt x="39833" y="3929"/>
                  </a:lnTo>
                  <a:lnTo>
                    <a:pt x="40699" y="2543"/>
                  </a:lnTo>
                  <a:lnTo>
                    <a:pt x="42289" y="0"/>
                  </a:ln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6192636" y="2880324"/>
              <a:ext cx="1016860" cy="700607"/>
            </a:xfrm>
            <a:custGeom>
              <a:avLst/>
              <a:gdLst/>
              <a:ahLst/>
              <a:cxnLst/>
              <a:rect l="l" t="t" r="r" b="b"/>
              <a:pathLst>
                <a:path w="18829" h="12973" extrusionOk="0">
                  <a:moveTo>
                    <a:pt x="1753" y="0"/>
                  </a:moveTo>
                  <a:lnTo>
                    <a:pt x="0" y="12972"/>
                  </a:lnTo>
                  <a:lnTo>
                    <a:pt x="18828" y="12972"/>
                  </a:lnTo>
                  <a:lnTo>
                    <a:pt x="18828" y="0"/>
                  </a:lnTo>
                  <a:close/>
                </a:path>
              </a:pathLst>
            </a:custGeom>
            <a:solidFill>
              <a:srgbClr val="B9E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3903300" y="3827089"/>
              <a:ext cx="3306186" cy="212078"/>
            </a:xfrm>
            <a:custGeom>
              <a:avLst/>
              <a:gdLst/>
              <a:ahLst/>
              <a:cxnLst/>
              <a:rect l="l" t="t" r="r" b="b"/>
              <a:pathLst>
                <a:path w="61220" h="3927" extrusionOk="0">
                  <a:moveTo>
                    <a:pt x="1" y="0"/>
                  </a:moveTo>
                  <a:lnTo>
                    <a:pt x="831" y="1330"/>
                  </a:lnTo>
                  <a:cubicBezTo>
                    <a:pt x="15230" y="1264"/>
                    <a:pt x="29625" y="1193"/>
                    <a:pt x="44021" y="1127"/>
                  </a:cubicBezTo>
                  <a:cubicBezTo>
                    <a:pt x="44275" y="1125"/>
                    <a:pt x="44530" y="1124"/>
                    <a:pt x="44786" y="1124"/>
                  </a:cubicBezTo>
                  <a:cubicBezTo>
                    <a:pt x="46890" y="1124"/>
                    <a:pt x="49019" y="1211"/>
                    <a:pt x="50962" y="1987"/>
                  </a:cubicBezTo>
                  <a:cubicBezTo>
                    <a:pt x="52012" y="2407"/>
                    <a:pt x="52999" y="3079"/>
                    <a:pt x="53748" y="3926"/>
                  </a:cubicBezTo>
                  <a:lnTo>
                    <a:pt x="58767" y="3926"/>
                  </a:lnTo>
                  <a:lnTo>
                    <a:pt x="61219" y="0"/>
                  </a:lnTo>
                  <a:close/>
                </a:path>
              </a:pathLst>
            </a:custGeom>
            <a:solidFill>
              <a:srgbClr val="8A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4793198" y="4039114"/>
              <a:ext cx="2198004" cy="212186"/>
            </a:xfrm>
            <a:custGeom>
              <a:avLst/>
              <a:gdLst/>
              <a:ahLst/>
              <a:cxnLst/>
              <a:rect l="l" t="t" r="r" b="b"/>
              <a:pathLst>
                <a:path w="40700" h="3929" extrusionOk="0">
                  <a:moveTo>
                    <a:pt x="1" y="0"/>
                  </a:moveTo>
                  <a:lnTo>
                    <a:pt x="2457" y="3929"/>
                  </a:lnTo>
                  <a:lnTo>
                    <a:pt x="39833" y="3929"/>
                  </a:lnTo>
                  <a:lnTo>
                    <a:pt x="40699" y="2543"/>
                  </a:lnTo>
                  <a:lnTo>
                    <a:pt x="40699" y="2543"/>
                  </a:lnTo>
                  <a:cubicBezTo>
                    <a:pt x="29819" y="2576"/>
                    <a:pt x="18935" y="2606"/>
                    <a:pt x="8055" y="2639"/>
                  </a:cubicBezTo>
                  <a:cubicBezTo>
                    <a:pt x="7969" y="2640"/>
                    <a:pt x="7883" y="2640"/>
                    <a:pt x="7796" y="2640"/>
                  </a:cubicBezTo>
                  <a:cubicBezTo>
                    <a:pt x="6716" y="2640"/>
                    <a:pt x="5616" y="2608"/>
                    <a:pt x="4613" y="2219"/>
                  </a:cubicBezTo>
                  <a:cubicBezTo>
                    <a:pt x="3624" y="1836"/>
                    <a:pt x="2737" y="1020"/>
                    <a:pt x="2514"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6610744" y="2787975"/>
              <a:ext cx="281852" cy="380465"/>
            </a:xfrm>
            <a:custGeom>
              <a:avLst/>
              <a:gdLst/>
              <a:ahLst/>
              <a:cxnLst/>
              <a:rect l="l" t="t" r="r" b="b"/>
              <a:pathLst>
                <a:path w="5219" h="7045" extrusionOk="0">
                  <a:moveTo>
                    <a:pt x="5219" y="0"/>
                  </a:moveTo>
                  <a:lnTo>
                    <a:pt x="2752" y="854"/>
                  </a:lnTo>
                  <a:lnTo>
                    <a:pt x="1452" y="1303"/>
                  </a:lnTo>
                  <a:lnTo>
                    <a:pt x="1049" y="2990"/>
                  </a:lnTo>
                  <a:lnTo>
                    <a:pt x="809" y="4002"/>
                  </a:lnTo>
                  <a:lnTo>
                    <a:pt x="0" y="5136"/>
                  </a:lnTo>
                  <a:lnTo>
                    <a:pt x="1666" y="7045"/>
                  </a:lnTo>
                  <a:lnTo>
                    <a:pt x="4805" y="6298"/>
                  </a:lnTo>
                  <a:lnTo>
                    <a:pt x="5219"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6667396" y="2834042"/>
              <a:ext cx="129990" cy="115409"/>
            </a:xfrm>
            <a:custGeom>
              <a:avLst/>
              <a:gdLst/>
              <a:ahLst/>
              <a:cxnLst/>
              <a:rect l="l" t="t" r="r" b="b"/>
              <a:pathLst>
                <a:path w="2407" h="2137" extrusionOk="0">
                  <a:moveTo>
                    <a:pt x="1703" y="1"/>
                  </a:moveTo>
                  <a:lnTo>
                    <a:pt x="403" y="450"/>
                  </a:lnTo>
                  <a:lnTo>
                    <a:pt x="0" y="2137"/>
                  </a:lnTo>
                  <a:cubicBezTo>
                    <a:pt x="957" y="1993"/>
                    <a:pt x="1857" y="1463"/>
                    <a:pt x="2406" y="667"/>
                  </a:cubicBezTo>
                  <a:cubicBezTo>
                    <a:pt x="2163" y="440"/>
                    <a:pt x="1940" y="224"/>
                    <a:pt x="17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1"/>
            <p:cNvSpPr/>
            <p:nvPr/>
          </p:nvSpPr>
          <p:spPr>
            <a:xfrm>
              <a:off x="6572022" y="2486194"/>
              <a:ext cx="333535" cy="431446"/>
            </a:xfrm>
            <a:custGeom>
              <a:avLst/>
              <a:gdLst/>
              <a:ahLst/>
              <a:cxnLst/>
              <a:rect l="l" t="t" r="r" b="b"/>
              <a:pathLst>
                <a:path w="6176" h="7989" extrusionOk="0">
                  <a:moveTo>
                    <a:pt x="3128" y="0"/>
                  </a:moveTo>
                  <a:cubicBezTo>
                    <a:pt x="2848" y="0"/>
                    <a:pt x="2587" y="59"/>
                    <a:pt x="2343" y="167"/>
                  </a:cubicBezTo>
                  <a:cubicBezTo>
                    <a:pt x="2089" y="280"/>
                    <a:pt x="1853" y="443"/>
                    <a:pt x="1640" y="653"/>
                  </a:cubicBezTo>
                  <a:cubicBezTo>
                    <a:pt x="1600" y="693"/>
                    <a:pt x="1557" y="736"/>
                    <a:pt x="1517" y="780"/>
                  </a:cubicBezTo>
                  <a:cubicBezTo>
                    <a:pt x="1486" y="813"/>
                    <a:pt x="1460" y="843"/>
                    <a:pt x="1430" y="876"/>
                  </a:cubicBezTo>
                  <a:cubicBezTo>
                    <a:pt x="1423" y="886"/>
                    <a:pt x="1417" y="893"/>
                    <a:pt x="1406" y="903"/>
                  </a:cubicBezTo>
                  <a:cubicBezTo>
                    <a:pt x="1397" y="916"/>
                    <a:pt x="1386" y="930"/>
                    <a:pt x="1377" y="943"/>
                  </a:cubicBezTo>
                  <a:cubicBezTo>
                    <a:pt x="1286" y="1056"/>
                    <a:pt x="1203" y="1176"/>
                    <a:pt x="1123" y="1303"/>
                  </a:cubicBezTo>
                  <a:cubicBezTo>
                    <a:pt x="1103" y="1333"/>
                    <a:pt x="1083" y="1366"/>
                    <a:pt x="1063" y="1400"/>
                  </a:cubicBezTo>
                  <a:cubicBezTo>
                    <a:pt x="1057" y="1403"/>
                    <a:pt x="1057" y="1406"/>
                    <a:pt x="1053" y="1409"/>
                  </a:cubicBezTo>
                  <a:cubicBezTo>
                    <a:pt x="1040" y="1436"/>
                    <a:pt x="1023" y="1463"/>
                    <a:pt x="1007" y="1489"/>
                  </a:cubicBezTo>
                  <a:cubicBezTo>
                    <a:pt x="930" y="1629"/>
                    <a:pt x="857" y="1772"/>
                    <a:pt x="790" y="1923"/>
                  </a:cubicBezTo>
                  <a:cubicBezTo>
                    <a:pt x="747" y="2023"/>
                    <a:pt x="703" y="2123"/>
                    <a:pt x="663" y="2226"/>
                  </a:cubicBezTo>
                  <a:cubicBezTo>
                    <a:pt x="0" y="3945"/>
                    <a:pt x="17" y="6182"/>
                    <a:pt x="870" y="7141"/>
                  </a:cubicBezTo>
                  <a:cubicBezTo>
                    <a:pt x="1442" y="7783"/>
                    <a:pt x="2060" y="7988"/>
                    <a:pt x="2616" y="7988"/>
                  </a:cubicBezTo>
                  <a:cubicBezTo>
                    <a:pt x="3590" y="7988"/>
                    <a:pt x="4372" y="7358"/>
                    <a:pt x="4372" y="7358"/>
                  </a:cubicBezTo>
                  <a:lnTo>
                    <a:pt x="5916" y="4435"/>
                  </a:lnTo>
                  <a:lnTo>
                    <a:pt x="5979" y="4312"/>
                  </a:lnTo>
                  <a:lnTo>
                    <a:pt x="6055" y="4165"/>
                  </a:lnTo>
                  <a:lnTo>
                    <a:pt x="6145" y="3995"/>
                  </a:lnTo>
                  <a:cubicBezTo>
                    <a:pt x="6145" y="3995"/>
                    <a:pt x="6148" y="3985"/>
                    <a:pt x="6148" y="3969"/>
                  </a:cubicBezTo>
                  <a:lnTo>
                    <a:pt x="6148" y="3955"/>
                  </a:lnTo>
                  <a:cubicBezTo>
                    <a:pt x="6151" y="3939"/>
                    <a:pt x="6155" y="3919"/>
                    <a:pt x="6155" y="3889"/>
                  </a:cubicBezTo>
                  <a:cubicBezTo>
                    <a:pt x="6155" y="3872"/>
                    <a:pt x="6159" y="3852"/>
                    <a:pt x="6159" y="3832"/>
                  </a:cubicBezTo>
                  <a:cubicBezTo>
                    <a:pt x="6159" y="3806"/>
                    <a:pt x="6162" y="3779"/>
                    <a:pt x="6162" y="3746"/>
                  </a:cubicBezTo>
                  <a:cubicBezTo>
                    <a:pt x="6162" y="3722"/>
                    <a:pt x="6165" y="3692"/>
                    <a:pt x="6165" y="3666"/>
                  </a:cubicBezTo>
                  <a:lnTo>
                    <a:pt x="6165" y="3635"/>
                  </a:lnTo>
                  <a:cubicBezTo>
                    <a:pt x="6175" y="3129"/>
                    <a:pt x="6111" y="2169"/>
                    <a:pt x="5612" y="1360"/>
                  </a:cubicBezTo>
                  <a:cubicBezTo>
                    <a:pt x="5316" y="873"/>
                    <a:pt x="4856" y="443"/>
                    <a:pt x="4162" y="196"/>
                  </a:cubicBezTo>
                  <a:cubicBezTo>
                    <a:pt x="4079" y="167"/>
                    <a:pt x="3996" y="140"/>
                    <a:pt x="3906" y="116"/>
                  </a:cubicBezTo>
                  <a:cubicBezTo>
                    <a:pt x="3743" y="73"/>
                    <a:pt x="3569" y="40"/>
                    <a:pt x="3383" y="16"/>
                  </a:cubicBezTo>
                  <a:cubicBezTo>
                    <a:pt x="3296" y="6"/>
                    <a:pt x="3211" y="0"/>
                    <a:pt x="3128"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a:off x="6658215" y="2679263"/>
              <a:ext cx="25436" cy="96885"/>
            </a:xfrm>
            <a:custGeom>
              <a:avLst/>
              <a:gdLst/>
              <a:ahLst/>
              <a:cxnLst/>
              <a:rect l="l" t="t" r="r" b="b"/>
              <a:pathLst>
                <a:path w="471" h="1794" extrusionOk="0">
                  <a:moveTo>
                    <a:pt x="294" y="0"/>
                  </a:moveTo>
                  <a:lnTo>
                    <a:pt x="21" y="1330"/>
                  </a:lnTo>
                  <a:cubicBezTo>
                    <a:pt x="1" y="1437"/>
                    <a:pt x="24" y="1547"/>
                    <a:pt x="84" y="1633"/>
                  </a:cubicBezTo>
                  <a:cubicBezTo>
                    <a:pt x="147" y="1720"/>
                    <a:pt x="244" y="1780"/>
                    <a:pt x="350" y="1793"/>
                  </a:cubicBezTo>
                  <a:lnTo>
                    <a:pt x="373" y="1610"/>
                  </a:lnTo>
                  <a:cubicBezTo>
                    <a:pt x="317" y="1604"/>
                    <a:pt x="267" y="1573"/>
                    <a:pt x="234" y="1527"/>
                  </a:cubicBezTo>
                  <a:cubicBezTo>
                    <a:pt x="201" y="1480"/>
                    <a:pt x="187" y="1424"/>
                    <a:pt x="201" y="1367"/>
                  </a:cubicBezTo>
                  <a:lnTo>
                    <a:pt x="470" y="37"/>
                  </a:lnTo>
                  <a:lnTo>
                    <a:pt x="2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6731446" y="2684825"/>
              <a:ext cx="15715" cy="20090"/>
            </a:xfrm>
            <a:custGeom>
              <a:avLst/>
              <a:gdLst/>
              <a:ahLst/>
              <a:cxnLst/>
              <a:rect l="l" t="t" r="r" b="b"/>
              <a:pathLst>
                <a:path w="291" h="372" extrusionOk="0">
                  <a:moveTo>
                    <a:pt x="154" y="0"/>
                  </a:moveTo>
                  <a:cubicBezTo>
                    <a:pt x="86" y="0"/>
                    <a:pt x="24" y="74"/>
                    <a:pt x="14" y="171"/>
                  </a:cubicBezTo>
                  <a:cubicBezTo>
                    <a:pt x="0" y="271"/>
                    <a:pt x="51" y="361"/>
                    <a:pt x="120" y="371"/>
                  </a:cubicBezTo>
                  <a:cubicBezTo>
                    <a:pt x="125" y="371"/>
                    <a:pt x="129" y="372"/>
                    <a:pt x="134" y="372"/>
                  </a:cubicBezTo>
                  <a:cubicBezTo>
                    <a:pt x="202" y="372"/>
                    <a:pt x="265" y="298"/>
                    <a:pt x="277" y="201"/>
                  </a:cubicBezTo>
                  <a:cubicBezTo>
                    <a:pt x="291" y="101"/>
                    <a:pt x="240" y="11"/>
                    <a:pt x="168" y="1"/>
                  </a:cubicBezTo>
                  <a:cubicBezTo>
                    <a:pt x="163" y="1"/>
                    <a:pt x="159" y="0"/>
                    <a:pt x="1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6623111" y="2671486"/>
              <a:ext cx="15715" cy="20090"/>
            </a:xfrm>
            <a:custGeom>
              <a:avLst/>
              <a:gdLst/>
              <a:ahLst/>
              <a:cxnLst/>
              <a:rect l="l" t="t" r="r" b="b"/>
              <a:pathLst>
                <a:path w="291" h="372" extrusionOk="0">
                  <a:moveTo>
                    <a:pt x="158" y="0"/>
                  </a:moveTo>
                  <a:cubicBezTo>
                    <a:pt x="90" y="0"/>
                    <a:pt x="26" y="74"/>
                    <a:pt x="14" y="168"/>
                  </a:cubicBezTo>
                  <a:cubicBezTo>
                    <a:pt x="1" y="271"/>
                    <a:pt x="51" y="361"/>
                    <a:pt x="124" y="371"/>
                  </a:cubicBezTo>
                  <a:cubicBezTo>
                    <a:pt x="127" y="372"/>
                    <a:pt x="130" y="372"/>
                    <a:pt x="133" y="372"/>
                  </a:cubicBezTo>
                  <a:cubicBezTo>
                    <a:pt x="203" y="372"/>
                    <a:pt x="264" y="300"/>
                    <a:pt x="277" y="201"/>
                  </a:cubicBezTo>
                  <a:cubicBezTo>
                    <a:pt x="291" y="101"/>
                    <a:pt x="241" y="11"/>
                    <a:pt x="171" y="1"/>
                  </a:cubicBezTo>
                  <a:cubicBezTo>
                    <a:pt x="167" y="0"/>
                    <a:pt x="16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1"/>
            <p:cNvSpPr/>
            <p:nvPr/>
          </p:nvSpPr>
          <p:spPr>
            <a:xfrm>
              <a:off x="6719025" y="2640919"/>
              <a:ext cx="55463" cy="27111"/>
            </a:xfrm>
            <a:custGeom>
              <a:avLst/>
              <a:gdLst/>
              <a:ahLst/>
              <a:cxnLst/>
              <a:rect l="l" t="t" r="r" b="b"/>
              <a:pathLst>
                <a:path w="1027" h="502" extrusionOk="0">
                  <a:moveTo>
                    <a:pt x="314" y="1"/>
                  </a:moveTo>
                  <a:cubicBezTo>
                    <a:pt x="224" y="1"/>
                    <a:pt x="1" y="34"/>
                    <a:pt x="21" y="201"/>
                  </a:cubicBezTo>
                  <a:cubicBezTo>
                    <a:pt x="27" y="274"/>
                    <a:pt x="98" y="324"/>
                    <a:pt x="161" y="357"/>
                  </a:cubicBezTo>
                  <a:cubicBezTo>
                    <a:pt x="336" y="452"/>
                    <a:pt x="533" y="501"/>
                    <a:pt x="731" y="501"/>
                  </a:cubicBezTo>
                  <a:cubicBezTo>
                    <a:pt x="743" y="501"/>
                    <a:pt x="755" y="501"/>
                    <a:pt x="767" y="501"/>
                  </a:cubicBezTo>
                  <a:cubicBezTo>
                    <a:pt x="864" y="497"/>
                    <a:pt x="977" y="467"/>
                    <a:pt x="1010" y="377"/>
                  </a:cubicBezTo>
                  <a:cubicBezTo>
                    <a:pt x="1027" y="324"/>
                    <a:pt x="1007" y="261"/>
                    <a:pt x="967" y="218"/>
                  </a:cubicBezTo>
                  <a:cubicBezTo>
                    <a:pt x="930" y="174"/>
                    <a:pt x="877" y="144"/>
                    <a:pt x="824" y="118"/>
                  </a:cubicBezTo>
                  <a:cubicBezTo>
                    <a:pt x="667" y="44"/>
                    <a:pt x="487"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1"/>
            <p:cNvSpPr/>
            <p:nvPr/>
          </p:nvSpPr>
          <p:spPr>
            <a:xfrm>
              <a:off x="6609988" y="2628498"/>
              <a:ext cx="50441" cy="21710"/>
            </a:xfrm>
            <a:custGeom>
              <a:avLst/>
              <a:gdLst/>
              <a:ahLst/>
              <a:cxnLst/>
              <a:rect l="l" t="t" r="r" b="b"/>
              <a:pathLst>
                <a:path w="934" h="402" extrusionOk="0">
                  <a:moveTo>
                    <a:pt x="432" y="0"/>
                  </a:moveTo>
                  <a:cubicBezTo>
                    <a:pt x="377" y="0"/>
                    <a:pt x="321" y="5"/>
                    <a:pt x="267" y="14"/>
                  </a:cubicBezTo>
                  <a:cubicBezTo>
                    <a:pt x="190" y="31"/>
                    <a:pt x="0" y="91"/>
                    <a:pt x="44" y="234"/>
                  </a:cubicBezTo>
                  <a:cubicBezTo>
                    <a:pt x="60" y="294"/>
                    <a:pt x="127" y="328"/>
                    <a:pt x="190" y="348"/>
                  </a:cubicBezTo>
                  <a:cubicBezTo>
                    <a:pt x="296" y="384"/>
                    <a:pt x="408" y="402"/>
                    <a:pt x="520" y="402"/>
                  </a:cubicBezTo>
                  <a:cubicBezTo>
                    <a:pt x="592" y="402"/>
                    <a:pt x="664" y="395"/>
                    <a:pt x="734" y="380"/>
                  </a:cubicBezTo>
                  <a:cubicBezTo>
                    <a:pt x="817" y="364"/>
                    <a:pt x="914" y="320"/>
                    <a:pt x="927" y="237"/>
                  </a:cubicBezTo>
                  <a:cubicBezTo>
                    <a:pt x="934" y="188"/>
                    <a:pt x="907" y="137"/>
                    <a:pt x="867" y="104"/>
                  </a:cubicBezTo>
                  <a:cubicBezTo>
                    <a:pt x="827" y="74"/>
                    <a:pt x="777" y="54"/>
                    <a:pt x="727" y="40"/>
                  </a:cubicBezTo>
                  <a:cubicBezTo>
                    <a:pt x="632" y="15"/>
                    <a:pt x="533" y="0"/>
                    <a:pt x="4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6681761" y="2782035"/>
              <a:ext cx="36075" cy="22898"/>
            </a:xfrm>
            <a:custGeom>
              <a:avLst/>
              <a:gdLst/>
              <a:ahLst/>
              <a:cxnLst/>
              <a:rect l="l" t="t" r="r" b="b"/>
              <a:pathLst>
                <a:path w="668" h="424" extrusionOk="0">
                  <a:moveTo>
                    <a:pt x="491" y="1"/>
                  </a:moveTo>
                  <a:cubicBezTo>
                    <a:pt x="474" y="87"/>
                    <a:pt x="414" y="167"/>
                    <a:pt x="334" y="207"/>
                  </a:cubicBezTo>
                  <a:cubicBezTo>
                    <a:pt x="292" y="229"/>
                    <a:pt x="244" y="240"/>
                    <a:pt x="195" y="240"/>
                  </a:cubicBezTo>
                  <a:cubicBezTo>
                    <a:pt x="154" y="240"/>
                    <a:pt x="112" y="232"/>
                    <a:pt x="74" y="217"/>
                  </a:cubicBezTo>
                  <a:lnTo>
                    <a:pt x="1" y="381"/>
                  </a:lnTo>
                  <a:cubicBezTo>
                    <a:pt x="65" y="410"/>
                    <a:pt x="131" y="424"/>
                    <a:pt x="197" y="424"/>
                  </a:cubicBezTo>
                  <a:cubicBezTo>
                    <a:pt x="274" y="424"/>
                    <a:pt x="351" y="404"/>
                    <a:pt x="417" y="370"/>
                  </a:cubicBezTo>
                  <a:cubicBezTo>
                    <a:pt x="548" y="304"/>
                    <a:pt x="640" y="177"/>
                    <a:pt x="668" y="37"/>
                  </a:cubicBezTo>
                  <a:lnTo>
                    <a:pt x="4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6620627" y="2483116"/>
              <a:ext cx="284930" cy="239566"/>
            </a:xfrm>
            <a:custGeom>
              <a:avLst/>
              <a:gdLst/>
              <a:ahLst/>
              <a:cxnLst/>
              <a:rect l="l" t="t" r="r" b="b"/>
              <a:pathLst>
                <a:path w="5276" h="4436" extrusionOk="0">
                  <a:moveTo>
                    <a:pt x="1859" y="0"/>
                  </a:moveTo>
                  <a:cubicBezTo>
                    <a:pt x="1551" y="0"/>
                    <a:pt x="1271" y="37"/>
                    <a:pt x="1017" y="97"/>
                  </a:cubicBezTo>
                  <a:cubicBezTo>
                    <a:pt x="737" y="164"/>
                    <a:pt x="170" y="440"/>
                    <a:pt x="83" y="953"/>
                  </a:cubicBezTo>
                  <a:cubicBezTo>
                    <a:pt x="0" y="1463"/>
                    <a:pt x="566" y="1746"/>
                    <a:pt x="1086" y="1920"/>
                  </a:cubicBezTo>
                  <a:cubicBezTo>
                    <a:pt x="1886" y="2186"/>
                    <a:pt x="2776" y="2246"/>
                    <a:pt x="3619" y="2249"/>
                  </a:cubicBezTo>
                  <a:cubicBezTo>
                    <a:pt x="3666" y="3103"/>
                    <a:pt x="4102" y="3922"/>
                    <a:pt x="4785" y="4436"/>
                  </a:cubicBezTo>
                  <a:lnTo>
                    <a:pt x="5259" y="3889"/>
                  </a:lnTo>
                  <a:cubicBezTo>
                    <a:pt x="5259" y="3863"/>
                    <a:pt x="5262" y="3836"/>
                    <a:pt x="5262" y="3803"/>
                  </a:cubicBezTo>
                  <a:cubicBezTo>
                    <a:pt x="5262" y="3779"/>
                    <a:pt x="5265" y="3749"/>
                    <a:pt x="5265" y="3723"/>
                  </a:cubicBezTo>
                  <a:lnTo>
                    <a:pt x="5265" y="3692"/>
                  </a:lnTo>
                  <a:cubicBezTo>
                    <a:pt x="5275" y="3186"/>
                    <a:pt x="5211" y="2226"/>
                    <a:pt x="4712" y="1417"/>
                  </a:cubicBezTo>
                  <a:cubicBezTo>
                    <a:pt x="4416" y="930"/>
                    <a:pt x="3956" y="483"/>
                    <a:pt x="3259" y="237"/>
                  </a:cubicBezTo>
                  <a:cubicBezTo>
                    <a:pt x="2736" y="67"/>
                    <a:pt x="2272" y="0"/>
                    <a:pt x="18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6845019" y="2686013"/>
              <a:ext cx="96345" cy="125292"/>
            </a:xfrm>
            <a:custGeom>
              <a:avLst/>
              <a:gdLst/>
              <a:ahLst/>
              <a:cxnLst/>
              <a:rect l="l" t="t" r="r" b="b"/>
              <a:pathLst>
                <a:path w="1784" h="2320" extrusionOk="0">
                  <a:moveTo>
                    <a:pt x="714" y="1"/>
                  </a:moveTo>
                  <a:cubicBezTo>
                    <a:pt x="492" y="1"/>
                    <a:pt x="265" y="103"/>
                    <a:pt x="147" y="292"/>
                  </a:cubicBezTo>
                  <a:lnTo>
                    <a:pt x="1" y="2219"/>
                  </a:lnTo>
                  <a:cubicBezTo>
                    <a:pt x="151" y="2287"/>
                    <a:pt x="314" y="2319"/>
                    <a:pt x="478" y="2319"/>
                  </a:cubicBezTo>
                  <a:cubicBezTo>
                    <a:pt x="856" y="2319"/>
                    <a:pt x="1238" y="2146"/>
                    <a:pt x="1464" y="1839"/>
                  </a:cubicBezTo>
                  <a:cubicBezTo>
                    <a:pt x="1783" y="1395"/>
                    <a:pt x="1750" y="732"/>
                    <a:pt x="1384" y="325"/>
                  </a:cubicBezTo>
                  <a:cubicBezTo>
                    <a:pt x="1224" y="149"/>
                    <a:pt x="1004" y="19"/>
                    <a:pt x="764" y="2"/>
                  </a:cubicBezTo>
                  <a:cubicBezTo>
                    <a:pt x="747" y="1"/>
                    <a:pt x="730" y="1"/>
                    <a:pt x="71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6880824" y="2716688"/>
              <a:ext cx="33159" cy="55679"/>
            </a:xfrm>
            <a:custGeom>
              <a:avLst/>
              <a:gdLst/>
              <a:ahLst/>
              <a:cxnLst/>
              <a:rect l="l" t="t" r="r" b="b"/>
              <a:pathLst>
                <a:path w="614" h="1031" extrusionOk="0">
                  <a:moveTo>
                    <a:pt x="114" y="1"/>
                  </a:moveTo>
                  <a:lnTo>
                    <a:pt x="1" y="124"/>
                  </a:lnTo>
                  <a:cubicBezTo>
                    <a:pt x="121" y="384"/>
                    <a:pt x="127" y="697"/>
                    <a:pt x="14" y="960"/>
                  </a:cubicBezTo>
                  <a:lnTo>
                    <a:pt x="181" y="1031"/>
                  </a:lnTo>
                  <a:cubicBezTo>
                    <a:pt x="287" y="784"/>
                    <a:pt x="304" y="500"/>
                    <a:pt x="234" y="237"/>
                  </a:cubicBezTo>
                  <a:lnTo>
                    <a:pt x="234" y="237"/>
                  </a:lnTo>
                  <a:lnTo>
                    <a:pt x="550" y="357"/>
                  </a:lnTo>
                  <a:lnTo>
                    <a:pt x="613" y="187"/>
                  </a:lnTo>
                  <a:lnTo>
                    <a:pt x="1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6607828" y="2495159"/>
              <a:ext cx="90728" cy="111250"/>
            </a:xfrm>
            <a:custGeom>
              <a:avLst/>
              <a:gdLst/>
              <a:ahLst/>
              <a:cxnLst/>
              <a:rect l="l" t="t" r="r" b="b"/>
              <a:pathLst>
                <a:path w="1680" h="2060" extrusionOk="0">
                  <a:moveTo>
                    <a:pt x="1680" y="1"/>
                  </a:moveTo>
                  <a:lnTo>
                    <a:pt x="1680" y="1"/>
                  </a:lnTo>
                  <a:cubicBezTo>
                    <a:pt x="1426" y="114"/>
                    <a:pt x="1190" y="277"/>
                    <a:pt x="977" y="487"/>
                  </a:cubicBezTo>
                  <a:cubicBezTo>
                    <a:pt x="937" y="527"/>
                    <a:pt x="894" y="570"/>
                    <a:pt x="854" y="614"/>
                  </a:cubicBezTo>
                  <a:cubicBezTo>
                    <a:pt x="823" y="647"/>
                    <a:pt x="797" y="677"/>
                    <a:pt x="767" y="710"/>
                  </a:cubicBezTo>
                  <a:cubicBezTo>
                    <a:pt x="760" y="720"/>
                    <a:pt x="754" y="727"/>
                    <a:pt x="743" y="737"/>
                  </a:cubicBezTo>
                  <a:cubicBezTo>
                    <a:pt x="734" y="750"/>
                    <a:pt x="723" y="764"/>
                    <a:pt x="714" y="777"/>
                  </a:cubicBezTo>
                  <a:cubicBezTo>
                    <a:pt x="623" y="890"/>
                    <a:pt x="540" y="1010"/>
                    <a:pt x="460" y="1137"/>
                  </a:cubicBezTo>
                  <a:cubicBezTo>
                    <a:pt x="440" y="1167"/>
                    <a:pt x="420" y="1200"/>
                    <a:pt x="400" y="1234"/>
                  </a:cubicBezTo>
                  <a:cubicBezTo>
                    <a:pt x="394" y="1237"/>
                    <a:pt x="394" y="1240"/>
                    <a:pt x="390" y="1243"/>
                  </a:cubicBezTo>
                  <a:cubicBezTo>
                    <a:pt x="377" y="1270"/>
                    <a:pt x="360" y="1297"/>
                    <a:pt x="344" y="1323"/>
                  </a:cubicBezTo>
                  <a:cubicBezTo>
                    <a:pt x="267" y="1463"/>
                    <a:pt x="194" y="1606"/>
                    <a:pt x="127" y="1757"/>
                  </a:cubicBezTo>
                  <a:cubicBezTo>
                    <a:pt x="84" y="1857"/>
                    <a:pt x="40" y="1957"/>
                    <a:pt x="0" y="2060"/>
                  </a:cubicBezTo>
                  <a:cubicBezTo>
                    <a:pt x="667" y="1474"/>
                    <a:pt x="1237" y="774"/>
                    <a:pt x="1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6164229" y="3003402"/>
              <a:ext cx="838860" cy="804837"/>
            </a:xfrm>
            <a:custGeom>
              <a:avLst/>
              <a:gdLst/>
              <a:ahLst/>
              <a:cxnLst/>
              <a:rect l="l" t="t" r="r" b="b"/>
              <a:pathLst>
                <a:path w="15533" h="14903" extrusionOk="0">
                  <a:moveTo>
                    <a:pt x="9081" y="0"/>
                  </a:moveTo>
                  <a:cubicBezTo>
                    <a:pt x="9081" y="0"/>
                    <a:pt x="5715" y="244"/>
                    <a:pt x="4909" y="876"/>
                  </a:cubicBezTo>
                  <a:cubicBezTo>
                    <a:pt x="4145" y="1473"/>
                    <a:pt x="0" y="7854"/>
                    <a:pt x="0" y="7854"/>
                  </a:cubicBezTo>
                  <a:lnTo>
                    <a:pt x="11853" y="14903"/>
                  </a:lnTo>
                  <a:cubicBezTo>
                    <a:pt x="11853" y="14903"/>
                    <a:pt x="14939" y="12866"/>
                    <a:pt x="15532" y="7785"/>
                  </a:cubicBezTo>
                  <a:lnTo>
                    <a:pt x="13183" y="313"/>
                  </a:lnTo>
                  <a:cubicBezTo>
                    <a:pt x="13183" y="313"/>
                    <a:pt x="11761" y="1504"/>
                    <a:pt x="10569" y="1504"/>
                  </a:cubicBezTo>
                  <a:cubicBezTo>
                    <a:pt x="9908" y="1504"/>
                    <a:pt x="9318" y="1138"/>
                    <a:pt x="9081"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6436847" y="3251340"/>
              <a:ext cx="62484" cy="272725"/>
            </a:xfrm>
            <a:custGeom>
              <a:avLst/>
              <a:gdLst/>
              <a:ahLst/>
              <a:cxnLst/>
              <a:rect l="l" t="t" r="r" b="b"/>
              <a:pathLst>
                <a:path w="1157" h="5050" extrusionOk="0">
                  <a:moveTo>
                    <a:pt x="1157" y="1"/>
                  </a:moveTo>
                  <a:lnTo>
                    <a:pt x="1" y="4210"/>
                  </a:lnTo>
                  <a:lnTo>
                    <a:pt x="597" y="5050"/>
                  </a:lnTo>
                  <a:lnTo>
                    <a:pt x="1157" y="1"/>
                  </a:lnTo>
                  <a:close/>
                </a:path>
              </a:pathLst>
            </a:custGeom>
            <a:solidFill>
              <a:srgbClr val="CB7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3956387" y="3283095"/>
              <a:ext cx="3186511" cy="544046"/>
            </a:xfrm>
            <a:custGeom>
              <a:avLst/>
              <a:gdLst/>
              <a:ahLst/>
              <a:cxnLst/>
              <a:rect l="l" t="t" r="r" b="b"/>
              <a:pathLst>
                <a:path w="59004" h="10074" extrusionOk="0">
                  <a:moveTo>
                    <a:pt x="39473" y="1"/>
                  </a:moveTo>
                  <a:cubicBezTo>
                    <a:pt x="38500" y="1"/>
                    <a:pt x="37543" y="212"/>
                    <a:pt x="36597" y="516"/>
                  </a:cubicBezTo>
                  <a:cubicBezTo>
                    <a:pt x="35447" y="883"/>
                    <a:pt x="34318" y="1389"/>
                    <a:pt x="33195" y="1812"/>
                  </a:cubicBezTo>
                  <a:cubicBezTo>
                    <a:pt x="30084" y="2989"/>
                    <a:pt x="26759" y="3581"/>
                    <a:pt x="23434" y="3581"/>
                  </a:cubicBezTo>
                  <a:cubicBezTo>
                    <a:pt x="20732" y="3581"/>
                    <a:pt x="18029" y="3190"/>
                    <a:pt x="15443" y="2402"/>
                  </a:cubicBezTo>
                  <a:cubicBezTo>
                    <a:pt x="14402" y="2086"/>
                    <a:pt x="13300" y="1708"/>
                    <a:pt x="12237" y="1708"/>
                  </a:cubicBezTo>
                  <a:cubicBezTo>
                    <a:pt x="11786" y="1708"/>
                    <a:pt x="11343" y="1776"/>
                    <a:pt x="10914" y="1946"/>
                  </a:cubicBezTo>
                  <a:cubicBezTo>
                    <a:pt x="9851" y="2366"/>
                    <a:pt x="9075" y="3352"/>
                    <a:pt x="7988" y="3712"/>
                  </a:cubicBezTo>
                  <a:cubicBezTo>
                    <a:pt x="7633" y="3830"/>
                    <a:pt x="7263" y="3876"/>
                    <a:pt x="6885" y="3876"/>
                  </a:cubicBezTo>
                  <a:cubicBezTo>
                    <a:pt x="5535" y="3876"/>
                    <a:pt x="4082" y="3285"/>
                    <a:pt x="2803" y="3285"/>
                  </a:cubicBezTo>
                  <a:cubicBezTo>
                    <a:pt x="2192" y="3285"/>
                    <a:pt x="1621" y="3420"/>
                    <a:pt x="1120" y="3819"/>
                  </a:cubicBezTo>
                  <a:cubicBezTo>
                    <a:pt x="0" y="4705"/>
                    <a:pt x="34" y="6504"/>
                    <a:pt x="800" y="7711"/>
                  </a:cubicBezTo>
                  <a:cubicBezTo>
                    <a:pt x="1267" y="8447"/>
                    <a:pt x="1844" y="8944"/>
                    <a:pt x="2560" y="9353"/>
                  </a:cubicBezTo>
                  <a:cubicBezTo>
                    <a:pt x="3013" y="9613"/>
                    <a:pt x="3523" y="9840"/>
                    <a:pt x="4099" y="10073"/>
                  </a:cubicBezTo>
                  <a:lnTo>
                    <a:pt x="59003" y="10073"/>
                  </a:lnTo>
                  <a:cubicBezTo>
                    <a:pt x="56511" y="7198"/>
                    <a:pt x="53305" y="4939"/>
                    <a:pt x="49759" y="3559"/>
                  </a:cubicBezTo>
                  <a:cubicBezTo>
                    <a:pt x="48160" y="2935"/>
                    <a:pt x="46494" y="2489"/>
                    <a:pt x="44918" y="1809"/>
                  </a:cubicBezTo>
                  <a:cubicBezTo>
                    <a:pt x="43392" y="1149"/>
                    <a:pt x="41919" y="263"/>
                    <a:pt x="40269" y="50"/>
                  </a:cubicBezTo>
                  <a:cubicBezTo>
                    <a:pt x="40002" y="16"/>
                    <a:pt x="39737" y="1"/>
                    <a:pt x="39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3956387" y="3310908"/>
              <a:ext cx="1976421" cy="477350"/>
            </a:xfrm>
            <a:custGeom>
              <a:avLst/>
              <a:gdLst/>
              <a:ahLst/>
              <a:cxnLst/>
              <a:rect l="l" t="t" r="r" b="b"/>
              <a:pathLst>
                <a:path w="36597" h="8839" extrusionOk="0">
                  <a:moveTo>
                    <a:pt x="36597" y="1"/>
                  </a:moveTo>
                  <a:lnTo>
                    <a:pt x="36597" y="1"/>
                  </a:lnTo>
                  <a:cubicBezTo>
                    <a:pt x="35447" y="368"/>
                    <a:pt x="34318" y="874"/>
                    <a:pt x="33195" y="1297"/>
                  </a:cubicBezTo>
                  <a:cubicBezTo>
                    <a:pt x="30084" y="2474"/>
                    <a:pt x="26759" y="3066"/>
                    <a:pt x="23434" y="3066"/>
                  </a:cubicBezTo>
                  <a:cubicBezTo>
                    <a:pt x="20732" y="3066"/>
                    <a:pt x="18029" y="2675"/>
                    <a:pt x="15443" y="1887"/>
                  </a:cubicBezTo>
                  <a:cubicBezTo>
                    <a:pt x="14402" y="1571"/>
                    <a:pt x="13300" y="1193"/>
                    <a:pt x="12237" y="1193"/>
                  </a:cubicBezTo>
                  <a:cubicBezTo>
                    <a:pt x="11786" y="1193"/>
                    <a:pt x="11343" y="1261"/>
                    <a:pt x="10914" y="1431"/>
                  </a:cubicBezTo>
                  <a:cubicBezTo>
                    <a:pt x="9851" y="1851"/>
                    <a:pt x="9075" y="2837"/>
                    <a:pt x="7988" y="3197"/>
                  </a:cubicBezTo>
                  <a:cubicBezTo>
                    <a:pt x="7633" y="3315"/>
                    <a:pt x="7263" y="3361"/>
                    <a:pt x="6885" y="3361"/>
                  </a:cubicBezTo>
                  <a:cubicBezTo>
                    <a:pt x="5535" y="3361"/>
                    <a:pt x="4082" y="2770"/>
                    <a:pt x="2803" y="2770"/>
                  </a:cubicBezTo>
                  <a:cubicBezTo>
                    <a:pt x="2192" y="2770"/>
                    <a:pt x="1621" y="2905"/>
                    <a:pt x="1120" y="3304"/>
                  </a:cubicBezTo>
                  <a:cubicBezTo>
                    <a:pt x="0" y="4190"/>
                    <a:pt x="34" y="5989"/>
                    <a:pt x="800" y="7196"/>
                  </a:cubicBezTo>
                  <a:cubicBezTo>
                    <a:pt x="1267" y="7932"/>
                    <a:pt x="1844" y="8429"/>
                    <a:pt x="2560" y="8838"/>
                  </a:cubicBezTo>
                  <a:cubicBezTo>
                    <a:pt x="2410" y="8426"/>
                    <a:pt x="2360" y="7975"/>
                    <a:pt x="2427" y="7543"/>
                  </a:cubicBezTo>
                  <a:cubicBezTo>
                    <a:pt x="2567" y="6652"/>
                    <a:pt x="3190" y="5853"/>
                    <a:pt x="4019" y="5499"/>
                  </a:cubicBezTo>
                  <a:cubicBezTo>
                    <a:pt x="4429" y="5327"/>
                    <a:pt x="4853" y="5264"/>
                    <a:pt x="5286" y="5264"/>
                  </a:cubicBezTo>
                  <a:cubicBezTo>
                    <a:pt x="6474" y="5264"/>
                    <a:pt x="7731" y="5740"/>
                    <a:pt x="8947" y="5740"/>
                  </a:cubicBezTo>
                  <a:cubicBezTo>
                    <a:pt x="9201" y="5740"/>
                    <a:pt x="9453" y="5719"/>
                    <a:pt x="9702" y="5670"/>
                  </a:cubicBezTo>
                  <a:cubicBezTo>
                    <a:pt x="10877" y="5436"/>
                    <a:pt x="11831" y="4576"/>
                    <a:pt x="12950" y="4144"/>
                  </a:cubicBezTo>
                  <a:cubicBezTo>
                    <a:pt x="13635" y="3877"/>
                    <a:pt x="14347" y="3778"/>
                    <a:pt x="15071" y="3778"/>
                  </a:cubicBezTo>
                  <a:cubicBezTo>
                    <a:pt x="16495" y="3778"/>
                    <a:pt x="17970" y="4161"/>
                    <a:pt x="19395" y="4407"/>
                  </a:cubicBezTo>
                  <a:cubicBezTo>
                    <a:pt x="20553" y="4605"/>
                    <a:pt x="21726" y="4702"/>
                    <a:pt x="22899" y="4702"/>
                  </a:cubicBezTo>
                  <a:cubicBezTo>
                    <a:pt x="27807" y="4702"/>
                    <a:pt x="32715" y="3008"/>
                    <a:pt x="3659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461474" y="3461042"/>
              <a:ext cx="571481" cy="347306"/>
            </a:xfrm>
            <a:custGeom>
              <a:avLst/>
              <a:gdLst/>
              <a:ahLst/>
              <a:cxnLst/>
              <a:rect l="l" t="t" r="r" b="b"/>
              <a:pathLst>
                <a:path w="10582" h="6431" extrusionOk="0">
                  <a:moveTo>
                    <a:pt x="2670" y="0"/>
                  </a:moveTo>
                  <a:lnTo>
                    <a:pt x="1" y="1344"/>
                  </a:lnTo>
                  <a:lnTo>
                    <a:pt x="238" y="2219"/>
                  </a:lnTo>
                  <a:lnTo>
                    <a:pt x="1334" y="6252"/>
                  </a:lnTo>
                  <a:cubicBezTo>
                    <a:pt x="1334" y="6252"/>
                    <a:pt x="2531" y="6431"/>
                    <a:pt x="4114" y="6431"/>
                  </a:cubicBezTo>
                  <a:cubicBezTo>
                    <a:pt x="5737" y="6431"/>
                    <a:pt x="7765" y="6243"/>
                    <a:pt x="9329" y="5482"/>
                  </a:cubicBezTo>
                  <a:cubicBezTo>
                    <a:pt x="9818" y="5242"/>
                    <a:pt x="10231" y="4979"/>
                    <a:pt x="10582" y="4706"/>
                  </a:cubicBezTo>
                  <a:cubicBezTo>
                    <a:pt x="8472" y="2810"/>
                    <a:pt x="6019" y="1293"/>
                    <a:pt x="3373" y="264"/>
                  </a:cubicBezTo>
                  <a:cubicBezTo>
                    <a:pt x="3140" y="174"/>
                    <a:pt x="2904" y="87"/>
                    <a:pt x="2670"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1"/>
            <p:cNvSpPr/>
            <p:nvPr/>
          </p:nvSpPr>
          <p:spPr>
            <a:xfrm>
              <a:off x="6854200" y="3580880"/>
              <a:ext cx="276290" cy="134310"/>
            </a:xfrm>
            <a:custGeom>
              <a:avLst/>
              <a:gdLst/>
              <a:ahLst/>
              <a:cxnLst/>
              <a:rect l="l" t="t" r="r" b="b"/>
              <a:pathLst>
                <a:path w="5116" h="2487" extrusionOk="0">
                  <a:moveTo>
                    <a:pt x="0" y="0"/>
                  </a:moveTo>
                  <a:cubicBezTo>
                    <a:pt x="1174" y="731"/>
                    <a:pt x="2283" y="1564"/>
                    <a:pt x="3310" y="2487"/>
                  </a:cubicBezTo>
                  <a:cubicBezTo>
                    <a:pt x="4585" y="1500"/>
                    <a:pt x="5025" y="397"/>
                    <a:pt x="5116" y="0"/>
                  </a:cubicBezTo>
                  <a:close/>
                </a:path>
              </a:pathLst>
            </a:custGeom>
            <a:solidFill>
              <a:srgbClr val="8A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1"/>
            <p:cNvSpPr/>
            <p:nvPr/>
          </p:nvSpPr>
          <p:spPr>
            <a:xfrm>
              <a:off x="6605668" y="3279801"/>
              <a:ext cx="506837" cy="301132"/>
            </a:xfrm>
            <a:custGeom>
              <a:avLst/>
              <a:gdLst/>
              <a:ahLst/>
              <a:cxnLst/>
              <a:rect l="l" t="t" r="r" b="b"/>
              <a:pathLst>
                <a:path w="9385" h="5576" extrusionOk="0">
                  <a:moveTo>
                    <a:pt x="4379" y="1"/>
                  </a:moveTo>
                  <a:lnTo>
                    <a:pt x="3326" y="1684"/>
                  </a:lnTo>
                  <a:lnTo>
                    <a:pt x="0" y="3356"/>
                  </a:lnTo>
                  <a:cubicBezTo>
                    <a:pt x="234" y="3443"/>
                    <a:pt x="470" y="3530"/>
                    <a:pt x="703" y="3620"/>
                  </a:cubicBezTo>
                  <a:cubicBezTo>
                    <a:pt x="2060" y="4149"/>
                    <a:pt x="3366" y="4806"/>
                    <a:pt x="4602" y="5575"/>
                  </a:cubicBezTo>
                  <a:lnTo>
                    <a:pt x="9164" y="5575"/>
                  </a:lnTo>
                  <a:cubicBezTo>
                    <a:pt x="9244" y="5409"/>
                    <a:pt x="9318" y="5243"/>
                    <a:pt x="9384" y="5072"/>
                  </a:cubicBezTo>
                  <a:lnTo>
                    <a:pt x="4379" y="1"/>
                  </a:lnTo>
                  <a:close/>
                </a:path>
              </a:pathLst>
            </a:custGeom>
            <a:solidFill>
              <a:srgbClr val="CB7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1"/>
            <p:cNvSpPr/>
            <p:nvPr/>
          </p:nvSpPr>
          <p:spPr>
            <a:xfrm>
              <a:off x="6322410" y="3580717"/>
              <a:ext cx="251987" cy="181349"/>
            </a:xfrm>
            <a:custGeom>
              <a:avLst/>
              <a:gdLst/>
              <a:ahLst/>
              <a:cxnLst/>
              <a:rect l="l" t="t" r="r" b="b"/>
              <a:pathLst>
                <a:path w="4666" h="3358" extrusionOk="0">
                  <a:moveTo>
                    <a:pt x="3795" y="0"/>
                  </a:moveTo>
                  <a:cubicBezTo>
                    <a:pt x="3795" y="0"/>
                    <a:pt x="3149" y="87"/>
                    <a:pt x="2583" y="87"/>
                  </a:cubicBezTo>
                  <a:cubicBezTo>
                    <a:pt x="2571" y="87"/>
                    <a:pt x="2560" y="87"/>
                    <a:pt x="2548" y="87"/>
                  </a:cubicBezTo>
                  <a:cubicBezTo>
                    <a:pt x="1716" y="87"/>
                    <a:pt x="770" y="227"/>
                    <a:pt x="787" y="500"/>
                  </a:cubicBezTo>
                  <a:cubicBezTo>
                    <a:pt x="802" y="761"/>
                    <a:pt x="1041" y="923"/>
                    <a:pt x="1442" y="923"/>
                  </a:cubicBezTo>
                  <a:cubicBezTo>
                    <a:pt x="1559" y="923"/>
                    <a:pt x="1690" y="909"/>
                    <a:pt x="1833" y="880"/>
                  </a:cubicBezTo>
                  <a:lnTo>
                    <a:pt x="1833" y="880"/>
                  </a:lnTo>
                  <a:cubicBezTo>
                    <a:pt x="907" y="1337"/>
                    <a:pt x="1" y="1867"/>
                    <a:pt x="4" y="2183"/>
                  </a:cubicBezTo>
                  <a:cubicBezTo>
                    <a:pt x="6" y="2427"/>
                    <a:pt x="226" y="2447"/>
                    <a:pt x="300" y="2447"/>
                  </a:cubicBezTo>
                  <a:cubicBezTo>
                    <a:pt x="315" y="2447"/>
                    <a:pt x="324" y="2447"/>
                    <a:pt x="324" y="2447"/>
                  </a:cubicBezTo>
                  <a:lnTo>
                    <a:pt x="324" y="2447"/>
                  </a:lnTo>
                  <a:cubicBezTo>
                    <a:pt x="324" y="2447"/>
                    <a:pt x="193" y="2630"/>
                    <a:pt x="333" y="2793"/>
                  </a:cubicBezTo>
                  <a:cubicBezTo>
                    <a:pt x="402" y="2875"/>
                    <a:pt x="522" y="2895"/>
                    <a:pt x="627" y="2895"/>
                  </a:cubicBezTo>
                  <a:cubicBezTo>
                    <a:pt x="735" y="2895"/>
                    <a:pt x="827" y="2873"/>
                    <a:pt x="827" y="2873"/>
                  </a:cubicBezTo>
                  <a:lnTo>
                    <a:pt x="827" y="2873"/>
                  </a:lnTo>
                  <a:cubicBezTo>
                    <a:pt x="827" y="2873"/>
                    <a:pt x="664" y="3010"/>
                    <a:pt x="836" y="3219"/>
                  </a:cubicBezTo>
                  <a:cubicBezTo>
                    <a:pt x="921" y="3321"/>
                    <a:pt x="1280" y="3357"/>
                    <a:pt x="1747" y="3357"/>
                  </a:cubicBezTo>
                  <a:cubicBezTo>
                    <a:pt x="2886" y="3357"/>
                    <a:pt x="4666" y="3142"/>
                    <a:pt x="4666" y="3142"/>
                  </a:cubicBezTo>
                  <a:lnTo>
                    <a:pt x="3795"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1"/>
            <p:cNvSpPr/>
            <p:nvPr/>
          </p:nvSpPr>
          <p:spPr>
            <a:xfrm>
              <a:off x="6336776" y="3670474"/>
              <a:ext cx="76417" cy="46336"/>
            </a:xfrm>
            <a:custGeom>
              <a:avLst/>
              <a:gdLst/>
              <a:ahLst/>
              <a:cxnLst/>
              <a:rect l="l" t="t" r="r" b="b"/>
              <a:pathLst>
                <a:path w="1415" h="858" extrusionOk="0">
                  <a:moveTo>
                    <a:pt x="1354" y="1"/>
                  </a:moveTo>
                  <a:cubicBezTo>
                    <a:pt x="558" y="285"/>
                    <a:pt x="24" y="694"/>
                    <a:pt x="1" y="714"/>
                  </a:cubicBezTo>
                  <a:lnTo>
                    <a:pt x="114" y="857"/>
                  </a:lnTo>
                  <a:cubicBezTo>
                    <a:pt x="118" y="851"/>
                    <a:pt x="644" y="445"/>
                    <a:pt x="1414" y="171"/>
                  </a:cubicBezTo>
                  <a:lnTo>
                    <a:pt x="13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6364696" y="3704875"/>
              <a:ext cx="64266" cy="35319"/>
            </a:xfrm>
            <a:custGeom>
              <a:avLst/>
              <a:gdLst/>
              <a:ahLst/>
              <a:cxnLst/>
              <a:rect l="l" t="t" r="r" b="b"/>
              <a:pathLst>
                <a:path w="1190" h="654" extrusionOk="0">
                  <a:moveTo>
                    <a:pt x="1133" y="1"/>
                  </a:moveTo>
                  <a:cubicBezTo>
                    <a:pt x="577" y="188"/>
                    <a:pt x="24" y="480"/>
                    <a:pt x="1" y="494"/>
                  </a:cubicBezTo>
                  <a:lnTo>
                    <a:pt x="87" y="654"/>
                  </a:lnTo>
                  <a:cubicBezTo>
                    <a:pt x="93" y="651"/>
                    <a:pt x="650" y="354"/>
                    <a:pt x="1190" y="174"/>
                  </a:cubicBezTo>
                  <a:lnTo>
                    <a:pt x="11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6493715" y="3020306"/>
              <a:ext cx="707898" cy="760120"/>
            </a:xfrm>
            <a:custGeom>
              <a:avLst/>
              <a:gdLst/>
              <a:ahLst/>
              <a:cxnLst/>
              <a:rect l="l" t="t" r="r" b="b"/>
              <a:pathLst>
                <a:path w="13108" h="14075" extrusionOk="0">
                  <a:moveTo>
                    <a:pt x="7082" y="0"/>
                  </a:moveTo>
                  <a:lnTo>
                    <a:pt x="6452" y="4806"/>
                  </a:lnTo>
                  <a:lnTo>
                    <a:pt x="5752" y="6945"/>
                  </a:lnTo>
                  <a:lnTo>
                    <a:pt x="0" y="9785"/>
                  </a:lnTo>
                  <a:lnTo>
                    <a:pt x="174" y="10380"/>
                  </a:lnTo>
                  <a:lnTo>
                    <a:pt x="1227" y="14027"/>
                  </a:lnTo>
                  <a:cubicBezTo>
                    <a:pt x="1227" y="14027"/>
                    <a:pt x="1741" y="14075"/>
                    <a:pt x="2541" y="14075"/>
                  </a:cubicBezTo>
                  <a:cubicBezTo>
                    <a:pt x="4862" y="14075"/>
                    <a:pt x="9596" y="13667"/>
                    <a:pt x="11184" y="10488"/>
                  </a:cubicBezTo>
                  <a:cubicBezTo>
                    <a:pt x="11204" y="10451"/>
                    <a:pt x="11220" y="10417"/>
                    <a:pt x="11237" y="10380"/>
                  </a:cubicBezTo>
                  <a:cubicBezTo>
                    <a:pt x="11317" y="10214"/>
                    <a:pt x="11391" y="10048"/>
                    <a:pt x="11457" y="9877"/>
                  </a:cubicBezTo>
                  <a:cubicBezTo>
                    <a:pt x="13107" y="5732"/>
                    <a:pt x="10931" y="1013"/>
                    <a:pt x="10274" y="563"/>
                  </a:cubicBezTo>
                  <a:cubicBezTo>
                    <a:pt x="9714" y="177"/>
                    <a:pt x="7082" y="0"/>
                    <a:pt x="7082" y="0"/>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6559979" y="3512131"/>
              <a:ext cx="96831" cy="269863"/>
            </a:xfrm>
            <a:custGeom>
              <a:avLst/>
              <a:gdLst/>
              <a:ahLst/>
              <a:cxnLst/>
              <a:rect l="l" t="t" r="r" b="b"/>
              <a:pathLst>
                <a:path w="1793" h="4997" extrusionOk="0">
                  <a:moveTo>
                    <a:pt x="173" y="1"/>
                  </a:moveTo>
                  <a:lnTo>
                    <a:pt x="0" y="58"/>
                  </a:lnTo>
                  <a:lnTo>
                    <a:pt x="1620" y="4996"/>
                  </a:lnTo>
                  <a:lnTo>
                    <a:pt x="1793" y="4940"/>
                  </a:lnTo>
                  <a:lnTo>
                    <a:pt x="1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5508929" y="3286983"/>
              <a:ext cx="148190" cy="96345"/>
            </a:xfrm>
            <a:custGeom>
              <a:avLst/>
              <a:gdLst/>
              <a:ahLst/>
              <a:cxnLst/>
              <a:rect l="l" t="t" r="r" b="b"/>
              <a:pathLst>
                <a:path w="2744" h="1784" extrusionOk="0">
                  <a:moveTo>
                    <a:pt x="1" y="1"/>
                  </a:moveTo>
                  <a:lnTo>
                    <a:pt x="1514" y="1527"/>
                  </a:lnTo>
                  <a:cubicBezTo>
                    <a:pt x="1788" y="1701"/>
                    <a:pt x="2034" y="1784"/>
                    <a:pt x="2227" y="1784"/>
                  </a:cubicBezTo>
                  <a:cubicBezTo>
                    <a:pt x="2418" y="1784"/>
                    <a:pt x="2559" y="1703"/>
                    <a:pt x="2627" y="1551"/>
                  </a:cubicBezTo>
                  <a:cubicBezTo>
                    <a:pt x="2743" y="1297"/>
                    <a:pt x="1887" y="817"/>
                    <a:pt x="1100" y="517"/>
                  </a:cubicBezTo>
                  <a:cubicBezTo>
                    <a:pt x="571" y="314"/>
                    <a:pt x="1" y="1"/>
                    <a:pt x="1"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5404051" y="3286983"/>
              <a:ext cx="259926" cy="220880"/>
            </a:xfrm>
            <a:custGeom>
              <a:avLst/>
              <a:gdLst/>
              <a:ahLst/>
              <a:cxnLst/>
              <a:rect l="l" t="t" r="r" b="b"/>
              <a:pathLst>
                <a:path w="4813" h="4090" extrusionOk="0">
                  <a:moveTo>
                    <a:pt x="1943" y="1"/>
                  </a:moveTo>
                  <a:lnTo>
                    <a:pt x="0" y="2620"/>
                  </a:lnTo>
                  <a:cubicBezTo>
                    <a:pt x="0" y="2620"/>
                    <a:pt x="2775" y="4090"/>
                    <a:pt x="3443" y="4090"/>
                  </a:cubicBezTo>
                  <a:cubicBezTo>
                    <a:pt x="3486" y="4090"/>
                    <a:pt x="3521" y="4084"/>
                    <a:pt x="3546" y="4070"/>
                  </a:cubicBezTo>
                  <a:cubicBezTo>
                    <a:pt x="3782" y="3936"/>
                    <a:pt x="3679" y="3750"/>
                    <a:pt x="3679" y="3750"/>
                  </a:cubicBezTo>
                  <a:lnTo>
                    <a:pt x="3679" y="3750"/>
                  </a:lnTo>
                  <a:cubicBezTo>
                    <a:pt x="3679" y="3750"/>
                    <a:pt x="3871" y="3882"/>
                    <a:pt x="4045" y="3882"/>
                  </a:cubicBezTo>
                  <a:cubicBezTo>
                    <a:pt x="4089" y="3882"/>
                    <a:pt x="4131" y="3874"/>
                    <a:pt x="4169" y="3853"/>
                  </a:cubicBezTo>
                  <a:cubicBezTo>
                    <a:pt x="4359" y="3750"/>
                    <a:pt x="4302" y="3533"/>
                    <a:pt x="4302" y="3533"/>
                  </a:cubicBezTo>
                  <a:lnTo>
                    <a:pt x="4302" y="3533"/>
                  </a:lnTo>
                  <a:cubicBezTo>
                    <a:pt x="4302" y="3533"/>
                    <a:pt x="4375" y="3570"/>
                    <a:pt x="4462" y="3570"/>
                  </a:cubicBezTo>
                  <a:cubicBezTo>
                    <a:pt x="4545" y="3570"/>
                    <a:pt x="4641" y="3536"/>
                    <a:pt x="4696" y="3403"/>
                  </a:cubicBezTo>
                  <a:cubicBezTo>
                    <a:pt x="4812" y="3107"/>
                    <a:pt x="4159" y="2287"/>
                    <a:pt x="3456" y="1527"/>
                  </a:cubicBezTo>
                  <a:lnTo>
                    <a:pt x="1943"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5579892" y="3412977"/>
              <a:ext cx="60648" cy="67344"/>
            </a:xfrm>
            <a:custGeom>
              <a:avLst/>
              <a:gdLst/>
              <a:ahLst/>
              <a:cxnLst/>
              <a:rect l="l" t="t" r="r" b="b"/>
              <a:pathLst>
                <a:path w="1123" h="1247" extrusionOk="0">
                  <a:moveTo>
                    <a:pt x="120" y="1"/>
                  </a:moveTo>
                  <a:lnTo>
                    <a:pt x="0" y="141"/>
                  </a:lnTo>
                  <a:cubicBezTo>
                    <a:pt x="620" y="670"/>
                    <a:pt x="966" y="1240"/>
                    <a:pt x="969" y="1247"/>
                  </a:cubicBezTo>
                  <a:lnTo>
                    <a:pt x="1123" y="1154"/>
                  </a:lnTo>
                  <a:cubicBezTo>
                    <a:pt x="1109" y="1127"/>
                    <a:pt x="760" y="550"/>
                    <a:pt x="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5552674" y="3439440"/>
              <a:ext cx="53897" cy="53141"/>
            </a:xfrm>
            <a:custGeom>
              <a:avLst/>
              <a:gdLst/>
              <a:ahLst/>
              <a:cxnLst/>
              <a:rect l="l" t="t" r="r" b="b"/>
              <a:pathLst>
                <a:path w="998" h="984" extrusionOk="0">
                  <a:moveTo>
                    <a:pt x="118" y="0"/>
                  </a:moveTo>
                  <a:lnTo>
                    <a:pt x="1" y="140"/>
                  </a:lnTo>
                  <a:cubicBezTo>
                    <a:pt x="441" y="504"/>
                    <a:pt x="854" y="980"/>
                    <a:pt x="861" y="984"/>
                  </a:cubicBezTo>
                  <a:lnTo>
                    <a:pt x="997" y="867"/>
                  </a:lnTo>
                  <a:cubicBezTo>
                    <a:pt x="981" y="847"/>
                    <a:pt x="567" y="374"/>
                    <a:pt x="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4903369" y="2643619"/>
              <a:ext cx="642011" cy="817420"/>
            </a:xfrm>
            <a:custGeom>
              <a:avLst/>
              <a:gdLst/>
              <a:ahLst/>
              <a:cxnLst/>
              <a:rect l="l" t="t" r="r" b="b"/>
              <a:pathLst>
                <a:path w="11888" h="15136" extrusionOk="0">
                  <a:moveTo>
                    <a:pt x="8208" y="0"/>
                  </a:moveTo>
                  <a:cubicBezTo>
                    <a:pt x="8208" y="0"/>
                    <a:pt x="5679" y="100"/>
                    <a:pt x="4839" y="454"/>
                  </a:cubicBezTo>
                  <a:cubicBezTo>
                    <a:pt x="3930" y="840"/>
                    <a:pt x="0" y="5863"/>
                    <a:pt x="1090" y="10625"/>
                  </a:cubicBezTo>
                  <a:cubicBezTo>
                    <a:pt x="1930" y="14307"/>
                    <a:pt x="9474" y="15136"/>
                    <a:pt x="9474" y="15136"/>
                  </a:cubicBezTo>
                  <a:lnTo>
                    <a:pt x="11887" y="11781"/>
                  </a:lnTo>
                  <a:lnTo>
                    <a:pt x="6558" y="8238"/>
                  </a:lnTo>
                  <a:lnTo>
                    <a:pt x="6558" y="5995"/>
                  </a:lnTo>
                  <a:lnTo>
                    <a:pt x="82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5568011" y="2623853"/>
              <a:ext cx="59406" cy="183077"/>
            </a:xfrm>
            <a:custGeom>
              <a:avLst/>
              <a:gdLst/>
              <a:ahLst/>
              <a:cxnLst/>
              <a:rect l="l" t="t" r="r" b="b"/>
              <a:pathLst>
                <a:path w="1100" h="3390" extrusionOk="0">
                  <a:moveTo>
                    <a:pt x="110" y="0"/>
                  </a:moveTo>
                  <a:lnTo>
                    <a:pt x="0" y="103"/>
                  </a:lnTo>
                  <a:cubicBezTo>
                    <a:pt x="1100" y="1300"/>
                    <a:pt x="877" y="3350"/>
                    <a:pt x="873" y="3370"/>
                  </a:cubicBezTo>
                  <a:lnTo>
                    <a:pt x="1026" y="3389"/>
                  </a:lnTo>
                  <a:cubicBezTo>
                    <a:pt x="1029" y="3366"/>
                    <a:pt x="1086" y="2850"/>
                    <a:pt x="1006" y="2170"/>
                  </a:cubicBezTo>
                  <a:cubicBezTo>
                    <a:pt x="869" y="1030"/>
                    <a:pt x="443" y="363"/>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5292963" y="2608192"/>
              <a:ext cx="60216" cy="132852"/>
            </a:xfrm>
            <a:custGeom>
              <a:avLst/>
              <a:gdLst/>
              <a:ahLst/>
              <a:cxnLst/>
              <a:rect l="l" t="t" r="r" b="b"/>
              <a:pathLst>
                <a:path w="1115" h="2460" extrusionOk="0">
                  <a:moveTo>
                    <a:pt x="1014" y="1"/>
                  </a:moveTo>
                  <a:cubicBezTo>
                    <a:pt x="1" y="890"/>
                    <a:pt x="51" y="2396"/>
                    <a:pt x="55" y="2460"/>
                  </a:cubicBezTo>
                  <a:lnTo>
                    <a:pt x="208" y="2453"/>
                  </a:lnTo>
                  <a:cubicBezTo>
                    <a:pt x="208" y="2440"/>
                    <a:pt x="158" y="953"/>
                    <a:pt x="1114" y="113"/>
                  </a:cubicBezTo>
                  <a:lnTo>
                    <a:pt x="10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5592475" y="2803799"/>
              <a:ext cx="51683" cy="50441"/>
            </a:xfrm>
            <a:custGeom>
              <a:avLst/>
              <a:gdLst/>
              <a:ahLst/>
              <a:cxnLst/>
              <a:rect l="l" t="t" r="r" b="b"/>
              <a:pathLst>
                <a:path w="957" h="934" extrusionOk="0">
                  <a:moveTo>
                    <a:pt x="475" y="0"/>
                  </a:moveTo>
                  <a:cubicBezTo>
                    <a:pt x="227" y="0"/>
                    <a:pt x="23" y="195"/>
                    <a:pt x="10" y="447"/>
                  </a:cubicBezTo>
                  <a:cubicBezTo>
                    <a:pt x="1" y="704"/>
                    <a:pt x="201" y="924"/>
                    <a:pt x="456" y="933"/>
                  </a:cubicBezTo>
                  <a:cubicBezTo>
                    <a:pt x="465" y="934"/>
                    <a:pt x="473" y="934"/>
                    <a:pt x="481" y="934"/>
                  </a:cubicBezTo>
                  <a:cubicBezTo>
                    <a:pt x="730" y="934"/>
                    <a:pt x="934" y="739"/>
                    <a:pt x="947" y="487"/>
                  </a:cubicBezTo>
                  <a:cubicBezTo>
                    <a:pt x="956" y="230"/>
                    <a:pt x="756" y="10"/>
                    <a:pt x="500" y="1"/>
                  </a:cubicBezTo>
                  <a:cubicBezTo>
                    <a:pt x="492" y="0"/>
                    <a:pt x="484" y="0"/>
                    <a:pt x="47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5157085" y="2732836"/>
              <a:ext cx="258522" cy="385056"/>
            </a:xfrm>
            <a:custGeom>
              <a:avLst/>
              <a:gdLst/>
              <a:ahLst/>
              <a:cxnLst/>
              <a:rect l="l" t="t" r="r" b="b"/>
              <a:pathLst>
                <a:path w="4787" h="7130" extrusionOk="0">
                  <a:moveTo>
                    <a:pt x="2611" y="1"/>
                  </a:moveTo>
                  <a:cubicBezTo>
                    <a:pt x="2340" y="1"/>
                    <a:pt x="2069" y="145"/>
                    <a:pt x="1814" y="428"/>
                  </a:cubicBezTo>
                  <a:cubicBezTo>
                    <a:pt x="654" y="1707"/>
                    <a:pt x="1" y="5577"/>
                    <a:pt x="88" y="6190"/>
                  </a:cubicBezTo>
                  <a:cubicBezTo>
                    <a:pt x="138" y="6523"/>
                    <a:pt x="401" y="6780"/>
                    <a:pt x="848" y="6926"/>
                  </a:cubicBezTo>
                  <a:cubicBezTo>
                    <a:pt x="1174" y="7036"/>
                    <a:pt x="1480" y="7053"/>
                    <a:pt x="1494" y="7053"/>
                  </a:cubicBezTo>
                  <a:lnTo>
                    <a:pt x="1500" y="6900"/>
                  </a:lnTo>
                  <a:cubicBezTo>
                    <a:pt x="1491" y="6900"/>
                    <a:pt x="338" y="6840"/>
                    <a:pt x="241" y="6166"/>
                  </a:cubicBezTo>
                  <a:cubicBezTo>
                    <a:pt x="194" y="5863"/>
                    <a:pt x="341" y="4754"/>
                    <a:pt x="631" y="3591"/>
                  </a:cubicBezTo>
                  <a:cubicBezTo>
                    <a:pt x="837" y="2751"/>
                    <a:pt x="1281" y="1241"/>
                    <a:pt x="1928" y="528"/>
                  </a:cubicBezTo>
                  <a:cubicBezTo>
                    <a:pt x="2153" y="280"/>
                    <a:pt x="2381" y="154"/>
                    <a:pt x="2606" y="154"/>
                  </a:cubicBezTo>
                  <a:cubicBezTo>
                    <a:pt x="2617" y="154"/>
                    <a:pt x="2629" y="154"/>
                    <a:pt x="2640" y="155"/>
                  </a:cubicBezTo>
                  <a:cubicBezTo>
                    <a:pt x="2880" y="165"/>
                    <a:pt x="3107" y="312"/>
                    <a:pt x="3320" y="592"/>
                  </a:cubicBezTo>
                  <a:cubicBezTo>
                    <a:pt x="3900" y="1361"/>
                    <a:pt x="4207" y="2904"/>
                    <a:pt x="4336" y="3757"/>
                  </a:cubicBezTo>
                  <a:cubicBezTo>
                    <a:pt x="4520" y="4940"/>
                    <a:pt x="4567" y="6060"/>
                    <a:pt x="4493" y="6360"/>
                  </a:cubicBezTo>
                  <a:cubicBezTo>
                    <a:pt x="4355" y="6943"/>
                    <a:pt x="3437" y="6977"/>
                    <a:pt x="3220" y="6977"/>
                  </a:cubicBezTo>
                  <a:cubicBezTo>
                    <a:pt x="3191" y="6977"/>
                    <a:pt x="3175" y="6976"/>
                    <a:pt x="3174" y="6976"/>
                  </a:cubicBezTo>
                  <a:lnTo>
                    <a:pt x="3167" y="7126"/>
                  </a:lnTo>
                  <a:cubicBezTo>
                    <a:pt x="3170" y="7126"/>
                    <a:pt x="3194" y="7130"/>
                    <a:pt x="3230" y="7130"/>
                  </a:cubicBezTo>
                  <a:cubicBezTo>
                    <a:pt x="3337" y="7130"/>
                    <a:pt x="3573" y="7119"/>
                    <a:pt x="3820" y="7063"/>
                  </a:cubicBezTo>
                  <a:cubicBezTo>
                    <a:pt x="4280" y="6953"/>
                    <a:pt x="4564" y="6723"/>
                    <a:pt x="4644" y="6393"/>
                  </a:cubicBezTo>
                  <a:cubicBezTo>
                    <a:pt x="4787" y="5793"/>
                    <a:pt x="4484" y="1881"/>
                    <a:pt x="3440" y="501"/>
                  </a:cubicBezTo>
                  <a:cubicBezTo>
                    <a:pt x="3200" y="181"/>
                    <a:pt x="2934" y="15"/>
                    <a:pt x="2647" y="1"/>
                  </a:cubicBezTo>
                  <a:cubicBezTo>
                    <a:pt x="2635" y="1"/>
                    <a:pt x="2623" y="1"/>
                    <a:pt x="26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5224430" y="3096237"/>
              <a:ext cx="27057" cy="26516"/>
            </a:xfrm>
            <a:custGeom>
              <a:avLst/>
              <a:gdLst/>
              <a:ahLst/>
              <a:cxnLst/>
              <a:rect l="l" t="t" r="r" b="b"/>
              <a:pathLst>
                <a:path w="501" h="491" extrusionOk="0">
                  <a:moveTo>
                    <a:pt x="248" y="1"/>
                  </a:moveTo>
                  <a:cubicBezTo>
                    <a:pt x="120" y="1"/>
                    <a:pt x="10" y="105"/>
                    <a:pt x="4" y="237"/>
                  </a:cubicBezTo>
                  <a:cubicBezTo>
                    <a:pt x="1" y="370"/>
                    <a:pt x="104" y="487"/>
                    <a:pt x="241" y="490"/>
                  </a:cubicBezTo>
                  <a:cubicBezTo>
                    <a:pt x="245" y="491"/>
                    <a:pt x="249" y="491"/>
                    <a:pt x="252" y="491"/>
                  </a:cubicBezTo>
                  <a:cubicBezTo>
                    <a:pt x="380" y="491"/>
                    <a:pt x="490" y="390"/>
                    <a:pt x="497" y="257"/>
                  </a:cubicBezTo>
                  <a:cubicBezTo>
                    <a:pt x="501" y="124"/>
                    <a:pt x="397" y="7"/>
                    <a:pt x="261" y="1"/>
                  </a:cubicBezTo>
                  <a:cubicBezTo>
                    <a:pt x="256" y="1"/>
                    <a:pt x="252" y="1"/>
                    <a:pt x="248"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5315159" y="3100341"/>
              <a:ext cx="27219" cy="26570"/>
            </a:xfrm>
            <a:custGeom>
              <a:avLst/>
              <a:gdLst/>
              <a:ahLst/>
              <a:cxnLst/>
              <a:rect l="l" t="t" r="r" b="b"/>
              <a:pathLst>
                <a:path w="504" h="492" extrusionOk="0">
                  <a:moveTo>
                    <a:pt x="252" y="1"/>
                  </a:moveTo>
                  <a:cubicBezTo>
                    <a:pt x="120" y="1"/>
                    <a:pt x="13" y="105"/>
                    <a:pt x="7" y="234"/>
                  </a:cubicBezTo>
                  <a:cubicBezTo>
                    <a:pt x="0" y="371"/>
                    <a:pt x="107" y="485"/>
                    <a:pt x="240" y="491"/>
                  </a:cubicBezTo>
                  <a:cubicBezTo>
                    <a:pt x="244" y="491"/>
                    <a:pt x="248" y="491"/>
                    <a:pt x="252" y="491"/>
                  </a:cubicBezTo>
                  <a:cubicBezTo>
                    <a:pt x="384" y="491"/>
                    <a:pt x="490" y="390"/>
                    <a:pt x="497" y="258"/>
                  </a:cubicBezTo>
                  <a:cubicBezTo>
                    <a:pt x="503" y="121"/>
                    <a:pt x="400" y="8"/>
                    <a:pt x="263" y="1"/>
                  </a:cubicBezTo>
                  <a:cubicBezTo>
                    <a:pt x="259" y="1"/>
                    <a:pt x="256" y="1"/>
                    <a:pt x="252"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36;p25">
            <a:extLst>
              <a:ext uri="{FF2B5EF4-FFF2-40B4-BE49-F238E27FC236}">
                <a16:creationId xmlns:a16="http://schemas.microsoft.com/office/drawing/2014/main" id="{EE91EAF9-1C7A-4840-B2EE-26B891B7E71C}"/>
              </a:ext>
            </a:extLst>
          </p:cNvPr>
          <p:cNvSpPr txBox="1">
            <a:spLocks noGrp="1"/>
          </p:cNvSpPr>
          <p:nvPr>
            <p:ph type="title"/>
          </p:nvPr>
        </p:nvSpPr>
        <p:spPr>
          <a:xfrm>
            <a:off x="701483" y="407153"/>
            <a:ext cx="4529039" cy="52400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600"/>
              </a:spcBef>
              <a:spcAft>
                <a:spcPts val="600"/>
              </a:spcAft>
              <a:buNone/>
            </a:pPr>
            <a:r>
              <a:rPr lang="en-US" sz="1800" b="1" dirty="0">
                <a:solidFill>
                  <a:schemeClr val="tx1"/>
                </a:solidFill>
              </a:rPr>
              <a:t>Optimize Communication Environment</a:t>
            </a:r>
          </a:p>
        </p:txBody>
      </p:sp>
    </p:spTree>
    <p:extLst>
      <p:ext uri="{BB962C8B-B14F-4D97-AF65-F5344CB8AC3E}">
        <p14:creationId xmlns:p14="http://schemas.microsoft.com/office/powerpoint/2010/main" val="287500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854"/>
        <p:cNvGrpSpPr/>
        <p:nvPr/>
      </p:nvGrpSpPr>
      <p:grpSpPr>
        <a:xfrm>
          <a:off x="0" y="0"/>
          <a:ext cx="0" cy="0"/>
          <a:chOff x="0" y="0"/>
          <a:chExt cx="0" cy="0"/>
        </a:xfrm>
      </p:grpSpPr>
      <p:sp>
        <p:nvSpPr>
          <p:cNvPr id="3" name="Subtitle 2">
            <a:extLst>
              <a:ext uri="{FF2B5EF4-FFF2-40B4-BE49-F238E27FC236}">
                <a16:creationId xmlns:a16="http://schemas.microsoft.com/office/drawing/2014/main" id="{31F98C19-7DD0-4481-B1EB-C13BC27C8124}"/>
              </a:ext>
            </a:extLst>
          </p:cNvPr>
          <p:cNvSpPr>
            <a:spLocks noGrp="1"/>
          </p:cNvSpPr>
          <p:nvPr>
            <p:ph type="subTitle" idx="2"/>
          </p:nvPr>
        </p:nvSpPr>
        <p:spPr>
          <a:xfrm>
            <a:off x="1209475" y="4250808"/>
            <a:ext cx="3555000" cy="356400"/>
          </a:xfrm>
        </p:spPr>
        <p:txBody>
          <a:bodyPr/>
          <a:lstStyle/>
          <a:p>
            <a:endParaRPr lang="en-US" dirty="0"/>
          </a:p>
        </p:txBody>
      </p:sp>
      <p:sp>
        <p:nvSpPr>
          <p:cNvPr id="7" name="Subtitle 6">
            <a:extLst>
              <a:ext uri="{FF2B5EF4-FFF2-40B4-BE49-F238E27FC236}">
                <a16:creationId xmlns:a16="http://schemas.microsoft.com/office/drawing/2014/main" id="{5DFF7681-9928-4C06-B987-4D3C812E278A}"/>
              </a:ext>
            </a:extLst>
          </p:cNvPr>
          <p:cNvSpPr>
            <a:spLocks noGrp="1"/>
          </p:cNvSpPr>
          <p:nvPr>
            <p:ph type="subTitle" idx="4"/>
          </p:nvPr>
        </p:nvSpPr>
        <p:spPr>
          <a:xfrm>
            <a:off x="69508" y="831403"/>
            <a:ext cx="4831414" cy="622726"/>
          </a:xfrm>
        </p:spPr>
        <p:txBody>
          <a:bodyPr/>
          <a:lstStyle/>
          <a:p>
            <a:r>
              <a:rPr lang="en-US" sz="2400" dirty="0"/>
              <a:t>Goal of any interview: </a:t>
            </a:r>
          </a:p>
          <a:p>
            <a:r>
              <a:rPr lang="en-US" sz="2400" dirty="0"/>
              <a:t>How will we communicate best?</a:t>
            </a:r>
          </a:p>
        </p:txBody>
      </p:sp>
      <p:pic>
        <p:nvPicPr>
          <p:cNvPr id="9" name="Picture 8">
            <a:extLst>
              <a:ext uri="{FF2B5EF4-FFF2-40B4-BE49-F238E27FC236}">
                <a16:creationId xmlns:a16="http://schemas.microsoft.com/office/drawing/2014/main" id="{AFAD5986-1A0A-40C9-AFDB-227F6658E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325985" y="1671501"/>
            <a:ext cx="5986791" cy="3359187"/>
          </a:xfrm>
          <a:prstGeom prst="rect">
            <a:avLst/>
          </a:prstGeom>
        </p:spPr>
      </p:pic>
    </p:spTree>
    <p:extLst>
      <p:ext uri="{BB962C8B-B14F-4D97-AF65-F5344CB8AC3E}">
        <p14:creationId xmlns:p14="http://schemas.microsoft.com/office/powerpoint/2010/main" val="1311693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045E07-4B52-4F8A-A22F-DE13E49EE4C2}"/>
              </a:ext>
            </a:extLst>
          </p:cNvPr>
          <p:cNvSpPr/>
          <p:nvPr/>
        </p:nvSpPr>
        <p:spPr>
          <a:xfrm>
            <a:off x="5722536" y="0"/>
            <a:ext cx="3421464" cy="5143500"/>
          </a:xfrm>
          <a:prstGeom prst="rect">
            <a:avLst/>
          </a:prstGeom>
          <a:solidFill>
            <a:srgbClr val="AAD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436;p25">
            <a:extLst>
              <a:ext uri="{FF2B5EF4-FFF2-40B4-BE49-F238E27FC236}">
                <a16:creationId xmlns:a16="http://schemas.microsoft.com/office/drawing/2014/main" id="{54F9CDD6-71C9-4994-BA60-BF08123FC201}"/>
              </a:ext>
            </a:extLst>
          </p:cNvPr>
          <p:cNvSpPr txBox="1">
            <a:spLocks/>
          </p:cNvSpPr>
          <p:nvPr/>
        </p:nvSpPr>
        <p:spPr>
          <a:xfrm>
            <a:off x="2446843" y="288738"/>
            <a:ext cx="3964518" cy="61342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solidFill>
                  <a:schemeClr val="bg2"/>
                </a:solidFill>
              </a:rPr>
              <a:t>Use Organizing Statements</a:t>
            </a:r>
          </a:p>
        </p:txBody>
      </p:sp>
      <p:graphicFrame>
        <p:nvGraphicFramePr>
          <p:cNvPr id="4" name="Content Placeholder 3">
            <a:extLst>
              <a:ext uri="{FF2B5EF4-FFF2-40B4-BE49-F238E27FC236}">
                <a16:creationId xmlns:a16="http://schemas.microsoft.com/office/drawing/2014/main" id="{A606A4CA-9F22-4929-9051-11D1E8F9AA62}"/>
              </a:ext>
            </a:extLst>
          </p:cNvPr>
          <p:cNvGraphicFramePr>
            <a:graphicFrameLocks/>
          </p:cNvGraphicFramePr>
          <p:nvPr>
            <p:extLst>
              <p:ext uri="{D42A27DB-BD31-4B8C-83A1-F6EECF244321}">
                <p14:modId xmlns:p14="http://schemas.microsoft.com/office/powerpoint/2010/main" val="2454256309"/>
              </p:ext>
            </p:extLst>
          </p:nvPr>
        </p:nvGraphicFramePr>
        <p:xfrm>
          <a:off x="318076" y="1134813"/>
          <a:ext cx="8298386" cy="3758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979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7D0696-2159-4B0C-8409-4D0D97660EBB}"/>
              </a:ext>
            </a:extLst>
          </p:cNvPr>
          <p:cNvSpPr>
            <a:spLocks noGrp="1"/>
          </p:cNvSpPr>
          <p:nvPr>
            <p:ph type="subTitle" idx="4294967295"/>
          </p:nvPr>
        </p:nvSpPr>
        <p:spPr>
          <a:xfrm>
            <a:off x="205991" y="266474"/>
            <a:ext cx="4657411" cy="683096"/>
          </a:xfrm>
          <a:solidFill>
            <a:srgbClr val="DF8B60"/>
          </a:solidFill>
          <a:ln>
            <a:solidFill>
              <a:schemeClr val="bg1"/>
            </a:solidFill>
          </a:ln>
        </p:spPr>
        <p:txBody>
          <a:bodyPr/>
          <a:lstStyle/>
          <a:p>
            <a:pPr marL="158750" indent="0" algn="ctr">
              <a:buNone/>
            </a:pPr>
            <a:r>
              <a:rPr lang="en-US" sz="2800" b="1" dirty="0"/>
              <a:t>CHECKING COMPREHENSION</a:t>
            </a:r>
          </a:p>
          <a:p>
            <a:pPr algn="ctr"/>
            <a:endParaRPr lang="en-US" dirty="0"/>
          </a:p>
        </p:txBody>
      </p:sp>
      <p:sp>
        <p:nvSpPr>
          <p:cNvPr id="4" name="Speech Bubble: Rectangle with Corners Rounded 3">
            <a:extLst>
              <a:ext uri="{FF2B5EF4-FFF2-40B4-BE49-F238E27FC236}">
                <a16:creationId xmlns:a16="http://schemas.microsoft.com/office/drawing/2014/main" id="{C389DA87-176B-4444-AFB8-071FCC9C8FF9}"/>
              </a:ext>
            </a:extLst>
          </p:cNvPr>
          <p:cNvSpPr/>
          <p:nvPr/>
        </p:nvSpPr>
        <p:spPr>
          <a:xfrm>
            <a:off x="304164" y="1190731"/>
            <a:ext cx="3175278" cy="1961074"/>
          </a:xfrm>
          <a:prstGeom prst="wedgeRoundRectCallout">
            <a:avLst/>
          </a:prstGeom>
          <a:solidFill>
            <a:srgbClr val="AAD3BD"/>
          </a:solidFill>
          <a:ln>
            <a:solidFill>
              <a:srgbClr val="6A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sz="2000" dirty="0"/>
              <a:t>We’ve talked about a lot of things today…what do you think was most important?</a:t>
            </a:r>
          </a:p>
        </p:txBody>
      </p:sp>
      <p:sp>
        <p:nvSpPr>
          <p:cNvPr id="7" name="Speech Bubble: Rectangle with Corners Rounded 6">
            <a:extLst>
              <a:ext uri="{FF2B5EF4-FFF2-40B4-BE49-F238E27FC236}">
                <a16:creationId xmlns:a16="http://schemas.microsoft.com/office/drawing/2014/main" id="{F67BB555-E5F3-4966-A00F-AFBA06144E16}"/>
              </a:ext>
            </a:extLst>
          </p:cNvPr>
          <p:cNvSpPr/>
          <p:nvPr/>
        </p:nvSpPr>
        <p:spPr>
          <a:xfrm>
            <a:off x="5200225" y="332865"/>
            <a:ext cx="3175278" cy="1961074"/>
          </a:xfrm>
          <a:prstGeom prst="wedgeRoundRectCallout">
            <a:avLst/>
          </a:prstGeom>
          <a:solidFill>
            <a:srgbClr val="AAD3BD"/>
          </a:solidFill>
          <a:ln>
            <a:solidFill>
              <a:srgbClr val="6A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sz="2000" dirty="0"/>
              <a:t>I want to be sure I was clear. Can you tell me what you understood?</a:t>
            </a:r>
          </a:p>
        </p:txBody>
      </p:sp>
      <p:sp>
        <p:nvSpPr>
          <p:cNvPr id="11" name="Speech Bubble: Rectangle with Corners Rounded 10">
            <a:extLst>
              <a:ext uri="{FF2B5EF4-FFF2-40B4-BE49-F238E27FC236}">
                <a16:creationId xmlns:a16="http://schemas.microsoft.com/office/drawing/2014/main" id="{B0BD13B4-D72E-497F-9003-EC7240B1C383}"/>
              </a:ext>
            </a:extLst>
          </p:cNvPr>
          <p:cNvSpPr/>
          <p:nvPr/>
        </p:nvSpPr>
        <p:spPr>
          <a:xfrm>
            <a:off x="3843698" y="2870482"/>
            <a:ext cx="3175278" cy="1961074"/>
          </a:xfrm>
          <a:prstGeom prst="wedgeRoundRectCallout">
            <a:avLst/>
          </a:prstGeom>
          <a:solidFill>
            <a:srgbClr val="AAD3BD"/>
          </a:solidFill>
          <a:ln>
            <a:solidFill>
              <a:srgbClr val="6A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sz="2000" dirty="0"/>
              <a:t>Can you show me which one is for hypertension?</a:t>
            </a:r>
          </a:p>
        </p:txBody>
      </p:sp>
      <p:sp>
        <p:nvSpPr>
          <p:cNvPr id="12" name="Action Button: Help 11">
            <a:hlinkClick r:id="" action="ppaction://noaction" highlightClick="1"/>
            <a:extLst>
              <a:ext uri="{FF2B5EF4-FFF2-40B4-BE49-F238E27FC236}">
                <a16:creationId xmlns:a16="http://schemas.microsoft.com/office/drawing/2014/main" id="{75D75768-1807-4002-BAC0-B5B28D6555C6}"/>
              </a:ext>
            </a:extLst>
          </p:cNvPr>
          <p:cNvSpPr/>
          <p:nvPr/>
        </p:nvSpPr>
        <p:spPr>
          <a:xfrm>
            <a:off x="1537398" y="3577213"/>
            <a:ext cx="1652953" cy="1410345"/>
          </a:xfrm>
          <a:prstGeom prst="actionButtonHelp">
            <a:avLst/>
          </a:prstGeom>
          <a:noFill/>
          <a:ln>
            <a:solidFill>
              <a:srgbClr val="6A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elp 13">
            <a:hlinkClick r:id="" action="ppaction://noaction" highlightClick="1"/>
            <a:extLst>
              <a:ext uri="{FF2B5EF4-FFF2-40B4-BE49-F238E27FC236}">
                <a16:creationId xmlns:a16="http://schemas.microsoft.com/office/drawing/2014/main" id="{1B472739-C08B-4534-8A72-AEBC14849F4F}"/>
              </a:ext>
            </a:extLst>
          </p:cNvPr>
          <p:cNvSpPr/>
          <p:nvPr/>
        </p:nvSpPr>
        <p:spPr>
          <a:xfrm>
            <a:off x="7291754" y="3031253"/>
            <a:ext cx="1652953" cy="1410345"/>
          </a:xfrm>
          <a:prstGeom prst="actionButtonHelp">
            <a:avLst/>
          </a:prstGeom>
          <a:noFill/>
          <a:ln>
            <a:solidFill>
              <a:srgbClr val="6A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767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09"/>
        <p:cNvGrpSpPr/>
        <p:nvPr/>
      </p:nvGrpSpPr>
      <p:grpSpPr>
        <a:xfrm>
          <a:off x="0" y="0"/>
          <a:ext cx="0" cy="0"/>
          <a:chOff x="0" y="0"/>
          <a:chExt cx="0" cy="0"/>
        </a:xfrm>
      </p:grpSpPr>
      <p:sp>
        <p:nvSpPr>
          <p:cNvPr id="1014" name="Google Shape;1014;p35"/>
          <p:cNvSpPr txBox="1">
            <a:spLocks noGrp="1"/>
          </p:cNvSpPr>
          <p:nvPr>
            <p:ph type="subTitle" idx="4"/>
          </p:nvPr>
        </p:nvSpPr>
        <p:spPr>
          <a:xfrm>
            <a:off x="2573536" y="2757450"/>
            <a:ext cx="1717500" cy="1748766"/>
          </a:xfrm>
          <a:prstGeom prst="rect">
            <a:avLst/>
          </a:prstGeom>
        </p:spPr>
        <p:txBody>
          <a:bodyPr spcFirstLastPara="1" wrap="square" lIns="91425" tIns="91425" rIns="91425" bIns="91425" anchor="t" anchorCtr="0">
            <a:noAutofit/>
          </a:bodyPr>
          <a:lstStyle/>
          <a:p>
            <a:pPr marL="171450" lvl="0" indent="-171450" algn="l" rtl="0">
              <a:spcBef>
                <a:spcPts val="0"/>
              </a:spcBef>
              <a:buFont typeface="Arial" panose="020B0604020202020204" pitchFamily="34" charset="0"/>
              <a:buChar char="•"/>
            </a:pPr>
            <a:r>
              <a:rPr lang="en-US" sz="1800" b="0" i="0" dirty="0">
                <a:solidFill>
                  <a:srgbClr val="2B2A2A"/>
                </a:solidFill>
                <a:effectLst/>
              </a:rPr>
              <a:t>Ask patient to repeat back important information.</a:t>
            </a:r>
          </a:p>
        </p:txBody>
      </p:sp>
      <p:sp>
        <p:nvSpPr>
          <p:cNvPr id="56" name="TextBox 55">
            <a:extLst>
              <a:ext uri="{FF2B5EF4-FFF2-40B4-BE49-F238E27FC236}">
                <a16:creationId xmlns:a16="http://schemas.microsoft.com/office/drawing/2014/main" id="{A512EB5C-1DDC-4888-B094-49E6B941689D}"/>
              </a:ext>
            </a:extLst>
          </p:cNvPr>
          <p:cNvSpPr txBox="1"/>
          <p:nvPr/>
        </p:nvSpPr>
        <p:spPr>
          <a:xfrm>
            <a:off x="729466" y="754835"/>
            <a:ext cx="1717500" cy="1631216"/>
          </a:xfrm>
          <a:prstGeom prst="rect">
            <a:avLst/>
          </a:prstGeom>
          <a:noFill/>
        </p:spPr>
        <p:txBody>
          <a:bodyPr wrap="square">
            <a:spAutoFit/>
          </a:bodyPr>
          <a:lstStyle/>
          <a:p>
            <a:pPr marL="171450" indent="-171450">
              <a:buFont typeface="Arial" panose="020B0604020202020204" pitchFamily="34" charset="0"/>
              <a:buChar char="•"/>
            </a:pPr>
            <a:r>
              <a:rPr lang="en-US" sz="2000" dirty="0">
                <a:latin typeface="Anaheim" panose="020B0604020202020204" charset="0"/>
              </a:rPr>
              <a:t>Provide all important information in writing.</a:t>
            </a:r>
          </a:p>
          <a:p>
            <a:endParaRPr lang="en-US" sz="2000" dirty="0">
              <a:latin typeface="Anaheim" panose="020B0604020202020204" charset="0"/>
            </a:endParaRPr>
          </a:p>
        </p:txBody>
      </p:sp>
      <p:sp>
        <p:nvSpPr>
          <p:cNvPr id="58" name="TextBox 57">
            <a:extLst>
              <a:ext uri="{FF2B5EF4-FFF2-40B4-BE49-F238E27FC236}">
                <a16:creationId xmlns:a16="http://schemas.microsoft.com/office/drawing/2014/main" id="{7C540A1F-4648-46E0-BDCE-71ED0176308B}"/>
              </a:ext>
            </a:extLst>
          </p:cNvPr>
          <p:cNvSpPr txBox="1"/>
          <p:nvPr/>
        </p:nvSpPr>
        <p:spPr>
          <a:xfrm>
            <a:off x="2573536" y="763475"/>
            <a:ext cx="1717500" cy="1631216"/>
          </a:xfrm>
          <a:prstGeom prst="rect">
            <a:avLst/>
          </a:prstGeom>
          <a:noFill/>
        </p:spPr>
        <p:txBody>
          <a:bodyPr wrap="square">
            <a:spAutoFit/>
          </a:bodyPr>
          <a:lstStyle/>
          <a:p>
            <a:pPr marL="171450" indent="-171450">
              <a:buFont typeface="Arial" panose="020B0604020202020204" pitchFamily="34" charset="0"/>
              <a:buChar char="•"/>
            </a:pPr>
            <a:r>
              <a:rPr lang="en-US" sz="2000" dirty="0">
                <a:latin typeface="Anaheim" panose="020B0604020202020204"/>
              </a:rPr>
              <a:t>Repeat important information many times.</a:t>
            </a:r>
          </a:p>
          <a:p>
            <a:pPr lvl="0" algn="l" rtl="0">
              <a:spcBef>
                <a:spcPts val="0"/>
              </a:spcBef>
            </a:pPr>
            <a:r>
              <a:rPr lang="en-US" sz="2000" b="0" i="0" dirty="0">
                <a:solidFill>
                  <a:srgbClr val="2B2A2A"/>
                </a:solidFill>
                <a:effectLst/>
                <a:latin typeface="Anaheim" panose="020B0604020202020204"/>
              </a:rPr>
              <a:t> </a:t>
            </a:r>
          </a:p>
        </p:txBody>
      </p:sp>
      <p:sp>
        <p:nvSpPr>
          <p:cNvPr id="60" name="TextBox 59">
            <a:extLst>
              <a:ext uri="{FF2B5EF4-FFF2-40B4-BE49-F238E27FC236}">
                <a16:creationId xmlns:a16="http://schemas.microsoft.com/office/drawing/2014/main" id="{0E23EE9E-9548-433D-A4F3-0BED8201D896}"/>
              </a:ext>
            </a:extLst>
          </p:cNvPr>
          <p:cNvSpPr txBox="1"/>
          <p:nvPr/>
        </p:nvSpPr>
        <p:spPr>
          <a:xfrm>
            <a:off x="4417606" y="763475"/>
            <a:ext cx="1667430" cy="1384995"/>
          </a:xfrm>
          <a:prstGeom prst="rect">
            <a:avLst/>
          </a:prstGeom>
          <a:noFill/>
        </p:spPr>
        <p:txBody>
          <a:bodyPr wrap="square">
            <a:spAutoFit/>
          </a:bodyPr>
          <a:lstStyle/>
          <a:p>
            <a:pPr marL="171450" indent="-171450" algn="l">
              <a:buFont typeface="Arial" panose="020B0604020202020204" pitchFamily="34" charset="0"/>
              <a:buChar char="•"/>
            </a:pPr>
            <a:r>
              <a:rPr lang="en-US" sz="1200" dirty="0">
                <a:solidFill>
                  <a:schemeClr val="tx1"/>
                </a:solidFill>
                <a:latin typeface="Anaheim" panose="020B0604020202020204"/>
              </a:rPr>
              <a:t>Patients may need reminder calls the day before their appointments, and in some cases, on the day of the appointment as well.</a:t>
            </a:r>
          </a:p>
        </p:txBody>
      </p:sp>
      <p:sp>
        <p:nvSpPr>
          <p:cNvPr id="5" name="Google Shape;436;p25">
            <a:extLst>
              <a:ext uri="{FF2B5EF4-FFF2-40B4-BE49-F238E27FC236}">
                <a16:creationId xmlns:a16="http://schemas.microsoft.com/office/drawing/2014/main" id="{8AD71069-5437-48C6-890C-8B1A0973F08F}"/>
              </a:ext>
            </a:extLst>
          </p:cNvPr>
          <p:cNvSpPr txBox="1">
            <a:spLocks/>
          </p:cNvSpPr>
          <p:nvPr/>
        </p:nvSpPr>
        <p:spPr>
          <a:xfrm>
            <a:off x="6795505" y="1860166"/>
            <a:ext cx="2388260" cy="97513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000" dirty="0">
                <a:solidFill>
                  <a:schemeClr val="bg2"/>
                </a:solidFill>
              </a:rPr>
              <a:t>Accommodations for Memory</a:t>
            </a:r>
          </a:p>
        </p:txBody>
      </p:sp>
      <p:sp>
        <p:nvSpPr>
          <p:cNvPr id="9" name="Subtitle 8">
            <a:extLst>
              <a:ext uri="{FF2B5EF4-FFF2-40B4-BE49-F238E27FC236}">
                <a16:creationId xmlns:a16="http://schemas.microsoft.com/office/drawing/2014/main" id="{F4370255-C7F0-4ACE-B33C-6B49CA9EB34C}"/>
              </a:ext>
            </a:extLst>
          </p:cNvPr>
          <p:cNvSpPr>
            <a:spLocks noGrp="1"/>
          </p:cNvSpPr>
          <p:nvPr>
            <p:ph type="subTitle" idx="1"/>
          </p:nvPr>
        </p:nvSpPr>
        <p:spPr>
          <a:xfrm>
            <a:off x="177618" y="205732"/>
            <a:ext cx="2165262" cy="345600"/>
          </a:xfrm>
        </p:spPr>
        <p:txBody>
          <a:bodyPr/>
          <a:lstStyle/>
          <a:p>
            <a:pPr marL="0" indent="0"/>
            <a:r>
              <a:rPr lang="en-US" sz="1800" dirty="0"/>
              <a:t>Write Things Down</a:t>
            </a:r>
          </a:p>
        </p:txBody>
      </p:sp>
      <p:sp>
        <p:nvSpPr>
          <p:cNvPr id="10" name="TextBox 9">
            <a:extLst>
              <a:ext uri="{FF2B5EF4-FFF2-40B4-BE49-F238E27FC236}">
                <a16:creationId xmlns:a16="http://schemas.microsoft.com/office/drawing/2014/main" id="{1387AD64-6C26-4EBC-8368-68347F85B92E}"/>
              </a:ext>
            </a:extLst>
          </p:cNvPr>
          <p:cNvSpPr txBox="1"/>
          <p:nvPr/>
        </p:nvSpPr>
        <p:spPr>
          <a:xfrm>
            <a:off x="728799" y="2757450"/>
            <a:ext cx="1717500" cy="1600438"/>
          </a:xfrm>
          <a:prstGeom prst="rect">
            <a:avLst/>
          </a:prstGeom>
          <a:noFill/>
        </p:spPr>
        <p:txBody>
          <a:bodyPr wrap="square">
            <a:spAutoFit/>
          </a:bodyPr>
          <a:lstStyle/>
          <a:p>
            <a:pPr marL="171450" indent="-171450">
              <a:buFont typeface="Arial" panose="020B0604020202020204" pitchFamily="34" charset="0"/>
              <a:buChar char="•"/>
            </a:pPr>
            <a:r>
              <a:rPr lang="en-US" dirty="0">
                <a:solidFill>
                  <a:schemeClr val="tx1"/>
                </a:solidFill>
                <a:latin typeface="Anaheim" panose="020B0604020202020204"/>
              </a:rPr>
              <a:t>Patients should be encouraged to write down important information and allowed time to do so.</a:t>
            </a:r>
            <a:endParaRPr lang="en-US" dirty="0">
              <a:latin typeface="Anaheim" panose="020B0604020202020204"/>
            </a:endParaRPr>
          </a:p>
        </p:txBody>
      </p:sp>
      <p:sp>
        <p:nvSpPr>
          <p:cNvPr id="36" name="Subtitle 8">
            <a:extLst>
              <a:ext uri="{FF2B5EF4-FFF2-40B4-BE49-F238E27FC236}">
                <a16:creationId xmlns:a16="http://schemas.microsoft.com/office/drawing/2014/main" id="{D1986DDD-CE16-4DB4-A5BF-2DC6E55C35CB}"/>
              </a:ext>
            </a:extLst>
          </p:cNvPr>
          <p:cNvSpPr txBox="1">
            <a:spLocks/>
          </p:cNvSpPr>
          <p:nvPr/>
        </p:nvSpPr>
        <p:spPr>
          <a:xfrm>
            <a:off x="2342880" y="208489"/>
            <a:ext cx="2165262" cy="3456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1pPr>
            <a:lvl2pPr marL="914400" marR="0" lvl="1"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2pPr>
            <a:lvl3pPr marL="1371600" marR="0" lvl="2"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3pPr>
            <a:lvl4pPr marL="1828800" marR="0" lvl="3"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4pPr>
            <a:lvl5pPr marL="2286000" marR="0" lvl="4"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5pPr>
            <a:lvl6pPr marL="2743200" marR="0" lvl="5"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6pPr>
            <a:lvl7pPr marL="3200400" marR="0" lvl="6"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7pPr>
            <a:lvl8pPr marL="3657600" marR="0" lvl="7"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8pPr>
            <a:lvl9pPr marL="4114800" marR="0" lvl="8" indent="-298450" algn="ctr"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9pPr>
          </a:lstStyle>
          <a:p>
            <a:pPr marL="0" indent="0"/>
            <a:r>
              <a:rPr lang="en-US" sz="1800" dirty="0"/>
              <a:t>Repetition</a:t>
            </a:r>
          </a:p>
        </p:txBody>
      </p:sp>
      <p:sp>
        <p:nvSpPr>
          <p:cNvPr id="13" name="Subtitle 8">
            <a:extLst>
              <a:ext uri="{FF2B5EF4-FFF2-40B4-BE49-F238E27FC236}">
                <a16:creationId xmlns:a16="http://schemas.microsoft.com/office/drawing/2014/main" id="{08F04D43-56FC-4534-9005-43D6243E50D7}"/>
              </a:ext>
            </a:extLst>
          </p:cNvPr>
          <p:cNvSpPr txBox="1">
            <a:spLocks/>
          </p:cNvSpPr>
          <p:nvPr/>
        </p:nvSpPr>
        <p:spPr>
          <a:xfrm>
            <a:off x="4320811" y="170884"/>
            <a:ext cx="2474694" cy="380448"/>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1pPr>
            <a:lvl2pPr marL="914400" marR="0" lvl="1"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2pPr>
            <a:lvl3pPr marL="1371600" marR="0" lvl="2"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3pPr>
            <a:lvl4pPr marL="1828800" marR="0" lvl="3"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4pPr>
            <a:lvl5pPr marL="2286000" marR="0" lvl="4"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5pPr>
            <a:lvl6pPr marL="2743200" marR="0" lvl="5"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6pPr>
            <a:lvl7pPr marL="3200400" marR="0" lvl="6"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7pPr>
            <a:lvl8pPr marL="3657600" marR="0" lvl="7"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8pPr>
            <a:lvl9pPr marL="4114800" marR="0" lvl="8" indent="-298450" algn="ctr"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9pPr>
          </a:lstStyle>
          <a:p>
            <a:pPr marL="0" indent="0"/>
            <a:r>
              <a:rPr lang="en-US" sz="1800" dirty="0"/>
              <a:t>Use Reminder Strategies</a:t>
            </a:r>
          </a:p>
        </p:txBody>
      </p:sp>
      <p:sp>
        <p:nvSpPr>
          <p:cNvPr id="19" name="TextBox 18">
            <a:extLst>
              <a:ext uri="{FF2B5EF4-FFF2-40B4-BE49-F238E27FC236}">
                <a16:creationId xmlns:a16="http://schemas.microsoft.com/office/drawing/2014/main" id="{B000A8A2-46C6-4B0C-8DB0-C5220E43AC85}"/>
              </a:ext>
            </a:extLst>
          </p:cNvPr>
          <p:cNvSpPr txBox="1"/>
          <p:nvPr/>
        </p:nvSpPr>
        <p:spPr>
          <a:xfrm>
            <a:off x="4417606" y="2695895"/>
            <a:ext cx="1667430" cy="1815882"/>
          </a:xfrm>
          <a:prstGeom prst="rect">
            <a:avLst/>
          </a:prstGeom>
          <a:noFill/>
        </p:spPr>
        <p:txBody>
          <a:bodyPr wrap="square">
            <a:spAutoFit/>
          </a:bodyPr>
          <a:lstStyle/>
          <a:p>
            <a:pPr marL="171450" indent="-171450">
              <a:buFont typeface="Arial" panose="020B0604020202020204" pitchFamily="34" charset="0"/>
              <a:buChar char="•"/>
            </a:pPr>
            <a:r>
              <a:rPr lang="en-US" dirty="0">
                <a:solidFill>
                  <a:schemeClr val="tx1"/>
                </a:solidFill>
                <a:latin typeface="Anaheim" panose="020B0604020202020204"/>
              </a:rPr>
              <a:t>Depending on severity of the impairment, consultation with family or close others may be needed.</a:t>
            </a:r>
          </a:p>
          <a:p>
            <a:pPr marL="171450" indent="-171450" algn="l">
              <a:buFont typeface="Arial" panose="020B0604020202020204" pitchFamily="34" charset="0"/>
              <a:buChar char="•"/>
            </a:pPr>
            <a:endParaRPr lang="en-US" dirty="0">
              <a:solidFill>
                <a:schemeClr val="tx1"/>
              </a:solidFill>
              <a:latin typeface="Anaheim"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286"/>
        <p:cNvGrpSpPr/>
        <p:nvPr/>
      </p:nvGrpSpPr>
      <p:grpSpPr>
        <a:xfrm>
          <a:off x="0" y="0"/>
          <a:ext cx="0" cy="0"/>
          <a:chOff x="0" y="0"/>
          <a:chExt cx="0" cy="0"/>
        </a:xfrm>
      </p:grpSpPr>
      <p:grpSp>
        <p:nvGrpSpPr>
          <p:cNvPr id="287" name="Google Shape;287;p22"/>
          <p:cNvGrpSpPr/>
          <p:nvPr/>
        </p:nvGrpSpPr>
        <p:grpSpPr>
          <a:xfrm>
            <a:off x="98069" y="2901949"/>
            <a:ext cx="1974400" cy="2213621"/>
            <a:chOff x="580156" y="1728309"/>
            <a:chExt cx="3425050" cy="3415167"/>
          </a:xfrm>
        </p:grpSpPr>
        <p:sp>
          <p:nvSpPr>
            <p:cNvPr id="288" name="Google Shape;288;p22"/>
            <p:cNvSpPr/>
            <p:nvPr/>
          </p:nvSpPr>
          <p:spPr>
            <a:xfrm>
              <a:off x="2205370" y="2931347"/>
              <a:ext cx="1799836" cy="2206055"/>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a:off x="1577147" y="1728309"/>
              <a:ext cx="1395266" cy="3409073"/>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1926858" y="2604045"/>
              <a:ext cx="619211" cy="2535236"/>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580156" y="2220204"/>
              <a:ext cx="1584777" cy="2917186"/>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a:off x="1003579" y="2960664"/>
              <a:ext cx="989020" cy="2182812"/>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22"/>
          <p:cNvSpPr txBox="1">
            <a:spLocks noGrp="1"/>
          </p:cNvSpPr>
          <p:nvPr>
            <p:ph type="title" idx="4"/>
          </p:nvPr>
        </p:nvSpPr>
        <p:spPr>
          <a:xfrm>
            <a:off x="6270951" y="2009641"/>
            <a:ext cx="2662200"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800" b="0" dirty="0">
                <a:solidFill>
                  <a:srgbClr val="434343"/>
                </a:solidFill>
              </a:rPr>
              <a:t>TODAY’S  TOPICS</a:t>
            </a:r>
            <a:endParaRPr sz="1800" b="0" dirty="0">
              <a:solidFill>
                <a:srgbClr val="434343"/>
              </a:solidFill>
            </a:endParaRPr>
          </a:p>
        </p:txBody>
      </p:sp>
      <p:sp>
        <p:nvSpPr>
          <p:cNvPr id="294" name="Google Shape;294;p22"/>
          <p:cNvSpPr txBox="1">
            <a:spLocks noGrp="1"/>
          </p:cNvSpPr>
          <p:nvPr>
            <p:ph type="title"/>
          </p:nvPr>
        </p:nvSpPr>
        <p:spPr>
          <a:xfrm flipH="1">
            <a:off x="2052539" y="690138"/>
            <a:ext cx="20496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434343"/>
                </a:solidFill>
              </a:rPr>
              <a:t>01</a:t>
            </a:r>
            <a:endParaRPr dirty="0">
              <a:solidFill>
                <a:srgbClr val="434343"/>
              </a:solidFill>
            </a:endParaRPr>
          </a:p>
        </p:txBody>
      </p:sp>
      <p:sp>
        <p:nvSpPr>
          <p:cNvPr id="295" name="Google Shape;295;p22"/>
          <p:cNvSpPr txBox="1">
            <a:spLocks noGrp="1"/>
          </p:cNvSpPr>
          <p:nvPr>
            <p:ph type="title" idx="2"/>
          </p:nvPr>
        </p:nvSpPr>
        <p:spPr>
          <a:xfrm flipH="1">
            <a:off x="4343164" y="690138"/>
            <a:ext cx="20676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434343"/>
                </a:solidFill>
              </a:rPr>
              <a:t>02</a:t>
            </a:r>
            <a:endParaRPr dirty="0">
              <a:solidFill>
                <a:srgbClr val="434343"/>
              </a:solidFill>
            </a:endParaRPr>
          </a:p>
        </p:txBody>
      </p:sp>
      <p:sp>
        <p:nvSpPr>
          <p:cNvPr id="296" name="Google Shape;296;p22"/>
          <p:cNvSpPr txBox="1">
            <a:spLocks noGrp="1"/>
          </p:cNvSpPr>
          <p:nvPr>
            <p:ph type="title" idx="5"/>
          </p:nvPr>
        </p:nvSpPr>
        <p:spPr>
          <a:xfrm flipH="1">
            <a:off x="4343164" y="1988853"/>
            <a:ext cx="20496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434343"/>
                </a:solidFill>
              </a:rPr>
              <a:t>04</a:t>
            </a:r>
            <a:endParaRPr dirty="0">
              <a:solidFill>
                <a:srgbClr val="434343"/>
              </a:solidFill>
            </a:endParaRPr>
          </a:p>
        </p:txBody>
      </p:sp>
      <p:sp>
        <p:nvSpPr>
          <p:cNvPr id="297" name="Google Shape;297;p22"/>
          <p:cNvSpPr txBox="1">
            <a:spLocks noGrp="1"/>
          </p:cNvSpPr>
          <p:nvPr>
            <p:ph type="title" idx="9"/>
          </p:nvPr>
        </p:nvSpPr>
        <p:spPr>
          <a:xfrm flipH="1">
            <a:off x="2052539" y="1988853"/>
            <a:ext cx="20676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434343"/>
                </a:solidFill>
              </a:rPr>
              <a:t>03</a:t>
            </a:r>
            <a:endParaRPr dirty="0">
              <a:solidFill>
                <a:srgbClr val="434343"/>
              </a:solidFill>
            </a:endParaRPr>
          </a:p>
        </p:txBody>
      </p:sp>
      <p:sp>
        <p:nvSpPr>
          <p:cNvPr id="298" name="Google Shape;298;p22"/>
          <p:cNvSpPr txBox="1">
            <a:spLocks noGrp="1"/>
          </p:cNvSpPr>
          <p:nvPr>
            <p:ph type="title" idx="6"/>
          </p:nvPr>
        </p:nvSpPr>
        <p:spPr>
          <a:xfrm flipH="1">
            <a:off x="2052539" y="3301594"/>
            <a:ext cx="20676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solidFill>
                  <a:srgbClr val="434343"/>
                </a:solidFill>
              </a:rPr>
              <a:t>05</a:t>
            </a:r>
            <a:endParaRPr>
              <a:solidFill>
                <a:srgbClr val="434343"/>
              </a:solidFill>
            </a:endParaRPr>
          </a:p>
        </p:txBody>
      </p:sp>
      <p:sp>
        <p:nvSpPr>
          <p:cNvPr id="299" name="Google Shape;299;p22"/>
          <p:cNvSpPr txBox="1">
            <a:spLocks noGrp="1"/>
          </p:cNvSpPr>
          <p:nvPr>
            <p:ph type="subTitle" idx="1"/>
          </p:nvPr>
        </p:nvSpPr>
        <p:spPr>
          <a:xfrm>
            <a:off x="2052539" y="1191016"/>
            <a:ext cx="2290625"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800" b="0" dirty="0">
                <a:latin typeface="Reem Kufi"/>
                <a:ea typeface="Reem Kufi"/>
                <a:cs typeface="Reem Kufi"/>
                <a:sym typeface="Reem Kufi"/>
              </a:rPr>
              <a:t>OVERVIEW</a:t>
            </a:r>
            <a:endParaRPr sz="1800" b="0" dirty="0">
              <a:latin typeface="Reem Kufi"/>
              <a:ea typeface="Reem Kufi"/>
              <a:cs typeface="Reem Kufi"/>
              <a:sym typeface="Reem Kufi"/>
            </a:endParaRPr>
          </a:p>
        </p:txBody>
      </p:sp>
      <p:sp>
        <p:nvSpPr>
          <p:cNvPr id="302" name="Google Shape;302;p22"/>
          <p:cNvSpPr txBox="1">
            <a:spLocks noGrp="1"/>
          </p:cNvSpPr>
          <p:nvPr>
            <p:ph type="subTitle" idx="13"/>
          </p:nvPr>
        </p:nvSpPr>
        <p:spPr>
          <a:xfrm>
            <a:off x="4410447" y="1194845"/>
            <a:ext cx="2742300" cy="628907"/>
          </a:xfrm>
          <a:prstGeom prst="rect">
            <a:avLst/>
          </a:prstGeom>
        </p:spPr>
        <p:txBody>
          <a:bodyPr spcFirstLastPara="1" wrap="square" lIns="91425" tIns="91425" rIns="91425" bIns="91425" anchor="t" anchorCtr="0">
            <a:noAutofit/>
          </a:bodyPr>
          <a:lstStyle/>
          <a:p>
            <a:pPr marL="0" lvl="0" indent="0" algn="l" rtl="0">
              <a:spcBef>
                <a:spcPts val="0"/>
              </a:spcBef>
              <a:buNone/>
            </a:pPr>
            <a:r>
              <a:rPr lang="en-US" sz="1800" b="0" dirty="0">
                <a:latin typeface="Reem Kufi"/>
                <a:ea typeface="Reem Kufi"/>
                <a:cs typeface="Reem Kufi"/>
                <a:sym typeface="Reem Kufi"/>
              </a:rPr>
              <a:t>SCREENING  &amp;  DIAGNOSIS</a:t>
            </a:r>
          </a:p>
          <a:p>
            <a:pPr marL="0" lvl="0" indent="0" algn="l" rtl="0">
              <a:spcBef>
                <a:spcPts val="0"/>
              </a:spcBef>
              <a:spcAft>
                <a:spcPts val="1600"/>
              </a:spcAft>
              <a:buNone/>
            </a:pPr>
            <a:endParaRPr sz="1800" b="0" dirty="0">
              <a:latin typeface="Reem Kufi"/>
              <a:ea typeface="Reem Kufi"/>
              <a:cs typeface="Reem Kufi"/>
              <a:sym typeface="Reem Kufi"/>
            </a:endParaRPr>
          </a:p>
        </p:txBody>
      </p:sp>
      <p:sp>
        <p:nvSpPr>
          <p:cNvPr id="304" name="Google Shape;304;p22"/>
          <p:cNvSpPr txBox="1">
            <a:spLocks noGrp="1"/>
          </p:cNvSpPr>
          <p:nvPr>
            <p:ph type="subTitle" idx="7"/>
          </p:nvPr>
        </p:nvSpPr>
        <p:spPr>
          <a:xfrm>
            <a:off x="2022080" y="3772588"/>
            <a:ext cx="2264170" cy="72658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800" b="0" dirty="0">
                <a:latin typeface="Reem Kufi"/>
                <a:ea typeface="Reem Kufi"/>
                <a:cs typeface="Reem Kufi"/>
                <a:sym typeface="Reem Kufi"/>
              </a:rPr>
              <a:t> SUPPORT &amp;  ACCOMODATIONS</a:t>
            </a:r>
            <a:endParaRPr sz="1800" b="0" dirty="0">
              <a:latin typeface="Reem Kufi"/>
              <a:ea typeface="Reem Kufi"/>
              <a:cs typeface="Reem Kufi"/>
              <a:sym typeface="Reem Kufi"/>
            </a:endParaRPr>
          </a:p>
        </p:txBody>
      </p:sp>
      <p:sp>
        <p:nvSpPr>
          <p:cNvPr id="305" name="Google Shape;305;p22"/>
          <p:cNvSpPr txBox="1">
            <a:spLocks noGrp="1"/>
          </p:cNvSpPr>
          <p:nvPr>
            <p:ph type="subTitle" idx="3"/>
          </p:nvPr>
        </p:nvSpPr>
        <p:spPr>
          <a:xfrm>
            <a:off x="4410447" y="2476667"/>
            <a:ext cx="2742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800" dirty="0"/>
              <a:t>CLINICAL CONSIDERATIONS</a:t>
            </a:r>
            <a:endParaRPr sz="1800" b="0" dirty="0">
              <a:latin typeface="Reem Kufi"/>
              <a:ea typeface="Reem Kufi"/>
              <a:cs typeface="Reem Kufi"/>
              <a:sym typeface="Reem Kufi"/>
            </a:endParaRPr>
          </a:p>
        </p:txBody>
      </p:sp>
      <p:sp>
        <p:nvSpPr>
          <p:cNvPr id="307" name="Google Shape;307;p22"/>
          <p:cNvSpPr txBox="1">
            <a:spLocks noGrp="1"/>
          </p:cNvSpPr>
          <p:nvPr>
            <p:ph type="subTitle" idx="8"/>
          </p:nvPr>
        </p:nvSpPr>
        <p:spPr>
          <a:xfrm>
            <a:off x="2038828" y="2423089"/>
            <a:ext cx="2337978" cy="726582"/>
          </a:xfrm>
          <a:prstGeom prst="rect">
            <a:avLst/>
          </a:prstGeom>
        </p:spPr>
        <p:txBody>
          <a:bodyPr spcFirstLastPara="1" wrap="square" lIns="91425" tIns="91425" rIns="91425" bIns="91425" anchor="t" anchorCtr="0">
            <a:noAutofit/>
          </a:bodyPr>
          <a:lstStyle/>
          <a:p>
            <a:pPr marL="0" lvl="0" indent="0" algn="l" rtl="0">
              <a:spcBef>
                <a:spcPts val="0"/>
              </a:spcBef>
              <a:buNone/>
            </a:pPr>
            <a:r>
              <a:rPr lang="en-US" sz="1600" b="0" dirty="0">
                <a:latin typeface="Reem Kufi"/>
                <a:ea typeface="Reem Kufi"/>
                <a:cs typeface="Reem Kufi"/>
                <a:sym typeface="Reem Kufi"/>
              </a:rPr>
              <a:t>COMMON COMORBID </a:t>
            </a:r>
          </a:p>
          <a:p>
            <a:pPr marL="0" lvl="0" indent="0" algn="l" rtl="0">
              <a:spcBef>
                <a:spcPts val="0"/>
              </a:spcBef>
              <a:buNone/>
            </a:pPr>
            <a:r>
              <a:rPr lang="en-US" sz="1600" b="0" dirty="0">
                <a:latin typeface="Reem Kufi"/>
                <a:ea typeface="Reem Kufi"/>
                <a:cs typeface="Reem Kufi"/>
                <a:sym typeface="Reem Kufi"/>
              </a:rPr>
              <a:t>EMOTIONAL &amp; BEHAVIORAL DISORDERS</a:t>
            </a:r>
          </a:p>
        </p:txBody>
      </p:sp>
      <p:sp>
        <p:nvSpPr>
          <p:cNvPr id="309" name="Google Shape;309;p22"/>
          <p:cNvSpPr txBox="1">
            <a:spLocks noGrp="1"/>
          </p:cNvSpPr>
          <p:nvPr>
            <p:ph type="title" idx="19"/>
          </p:nvPr>
        </p:nvSpPr>
        <p:spPr>
          <a:xfrm flipH="1">
            <a:off x="4346164" y="3301594"/>
            <a:ext cx="20676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06</a:t>
            </a:r>
            <a:endParaRPr/>
          </a:p>
        </p:txBody>
      </p:sp>
      <p:sp>
        <p:nvSpPr>
          <p:cNvPr id="310" name="Google Shape;310;p22"/>
          <p:cNvSpPr txBox="1">
            <a:spLocks noGrp="1"/>
          </p:cNvSpPr>
          <p:nvPr>
            <p:ph type="subTitle" idx="20"/>
          </p:nvPr>
        </p:nvSpPr>
        <p:spPr>
          <a:xfrm>
            <a:off x="4346164" y="3776050"/>
            <a:ext cx="2742300" cy="61369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800" b="0" dirty="0">
                <a:latin typeface="Reem Kufi"/>
                <a:ea typeface="Reem Kufi"/>
                <a:cs typeface="Reem Kufi"/>
                <a:sym typeface="Reem Kufi"/>
              </a:rPr>
              <a:t>DISCUSSION &amp; QUESTIONS</a:t>
            </a:r>
            <a:endParaRPr sz="1800" b="0" dirty="0">
              <a:latin typeface="Reem Kufi"/>
              <a:ea typeface="Reem Kufi"/>
              <a:cs typeface="Reem Kufi"/>
              <a:sym typeface="Reem Kuf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09"/>
        <p:cNvGrpSpPr/>
        <p:nvPr/>
      </p:nvGrpSpPr>
      <p:grpSpPr>
        <a:xfrm>
          <a:off x="0" y="0"/>
          <a:ext cx="0" cy="0"/>
          <a:chOff x="0" y="0"/>
          <a:chExt cx="0" cy="0"/>
        </a:xfrm>
      </p:grpSpPr>
      <p:sp>
        <p:nvSpPr>
          <p:cNvPr id="1014" name="Google Shape;1014;p35"/>
          <p:cNvSpPr txBox="1">
            <a:spLocks noGrp="1"/>
          </p:cNvSpPr>
          <p:nvPr>
            <p:ph type="subTitle" idx="4"/>
          </p:nvPr>
        </p:nvSpPr>
        <p:spPr>
          <a:xfrm>
            <a:off x="2573536" y="2757450"/>
            <a:ext cx="1717500" cy="1748766"/>
          </a:xfrm>
          <a:prstGeom prst="rect">
            <a:avLst/>
          </a:prstGeom>
        </p:spPr>
        <p:txBody>
          <a:bodyPr spcFirstLastPara="1" wrap="square" lIns="91425" tIns="91425" rIns="91425" bIns="91425" anchor="t" anchorCtr="0">
            <a:noAutofit/>
          </a:bodyPr>
          <a:lstStyle/>
          <a:p>
            <a:pPr marL="171450" lvl="0" indent="-171450" algn="l" rtl="0">
              <a:spcBef>
                <a:spcPts val="0"/>
              </a:spcBef>
              <a:buFont typeface="Arial" panose="020B0604020202020204" pitchFamily="34" charset="0"/>
              <a:buChar char="•"/>
            </a:pPr>
            <a:r>
              <a:rPr lang="en-US" sz="1600" b="0" i="0" dirty="0">
                <a:solidFill>
                  <a:srgbClr val="2B2A2A"/>
                </a:solidFill>
                <a:effectLst/>
              </a:rPr>
              <a:t>If patient is getting off-topic, provide redirection and cueing to return to topic at hand.</a:t>
            </a:r>
            <a:endParaRPr lang="en-US" sz="1600" dirty="0"/>
          </a:p>
        </p:txBody>
      </p:sp>
      <p:sp>
        <p:nvSpPr>
          <p:cNvPr id="56" name="TextBox 55">
            <a:extLst>
              <a:ext uri="{FF2B5EF4-FFF2-40B4-BE49-F238E27FC236}">
                <a16:creationId xmlns:a16="http://schemas.microsoft.com/office/drawing/2014/main" id="{A512EB5C-1DDC-4888-B094-49E6B941689D}"/>
              </a:ext>
            </a:extLst>
          </p:cNvPr>
          <p:cNvSpPr txBox="1"/>
          <p:nvPr/>
        </p:nvSpPr>
        <p:spPr>
          <a:xfrm>
            <a:off x="728799" y="582329"/>
            <a:ext cx="1717500" cy="1754326"/>
          </a:xfrm>
          <a:prstGeom prst="rect">
            <a:avLst/>
          </a:prstGeom>
          <a:noFill/>
        </p:spPr>
        <p:txBody>
          <a:bodyPr wrap="square">
            <a:spAutoFit/>
          </a:bodyPr>
          <a:lstStyle/>
          <a:p>
            <a:pPr marL="171450" indent="-171450">
              <a:buFont typeface="Arial" panose="020B0604020202020204" pitchFamily="34" charset="0"/>
              <a:buChar char="•"/>
            </a:pPr>
            <a:r>
              <a:rPr lang="en-US" sz="1800" dirty="0">
                <a:latin typeface="Anaheim" panose="020B0604020202020204" charset="0"/>
              </a:rPr>
              <a:t>Ensure patient interaction occurs in a quiet and private area.</a:t>
            </a:r>
          </a:p>
          <a:p>
            <a:endParaRPr lang="en-US" sz="1800" dirty="0">
              <a:latin typeface="Anaheim" panose="020B0604020202020204" charset="0"/>
            </a:endParaRPr>
          </a:p>
        </p:txBody>
      </p:sp>
      <p:sp>
        <p:nvSpPr>
          <p:cNvPr id="58" name="TextBox 57">
            <a:extLst>
              <a:ext uri="{FF2B5EF4-FFF2-40B4-BE49-F238E27FC236}">
                <a16:creationId xmlns:a16="http://schemas.microsoft.com/office/drawing/2014/main" id="{7C540A1F-4648-46E0-BDCE-71ED0176308B}"/>
              </a:ext>
            </a:extLst>
          </p:cNvPr>
          <p:cNvSpPr txBox="1"/>
          <p:nvPr/>
        </p:nvSpPr>
        <p:spPr>
          <a:xfrm>
            <a:off x="2573536" y="763475"/>
            <a:ext cx="1717500" cy="1323439"/>
          </a:xfrm>
          <a:prstGeom prst="rect">
            <a:avLst/>
          </a:prstGeom>
          <a:noFill/>
        </p:spPr>
        <p:txBody>
          <a:bodyPr wrap="square">
            <a:spAutoFit/>
          </a:bodyPr>
          <a:lstStyle/>
          <a:p>
            <a:pPr marL="171450" indent="-171450">
              <a:buFont typeface="Arial" panose="020B0604020202020204" pitchFamily="34" charset="0"/>
              <a:buChar char="•"/>
            </a:pPr>
            <a:r>
              <a:rPr lang="en-US" sz="2000" dirty="0">
                <a:latin typeface="Anaheim" panose="020B0604020202020204"/>
              </a:rPr>
              <a:t>Focus on one topic at a time.</a:t>
            </a:r>
          </a:p>
          <a:p>
            <a:pPr lvl="0" algn="l" rtl="0">
              <a:spcBef>
                <a:spcPts val="0"/>
              </a:spcBef>
            </a:pPr>
            <a:r>
              <a:rPr lang="en-US" sz="2000" b="0" i="0" dirty="0">
                <a:solidFill>
                  <a:srgbClr val="2B2A2A"/>
                </a:solidFill>
                <a:effectLst/>
                <a:latin typeface="Anaheim" panose="020B0604020202020204"/>
              </a:rPr>
              <a:t> </a:t>
            </a:r>
          </a:p>
        </p:txBody>
      </p:sp>
      <p:sp>
        <p:nvSpPr>
          <p:cNvPr id="60" name="TextBox 59">
            <a:extLst>
              <a:ext uri="{FF2B5EF4-FFF2-40B4-BE49-F238E27FC236}">
                <a16:creationId xmlns:a16="http://schemas.microsoft.com/office/drawing/2014/main" id="{0E23EE9E-9548-433D-A4F3-0BED8201D896}"/>
              </a:ext>
            </a:extLst>
          </p:cNvPr>
          <p:cNvSpPr txBox="1"/>
          <p:nvPr/>
        </p:nvSpPr>
        <p:spPr>
          <a:xfrm>
            <a:off x="4417606" y="564331"/>
            <a:ext cx="1667430" cy="1815882"/>
          </a:xfrm>
          <a:prstGeom prst="rect">
            <a:avLst/>
          </a:prstGeom>
          <a:noFill/>
        </p:spPr>
        <p:txBody>
          <a:bodyPr wrap="square">
            <a:spAutoFit/>
          </a:bodyPr>
          <a:lstStyle/>
          <a:p>
            <a:pPr marL="171450" indent="-171450" algn="l">
              <a:buFont typeface="Arial" panose="020B0604020202020204" pitchFamily="34" charset="0"/>
              <a:buChar char="•"/>
            </a:pPr>
            <a:r>
              <a:rPr lang="en-US" sz="1600" dirty="0">
                <a:solidFill>
                  <a:schemeClr val="tx1"/>
                </a:solidFill>
                <a:latin typeface="Anaheim" panose="020B0604020202020204"/>
              </a:rPr>
              <a:t>Patients may need a pause or break when switching from one topic or concern to the next.</a:t>
            </a:r>
          </a:p>
        </p:txBody>
      </p:sp>
      <p:sp>
        <p:nvSpPr>
          <p:cNvPr id="5" name="Google Shape;436;p25">
            <a:extLst>
              <a:ext uri="{FF2B5EF4-FFF2-40B4-BE49-F238E27FC236}">
                <a16:creationId xmlns:a16="http://schemas.microsoft.com/office/drawing/2014/main" id="{8AD71069-5437-48C6-890C-8B1A0973F08F}"/>
              </a:ext>
            </a:extLst>
          </p:cNvPr>
          <p:cNvSpPr txBox="1">
            <a:spLocks/>
          </p:cNvSpPr>
          <p:nvPr/>
        </p:nvSpPr>
        <p:spPr>
          <a:xfrm>
            <a:off x="6795505" y="1860166"/>
            <a:ext cx="2388260" cy="97513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000" dirty="0">
                <a:solidFill>
                  <a:schemeClr val="bg2"/>
                </a:solidFill>
              </a:rPr>
              <a:t>Accommodations for Attention</a:t>
            </a:r>
          </a:p>
        </p:txBody>
      </p:sp>
      <p:sp>
        <p:nvSpPr>
          <p:cNvPr id="9" name="Subtitle 8">
            <a:extLst>
              <a:ext uri="{FF2B5EF4-FFF2-40B4-BE49-F238E27FC236}">
                <a16:creationId xmlns:a16="http://schemas.microsoft.com/office/drawing/2014/main" id="{F4370255-C7F0-4ACE-B33C-6B49CA9EB34C}"/>
              </a:ext>
            </a:extLst>
          </p:cNvPr>
          <p:cNvSpPr>
            <a:spLocks noGrp="1"/>
          </p:cNvSpPr>
          <p:nvPr>
            <p:ph type="subTitle" idx="1"/>
          </p:nvPr>
        </p:nvSpPr>
        <p:spPr>
          <a:xfrm>
            <a:off x="728798" y="205732"/>
            <a:ext cx="1614081" cy="345600"/>
          </a:xfrm>
        </p:spPr>
        <p:txBody>
          <a:bodyPr/>
          <a:lstStyle/>
          <a:p>
            <a:pPr marL="0" indent="0"/>
            <a:r>
              <a:rPr lang="en-US" sz="1800" dirty="0"/>
              <a:t>Environment</a:t>
            </a:r>
          </a:p>
        </p:txBody>
      </p:sp>
      <p:sp>
        <p:nvSpPr>
          <p:cNvPr id="10" name="TextBox 9">
            <a:extLst>
              <a:ext uri="{FF2B5EF4-FFF2-40B4-BE49-F238E27FC236}">
                <a16:creationId xmlns:a16="http://schemas.microsoft.com/office/drawing/2014/main" id="{1387AD64-6C26-4EBC-8368-68347F85B92E}"/>
              </a:ext>
            </a:extLst>
          </p:cNvPr>
          <p:cNvSpPr txBox="1"/>
          <p:nvPr/>
        </p:nvSpPr>
        <p:spPr>
          <a:xfrm>
            <a:off x="728799" y="2757450"/>
            <a:ext cx="1717500" cy="1754326"/>
          </a:xfrm>
          <a:prstGeom prst="rect">
            <a:avLst/>
          </a:prstGeom>
          <a:noFill/>
        </p:spPr>
        <p:txBody>
          <a:bodyPr wrap="square">
            <a:spAutoFit/>
          </a:bodyPr>
          <a:lstStyle/>
          <a:p>
            <a:pPr marL="171450" indent="-171450">
              <a:buFont typeface="Arial" panose="020B0604020202020204" pitchFamily="34" charset="0"/>
              <a:buChar char="•"/>
            </a:pPr>
            <a:r>
              <a:rPr lang="en-US" sz="1800" dirty="0">
                <a:solidFill>
                  <a:schemeClr val="tx1"/>
                </a:solidFill>
                <a:latin typeface="Anaheim" panose="020B0604020202020204"/>
              </a:rPr>
              <a:t>Minimize the number of providers or staff coming into and out of the room.</a:t>
            </a:r>
            <a:endParaRPr lang="en-US" sz="1800" dirty="0">
              <a:latin typeface="Anaheim" panose="020B0604020202020204"/>
            </a:endParaRPr>
          </a:p>
        </p:txBody>
      </p:sp>
      <p:sp>
        <p:nvSpPr>
          <p:cNvPr id="36" name="Subtitle 8">
            <a:extLst>
              <a:ext uri="{FF2B5EF4-FFF2-40B4-BE49-F238E27FC236}">
                <a16:creationId xmlns:a16="http://schemas.microsoft.com/office/drawing/2014/main" id="{D1986DDD-CE16-4DB4-A5BF-2DC6E55C35CB}"/>
              </a:ext>
            </a:extLst>
          </p:cNvPr>
          <p:cNvSpPr txBox="1">
            <a:spLocks/>
          </p:cNvSpPr>
          <p:nvPr/>
        </p:nvSpPr>
        <p:spPr>
          <a:xfrm>
            <a:off x="2342880" y="208489"/>
            <a:ext cx="2165262" cy="3456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1pPr>
            <a:lvl2pPr marL="914400" marR="0" lvl="1"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2pPr>
            <a:lvl3pPr marL="1371600" marR="0" lvl="2"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3pPr>
            <a:lvl4pPr marL="1828800" marR="0" lvl="3"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4pPr>
            <a:lvl5pPr marL="2286000" marR="0" lvl="4"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5pPr>
            <a:lvl6pPr marL="2743200" marR="0" lvl="5"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6pPr>
            <a:lvl7pPr marL="3200400" marR="0" lvl="6"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7pPr>
            <a:lvl8pPr marL="3657600" marR="0" lvl="7"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8pPr>
            <a:lvl9pPr marL="4114800" marR="0" lvl="8" indent="-298450" algn="ctr"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9pPr>
          </a:lstStyle>
          <a:p>
            <a:pPr marL="0" indent="0"/>
            <a:r>
              <a:rPr lang="en-US" sz="1800" dirty="0"/>
              <a:t>Focus</a:t>
            </a:r>
          </a:p>
        </p:txBody>
      </p:sp>
      <p:sp>
        <p:nvSpPr>
          <p:cNvPr id="13" name="Subtitle 8">
            <a:extLst>
              <a:ext uri="{FF2B5EF4-FFF2-40B4-BE49-F238E27FC236}">
                <a16:creationId xmlns:a16="http://schemas.microsoft.com/office/drawing/2014/main" id="{08F04D43-56FC-4534-9005-43D6243E50D7}"/>
              </a:ext>
            </a:extLst>
          </p:cNvPr>
          <p:cNvSpPr txBox="1">
            <a:spLocks/>
          </p:cNvSpPr>
          <p:nvPr/>
        </p:nvSpPr>
        <p:spPr>
          <a:xfrm>
            <a:off x="4320811" y="170884"/>
            <a:ext cx="1849744" cy="380448"/>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1pPr>
            <a:lvl2pPr marL="914400" marR="0" lvl="1"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2pPr>
            <a:lvl3pPr marL="1371600" marR="0" lvl="2"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3pPr>
            <a:lvl4pPr marL="1828800" marR="0" lvl="3"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4pPr>
            <a:lvl5pPr marL="2286000" marR="0" lvl="4"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5pPr>
            <a:lvl6pPr marL="2743200" marR="0" lvl="5"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6pPr>
            <a:lvl7pPr marL="3200400" marR="0" lvl="6"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7pPr>
            <a:lvl8pPr marL="3657600" marR="0" lvl="7"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8pPr>
            <a:lvl9pPr marL="4114800" marR="0" lvl="8" indent="-298450" algn="ctr"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9pPr>
          </a:lstStyle>
          <a:p>
            <a:pPr marL="0" indent="0"/>
            <a:r>
              <a:rPr lang="en-US" sz="1800" dirty="0"/>
              <a:t>Provide Breaks</a:t>
            </a:r>
          </a:p>
        </p:txBody>
      </p:sp>
      <p:sp>
        <p:nvSpPr>
          <p:cNvPr id="19" name="TextBox 18">
            <a:extLst>
              <a:ext uri="{FF2B5EF4-FFF2-40B4-BE49-F238E27FC236}">
                <a16:creationId xmlns:a16="http://schemas.microsoft.com/office/drawing/2014/main" id="{B000A8A2-46C6-4B0C-8DB0-C5220E43AC85}"/>
              </a:ext>
            </a:extLst>
          </p:cNvPr>
          <p:cNvSpPr txBox="1"/>
          <p:nvPr/>
        </p:nvSpPr>
        <p:spPr>
          <a:xfrm>
            <a:off x="4417606" y="2893169"/>
            <a:ext cx="1667430" cy="1477328"/>
          </a:xfrm>
          <a:prstGeom prst="rect">
            <a:avLst/>
          </a:prstGeom>
          <a:noFill/>
        </p:spPr>
        <p:txBody>
          <a:bodyPr wrap="square">
            <a:spAutoFit/>
          </a:bodyPr>
          <a:lstStyle/>
          <a:p>
            <a:pPr marL="171450" lvl="0" indent="-171450" algn="l" rtl="0">
              <a:spcBef>
                <a:spcPts val="0"/>
              </a:spcBef>
              <a:buFont typeface="Arial" panose="020B0604020202020204" pitchFamily="34" charset="0"/>
              <a:buChar char="•"/>
            </a:pPr>
            <a:r>
              <a:rPr lang="en-US" sz="1800" b="0" i="0" dirty="0">
                <a:solidFill>
                  <a:srgbClr val="2B2A2A"/>
                </a:solidFill>
                <a:effectLst/>
                <a:latin typeface="Anaheim" panose="020B0604020202020204"/>
              </a:rPr>
              <a:t>Ask patient to repeat back important information.</a:t>
            </a:r>
          </a:p>
          <a:p>
            <a:pPr algn="l"/>
            <a:endParaRPr lang="en-US" sz="1800" dirty="0">
              <a:solidFill>
                <a:schemeClr val="tx1"/>
              </a:solidFill>
              <a:latin typeface="Anaheim" panose="020B0604020202020204"/>
            </a:endParaRPr>
          </a:p>
        </p:txBody>
      </p:sp>
    </p:spTree>
    <p:extLst>
      <p:ext uri="{BB962C8B-B14F-4D97-AF65-F5344CB8AC3E}">
        <p14:creationId xmlns:p14="http://schemas.microsoft.com/office/powerpoint/2010/main" val="4160499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009"/>
        <p:cNvGrpSpPr/>
        <p:nvPr/>
      </p:nvGrpSpPr>
      <p:grpSpPr>
        <a:xfrm>
          <a:off x="0" y="0"/>
          <a:ext cx="0" cy="0"/>
          <a:chOff x="0" y="0"/>
          <a:chExt cx="0" cy="0"/>
        </a:xfrm>
      </p:grpSpPr>
      <p:sp>
        <p:nvSpPr>
          <p:cNvPr id="1014" name="Google Shape;1014;p35"/>
          <p:cNvSpPr txBox="1">
            <a:spLocks noGrp="1"/>
          </p:cNvSpPr>
          <p:nvPr>
            <p:ph type="subTitle" idx="4"/>
          </p:nvPr>
        </p:nvSpPr>
        <p:spPr>
          <a:xfrm>
            <a:off x="2573536" y="2757450"/>
            <a:ext cx="1717500" cy="1748766"/>
          </a:xfrm>
          <a:prstGeom prst="rect">
            <a:avLst/>
          </a:prstGeom>
        </p:spPr>
        <p:txBody>
          <a:bodyPr spcFirstLastPara="1" wrap="square" lIns="91425" tIns="91425" rIns="91425" bIns="91425" anchor="t" anchorCtr="0">
            <a:noAutofit/>
          </a:bodyPr>
          <a:lstStyle/>
          <a:p>
            <a:pPr marL="171450" lvl="0" indent="-171450" algn="l" rtl="0">
              <a:spcBef>
                <a:spcPts val="0"/>
              </a:spcBef>
              <a:buFont typeface="Arial" panose="020B0604020202020204" pitchFamily="34" charset="0"/>
              <a:buChar char="•"/>
            </a:pPr>
            <a:r>
              <a:rPr lang="en-US" sz="1600" dirty="0">
                <a:solidFill>
                  <a:schemeClr val="tx1"/>
                </a:solidFill>
              </a:rPr>
              <a:t>Encourage the patient to ask others to slow down or repeat information as needed</a:t>
            </a:r>
          </a:p>
        </p:txBody>
      </p:sp>
      <p:sp>
        <p:nvSpPr>
          <p:cNvPr id="56" name="TextBox 55">
            <a:extLst>
              <a:ext uri="{FF2B5EF4-FFF2-40B4-BE49-F238E27FC236}">
                <a16:creationId xmlns:a16="http://schemas.microsoft.com/office/drawing/2014/main" id="{A512EB5C-1DDC-4888-B094-49E6B941689D}"/>
              </a:ext>
            </a:extLst>
          </p:cNvPr>
          <p:cNvSpPr txBox="1"/>
          <p:nvPr/>
        </p:nvSpPr>
        <p:spPr>
          <a:xfrm>
            <a:off x="728798" y="763475"/>
            <a:ext cx="1717500" cy="1569660"/>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Anaheim" panose="020B0604020202020204" charset="0"/>
              </a:rPr>
              <a:t>Allow extra time for patient to process your statements and to respond.</a:t>
            </a:r>
          </a:p>
          <a:p>
            <a:endParaRPr lang="en-US" sz="1600" dirty="0">
              <a:latin typeface="Anaheim" panose="020B0604020202020204" charset="0"/>
            </a:endParaRPr>
          </a:p>
        </p:txBody>
      </p:sp>
      <p:sp>
        <p:nvSpPr>
          <p:cNvPr id="58" name="TextBox 57">
            <a:extLst>
              <a:ext uri="{FF2B5EF4-FFF2-40B4-BE49-F238E27FC236}">
                <a16:creationId xmlns:a16="http://schemas.microsoft.com/office/drawing/2014/main" id="{7C540A1F-4648-46E0-BDCE-71ED0176308B}"/>
              </a:ext>
            </a:extLst>
          </p:cNvPr>
          <p:cNvSpPr txBox="1"/>
          <p:nvPr/>
        </p:nvSpPr>
        <p:spPr>
          <a:xfrm>
            <a:off x="2566761" y="699260"/>
            <a:ext cx="1717500" cy="1569660"/>
          </a:xfrm>
          <a:prstGeom prst="rect">
            <a:avLst/>
          </a:prstGeom>
          <a:noFill/>
        </p:spPr>
        <p:txBody>
          <a:bodyPr wrap="square">
            <a:spAutoFit/>
          </a:bodyPr>
          <a:lstStyle/>
          <a:p>
            <a:pPr marL="171450" lvl="0" indent="-171450" algn="l" rtl="0">
              <a:spcBef>
                <a:spcPts val="0"/>
              </a:spcBef>
              <a:buFont typeface="Arial" panose="020B0604020202020204" pitchFamily="34" charset="0"/>
              <a:buChar char="•"/>
            </a:pPr>
            <a:r>
              <a:rPr lang="en-US" sz="1600" dirty="0">
                <a:solidFill>
                  <a:schemeClr val="tx1"/>
                </a:solidFill>
                <a:latin typeface="Anaheim" panose="020B0604020202020204"/>
              </a:rPr>
              <a:t>Present information at a slower rate of speed and focus on one issue at a time. </a:t>
            </a:r>
          </a:p>
        </p:txBody>
      </p:sp>
      <p:sp>
        <p:nvSpPr>
          <p:cNvPr id="60" name="TextBox 59">
            <a:extLst>
              <a:ext uri="{FF2B5EF4-FFF2-40B4-BE49-F238E27FC236}">
                <a16:creationId xmlns:a16="http://schemas.microsoft.com/office/drawing/2014/main" id="{0E23EE9E-9548-433D-A4F3-0BED8201D896}"/>
              </a:ext>
            </a:extLst>
          </p:cNvPr>
          <p:cNvSpPr txBox="1"/>
          <p:nvPr/>
        </p:nvSpPr>
        <p:spPr>
          <a:xfrm>
            <a:off x="4417606" y="699260"/>
            <a:ext cx="1667430" cy="1200329"/>
          </a:xfrm>
          <a:prstGeom prst="rect">
            <a:avLst/>
          </a:prstGeom>
          <a:noFill/>
        </p:spPr>
        <p:txBody>
          <a:bodyPr wrap="square">
            <a:spAutoFit/>
          </a:bodyPr>
          <a:lstStyle/>
          <a:p>
            <a:pPr marL="171450" indent="-171450" algn="l">
              <a:buFont typeface="Arial" panose="020B0604020202020204" pitchFamily="34" charset="0"/>
              <a:buChar char="•"/>
            </a:pPr>
            <a:r>
              <a:rPr lang="en-US" sz="1800" dirty="0">
                <a:solidFill>
                  <a:schemeClr val="tx1"/>
                </a:solidFill>
                <a:latin typeface="Anaheim" panose="020B0604020202020204"/>
              </a:rPr>
              <a:t>Allow time to build rapport and offer support</a:t>
            </a:r>
          </a:p>
        </p:txBody>
      </p:sp>
      <p:sp>
        <p:nvSpPr>
          <p:cNvPr id="5" name="Google Shape;436;p25">
            <a:extLst>
              <a:ext uri="{FF2B5EF4-FFF2-40B4-BE49-F238E27FC236}">
                <a16:creationId xmlns:a16="http://schemas.microsoft.com/office/drawing/2014/main" id="{8AD71069-5437-48C6-890C-8B1A0973F08F}"/>
              </a:ext>
            </a:extLst>
          </p:cNvPr>
          <p:cNvSpPr txBox="1">
            <a:spLocks/>
          </p:cNvSpPr>
          <p:nvPr/>
        </p:nvSpPr>
        <p:spPr>
          <a:xfrm>
            <a:off x="6795505" y="1860166"/>
            <a:ext cx="2388260" cy="97513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000" dirty="0">
                <a:solidFill>
                  <a:schemeClr val="bg2"/>
                </a:solidFill>
              </a:rPr>
              <a:t>Accommodations for Processing Speed</a:t>
            </a:r>
          </a:p>
        </p:txBody>
      </p:sp>
      <p:sp>
        <p:nvSpPr>
          <p:cNvPr id="9" name="Subtitle 8">
            <a:extLst>
              <a:ext uri="{FF2B5EF4-FFF2-40B4-BE49-F238E27FC236}">
                <a16:creationId xmlns:a16="http://schemas.microsoft.com/office/drawing/2014/main" id="{F4370255-C7F0-4ACE-B33C-6B49CA9EB34C}"/>
              </a:ext>
            </a:extLst>
          </p:cNvPr>
          <p:cNvSpPr>
            <a:spLocks noGrp="1"/>
          </p:cNvSpPr>
          <p:nvPr>
            <p:ph type="subTitle" idx="1"/>
          </p:nvPr>
        </p:nvSpPr>
        <p:spPr>
          <a:xfrm>
            <a:off x="689113" y="188308"/>
            <a:ext cx="1796871" cy="345600"/>
          </a:xfrm>
        </p:spPr>
        <p:txBody>
          <a:bodyPr/>
          <a:lstStyle/>
          <a:p>
            <a:pPr marL="0" indent="0"/>
            <a:r>
              <a:rPr lang="en-US" sz="1800" dirty="0"/>
              <a:t>Allow Extra Time</a:t>
            </a:r>
          </a:p>
        </p:txBody>
      </p:sp>
      <p:sp>
        <p:nvSpPr>
          <p:cNvPr id="36" name="Subtitle 8">
            <a:extLst>
              <a:ext uri="{FF2B5EF4-FFF2-40B4-BE49-F238E27FC236}">
                <a16:creationId xmlns:a16="http://schemas.microsoft.com/office/drawing/2014/main" id="{D1986DDD-CE16-4DB4-A5BF-2DC6E55C35CB}"/>
              </a:ext>
            </a:extLst>
          </p:cNvPr>
          <p:cNvSpPr txBox="1">
            <a:spLocks/>
          </p:cNvSpPr>
          <p:nvPr/>
        </p:nvSpPr>
        <p:spPr>
          <a:xfrm>
            <a:off x="2342880" y="208489"/>
            <a:ext cx="2165262" cy="3456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1pPr>
            <a:lvl2pPr marL="914400" marR="0" lvl="1"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2pPr>
            <a:lvl3pPr marL="1371600" marR="0" lvl="2"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3pPr>
            <a:lvl4pPr marL="1828800" marR="0" lvl="3"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4pPr>
            <a:lvl5pPr marL="2286000" marR="0" lvl="4"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5pPr>
            <a:lvl6pPr marL="2743200" marR="0" lvl="5"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6pPr>
            <a:lvl7pPr marL="3200400" marR="0" lvl="6"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7pPr>
            <a:lvl8pPr marL="3657600" marR="0" lvl="7"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8pPr>
            <a:lvl9pPr marL="4114800" marR="0" lvl="8" indent="-298450" algn="ctr"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9pPr>
          </a:lstStyle>
          <a:p>
            <a:pPr marL="0" indent="0"/>
            <a:r>
              <a:rPr lang="en-US" sz="1800" dirty="0"/>
              <a:t>Slow it Down</a:t>
            </a:r>
          </a:p>
        </p:txBody>
      </p:sp>
      <p:sp>
        <p:nvSpPr>
          <p:cNvPr id="13" name="Subtitle 8">
            <a:extLst>
              <a:ext uri="{FF2B5EF4-FFF2-40B4-BE49-F238E27FC236}">
                <a16:creationId xmlns:a16="http://schemas.microsoft.com/office/drawing/2014/main" id="{08F04D43-56FC-4534-9005-43D6243E50D7}"/>
              </a:ext>
            </a:extLst>
          </p:cNvPr>
          <p:cNvSpPr txBox="1">
            <a:spLocks/>
          </p:cNvSpPr>
          <p:nvPr/>
        </p:nvSpPr>
        <p:spPr>
          <a:xfrm>
            <a:off x="4320810" y="170884"/>
            <a:ext cx="2652311" cy="363024"/>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1pPr>
            <a:lvl2pPr marL="914400" marR="0" lvl="1"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2pPr>
            <a:lvl3pPr marL="1371600" marR="0" lvl="2"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3pPr>
            <a:lvl4pPr marL="1828800" marR="0" lvl="3"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4pPr>
            <a:lvl5pPr marL="2286000" marR="0" lvl="4"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5pPr>
            <a:lvl6pPr marL="2743200" marR="0" lvl="5"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6pPr>
            <a:lvl7pPr marL="3200400" marR="0" lvl="6"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7pPr>
            <a:lvl8pPr marL="3657600" marR="0" lvl="7" indent="-298450" algn="ctr"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8pPr>
            <a:lvl9pPr marL="4114800" marR="0" lvl="8" indent="-298450" algn="ctr"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Reem Kufi"/>
                <a:ea typeface="Reem Kufi"/>
                <a:cs typeface="Reem Kufi"/>
                <a:sym typeface="Reem Kufi"/>
              </a:defRPr>
            </a:lvl9pPr>
          </a:lstStyle>
          <a:p>
            <a:pPr marL="0" indent="0"/>
            <a:r>
              <a:rPr lang="en-US" sz="1800" dirty="0"/>
              <a:t>Remain Patient Centered</a:t>
            </a:r>
          </a:p>
        </p:txBody>
      </p:sp>
      <p:sp>
        <p:nvSpPr>
          <p:cNvPr id="19" name="TextBox 18">
            <a:extLst>
              <a:ext uri="{FF2B5EF4-FFF2-40B4-BE49-F238E27FC236}">
                <a16:creationId xmlns:a16="http://schemas.microsoft.com/office/drawing/2014/main" id="{B000A8A2-46C6-4B0C-8DB0-C5220E43AC85}"/>
              </a:ext>
            </a:extLst>
          </p:cNvPr>
          <p:cNvSpPr txBox="1"/>
          <p:nvPr/>
        </p:nvSpPr>
        <p:spPr>
          <a:xfrm>
            <a:off x="4417606" y="2723892"/>
            <a:ext cx="1667430" cy="1815882"/>
          </a:xfrm>
          <a:prstGeom prst="rect">
            <a:avLst/>
          </a:prstGeom>
          <a:noFill/>
        </p:spPr>
        <p:txBody>
          <a:bodyPr wrap="square">
            <a:spAutoFit/>
          </a:bodyPr>
          <a:lstStyle/>
          <a:p>
            <a:pPr marL="171450" lvl="0" indent="-171450" algn="l" rtl="0">
              <a:spcBef>
                <a:spcPts val="0"/>
              </a:spcBef>
              <a:buFont typeface="Arial" panose="020B0604020202020204" pitchFamily="34" charset="0"/>
              <a:buChar char="•"/>
            </a:pPr>
            <a:r>
              <a:rPr lang="en-US" sz="1600" dirty="0">
                <a:solidFill>
                  <a:schemeClr val="tx1"/>
                </a:solidFill>
                <a:latin typeface="Anaheim" panose="020B0604020202020204"/>
              </a:rPr>
              <a:t>Bypassing the patient by speaking only to family can be upsetting to the patient with TBI. </a:t>
            </a:r>
          </a:p>
        </p:txBody>
      </p:sp>
      <p:sp>
        <p:nvSpPr>
          <p:cNvPr id="2" name="TextBox 1">
            <a:extLst>
              <a:ext uri="{FF2B5EF4-FFF2-40B4-BE49-F238E27FC236}">
                <a16:creationId xmlns:a16="http://schemas.microsoft.com/office/drawing/2014/main" id="{3865A6AB-FD95-4009-9E84-759E0C2104D2}"/>
              </a:ext>
            </a:extLst>
          </p:cNvPr>
          <p:cNvSpPr txBox="1"/>
          <p:nvPr/>
        </p:nvSpPr>
        <p:spPr>
          <a:xfrm>
            <a:off x="728798" y="2847003"/>
            <a:ext cx="1717500" cy="1323439"/>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Anaheim" panose="020B0604020202020204" charset="0"/>
              </a:rPr>
              <a:t>Allow extra time for patient identify and ask questions.</a:t>
            </a:r>
          </a:p>
          <a:p>
            <a:endParaRPr lang="en-US" sz="1600" dirty="0">
              <a:latin typeface="Anaheim" panose="020B0604020202020204" charset="0"/>
            </a:endParaRPr>
          </a:p>
        </p:txBody>
      </p:sp>
    </p:spTree>
    <p:extLst>
      <p:ext uri="{BB962C8B-B14F-4D97-AF65-F5344CB8AC3E}">
        <p14:creationId xmlns:p14="http://schemas.microsoft.com/office/powerpoint/2010/main" val="131432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7D0696-2159-4B0C-8409-4D0D97660EBB}"/>
              </a:ext>
            </a:extLst>
          </p:cNvPr>
          <p:cNvSpPr>
            <a:spLocks noGrp="1"/>
          </p:cNvSpPr>
          <p:nvPr>
            <p:ph type="subTitle" idx="1"/>
          </p:nvPr>
        </p:nvSpPr>
        <p:spPr>
          <a:xfrm>
            <a:off x="217088" y="598637"/>
            <a:ext cx="3341836" cy="651262"/>
          </a:xfrm>
        </p:spPr>
        <p:txBody>
          <a:bodyPr/>
          <a:lstStyle/>
          <a:p>
            <a:r>
              <a:rPr lang="en-US" sz="2400" b="1" dirty="0"/>
              <a:t>Employ and Engage with Support Staff</a:t>
            </a:r>
          </a:p>
          <a:p>
            <a:endParaRPr lang="en-US" sz="1200" dirty="0"/>
          </a:p>
        </p:txBody>
      </p:sp>
      <p:sp>
        <p:nvSpPr>
          <p:cNvPr id="8" name="Content Placeholder 2">
            <a:extLst>
              <a:ext uri="{FF2B5EF4-FFF2-40B4-BE49-F238E27FC236}">
                <a16:creationId xmlns:a16="http://schemas.microsoft.com/office/drawing/2014/main" id="{2648F53B-9F93-4B43-8C8D-CE5E0AC22C94}"/>
              </a:ext>
            </a:extLst>
          </p:cNvPr>
          <p:cNvSpPr txBox="1">
            <a:spLocks/>
          </p:cNvSpPr>
          <p:nvPr/>
        </p:nvSpPr>
        <p:spPr>
          <a:xfrm>
            <a:off x="98676" y="1161534"/>
            <a:ext cx="5103519" cy="3292054"/>
          </a:xfrm>
          <a:prstGeom prst="rect">
            <a:avLst/>
          </a:prstGeom>
          <a:noFill/>
          <a:ln>
            <a:noFill/>
          </a:ln>
        </p:spPr>
        <p:txBody>
          <a:bodyPr spcFirstLastPara="1" wrap="square" lIns="91425" tIns="198000" rIns="91425" bIns="0"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1pPr>
            <a:lvl2pPr marL="914400" marR="0" lvl="1"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2pPr>
            <a:lvl3pPr marL="1371600" marR="0" lvl="2"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3pPr>
            <a:lvl4pPr marL="1828800" marR="0" lvl="3"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4pPr>
            <a:lvl5pPr marL="2286000" marR="0" lvl="4"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5pPr>
            <a:lvl6pPr marL="2743200" marR="0" lvl="5"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6pPr>
            <a:lvl7pPr marL="3200400" marR="0" lvl="6"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7pPr>
            <a:lvl8pPr marL="3657600" marR="0" lvl="7"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8pPr>
            <a:lvl9pPr marL="4114800" marR="0" lvl="8" indent="-298450" algn="l"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Anaheim"/>
                <a:ea typeface="Anaheim"/>
                <a:cs typeface="Anaheim"/>
                <a:sym typeface="Anaheim"/>
              </a:defRPr>
            </a:lvl9pPr>
          </a:lstStyle>
          <a:p>
            <a:pPr marL="285750" indent="-285750">
              <a:buClr>
                <a:schemeClr val="bg1"/>
              </a:buClr>
              <a:buFont typeface="Wingdings" panose="05000000000000000000" pitchFamily="2" charset="2"/>
              <a:buChar char="§"/>
            </a:pPr>
            <a:r>
              <a:rPr lang="en-US" sz="2000" dirty="0"/>
              <a:t>Onsite case management</a:t>
            </a:r>
          </a:p>
          <a:p>
            <a:pPr marL="285750" indent="-285750">
              <a:buClr>
                <a:schemeClr val="bg1"/>
              </a:buClr>
              <a:buFont typeface="Wingdings" panose="05000000000000000000" pitchFamily="2" charset="2"/>
              <a:buChar char="§"/>
            </a:pPr>
            <a:r>
              <a:rPr lang="en-US" sz="2000" dirty="0"/>
              <a:t>Onsite referrals navigators</a:t>
            </a:r>
          </a:p>
          <a:p>
            <a:pPr marL="285750" indent="-285750">
              <a:buClr>
                <a:schemeClr val="bg1"/>
              </a:buClr>
              <a:buFont typeface="Wingdings" panose="05000000000000000000" pitchFamily="2" charset="2"/>
              <a:buChar char="§"/>
            </a:pPr>
            <a:r>
              <a:rPr lang="en-US" sz="2000" dirty="0"/>
              <a:t>Nursing visits</a:t>
            </a:r>
          </a:p>
          <a:p>
            <a:pPr marL="285750" indent="-285750">
              <a:buClr>
                <a:schemeClr val="bg1"/>
              </a:buClr>
              <a:buFont typeface="Wingdings" panose="05000000000000000000" pitchFamily="2" charset="2"/>
              <a:buChar char="§"/>
            </a:pPr>
            <a:r>
              <a:rPr lang="en-US" sz="2000" dirty="0"/>
              <a:t>Community health workers</a:t>
            </a:r>
          </a:p>
          <a:p>
            <a:pPr marL="285750" indent="-285750">
              <a:buClr>
                <a:schemeClr val="bg1"/>
              </a:buClr>
              <a:buFont typeface="Wingdings" panose="05000000000000000000" pitchFamily="2" charset="2"/>
              <a:buChar char="§"/>
            </a:pPr>
            <a:r>
              <a:rPr lang="en-US" sz="2000" dirty="0"/>
              <a:t>Refer to mental health providers prepared to work with persons with TBI</a:t>
            </a:r>
          </a:p>
          <a:p>
            <a:pPr marL="285750" indent="-285750">
              <a:buClr>
                <a:schemeClr val="bg1"/>
              </a:buClr>
              <a:buFont typeface="Wingdings" panose="05000000000000000000" pitchFamily="2" charset="2"/>
              <a:buChar char="§"/>
            </a:pPr>
            <a:r>
              <a:rPr lang="en-US" sz="2000" dirty="0"/>
              <a:t>Develop relationship with rehabilitation providers</a:t>
            </a:r>
          </a:p>
          <a:p>
            <a:pPr marL="285750" indent="-285750">
              <a:buClr>
                <a:schemeClr val="bg1"/>
              </a:buClr>
              <a:buFont typeface="Wingdings" panose="05000000000000000000" pitchFamily="2" charset="2"/>
              <a:buChar char="§"/>
            </a:pPr>
            <a:r>
              <a:rPr lang="en-US" sz="2000" dirty="0"/>
              <a:t>Pharmacy and medication counseling</a:t>
            </a:r>
          </a:p>
          <a:p>
            <a:endParaRPr lang="en-US" sz="1200" dirty="0"/>
          </a:p>
        </p:txBody>
      </p:sp>
      <p:sp>
        <p:nvSpPr>
          <p:cNvPr id="6" name="Google Shape;436;p25">
            <a:extLst>
              <a:ext uri="{FF2B5EF4-FFF2-40B4-BE49-F238E27FC236}">
                <a16:creationId xmlns:a16="http://schemas.microsoft.com/office/drawing/2014/main" id="{F91860D3-7FE6-4418-91AA-831C3959A8FD}"/>
              </a:ext>
            </a:extLst>
          </p:cNvPr>
          <p:cNvSpPr txBox="1">
            <a:spLocks/>
          </p:cNvSpPr>
          <p:nvPr/>
        </p:nvSpPr>
        <p:spPr>
          <a:xfrm>
            <a:off x="6420535" y="1860166"/>
            <a:ext cx="2763230" cy="97513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000" dirty="0">
                <a:solidFill>
                  <a:schemeClr val="bg2"/>
                </a:solidFill>
              </a:rPr>
              <a:t>Clinical Supports</a:t>
            </a:r>
          </a:p>
        </p:txBody>
      </p:sp>
    </p:spTree>
    <p:extLst>
      <p:ext uri="{BB962C8B-B14F-4D97-AF65-F5344CB8AC3E}">
        <p14:creationId xmlns:p14="http://schemas.microsoft.com/office/powerpoint/2010/main" val="1615579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7D0696-2159-4B0C-8409-4D0D97660EBB}"/>
              </a:ext>
            </a:extLst>
          </p:cNvPr>
          <p:cNvSpPr>
            <a:spLocks noGrp="1"/>
          </p:cNvSpPr>
          <p:nvPr>
            <p:ph type="subTitle" idx="1"/>
          </p:nvPr>
        </p:nvSpPr>
        <p:spPr>
          <a:xfrm>
            <a:off x="0" y="587840"/>
            <a:ext cx="3545766" cy="613855"/>
          </a:xfrm>
        </p:spPr>
        <p:txBody>
          <a:bodyPr/>
          <a:lstStyle/>
          <a:p>
            <a:r>
              <a:rPr lang="en-US" sz="2400" b="1" dirty="0"/>
              <a:t>Simplify Treatment Plans</a:t>
            </a:r>
          </a:p>
          <a:p>
            <a:endParaRPr lang="en-US" sz="1200" dirty="0"/>
          </a:p>
        </p:txBody>
      </p:sp>
      <p:sp>
        <p:nvSpPr>
          <p:cNvPr id="8" name="Content Placeholder 2">
            <a:extLst>
              <a:ext uri="{FF2B5EF4-FFF2-40B4-BE49-F238E27FC236}">
                <a16:creationId xmlns:a16="http://schemas.microsoft.com/office/drawing/2014/main" id="{2648F53B-9F93-4B43-8C8D-CE5E0AC22C94}"/>
              </a:ext>
            </a:extLst>
          </p:cNvPr>
          <p:cNvSpPr txBox="1">
            <a:spLocks/>
          </p:cNvSpPr>
          <p:nvPr/>
        </p:nvSpPr>
        <p:spPr>
          <a:xfrm>
            <a:off x="250868" y="1201695"/>
            <a:ext cx="4707925" cy="3127593"/>
          </a:xfrm>
          <a:prstGeom prst="rect">
            <a:avLst/>
          </a:prstGeom>
          <a:noFill/>
          <a:ln>
            <a:noFill/>
          </a:ln>
        </p:spPr>
        <p:txBody>
          <a:bodyPr spcFirstLastPara="1" wrap="square" lIns="91425" tIns="198000" rIns="91425" bIns="0"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1pPr>
            <a:lvl2pPr marL="914400" marR="0" lvl="1"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2pPr>
            <a:lvl3pPr marL="1371600" marR="0" lvl="2"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3pPr>
            <a:lvl4pPr marL="1828800" marR="0" lvl="3"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4pPr>
            <a:lvl5pPr marL="2286000" marR="0" lvl="4"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5pPr>
            <a:lvl6pPr marL="2743200" marR="0" lvl="5"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6pPr>
            <a:lvl7pPr marL="3200400" marR="0" lvl="6"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7pPr>
            <a:lvl8pPr marL="3657600" marR="0" lvl="7"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8pPr>
            <a:lvl9pPr marL="4114800" marR="0" lvl="8" indent="-298450" algn="l"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Anaheim"/>
                <a:ea typeface="Anaheim"/>
                <a:cs typeface="Anaheim"/>
                <a:sym typeface="Anaheim"/>
              </a:defRPr>
            </a:lvl9pPr>
          </a:lstStyle>
          <a:p>
            <a:pPr marL="285750" indent="-285750">
              <a:buClr>
                <a:schemeClr val="bg1"/>
              </a:buClr>
              <a:buFont typeface="Wingdings" panose="05000000000000000000" pitchFamily="2" charset="2"/>
              <a:buChar char="§"/>
            </a:pPr>
            <a:r>
              <a:rPr lang="en-US" sz="2400" dirty="0"/>
              <a:t>Identify and work on patient priorities</a:t>
            </a:r>
          </a:p>
          <a:p>
            <a:pPr marL="285750" indent="-285750">
              <a:buClr>
                <a:schemeClr val="bg1"/>
              </a:buClr>
              <a:buFont typeface="Wingdings" panose="05000000000000000000" pitchFamily="2" charset="2"/>
              <a:buChar char="§"/>
            </a:pPr>
            <a:r>
              <a:rPr lang="en-US" sz="2400" dirty="0"/>
              <a:t>Prioritize referrals </a:t>
            </a:r>
          </a:p>
          <a:p>
            <a:pPr marL="285750" indent="-285750">
              <a:buClr>
                <a:schemeClr val="bg1"/>
              </a:buClr>
              <a:buFont typeface="Wingdings" panose="05000000000000000000" pitchFamily="2" charset="2"/>
              <a:buChar char="§"/>
            </a:pPr>
            <a:r>
              <a:rPr lang="en-US" sz="2400" dirty="0"/>
              <a:t>Simplify medication regimens and instructions </a:t>
            </a:r>
          </a:p>
          <a:p>
            <a:pPr marL="285750" indent="-285750">
              <a:buClr>
                <a:schemeClr val="bg1"/>
              </a:buClr>
              <a:buFont typeface="Wingdings" panose="05000000000000000000" pitchFamily="2" charset="2"/>
              <a:buChar char="§"/>
            </a:pPr>
            <a:r>
              <a:rPr lang="en-US" sz="2400" dirty="0"/>
              <a:t>More frequent follow-up appointments</a:t>
            </a:r>
          </a:p>
          <a:p>
            <a:pPr marL="285750" indent="-285750">
              <a:buClr>
                <a:schemeClr val="bg1"/>
              </a:buClr>
              <a:buFont typeface="Wingdings" panose="05000000000000000000" pitchFamily="2" charset="2"/>
              <a:buChar char="§"/>
            </a:pPr>
            <a:r>
              <a:rPr lang="en-US" sz="2400" dirty="0"/>
              <a:t>Consider availability of supports</a:t>
            </a:r>
          </a:p>
          <a:p>
            <a:endParaRPr lang="en-US" sz="1400" dirty="0"/>
          </a:p>
        </p:txBody>
      </p:sp>
      <p:sp>
        <p:nvSpPr>
          <p:cNvPr id="6" name="Google Shape;436;p25">
            <a:extLst>
              <a:ext uri="{FF2B5EF4-FFF2-40B4-BE49-F238E27FC236}">
                <a16:creationId xmlns:a16="http://schemas.microsoft.com/office/drawing/2014/main" id="{F91860D3-7FE6-4418-91AA-831C3959A8FD}"/>
              </a:ext>
            </a:extLst>
          </p:cNvPr>
          <p:cNvSpPr txBox="1">
            <a:spLocks/>
          </p:cNvSpPr>
          <p:nvPr/>
        </p:nvSpPr>
        <p:spPr>
          <a:xfrm>
            <a:off x="6420535" y="1860166"/>
            <a:ext cx="2763230" cy="97513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000" dirty="0">
                <a:solidFill>
                  <a:schemeClr val="bg2"/>
                </a:solidFill>
              </a:rPr>
              <a:t>Clinical Supports</a:t>
            </a:r>
          </a:p>
        </p:txBody>
      </p:sp>
    </p:spTree>
    <p:extLst>
      <p:ext uri="{BB962C8B-B14F-4D97-AF65-F5344CB8AC3E}">
        <p14:creationId xmlns:p14="http://schemas.microsoft.com/office/powerpoint/2010/main" val="88345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7D0696-2159-4B0C-8409-4D0D97660EBB}"/>
              </a:ext>
            </a:extLst>
          </p:cNvPr>
          <p:cNvSpPr>
            <a:spLocks noGrp="1"/>
          </p:cNvSpPr>
          <p:nvPr>
            <p:ph type="subTitle" idx="1"/>
          </p:nvPr>
        </p:nvSpPr>
        <p:spPr>
          <a:xfrm>
            <a:off x="98676" y="689912"/>
            <a:ext cx="3341836" cy="651262"/>
          </a:xfrm>
        </p:spPr>
        <p:txBody>
          <a:bodyPr/>
          <a:lstStyle/>
          <a:p>
            <a:r>
              <a:rPr lang="en-US" sz="2400" b="1" dirty="0"/>
              <a:t>Additional Supports for Referrals</a:t>
            </a:r>
          </a:p>
          <a:p>
            <a:endParaRPr lang="en-US" sz="1200" dirty="0"/>
          </a:p>
        </p:txBody>
      </p:sp>
      <p:sp>
        <p:nvSpPr>
          <p:cNvPr id="6" name="Google Shape;436;p25">
            <a:extLst>
              <a:ext uri="{FF2B5EF4-FFF2-40B4-BE49-F238E27FC236}">
                <a16:creationId xmlns:a16="http://schemas.microsoft.com/office/drawing/2014/main" id="{F91860D3-7FE6-4418-91AA-831C3959A8FD}"/>
              </a:ext>
            </a:extLst>
          </p:cNvPr>
          <p:cNvSpPr txBox="1">
            <a:spLocks/>
          </p:cNvSpPr>
          <p:nvPr/>
        </p:nvSpPr>
        <p:spPr>
          <a:xfrm>
            <a:off x="6420535" y="1860166"/>
            <a:ext cx="2763230" cy="975132"/>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000" dirty="0">
                <a:solidFill>
                  <a:schemeClr val="bg2"/>
                </a:solidFill>
              </a:rPr>
              <a:t>Clinical Supports</a:t>
            </a:r>
          </a:p>
        </p:txBody>
      </p:sp>
      <p:sp>
        <p:nvSpPr>
          <p:cNvPr id="2" name="Content Placeholder 2">
            <a:extLst>
              <a:ext uri="{FF2B5EF4-FFF2-40B4-BE49-F238E27FC236}">
                <a16:creationId xmlns:a16="http://schemas.microsoft.com/office/drawing/2014/main" id="{2C851CE7-13B2-44B8-BC2E-1AE9868DC692}"/>
              </a:ext>
            </a:extLst>
          </p:cNvPr>
          <p:cNvSpPr txBox="1">
            <a:spLocks/>
          </p:cNvSpPr>
          <p:nvPr/>
        </p:nvSpPr>
        <p:spPr>
          <a:xfrm>
            <a:off x="88810" y="1524103"/>
            <a:ext cx="5269312" cy="2850544"/>
          </a:xfrm>
          <a:prstGeom prst="rect">
            <a:avLst/>
          </a:prstGeom>
          <a:noFill/>
          <a:ln>
            <a:noFill/>
          </a:ln>
        </p:spPr>
        <p:txBody>
          <a:bodyPr spcFirstLastPara="1" wrap="square" lIns="91425" tIns="198000" rIns="91425" bIns="0"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1pPr>
            <a:lvl2pPr marL="914400" marR="0" lvl="1"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2pPr>
            <a:lvl3pPr marL="1371600" marR="0" lvl="2"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3pPr>
            <a:lvl4pPr marL="1828800" marR="0" lvl="3"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4pPr>
            <a:lvl5pPr marL="2286000" marR="0" lvl="4"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5pPr>
            <a:lvl6pPr marL="2743200" marR="0" lvl="5"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6pPr>
            <a:lvl7pPr marL="3200400" marR="0" lvl="6"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7pPr>
            <a:lvl8pPr marL="3657600" marR="0" lvl="7" indent="-298450" algn="l" rtl="0">
              <a:lnSpc>
                <a:spcPct val="100000"/>
              </a:lnSpc>
              <a:spcBef>
                <a:spcPts val="1600"/>
              </a:spcBef>
              <a:spcAft>
                <a:spcPts val="0"/>
              </a:spcAft>
              <a:buClr>
                <a:srgbClr val="434343"/>
              </a:buClr>
              <a:buSzPts val="1100"/>
              <a:buFont typeface="Anaheim"/>
              <a:buNone/>
              <a:defRPr sz="1100" b="0" i="0" u="none" strike="noStrike" cap="none">
                <a:solidFill>
                  <a:srgbClr val="FFFFFF"/>
                </a:solidFill>
                <a:latin typeface="Anaheim"/>
                <a:ea typeface="Anaheim"/>
                <a:cs typeface="Anaheim"/>
                <a:sym typeface="Anaheim"/>
              </a:defRPr>
            </a:lvl8pPr>
            <a:lvl9pPr marL="4114800" marR="0" lvl="8" indent="-298450" algn="l" rtl="0">
              <a:lnSpc>
                <a:spcPct val="100000"/>
              </a:lnSpc>
              <a:spcBef>
                <a:spcPts val="1600"/>
              </a:spcBef>
              <a:spcAft>
                <a:spcPts val="1600"/>
              </a:spcAft>
              <a:buClr>
                <a:srgbClr val="434343"/>
              </a:buClr>
              <a:buSzPts val="1100"/>
              <a:buFont typeface="Anaheim"/>
              <a:buNone/>
              <a:defRPr sz="1100" b="0" i="0" u="none" strike="noStrike" cap="none">
                <a:solidFill>
                  <a:srgbClr val="FFFFFF"/>
                </a:solidFill>
                <a:latin typeface="Anaheim"/>
                <a:ea typeface="Anaheim"/>
                <a:cs typeface="Anaheim"/>
                <a:sym typeface="Anaheim"/>
              </a:defRPr>
            </a:lvl9pPr>
          </a:lstStyle>
          <a:p>
            <a:pPr marL="285750" indent="-285750">
              <a:buClr>
                <a:schemeClr val="bg1"/>
              </a:buClr>
              <a:buFont typeface="Wingdings" panose="05000000000000000000" pitchFamily="2" charset="2"/>
              <a:buChar char="§"/>
            </a:pPr>
            <a:r>
              <a:rPr lang="en-US" sz="1800" dirty="0"/>
              <a:t>Does the client know why (and value potential outcome)?</a:t>
            </a:r>
          </a:p>
          <a:p>
            <a:pPr marL="285750" indent="-285750">
              <a:buClr>
                <a:schemeClr val="bg1"/>
              </a:buClr>
              <a:buFont typeface="Wingdings" panose="05000000000000000000" pitchFamily="2" charset="2"/>
              <a:buChar char="§"/>
            </a:pPr>
            <a:r>
              <a:rPr lang="en-US" sz="1800" dirty="0"/>
              <a:t>Does the client have a plan for how they would remember the appointment?</a:t>
            </a:r>
          </a:p>
          <a:p>
            <a:pPr marL="285750" indent="-285750">
              <a:buClr>
                <a:schemeClr val="bg1"/>
              </a:buClr>
              <a:buFont typeface="Wingdings" panose="05000000000000000000" pitchFamily="2" charset="2"/>
              <a:buChar char="§"/>
            </a:pPr>
            <a:r>
              <a:rPr lang="en-US" sz="1800" dirty="0"/>
              <a:t>Does the client have a plan for transportation?</a:t>
            </a:r>
          </a:p>
          <a:p>
            <a:pPr marL="285750" indent="-285750">
              <a:buClr>
                <a:schemeClr val="bg1"/>
              </a:buClr>
              <a:buFont typeface="Wingdings" panose="05000000000000000000" pitchFamily="2" charset="2"/>
              <a:buChar char="§"/>
            </a:pPr>
            <a:r>
              <a:rPr lang="en-US" sz="1800" dirty="0"/>
              <a:t>Does the client have a plan to remember and attend the appointment?</a:t>
            </a:r>
          </a:p>
          <a:p>
            <a:pPr marL="285750" indent="-285750">
              <a:buClr>
                <a:schemeClr val="bg1"/>
              </a:buClr>
              <a:buFont typeface="Wingdings" panose="05000000000000000000" pitchFamily="2" charset="2"/>
              <a:buChar char="§"/>
            </a:pPr>
            <a:r>
              <a:rPr lang="en-US" sz="1800" dirty="0"/>
              <a:t>Does the client understand potential preparation for the appointment?</a:t>
            </a:r>
          </a:p>
          <a:p>
            <a:endParaRPr lang="en-US" dirty="0"/>
          </a:p>
        </p:txBody>
      </p:sp>
    </p:spTree>
    <p:extLst>
      <p:ext uri="{BB962C8B-B14F-4D97-AF65-F5344CB8AC3E}">
        <p14:creationId xmlns:p14="http://schemas.microsoft.com/office/powerpoint/2010/main" val="355255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660A-BF3C-4CFC-A0C7-9B6E26682915}"/>
              </a:ext>
            </a:extLst>
          </p:cNvPr>
          <p:cNvSpPr>
            <a:spLocks noGrp="1"/>
          </p:cNvSpPr>
          <p:nvPr>
            <p:ph type="title"/>
          </p:nvPr>
        </p:nvSpPr>
        <p:spPr>
          <a:xfrm>
            <a:off x="89612" y="59206"/>
            <a:ext cx="6666422" cy="572322"/>
          </a:xfrm>
        </p:spPr>
        <p:txBody>
          <a:bodyPr/>
          <a:lstStyle/>
          <a:p>
            <a:r>
              <a:rPr lang="en-US" sz="2400" dirty="0"/>
              <a:t>Universal Precautions – An Accessible Environment</a:t>
            </a:r>
          </a:p>
        </p:txBody>
      </p:sp>
      <p:sp>
        <p:nvSpPr>
          <p:cNvPr id="3" name="TextBox 2">
            <a:extLst>
              <a:ext uri="{FF2B5EF4-FFF2-40B4-BE49-F238E27FC236}">
                <a16:creationId xmlns:a16="http://schemas.microsoft.com/office/drawing/2014/main" id="{DFB7A2BF-CE43-4949-BE9C-E47F9D1727E4}"/>
              </a:ext>
            </a:extLst>
          </p:cNvPr>
          <p:cNvSpPr txBox="1"/>
          <p:nvPr/>
        </p:nvSpPr>
        <p:spPr>
          <a:xfrm>
            <a:off x="236823" y="1164380"/>
            <a:ext cx="5742959" cy="2677656"/>
          </a:xfrm>
          <a:prstGeom prst="rect">
            <a:avLst/>
          </a:prstGeom>
          <a:noFill/>
        </p:spPr>
        <p:txBody>
          <a:bodyPr wrap="square" rtlCol="0">
            <a:spAutoFit/>
          </a:bodyPr>
          <a:lstStyle/>
          <a:p>
            <a:pPr lvl="1"/>
            <a:r>
              <a:rPr lang="en-US" sz="2400" dirty="0">
                <a:solidFill>
                  <a:schemeClr val="bg1"/>
                </a:solidFill>
                <a:latin typeface="Anaheim" panose="020B0604020202020204"/>
              </a:rPr>
              <a:t>Simplifying and clarifying procedures</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Providing quiet areas </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Using environmental cues as reminders and for way-finding</a:t>
            </a:r>
          </a:p>
          <a:p>
            <a:endParaRPr lang="en-US" sz="2400" dirty="0">
              <a:solidFill>
                <a:schemeClr val="bg1"/>
              </a:solidFill>
              <a:latin typeface="Anaheim" panose="020B0604020202020204"/>
            </a:endParaRPr>
          </a:p>
        </p:txBody>
      </p:sp>
      <p:pic>
        <p:nvPicPr>
          <p:cNvPr id="5" name="Graphic 4" descr="Universal access">
            <a:extLst>
              <a:ext uri="{FF2B5EF4-FFF2-40B4-BE49-F238E27FC236}">
                <a16:creationId xmlns:a16="http://schemas.microsoft.com/office/drawing/2014/main" id="{BB150C00-A9E3-4A3D-B377-241AE4F1B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0" y="1741225"/>
            <a:ext cx="1792620" cy="1661050"/>
          </a:xfrm>
          <a:prstGeom prst="rect">
            <a:avLst/>
          </a:prstGeom>
        </p:spPr>
      </p:pic>
    </p:spTree>
    <p:extLst>
      <p:ext uri="{BB962C8B-B14F-4D97-AF65-F5344CB8AC3E}">
        <p14:creationId xmlns:p14="http://schemas.microsoft.com/office/powerpoint/2010/main" val="2616158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660A-BF3C-4CFC-A0C7-9B6E26682915}"/>
              </a:ext>
            </a:extLst>
          </p:cNvPr>
          <p:cNvSpPr>
            <a:spLocks noGrp="1"/>
          </p:cNvSpPr>
          <p:nvPr>
            <p:ph type="title"/>
          </p:nvPr>
        </p:nvSpPr>
        <p:spPr>
          <a:xfrm>
            <a:off x="89612" y="59206"/>
            <a:ext cx="6666422" cy="572322"/>
          </a:xfrm>
        </p:spPr>
        <p:txBody>
          <a:bodyPr/>
          <a:lstStyle/>
          <a:p>
            <a:r>
              <a:rPr lang="en-US" sz="2400" dirty="0"/>
              <a:t>Universal Precautions – An Accessible Environment</a:t>
            </a:r>
          </a:p>
        </p:txBody>
      </p:sp>
      <p:sp>
        <p:nvSpPr>
          <p:cNvPr id="3" name="TextBox 2">
            <a:extLst>
              <a:ext uri="{FF2B5EF4-FFF2-40B4-BE49-F238E27FC236}">
                <a16:creationId xmlns:a16="http://schemas.microsoft.com/office/drawing/2014/main" id="{DFB7A2BF-CE43-4949-BE9C-E47F9D1727E4}"/>
              </a:ext>
            </a:extLst>
          </p:cNvPr>
          <p:cNvSpPr txBox="1"/>
          <p:nvPr/>
        </p:nvSpPr>
        <p:spPr>
          <a:xfrm>
            <a:off x="236823" y="1164380"/>
            <a:ext cx="5742959" cy="3046988"/>
          </a:xfrm>
          <a:prstGeom prst="rect">
            <a:avLst/>
          </a:prstGeom>
          <a:noFill/>
        </p:spPr>
        <p:txBody>
          <a:bodyPr wrap="square" rtlCol="0">
            <a:spAutoFit/>
          </a:bodyPr>
          <a:lstStyle/>
          <a:p>
            <a:pPr lvl="1"/>
            <a:r>
              <a:rPr lang="en-US" sz="2400" dirty="0">
                <a:solidFill>
                  <a:schemeClr val="bg1"/>
                </a:solidFill>
                <a:latin typeface="Anaheim" panose="020B0604020202020204"/>
              </a:rPr>
              <a:t>Coordinated and team-based care</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How to reach providers to ask questions after appointments</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Consistency in providers and clarity of roles</a:t>
            </a:r>
          </a:p>
          <a:p>
            <a:pPr lvl="1"/>
            <a:endParaRPr lang="en-US" sz="2400" dirty="0">
              <a:solidFill>
                <a:schemeClr val="bg1"/>
              </a:solidFill>
              <a:latin typeface="Anaheim" panose="020B0604020202020204"/>
            </a:endParaRPr>
          </a:p>
          <a:p>
            <a:endParaRPr lang="en-US" sz="2400" dirty="0">
              <a:solidFill>
                <a:schemeClr val="bg1"/>
              </a:solidFill>
              <a:latin typeface="Anaheim" panose="020B0604020202020204"/>
            </a:endParaRPr>
          </a:p>
        </p:txBody>
      </p:sp>
      <p:pic>
        <p:nvPicPr>
          <p:cNvPr id="5" name="Graphic 4" descr="Universal access">
            <a:extLst>
              <a:ext uri="{FF2B5EF4-FFF2-40B4-BE49-F238E27FC236}">
                <a16:creationId xmlns:a16="http://schemas.microsoft.com/office/drawing/2014/main" id="{3518CA17-66B1-4D84-BDCC-D58BE8B66A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0" y="1741225"/>
            <a:ext cx="1792620" cy="1661050"/>
          </a:xfrm>
          <a:prstGeom prst="rect">
            <a:avLst/>
          </a:prstGeom>
        </p:spPr>
      </p:pic>
    </p:spTree>
    <p:extLst>
      <p:ext uri="{BB962C8B-B14F-4D97-AF65-F5344CB8AC3E}">
        <p14:creationId xmlns:p14="http://schemas.microsoft.com/office/powerpoint/2010/main" val="105627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660A-BF3C-4CFC-A0C7-9B6E26682915}"/>
              </a:ext>
            </a:extLst>
          </p:cNvPr>
          <p:cNvSpPr>
            <a:spLocks noGrp="1"/>
          </p:cNvSpPr>
          <p:nvPr>
            <p:ph type="title"/>
          </p:nvPr>
        </p:nvSpPr>
        <p:spPr>
          <a:xfrm>
            <a:off x="89612" y="59206"/>
            <a:ext cx="6666422" cy="572322"/>
          </a:xfrm>
        </p:spPr>
        <p:txBody>
          <a:bodyPr/>
          <a:lstStyle/>
          <a:p>
            <a:r>
              <a:rPr lang="en-US" sz="2400" dirty="0"/>
              <a:t>Universal Precautions – An Accessible Environment</a:t>
            </a:r>
          </a:p>
        </p:txBody>
      </p:sp>
      <p:sp>
        <p:nvSpPr>
          <p:cNvPr id="3" name="TextBox 2">
            <a:extLst>
              <a:ext uri="{FF2B5EF4-FFF2-40B4-BE49-F238E27FC236}">
                <a16:creationId xmlns:a16="http://schemas.microsoft.com/office/drawing/2014/main" id="{DFB7A2BF-CE43-4949-BE9C-E47F9D1727E4}"/>
              </a:ext>
            </a:extLst>
          </p:cNvPr>
          <p:cNvSpPr txBox="1"/>
          <p:nvPr/>
        </p:nvSpPr>
        <p:spPr>
          <a:xfrm>
            <a:off x="236823" y="1164380"/>
            <a:ext cx="5742959" cy="3046988"/>
          </a:xfrm>
          <a:prstGeom prst="rect">
            <a:avLst/>
          </a:prstGeom>
          <a:noFill/>
        </p:spPr>
        <p:txBody>
          <a:bodyPr wrap="square" rtlCol="0">
            <a:spAutoFit/>
          </a:bodyPr>
          <a:lstStyle/>
          <a:p>
            <a:pPr lvl="1"/>
            <a:r>
              <a:rPr lang="en-US" sz="2400" dirty="0">
                <a:solidFill>
                  <a:schemeClr val="bg1"/>
                </a:solidFill>
                <a:latin typeface="Anaheim" panose="020B0604020202020204"/>
              </a:rPr>
              <a:t>Assess for social determinants of health which may be barriers to managing health care</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Have a plan to connect patients with needed support services</a:t>
            </a:r>
          </a:p>
          <a:p>
            <a:pPr lvl="1"/>
            <a:endParaRPr lang="en-US" sz="2400" dirty="0">
              <a:solidFill>
                <a:schemeClr val="bg1"/>
              </a:solidFill>
              <a:latin typeface="Anaheim" panose="020B0604020202020204"/>
            </a:endParaRPr>
          </a:p>
          <a:p>
            <a:endParaRPr lang="en-US" sz="2400" dirty="0">
              <a:solidFill>
                <a:schemeClr val="bg1"/>
              </a:solidFill>
              <a:latin typeface="Anaheim" panose="020B0604020202020204"/>
            </a:endParaRPr>
          </a:p>
        </p:txBody>
      </p:sp>
      <p:pic>
        <p:nvPicPr>
          <p:cNvPr id="5" name="Graphic 4" descr="Universal access">
            <a:extLst>
              <a:ext uri="{FF2B5EF4-FFF2-40B4-BE49-F238E27FC236}">
                <a16:creationId xmlns:a16="http://schemas.microsoft.com/office/drawing/2014/main" id="{257F06E6-5B0D-4785-BD25-00CE5CE40D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0" y="1741225"/>
            <a:ext cx="1792620" cy="1661050"/>
          </a:xfrm>
          <a:prstGeom prst="rect">
            <a:avLst/>
          </a:prstGeom>
        </p:spPr>
      </p:pic>
    </p:spTree>
    <p:extLst>
      <p:ext uri="{BB962C8B-B14F-4D97-AF65-F5344CB8AC3E}">
        <p14:creationId xmlns:p14="http://schemas.microsoft.com/office/powerpoint/2010/main" val="4144401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660A-BF3C-4CFC-A0C7-9B6E26682915}"/>
              </a:ext>
            </a:extLst>
          </p:cNvPr>
          <p:cNvSpPr>
            <a:spLocks noGrp="1"/>
          </p:cNvSpPr>
          <p:nvPr>
            <p:ph type="title"/>
          </p:nvPr>
        </p:nvSpPr>
        <p:spPr>
          <a:xfrm>
            <a:off x="89612" y="59206"/>
            <a:ext cx="6666422" cy="572322"/>
          </a:xfrm>
        </p:spPr>
        <p:txBody>
          <a:bodyPr/>
          <a:lstStyle/>
          <a:p>
            <a:r>
              <a:rPr lang="en-US" sz="2400" dirty="0"/>
              <a:t>Universal Precautions – An Accessible Environment</a:t>
            </a:r>
          </a:p>
        </p:txBody>
      </p:sp>
      <p:sp>
        <p:nvSpPr>
          <p:cNvPr id="3" name="TextBox 2">
            <a:extLst>
              <a:ext uri="{FF2B5EF4-FFF2-40B4-BE49-F238E27FC236}">
                <a16:creationId xmlns:a16="http://schemas.microsoft.com/office/drawing/2014/main" id="{DFB7A2BF-CE43-4949-BE9C-E47F9D1727E4}"/>
              </a:ext>
            </a:extLst>
          </p:cNvPr>
          <p:cNvSpPr txBox="1"/>
          <p:nvPr/>
        </p:nvSpPr>
        <p:spPr>
          <a:xfrm>
            <a:off x="236823" y="1164380"/>
            <a:ext cx="5742959" cy="3416320"/>
          </a:xfrm>
          <a:prstGeom prst="rect">
            <a:avLst/>
          </a:prstGeom>
          <a:noFill/>
        </p:spPr>
        <p:txBody>
          <a:bodyPr wrap="square" rtlCol="0">
            <a:spAutoFit/>
          </a:bodyPr>
          <a:lstStyle/>
          <a:p>
            <a:pPr lvl="1"/>
            <a:r>
              <a:rPr lang="en-US" sz="2400" dirty="0">
                <a:solidFill>
                  <a:schemeClr val="bg1"/>
                </a:solidFill>
                <a:latin typeface="Anaheim" panose="020B0604020202020204"/>
              </a:rPr>
              <a:t>Address literacy and health literacy</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Ensure all hand-outs and written information follow low literacy guidelines</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Be aware of neurological and visual conditions impacting reading and/or need for glasses</a:t>
            </a:r>
          </a:p>
          <a:p>
            <a:endParaRPr lang="en-US" sz="2400" dirty="0">
              <a:solidFill>
                <a:schemeClr val="bg1"/>
              </a:solidFill>
              <a:latin typeface="Anaheim" panose="020B0604020202020204"/>
            </a:endParaRPr>
          </a:p>
        </p:txBody>
      </p:sp>
      <p:pic>
        <p:nvPicPr>
          <p:cNvPr id="5" name="Graphic 4" descr="Universal access">
            <a:extLst>
              <a:ext uri="{FF2B5EF4-FFF2-40B4-BE49-F238E27FC236}">
                <a16:creationId xmlns:a16="http://schemas.microsoft.com/office/drawing/2014/main" id="{6748BB7B-2DBE-469F-9E7B-43C8AC3471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0" y="1741225"/>
            <a:ext cx="1792620" cy="1661050"/>
          </a:xfrm>
          <a:prstGeom prst="rect">
            <a:avLst/>
          </a:prstGeom>
        </p:spPr>
      </p:pic>
    </p:spTree>
    <p:extLst>
      <p:ext uri="{BB962C8B-B14F-4D97-AF65-F5344CB8AC3E}">
        <p14:creationId xmlns:p14="http://schemas.microsoft.com/office/powerpoint/2010/main" val="3923097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660A-BF3C-4CFC-A0C7-9B6E26682915}"/>
              </a:ext>
            </a:extLst>
          </p:cNvPr>
          <p:cNvSpPr>
            <a:spLocks noGrp="1"/>
          </p:cNvSpPr>
          <p:nvPr>
            <p:ph type="title"/>
          </p:nvPr>
        </p:nvSpPr>
        <p:spPr>
          <a:xfrm>
            <a:off x="89612" y="59206"/>
            <a:ext cx="6666422" cy="572322"/>
          </a:xfrm>
        </p:spPr>
        <p:txBody>
          <a:bodyPr/>
          <a:lstStyle/>
          <a:p>
            <a:r>
              <a:rPr lang="en-US" sz="2400" dirty="0"/>
              <a:t>Universal Precautions – An Accessible Environment</a:t>
            </a:r>
          </a:p>
        </p:txBody>
      </p:sp>
      <p:sp>
        <p:nvSpPr>
          <p:cNvPr id="3" name="TextBox 2">
            <a:extLst>
              <a:ext uri="{FF2B5EF4-FFF2-40B4-BE49-F238E27FC236}">
                <a16:creationId xmlns:a16="http://schemas.microsoft.com/office/drawing/2014/main" id="{DFB7A2BF-CE43-4949-BE9C-E47F9D1727E4}"/>
              </a:ext>
            </a:extLst>
          </p:cNvPr>
          <p:cNvSpPr txBox="1"/>
          <p:nvPr/>
        </p:nvSpPr>
        <p:spPr>
          <a:xfrm>
            <a:off x="236823" y="1164380"/>
            <a:ext cx="5742959" cy="3046988"/>
          </a:xfrm>
          <a:prstGeom prst="rect">
            <a:avLst/>
          </a:prstGeom>
          <a:noFill/>
        </p:spPr>
        <p:txBody>
          <a:bodyPr wrap="square" rtlCol="0">
            <a:spAutoFit/>
          </a:bodyPr>
          <a:lstStyle/>
          <a:p>
            <a:pPr lvl="1"/>
            <a:r>
              <a:rPr lang="en-US" sz="2400" dirty="0">
                <a:solidFill>
                  <a:schemeClr val="bg1"/>
                </a:solidFill>
                <a:latin typeface="Anaheim" panose="020B0604020202020204"/>
              </a:rPr>
              <a:t>Provide training to all providers and staff regarding health literacy and literacy</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Ensure all hand-outs are available in patient and family’s preferred language</a:t>
            </a:r>
          </a:p>
          <a:p>
            <a:pPr lvl="1"/>
            <a:endParaRPr lang="en-US" sz="2400" dirty="0">
              <a:solidFill>
                <a:schemeClr val="bg1"/>
              </a:solidFill>
              <a:latin typeface="Anaheim" panose="020B0604020202020204"/>
            </a:endParaRPr>
          </a:p>
          <a:p>
            <a:pPr lvl="1"/>
            <a:r>
              <a:rPr lang="en-US" sz="2400" dirty="0">
                <a:solidFill>
                  <a:schemeClr val="bg1"/>
                </a:solidFill>
                <a:latin typeface="Anaheim" panose="020B0604020202020204"/>
              </a:rPr>
              <a:t>Consider completing literacy screenings</a:t>
            </a:r>
          </a:p>
          <a:p>
            <a:endParaRPr lang="en-US" sz="2400" dirty="0">
              <a:solidFill>
                <a:schemeClr val="bg1"/>
              </a:solidFill>
              <a:latin typeface="Anaheim" panose="020B0604020202020204"/>
            </a:endParaRPr>
          </a:p>
        </p:txBody>
      </p:sp>
      <p:pic>
        <p:nvPicPr>
          <p:cNvPr id="5" name="Graphic 4" descr="Universal access">
            <a:extLst>
              <a:ext uri="{FF2B5EF4-FFF2-40B4-BE49-F238E27FC236}">
                <a16:creationId xmlns:a16="http://schemas.microsoft.com/office/drawing/2014/main" id="{B30B085C-8520-40A2-A158-4F050B3472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0" y="1741225"/>
            <a:ext cx="1792620" cy="1661050"/>
          </a:xfrm>
          <a:prstGeom prst="rect">
            <a:avLst/>
          </a:prstGeom>
        </p:spPr>
      </p:pic>
    </p:spTree>
    <p:extLst>
      <p:ext uri="{BB962C8B-B14F-4D97-AF65-F5344CB8AC3E}">
        <p14:creationId xmlns:p14="http://schemas.microsoft.com/office/powerpoint/2010/main" val="209202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F17-C3D5-43FD-A9D0-7561F23D4EA5}"/>
              </a:ext>
            </a:extLst>
          </p:cNvPr>
          <p:cNvSpPr>
            <a:spLocks noGrp="1"/>
          </p:cNvSpPr>
          <p:nvPr>
            <p:ph type="ctrTitle"/>
          </p:nvPr>
        </p:nvSpPr>
        <p:spPr/>
        <p:txBody>
          <a:bodyPr/>
          <a:lstStyle/>
          <a:p>
            <a:r>
              <a:rPr lang="en-US" dirty="0"/>
              <a:t>Overview of TBI</a:t>
            </a:r>
          </a:p>
        </p:txBody>
      </p:sp>
    </p:spTree>
    <p:extLst>
      <p:ext uri="{BB962C8B-B14F-4D97-AF65-F5344CB8AC3E}">
        <p14:creationId xmlns:p14="http://schemas.microsoft.com/office/powerpoint/2010/main" val="411921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CEC4F3-DEFF-4D96-B160-10002E4D9F6B}"/>
              </a:ext>
            </a:extLst>
          </p:cNvPr>
          <p:cNvSpPr>
            <a:spLocks noGrp="1"/>
          </p:cNvSpPr>
          <p:nvPr>
            <p:ph type="title"/>
          </p:nvPr>
        </p:nvSpPr>
        <p:spPr>
          <a:xfrm>
            <a:off x="209875" y="2256051"/>
            <a:ext cx="5228900" cy="2115924"/>
          </a:xfrm>
        </p:spPr>
        <p:txBody>
          <a:bodyPr/>
          <a:lstStyle/>
          <a:p>
            <a:pPr algn="l"/>
            <a:br>
              <a:rPr lang="en-US" dirty="0"/>
            </a:br>
            <a:r>
              <a:rPr lang="en-US" sz="2800" dirty="0">
                <a:solidFill>
                  <a:schemeClr val="bg1"/>
                </a:solidFill>
                <a:latin typeface="Anaheim"/>
              </a:rPr>
              <a:t>COVID-19 Precautions</a:t>
            </a:r>
            <a:br>
              <a:rPr lang="en-US" sz="2800" dirty="0">
                <a:solidFill>
                  <a:schemeClr val="bg1"/>
                </a:solidFill>
                <a:latin typeface="Anaheim"/>
              </a:rPr>
            </a:br>
            <a:br>
              <a:rPr lang="en-US" sz="2800" dirty="0">
                <a:solidFill>
                  <a:schemeClr val="bg1"/>
                </a:solidFill>
                <a:latin typeface="Anaheim"/>
              </a:rPr>
            </a:br>
            <a:r>
              <a:rPr lang="en-US" sz="2800" dirty="0">
                <a:solidFill>
                  <a:schemeClr val="bg1"/>
                </a:solidFill>
                <a:latin typeface="Anaheim"/>
              </a:rPr>
              <a:t>Telemedicine &amp; Access to Care</a:t>
            </a:r>
            <a:br>
              <a:rPr lang="en-US" sz="2800" dirty="0">
                <a:solidFill>
                  <a:schemeClr val="bg1"/>
                </a:solidFill>
                <a:latin typeface="Anaheim"/>
              </a:rPr>
            </a:br>
            <a:br>
              <a:rPr lang="en-US" sz="2800" dirty="0">
                <a:solidFill>
                  <a:schemeClr val="bg1"/>
                </a:solidFill>
                <a:latin typeface="Anaheim"/>
              </a:rPr>
            </a:br>
            <a:endParaRPr lang="en-US" sz="2800" dirty="0">
              <a:solidFill>
                <a:schemeClr val="bg1"/>
              </a:solidFill>
              <a:latin typeface="Anaheim"/>
            </a:endParaRPr>
          </a:p>
        </p:txBody>
      </p:sp>
      <p:pic>
        <p:nvPicPr>
          <p:cNvPr id="9" name="Picture 8">
            <a:extLst>
              <a:ext uri="{FF2B5EF4-FFF2-40B4-BE49-F238E27FC236}">
                <a16:creationId xmlns:a16="http://schemas.microsoft.com/office/drawing/2014/main" id="{A40B40A2-9BC2-423E-97DD-E82B93934384}"/>
              </a:ext>
            </a:extLst>
          </p:cNvPr>
          <p:cNvPicPr>
            <a:picLocks noChangeAspect="1"/>
          </p:cNvPicPr>
          <p:nvPr/>
        </p:nvPicPr>
        <p:blipFill rotWithShape="1">
          <a:blip r:embed="rId3"/>
          <a:srcRect l="23229" b="3333"/>
          <a:stretch/>
        </p:blipFill>
        <p:spPr>
          <a:xfrm>
            <a:off x="1" y="-1250"/>
            <a:ext cx="9143999" cy="2209800"/>
          </a:xfrm>
          <a:prstGeom prst="rect">
            <a:avLst/>
          </a:prstGeom>
        </p:spPr>
      </p:pic>
    </p:spTree>
    <p:extLst>
      <p:ext uri="{BB962C8B-B14F-4D97-AF65-F5344CB8AC3E}">
        <p14:creationId xmlns:p14="http://schemas.microsoft.com/office/powerpoint/2010/main" val="1318583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F17-C3D5-43FD-A9D0-7561F23D4EA5}"/>
              </a:ext>
            </a:extLst>
          </p:cNvPr>
          <p:cNvSpPr>
            <a:spLocks noGrp="1"/>
          </p:cNvSpPr>
          <p:nvPr>
            <p:ph type="ctrTitle"/>
          </p:nvPr>
        </p:nvSpPr>
        <p:spPr>
          <a:xfrm>
            <a:off x="803374" y="1490750"/>
            <a:ext cx="4572493" cy="1782300"/>
          </a:xfrm>
        </p:spPr>
        <p:txBody>
          <a:bodyPr/>
          <a:lstStyle/>
          <a:p>
            <a:r>
              <a:rPr lang="en-US" dirty="0"/>
              <a:t>Discussion and Questions</a:t>
            </a:r>
          </a:p>
        </p:txBody>
      </p:sp>
    </p:spTree>
    <p:extLst>
      <p:ext uri="{BB962C8B-B14F-4D97-AF65-F5344CB8AC3E}">
        <p14:creationId xmlns:p14="http://schemas.microsoft.com/office/powerpoint/2010/main" val="3125962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431"/>
        <p:cNvGrpSpPr/>
        <p:nvPr/>
      </p:nvGrpSpPr>
      <p:grpSpPr>
        <a:xfrm>
          <a:off x="0" y="0"/>
          <a:ext cx="0" cy="0"/>
          <a:chOff x="0" y="0"/>
          <a:chExt cx="0" cy="0"/>
        </a:xfrm>
      </p:grpSpPr>
      <p:sp>
        <p:nvSpPr>
          <p:cNvPr id="1432" name="Google Shape;1432;p43"/>
          <p:cNvSpPr/>
          <p:nvPr/>
        </p:nvSpPr>
        <p:spPr>
          <a:xfrm rot="5400000">
            <a:off x="107878" y="405300"/>
            <a:ext cx="3977400" cy="42333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3" name="Google Shape;1433;p43"/>
          <p:cNvSpPr/>
          <p:nvPr/>
        </p:nvSpPr>
        <p:spPr>
          <a:xfrm>
            <a:off x="2360347" y="4459205"/>
            <a:ext cx="3790500" cy="1449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txBox="1"/>
          <p:nvPr/>
        </p:nvSpPr>
        <p:spPr>
          <a:xfrm>
            <a:off x="4321550" y="847050"/>
            <a:ext cx="21762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200" dirty="0">
                <a:solidFill>
                  <a:srgbClr val="FFFFFF"/>
                </a:solidFill>
                <a:latin typeface="Anaheim"/>
                <a:ea typeface="Anaheim"/>
                <a:cs typeface="Anaheim"/>
                <a:sym typeface="Anaheim"/>
              </a:rPr>
              <a:t>National Health Care for the Homeless Council</a:t>
            </a:r>
            <a:endParaRPr sz="1200" dirty="0">
              <a:solidFill>
                <a:srgbClr val="FFFFFF"/>
              </a:solidFill>
              <a:latin typeface="Anaheim"/>
              <a:ea typeface="Anaheim"/>
              <a:cs typeface="Anaheim"/>
              <a:sym typeface="Anaheim"/>
            </a:endParaRPr>
          </a:p>
        </p:txBody>
      </p:sp>
      <p:sp>
        <p:nvSpPr>
          <p:cNvPr id="1435" name="Google Shape;1435;p43"/>
          <p:cNvSpPr txBox="1"/>
          <p:nvPr/>
        </p:nvSpPr>
        <p:spPr>
          <a:xfrm>
            <a:off x="2049025" y="851225"/>
            <a:ext cx="21762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200" dirty="0">
                <a:solidFill>
                  <a:srgbClr val="FFFFFF"/>
                </a:solidFill>
                <a:latin typeface="Anaheim"/>
                <a:ea typeface="Anaheim"/>
                <a:cs typeface="Anaheim"/>
                <a:sym typeface="Anaheim"/>
              </a:rPr>
              <a:t>Johns Hopkins Community Physicians</a:t>
            </a:r>
            <a:endParaRPr sz="1200" dirty="0">
              <a:solidFill>
                <a:srgbClr val="FFFFFF"/>
              </a:solidFill>
              <a:latin typeface="Anaheim"/>
              <a:ea typeface="Anaheim"/>
              <a:cs typeface="Anaheim"/>
              <a:sym typeface="Anaheim"/>
            </a:endParaRPr>
          </a:p>
        </p:txBody>
      </p:sp>
      <p:sp>
        <p:nvSpPr>
          <p:cNvPr id="1436" name="Google Shape;1436;p43"/>
          <p:cNvSpPr txBox="1"/>
          <p:nvPr/>
        </p:nvSpPr>
        <p:spPr>
          <a:xfrm>
            <a:off x="2196475" y="539995"/>
            <a:ext cx="1881300" cy="42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rgbClr val="FFFFFF"/>
                </a:solidFill>
                <a:latin typeface="Reem Kufi"/>
                <a:ea typeface="Reem Kufi"/>
                <a:cs typeface="Reem Kufi"/>
                <a:sym typeface="Reem Kufi"/>
              </a:rPr>
              <a:t>Dr.  Amber Richert</a:t>
            </a:r>
            <a:endParaRPr dirty="0">
              <a:solidFill>
                <a:srgbClr val="FFFFFF"/>
              </a:solidFill>
              <a:latin typeface="Reem Kufi"/>
              <a:ea typeface="Reem Kufi"/>
              <a:cs typeface="Reem Kufi"/>
              <a:sym typeface="Reem Kufi"/>
            </a:endParaRPr>
          </a:p>
        </p:txBody>
      </p:sp>
      <p:sp>
        <p:nvSpPr>
          <p:cNvPr id="1437" name="Google Shape;1437;p43"/>
          <p:cNvSpPr txBox="1"/>
          <p:nvPr/>
        </p:nvSpPr>
        <p:spPr>
          <a:xfrm>
            <a:off x="4523421" y="505285"/>
            <a:ext cx="1881300" cy="42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latin typeface="Reem Kufi"/>
                <a:ea typeface="Reem Kufi"/>
                <a:cs typeface="Reem Kufi"/>
                <a:sym typeface="Reem Kufi"/>
              </a:rPr>
              <a:t>Caitlin </a:t>
            </a:r>
            <a:r>
              <a:rPr lang="en-US" dirty="0" err="1">
                <a:solidFill>
                  <a:srgbClr val="FFFFFF"/>
                </a:solidFill>
                <a:latin typeface="Reem Kufi"/>
                <a:ea typeface="Reem Kufi"/>
                <a:cs typeface="Reem Kufi"/>
                <a:sym typeface="Reem Kufi"/>
              </a:rPr>
              <a:t>Synovec</a:t>
            </a:r>
            <a:endParaRPr dirty="0">
              <a:solidFill>
                <a:srgbClr val="FFFFFF"/>
              </a:solidFill>
              <a:latin typeface="Reem Kufi"/>
              <a:ea typeface="Reem Kufi"/>
              <a:cs typeface="Reem Kufi"/>
              <a:sym typeface="Reem Kufi"/>
            </a:endParaRPr>
          </a:p>
        </p:txBody>
      </p:sp>
      <p:grpSp>
        <p:nvGrpSpPr>
          <p:cNvPr id="1439" name="Google Shape;1439;p43"/>
          <p:cNvGrpSpPr/>
          <p:nvPr/>
        </p:nvGrpSpPr>
        <p:grpSpPr>
          <a:xfrm>
            <a:off x="2550780" y="1556223"/>
            <a:ext cx="3409650" cy="3032417"/>
            <a:chOff x="2550780" y="1556223"/>
            <a:chExt cx="3409650" cy="3032417"/>
          </a:xfrm>
        </p:grpSpPr>
        <p:grpSp>
          <p:nvGrpSpPr>
            <p:cNvPr id="1440" name="Google Shape;1440;p43"/>
            <p:cNvGrpSpPr/>
            <p:nvPr/>
          </p:nvGrpSpPr>
          <p:grpSpPr>
            <a:xfrm>
              <a:off x="4906569" y="1599578"/>
              <a:ext cx="975104" cy="732634"/>
              <a:chOff x="4833838" y="674808"/>
              <a:chExt cx="1260150" cy="946800"/>
            </a:xfrm>
          </p:grpSpPr>
          <p:sp>
            <p:nvSpPr>
              <p:cNvPr id="1441" name="Google Shape;1441;p43"/>
              <p:cNvSpPr/>
              <p:nvPr/>
            </p:nvSpPr>
            <p:spPr>
              <a:xfrm>
                <a:off x="4833838" y="978626"/>
                <a:ext cx="1260150" cy="642982"/>
              </a:xfrm>
              <a:custGeom>
                <a:avLst/>
                <a:gdLst/>
                <a:ahLst/>
                <a:cxnLst/>
                <a:rect l="l" t="t" r="r" b="b"/>
                <a:pathLst>
                  <a:path w="14157" h="8083" extrusionOk="0">
                    <a:moveTo>
                      <a:pt x="9058" y="0"/>
                    </a:moveTo>
                    <a:lnTo>
                      <a:pt x="9058" y="0"/>
                    </a:lnTo>
                    <a:cubicBezTo>
                      <a:pt x="8055" y="214"/>
                      <a:pt x="7103" y="483"/>
                      <a:pt x="6099" y="693"/>
                    </a:cubicBezTo>
                    <a:cubicBezTo>
                      <a:pt x="6030" y="1283"/>
                      <a:pt x="5559" y="1763"/>
                      <a:pt x="5019" y="2019"/>
                    </a:cubicBezTo>
                    <a:cubicBezTo>
                      <a:pt x="4484" y="2273"/>
                      <a:pt x="3880" y="2343"/>
                      <a:pt x="3290" y="2416"/>
                    </a:cubicBezTo>
                    <a:cubicBezTo>
                      <a:pt x="2700" y="2490"/>
                      <a:pt x="2097" y="2576"/>
                      <a:pt x="1571" y="2859"/>
                    </a:cubicBezTo>
                    <a:cubicBezTo>
                      <a:pt x="525" y="3422"/>
                      <a:pt x="1" y="4775"/>
                      <a:pt x="321" y="5922"/>
                    </a:cubicBezTo>
                    <a:cubicBezTo>
                      <a:pt x="641" y="7068"/>
                      <a:pt x="1734" y="7935"/>
                      <a:pt x="2917" y="8064"/>
                    </a:cubicBezTo>
                    <a:cubicBezTo>
                      <a:pt x="3029" y="8076"/>
                      <a:pt x="3141" y="8082"/>
                      <a:pt x="3254" y="8082"/>
                    </a:cubicBezTo>
                    <a:cubicBezTo>
                      <a:pt x="4326" y="8082"/>
                      <a:pt x="5385" y="7532"/>
                      <a:pt x="6039" y="6678"/>
                    </a:cubicBezTo>
                    <a:lnTo>
                      <a:pt x="10928" y="7935"/>
                    </a:lnTo>
                    <a:cubicBezTo>
                      <a:pt x="10948" y="7935"/>
                      <a:pt x="10967" y="7935"/>
                      <a:pt x="10987" y="7935"/>
                    </a:cubicBezTo>
                    <a:cubicBezTo>
                      <a:pt x="12468" y="7935"/>
                      <a:pt x="13853" y="6692"/>
                      <a:pt x="14004" y="5215"/>
                    </a:cubicBezTo>
                    <a:cubicBezTo>
                      <a:pt x="14157" y="3719"/>
                      <a:pt x="13021" y="2203"/>
                      <a:pt x="11542" y="1933"/>
                    </a:cubicBezTo>
                    <a:cubicBezTo>
                      <a:pt x="11011" y="1833"/>
                      <a:pt x="10445" y="1876"/>
                      <a:pt x="9962" y="1636"/>
                    </a:cubicBezTo>
                    <a:cubicBezTo>
                      <a:pt x="9385" y="1356"/>
                      <a:pt x="8949" y="630"/>
                      <a:pt x="9058"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5148579" y="674808"/>
                <a:ext cx="612900" cy="834900"/>
              </a:xfrm>
              <a:prstGeom prst="ellipse">
                <a:avLst/>
              </a:pr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43"/>
            <p:cNvGrpSpPr/>
            <p:nvPr/>
          </p:nvGrpSpPr>
          <p:grpSpPr>
            <a:xfrm flipH="1">
              <a:off x="4584584" y="1613318"/>
              <a:ext cx="1375846" cy="2896156"/>
              <a:chOff x="2614500" y="376578"/>
              <a:chExt cx="1959337" cy="4124403"/>
            </a:xfrm>
          </p:grpSpPr>
          <p:sp>
            <p:nvSpPr>
              <p:cNvPr id="1444" name="Google Shape;1444;p43"/>
              <p:cNvSpPr/>
              <p:nvPr/>
            </p:nvSpPr>
            <p:spPr>
              <a:xfrm flipH="1">
                <a:off x="2722958" y="4130022"/>
                <a:ext cx="707175" cy="370958"/>
              </a:xfrm>
              <a:custGeom>
                <a:avLst/>
                <a:gdLst/>
                <a:ahLst/>
                <a:cxnLst/>
                <a:rect l="l" t="t" r="r" b="b"/>
                <a:pathLst>
                  <a:path w="8712" h="4570" extrusionOk="0">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5" name="Google Shape;1445;p43"/>
              <p:cNvSpPr/>
              <p:nvPr/>
            </p:nvSpPr>
            <p:spPr>
              <a:xfrm flipH="1">
                <a:off x="3788980" y="4043493"/>
                <a:ext cx="741024" cy="457488"/>
              </a:xfrm>
              <a:custGeom>
                <a:avLst/>
                <a:gdLst/>
                <a:ahLst/>
                <a:cxnLst/>
                <a:rect l="l" t="t" r="r" b="b"/>
                <a:pathLst>
                  <a:path w="9129" h="5636" extrusionOk="0">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 name="Google Shape;1446;p43"/>
              <p:cNvSpPr/>
              <p:nvPr/>
            </p:nvSpPr>
            <p:spPr>
              <a:xfrm flipH="1">
                <a:off x="2614500" y="1848377"/>
                <a:ext cx="1597394" cy="2338823"/>
              </a:xfrm>
              <a:custGeom>
                <a:avLst/>
                <a:gdLst/>
                <a:ahLst/>
                <a:cxnLst/>
                <a:rect l="l" t="t" r="r" b="b"/>
                <a:pathLst>
                  <a:path w="19679" h="28813" extrusionOk="0">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flipH="1">
                <a:off x="3397338" y="2511141"/>
                <a:ext cx="116970" cy="877799"/>
              </a:xfrm>
              <a:custGeom>
                <a:avLst/>
                <a:gdLst/>
                <a:ahLst/>
                <a:cxnLst/>
                <a:rect l="l" t="t" r="r" b="b"/>
                <a:pathLst>
                  <a:path w="1441" h="10814" extrusionOk="0">
                    <a:moveTo>
                      <a:pt x="1" y="0"/>
                    </a:moveTo>
                    <a:lnTo>
                      <a:pt x="878" y="10813"/>
                    </a:lnTo>
                    <a:lnTo>
                      <a:pt x="1441" y="8741"/>
                    </a:lnTo>
                    <a:lnTo>
                      <a:pt x="1"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flipH="1">
                <a:off x="2948531" y="1427747"/>
                <a:ext cx="821303" cy="667481"/>
              </a:xfrm>
              <a:custGeom>
                <a:avLst/>
                <a:gdLst/>
                <a:ahLst/>
                <a:cxnLst/>
                <a:rect l="l" t="t" r="r" b="b"/>
                <a:pathLst>
                  <a:path w="10118" h="8223" extrusionOk="0">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flipH="1">
                <a:off x="3224683" y="728294"/>
                <a:ext cx="320388" cy="603842"/>
              </a:xfrm>
              <a:custGeom>
                <a:avLst/>
                <a:gdLst/>
                <a:ahLst/>
                <a:cxnLst/>
                <a:rect l="l" t="t" r="r" b="b"/>
                <a:pathLst>
                  <a:path w="3947" h="7439" extrusionOk="0">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flipH="1">
                <a:off x="4294847" y="1215971"/>
                <a:ext cx="278990" cy="302773"/>
              </a:xfrm>
              <a:custGeom>
                <a:avLst/>
                <a:gdLst/>
                <a:ahLst/>
                <a:cxnLst/>
                <a:rect l="l" t="t" r="r" b="b"/>
                <a:pathLst>
                  <a:path w="3437" h="3730" extrusionOk="0">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flipH="1">
                <a:off x="3368603" y="826755"/>
                <a:ext cx="133448" cy="170219"/>
              </a:xfrm>
              <a:custGeom>
                <a:avLst/>
                <a:gdLst/>
                <a:ahLst/>
                <a:cxnLst/>
                <a:rect l="l" t="t" r="r" b="b"/>
                <a:pathLst>
                  <a:path w="1644" h="2097" extrusionOk="0">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flipH="1">
                <a:off x="3258287" y="376578"/>
                <a:ext cx="419905" cy="550999"/>
              </a:xfrm>
              <a:custGeom>
                <a:avLst/>
                <a:gdLst/>
                <a:ahLst/>
                <a:cxnLst/>
                <a:rect l="l" t="t" r="r" b="b"/>
                <a:pathLst>
                  <a:path w="5173" h="6788" extrusionOk="0">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flipH="1">
                <a:off x="3532570" y="631781"/>
                <a:ext cx="29060" cy="123626"/>
              </a:xfrm>
              <a:custGeom>
                <a:avLst/>
                <a:gdLst/>
                <a:ahLst/>
                <a:cxnLst/>
                <a:rect l="l" t="t" r="r" b="b"/>
                <a:pathLst>
                  <a:path w="358" h="1523" extrusionOk="0">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flipH="1">
                <a:off x="3457893" y="628534"/>
                <a:ext cx="18183" cy="25407"/>
              </a:xfrm>
              <a:custGeom>
                <a:avLst/>
                <a:gdLst/>
                <a:ahLst/>
                <a:cxnLst/>
                <a:rect l="l" t="t" r="r" b="b"/>
                <a:pathLst>
                  <a:path w="224" h="313" extrusionOk="0">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flipH="1">
                <a:off x="3596371" y="628778"/>
                <a:ext cx="18507" cy="25407"/>
              </a:xfrm>
              <a:custGeom>
                <a:avLst/>
                <a:gdLst/>
                <a:ahLst/>
                <a:cxnLst/>
                <a:rect l="l" t="t" r="r" b="b"/>
                <a:pathLst>
                  <a:path w="228" h="313" extrusionOk="0">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flipH="1">
                <a:off x="3428427" y="577640"/>
                <a:ext cx="72893" cy="22972"/>
              </a:xfrm>
              <a:custGeom>
                <a:avLst/>
                <a:gdLst/>
                <a:ahLst/>
                <a:cxnLst/>
                <a:rect l="l" t="t" r="r" b="b"/>
                <a:pathLst>
                  <a:path w="898" h="283" extrusionOk="0">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flipH="1">
                <a:off x="3575266" y="577315"/>
                <a:ext cx="64451" cy="20374"/>
              </a:xfrm>
              <a:custGeom>
                <a:avLst/>
                <a:gdLst/>
                <a:ahLst/>
                <a:cxnLst/>
                <a:rect l="l" t="t" r="r" b="b"/>
                <a:pathLst>
                  <a:path w="794" h="251" extrusionOk="0">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flipH="1">
                <a:off x="3460652" y="755324"/>
                <a:ext cx="56009" cy="32225"/>
              </a:xfrm>
              <a:custGeom>
                <a:avLst/>
                <a:gdLst/>
                <a:ahLst/>
                <a:cxnLst/>
                <a:rect l="l" t="t" r="r" b="b"/>
                <a:pathLst>
                  <a:path w="690" h="397" extrusionOk="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flipH="1">
                <a:off x="3199361" y="601342"/>
                <a:ext cx="122002" cy="159423"/>
              </a:xfrm>
              <a:custGeom>
                <a:avLst/>
                <a:gdLst/>
                <a:ahLst/>
                <a:cxnLst/>
                <a:rect l="l" t="t" r="r" b="b"/>
                <a:pathLst>
                  <a:path w="1503" h="1964" extrusionOk="0">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flipH="1">
                <a:off x="3250175" y="642739"/>
                <a:ext cx="42534" cy="67536"/>
              </a:xfrm>
              <a:custGeom>
                <a:avLst/>
                <a:gdLst/>
                <a:ahLst/>
                <a:cxnLst/>
                <a:rect l="l" t="t" r="r" b="b"/>
                <a:pathLst>
                  <a:path w="524" h="832" extrusionOk="0">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flipH="1">
                <a:off x="3259667" y="376578"/>
                <a:ext cx="376316" cy="230611"/>
              </a:xfrm>
              <a:custGeom>
                <a:avLst/>
                <a:gdLst/>
                <a:ahLst/>
                <a:cxnLst/>
                <a:rect l="l" t="t" r="r" b="b"/>
                <a:pathLst>
                  <a:path w="4636" h="2841" extrusionOk="0">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151614"/>
              </a:solidFill>
              <a:ln w="9525" cap="flat" cmpd="sng">
                <a:solidFill>
                  <a:srgbClr val="151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flipH="1">
                <a:off x="2848760" y="1060447"/>
                <a:ext cx="1661195" cy="1013357"/>
              </a:xfrm>
              <a:custGeom>
                <a:avLst/>
                <a:gdLst/>
                <a:ahLst/>
                <a:cxnLst/>
                <a:rect l="l" t="t" r="r" b="b"/>
                <a:pathLst>
                  <a:path w="20465" h="12484" extrusionOk="0">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flipH="1">
                <a:off x="2948535" y="1534650"/>
                <a:ext cx="531030" cy="556762"/>
              </a:xfrm>
              <a:custGeom>
                <a:avLst/>
                <a:gdLst/>
                <a:ahLst/>
                <a:cxnLst/>
                <a:rect l="l" t="t" r="r" b="b"/>
                <a:pathLst>
                  <a:path w="6542" h="6859" extrusionOk="0">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flipH="1">
                <a:off x="2995373" y="2020379"/>
                <a:ext cx="429078" cy="323635"/>
              </a:xfrm>
              <a:custGeom>
                <a:avLst/>
                <a:gdLst/>
                <a:ahLst/>
                <a:cxnLst/>
                <a:rect l="l" t="t" r="r" b="b"/>
                <a:pathLst>
                  <a:path w="5286" h="3987" extrusionOk="0">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flipH="1">
                <a:off x="3359430" y="2074196"/>
                <a:ext cx="170462" cy="121759"/>
              </a:xfrm>
              <a:custGeom>
                <a:avLst/>
                <a:gdLst/>
                <a:ahLst/>
                <a:cxnLst/>
                <a:rect l="l" t="t" r="r" b="b"/>
                <a:pathLst>
                  <a:path w="2100" h="1500" extrusionOk="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flipH="1">
                <a:off x="3226307" y="2074196"/>
                <a:ext cx="305533" cy="266246"/>
              </a:xfrm>
              <a:custGeom>
                <a:avLst/>
                <a:gdLst/>
                <a:ahLst/>
                <a:cxnLst/>
                <a:rect l="l" t="t" r="r" b="b"/>
                <a:pathLst>
                  <a:path w="3764" h="3280" extrusionOk="0">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flipH="1">
                <a:off x="3433054" y="2226554"/>
                <a:ext cx="71756" cy="85069"/>
              </a:xfrm>
              <a:custGeom>
                <a:avLst/>
                <a:gdLst/>
                <a:ahLst/>
                <a:cxnLst/>
                <a:rect l="l" t="t" r="r" b="b"/>
                <a:pathLst>
                  <a:path w="884" h="1048" extrusionOk="0">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flipH="1">
                <a:off x="3399449" y="2256019"/>
                <a:ext cx="64289" cy="68185"/>
              </a:xfrm>
              <a:custGeom>
                <a:avLst/>
                <a:gdLst/>
                <a:ahLst/>
                <a:cxnLst/>
                <a:rect l="l" t="t" r="r" b="b"/>
                <a:pathLst>
                  <a:path w="792" h="840" extrusionOk="0">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flipH="1">
                <a:off x="2645276" y="1060447"/>
                <a:ext cx="777551" cy="1233578"/>
              </a:xfrm>
              <a:custGeom>
                <a:avLst/>
                <a:gdLst/>
                <a:ahLst/>
                <a:cxnLst/>
                <a:rect l="l" t="t" r="r" b="b"/>
                <a:pathLst>
                  <a:path w="9579" h="15197" extrusionOk="0">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flipH="1">
                <a:off x="3754086" y="1609571"/>
                <a:ext cx="92618" cy="448478"/>
              </a:xfrm>
              <a:custGeom>
                <a:avLst/>
                <a:gdLst/>
                <a:ahLst/>
                <a:cxnLst/>
                <a:rect l="l" t="t" r="r" b="b"/>
                <a:pathLst>
                  <a:path w="1141" h="5525" extrusionOk="0">
                    <a:moveTo>
                      <a:pt x="1140" y="0"/>
                    </a:moveTo>
                    <a:lnTo>
                      <a:pt x="0" y="5525"/>
                    </a:lnTo>
                    <a:cubicBezTo>
                      <a:pt x="327" y="5425"/>
                      <a:pt x="644" y="5295"/>
                      <a:pt x="947" y="5139"/>
                    </a:cubicBezTo>
                    <a:lnTo>
                      <a:pt x="1140"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flipH="1">
                <a:off x="3150415" y="1049651"/>
                <a:ext cx="78737" cy="238647"/>
              </a:xfrm>
              <a:custGeom>
                <a:avLst/>
                <a:gdLst/>
                <a:ahLst/>
                <a:cxnLst/>
                <a:rect l="l" t="t" r="r" b="b"/>
                <a:pathLst>
                  <a:path w="970" h="2940" extrusionOk="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flipH="1">
                <a:off x="3506108" y="1064505"/>
                <a:ext cx="80361" cy="173709"/>
              </a:xfrm>
              <a:custGeom>
                <a:avLst/>
                <a:gdLst/>
                <a:ahLst/>
                <a:cxnLst/>
                <a:rect l="l" t="t" r="r" b="b"/>
                <a:pathLst>
                  <a:path w="990" h="2140" extrusionOk="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flipH="1">
                <a:off x="3129311" y="1283830"/>
                <a:ext cx="67130" cy="65912"/>
              </a:xfrm>
              <a:custGeom>
                <a:avLst/>
                <a:gdLst/>
                <a:ahLst/>
                <a:cxnLst/>
                <a:rect l="l" t="t" r="r" b="b"/>
                <a:pathLst>
                  <a:path w="827" h="812" extrusionOk="0">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p:cNvSpPr/>
              <p:nvPr/>
            </p:nvSpPr>
            <p:spPr>
              <a:xfrm flipH="1">
                <a:off x="3424689" y="1226199"/>
                <a:ext cx="338165" cy="502782"/>
              </a:xfrm>
              <a:custGeom>
                <a:avLst/>
                <a:gdLst/>
                <a:ahLst/>
                <a:cxnLst/>
                <a:rect l="l" t="t" r="r" b="b"/>
                <a:pathLst>
                  <a:path w="4166" h="6194" extrusionOk="0">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p:cNvSpPr/>
              <p:nvPr/>
            </p:nvSpPr>
            <p:spPr>
              <a:xfrm flipH="1">
                <a:off x="3638905" y="1699346"/>
                <a:ext cx="35229" cy="34498"/>
              </a:xfrm>
              <a:custGeom>
                <a:avLst/>
                <a:gdLst/>
                <a:ahLst/>
                <a:cxnLst/>
                <a:rect l="l" t="t" r="r" b="b"/>
                <a:pathLst>
                  <a:path w="434" h="425" extrusionOk="0">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flipH="1">
                <a:off x="3520963" y="1704704"/>
                <a:ext cx="35229" cy="34498"/>
              </a:xfrm>
              <a:custGeom>
                <a:avLst/>
                <a:gdLst/>
                <a:ahLst/>
                <a:cxnLst/>
                <a:rect l="l" t="t" r="r" b="b"/>
                <a:pathLst>
                  <a:path w="434" h="425" extrusionOk="0">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3"/>
            <p:cNvGrpSpPr/>
            <p:nvPr/>
          </p:nvGrpSpPr>
          <p:grpSpPr>
            <a:xfrm>
              <a:off x="2550780" y="1556223"/>
              <a:ext cx="1459144" cy="3032417"/>
              <a:chOff x="2550780" y="1556223"/>
              <a:chExt cx="1459144" cy="3032417"/>
            </a:xfrm>
          </p:grpSpPr>
          <p:sp>
            <p:nvSpPr>
              <p:cNvPr id="1478" name="Google Shape;1478;p43"/>
              <p:cNvSpPr/>
              <p:nvPr/>
            </p:nvSpPr>
            <p:spPr>
              <a:xfrm flipH="1">
                <a:off x="3187615" y="15948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flipH="1">
                <a:off x="3242527" y="170697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flipH="1">
                <a:off x="3279402" y="181284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flipH="1">
                <a:off x="3255452" y="188184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flipH="1">
                <a:off x="2880715" y="1774761"/>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flipH="1">
                <a:off x="2681752" y="4257267"/>
                <a:ext cx="498807" cy="271726"/>
              </a:xfrm>
              <a:custGeom>
                <a:avLst/>
                <a:gdLst/>
                <a:ahLst/>
                <a:cxnLst/>
                <a:rect l="l" t="t" r="r" b="b"/>
                <a:pathLst>
                  <a:path w="8413" h="4583" extrusionOk="0">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flipH="1">
                <a:off x="3218633" y="4257267"/>
                <a:ext cx="492759" cy="271726"/>
              </a:xfrm>
              <a:custGeom>
                <a:avLst/>
                <a:gdLst/>
                <a:ahLst/>
                <a:cxnLst/>
                <a:rect l="l" t="t" r="r" b="b"/>
                <a:pathLst>
                  <a:path w="8311" h="4583" extrusionOk="0">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flipH="1">
                <a:off x="3759779" y="2690268"/>
                <a:ext cx="250145" cy="198206"/>
              </a:xfrm>
              <a:custGeom>
                <a:avLst/>
                <a:gdLst/>
                <a:ahLst/>
                <a:cxnLst/>
                <a:rect l="l" t="t" r="r" b="b"/>
                <a:pathLst>
                  <a:path w="4219" h="3343" extrusionOk="0">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flipH="1">
                <a:off x="3924724" y="2797525"/>
                <a:ext cx="67057" cy="59171"/>
              </a:xfrm>
              <a:custGeom>
                <a:avLst/>
                <a:gdLst/>
                <a:ahLst/>
                <a:cxnLst/>
                <a:rect l="l" t="t" r="r" b="b"/>
                <a:pathLst>
                  <a:path w="1131" h="998" extrusionOk="0">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flipH="1">
                <a:off x="3902786" y="2826578"/>
                <a:ext cx="57986" cy="46721"/>
              </a:xfrm>
              <a:custGeom>
                <a:avLst/>
                <a:gdLst/>
                <a:ahLst/>
                <a:cxnLst/>
                <a:rect l="l" t="t" r="r" b="b"/>
                <a:pathLst>
                  <a:path w="978" h="788" extrusionOk="0">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3"/>
              <p:cNvSpPr/>
              <p:nvPr/>
            </p:nvSpPr>
            <p:spPr>
              <a:xfrm flipH="1">
                <a:off x="3846696" y="2745586"/>
                <a:ext cx="59942" cy="28934"/>
              </a:xfrm>
              <a:custGeom>
                <a:avLst/>
                <a:gdLst/>
                <a:ahLst/>
                <a:cxnLst/>
                <a:rect l="l" t="t" r="r" b="b"/>
                <a:pathLst>
                  <a:path w="1011" h="488" extrusionOk="0">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flipH="1">
                <a:off x="3004231" y="1907510"/>
                <a:ext cx="239532" cy="336886"/>
              </a:xfrm>
              <a:custGeom>
                <a:avLst/>
                <a:gdLst/>
                <a:ahLst/>
                <a:cxnLst/>
                <a:rect l="l" t="t" r="r" b="b"/>
                <a:pathLst>
                  <a:path w="4040" h="5682" extrusionOk="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flipH="1">
                <a:off x="3117060" y="1984706"/>
                <a:ext cx="97591" cy="129845"/>
              </a:xfrm>
              <a:custGeom>
                <a:avLst/>
                <a:gdLst/>
                <a:ahLst/>
                <a:cxnLst/>
                <a:rect l="l" t="t" r="r" b="b"/>
                <a:pathLst>
                  <a:path w="1646" h="2190" extrusionOk="0">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3"/>
              <p:cNvSpPr/>
              <p:nvPr/>
            </p:nvSpPr>
            <p:spPr>
              <a:xfrm flipH="1">
                <a:off x="3049472" y="1662164"/>
                <a:ext cx="314178" cy="415445"/>
              </a:xfrm>
              <a:custGeom>
                <a:avLst/>
                <a:gdLst/>
                <a:ahLst/>
                <a:cxnLst/>
                <a:rect l="l" t="t" r="r" b="b"/>
                <a:pathLst>
                  <a:path w="5299" h="7007" extrusionOk="0">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p:cNvSpPr/>
              <p:nvPr/>
            </p:nvSpPr>
            <p:spPr>
              <a:xfrm flipH="1">
                <a:off x="3250167" y="1857883"/>
                <a:ext cx="22827" cy="91899"/>
              </a:xfrm>
              <a:custGeom>
                <a:avLst/>
                <a:gdLst/>
                <a:ahLst/>
                <a:cxnLst/>
                <a:rect l="l" t="t" r="r" b="b"/>
                <a:pathLst>
                  <a:path w="385" h="1550" extrusionOk="0">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3"/>
              <p:cNvSpPr/>
              <p:nvPr/>
            </p:nvSpPr>
            <p:spPr>
              <a:xfrm flipH="1">
                <a:off x="3198643" y="1851539"/>
                <a:ext cx="14467" cy="19447"/>
              </a:xfrm>
              <a:custGeom>
                <a:avLst/>
                <a:gdLst/>
                <a:ahLst/>
                <a:cxnLst/>
                <a:rect l="l" t="t" r="r" b="b"/>
                <a:pathLst>
                  <a:path w="244" h="328" extrusionOk="0">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3"/>
              <p:cNvSpPr/>
              <p:nvPr/>
            </p:nvSpPr>
            <p:spPr>
              <a:xfrm flipH="1">
                <a:off x="3303173" y="1857705"/>
                <a:ext cx="14289" cy="19388"/>
              </a:xfrm>
              <a:custGeom>
                <a:avLst/>
                <a:gdLst/>
                <a:ahLst/>
                <a:cxnLst/>
                <a:rect l="l" t="t" r="r" b="b"/>
                <a:pathLst>
                  <a:path w="241" h="327" extrusionOk="0">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3"/>
              <p:cNvSpPr/>
              <p:nvPr/>
            </p:nvSpPr>
            <p:spPr>
              <a:xfrm flipH="1">
                <a:off x="3204750" y="1942076"/>
                <a:ext cx="24961" cy="31246"/>
              </a:xfrm>
              <a:custGeom>
                <a:avLst/>
                <a:gdLst/>
                <a:ahLst/>
                <a:cxnLst/>
                <a:rect l="l" t="t" r="r" b="b"/>
                <a:pathLst>
                  <a:path w="421" h="527" extrusionOk="0">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p:cNvSpPr/>
              <p:nvPr/>
            </p:nvSpPr>
            <p:spPr>
              <a:xfrm flipH="1">
                <a:off x="3179077" y="1813534"/>
                <a:ext cx="55377" cy="16601"/>
              </a:xfrm>
              <a:custGeom>
                <a:avLst/>
                <a:gdLst/>
                <a:ahLst/>
                <a:cxnLst/>
                <a:rect l="l" t="t" r="r" b="b"/>
                <a:pathLst>
                  <a:path w="934" h="280" extrusionOk="0">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3"/>
              <p:cNvSpPr/>
              <p:nvPr/>
            </p:nvSpPr>
            <p:spPr>
              <a:xfrm flipH="1">
                <a:off x="3289893" y="1818751"/>
                <a:ext cx="48321" cy="16127"/>
              </a:xfrm>
              <a:custGeom>
                <a:avLst/>
                <a:gdLst/>
                <a:ahLst/>
                <a:cxnLst/>
                <a:rect l="l" t="t" r="r" b="b"/>
                <a:pathLst>
                  <a:path w="815" h="272" extrusionOk="0">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3"/>
              <p:cNvSpPr/>
              <p:nvPr/>
            </p:nvSpPr>
            <p:spPr>
              <a:xfrm flipH="1">
                <a:off x="2908890" y="187377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3"/>
              <p:cNvSpPr/>
              <p:nvPr/>
            </p:nvSpPr>
            <p:spPr>
              <a:xfrm flipH="1">
                <a:off x="2993200" y="1797822"/>
                <a:ext cx="89528" cy="120952"/>
              </a:xfrm>
              <a:custGeom>
                <a:avLst/>
                <a:gdLst/>
                <a:ahLst/>
                <a:cxnLst/>
                <a:rect l="l" t="t" r="r" b="b"/>
                <a:pathLst>
                  <a:path w="1510" h="2040" extrusionOk="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3"/>
              <p:cNvSpPr/>
              <p:nvPr/>
            </p:nvSpPr>
            <p:spPr>
              <a:xfrm flipH="1">
                <a:off x="3033458" y="1828831"/>
                <a:ext cx="31839" cy="50456"/>
              </a:xfrm>
              <a:custGeom>
                <a:avLst/>
                <a:gdLst/>
                <a:ahLst/>
                <a:cxnLst/>
                <a:rect l="l" t="t" r="r" b="b"/>
                <a:pathLst>
                  <a:path w="537" h="851" extrusionOk="0">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3"/>
              <p:cNvSpPr/>
              <p:nvPr/>
            </p:nvSpPr>
            <p:spPr>
              <a:xfrm flipH="1">
                <a:off x="3056171" y="1662164"/>
                <a:ext cx="282576" cy="142770"/>
              </a:xfrm>
              <a:custGeom>
                <a:avLst/>
                <a:gdLst/>
                <a:ahLst/>
                <a:cxnLst/>
                <a:rect l="l" t="t" r="r" b="b"/>
                <a:pathLst>
                  <a:path w="4766" h="2408" extrusionOk="0">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w="9525" cap="flat" cmpd="sng">
                <a:solidFill>
                  <a:srgbClr val="151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3"/>
              <p:cNvSpPr/>
              <p:nvPr/>
            </p:nvSpPr>
            <p:spPr>
              <a:xfrm flipH="1">
                <a:off x="2711820" y="2766694"/>
                <a:ext cx="874350" cy="1492211"/>
              </a:xfrm>
              <a:custGeom>
                <a:avLst/>
                <a:gdLst/>
                <a:ahLst/>
                <a:cxnLst/>
                <a:rect l="l" t="t" r="r" b="b"/>
                <a:pathLst>
                  <a:path w="14747" h="25168" extrusionOk="0">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3"/>
              <p:cNvSpPr/>
              <p:nvPr/>
            </p:nvSpPr>
            <p:spPr>
              <a:xfrm flipH="1">
                <a:off x="3131229" y="3195308"/>
                <a:ext cx="55614" cy="850574"/>
              </a:xfrm>
              <a:custGeom>
                <a:avLst/>
                <a:gdLst/>
                <a:ahLst/>
                <a:cxnLst/>
                <a:rect l="l" t="t" r="r" b="b"/>
                <a:pathLst>
                  <a:path w="938" h="14346" extrusionOk="0">
                    <a:moveTo>
                      <a:pt x="574" y="0"/>
                    </a:moveTo>
                    <a:lnTo>
                      <a:pt x="1" y="14346"/>
                    </a:lnTo>
                    <a:lnTo>
                      <a:pt x="937" y="7918"/>
                    </a:lnTo>
                    <a:lnTo>
                      <a:pt x="574" y="0"/>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3"/>
              <p:cNvSpPr/>
              <p:nvPr/>
            </p:nvSpPr>
            <p:spPr>
              <a:xfrm flipH="1">
                <a:off x="2809002" y="2156828"/>
                <a:ext cx="1045046" cy="710294"/>
              </a:xfrm>
              <a:custGeom>
                <a:avLst/>
                <a:gdLst/>
                <a:ahLst/>
                <a:cxnLst/>
                <a:rect l="l" t="t" r="r" b="b"/>
                <a:pathLst>
                  <a:path w="17626" h="11980" extrusionOk="0">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3"/>
              <p:cNvSpPr/>
              <p:nvPr/>
            </p:nvSpPr>
            <p:spPr>
              <a:xfrm flipH="1">
                <a:off x="2808989" y="2156828"/>
                <a:ext cx="434536" cy="609916"/>
              </a:xfrm>
              <a:custGeom>
                <a:avLst/>
                <a:gdLst/>
                <a:ahLst/>
                <a:cxnLst/>
                <a:rect l="l" t="t" r="r" b="b"/>
                <a:pathLst>
                  <a:path w="7329" h="10287" extrusionOk="0">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3"/>
              <p:cNvSpPr/>
              <p:nvPr/>
            </p:nvSpPr>
            <p:spPr>
              <a:xfrm flipH="1">
                <a:off x="3356477" y="2513285"/>
                <a:ext cx="61365" cy="234966"/>
              </a:xfrm>
              <a:custGeom>
                <a:avLst/>
                <a:gdLst/>
                <a:ahLst/>
                <a:cxnLst/>
                <a:rect l="l" t="t" r="r" b="b"/>
                <a:pathLst>
                  <a:path w="1035" h="3963" extrusionOk="0">
                    <a:moveTo>
                      <a:pt x="1034" y="0"/>
                    </a:moveTo>
                    <a:lnTo>
                      <a:pt x="1" y="3962"/>
                    </a:lnTo>
                    <a:cubicBezTo>
                      <a:pt x="294" y="3789"/>
                      <a:pt x="551" y="3612"/>
                      <a:pt x="751" y="3425"/>
                    </a:cubicBezTo>
                    <a:lnTo>
                      <a:pt x="103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p:cNvSpPr/>
              <p:nvPr/>
            </p:nvSpPr>
            <p:spPr>
              <a:xfrm flipH="1">
                <a:off x="3220173" y="2168864"/>
                <a:ext cx="368369" cy="1776684"/>
              </a:xfrm>
              <a:custGeom>
                <a:avLst/>
                <a:gdLst/>
                <a:ahLst/>
                <a:cxnLst/>
                <a:rect l="l" t="t" r="r" b="b"/>
                <a:pathLst>
                  <a:path w="6213" h="29966" extrusionOk="0">
                    <a:moveTo>
                      <a:pt x="6213" y="0"/>
                    </a:moveTo>
                    <a:lnTo>
                      <a:pt x="3630" y="9234"/>
                    </a:lnTo>
                    <a:lnTo>
                      <a:pt x="1" y="29965"/>
                    </a:lnTo>
                    <a:lnTo>
                      <a:pt x="5042" y="29965"/>
                    </a:lnTo>
                    <a:lnTo>
                      <a:pt x="6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p:cNvSpPr/>
              <p:nvPr/>
            </p:nvSpPr>
            <p:spPr>
              <a:xfrm flipH="1">
                <a:off x="2696571" y="2156828"/>
                <a:ext cx="308486" cy="1788720"/>
              </a:xfrm>
              <a:custGeom>
                <a:avLst/>
                <a:gdLst/>
                <a:ahLst/>
                <a:cxnLst/>
                <a:rect l="l" t="t" r="r" b="b"/>
                <a:pathLst>
                  <a:path w="5203" h="30169" extrusionOk="0">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p:cNvSpPr/>
              <p:nvPr/>
            </p:nvSpPr>
            <p:spPr>
              <a:xfrm flipH="1">
                <a:off x="2802048" y="2467809"/>
                <a:ext cx="203009" cy="458786"/>
              </a:xfrm>
              <a:custGeom>
                <a:avLst/>
                <a:gdLst/>
                <a:ahLst/>
                <a:cxnLst/>
                <a:rect l="l" t="t" r="r" b="b"/>
                <a:pathLst>
                  <a:path w="3424" h="7738" extrusionOk="0">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p:cNvSpPr/>
              <p:nvPr/>
            </p:nvSpPr>
            <p:spPr>
              <a:xfrm flipH="1">
                <a:off x="3005001" y="2587339"/>
                <a:ext cx="186586" cy="179412"/>
              </a:xfrm>
              <a:custGeom>
                <a:avLst/>
                <a:gdLst/>
                <a:ahLst/>
                <a:cxnLst/>
                <a:rect l="l" t="t" r="r" b="b"/>
                <a:pathLst>
                  <a:path w="3147" h="3026" extrusionOk="0">
                    <a:moveTo>
                      <a:pt x="3146" y="0"/>
                    </a:moveTo>
                    <a:lnTo>
                      <a:pt x="1" y="1733"/>
                    </a:lnTo>
                    <a:lnTo>
                      <a:pt x="477" y="3026"/>
                    </a:lnTo>
                    <a:lnTo>
                      <a:pt x="3146" y="3026"/>
                    </a:lnTo>
                    <a:lnTo>
                      <a:pt x="3146" y="0"/>
                    </a:lnTo>
                    <a:close/>
                  </a:path>
                </a:pathLst>
              </a:custGeom>
              <a:solidFill>
                <a:srgbClr val="4D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flipH="1">
                <a:off x="3005001" y="2766694"/>
                <a:ext cx="158304" cy="169866"/>
              </a:xfrm>
              <a:custGeom>
                <a:avLst/>
                <a:gdLst/>
                <a:ahLst/>
                <a:cxnLst/>
                <a:rect l="l" t="t" r="r" b="b"/>
                <a:pathLst>
                  <a:path w="2670" h="2865" extrusionOk="0">
                    <a:moveTo>
                      <a:pt x="0" y="1"/>
                    </a:moveTo>
                    <a:lnTo>
                      <a:pt x="1057" y="2864"/>
                    </a:lnTo>
                    <a:cubicBezTo>
                      <a:pt x="1057" y="2864"/>
                      <a:pt x="1686" y="2837"/>
                      <a:pt x="2669" y="2697"/>
                    </a:cubicBezTo>
                    <a:lnTo>
                      <a:pt x="2669" y="1"/>
                    </a:lnTo>
                    <a:close/>
                  </a:path>
                </a:pathLst>
              </a:custGeom>
              <a:solidFill>
                <a:srgbClr val="B82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flipH="1">
                <a:off x="2796125" y="2482038"/>
                <a:ext cx="536515" cy="617090"/>
              </a:xfrm>
              <a:custGeom>
                <a:avLst/>
                <a:gdLst/>
                <a:ahLst/>
                <a:cxnLst/>
                <a:rect l="l" t="t" r="r" b="b"/>
                <a:pathLst>
                  <a:path w="9049" h="10408" extrusionOk="0">
                    <a:moveTo>
                      <a:pt x="5765" y="0"/>
                    </a:moveTo>
                    <a:lnTo>
                      <a:pt x="0" y="2826"/>
                    </a:lnTo>
                    <a:lnTo>
                      <a:pt x="3266" y="10407"/>
                    </a:lnTo>
                    <a:lnTo>
                      <a:pt x="9048" y="7768"/>
                    </a:lnTo>
                    <a:lnTo>
                      <a:pt x="5765"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flipH="1">
                <a:off x="3080480" y="2716949"/>
                <a:ext cx="247417" cy="186526"/>
              </a:xfrm>
              <a:custGeom>
                <a:avLst/>
                <a:gdLst/>
                <a:ahLst/>
                <a:cxnLst/>
                <a:rect l="l" t="t" r="r" b="b"/>
                <a:pathLst>
                  <a:path w="4173" h="3146" extrusionOk="0">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flipH="1">
                <a:off x="3241096" y="2813771"/>
                <a:ext cx="71029" cy="53361"/>
              </a:xfrm>
              <a:custGeom>
                <a:avLst/>
                <a:gdLst/>
                <a:ahLst/>
                <a:cxnLst/>
                <a:rect l="l" t="t" r="r" b="b"/>
                <a:pathLst>
                  <a:path w="1198" h="900" extrusionOk="0">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flipH="1">
                <a:off x="3222360" y="2844958"/>
                <a:ext cx="60713" cy="41799"/>
              </a:xfrm>
              <a:custGeom>
                <a:avLst/>
                <a:gdLst/>
                <a:ahLst/>
                <a:cxnLst/>
                <a:rect l="l" t="t" r="r" b="b"/>
                <a:pathLst>
                  <a:path w="1024" h="705" extrusionOk="0">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flipH="1">
                <a:off x="2550780" y="2156828"/>
                <a:ext cx="607426" cy="746046"/>
              </a:xfrm>
              <a:custGeom>
                <a:avLst/>
                <a:gdLst/>
                <a:ahLst/>
                <a:cxnLst/>
                <a:rect l="l" t="t" r="r" b="b"/>
                <a:pathLst>
                  <a:path w="10245" h="12583" extrusionOk="0">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flipH="1">
                <a:off x="2880726" y="2153270"/>
                <a:ext cx="129074" cy="362618"/>
              </a:xfrm>
              <a:custGeom>
                <a:avLst/>
                <a:gdLst/>
                <a:ahLst/>
                <a:cxnLst/>
                <a:rect l="l" t="t" r="r" b="b"/>
                <a:pathLst>
                  <a:path w="2177" h="6116" extrusionOk="0">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3"/>
              <p:cNvSpPr/>
              <p:nvPr/>
            </p:nvSpPr>
            <p:spPr>
              <a:xfrm flipH="1">
                <a:off x="3215424" y="2165306"/>
                <a:ext cx="129252" cy="393271"/>
              </a:xfrm>
              <a:custGeom>
                <a:avLst/>
                <a:gdLst/>
                <a:ahLst/>
                <a:cxnLst/>
                <a:rect l="l" t="t" r="r" b="b"/>
                <a:pathLst>
                  <a:path w="2180" h="6633" extrusionOk="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flipH="1">
                <a:off x="2652159" y="4353140"/>
                <a:ext cx="190914" cy="235500"/>
              </a:xfrm>
              <a:custGeom>
                <a:avLst/>
                <a:gdLst/>
                <a:ahLst/>
                <a:cxnLst/>
                <a:rect l="l" t="t" r="r" b="b"/>
                <a:pathLst>
                  <a:path w="3220" h="3972" extrusionOk="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3"/>
              <p:cNvSpPr/>
              <p:nvPr/>
            </p:nvSpPr>
            <p:spPr>
              <a:xfrm flipH="1">
                <a:off x="3218805" y="4353140"/>
                <a:ext cx="190914" cy="235500"/>
              </a:xfrm>
              <a:custGeom>
                <a:avLst/>
                <a:gdLst/>
                <a:ahLst/>
                <a:cxnLst/>
                <a:rect l="l" t="t" r="r" b="b"/>
                <a:pathLst>
                  <a:path w="3220" h="3972" extrusionOk="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p:nvPr/>
            </p:nvSpPr>
            <p:spPr>
              <a:xfrm flipH="1">
                <a:off x="3285984" y="3847685"/>
                <a:ext cx="286489" cy="11917"/>
              </a:xfrm>
              <a:custGeom>
                <a:avLst/>
                <a:gdLst/>
                <a:ahLst/>
                <a:cxnLst/>
                <a:rect l="l" t="t" r="r" b="b"/>
                <a:pathLst>
                  <a:path w="4832" h="201" extrusionOk="0">
                    <a:moveTo>
                      <a:pt x="0" y="0"/>
                    </a:moveTo>
                    <a:lnTo>
                      <a:pt x="0" y="200"/>
                    </a:lnTo>
                    <a:lnTo>
                      <a:pt x="4831" y="200"/>
                    </a:lnTo>
                    <a:lnTo>
                      <a:pt x="4831"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flipH="1">
                <a:off x="2705702" y="3847685"/>
                <a:ext cx="299355" cy="11917"/>
              </a:xfrm>
              <a:custGeom>
                <a:avLst/>
                <a:gdLst/>
                <a:ahLst/>
                <a:cxnLst/>
                <a:rect l="l" t="t" r="r" b="b"/>
                <a:pathLst>
                  <a:path w="5049" h="201" extrusionOk="0">
                    <a:moveTo>
                      <a:pt x="0" y="0"/>
                    </a:moveTo>
                    <a:lnTo>
                      <a:pt x="0" y="200"/>
                    </a:lnTo>
                    <a:lnTo>
                      <a:pt x="5049" y="200"/>
                    </a:lnTo>
                    <a:lnTo>
                      <a:pt x="5049"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flipH="1">
                <a:off x="3027292" y="2831321"/>
                <a:ext cx="40792" cy="40792"/>
              </a:xfrm>
              <a:custGeom>
                <a:avLst/>
                <a:gdLst/>
                <a:ahLst/>
                <a:cxnLst/>
                <a:rect l="l" t="t" r="r" b="b"/>
                <a:pathLst>
                  <a:path w="688" h="688" extrusionOk="0">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flipH="1">
                <a:off x="3714714" y="2792011"/>
                <a:ext cx="40792" cy="40554"/>
              </a:xfrm>
              <a:custGeom>
                <a:avLst/>
                <a:gdLst/>
                <a:ahLst/>
                <a:cxnLst/>
                <a:rect l="l" t="t" r="r" b="b"/>
                <a:pathLst>
                  <a:path w="688" h="684" extrusionOk="0">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flipH="1">
                <a:off x="2814552" y="18577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flipH="1">
                <a:off x="2908890" y="167909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flipH="1">
                <a:off x="2975390" y="16001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flipH="1">
                <a:off x="3076852" y="15562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flipH="1">
                <a:off x="2814552" y="174244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flipH="1">
                <a:off x="2880715" y="164897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1" name="Google Shape;1531;p43"/>
          <p:cNvGrpSpPr/>
          <p:nvPr/>
        </p:nvGrpSpPr>
        <p:grpSpPr>
          <a:xfrm>
            <a:off x="442825" y="3052268"/>
            <a:ext cx="1045800" cy="1551832"/>
            <a:chOff x="442825" y="3052268"/>
            <a:chExt cx="1045800" cy="1551832"/>
          </a:xfrm>
        </p:grpSpPr>
        <p:sp>
          <p:nvSpPr>
            <p:cNvPr id="1532" name="Google Shape;1532;p43"/>
            <p:cNvSpPr/>
            <p:nvPr/>
          </p:nvSpPr>
          <p:spPr>
            <a:xfrm>
              <a:off x="555650" y="3412836"/>
              <a:ext cx="376637" cy="376637"/>
            </a:xfrm>
            <a:custGeom>
              <a:avLst/>
              <a:gdLst/>
              <a:ahLst/>
              <a:cxnLst/>
              <a:rect l="l" t="t" r="r" b="b"/>
              <a:pathLst>
                <a:path w="5273" h="5273" extrusionOk="0">
                  <a:moveTo>
                    <a:pt x="1" y="1"/>
                  </a:moveTo>
                  <a:cubicBezTo>
                    <a:pt x="1" y="2913"/>
                    <a:pt x="2360" y="5273"/>
                    <a:pt x="5273" y="5273"/>
                  </a:cubicBezTo>
                  <a:cubicBezTo>
                    <a:pt x="5273" y="2363"/>
                    <a:pt x="2910" y="1"/>
                    <a:pt x="1"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1045078" y="3538549"/>
              <a:ext cx="376637" cy="376351"/>
            </a:xfrm>
            <a:custGeom>
              <a:avLst/>
              <a:gdLst/>
              <a:ahLst/>
              <a:cxnLst/>
              <a:rect l="l" t="t" r="r" b="b"/>
              <a:pathLst>
                <a:path w="5273" h="5269" extrusionOk="0">
                  <a:moveTo>
                    <a:pt x="5272" y="0"/>
                  </a:moveTo>
                  <a:cubicBezTo>
                    <a:pt x="2359" y="0"/>
                    <a:pt x="0" y="2359"/>
                    <a:pt x="0" y="5269"/>
                  </a:cubicBezTo>
                  <a:cubicBezTo>
                    <a:pt x="2913" y="5269"/>
                    <a:pt x="5272" y="2910"/>
                    <a:pt x="5272" y="0"/>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841578" y="3052697"/>
              <a:ext cx="294281" cy="532349"/>
            </a:xfrm>
            <a:custGeom>
              <a:avLst/>
              <a:gdLst/>
              <a:ahLst/>
              <a:cxnLst/>
              <a:rect l="l" t="t" r="r" b="b"/>
              <a:pathLst>
                <a:path w="4120" h="7453" extrusionOk="0">
                  <a:moveTo>
                    <a:pt x="2060" y="1"/>
                  </a:moveTo>
                  <a:cubicBezTo>
                    <a:pt x="0" y="2057"/>
                    <a:pt x="0" y="5396"/>
                    <a:pt x="2060" y="7452"/>
                  </a:cubicBezTo>
                  <a:cubicBezTo>
                    <a:pt x="4119" y="5396"/>
                    <a:pt x="4119" y="2057"/>
                    <a:pt x="2060" y="1"/>
                  </a:cubicBez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442825" y="4459200"/>
              <a:ext cx="1045800" cy="144900"/>
            </a:xfrm>
            <a:prstGeom prst="ellipse">
              <a:avLst/>
            </a:prstGeom>
            <a:solidFill>
              <a:srgbClr val="F3D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981507" y="3052268"/>
              <a:ext cx="14357" cy="1210910"/>
            </a:xfrm>
            <a:custGeom>
              <a:avLst/>
              <a:gdLst/>
              <a:ahLst/>
              <a:cxnLst/>
              <a:rect l="l" t="t" r="r" b="b"/>
              <a:pathLst>
                <a:path w="201" h="16953" extrusionOk="0">
                  <a:moveTo>
                    <a:pt x="1" y="0"/>
                  </a:moveTo>
                  <a:lnTo>
                    <a:pt x="1" y="16952"/>
                  </a:lnTo>
                  <a:lnTo>
                    <a:pt x="201" y="16952"/>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1039578" y="3534977"/>
              <a:ext cx="385423" cy="729846"/>
            </a:xfrm>
            <a:custGeom>
              <a:avLst/>
              <a:gdLst/>
              <a:ahLst/>
              <a:cxnLst/>
              <a:rect l="l" t="t" r="r" b="b"/>
              <a:pathLst>
                <a:path w="5396" h="10218" extrusionOk="0">
                  <a:moveTo>
                    <a:pt x="5256" y="1"/>
                  </a:moveTo>
                  <a:lnTo>
                    <a:pt x="28" y="5272"/>
                  </a:lnTo>
                  <a:lnTo>
                    <a:pt x="0" y="5342"/>
                  </a:lnTo>
                  <a:lnTo>
                    <a:pt x="0" y="10218"/>
                  </a:lnTo>
                  <a:lnTo>
                    <a:pt x="200" y="10218"/>
                  </a:lnTo>
                  <a:lnTo>
                    <a:pt x="200" y="5382"/>
                  </a:lnTo>
                  <a:lnTo>
                    <a:pt x="5396" y="140"/>
                  </a:lnTo>
                  <a:lnTo>
                    <a:pt x="52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550650" y="3407907"/>
              <a:ext cx="388566" cy="858344"/>
            </a:xfrm>
            <a:custGeom>
              <a:avLst/>
              <a:gdLst/>
              <a:ahLst/>
              <a:cxnLst/>
              <a:rect l="l" t="t" r="r" b="b"/>
              <a:pathLst>
                <a:path w="5440" h="12017" extrusionOk="0">
                  <a:moveTo>
                    <a:pt x="141" y="0"/>
                  </a:moveTo>
                  <a:lnTo>
                    <a:pt x="1" y="143"/>
                  </a:lnTo>
                  <a:lnTo>
                    <a:pt x="5243" y="5382"/>
                  </a:lnTo>
                  <a:lnTo>
                    <a:pt x="5243" y="12017"/>
                  </a:lnTo>
                  <a:lnTo>
                    <a:pt x="5439" y="12017"/>
                  </a:lnTo>
                  <a:lnTo>
                    <a:pt x="5439" y="5342"/>
                  </a:lnTo>
                  <a:lnTo>
                    <a:pt x="5413" y="5271"/>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743935" y="4040543"/>
              <a:ext cx="489493" cy="498707"/>
            </a:xfrm>
            <a:custGeom>
              <a:avLst/>
              <a:gdLst/>
              <a:ahLst/>
              <a:cxnLst/>
              <a:rect l="l" t="t" r="r" b="b"/>
              <a:pathLst>
                <a:path w="6853" h="6982" extrusionOk="0">
                  <a:moveTo>
                    <a:pt x="1" y="0"/>
                  </a:moveTo>
                  <a:lnTo>
                    <a:pt x="1" y="6695"/>
                  </a:lnTo>
                  <a:cubicBezTo>
                    <a:pt x="1" y="6855"/>
                    <a:pt x="128" y="6982"/>
                    <a:pt x="288" y="6982"/>
                  </a:cubicBezTo>
                  <a:lnTo>
                    <a:pt x="6566" y="6982"/>
                  </a:lnTo>
                  <a:cubicBezTo>
                    <a:pt x="6722" y="6982"/>
                    <a:pt x="6852" y="6855"/>
                    <a:pt x="6852" y="6695"/>
                  </a:cubicBezTo>
                  <a:lnTo>
                    <a:pt x="6852" y="0"/>
                  </a:lnTo>
                  <a:close/>
                </a:path>
              </a:pathLst>
            </a:custGeom>
            <a:solidFill>
              <a:srgbClr val="DD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A33FDB86-5133-4123-B833-63759E29765E}"/>
              </a:ext>
            </a:extLst>
          </p:cNvPr>
          <p:cNvSpPr>
            <a:spLocks noGrp="1"/>
          </p:cNvSpPr>
          <p:nvPr>
            <p:ph type="title"/>
          </p:nvPr>
        </p:nvSpPr>
        <p:spPr/>
        <p:txBody>
          <a:bodyPr/>
          <a:lstStyle/>
          <a:p>
            <a:r>
              <a:rPr lang="en-US" dirty="0"/>
              <a:t>QUESTIONS &amp; DISCUSSION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B7936-F937-4E8F-9415-4DC45582ED63}"/>
              </a:ext>
            </a:extLst>
          </p:cNvPr>
          <p:cNvSpPr txBox="1"/>
          <p:nvPr/>
        </p:nvSpPr>
        <p:spPr>
          <a:xfrm>
            <a:off x="2529657" y="43803"/>
            <a:ext cx="3230515" cy="461665"/>
          </a:xfrm>
          <a:prstGeom prst="rect">
            <a:avLst/>
          </a:prstGeom>
          <a:noFill/>
          <a:ln w="38100">
            <a:solidFill>
              <a:schemeClr val="bg1"/>
            </a:solidFill>
          </a:ln>
        </p:spPr>
        <p:txBody>
          <a:bodyPr wrap="square" rtlCol="0">
            <a:spAutoFit/>
          </a:bodyPr>
          <a:lstStyle/>
          <a:p>
            <a:pPr algn="ctr"/>
            <a:r>
              <a:rPr lang="en-US" sz="2400" dirty="0">
                <a:latin typeface="Anaheim" panose="020B0604020202020204"/>
              </a:rPr>
              <a:t>Resources</a:t>
            </a:r>
          </a:p>
        </p:txBody>
      </p:sp>
      <p:sp>
        <p:nvSpPr>
          <p:cNvPr id="4" name="Rectangle 1">
            <a:extLst>
              <a:ext uri="{FF2B5EF4-FFF2-40B4-BE49-F238E27FC236}">
                <a16:creationId xmlns:a16="http://schemas.microsoft.com/office/drawing/2014/main" id="{C8013F8F-4DD9-4A78-8599-2B0895576880}"/>
              </a:ext>
            </a:extLst>
          </p:cNvPr>
          <p:cNvSpPr>
            <a:spLocks noChangeArrowheads="1"/>
          </p:cNvSpPr>
          <p:nvPr/>
        </p:nvSpPr>
        <p:spPr bwMode="auto">
          <a:xfrm>
            <a:off x="191641" y="734589"/>
            <a:ext cx="8662160" cy="413959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ts val="600"/>
              </a:spcBef>
              <a:spcAft>
                <a:spcPts val="600"/>
              </a:spcAft>
              <a:buClrTx/>
              <a:buSzTx/>
              <a:buFontTx/>
              <a:buNone/>
              <a:tabLst/>
            </a:pPr>
            <a:r>
              <a:rPr lang="en-US" altLang="en-US" dirty="0">
                <a:solidFill>
                  <a:schemeClr val="tx1"/>
                </a:solidFill>
                <a:latin typeface="Arial" panose="020B0604020202020204" pitchFamily="34" charset="0"/>
              </a:rPr>
              <a:t>HELPS Brain Injury Screening Tool:                                                                                  </a:t>
            </a:r>
            <a:r>
              <a:rPr kumimoji="0" lang="en-US" altLang="en-US" sz="1200" b="0" i="0" u="none" strike="noStrike" cap="none" normalizeH="0" baseline="0" dirty="0">
                <a:ln>
                  <a:noFill/>
                </a:ln>
                <a:solidFill>
                  <a:schemeClr val="tx1"/>
                </a:solidFill>
                <a:effectLst/>
                <a:latin typeface="Arial" panose="020B0604020202020204" pitchFamily="34" charset="0"/>
                <a:hlinkClick r:id="rId3"/>
              </a:rPr>
              <a:t>https://abitoolkit.ca/assets/images/HELPS-tool.pdf</a:t>
            </a:r>
            <a:br>
              <a:rPr kumimoji="0" lang="en-US" altLang="en-US" b="0" i="0" u="none" strike="noStrike" cap="none" normalizeH="0" baseline="0" dirty="0">
                <a:ln>
                  <a:noFill/>
                </a:ln>
                <a:solidFill>
                  <a:schemeClr val="tx1"/>
                </a:solidFill>
                <a:effectLst/>
                <a:latin typeface="Arial" panose="020B0604020202020204" pitchFamily="34" charset="0"/>
              </a:rPr>
            </a:b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OSU TBI Forms and Related Documents:                                                                       </a:t>
            </a:r>
            <a:r>
              <a:rPr lang="en-US" sz="1200" dirty="0">
                <a:solidFill>
                  <a:schemeClr val="tx1">
                    <a:lumMod val="50000"/>
                    <a:lumOff val="50000"/>
                  </a:schemeClr>
                </a:solidFill>
                <a:cs typeface="Calibri"/>
                <a:hlinkClick r:id="rId4"/>
              </a:rPr>
              <a:t>https://wexnermedical.osu.edu/neurological-institute/departments-and-centers/research-centers/ohio-valley-center-for-brain-injury-prevention-and-rehabilitation/osu-tbi-id</a:t>
            </a:r>
            <a:r>
              <a:rPr lang="en-US" sz="1200" dirty="0">
                <a:solidFill>
                  <a:schemeClr val="tx1">
                    <a:lumMod val="50000"/>
                    <a:lumOff val="50000"/>
                  </a:schemeClr>
                </a:solidFill>
                <a:cs typeface="Calibri"/>
              </a:rPr>
              <a:t> </a:t>
            </a:r>
          </a:p>
          <a:p>
            <a:pPr marL="0" marR="0" lvl="0" indent="0" algn="l" defTabSz="914400" rtl="0" eaLnBrk="0" fontAlgn="base" latinLnBrk="0" hangingPunct="0">
              <a:spcBef>
                <a:spcPts val="60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hlinkClick r:id="rId5"/>
              </a:rPr>
              <a:t>https://www.brainline.org/sites/default/files/TBI-Screening_v2.pdf</a:t>
            </a: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spcBef>
                <a:spcPts val="600"/>
              </a:spcBef>
              <a:spcAft>
                <a:spcPts val="60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RBANS                                                                                        </a:t>
            </a:r>
            <a:r>
              <a:rPr kumimoji="0" lang="en-US" altLang="en-US" sz="1200" b="0" i="0" u="none" strike="noStrike" cap="none" normalizeH="0" baseline="0" dirty="0">
                <a:ln>
                  <a:noFill/>
                </a:ln>
                <a:solidFill>
                  <a:schemeClr val="tx1"/>
                </a:solidFill>
                <a:effectLst/>
                <a:latin typeface="Arial" panose="020B0604020202020204" pitchFamily="34" charset="0"/>
                <a:hlinkClick r:id="rId6"/>
              </a:rPr>
              <a:t>https://www.pearsonassessments.com/store/usassessments/en/Store/Professional-Assessments/Cognition-%26-Neuro/Repeatable-Battery-for-the-Assessment-of-Neuropsychological-Status-Update/p/100000726.html?tab=product-details</a:t>
            </a:r>
            <a:endParaRPr lang="en-US" altLang="en-US" sz="1200" dirty="0">
              <a:solidFill>
                <a:srgbClr val="888888"/>
              </a:solidFill>
              <a:latin typeface="Arial" panose="020B0604020202020204" pitchFamily="34" charset="0"/>
            </a:endParaRPr>
          </a:p>
          <a:p>
            <a:pPr marL="0" marR="0" lvl="0" indent="0" algn="l" defTabSz="914400" rtl="0" eaLnBrk="0" fontAlgn="base" latinLnBrk="0" hangingPunct="0">
              <a:spcBef>
                <a:spcPts val="600"/>
              </a:spcBef>
              <a:spcAft>
                <a:spcPts val="600"/>
              </a:spcAft>
              <a:buClrTx/>
              <a:buSzTx/>
              <a:buFontTx/>
              <a:buNone/>
              <a:tabLst/>
            </a:pPr>
            <a:br>
              <a:rPr kumimoji="0" lang="en-US" altLang="en-US" b="0" i="0" u="none" strike="noStrike" cap="none" normalizeH="0" baseline="0" dirty="0">
                <a:ln>
                  <a:noFill/>
                </a:ln>
                <a:solidFill>
                  <a:srgbClr val="888888"/>
                </a:solidFill>
                <a:effectLst/>
                <a:latin typeface="Arial" panose="020B0604020202020204" pitchFamily="34" charset="0"/>
              </a:rPr>
            </a:br>
            <a:r>
              <a:rPr lang="en-US" kern="1200" dirty="0" err="1">
                <a:solidFill>
                  <a:schemeClr val="tx1"/>
                </a:solidFill>
              </a:rPr>
              <a:t>Brainline</a:t>
            </a:r>
            <a:r>
              <a:rPr lang="en-US" kern="1200" dirty="0">
                <a:solidFill>
                  <a:schemeClr val="tx1"/>
                </a:solidFill>
              </a:rPr>
              <a:t> Resource Page – Resources for </a:t>
            </a:r>
            <a:r>
              <a:rPr lang="en-US" kern="1200" dirty="0">
                <a:solidFill>
                  <a:prstClr val="black"/>
                </a:solidFill>
              </a:rPr>
              <a:t>practitioners, families, and individuals with brain injury</a:t>
            </a:r>
            <a:r>
              <a:rPr lang="en-US" kern="1200" dirty="0">
                <a:solidFill>
                  <a:schemeClr val="tx1"/>
                </a:solidFill>
              </a:rPr>
              <a:t>                    </a:t>
            </a:r>
            <a:r>
              <a:rPr lang="en-US" kern="1200" dirty="0">
                <a:solidFill>
                  <a:prstClr val="black"/>
                </a:solidFill>
                <a:hlinkClick r:id="rId7"/>
              </a:rPr>
              <a:t>www.brainline.org</a:t>
            </a:r>
            <a:r>
              <a:rPr lang="en-US" kern="1200" dirty="0">
                <a:solidFill>
                  <a:prstClr val="black"/>
                </a:solidFill>
              </a:rPr>
              <a:t> </a:t>
            </a:r>
          </a:p>
          <a:p>
            <a:pPr defTabSz="457200">
              <a:spcBef>
                <a:spcPts val="600"/>
              </a:spcBef>
              <a:spcAft>
                <a:spcPts val="600"/>
              </a:spcAft>
              <a:buClrTx/>
              <a:buFontTx/>
              <a:buNone/>
              <a:defRPr/>
            </a:pPr>
            <a:r>
              <a:rPr lang="en-US" kern="1200" dirty="0">
                <a:solidFill>
                  <a:schemeClr val="tx1"/>
                </a:solidFill>
              </a:rPr>
              <a:t>National Health Care for the Homeless Council Adapted Clinical Guidelines on the Diagnosis and Treatment of TBI for Unstably Housed Patients</a:t>
            </a:r>
            <a:r>
              <a:rPr lang="en-US" kern="1200" dirty="0">
                <a:solidFill>
                  <a:prstClr val="black"/>
                </a:solidFill>
              </a:rPr>
              <a:t>:                                                                                                                          </a:t>
            </a:r>
            <a:r>
              <a:rPr lang="en-US" altLang="en-US" sz="1200" dirty="0">
                <a:solidFill>
                  <a:schemeClr val="tx1"/>
                </a:solidFill>
                <a:hlinkClick r:id="rId8"/>
              </a:rPr>
              <a:t>https://nhchc.org/clinical-practice/adapted-clinical-guidelines</a:t>
            </a:r>
            <a:r>
              <a:rPr lang="en-US" altLang="en-US" sz="1200" dirty="0">
                <a:solidFill>
                  <a:schemeClr val="tx1"/>
                </a:solidFill>
              </a:rPr>
              <a:t> </a:t>
            </a:r>
            <a:endParaRPr lang="en-US" kern="1200" dirty="0">
              <a:solidFill>
                <a:prstClr val="black"/>
              </a:solidFill>
            </a:endParaRPr>
          </a:p>
        </p:txBody>
      </p:sp>
    </p:spTree>
    <p:extLst>
      <p:ext uri="{BB962C8B-B14F-4D97-AF65-F5344CB8AC3E}">
        <p14:creationId xmlns:p14="http://schemas.microsoft.com/office/powerpoint/2010/main" val="21525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315"/>
        <p:cNvGrpSpPr/>
        <p:nvPr/>
      </p:nvGrpSpPr>
      <p:grpSpPr>
        <a:xfrm>
          <a:off x="0" y="0"/>
          <a:ext cx="0" cy="0"/>
          <a:chOff x="0" y="0"/>
          <a:chExt cx="0" cy="0"/>
        </a:xfrm>
      </p:grpSpPr>
      <p:grpSp>
        <p:nvGrpSpPr>
          <p:cNvPr id="316" name="Google Shape;316;p23"/>
          <p:cNvGrpSpPr/>
          <p:nvPr/>
        </p:nvGrpSpPr>
        <p:grpSpPr>
          <a:xfrm flipH="1">
            <a:off x="4045330" y="906785"/>
            <a:ext cx="1959894" cy="3680513"/>
            <a:chOff x="2340925" y="365450"/>
            <a:chExt cx="2320500" cy="4357700"/>
          </a:xfrm>
        </p:grpSpPr>
        <p:sp>
          <p:nvSpPr>
            <p:cNvPr id="317" name="Google Shape;317;p23"/>
            <p:cNvSpPr/>
            <p:nvPr/>
          </p:nvSpPr>
          <p:spPr>
            <a:xfrm>
              <a:off x="2340925" y="4567450"/>
              <a:ext cx="2320500" cy="155700"/>
            </a:xfrm>
            <a:prstGeom prst="ellipse">
              <a:avLst/>
            </a:prstGeom>
            <a:solidFill>
              <a:srgbClr val="FFFFFF">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3"/>
            <p:cNvGrpSpPr/>
            <p:nvPr/>
          </p:nvGrpSpPr>
          <p:grpSpPr>
            <a:xfrm>
              <a:off x="2587625" y="365450"/>
              <a:ext cx="1959337" cy="4262882"/>
              <a:chOff x="2614500" y="238100"/>
              <a:chExt cx="1959337" cy="4262882"/>
            </a:xfrm>
          </p:grpSpPr>
          <p:sp>
            <p:nvSpPr>
              <p:cNvPr id="319" name="Google Shape;319;p23"/>
              <p:cNvSpPr/>
              <p:nvPr/>
            </p:nvSpPr>
            <p:spPr>
              <a:xfrm flipH="1">
                <a:off x="2722958" y="4130022"/>
                <a:ext cx="707175" cy="370958"/>
              </a:xfrm>
              <a:custGeom>
                <a:avLst/>
                <a:gdLst/>
                <a:ahLst/>
                <a:cxnLst/>
                <a:rect l="l" t="t" r="r" b="b"/>
                <a:pathLst>
                  <a:path w="8712" h="4570" extrusionOk="0">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0" name="Google Shape;320;p23"/>
              <p:cNvSpPr/>
              <p:nvPr/>
            </p:nvSpPr>
            <p:spPr>
              <a:xfrm flipH="1">
                <a:off x="3788980" y="4043493"/>
                <a:ext cx="741024" cy="457488"/>
              </a:xfrm>
              <a:custGeom>
                <a:avLst/>
                <a:gdLst/>
                <a:ahLst/>
                <a:cxnLst/>
                <a:rect l="l" t="t" r="r" b="b"/>
                <a:pathLst>
                  <a:path w="9129" h="5636" extrusionOk="0">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1" name="Google Shape;321;p23"/>
              <p:cNvSpPr/>
              <p:nvPr/>
            </p:nvSpPr>
            <p:spPr>
              <a:xfrm flipH="1">
                <a:off x="2614500" y="1848377"/>
                <a:ext cx="1597394" cy="2338823"/>
              </a:xfrm>
              <a:custGeom>
                <a:avLst/>
                <a:gdLst/>
                <a:ahLst/>
                <a:cxnLst/>
                <a:rect l="l" t="t" r="r" b="b"/>
                <a:pathLst>
                  <a:path w="19679" h="28813" extrusionOk="0">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flipH="1">
                <a:off x="3397338" y="2511141"/>
                <a:ext cx="116970" cy="877799"/>
              </a:xfrm>
              <a:custGeom>
                <a:avLst/>
                <a:gdLst/>
                <a:ahLst/>
                <a:cxnLst/>
                <a:rect l="l" t="t" r="r" b="b"/>
                <a:pathLst>
                  <a:path w="1441" h="10814" extrusionOk="0">
                    <a:moveTo>
                      <a:pt x="1" y="0"/>
                    </a:moveTo>
                    <a:lnTo>
                      <a:pt x="878" y="10813"/>
                    </a:lnTo>
                    <a:lnTo>
                      <a:pt x="1441" y="8741"/>
                    </a:lnTo>
                    <a:lnTo>
                      <a:pt x="1" y="0"/>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flipH="1">
                <a:off x="2997432" y="2182854"/>
                <a:ext cx="794273" cy="431594"/>
              </a:xfrm>
              <a:custGeom>
                <a:avLst/>
                <a:gdLst/>
                <a:ahLst/>
                <a:cxnLst/>
                <a:rect l="l" t="t" r="r" b="b"/>
                <a:pathLst>
                  <a:path w="9785" h="5317" extrusionOk="0">
                    <a:moveTo>
                      <a:pt x="0" y="1"/>
                    </a:moveTo>
                    <a:lnTo>
                      <a:pt x="0" y="5316"/>
                    </a:lnTo>
                    <a:lnTo>
                      <a:pt x="9785" y="5316"/>
                    </a:lnTo>
                    <a:lnTo>
                      <a:pt x="97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flipH="1">
                <a:off x="3119111" y="2324336"/>
                <a:ext cx="546778" cy="249200"/>
              </a:xfrm>
              <a:custGeom>
                <a:avLst/>
                <a:gdLst/>
                <a:ahLst/>
                <a:cxnLst/>
                <a:rect l="l" t="t" r="r" b="b"/>
                <a:pathLst>
                  <a:path w="6736" h="3070" extrusionOk="0">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flipH="1">
                <a:off x="3196436" y="2182862"/>
                <a:ext cx="396350" cy="173726"/>
              </a:xfrm>
              <a:custGeom>
                <a:avLst/>
                <a:gdLst/>
                <a:ahLst/>
                <a:cxnLst/>
                <a:rect l="l" t="t" r="r" b="b"/>
                <a:pathLst>
                  <a:path w="2900" h="1318" extrusionOk="0">
                    <a:moveTo>
                      <a:pt x="1" y="1"/>
                    </a:moveTo>
                    <a:lnTo>
                      <a:pt x="1" y="1317"/>
                    </a:lnTo>
                    <a:lnTo>
                      <a:pt x="2900" y="1317"/>
                    </a:lnTo>
                    <a:lnTo>
                      <a:pt x="2900" y="1"/>
                    </a:lnTo>
                    <a:close/>
                  </a:path>
                </a:pathLst>
              </a:custGeom>
              <a:solidFill>
                <a:srgbClr val="6AA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flipH="1">
                <a:off x="2948531" y="1427747"/>
                <a:ext cx="821303" cy="667481"/>
              </a:xfrm>
              <a:custGeom>
                <a:avLst/>
                <a:gdLst/>
                <a:ahLst/>
                <a:cxnLst/>
                <a:rect l="l" t="t" r="r" b="b"/>
                <a:pathLst>
                  <a:path w="10118" h="8223" extrusionOk="0">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flipH="1">
                <a:off x="3224683" y="728294"/>
                <a:ext cx="320388" cy="603842"/>
              </a:xfrm>
              <a:custGeom>
                <a:avLst/>
                <a:gdLst/>
                <a:ahLst/>
                <a:cxnLst/>
                <a:rect l="l" t="t" r="r" b="b"/>
                <a:pathLst>
                  <a:path w="3947" h="7439" extrusionOk="0">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flipH="1">
                <a:off x="4294847" y="1215971"/>
                <a:ext cx="278990" cy="302773"/>
              </a:xfrm>
              <a:custGeom>
                <a:avLst/>
                <a:gdLst/>
                <a:ahLst/>
                <a:cxnLst/>
                <a:rect l="l" t="t" r="r" b="b"/>
                <a:pathLst>
                  <a:path w="3437" h="3730" extrusionOk="0">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3368603" y="826755"/>
                <a:ext cx="133448" cy="170219"/>
              </a:xfrm>
              <a:custGeom>
                <a:avLst/>
                <a:gdLst/>
                <a:ahLst/>
                <a:cxnLst/>
                <a:rect l="l" t="t" r="r" b="b"/>
                <a:pathLst>
                  <a:path w="1644" h="2097" extrusionOk="0">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flipH="1">
                <a:off x="3258287" y="376578"/>
                <a:ext cx="419905" cy="550999"/>
              </a:xfrm>
              <a:custGeom>
                <a:avLst/>
                <a:gdLst/>
                <a:ahLst/>
                <a:cxnLst/>
                <a:rect l="l" t="t" r="r" b="b"/>
                <a:pathLst>
                  <a:path w="5173" h="6788" extrusionOk="0">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flipH="1">
                <a:off x="3532570" y="631781"/>
                <a:ext cx="29060" cy="123626"/>
              </a:xfrm>
              <a:custGeom>
                <a:avLst/>
                <a:gdLst/>
                <a:ahLst/>
                <a:cxnLst/>
                <a:rect l="l" t="t" r="r" b="b"/>
                <a:pathLst>
                  <a:path w="358" h="1523" extrusionOk="0">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flipH="1">
                <a:off x="3457893" y="628534"/>
                <a:ext cx="18183" cy="25407"/>
              </a:xfrm>
              <a:custGeom>
                <a:avLst/>
                <a:gdLst/>
                <a:ahLst/>
                <a:cxnLst/>
                <a:rect l="l" t="t" r="r" b="b"/>
                <a:pathLst>
                  <a:path w="224" h="313" extrusionOk="0">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3596371" y="628778"/>
                <a:ext cx="18507" cy="25407"/>
              </a:xfrm>
              <a:custGeom>
                <a:avLst/>
                <a:gdLst/>
                <a:ahLst/>
                <a:cxnLst/>
                <a:rect l="l" t="t" r="r" b="b"/>
                <a:pathLst>
                  <a:path w="228" h="313" extrusionOk="0">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3428427" y="577640"/>
                <a:ext cx="72893" cy="22972"/>
              </a:xfrm>
              <a:custGeom>
                <a:avLst/>
                <a:gdLst/>
                <a:ahLst/>
                <a:cxnLst/>
                <a:rect l="l" t="t" r="r" b="b"/>
                <a:pathLst>
                  <a:path w="898" h="283" extrusionOk="0">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3575266" y="577315"/>
                <a:ext cx="64451" cy="20374"/>
              </a:xfrm>
              <a:custGeom>
                <a:avLst/>
                <a:gdLst/>
                <a:ahLst/>
                <a:cxnLst/>
                <a:rect l="l" t="t" r="r" b="b"/>
                <a:pathLst>
                  <a:path w="794" h="251" extrusionOk="0">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3460652" y="755324"/>
                <a:ext cx="56009" cy="32225"/>
              </a:xfrm>
              <a:custGeom>
                <a:avLst/>
                <a:gdLst/>
                <a:ahLst/>
                <a:cxnLst/>
                <a:rect l="l" t="t" r="r" b="b"/>
                <a:pathLst>
                  <a:path w="690" h="397" extrusionOk="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3199361" y="601342"/>
                <a:ext cx="122002" cy="159423"/>
              </a:xfrm>
              <a:custGeom>
                <a:avLst/>
                <a:gdLst/>
                <a:ahLst/>
                <a:cxnLst/>
                <a:rect l="l" t="t" r="r" b="b"/>
                <a:pathLst>
                  <a:path w="1503" h="1964" extrusionOk="0">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3250175" y="642739"/>
                <a:ext cx="42534" cy="67536"/>
              </a:xfrm>
              <a:custGeom>
                <a:avLst/>
                <a:gdLst/>
                <a:ahLst/>
                <a:cxnLst/>
                <a:rect l="l" t="t" r="r" b="b"/>
                <a:pathLst>
                  <a:path w="524" h="832" extrusionOk="0">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3259667" y="376578"/>
                <a:ext cx="376316" cy="230611"/>
              </a:xfrm>
              <a:custGeom>
                <a:avLst/>
                <a:gdLst/>
                <a:ahLst/>
                <a:cxnLst/>
                <a:rect l="l" t="t" r="r" b="b"/>
                <a:pathLst>
                  <a:path w="4636" h="2841" extrusionOk="0">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3364625" y="238100"/>
                <a:ext cx="150981" cy="143188"/>
              </a:xfrm>
              <a:custGeom>
                <a:avLst/>
                <a:gdLst/>
                <a:ahLst/>
                <a:cxnLst/>
                <a:rect l="l" t="t" r="r" b="b"/>
                <a:pathLst>
                  <a:path w="1860" h="1764" extrusionOk="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2848760" y="1060447"/>
                <a:ext cx="1661195" cy="1013357"/>
              </a:xfrm>
              <a:custGeom>
                <a:avLst/>
                <a:gdLst/>
                <a:ahLst/>
                <a:cxnLst/>
                <a:rect l="l" t="t" r="r" b="b"/>
                <a:pathLst>
                  <a:path w="20465" h="12484" extrusionOk="0">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2948535" y="1534650"/>
                <a:ext cx="531030" cy="556762"/>
              </a:xfrm>
              <a:custGeom>
                <a:avLst/>
                <a:gdLst/>
                <a:ahLst/>
                <a:cxnLst/>
                <a:rect l="l" t="t" r="r" b="b"/>
                <a:pathLst>
                  <a:path w="6542" h="6859" extrusionOk="0">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2995373" y="2020379"/>
                <a:ext cx="429078" cy="323635"/>
              </a:xfrm>
              <a:custGeom>
                <a:avLst/>
                <a:gdLst/>
                <a:ahLst/>
                <a:cxnLst/>
                <a:rect l="l" t="t" r="r" b="b"/>
                <a:pathLst>
                  <a:path w="5286" h="3987" extrusionOk="0">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3359430" y="2074196"/>
                <a:ext cx="170462" cy="121759"/>
              </a:xfrm>
              <a:custGeom>
                <a:avLst/>
                <a:gdLst/>
                <a:ahLst/>
                <a:cxnLst/>
                <a:rect l="l" t="t" r="r" b="b"/>
                <a:pathLst>
                  <a:path w="2100" h="1500" extrusionOk="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3226307" y="2074196"/>
                <a:ext cx="305533" cy="266246"/>
              </a:xfrm>
              <a:custGeom>
                <a:avLst/>
                <a:gdLst/>
                <a:ahLst/>
                <a:cxnLst/>
                <a:rect l="l" t="t" r="r" b="b"/>
                <a:pathLst>
                  <a:path w="3764" h="3280" extrusionOk="0">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3433054" y="2226554"/>
                <a:ext cx="71756" cy="85069"/>
              </a:xfrm>
              <a:custGeom>
                <a:avLst/>
                <a:gdLst/>
                <a:ahLst/>
                <a:cxnLst/>
                <a:rect l="l" t="t" r="r" b="b"/>
                <a:pathLst>
                  <a:path w="884" h="1048" extrusionOk="0">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3399449" y="2256019"/>
                <a:ext cx="64289" cy="68185"/>
              </a:xfrm>
              <a:custGeom>
                <a:avLst/>
                <a:gdLst/>
                <a:ahLst/>
                <a:cxnLst/>
                <a:rect l="l" t="t" r="r" b="b"/>
                <a:pathLst>
                  <a:path w="792" h="840" extrusionOk="0">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2645276" y="1060447"/>
                <a:ext cx="777551" cy="1233578"/>
              </a:xfrm>
              <a:custGeom>
                <a:avLst/>
                <a:gdLst/>
                <a:ahLst/>
                <a:cxnLst/>
                <a:rect l="l" t="t" r="r" b="b"/>
                <a:pathLst>
                  <a:path w="9579" h="15197" extrusionOk="0">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3754086" y="1609571"/>
                <a:ext cx="92618" cy="448478"/>
              </a:xfrm>
              <a:custGeom>
                <a:avLst/>
                <a:gdLst/>
                <a:ahLst/>
                <a:cxnLst/>
                <a:rect l="l" t="t" r="r" b="b"/>
                <a:pathLst>
                  <a:path w="1141" h="5525" extrusionOk="0">
                    <a:moveTo>
                      <a:pt x="1140" y="0"/>
                    </a:moveTo>
                    <a:lnTo>
                      <a:pt x="0" y="5525"/>
                    </a:lnTo>
                    <a:cubicBezTo>
                      <a:pt x="327" y="5425"/>
                      <a:pt x="644" y="5295"/>
                      <a:pt x="947" y="5139"/>
                    </a:cubicBezTo>
                    <a:lnTo>
                      <a:pt x="1140"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3150415" y="1049651"/>
                <a:ext cx="78737" cy="238647"/>
              </a:xfrm>
              <a:custGeom>
                <a:avLst/>
                <a:gdLst/>
                <a:ahLst/>
                <a:cxnLst/>
                <a:rect l="l" t="t" r="r" b="b"/>
                <a:pathLst>
                  <a:path w="970" h="2940" extrusionOk="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3506108" y="1064505"/>
                <a:ext cx="80361" cy="173709"/>
              </a:xfrm>
              <a:custGeom>
                <a:avLst/>
                <a:gdLst/>
                <a:ahLst/>
                <a:cxnLst/>
                <a:rect l="l" t="t" r="r" b="b"/>
                <a:pathLst>
                  <a:path w="990" h="2140" extrusionOk="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3129311" y="1283830"/>
                <a:ext cx="67130" cy="65912"/>
              </a:xfrm>
              <a:custGeom>
                <a:avLst/>
                <a:gdLst/>
                <a:ahLst/>
                <a:cxnLst/>
                <a:rect l="l" t="t" r="r" b="b"/>
                <a:pathLst>
                  <a:path w="827" h="812" extrusionOk="0">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3424689" y="1226199"/>
                <a:ext cx="338165" cy="502782"/>
              </a:xfrm>
              <a:custGeom>
                <a:avLst/>
                <a:gdLst/>
                <a:ahLst/>
                <a:cxnLst/>
                <a:rect l="l" t="t" r="r" b="b"/>
                <a:pathLst>
                  <a:path w="4166" h="6194" extrusionOk="0">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3638905" y="1699346"/>
                <a:ext cx="35229" cy="34498"/>
              </a:xfrm>
              <a:custGeom>
                <a:avLst/>
                <a:gdLst/>
                <a:ahLst/>
                <a:cxnLst/>
                <a:rect l="l" t="t" r="r" b="b"/>
                <a:pathLst>
                  <a:path w="434" h="425" extrusionOk="0">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3520963" y="1704704"/>
                <a:ext cx="35229" cy="34498"/>
              </a:xfrm>
              <a:custGeom>
                <a:avLst/>
                <a:gdLst/>
                <a:ahLst/>
                <a:cxnLst/>
                <a:rect l="l" t="t" r="r" b="b"/>
                <a:pathLst>
                  <a:path w="434" h="425" extrusionOk="0">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23"/>
          <p:cNvSpPr txBox="1">
            <a:spLocks noGrp="1"/>
          </p:cNvSpPr>
          <p:nvPr>
            <p:ph type="title"/>
          </p:nvPr>
        </p:nvSpPr>
        <p:spPr>
          <a:xfrm>
            <a:off x="5839150" y="2208550"/>
            <a:ext cx="2662200"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b="0" dirty="0"/>
              <a:t>DEFINING  TBI</a:t>
            </a:r>
            <a:endParaRPr sz="2800" b="0" dirty="0"/>
          </a:p>
        </p:txBody>
      </p:sp>
      <p:sp>
        <p:nvSpPr>
          <p:cNvPr id="357" name="Google Shape;357;p23"/>
          <p:cNvSpPr txBox="1">
            <a:spLocks noGrp="1"/>
          </p:cNvSpPr>
          <p:nvPr>
            <p:ph type="subTitle" idx="1"/>
          </p:nvPr>
        </p:nvSpPr>
        <p:spPr>
          <a:xfrm>
            <a:off x="209475" y="734466"/>
            <a:ext cx="3806659" cy="3549009"/>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Clr>
                <a:schemeClr val="bg1"/>
              </a:buClr>
            </a:pPr>
            <a:r>
              <a:rPr lang="en-US" sz="2800" dirty="0"/>
              <a:t>A TBI is caused by a bump, blow, or jolt to the head that disrupts the normal function of the brain.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485"/>
        <p:cNvGrpSpPr/>
        <p:nvPr/>
      </p:nvGrpSpPr>
      <p:grpSpPr>
        <a:xfrm>
          <a:off x="0" y="0"/>
          <a:ext cx="0" cy="0"/>
          <a:chOff x="0" y="0"/>
          <a:chExt cx="0" cy="0"/>
        </a:xfrm>
      </p:grpSpPr>
      <p:sp>
        <p:nvSpPr>
          <p:cNvPr id="486" name="Google Shape;486;p27"/>
          <p:cNvSpPr txBox="1">
            <a:spLocks noGrp="1"/>
          </p:cNvSpPr>
          <p:nvPr>
            <p:ph type="subTitle" idx="4294967295"/>
          </p:nvPr>
        </p:nvSpPr>
        <p:spPr>
          <a:xfrm>
            <a:off x="1249673" y="1840600"/>
            <a:ext cx="1995499" cy="3675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600" dirty="0">
                <a:solidFill>
                  <a:srgbClr val="FFFFFF"/>
                </a:solidFill>
              </a:rPr>
              <a:t>Cerebral Contusions</a:t>
            </a:r>
          </a:p>
        </p:txBody>
      </p:sp>
      <p:sp>
        <p:nvSpPr>
          <p:cNvPr id="488" name="Google Shape;488;p27"/>
          <p:cNvSpPr txBox="1">
            <a:spLocks noGrp="1"/>
          </p:cNvSpPr>
          <p:nvPr>
            <p:ph type="title"/>
          </p:nvPr>
        </p:nvSpPr>
        <p:spPr>
          <a:xfrm>
            <a:off x="6528391" y="2208550"/>
            <a:ext cx="2477386"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0" dirty="0"/>
              <a:t>PATHOLOGY &amp; PATHOPHYSIOLOGY </a:t>
            </a:r>
            <a:endParaRPr b="0" dirty="0"/>
          </a:p>
        </p:txBody>
      </p:sp>
      <p:sp>
        <p:nvSpPr>
          <p:cNvPr id="489" name="Google Shape;489;p27"/>
          <p:cNvSpPr/>
          <p:nvPr/>
        </p:nvSpPr>
        <p:spPr>
          <a:xfrm>
            <a:off x="798725" y="1840600"/>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798725" y="2387995"/>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798725" y="2935391"/>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txBox="1">
            <a:spLocks noGrp="1"/>
          </p:cNvSpPr>
          <p:nvPr>
            <p:ph type="subTitle" idx="4294967295"/>
          </p:nvPr>
        </p:nvSpPr>
        <p:spPr>
          <a:xfrm>
            <a:off x="1214606" y="2412455"/>
            <a:ext cx="2253860" cy="306627"/>
          </a:xfrm>
          <a:prstGeom prst="rect">
            <a:avLst/>
          </a:prstGeom>
        </p:spPr>
        <p:txBody>
          <a:bodyPr spcFirstLastPara="1" wrap="square" lIns="91425" tIns="198000" rIns="91425" bIns="0" anchor="ctr" anchorCtr="0">
            <a:noAutofit/>
          </a:bodyPr>
          <a:lstStyle/>
          <a:p>
            <a:pPr marL="0" lvl="0" indent="0" algn="l" rtl="0">
              <a:lnSpc>
                <a:spcPct val="100000"/>
              </a:lnSpc>
              <a:spcBef>
                <a:spcPts val="0"/>
              </a:spcBef>
              <a:spcAft>
                <a:spcPts val="1600"/>
              </a:spcAft>
              <a:buNone/>
            </a:pPr>
            <a:r>
              <a:rPr lang="en-US" sz="1600" dirty="0">
                <a:solidFill>
                  <a:srgbClr val="FFFFFF"/>
                </a:solidFill>
              </a:rPr>
              <a:t>Intracranial Hypertension</a:t>
            </a:r>
          </a:p>
        </p:txBody>
      </p:sp>
      <p:sp>
        <p:nvSpPr>
          <p:cNvPr id="493" name="Google Shape;493;p27"/>
          <p:cNvSpPr txBox="1">
            <a:spLocks noGrp="1"/>
          </p:cNvSpPr>
          <p:nvPr>
            <p:ph type="subTitle" idx="4294967295"/>
          </p:nvPr>
        </p:nvSpPr>
        <p:spPr>
          <a:xfrm>
            <a:off x="1249673" y="2935400"/>
            <a:ext cx="1995499" cy="3675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US" sz="1600" dirty="0">
                <a:solidFill>
                  <a:srgbClr val="FFFFFF"/>
                </a:solidFill>
              </a:rPr>
              <a:t>Brain Swelling</a:t>
            </a:r>
          </a:p>
        </p:txBody>
      </p:sp>
      <p:sp>
        <p:nvSpPr>
          <p:cNvPr id="494" name="Google Shape;494;p27"/>
          <p:cNvSpPr txBox="1">
            <a:spLocks noGrp="1"/>
          </p:cNvSpPr>
          <p:nvPr>
            <p:ph type="subTitle" idx="4294967295"/>
          </p:nvPr>
        </p:nvSpPr>
        <p:spPr>
          <a:xfrm>
            <a:off x="3974583" y="1840600"/>
            <a:ext cx="1995499" cy="367500"/>
          </a:xfrm>
          <a:prstGeom prst="rect">
            <a:avLst/>
          </a:prstGeom>
        </p:spPr>
        <p:txBody>
          <a:bodyPr spcFirstLastPara="1" wrap="square" lIns="91425" tIns="198000" rIns="91425" bIns="0" anchor="ctr" anchorCtr="0">
            <a:noAutofit/>
          </a:bodyPr>
          <a:lstStyle/>
          <a:p>
            <a:pPr marL="0" lvl="0" indent="0" algn="l" rtl="0">
              <a:lnSpc>
                <a:spcPct val="100000"/>
              </a:lnSpc>
              <a:spcBef>
                <a:spcPts val="0"/>
              </a:spcBef>
              <a:spcAft>
                <a:spcPts val="1600"/>
              </a:spcAft>
              <a:buNone/>
            </a:pPr>
            <a:r>
              <a:rPr lang="en-US" sz="1600" dirty="0">
                <a:solidFill>
                  <a:srgbClr val="FFFFFF"/>
                </a:solidFill>
              </a:rPr>
              <a:t>Duration of Loss of Consciousness</a:t>
            </a:r>
            <a:endParaRPr sz="1600" dirty="0">
              <a:solidFill>
                <a:srgbClr val="FFFFFF"/>
              </a:solidFill>
            </a:endParaRPr>
          </a:p>
        </p:txBody>
      </p:sp>
      <p:sp>
        <p:nvSpPr>
          <p:cNvPr id="495" name="Google Shape;495;p27"/>
          <p:cNvSpPr txBox="1">
            <a:spLocks noGrp="1"/>
          </p:cNvSpPr>
          <p:nvPr>
            <p:ph type="subTitle" idx="4294967295"/>
          </p:nvPr>
        </p:nvSpPr>
        <p:spPr>
          <a:xfrm>
            <a:off x="3301384" y="1167125"/>
            <a:ext cx="2775565" cy="39745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600" dirty="0">
                <a:solidFill>
                  <a:srgbClr val="FFFFFF"/>
                </a:solidFill>
                <a:latin typeface="Reem Kufi"/>
                <a:ea typeface="Reem Kufi"/>
                <a:cs typeface="Reem Kufi"/>
                <a:sym typeface="Reem Kufi"/>
              </a:rPr>
              <a:t>GRADING  OF INJURY SEVERITY</a:t>
            </a:r>
            <a:endParaRPr sz="1600" dirty="0">
              <a:solidFill>
                <a:srgbClr val="FFFFFF"/>
              </a:solidFill>
              <a:latin typeface="Reem Kufi"/>
              <a:ea typeface="Reem Kufi"/>
              <a:cs typeface="Reem Kufi"/>
              <a:sym typeface="Reem Kufi"/>
            </a:endParaRPr>
          </a:p>
        </p:txBody>
      </p:sp>
      <p:sp>
        <p:nvSpPr>
          <p:cNvPr id="496" name="Google Shape;496;p27"/>
          <p:cNvSpPr/>
          <p:nvPr/>
        </p:nvSpPr>
        <p:spPr>
          <a:xfrm>
            <a:off x="3523635" y="1840600"/>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3513584" y="2571745"/>
            <a:ext cx="367500" cy="367500"/>
          </a:xfrm>
          <a:prstGeom prst="rect">
            <a:avLst/>
          </a:pr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txBox="1">
            <a:spLocks noGrp="1"/>
          </p:cNvSpPr>
          <p:nvPr>
            <p:ph type="subTitle" idx="4294967295"/>
          </p:nvPr>
        </p:nvSpPr>
        <p:spPr>
          <a:xfrm>
            <a:off x="3921708" y="2504670"/>
            <a:ext cx="2244142" cy="501650"/>
          </a:xfrm>
          <a:prstGeom prst="rect">
            <a:avLst/>
          </a:prstGeom>
        </p:spPr>
        <p:txBody>
          <a:bodyPr spcFirstLastPara="1" wrap="square" lIns="91425" tIns="198000" rIns="91425" bIns="0" anchor="ctr" anchorCtr="0">
            <a:noAutofit/>
          </a:bodyPr>
          <a:lstStyle/>
          <a:p>
            <a:pPr marL="0" lvl="0" indent="0" algn="l" rtl="0">
              <a:lnSpc>
                <a:spcPct val="100000"/>
              </a:lnSpc>
              <a:spcBef>
                <a:spcPts val="0"/>
              </a:spcBef>
              <a:buNone/>
            </a:pPr>
            <a:r>
              <a:rPr lang="en-US" sz="1600" dirty="0">
                <a:solidFill>
                  <a:srgbClr val="FFFFFF"/>
                </a:solidFill>
              </a:rPr>
              <a:t>Duration of                Post-traumatic Confusion</a:t>
            </a:r>
            <a:endParaRPr sz="1600" dirty="0">
              <a:solidFill>
                <a:srgbClr val="FFFFFF"/>
              </a:solidFill>
            </a:endParaRPr>
          </a:p>
        </p:txBody>
      </p:sp>
      <p:grpSp>
        <p:nvGrpSpPr>
          <p:cNvPr id="505" name="Google Shape;505;p27"/>
          <p:cNvGrpSpPr/>
          <p:nvPr/>
        </p:nvGrpSpPr>
        <p:grpSpPr>
          <a:xfrm flipH="1">
            <a:off x="6214709" y="3336198"/>
            <a:ext cx="1827264" cy="1821991"/>
            <a:chOff x="580156" y="1728309"/>
            <a:chExt cx="3425050" cy="3415167"/>
          </a:xfrm>
        </p:grpSpPr>
        <p:sp>
          <p:nvSpPr>
            <p:cNvPr id="506" name="Google Shape;506;p27"/>
            <p:cNvSpPr/>
            <p:nvPr/>
          </p:nvSpPr>
          <p:spPr>
            <a:xfrm>
              <a:off x="2205370" y="2931347"/>
              <a:ext cx="1799836" cy="2206055"/>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577147" y="1728309"/>
              <a:ext cx="1395266" cy="3409073"/>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CB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926858" y="2604045"/>
              <a:ext cx="619211" cy="2535236"/>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580156" y="2220204"/>
              <a:ext cx="1584777" cy="2917186"/>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03579" y="2960664"/>
              <a:ext cx="989020" cy="2182812"/>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7"/>
          <p:cNvSpPr/>
          <p:nvPr/>
        </p:nvSpPr>
        <p:spPr>
          <a:xfrm>
            <a:off x="3554208" y="1901487"/>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829298" y="1901487"/>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3554208" y="2641706"/>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829298" y="2996287"/>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95;p27">
            <a:extLst>
              <a:ext uri="{FF2B5EF4-FFF2-40B4-BE49-F238E27FC236}">
                <a16:creationId xmlns:a16="http://schemas.microsoft.com/office/drawing/2014/main" id="{88E6ADC7-45C1-4F5C-8932-9B76841437C0}"/>
              </a:ext>
            </a:extLst>
          </p:cNvPr>
          <p:cNvSpPr txBox="1">
            <a:spLocks/>
          </p:cNvSpPr>
          <p:nvPr/>
        </p:nvSpPr>
        <p:spPr>
          <a:xfrm>
            <a:off x="516556" y="1022992"/>
            <a:ext cx="2951910" cy="306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1pPr>
            <a:lvl2pPr marL="914400" marR="0" lvl="1"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2pPr>
            <a:lvl3pPr marL="1371600" marR="0" lvl="2"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3pPr>
            <a:lvl4pPr marL="1828800" marR="0" lvl="3"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4pPr>
            <a:lvl5pPr marL="2286000" marR="0" lvl="4"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5pPr>
            <a:lvl6pPr marL="2743200" marR="0" lvl="5"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6pPr>
            <a:lvl7pPr marL="3200400" marR="0" lvl="6"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7pPr>
            <a:lvl8pPr marL="3657600" marR="0" lvl="7" indent="-298450" algn="l" rtl="0">
              <a:lnSpc>
                <a:spcPct val="115000"/>
              </a:lnSpc>
              <a:spcBef>
                <a:spcPts val="1600"/>
              </a:spcBef>
              <a:spcAft>
                <a:spcPts val="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8pPr>
            <a:lvl9pPr marL="4114800" marR="0" lvl="8" indent="-298450" algn="l" rtl="0">
              <a:lnSpc>
                <a:spcPct val="115000"/>
              </a:lnSpc>
              <a:spcBef>
                <a:spcPts val="1600"/>
              </a:spcBef>
              <a:spcAft>
                <a:spcPts val="1600"/>
              </a:spcAft>
              <a:buClr>
                <a:srgbClr val="434343"/>
              </a:buClr>
              <a:buSzPts val="1100"/>
              <a:buFont typeface="Anaheim"/>
              <a:buChar char="■"/>
              <a:defRPr sz="1100" b="0" i="0" u="none" strike="noStrike" cap="none">
                <a:solidFill>
                  <a:srgbClr val="434343"/>
                </a:solidFill>
                <a:latin typeface="Anaheim"/>
                <a:ea typeface="Anaheim"/>
                <a:cs typeface="Anaheim"/>
                <a:sym typeface="Anaheim"/>
              </a:defRPr>
            </a:lvl9pPr>
          </a:lstStyle>
          <a:p>
            <a:pPr marL="0" indent="0" algn="ctr">
              <a:spcAft>
                <a:spcPts val="1600"/>
              </a:spcAft>
              <a:buFont typeface="Anaheim"/>
              <a:buNone/>
            </a:pPr>
            <a:r>
              <a:rPr lang="en-US" sz="1600" dirty="0">
                <a:solidFill>
                  <a:srgbClr val="FFFFFF"/>
                </a:solidFill>
                <a:latin typeface="Reem Kufi"/>
                <a:ea typeface="Reem Kufi"/>
                <a:cs typeface="Reem Kufi"/>
                <a:sym typeface="Reem Kufi"/>
              </a:rPr>
              <a:t>PATHOLOGY/ PATHOPHYSIOLOGY</a:t>
            </a:r>
          </a:p>
        </p:txBody>
      </p:sp>
      <p:sp>
        <p:nvSpPr>
          <p:cNvPr id="3" name="Google Shape;514;p27">
            <a:extLst>
              <a:ext uri="{FF2B5EF4-FFF2-40B4-BE49-F238E27FC236}">
                <a16:creationId xmlns:a16="http://schemas.microsoft.com/office/drawing/2014/main" id="{27E53A9B-C3C6-4982-A176-67BAD42A8540}"/>
              </a:ext>
            </a:extLst>
          </p:cNvPr>
          <p:cNvSpPr/>
          <p:nvPr/>
        </p:nvSpPr>
        <p:spPr>
          <a:xfrm>
            <a:off x="814760" y="2482500"/>
            <a:ext cx="306347" cy="245744"/>
          </a:xfrm>
          <a:custGeom>
            <a:avLst/>
            <a:gdLst/>
            <a:ahLst/>
            <a:cxnLst/>
            <a:rect l="l" t="t" r="r" b="b"/>
            <a:pathLst>
              <a:path w="211639" h="169771" extrusionOk="0">
                <a:moveTo>
                  <a:pt x="182052" y="8327"/>
                </a:moveTo>
                <a:cubicBezTo>
                  <a:pt x="183659" y="8327"/>
                  <a:pt x="185265" y="8938"/>
                  <a:pt x="186488" y="10161"/>
                </a:cubicBezTo>
                <a:lnTo>
                  <a:pt x="200058" y="23731"/>
                </a:lnTo>
                <a:cubicBezTo>
                  <a:pt x="202505" y="26178"/>
                  <a:pt x="202505" y="30125"/>
                  <a:pt x="200058" y="32571"/>
                </a:cubicBezTo>
                <a:lnTo>
                  <a:pt x="73298" y="159626"/>
                </a:lnTo>
                <a:cubicBezTo>
                  <a:pt x="72123" y="160800"/>
                  <a:pt x="70525" y="161452"/>
                  <a:pt x="68861" y="161452"/>
                </a:cubicBezTo>
                <a:cubicBezTo>
                  <a:pt x="67165" y="161452"/>
                  <a:pt x="65599" y="160800"/>
                  <a:pt x="64425" y="159626"/>
                </a:cubicBezTo>
                <a:lnTo>
                  <a:pt x="11581" y="106781"/>
                </a:lnTo>
                <a:cubicBezTo>
                  <a:pt x="9134" y="104335"/>
                  <a:pt x="9134" y="100355"/>
                  <a:pt x="11581" y="97942"/>
                </a:cubicBezTo>
                <a:lnTo>
                  <a:pt x="25151" y="84372"/>
                </a:lnTo>
                <a:cubicBezTo>
                  <a:pt x="26358" y="83132"/>
                  <a:pt x="27989" y="82545"/>
                  <a:pt x="29587" y="82545"/>
                </a:cubicBezTo>
                <a:cubicBezTo>
                  <a:pt x="31185" y="82545"/>
                  <a:pt x="32784" y="83132"/>
                  <a:pt x="34023" y="84372"/>
                </a:cubicBezTo>
                <a:lnTo>
                  <a:pt x="62892" y="113240"/>
                </a:lnTo>
                <a:cubicBezTo>
                  <a:pt x="64507" y="114855"/>
                  <a:pt x="66610" y="115662"/>
                  <a:pt x="68710" y="115662"/>
                </a:cubicBezTo>
                <a:cubicBezTo>
                  <a:pt x="70810" y="115662"/>
                  <a:pt x="72906" y="114855"/>
                  <a:pt x="74504" y="113240"/>
                </a:cubicBezTo>
                <a:lnTo>
                  <a:pt x="177616" y="10161"/>
                </a:lnTo>
                <a:cubicBezTo>
                  <a:pt x="178839" y="8938"/>
                  <a:pt x="180446" y="8327"/>
                  <a:pt x="182052" y="8327"/>
                </a:cubicBezTo>
                <a:close/>
                <a:moveTo>
                  <a:pt x="182052" y="0"/>
                </a:moveTo>
                <a:cubicBezTo>
                  <a:pt x="178317" y="0"/>
                  <a:pt x="174582" y="1419"/>
                  <a:pt x="171744" y="4257"/>
                </a:cubicBezTo>
                <a:lnTo>
                  <a:pt x="68698" y="107303"/>
                </a:lnTo>
                <a:lnTo>
                  <a:pt x="39895" y="78467"/>
                </a:lnTo>
                <a:cubicBezTo>
                  <a:pt x="37057" y="75630"/>
                  <a:pt x="33322" y="74211"/>
                  <a:pt x="29587" y="74211"/>
                </a:cubicBezTo>
                <a:cubicBezTo>
                  <a:pt x="25852" y="74211"/>
                  <a:pt x="22117" y="75630"/>
                  <a:pt x="19279" y="78467"/>
                </a:cubicBezTo>
                <a:lnTo>
                  <a:pt x="5709" y="92037"/>
                </a:lnTo>
                <a:cubicBezTo>
                  <a:pt x="1" y="97746"/>
                  <a:pt x="1" y="106977"/>
                  <a:pt x="5709" y="112686"/>
                </a:cubicBezTo>
                <a:lnTo>
                  <a:pt x="58553" y="165497"/>
                </a:lnTo>
                <a:cubicBezTo>
                  <a:pt x="61293" y="168270"/>
                  <a:pt x="64947" y="169770"/>
                  <a:pt x="68861" y="169770"/>
                </a:cubicBezTo>
                <a:cubicBezTo>
                  <a:pt x="72776" y="169770"/>
                  <a:pt x="76429" y="168270"/>
                  <a:pt x="79169" y="165497"/>
                </a:cubicBezTo>
                <a:lnTo>
                  <a:pt x="205963" y="38443"/>
                </a:lnTo>
                <a:cubicBezTo>
                  <a:pt x="211638" y="32767"/>
                  <a:pt x="211606" y="23536"/>
                  <a:pt x="205930" y="17827"/>
                </a:cubicBezTo>
                <a:lnTo>
                  <a:pt x="192360" y="4257"/>
                </a:lnTo>
                <a:cubicBezTo>
                  <a:pt x="189522" y="1419"/>
                  <a:pt x="185787" y="0"/>
                  <a:pt x="182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236"/>
        <p:cNvGrpSpPr/>
        <p:nvPr/>
      </p:nvGrpSpPr>
      <p:grpSpPr>
        <a:xfrm>
          <a:off x="0" y="0"/>
          <a:ext cx="0" cy="0"/>
          <a:chOff x="0" y="0"/>
          <a:chExt cx="0" cy="0"/>
        </a:xfrm>
      </p:grpSpPr>
      <p:sp>
        <p:nvSpPr>
          <p:cNvPr id="1237" name="Google Shape;1237;p38"/>
          <p:cNvSpPr txBox="1">
            <a:spLocks noGrp="1"/>
          </p:cNvSpPr>
          <p:nvPr>
            <p:ph type="title"/>
          </p:nvPr>
        </p:nvSpPr>
        <p:spPr>
          <a:xfrm>
            <a:off x="6328247" y="2081388"/>
            <a:ext cx="2662200"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0" dirty="0"/>
              <a:t>COMMON SEQUELAE FOLLOWING MILD TBI</a:t>
            </a:r>
          </a:p>
        </p:txBody>
      </p:sp>
      <p:grpSp>
        <p:nvGrpSpPr>
          <p:cNvPr id="1238" name="Google Shape;1238;p38"/>
          <p:cNvGrpSpPr/>
          <p:nvPr/>
        </p:nvGrpSpPr>
        <p:grpSpPr>
          <a:xfrm>
            <a:off x="720000" y="1315200"/>
            <a:ext cx="2482325" cy="793825"/>
            <a:chOff x="1089675" y="257950"/>
            <a:chExt cx="2482325" cy="793825"/>
          </a:xfrm>
        </p:grpSpPr>
        <p:sp>
          <p:nvSpPr>
            <p:cNvPr id="1239" name="Google Shape;1239;p38"/>
            <p:cNvSpPr/>
            <p:nvPr/>
          </p:nvSpPr>
          <p:spPr>
            <a:xfrm>
              <a:off x="1095325" y="257950"/>
              <a:ext cx="2436675" cy="763000"/>
            </a:xfrm>
            <a:custGeom>
              <a:avLst/>
              <a:gdLst/>
              <a:ahLst/>
              <a:cxnLst/>
              <a:rect l="l" t="t" r="r" b="b"/>
              <a:pathLst>
                <a:path w="97467" h="30520" extrusionOk="0">
                  <a:moveTo>
                    <a:pt x="20588" y="1"/>
                  </a:moveTo>
                  <a:lnTo>
                    <a:pt x="8017" y="6006"/>
                  </a:lnTo>
                  <a:lnTo>
                    <a:pt x="8150" y="6383"/>
                  </a:lnTo>
                  <a:cubicBezTo>
                    <a:pt x="8399" y="7096"/>
                    <a:pt x="8651" y="7726"/>
                    <a:pt x="8897" y="8247"/>
                  </a:cubicBezTo>
                  <a:cubicBezTo>
                    <a:pt x="9154" y="8796"/>
                    <a:pt x="9512" y="9348"/>
                    <a:pt x="9959" y="9890"/>
                  </a:cubicBezTo>
                  <a:lnTo>
                    <a:pt x="10178" y="10158"/>
                  </a:lnTo>
                  <a:lnTo>
                    <a:pt x="16462" y="7298"/>
                  </a:lnTo>
                  <a:lnTo>
                    <a:pt x="16462" y="29621"/>
                  </a:lnTo>
                  <a:lnTo>
                    <a:pt x="1" y="29621"/>
                  </a:lnTo>
                  <a:lnTo>
                    <a:pt x="1" y="30519"/>
                  </a:lnTo>
                  <a:lnTo>
                    <a:pt x="17357" y="30519"/>
                  </a:lnTo>
                  <a:lnTo>
                    <a:pt x="17357" y="5905"/>
                  </a:lnTo>
                  <a:lnTo>
                    <a:pt x="10438" y="9053"/>
                  </a:lnTo>
                  <a:cubicBezTo>
                    <a:pt x="10138" y="8656"/>
                    <a:pt x="9894" y="8259"/>
                    <a:pt x="9707" y="7866"/>
                  </a:cubicBezTo>
                  <a:cubicBezTo>
                    <a:pt x="9515" y="7465"/>
                    <a:pt x="9325" y="6995"/>
                    <a:pt x="9131" y="6465"/>
                  </a:cubicBezTo>
                  <a:lnTo>
                    <a:pt x="20793" y="896"/>
                  </a:lnTo>
                  <a:lnTo>
                    <a:pt x="20926" y="896"/>
                  </a:lnTo>
                  <a:lnTo>
                    <a:pt x="20926" y="30519"/>
                  </a:lnTo>
                  <a:lnTo>
                    <a:pt x="97466" y="30519"/>
                  </a:lnTo>
                  <a:lnTo>
                    <a:pt x="97466" y="29621"/>
                  </a:lnTo>
                  <a:lnTo>
                    <a:pt x="21821" y="29621"/>
                  </a:lnTo>
                  <a:lnTo>
                    <a:pt x="218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0" name="Google Shape;1240;p38"/>
            <p:cNvSpPr/>
            <p:nvPr/>
          </p:nvSpPr>
          <p:spPr>
            <a:xfrm>
              <a:off x="1089675" y="973350"/>
              <a:ext cx="11225" cy="72775"/>
            </a:xfrm>
            <a:custGeom>
              <a:avLst/>
              <a:gdLst/>
              <a:ahLst/>
              <a:cxnLst/>
              <a:rect l="l" t="t" r="r" b="b"/>
              <a:pathLst>
                <a:path w="449" h="2911" extrusionOk="0">
                  <a:moveTo>
                    <a:pt x="1" y="1"/>
                  </a:moveTo>
                  <a:lnTo>
                    <a:pt x="1" y="2911"/>
                  </a:lnTo>
                  <a:lnTo>
                    <a:pt x="448" y="2911"/>
                  </a:lnTo>
                  <a:lnTo>
                    <a:pt x="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1" name="Google Shape;1241;p38"/>
            <p:cNvSpPr/>
            <p:nvPr/>
          </p:nvSpPr>
          <p:spPr>
            <a:xfrm>
              <a:off x="3487700" y="967600"/>
              <a:ext cx="84300" cy="84175"/>
            </a:xfrm>
            <a:custGeom>
              <a:avLst/>
              <a:gdLst/>
              <a:ahLst/>
              <a:cxnLst/>
              <a:rect l="l" t="t" r="r" b="b"/>
              <a:pathLst>
                <a:path w="3372" h="3367" extrusionOk="0">
                  <a:moveTo>
                    <a:pt x="1686" y="1"/>
                  </a:moveTo>
                  <a:cubicBezTo>
                    <a:pt x="756" y="1"/>
                    <a:pt x="1" y="756"/>
                    <a:pt x="1" y="1686"/>
                  </a:cubicBezTo>
                  <a:cubicBezTo>
                    <a:pt x="1" y="2616"/>
                    <a:pt x="756" y="3367"/>
                    <a:pt x="1686" y="3367"/>
                  </a:cubicBezTo>
                  <a:cubicBezTo>
                    <a:pt x="2616" y="3367"/>
                    <a:pt x="3371" y="2616"/>
                    <a:pt x="3371" y="1686"/>
                  </a:cubicBezTo>
                  <a:cubicBezTo>
                    <a:pt x="3371" y="756"/>
                    <a:pt x="2616"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42" name="Google Shape;1242;p38"/>
          <p:cNvGrpSpPr/>
          <p:nvPr/>
        </p:nvGrpSpPr>
        <p:grpSpPr>
          <a:xfrm>
            <a:off x="4094750" y="1309775"/>
            <a:ext cx="2482325" cy="799250"/>
            <a:chOff x="1089675" y="1793900"/>
            <a:chExt cx="2482325" cy="799250"/>
          </a:xfrm>
        </p:grpSpPr>
        <p:sp>
          <p:nvSpPr>
            <p:cNvPr id="1243" name="Google Shape;1243;p38"/>
            <p:cNvSpPr/>
            <p:nvPr/>
          </p:nvSpPr>
          <p:spPr>
            <a:xfrm>
              <a:off x="1095325" y="1793900"/>
              <a:ext cx="2436675" cy="768325"/>
            </a:xfrm>
            <a:custGeom>
              <a:avLst/>
              <a:gdLst/>
              <a:ahLst/>
              <a:cxnLst/>
              <a:rect l="l" t="t" r="r" b="b"/>
              <a:pathLst>
                <a:path w="97467" h="30733" extrusionOk="0">
                  <a:moveTo>
                    <a:pt x="16820" y="0"/>
                  </a:moveTo>
                  <a:cubicBezTo>
                    <a:pt x="15049" y="0"/>
                    <a:pt x="13481" y="207"/>
                    <a:pt x="12154" y="611"/>
                  </a:cubicBezTo>
                  <a:cubicBezTo>
                    <a:pt x="10855" y="1013"/>
                    <a:pt x="9652" y="1444"/>
                    <a:pt x="8578" y="1904"/>
                  </a:cubicBezTo>
                  <a:lnTo>
                    <a:pt x="8278" y="2032"/>
                  </a:lnTo>
                  <a:lnTo>
                    <a:pt x="8310" y="2355"/>
                  </a:lnTo>
                  <a:cubicBezTo>
                    <a:pt x="8371" y="3055"/>
                    <a:pt x="8527" y="3752"/>
                    <a:pt x="8768" y="4425"/>
                  </a:cubicBezTo>
                  <a:cubicBezTo>
                    <a:pt x="8998" y="5075"/>
                    <a:pt x="9240" y="5710"/>
                    <a:pt x="9481" y="6308"/>
                  </a:cubicBezTo>
                  <a:lnTo>
                    <a:pt x="9652" y="6744"/>
                  </a:lnTo>
                  <a:lnTo>
                    <a:pt x="10080" y="6550"/>
                  </a:lnTo>
                  <a:cubicBezTo>
                    <a:pt x="11002" y="6134"/>
                    <a:pt x="11967" y="5756"/>
                    <a:pt x="12952" y="5429"/>
                  </a:cubicBezTo>
                  <a:cubicBezTo>
                    <a:pt x="13901" y="5110"/>
                    <a:pt x="15096" y="4950"/>
                    <a:pt x="16502" y="4950"/>
                  </a:cubicBezTo>
                  <a:cubicBezTo>
                    <a:pt x="18295" y="4950"/>
                    <a:pt x="19688" y="5347"/>
                    <a:pt x="20634" y="6126"/>
                  </a:cubicBezTo>
                  <a:cubicBezTo>
                    <a:pt x="21568" y="6892"/>
                    <a:pt x="22020" y="7986"/>
                    <a:pt x="22020" y="9469"/>
                  </a:cubicBezTo>
                  <a:cubicBezTo>
                    <a:pt x="22020" y="10231"/>
                    <a:pt x="21883" y="10975"/>
                    <a:pt x="21615" y="11679"/>
                  </a:cubicBezTo>
                  <a:cubicBezTo>
                    <a:pt x="21339" y="12407"/>
                    <a:pt x="20953" y="13162"/>
                    <a:pt x="20471" y="13920"/>
                  </a:cubicBezTo>
                  <a:cubicBezTo>
                    <a:pt x="19984" y="14691"/>
                    <a:pt x="19397" y="15497"/>
                    <a:pt x="18727" y="16314"/>
                  </a:cubicBezTo>
                  <a:cubicBezTo>
                    <a:pt x="18034" y="17159"/>
                    <a:pt x="17295" y="18053"/>
                    <a:pt x="16525" y="18972"/>
                  </a:cubicBezTo>
                  <a:lnTo>
                    <a:pt x="7730" y="29246"/>
                  </a:lnTo>
                  <a:lnTo>
                    <a:pt x="1" y="29246"/>
                  </a:lnTo>
                  <a:lnTo>
                    <a:pt x="1" y="30141"/>
                  </a:lnTo>
                  <a:lnTo>
                    <a:pt x="8142" y="30141"/>
                  </a:lnTo>
                  <a:lnTo>
                    <a:pt x="17206" y="19552"/>
                  </a:lnTo>
                  <a:cubicBezTo>
                    <a:pt x="17984" y="18626"/>
                    <a:pt x="18727" y="17731"/>
                    <a:pt x="19420" y="16882"/>
                  </a:cubicBezTo>
                  <a:cubicBezTo>
                    <a:pt x="20112" y="16038"/>
                    <a:pt x="20719" y="15201"/>
                    <a:pt x="21229" y="14399"/>
                  </a:cubicBezTo>
                  <a:cubicBezTo>
                    <a:pt x="21743" y="13593"/>
                    <a:pt x="22152" y="12785"/>
                    <a:pt x="22456" y="11994"/>
                  </a:cubicBezTo>
                  <a:cubicBezTo>
                    <a:pt x="22759" y="11188"/>
                    <a:pt x="22914" y="10340"/>
                    <a:pt x="22914" y="9469"/>
                  </a:cubicBezTo>
                  <a:cubicBezTo>
                    <a:pt x="22914" y="7725"/>
                    <a:pt x="22339" y="6367"/>
                    <a:pt x="21202" y="5433"/>
                  </a:cubicBezTo>
                  <a:cubicBezTo>
                    <a:pt x="20093" y="4519"/>
                    <a:pt x="18510" y="4056"/>
                    <a:pt x="16502" y="4056"/>
                  </a:cubicBezTo>
                  <a:cubicBezTo>
                    <a:pt x="14999" y="4056"/>
                    <a:pt x="13711" y="4230"/>
                    <a:pt x="12668" y="4580"/>
                  </a:cubicBezTo>
                  <a:cubicBezTo>
                    <a:pt x="11808" y="4865"/>
                    <a:pt x="10959" y="5192"/>
                    <a:pt x="10138" y="5546"/>
                  </a:cubicBezTo>
                  <a:cubicBezTo>
                    <a:pt x="9959" y="5087"/>
                    <a:pt x="9784" y="4608"/>
                    <a:pt x="9609" y="4126"/>
                  </a:cubicBezTo>
                  <a:cubicBezTo>
                    <a:pt x="9434" y="3628"/>
                    <a:pt x="9310" y="3114"/>
                    <a:pt x="9240" y="2600"/>
                  </a:cubicBezTo>
                  <a:cubicBezTo>
                    <a:pt x="10201" y="2199"/>
                    <a:pt x="11271" y="1821"/>
                    <a:pt x="12415" y="1467"/>
                  </a:cubicBezTo>
                  <a:cubicBezTo>
                    <a:pt x="13660" y="1090"/>
                    <a:pt x="15139" y="896"/>
                    <a:pt x="16820" y="896"/>
                  </a:cubicBezTo>
                  <a:cubicBezTo>
                    <a:pt x="18318" y="896"/>
                    <a:pt x="19708" y="1067"/>
                    <a:pt x="20938" y="1405"/>
                  </a:cubicBezTo>
                  <a:cubicBezTo>
                    <a:pt x="22152" y="1736"/>
                    <a:pt x="23210" y="2242"/>
                    <a:pt x="24090" y="2904"/>
                  </a:cubicBezTo>
                  <a:cubicBezTo>
                    <a:pt x="24950" y="3553"/>
                    <a:pt x="25627" y="4394"/>
                    <a:pt x="26094" y="5398"/>
                  </a:cubicBezTo>
                  <a:cubicBezTo>
                    <a:pt x="26565" y="6410"/>
                    <a:pt x="26803" y="7628"/>
                    <a:pt x="26803" y="9013"/>
                  </a:cubicBezTo>
                  <a:cubicBezTo>
                    <a:pt x="26803" y="10955"/>
                    <a:pt x="26257" y="12874"/>
                    <a:pt x="25179" y="14707"/>
                  </a:cubicBezTo>
                  <a:cubicBezTo>
                    <a:pt x="24074" y="16587"/>
                    <a:pt x="22483" y="18712"/>
                    <a:pt x="20448" y="21015"/>
                  </a:cubicBezTo>
                  <a:lnTo>
                    <a:pt x="15419" y="26724"/>
                  </a:lnTo>
                  <a:lnTo>
                    <a:pt x="28102" y="26724"/>
                  </a:lnTo>
                  <a:cubicBezTo>
                    <a:pt x="28130" y="26926"/>
                    <a:pt x="28153" y="27125"/>
                    <a:pt x="28172" y="27319"/>
                  </a:cubicBezTo>
                  <a:cubicBezTo>
                    <a:pt x="28200" y="27639"/>
                    <a:pt x="28215" y="27982"/>
                    <a:pt x="28215" y="28327"/>
                  </a:cubicBezTo>
                  <a:cubicBezTo>
                    <a:pt x="28215" y="28647"/>
                    <a:pt x="28200" y="28970"/>
                    <a:pt x="28172" y="29289"/>
                  </a:cubicBezTo>
                  <a:cubicBezTo>
                    <a:pt x="28141" y="29604"/>
                    <a:pt x="28098" y="29911"/>
                    <a:pt x="28040" y="30200"/>
                  </a:cubicBezTo>
                  <a:lnTo>
                    <a:pt x="27935" y="30732"/>
                  </a:lnTo>
                  <a:lnTo>
                    <a:pt x="97466" y="30732"/>
                  </a:lnTo>
                  <a:lnTo>
                    <a:pt x="97466" y="29837"/>
                  </a:lnTo>
                  <a:lnTo>
                    <a:pt x="29009" y="29837"/>
                  </a:lnTo>
                  <a:cubicBezTo>
                    <a:pt x="29032" y="29686"/>
                    <a:pt x="29048" y="29530"/>
                    <a:pt x="29064" y="29370"/>
                  </a:cubicBezTo>
                  <a:cubicBezTo>
                    <a:pt x="29095" y="29024"/>
                    <a:pt x="29110" y="28674"/>
                    <a:pt x="29110" y="28327"/>
                  </a:cubicBezTo>
                  <a:cubicBezTo>
                    <a:pt x="29110" y="27954"/>
                    <a:pt x="29095" y="27588"/>
                    <a:pt x="29064" y="27238"/>
                  </a:cubicBezTo>
                  <a:cubicBezTo>
                    <a:pt x="29032" y="26899"/>
                    <a:pt x="28985" y="26549"/>
                    <a:pt x="28919" y="26199"/>
                  </a:cubicBezTo>
                  <a:lnTo>
                    <a:pt x="28854" y="25829"/>
                  </a:lnTo>
                  <a:lnTo>
                    <a:pt x="17400" y="25829"/>
                  </a:lnTo>
                  <a:lnTo>
                    <a:pt x="21116" y="21607"/>
                  </a:lnTo>
                  <a:cubicBezTo>
                    <a:pt x="23191" y="19260"/>
                    <a:pt x="24818" y="17092"/>
                    <a:pt x="25950" y="15163"/>
                  </a:cubicBezTo>
                  <a:cubicBezTo>
                    <a:pt x="27110" y="13185"/>
                    <a:pt x="27697" y="11118"/>
                    <a:pt x="27697" y="9013"/>
                  </a:cubicBezTo>
                  <a:cubicBezTo>
                    <a:pt x="27697" y="7495"/>
                    <a:pt x="27433" y="6153"/>
                    <a:pt x="26903" y="5020"/>
                  </a:cubicBezTo>
                  <a:cubicBezTo>
                    <a:pt x="26374" y="3880"/>
                    <a:pt x="25608" y="2927"/>
                    <a:pt x="24627" y="2188"/>
                  </a:cubicBezTo>
                  <a:cubicBezTo>
                    <a:pt x="23662" y="1456"/>
                    <a:pt x="22498" y="903"/>
                    <a:pt x="21175" y="541"/>
                  </a:cubicBezTo>
                  <a:cubicBezTo>
                    <a:pt x="19868" y="183"/>
                    <a:pt x="18400" y="0"/>
                    <a:pt x="16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4" name="Google Shape;1244;p38"/>
            <p:cNvSpPr/>
            <p:nvPr/>
          </p:nvSpPr>
          <p:spPr>
            <a:xfrm>
              <a:off x="1089675" y="2499850"/>
              <a:ext cx="11225" cy="72775"/>
            </a:xfrm>
            <a:custGeom>
              <a:avLst/>
              <a:gdLst/>
              <a:ahLst/>
              <a:cxnLst/>
              <a:rect l="l" t="t" r="r" b="b"/>
              <a:pathLst>
                <a:path w="449" h="2911" extrusionOk="0">
                  <a:moveTo>
                    <a:pt x="1" y="0"/>
                  </a:moveTo>
                  <a:lnTo>
                    <a:pt x="1" y="2911"/>
                  </a:lnTo>
                  <a:lnTo>
                    <a:pt x="448" y="2911"/>
                  </a:lnTo>
                  <a:lnTo>
                    <a:pt x="4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5" name="Google Shape;1245;p38"/>
            <p:cNvSpPr/>
            <p:nvPr/>
          </p:nvSpPr>
          <p:spPr>
            <a:xfrm>
              <a:off x="3487700" y="2508975"/>
              <a:ext cx="84300" cy="84175"/>
            </a:xfrm>
            <a:custGeom>
              <a:avLst/>
              <a:gdLst/>
              <a:ahLst/>
              <a:cxnLst/>
              <a:rect l="l" t="t" r="r" b="b"/>
              <a:pathLst>
                <a:path w="3372" h="3367" extrusionOk="0">
                  <a:moveTo>
                    <a:pt x="1686" y="1"/>
                  </a:moveTo>
                  <a:cubicBezTo>
                    <a:pt x="756" y="1"/>
                    <a:pt x="1" y="752"/>
                    <a:pt x="1" y="1682"/>
                  </a:cubicBezTo>
                  <a:cubicBezTo>
                    <a:pt x="1" y="2612"/>
                    <a:pt x="756" y="3367"/>
                    <a:pt x="1686" y="3367"/>
                  </a:cubicBezTo>
                  <a:cubicBezTo>
                    <a:pt x="2616" y="3367"/>
                    <a:pt x="3371" y="2612"/>
                    <a:pt x="3371" y="1682"/>
                  </a:cubicBezTo>
                  <a:cubicBezTo>
                    <a:pt x="3371" y="752"/>
                    <a:pt x="2616"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46" name="Google Shape;1246;p38"/>
          <p:cNvGrpSpPr/>
          <p:nvPr/>
        </p:nvGrpSpPr>
        <p:grpSpPr>
          <a:xfrm>
            <a:off x="720000" y="2992812"/>
            <a:ext cx="2482325" cy="856175"/>
            <a:chOff x="1089675" y="3197625"/>
            <a:chExt cx="2482325" cy="856175"/>
          </a:xfrm>
        </p:grpSpPr>
        <p:sp>
          <p:nvSpPr>
            <p:cNvPr id="1247" name="Google Shape;1247;p38"/>
            <p:cNvSpPr/>
            <p:nvPr/>
          </p:nvSpPr>
          <p:spPr>
            <a:xfrm>
              <a:off x="1095325" y="3197625"/>
              <a:ext cx="2436675" cy="830975"/>
            </a:xfrm>
            <a:custGeom>
              <a:avLst/>
              <a:gdLst/>
              <a:ahLst/>
              <a:cxnLst/>
              <a:rect l="l" t="t" r="r" b="b"/>
              <a:pathLst>
                <a:path w="97467" h="33239" extrusionOk="0">
                  <a:moveTo>
                    <a:pt x="8951" y="0"/>
                  </a:moveTo>
                  <a:lnTo>
                    <a:pt x="8885" y="366"/>
                  </a:lnTo>
                  <a:cubicBezTo>
                    <a:pt x="8823" y="712"/>
                    <a:pt x="8773" y="1078"/>
                    <a:pt x="8741" y="1459"/>
                  </a:cubicBezTo>
                  <a:cubicBezTo>
                    <a:pt x="8710" y="1833"/>
                    <a:pt x="8694" y="2199"/>
                    <a:pt x="8694" y="2541"/>
                  </a:cubicBezTo>
                  <a:cubicBezTo>
                    <a:pt x="8694" y="3269"/>
                    <a:pt x="8761" y="3957"/>
                    <a:pt x="8885" y="4588"/>
                  </a:cubicBezTo>
                  <a:lnTo>
                    <a:pt x="8960" y="4950"/>
                  </a:lnTo>
                  <a:lnTo>
                    <a:pt x="20218" y="4950"/>
                  </a:lnTo>
                  <a:lnTo>
                    <a:pt x="12901" y="16469"/>
                  </a:lnTo>
                  <a:lnTo>
                    <a:pt x="13571" y="17637"/>
                  </a:lnTo>
                  <a:lnTo>
                    <a:pt x="13898" y="17555"/>
                  </a:lnTo>
                  <a:cubicBezTo>
                    <a:pt x="14481" y="17412"/>
                    <a:pt x="15077" y="17313"/>
                    <a:pt x="15668" y="17271"/>
                  </a:cubicBezTo>
                  <a:cubicBezTo>
                    <a:pt x="16276" y="17228"/>
                    <a:pt x="16886" y="17205"/>
                    <a:pt x="17478" y="17205"/>
                  </a:cubicBezTo>
                  <a:cubicBezTo>
                    <a:pt x="19377" y="17205"/>
                    <a:pt x="20930" y="17633"/>
                    <a:pt x="22090" y="18486"/>
                  </a:cubicBezTo>
                  <a:cubicBezTo>
                    <a:pt x="23222" y="19314"/>
                    <a:pt x="23775" y="20568"/>
                    <a:pt x="23775" y="22315"/>
                  </a:cubicBezTo>
                  <a:cubicBezTo>
                    <a:pt x="23775" y="23483"/>
                    <a:pt x="23568" y="24478"/>
                    <a:pt x="23164" y="25276"/>
                  </a:cubicBezTo>
                  <a:cubicBezTo>
                    <a:pt x="22755" y="26074"/>
                    <a:pt x="22203" y="26736"/>
                    <a:pt x="21517" y="27237"/>
                  </a:cubicBezTo>
                  <a:cubicBezTo>
                    <a:pt x="20825" y="27747"/>
                    <a:pt x="19992" y="28121"/>
                    <a:pt x="19038" y="28347"/>
                  </a:cubicBezTo>
                  <a:cubicBezTo>
                    <a:pt x="18061" y="28580"/>
                    <a:pt x="16999" y="28701"/>
                    <a:pt x="15886" y="28701"/>
                  </a:cubicBezTo>
                  <a:cubicBezTo>
                    <a:pt x="14555" y="28701"/>
                    <a:pt x="13364" y="28580"/>
                    <a:pt x="12341" y="28347"/>
                  </a:cubicBezTo>
                  <a:cubicBezTo>
                    <a:pt x="11310" y="28110"/>
                    <a:pt x="10305" y="27794"/>
                    <a:pt x="9357" y="27413"/>
                  </a:cubicBezTo>
                  <a:lnTo>
                    <a:pt x="8987" y="27261"/>
                  </a:lnTo>
                  <a:lnTo>
                    <a:pt x="8796" y="27611"/>
                  </a:lnTo>
                  <a:cubicBezTo>
                    <a:pt x="8453" y="28234"/>
                    <a:pt x="8146" y="28876"/>
                    <a:pt x="7886" y="29525"/>
                  </a:cubicBezTo>
                  <a:cubicBezTo>
                    <a:pt x="7613" y="30195"/>
                    <a:pt x="7430" y="30892"/>
                    <a:pt x="7333" y="31592"/>
                  </a:cubicBezTo>
                  <a:lnTo>
                    <a:pt x="7286" y="31939"/>
                  </a:lnTo>
                  <a:lnTo>
                    <a:pt x="7613" y="32067"/>
                  </a:lnTo>
                  <a:cubicBezTo>
                    <a:pt x="7854" y="32164"/>
                    <a:pt x="8099" y="32257"/>
                    <a:pt x="8344" y="32343"/>
                  </a:cubicBezTo>
                  <a:lnTo>
                    <a:pt x="1" y="32343"/>
                  </a:lnTo>
                  <a:lnTo>
                    <a:pt x="1" y="33238"/>
                  </a:lnTo>
                  <a:lnTo>
                    <a:pt x="11742" y="33238"/>
                  </a:lnTo>
                  <a:lnTo>
                    <a:pt x="11819" y="32351"/>
                  </a:lnTo>
                  <a:cubicBezTo>
                    <a:pt x="10632" y="32133"/>
                    <a:pt x="9442" y="31803"/>
                    <a:pt x="8274" y="31366"/>
                  </a:cubicBezTo>
                  <a:cubicBezTo>
                    <a:pt x="8371" y="30856"/>
                    <a:pt x="8516" y="30351"/>
                    <a:pt x="8714" y="29861"/>
                  </a:cubicBezTo>
                  <a:cubicBezTo>
                    <a:pt x="8917" y="29367"/>
                    <a:pt x="9142" y="28872"/>
                    <a:pt x="9395" y="28390"/>
                  </a:cubicBezTo>
                  <a:cubicBezTo>
                    <a:pt x="10275" y="28724"/>
                    <a:pt x="11197" y="29004"/>
                    <a:pt x="12143" y="29218"/>
                  </a:cubicBezTo>
                  <a:cubicBezTo>
                    <a:pt x="13228" y="29468"/>
                    <a:pt x="14489" y="29596"/>
                    <a:pt x="15886" y="29596"/>
                  </a:cubicBezTo>
                  <a:cubicBezTo>
                    <a:pt x="17069" y="29596"/>
                    <a:pt x="18201" y="29468"/>
                    <a:pt x="19245" y="29218"/>
                  </a:cubicBezTo>
                  <a:cubicBezTo>
                    <a:pt x="20315" y="28961"/>
                    <a:pt x="21260" y="28537"/>
                    <a:pt x="22050" y="27957"/>
                  </a:cubicBezTo>
                  <a:cubicBezTo>
                    <a:pt x="22848" y="27374"/>
                    <a:pt x="23491" y="26607"/>
                    <a:pt x="23961" y="25681"/>
                  </a:cubicBezTo>
                  <a:cubicBezTo>
                    <a:pt x="24432" y="24755"/>
                    <a:pt x="24669" y="23623"/>
                    <a:pt x="24669" y="22315"/>
                  </a:cubicBezTo>
                  <a:cubicBezTo>
                    <a:pt x="24669" y="20287"/>
                    <a:pt x="23981" y="18757"/>
                    <a:pt x="22619" y="17762"/>
                  </a:cubicBezTo>
                  <a:cubicBezTo>
                    <a:pt x="21299" y="16796"/>
                    <a:pt x="19572" y="16309"/>
                    <a:pt x="17478" y="16309"/>
                  </a:cubicBezTo>
                  <a:cubicBezTo>
                    <a:pt x="16863" y="16309"/>
                    <a:pt x="16233" y="16333"/>
                    <a:pt x="15602" y="16376"/>
                  </a:cubicBezTo>
                  <a:cubicBezTo>
                    <a:pt x="15069" y="16415"/>
                    <a:pt x="14540" y="16493"/>
                    <a:pt x="14014" y="16609"/>
                  </a:cubicBezTo>
                  <a:lnTo>
                    <a:pt x="13948" y="16496"/>
                  </a:lnTo>
                  <a:lnTo>
                    <a:pt x="21849" y="4055"/>
                  </a:lnTo>
                  <a:lnTo>
                    <a:pt x="9702" y="4055"/>
                  </a:lnTo>
                  <a:cubicBezTo>
                    <a:pt x="9628" y="3580"/>
                    <a:pt x="9590" y="3075"/>
                    <a:pt x="9590" y="2541"/>
                  </a:cubicBezTo>
                  <a:cubicBezTo>
                    <a:pt x="9590" y="2222"/>
                    <a:pt x="9605" y="1884"/>
                    <a:pt x="9637" y="1534"/>
                  </a:cubicBezTo>
                  <a:cubicBezTo>
                    <a:pt x="9652" y="1315"/>
                    <a:pt x="9675" y="1101"/>
                    <a:pt x="9707" y="895"/>
                  </a:cubicBezTo>
                  <a:lnTo>
                    <a:pt x="27518" y="895"/>
                  </a:lnTo>
                  <a:lnTo>
                    <a:pt x="27569" y="981"/>
                  </a:lnTo>
                  <a:lnTo>
                    <a:pt x="18720" y="14446"/>
                  </a:lnTo>
                  <a:lnTo>
                    <a:pt x="18720" y="14446"/>
                  </a:lnTo>
                  <a:lnTo>
                    <a:pt x="19945" y="14037"/>
                  </a:lnTo>
                  <a:cubicBezTo>
                    <a:pt x="19976" y="14030"/>
                    <a:pt x="20031" y="14014"/>
                    <a:pt x="20121" y="14014"/>
                  </a:cubicBezTo>
                  <a:lnTo>
                    <a:pt x="20486" y="14014"/>
                  </a:lnTo>
                  <a:cubicBezTo>
                    <a:pt x="21840" y="14014"/>
                    <a:pt x="23024" y="14255"/>
                    <a:pt x="24004" y="14722"/>
                  </a:cubicBezTo>
                  <a:cubicBezTo>
                    <a:pt x="24989" y="15193"/>
                    <a:pt x="25813" y="15815"/>
                    <a:pt x="26452" y="16566"/>
                  </a:cubicBezTo>
                  <a:cubicBezTo>
                    <a:pt x="27094" y="17326"/>
                    <a:pt x="27581" y="18177"/>
                    <a:pt x="27896" y="19108"/>
                  </a:cubicBezTo>
                  <a:cubicBezTo>
                    <a:pt x="28215" y="20045"/>
                    <a:pt x="28374" y="20984"/>
                    <a:pt x="28374" y="21902"/>
                  </a:cubicBezTo>
                  <a:cubicBezTo>
                    <a:pt x="28374" y="23770"/>
                    <a:pt x="28044" y="25397"/>
                    <a:pt x="27394" y="26743"/>
                  </a:cubicBezTo>
                  <a:cubicBezTo>
                    <a:pt x="26744" y="28090"/>
                    <a:pt x="25856" y="29218"/>
                    <a:pt x="24759" y="30094"/>
                  </a:cubicBezTo>
                  <a:cubicBezTo>
                    <a:pt x="23658" y="30982"/>
                    <a:pt x="22346" y="31643"/>
                    <a:pt x="20863" y="32063"/>
                  </a:cubicBezTo>
                  <a:lnTo>
                    <a:pt x="20988" y="32943"/>
                  </a:lnTo>
                  <a:lnTo>
                    <a:pt x="97466" y="32943"/>
                  </a:lnTo>
                  <a:lnTo>
                    <a:pt x="97466" y="32047"/>
                  </a:lnTo>
                  <a:lnTo>
                    <a:pt x="23370" y="32047"/>
                  </a:lnTo>
                  <a:cubicBezTo>
                    <a:pt x="24074" y="31690"/>
                    <a:pt x="24724" y="31273"/>
                    <a:pt x="25319" y="30795"/>
                  </a:cubicBezTo>
                  <a:cubicBezTo>
                    <a:pt x="26522" y="29834"/>
                    <a:pt x="27491" y="28600"/>
                    <a:pt x="28200" y="27133"/>
                  </a:cubicBezTo>
                  <a:cubicBezTo>
                    <a:pt x="28912" y="25665"/>
                    <a:pt x="29269" y="23907"/>
                    <a:pt x="29269" y="21902"/>
                  </a:cubicBezTo>
                  <a:cubicBezTo>
                    <a:pt x="29269" y="20886"/>
                    <a:pt x="29095" y="19851"/>
                    <a:pt x="28744" y="18820"/>
                  </a:cubicBezTo>
                  <a:cubicBezTo>
                    <a:pt x="28394" y="17785"/>
                    <a:pt x="27853" y="16832"/>
                    <a:pt x="27137" y="15987"/>
                  </a:cubicBezTo>
                  <a:cubicBezTo>
                    <a:pt x="26413" y="15138"/>
                    <a:pt x="25491" y="14441"/>
                    <a:pt x="24394" y="13917"/>
                  </a:cubicBezTo>
                  <a:cubicBezTo>
                    <a:pt x="23331" y="13407"/>
                    <a:pt x="22078" y="13142"/>
                    <a:pt x="20662" y="13123"/>
                  </a:cubicBezTo>
                  <a:lnTo>
                    <a:pt x="28620" y="1008"/>
                  </a:lnTo>
                  <a:lnTo>
                    <a:pt x="28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8" name="Google Shape;1248;p38"/>
            <p:cNvSpPr/>
            <p:nvPr/>
          </p:nvSpPr>
          <p:spPr>
            <a:xfrm>
              <a:off x="1089675" y="3981000"/>
              <a:ext cx="11225" cy="72800"/>
            </a:xfrm>
            <a:custGeom>
              <a:avLst/>
              <a:gdLst/>
              <a:ahLst/>
              <a:cxnLst/>
              <a:rect l="l" t="t" r="r" b="b"/>
              <a:pathLst>
                <a:path w="449" h="2912" extrusionOk="0">
                  <a:moveTo>
                    <a:pt x="1" y="1"/>
                  </a:moveTo>
                  <a:lnTo>
                    <a:pt x="1" y="2912"/>
                  </a:lnTo>
                  <a:lnTo>
                    <a:pt x="448" y="2912"/>
                  </a:lnTo>
                  <a:lnTo>
                    <a:pt x="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9" name="Google Shape;1249;p38"/>
            <p:cNvSpPr/>
            <p:nvPr/>
          </p:nvSpPr>
          <p:spPr>
            <a:xfrm>
              <a:off x="3487700" y="3967850"/>
              <a:ext cx="84300" cy="84300"/>
            </a:xfrm>
            <a:custGeom>
              <a:avLst/>
              <a:gdLst/>
              <a:ahLst/>
              <a:cxnLst/>
              <a:rect l="l" t="t" r="r" b="b"/>
              <a:pathLst>
                <a:path w="3372" h="3372" extrusionOk="0">
                  <a:moveTo>
                    <a:pt x="1686" y="1"/>
                  </a:moveTo>
                  <a:cubicBezTo>
                    <a:pt x="756" y="1"/>
                    <a:pt x="1" y="756"/>
                    <a:pt x="1" y="1687"/>
                  </a:cubicBezTo>
                  <a:cubicBezTo>
                    <a:pt x="1" y="2616"/>
                    <a:pt x="756" y="3371"/>
                    <a:pt x="1686" y="3371"/>
                  </a:cubicBezTo>
                  <a:cubicBezTo>
                    <a:pt x="2616" y="3371"/>
                    <a:pt x="3371" y="2616"/>
                    <a:pt x="3371" y="1687"/>
                  </a:cubicBezTo>
                  <a:cubicBezTo>
                    <a:pt x="3371" y="756"/>
                    <a:pt x="2616"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50" name="Google Shape;1250;p38"/>
          <p:cNvGrpSpPr/>
          <p:nvPr/>
        </p:nvGrpSpPr>
        <p:grpSpPr>
          <a:xfrm>
            <a:off x="4094750" y="2972762"/>
            <a:ext cx="2482325" cy="876225"/>
            <a:chOff x="1089675" y="4600550"/>
            <a:chExt cx="2482325" cy="876225"/>
          </a:xfrm>
        </p:grpSpPr>
        <p:sp>
          <p:nvSpPr>
            <p:cNvPr id="1251" name="Google Shape;1251;p38"/>
            <p:cNvSpPr/>
            <p:nvPr/>
          </p:nvSpPr>
          <p:spPr>
            <a:xfrm>
              <a:off x="1095325" y="4600550"/>
              <a:ext cx="2436675" cy="845375"/>
            </a:xfrm>
            <a:custGeom>
              <a:avLst/>
              <a:gdLst/>
              <a:ahLst/>
              <a:cxnLst/>
              <a:rect l="l" t="t" r="r" b="b"/>
              <a:pathLst>
                <a:path w="97467" h="33815" extrusionOk="0">
                  <a:moveTo>
                    <a:pt x="19042" y="0"/>
                  </a:moveTo>
                  <a:lnTo>
                    <a:pt x="5429" y="26666"/>
                  </a:lnTo>
                  <a:lnTo>
                    <a:pt x="6091" y="27573"/>
                  </a:lnTo>
                  <a:lnTo>
                    <a:pt x="21405" y="27573"/>
                  </a:lnTo>
                  <a:lnTo>
                    <a:pt x="21405" y="32916"/>
                  </a:lnTo>
                  <a:lnTo>
                    <a:pt x="1" y="32916"/>
                  </a:lnTo>
                  <a:lnTo>
                    <a:pt x="1" y="33815"/>
                  </a:lnTo>
                  <a:lnTo>
                    <a:pt x="22300" y="33815"/>
                  </a:lnTo>
                  <a:lnTo>
                    <a:pt x="22300" y="26678"/>
                  </a:lnTo>
                  <a:lnTo>
                    <a:pt x="6546" y="26678"/>
                  </a:lnTo>
                  <a:lnTo>
                    <a:pt x="6476" y="26584"/>
                  </a:lnTo>
                  <a:lnTo>
                    <a:pt x="19556" y="958"/>
                  </a:lnTo>
                  <a:cubicBezTo>
                    <a:pt x="20062" y="1031"/>
                    <a:pt x="20588" y="1171"/>
                    <a:pt x="21125" y="1374"/>
                  </a:cubicBezTo>
                  <a:cubicBezTo>
                    <a:pt x="21653" y="1573"/>
                    <a:pt x="22179" y="1830"/>
                    <a:pt x="22685" y="2141"/>
                  </a:cubicBezTo>
                  <a:lnTo>
                    <a:pt x="11925" y="23564"/>
                  </a:lnTo>
                  <a:lnTo>
                    <a:pt x="22300" y="23564"/>
                  </a:lnTo>
                  <a:lnTo>
                    <a:pt x="22300" y="14847"/>
                  </a:lnTo>
                  <a:cubicBezTo>
                    <a:pt x="22526" y="14816"/>
                    <a:pt x="22755" y="14789"/>
                    <a:pt x="22981" y="14769"/>
                  </a:cubicBezTo>
                  <a:cubicBezTo>
                    <a:pt x="23347" y="14742"/>
                    <a:pt x="23677" y="14726"/>
                    <a:pt x="23992" y="14726"/>
                  </a:cubicBezTo>
                  <a:cubicBezTo>
                    <a:pt x="24366" y="14726"/>
                    <a:pt x="24748" y="14742"/>
                    <a:pt x="25118" y="14769"/>
                  </a:cubicBezTo>
                  <a:cubicBezTo>
                    <a:pt x="25359" y="14789"/>
                    <a:pt x="25592" y="14816"/>
                    <a:pt x="25822" y="14847"/>
                  </a:cubicBezTo>
                  <a:lnTo>
                    <a:pt x="25822" y="23564"/>
                  </a:lnTo>
                  <a:lnTo>
                    <a:pt x="30083" y="23564"/>
                  </a:lnTo>
                  <a:cubicBezTo>
                    <a:pt x="30110" y="23763"/>
                    <a:pt x="30133" y="23961"/>
                    <a:pt x="30153" y="24160"/>
                  </a:cubicBezTo>
                  <a:cubicBezTo>
                    <a:pt x="30180" y="24483"/>
                    <a:pt x="30196" y="24806"/>
                    <a:pt x="30196" y="25121"/>
                  </a:cubicBezTo>
                  <a:cubicBezTo>
                    <a:pt x="30196" y="25437"/>
                    <a:pt x="30180" y="25767"/>
                    <a:pt x="30153" y="26105"/>
                  </a:cubicBezTo>
                  <a:cubicBezTo>
                    <a:pt x="30133" y="26304"/>
                    <a:pt x="30114" y="26495"/>
                    <a:pt x="30086" y="26678"/>
                  </a:cubicBezTo>
                  <a:lnTo>
                    <a:pt x="25822" y="26678"/>
                  </a:lnTo>
                  <a:lnTo>
                    <a:pt x="25822" y="33815"/>
                  </a:lnTo>
                  <a:lnTo>
                    <a:pt x="97466" y="33815"/>
                  </a:lnTo>
                  <a:lnTo>
                    <a:pt x="97466" y="32916"/>
                  </a:lnTo>
                  <a:lnTo>
                    <a:pt x="26720" y="32916"/>
                  </a:lnTo>
                  <a:lnTo>
                    <a:pt x="26720" y="27573"/>
                  </a:lnTo>
                  <a:lnTo>
                    <a:pt x="30830" y="27573"/>
                  </a:lnTo>
                  <a:lnTo>
                    <a:pt x="30900" y="27211"/>
                  </a:lnTo>
                  <a:cubicBezTo>
                    <a:pt x="30966" y="26896"/>
                    <a:pt x="31013" y="26549"/>
                    <a:pt x="31044" y="26184"/>
                  </a:cubicBezTo>
                  <a:cubicBezTo>
                    <a:pt x="31076" y="25818"/>
                    <a:pt x="31091" y="25460"/>
                    <a:pt x="31091" y="25121"/>
                  </a:cubicBezTo>
                  <a:cubicBezTo>
                    <a:pt x="31091" y="24783"/>
                    <a:pt x="31076" y="24428"/>
                    <a:pt x="31044" y="24078"/>
                  </a:cubicBezTo>
                  <a:cubicBezTo>
                    <a:pt x="31013" y="23732"/>
                    <a:pt x="30966" y="23382"/>
                    <a:pt x="30904" y="23035"/>
                  </a:cubicBezTo>
                  <a:lnTo>
                    <a:pt x="30838" y="22669"/>
                  </a:lnTo>
                  <a:lnTo>
                    <a:pt x="26720" y="22669"/>
                  </a:lnTo>
                  <a:lnTo>
                    <a:pt x="26720" y="14080"/>
                  </a:lnTo>
                  <a:lnTo>
                    <a:pt x="26343" y="14019"/>
                  </a:lnTo>
                  <a:cubicBezTo>
                    <a:pt x="25973" y="13956"/>
                    <a:pt x="25588" y="13909"/>
                    <a:pt x="25191" y="13878"/>
                  </a:cubicBezTo>
                  <a:cubicBezTo>
                    <a:pt x="24794" y="13847"/>
                    <a:pt x="24389" y="13832"/>
                    <a:pt x="23992" y="13832"/>
                  </a:cubicBezTo>
                  <a:cubicBezTo>
                    <a:pt x="23650" y="13832"/>
                    <a:pt x="23296" y="13847"/>
                    <a:pt x="22907" y="13878"/>
                  </a:cubicBezTo>
                  <a:cubicBezTo>
                    <a:pt x="22530" y="13909"/>
                    <a:pt x="22148" y="13956"/>
                    <a:pt x="21779" y="14019"/>
                  </a:cubicBezTo>
                  <a:lnTo>
                    <a:pt x="21405" y="14080"/>
                  </a:lnTo>
                  <a:lnTo>
                    <a:pt x="21405" y="22669"/>
                  </a:lnTo>
                  <a:lnTo>
                    <a:pt x="13376" y="22669"/>
                  </a:lnTo>
                  <a:lnTo>
                    <a:pt x="23841" y="1825"/>
                  </a:lnTo>
                  <a:lnTo>
                    <a:pt x="23514" y="1608"/>
                  </a:lnTo>
                  <a:cubicBezTo>
                    <a:pt x="22848" y="1164"/>
                    <a:pt x="22152" y="806"/>
                    <a:pt x="21440" y="534"/>
                  </a:cubicBezTo>
                  <a:cubicBezTo>
                    <a:pt x="20723" y="265"/>
                    <a:pt x="20015" y="94"/>
                    <a:pt x="19342" y="32"/>
                  </a:cubicBezTo>
                  <a:lnTo>
                    <a:pt x="190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52" name="Google Shape;1252;p38"/>
            <p:cNvSpPr/>
            <p:nvPr/>
          </p:nvSpPr>
          <p:spPr>
            <a:xfrm>
              <a:off x="1089675" y="5398250"/>
              <a:ext cx="11225" cy="72900"/>
            </a:xfrm>
            <a:custGeom>
              <a:avLst/>
              <a:gdLst/>
              <a:ahLst/>
              <a:cxnLst/>
              <a:rect l="l" t="t" r="r" b="b"/>
              <a:pathLst>
                <a:path w="449" h="2916" extrusionOk="0">
                  <a:moveTo>
                    <a:pt x="1" y="0"/>
                  </a:moveTo>
                  <a:lnTo>
                    <a:pt x="1" y="2915"/>
                  </a:lnTo>
                  <a:lnTo>
                    <a:pt x="448" y="2915"/>
                  </a:lnTo>
                  <a:lnTo>
                    <a:pt x="4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53" name="Google Shape;1253;p38"/>
            <p:cNvSpPr/>
            <p:nvPr/>
          </p:nvSpPr>
          <p:spPr>
            <a:xfrm>
              <a:off x="3487700" y="5392600"/>
              <a:ext cx="84300" cy="84175"/>
            </a:xfrm>
            <a:custGeom>
              <a:avLst/>
              <a:gdLst/>
              <a:ahLst/>
              <a:cxnLst/>
              <a:rect l="l" t="t" r="r" b="b"/>
              <a:pathLst>
                <a:path w="3372" h="3367" extrusionOk="0">
                  <a:moveTo>
                    <a:pt x="1686" y="0"/>
                  </a:moveTo>
                  <a:cubicBezTo>
                    <a:pt x="756" y="0"/>
                    <a:pt x="1" y="755"/>
                    <a:pt x="1" y="1685"/>
                  </a:cubicBezTo>
                  <a:cubicBezTo>
                    <a:pt x="1" y="2612"/>
                    <a:pt x="756" y="3366"/>
                    <a:pt x="1686" y="3366"/>
                  </a:cubicBezTo>
                  <a:cubicBezTo>
                    <a:pt x="2616" y="3366"/>
                    <a:pt x="3371" y="2612"/>
                    <a:pt x="3371" y="1685"/>
                  </a:cubicBezTo>
                  <a:cubicBezTo>
                    <a:pt x="3371" y="755"/>
                    <a:pt x="2616"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254" name="Google Shape;1254;p38"/>
          <p:cNvSpPr txBox="1"/>
          <p:nvPr/>
        </p:nvSpPr>
        <p:spPr>
          <a:xfrm>
            <a:off x="1486625" y="2853731"/>
            <a:ext cx="1631400"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DIZZINESS</a:t>
            </a:r>
            <a:endParaRPr sz="2400" dirty="0">
              <a:solidFill>
                <a:srgbClr val="FFFFFF"/>
              </a:solidFill>
              <a:latin typeface="Anaheim"/>
              <a:ea typeface="Anaheim"/>
              <a:cs typeface="Anaheim"/>
              <a:sym typeface="Anaheim"/>
            </a:endParaRPr>
          </a:p>
        </p:txBody>
      </p:sp>
      <p:sp>
        <p:nvSpPr>
          <p:cNvPr id="1255" name="Google Shape;1255;p38"/>
          <p:cNvSpPr txBox="1"/>
          <p:nvPr/>
        </p:nvSpPr>
        <p:spPr>
          <a:xfrm>
            <a:off x="1494725" y="1119850"/>
            <a:ext cx="1631400"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HEADACHE</a:t>
            </a:r>
            <a:endParaRPr sz="2400" dirty="0">
              <a:solidFill>
                <a:srgbClr val="FFFFFF"/>
              </a:solidFill>
              <a:latin typeface="Anaheim"/>
              <a:ea typeface="Anaheim"/>
              <a:cs typeface="Anaheim"/>
              <a:sym typeface="Anaheim"/>
            </a:endParaRPr>
          </a:p>
        </p:txBody>
      </p:sp>
      <p:sp>
        <p:nvSpPr>
          <p:cNvPr id="1256" name="Google Shape;1256;p38"/>
          <p:cNvSpPr txBox="1"/>
          <p:nvPr/>
        </p:nvSpPr>
        <p:spPr>
          <a:xfrm>
            <a:off x="4900550" y="1119850"/>
            <a:ext cx="1883022"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FATIGUE</a:t>
            </a:r>
            <a:endParaRPr sz="2400" dirty="0">
              <a:solidFill>
                <a:srgbClr val="FFFFFF"/>
              </a:solidFill>
              <a:latin typeface="Anaheim"/>
              <a:ea typeface="Anaheim"/>
              <a:cs typeface="Anaheim"/>
              <a:sym typeface="Anaheim"/>
            </a:endParaRPr>
          </a:p>
        </p:txBody>
      </p:sp>
      <p:sp>
        <p:nvSpPr>
          <p:cNvPr id="1257" name="Google Shape;1257;p38"/>
          <p:cNvSpPr txBox="1"/>
          <p:nvPr/>
        </p:nvSpPr>
        <p:spPr>
          <a:xfrm>
            <a:off x="4900550" y="2834575"/>
            <a:ext cx="1883022"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IRRITABILITY</a:t>
            </a:r>
            <a:endParaRPr sz="2400" dirty="0">
              <a:solidFill>
                <a:srgbClr val="FFFFFF"/>
              </a:solidFill>
              <a:latin typeface="Anaheim"/>
              <a:ea typeface="Anaheim"/>
              <a:cs typeface="Anaheim"/>
              <a:sym typeface="Anahei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CAC8"/>
        </a:solidFill>
        <a:effectLst/>
      </p:bgPr>
    </p:bg>
    <p:spTree>
      <p:nvGrpSpPr>
        <p:cNvPr id="1" name="Shape 1236"/>
        <p:cNvGrpSpPr/>
        <p:nvPr/>
      </p:nvGrpSpPr>
      <p:grpSpPr>
        <a:xfrm>
          <a:off x="0" y="0"/>
          <a:ext cx="0" cy="0"/>
          <a:chOff x="0" y="0"/>
          <a:chExt cx="0" cy="0"/>
        </a:xfrm>
      </p:grpSpPr>
      <p:sp>
        <p:nvSpPr>
          <p:cNvPr id="1237" name="Google Shape;1237;p38"/>
          <p:cNvSpPr txBox="1">
            <a:spLocks noGrp="1"/>
          </p:cNvSpPr>
          <p:nvPr>
            <p:ph type="title"/>
          </p:nvPr>
        </p:nvSpPr>
        <p:spPr>
          <a:xfrm>
            <a:off x="6328247" y="2081388"/>
            <a:ext cx="2662200" cy="67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0" dirty="0"/>
              <a:t>SEQUELAE AFTER MODERATE </a:t>
            </a:r>
            <a:br>
              <a:rPr lang="en-US" b="0" dirty="0"/>
            </a:br>
            <a:r>
              <a:rPr lang="en-US" b="0" dirty="0"/>
              <a:t>TO SEVERE TBI </a:t>
            </a:r>
          </a:p>
        </p:txBody>
      </p:sp>
      <p:grpSp>
        <p:nvGrpSpPr>
          <p:cNvPr id="1238" name="Google Shape;1238;p38"/>
          <p:cNvGrpSpPr/>
          <p:nvPr/>
        </p:nvGrpSpPr>
        <p:grpSpPr>
          <a:xfrm>
            <a:off x="720000" y="1315200"/>
            <a:ext cx="2482325" cy="793825"/>
            <a:chOff x="1089675" y="257950"/>
            <a:chExt cx="2482325" cy="793825"/>
          </a:xfrm>
        </p:grpSpPr>
        <p:sp>
          <p:nvSpPr>
            <p:cNvPr id="1239" name="Google Shape;1239;p38"/>
            <p:cNvSpPr/>
            <p:nvPr/>
          </p:nvSpPr>
          <p:spPr>
            <a:xfrm>
              <a:off x="1095325" y="257950"/>
              <a:ext cx="2436675" cy="763000"/>
            </a:xfrm>
            <a:custGeom>
              <a:avLst/>
              <a:gdLst/>
              <a:ahLst/>
              <a:cxnLst/>
              <a:rect l="l" t="t" r="r" b="b"/>
              <a:pathLst>
                <a:path w="97467" h="30520" extrusionOk="0">
                  <a:moveTo>
                    <a:pt x="20588" y="1"/>
                  </a:moveTo>
                  <a:lnTo>
                    <a:pt x="8017" y="6006"/>
                  </a:lnTo>
                  <a:lnTo>
                    <a:pt x="8150" y="6383"/>
                  </a:lnTo>
                  <a:cubicBezTo>
                    <a:pt x="8399" y="7096"/>
                    <a:pt x="8651" y="7726"/>
                    <a:pt x="8897" y="8247"/>
                  </a:cubicBezTo>
                  <a:cubicBezTo>
                    <a:pt x="9154" y="8796"/>
                    <a:pt x="9512" y="9348"/>
                    <a:pt x="9959" y="9890"/>
                  </a:cubicBezTo>
                  <a:lnTo>
                    <a:pt x="10178" y="10158"/>
                  </a:lnTo>
                  <a:lnTo>
                    <a:pt x="16462" y="7298"/>
                  </a:lnTo>
                  <a:lnTo>
                    <a:pt x="16462" y="29621"/>
                  </a:lnTo>
                  <a:lnTo>
                    <a:pt x="1" y="29621"/>
                  </a:lnTo>
                  <a:lnTo>
                    <a:pt x="1" y="30519"/>
                  </a:lnTo>
                  <a:lnTo>
                    <a:pt x="17357" y="30519"/>
                  </a:lnTo>
                  <a:lnTo>
                    <a:pt x="17357" y="5905"/>
                  </a:lnTo>
                  <a:lnTo>
                    <a:pt x="10438" y="9053"/>
                  </a:lnTo>
                  <a:cubicBezTo>
                    <a:pt x="10138" y="8656"/>
                    <a:pt x="9894" y="8259"/>
                    <a:pt x="9707" y="7866"/>
                  </a:cubicBezTo>
                  <a:cubicBezTo>
                    <a:pt x="9515" y="7465"/>
                    <a:pt x="9325" y="6995"/>
                    <a:pt x="9131" y="6465"/>
                  </a:cubicBezTo>
                  <a:lnTo>
                    <a:pt x="20793" y="896"/>
                  </a:lnTo>
                  <a:lnTo>
                    <a:pt x="20926" y="896"/>
                  </a:lnTo>
                  <a:lnTo>
                    <a:pt x="20926" y="30519"/>
                  </a:lnTo>
                  <a:lnTo>
                    <a:pt x="97466" y="30519"/>
                  </a:lnTo>
                  <a:lnTo>
                    <a:pt x="97466" y="29621"/>
                  </a:lnTo>
                  <a:lnTo>
                    <a:pt x="21821" y="29621"/>
                  </a:lnTo>
                  <a:lnTo>
                    <a:pt x="218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0" name="Google Shape;1240;p38"/>
            <p:cNvSpPr/>
            <p:nvPr/>
          </p:nvSpPr>
          <p:spPr>
            <a:xfrm>
              <a:off x="1089675" y="973350"/>
              <a:ext cx="11225" cy="72775"/>
            </a:xfrm>
            <a:custGeom>
              <a:avLst/>
              <a:gdLst/>
              <a:ahLst/>
              <a:cxnLst/>
              <a:rect l="l" t="t" r="r" b="b"/>
              <a:pathLst>
                <a:path w="449" h="2911" extrusionOk="0">
                  <a:moveTo>
                    <a:pt x="1" y="1"/>
                  </a:moveTo>
                  <a:lnTo>
                    <a:pt x="1" y="2911"/>
                  </a:lnTo>
                  <a:lnTo>
                    <a:pt x="448" y="2911"/>
                  </a:lnTo>
                  <a:lnTo>
                    <a:pt x="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1" name="Google Shape;1241;p38"/>
            <p:cNvSpPr/>
            <p:nvPr/>
          </p:nvSpPr>
          <p:spPr>
            <a:xfrm>
              <a:off x="3487700" y="967600"/>
              <a:ext cx="84300" cy="84175"/>
            </a:xfrm>
            <a:custGeom>
              <a:avLst/>
              <a:gdLst/>
              <a:ahLst/>
              <a:cxnLst/>
              <a:rect l="l" t="t" r="r" b="b"/>
              <a:pathLst>
                <a:path w="3372" h="3367" extrusionOk="0">
                  <a:moveTo>
                    <a:pt x="1686" y="1"/>
                  </a:moveTo>
                  <a:cubicBezTo>
                    <a:pt x="756" y="1"/>
                    <a:pt x="1" y="756"/>
                    <a:pt x="1" y="1686"/>
                  </a:cubicBezTo>
                  <a:cubicBezTo>
                    <a:pt x="1" y="2616"/>
                    <a:pt x="756" y="3367"/>
                    <a:pt x="1686" y="3367"/>
                  </a:cubicBezTo>
                  <a:cubicBezTo>
                    <a:pt x="2616" y="3367"/>
                    <a:pt x="3371" y="2616"/>
                    <a:pt x="3371" y="1686"/>
                  </a:cubicBezTo>
                  <a:cubicBezTo>
                    <a:pt x="3371" y="756"/>
                    <a:pt x="2616"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42" name="Google Shape;1242;p38"/>
          <p:cNvGrpSpPr/>
          <p:nvPr/>
        </p:nvGrpSpPr>
        <p:grpSpPr>
          <a:xfrm>
            <a:off x="4094750" y="1309775"/>
            <a:ext cx="2482325" cy="799250"/>
            <a:chOff x="1089675" y="1793900"/>
            <a:chExt cx="2482325" cy="799250"/>
          </a:xfrm>
        </p:grpSpPr>
        <p:sp>
          <p:nvSpPr>
            <p:cNvPr id="1243" name="Google Shape;1243;p38"/>
            <p:cNvSpPr/>
            <p:nvPr/>
          </p:nvSpPr>
          <p:spPr>
            <a:xfrm>
              <a:off x="1095325" y="1793900"/>
              <a:ext cx="2436675" cy="768325"/>
            </a:xfrm>
            <a:custGeom>
              <a:avLst/>
              <a:gdLst/>
              <a:ahLst/>
              <a:cxnLst/>
              <a:rect l="l" t="t" r="r" b="b"/>
              <a:pathLst>
                <a:path w="97467" h="30733" extrusionOk="0">
                  <a:moveTo>
                    <a:pt x="16820" y="0"/>
                  </a:moveTo>
                  <a:cubicBezTo>
                    <a:pt x="15049" y="0"/>
                    <a:pt x="13481" y="207"/>
                    <a:pt x="12154" y="611"/>
                  </a:cubicBezTo>
                  <a:cubicBezTo>
                    <a:pt x="10855" y="1013"/>
                    <a:pt x="9652" y="1444"/>
                    <a:pt x="8578" y="1904"/>
                  </a:cubicBezTo>
                  <a:lnTo>
                    <a:pt x="8278" y="2032"/>
                  </a:lnTo>
                  <a:lnTo>
                    <a:pt x="8310" y="2355"/>
                  </a:lnTo>
                  <a:cubicBezTo>
                    <a:pt x="8371" y="3055"/>
                    <a:pt x="8527" y="3752"/>
                    <a:pt x="8768" y="4425"/>
                  </a:cubicBezTo>
                  <a:cubicBezTo>
                    <a:pt x="8998" y="5075"/>
                    <a:pt x="9240" y="5710"/>
                    <a:pt x="9481" y="6308"/>
                  </a:cubicBezTo>
                  <a:lnTo>
                    <a:pt x="9652" y="6744"/>
                  </a:lnTo>
                  <a:lnTo>
                    <a:pt x="10080" y="6550"/>
                  </a:lnTo>
                  <a:cubicBezTo>
                    <a:pt x="11002" y="6134"/>
                    <a:pt x="11967" y="5756"/>
                    <a:pt x="12952" y="5429"/>
                  </a:cubicBezTo>
                  <a:cubicBezTo>
                    <a:pt x="13901" y="5110"/>
                    <a:pt x="15096" y="4950"/>
                    <a:pt x="16502" y="4950"/>
                  </a:cubicBezTo>
                  <a:cubicBezTo>
                    <a:pt x="18295" y="4950"/>
                    <a:pt x="19688" y="5347"/>
                    <a:pt x="20634" y="6126"/>
                  </a:cubicBezTo>
                  <a:cubicBezTo>
                    <a:pt x="21568" y="6892"/>
                    <a:pt x="22020" y="7986"/>
                    <a:pt x="22020" y="9469"/>
                  </a:cubicBezTo>
                  <a:cubicBezTo>
                    <a:pt x="22020" y="10231"/>
                    <a:pt x="21883" y="10975"/>
                    <a:pt x="21615" y="11679"/>
                  </a:cubicBezTo>
                  <a:cubicBezTo>
                    <a:pt x="21339" y="12407"/>
                    <a:pt x="20953" y="13162"/>
                    <a:pt x="20471" y="13920"/>
                  </a:cubicBezTo>
                  <a:cubicBezTo>
                    <a:pt x="19984" y="14691"/>
                    <a:pt x="19397" y="15497"/>
                    <a:pt x="18727" y="16314"/>
                  </a:cubicBezTo>
                  <a:cubicBezTo>
                    <a:pt x="18034" y="17159"/>
                    <a:pt x="17295" y="18053"/>
                    <a:pt x="16525" y="18972"/>
                  </a:cubicBezTo>
                  <a:lnTo>
                    <a:pt x="7730" y="29246"/>
                  </a:lnTo>
                  <a:lnTo>
                    <a:pt x="1" y="29246"/>
                  </a:lnTo>
                  <a:lnTo>
                    <a:pt x="1" y="30141"/>
                  </a:lnTo>
                  <a:lnTo>
                    <a:pt x="8142" y="30141"/>
                  </a:lnTo>
                  <a:lnTo>
                    <a:pt x="17206" y="19552"/>
                  </a:lnTo>
                  <a:cubicBezTo>
                    <a:pt x="17984" y="18626"/>
                    <a:pt x="18727" y="17731"/>
                    <a:pt x="19420" y="16882"/>
                  </a:cubicBezTo>
                  <a:cubicBezTo>
                    <a:pt x="20112" y="16038"/>
                    <a:pt x="20719" y="15201"/>
                    <a:pt x="21229" y="14399"/>
                  </a:cubicBezTo>
                  <a:cubicBezTo>
                    <a:pt x="21743" y="13593"/>
                    <a:pt x="22152" y="12785"/>
                    <a:pt x="22456" y="11994"/>
                  </a:cubicBezTo>
                  <a:cubicBezTo>
                    <a:pt x="22759" y="11188"/>
                    <a:pt x="22914" y="10340"/>
                    <a:pt x="22914" y="9469"/>
                  </a:cubicBezTo>
                  <a:cubicBezTo>
                    <a:pt x="22914" y="7725"/>
                    <a:pt x="22339" y="6367"/>
                    <a:pt x="21202" y="5433"/>
                  </a:cubicBezTo>
                  <a:cubicBezTo>
                    <a:pt x="20093" y="4519"/>
                    <a:pt x="18510" y="4056"/>
                    <a:pt x="16502" y="4056"/>
                  </a:cubicBezTo>
                  <a:cubicBezTo>
                    <a:pt x="14999" y="4056"/>
                    <a:pt x="13711" y="4230"/>
                    <a:pt x="12668" y="4580"/>
                  </a:cubicBezTo>
                  <a:cubicBezTo>
                    <a:pt x="11808" y="4865"/>
                    <a:pt x="10959" y="5192"/>
                    <a:pt x="10138" y="5546"/>
                  </a:cubicBezTo>
                  <a:cubicBezTo>
                    <a:pt x="9959" y="5087"/>
                    <a:pt x="9784" y="4608"/>
                    <a:pt x="9609" y="4126"/>
                  </a:cubicBezTo>
                  <a:cubicBezTo>
                    <a:pt x="9434" y="3628"/>
                    <a:pt x="9310" y="3114"/>
                    <a:pt x="9240" y="2600"/>
                  </a:cubicBezTo>
                  <a:cubicBezTo>
                    <a:pt x="10201" y="2199"/>
                    <a:pt x="11271" y="1821"/>
                    <a:pt x="12415" y="1467"/>
                  </a:cubicBezTo>
                  <a:cubicBezTo>
                    <a:pt x="13660" y="1090"/>
                    <a:pt x="15139" y="896"/>
                    <a:pt x="16820" y="896"/>
                  </a:cubicBezTo>
                  <a:cubicBezTo>
                    <a:pt x="18318" y="896"/>
                    <a:pt x="19708" y="1067"/>
                    <a:pt x="20938" y="1405"/>
                  </a:cubicBezTo>
                  <a:cubicBezTo>
                    <a:pt x="22152" y="1736"/>
                    <a:pt x="23210" y="2242"/>
                    <a:pt x="24090" y="2904"/>
                  </a:cubicBezTo>
                  <a:cubicBezTo>
                    <a:pt x="24950" y="3553"/>
                    <a:pt x="25627" y="4394"/>
                    <a:pt x="26094" y="5398"/>
                  </a:cubicBezTo>
                  <a:cubicBezTo>
                    <a:pt x="26565" y="6410"/>
                    <a:pt x="26803" y="7628"/>
                    <a:pt x="26803" y="9013"/>
                  </a:cubicBezTo>
                  <a:cubicBezTo>
                    <a:pt x="26803" y="10955"/>
                    <a:pt x="26257" y="12874"/>
                    <a:pt x="25179" y="14707"/>
                  </a:cubicBezTo>
                  <a:cubicBezTo>
                    <a:pt x="24074" y="16587"/>
                    <a:pt x="22483" y="18712"/>
                    <a:pt x="20448" y="21015"/>
                  </a:cubicBezTo>
                  <a:lnTo>
                    <a:pt x="15419" y="26724"/>
                  </a:lnTo>
                  <a:lnTo>
                    <a:pt x="28102" y="26724"/>
                  </a:lnTo>
                  <a:cubicBezTo>
                    <a:pt x="28130" y="26926"/>
                    <a:pt x="28153" y="27125"/>
                    <a:pt x="28172" y="27319"/>
                  </a:cubicBezTo>
                  <a:cubicBezTo>
                    <a:pt x="28200" y="27639"/>
                    <a:pt x="28215" y="27982"/>
                    <a:pt x="28215" y="28327"/>
                  </a:cubicBezTo>
                  <a:cubicBezTo>
                    <a:pt x="28215" y="28647"/>
                    <a:pt x="28200" y="28970"/>
                    <a:pt x="28172" y="29289"/>
                  </a:cubicBezTo>
                  <a:cubicBezTo>
                    <a:pt x="28141" y="29604"/>
                    <a:pt x="28098" y="29911"/>
                    <a:pt x="28040" y="30200"/>
                  </a:cubicBezTo>
                  <a:lnTo>
                    <a:pt x="27935" y="30732"/>
                  </a:lnTo>
                  <a:lnTo>
                    <a:pt x="97466" y="30732"/>
                  </a:lnTo>
                  <a:lnTo>
                    <a:pt x="97466" y="29837"/>
                  </a:lnTo>
                  <a:lnTo>
                    <a:pt x="29009" y="29837"/>
                  </a:lnTo>
                  <a:cubicBezTo>
                    <a:pt x="29032" y="29686"/>
                    <a:pt x="29048" y="29530"/>
                    <a:pt x="29064" y="29370"/>
                  </a:cubicBezTo>
                  <a:cubicBezTo>
                    <a:pt x="29095" y="29024"/>
                    <a:pt x="29110" y="28674"/>
                    <a:pt x="29110" y="28327"/>
                  </a:cubicBezTo>
                  <a:cubicBezTo>
                    <a:pt x="29110" y="27954"/>
                    <a:pt x="29095" y="27588"/>
                    <a:pt x="29064" y="27238"/>
                  </a:cubicBezTo>
                  <a:cubicBezTo>
                    <a:pt x="29032" y="26899"/>
                    <a:pt x="28985" y="26549"/>
                    <a:pt x="28919" y="26199"/>
                  </a:cubicBezTo>
                  <a:lnTo>
                    <a:pt x="28854" y="25829"/>
                  </a:lnTo>
                  <a:lnTo>
                    <a:pt x="17400" y="25829"/>
                  </a:lnTo>
                  <a:lnTo>
                    <a:pt x="21116" y="21607"/>
                  </a:lnTo>
                  <a:cubicBezTo>
                    <a:pt x="23191" y="19260"/>
                    <a:pt x="24818" y="17092"/>
                    <a:pt x="25950" y="15163"/>
                  </a:cubicBezTo>
                  <a:cubicBezTo>
                    <a:pt x="27110" y="13185"/>
                    <a:pt x="27697" y="11118"/>
                    <a:pt x="27697" y="9013"/>
                  </a:cubicBezTo>
                  <a:cubicBezTo>
                    <a:pt x="27697" y="7495"/>
                    <a:pt x="27433" y="6153"/>
                    <a:pt x="26903" y="5020"/>
                  </a:cubicBezTo>
                  <a:cubicBezTo>
                    <a:pt x="26374" y="3880"/>
                    <a:pt x="25608" y="2927"/>
                    <a:pt x="24627" y="2188"/>
                  </a:cubicBezTo>
                  <a:cubicBezTo>
                    <a:pt x="23662" y="1456"/>
                    <a:pt x="22498" y="903"/>
                    <a:pt x="21175" y="541"/>
                  </a:cubicBezTo>
                  <a:cubicBezTo>
                    <a:pt x="19868" y="183"/>
                    <a:pt x="18400" y="0"/>
                    <a:pt x="16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4" name="Google Shape;1244;p38"/>
            <p:cNvSpPr/>
            <p:nvPr/>
          </p:nvSpPr>
          <p:spPr>
            <a:xfrm>
              <a:off x="1089675" y="2499850"/>
              <a:ext cx="11225" cy="72775"/>
            </a:xfrm>
            <a:custGeom>
              <a:avLst/>
              <a:gdLst/>
              <a:ahLst/>
              <a:cxnLst/>
              <a:rect l="l" t="t" r="r" b="b"/>
              <a:pathLst>
                <a:path w="449" h="2911" extrusionOk="0">
                  <a:moveTo>
                    <a:pt x="1" y="0"/>
                  </a:moveTo>
                  <a:lnTo>
                    <a:pt x="1" y="2911"/>
                  </a:lnTo>
                  <a:lnTo>
                    <a:pt x="448" y="2911"/>
                  </a:lnTo>
                  <a:lnTo>
                    <a:pt x="4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5" name="Google Shape;1245;p38"/>
            <p:cNvSpPr/>
            <p:nvPr/>
          </p:nvSpPr>
          <p:spPr>
            <a:xfrm>
              <a:off x="3487700" y="2508975"/>
              <a:ext cx="84300" cy="84175"/>
            </a:xfrm>
            <a:custGeom>
              <a:avLst/>
              <a:gdLst/>
              <a:ahLst/>
              <a:cxnLst/>
              <a:rect l="l" t="t" r="r" b="b"/>
              <a:pathLst>
                <a:path w="3372" h="3367" extrusionOk="0">
                  <a:moveTo>
                    <a:pt x="1686" y="1"/>
                  </a:moveTo>
                  <a:cubicBezTo>
                    <a:pt x="756" y="1"/>
                    <a:pt x="1" y="752"/>
                    <a:pt x="1" y="1682"/>
                  </a:cubicBezTo>
                  <a:cubicBezTo>
                    <a:pt x="1" y="2612"/>
                    <a:pt x="756" y="3367"/>
                    <a:pt x="1686" y="3367"/>
                  </a:cubicBezTo>
                  <a:cubicBezTo>
                    <a:pt x="2616" y="3367"/>
                    <a:pt x="3371" y="2612"/>
                    <a:pt x="3371" y="1682"/>
                  </a:cubicBezTo>
                  <a:cubicBezTo>
                    <a:pt x="3371" y="752"/>
                    <a:pt x="2616"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46" name="Google Shape;1246;p38"/>
          <p:cNvGrpSpPr/>
          <p:nvPr/>
        </p:nvGrpSpPr>
        <p:grpSpPr>
          <a:xfrm>
            <a:off x="720000" y="2992812"/>
            <a:ext cx="2482325" cy="856175"/>
            <a:chOff x="1089675" y="3197625"/>
            <a:chExt cx="2482325" cy="856175"/>
          </a:xfrm>
        </p:grpSpPr>
        <p:sp>
          <p:nvSpPr>
            <p:cNvPr id="1247" name="Google Shape;1247;p38"/>
            <p:cNvSpPr/>
            <p:nvPr/>
          </p:nvSpPr>
          <p:spPr>
            <a:xfrm>
              <a:off x="1095325" y="3197625"/>
              <a:ext cx="2436675" cy="830975"/>
            </a:xfrm>
            <a:custGeom>
              <a:avLst/>
              <a:gdLst/>
              <a:ahLst/>
              <a:cxnLst/>
              <a:rect l="l" t="t" r="r" b="b"/>
              <a:pathLst>
                <a:path w="97467" h="33239" extrusionOk="0">
                  <a:moveTo>
                    <a:pt x="8951" y="0"/>
                  </a:moveTo>
                  <a:lnTo>
                    <a:pt x="8885" y="366"/>
                  </a:lnTo>
                  <a:cubicBezTo>
                    <a:pt x="8823" y="712"/>
                    <a:pt x="8773" y="1078"/>
                    <a:pt x="8741" y="1459"/>
                  </a:cubicBezTo>
                  <a:cubicBezTo>
                    <a:pt x="8710" y="1833"/>
                    <a:pt x="8694" y="2199"/>
                    <a:pt x="8694" y="2541"/>
                  </a:cubicBezTo>
                  <a:cubicBezTo>
                    <a:pt x="8694" y="3269"/>
                    <a:pt x="8761" y="3957"/>
                    <a:pt x="8885" y="4588"/>
                  </a:cubicBezTo>
                  <a:lnTo>
                    <a:pt x="8960" y="4950"/>
                  </a:lnTo>
                  <a:lnTo>
                    <a:pt x="20218" y="4950"/>
                  </a:lnTo>
                  <a:lnTo>
                    <a:pt x="12901" y="16469"/>
                  </a:lnTo>
                  <a:lnTo>
                    <a:pt x="13571" y="17637"/>
                  </a:lnTo>
                  <a:lnTo>
                    <a:pt x="13898" y="17555"/>
                  </a:lnTo>
                  <a:cubicBezTo>
                    <a:pt x="14481" y="17412"/>
                    <a:pt x="15077" y="17313"/>
                    <a:pt x="15668" y="17271"/>
                  </a:cubicBezTo>
                  <a:cubicBezTo>
                    <a:pt x="16276" y="17228"/>
                    <a:pt x="16886" y="17205"/>
                    <a:pt x="17478" y="17205"/>
                  </a:cubicBezTo>
                  <a:cubicBezTo>
                    <a:pt x="19377" y="17205"/>
                    <a:pt x="20930" y="17633"/>
                    <a:pt x="22090" y="18486"/>
                  </a:cubicBezTo>
                  <a:cubicBezTo>
                    <a:pt x="23222" y="19314"/>
                    <a:pt x="23775" y="20568"/>
                    <a:pt x="23775" y="22315"/>
                  </a:cubicBezTo>
                  <a:cubicBezTo>
                    <a:pt x="23775" y="23483"/>
                    <a:pt x="23568" y="24478"/>
                    <a:pt x="23164" y="25276"/>
                  </a:cubicBezTo>
                  <a:cubicBezTo>
                    <a:pt x="22755" y="26074"/>
                    <a:pt x="22203" y="26736"/>
                    <a:pt x="21517" y="27237"/>
                  </a:cubicBezTo>
                  <a:cubicBezTo>
                    <a:pt x="20825" y="27747"/>
                    <a:pt x="19992" y="28121"/>
                    <a:pt x="19038" y="28347"/>
                  </a:cubicBezTo>
                  <a:cubicBezTo>
                    <a:pt x="18061" y="28580"/>
                    <a:pt x="16999" y="28701"/>
                    <a:pt x="15886" y="28701"/>
                  </a:cubicBezTo>
                  <a:cubicBezTo>
                    <a:pt x="14555" y="28701"/>
                    <a:pt x="13364" y="28580"/>
                    <a:pt x="12341" y="28347"/>
                  </a:cubicBezTo>
                  <a:cubicBezTo>
                    <a:pt x="11310" y="28110"/>
                    <a:pt x="10305" y="27794"/>
                    <a:pt x="9357" y="27413"/>
                  </a:cubicBezTo>
                  <a:lnTo>
                    <a:pt x="8987" y="27261"/>
                  </a:lnTo>
                  <a:lnTo>
                    <a:pt x="8796" y="27611"/>
                  </a:lnTo>
                  <a:cubicBezTo>
                    <a:pt x="8453" y="28234"/>
                    <a:pt x="8146" y="28876"/>
                    <a:pt x="7886" y="29525"/>
                  </a:cubicBezTo>
                  <a:cubicBezTo>
                    <a:pt x="7613" y="30195"/>
                    <a:pt x="7430" y="30892"/>
                    <a:pt x="7333" y="31592"/>
                  </a:cubicBezTo>
                  <a:lnTo>
                    <a:pt x="7286" y="31939"/>
                  </a:lnTo>
                  <a:lnTo>
                    <a:pt x="7613" y="32067"/>
                  </a:lnTo>
                  <a:cubicBezTo>
                    <a:pt x="7854" y="32164"/>
                    <a:pt x="8099" y="32257"/>
                    <a:pt x="8344" y="32343"/>
                  </a:cubicBezTo>
                  <a:lnTo>
                    <a:pt x="1" y="32343"/>
                  </a:lnTo>
                  <a:lnTo>
                    <a:pt x="1" y="33238"/>
                  </a:lnTo>
                  <a:lnTo>
                    <a:pt x="11742" y="33238"/>
                  </a:lnTo>
                  <a:lnTo>
                    <a:pt x="11819" y="32351"/>
                  </a:lnTo>
                  <a:cubicBezTo>
                    <a:pt x="10632" y="32133"/>
                    <a:pt x="9442" y="31803"/>
                    <a:pt x="8274" y="31366"/>
                  </a:cubicBezTo>
                  <a:cubicBezTo>
                    <a:pt x="8371" y="30856"/>
                    <a:pt x="8516" y="30351"/>
                    <a:pt x="8714" y="29861"/>
                  </a:cubicBezTo>
                  <a:cubicBezTo>
                    <a:pt x="8917" y="29367"/>
                    <a:pt x="9142" y="28872"/>
                    <a:pt x="9395" y="28390"/>
                  </a:cubicBezTo>
                  <a:cubicBezTo>
                    <a:pt x="10275" y="28724"/>
                    <a:pt x="11197" y="29004"/>
                    <a:pt x="12143" y="29218"/>
                  </a:cubicBezTo>
                  <a:cubicBezTo>
                    <a:pt x="13228" y="29468"/>
                    <a:pt x="14489" y="29596"/>
                    <a:pt x="15886" y="29596"/>
                  </a:cubicBezTo>
                  <a:cubicBezTo>
                    <a:pt x="17069" y="29596"/>
                    <a:pt x="18201" y="29468"/>
                    <a:pt x="19245" y="29218"/>
                  </a:cubicBezTo>
                  <a:cubicBezTo>
                    <a:pt x="20315" y="28961"/>
                    <a:pt x="21260" y="28537"/>
                    <a:pt x="22050" y="27957"/>
                  </a:cubicBezTo>
                  <a:cubicBezTo>
                    <a:pt x="22848" y="27374"/>
                    <a:pt x="23491" y="26607"/>
                    <a:pt x="23961" y="25681"/>
                  </a:cubicBezTo>
                  <a:cubicBezTo>
                    <a:pt x="24432" y="24755"/>
                    <a:pt x="24669" y="23623"/>
                    <a:pt x="24669" y="22315"/>
                  </a:cubicBezTo>
                  <a:cubicBezTo>
                    <a:pt x="24669" y="20287"/>
                    <a:pt x="23981" y="18757"/>
                    <a:pt x="22619" y="17762"/>
                  </a:cubicBezTo>
                  <a:cubicBezTo>
                    <a:pt x="21299" y="16796"/>
                    <a:pt x="19572" y="16309"/>
                    <a:pt x="17478" y="16309"/>
                  </a:cubicBezTo>
                  <a:cubicBezTo>
                    <a:pt x="16863" y="16309"/>
                    <a:pt x="16233" y="16333"/>
                    <a:pt x="15602" y="16376"/>
                  </a:cubicBezTo>
                  <a:cubicBezTo>
                    <a:pt x="15069" y="16415"/>
                    <a:pt x="14540" y="16493"/>
                    <a:pt x="14014" y="16609"/>
                  </a:cubicBezTo>
                  <a:lnTo>
                    <a:pt x="13948" y="16496"/>
                  </a:lnTo>
                  <a:lnTo>
                    <a:pt x="21849" y="4055"/>
                  </a:lnTo>
                  <a:lnTo>
                    <a:pt x="9702" y="4055"/>
                  </a:lnTo>
                  <a:cubicBezTo>
                    <a:pt x="9628" y="3580"/>
                    <a:pt x="9590" y="3075"/>
                    <a:pt x="9590" y="2541"/>
                  </a:cubicBezTo>
                  <a:cubicBezTo>
                    <a:pt x="9590" y="2222"/>
                    <a:pt x="9605" y="1884"/>
                    <a:pt x="9637" y="1534"/>
                  </a:cubicBezTo>
                  <a:cubicBezTo>
                    <a:pt x="9652" y="1315"/>
                    <a:pt x="9675" y="1101"/>
                    <a:pt x="9707" y="895"/>
                  </a:cubicBezTo>
                  <a:lnTo>
                    <a:pt x="27518" y="895"/>
                  </a:lnTo>
                  <a:lnTo>
                    <a:pt x="27569" y="981"/>
                  </a:lnTo>
                  <a:lnTo>
                    <a:pt x="18720" y="14446"/>
                  </a:lnTo>
                  <a:lnTo>
                    <a:pt x="18720" y="14446"/>
                  </a:lnTo>
                  <a:lnTo>
                    <a:pt x="19945" y="14037"/>
                  </a:lnTo>
                  <a:cubicBezTo>
                    <a:pt x="19976" y="14030"/>
                    <a:pt x="20031" y="14014"/>
                    <a:pt x="20121" y="14014"/>
                  </a:cubicBezTo>
                  <a:lnTo>
                    <a:pt x="20486" y="14014"/>
                  </a:lnTo>
                  <a:cubicBezTo>
                    <a:pt x="21840" y="14014"/>
                    <a:pt x="23024" y="14255"/>
                    <a:pt x="24004" y="14722"/>
                  </a:cubicBezTo>
                  <a:cubicBezTo>
                    <a:pt x="24989" y="15193"/>
                    <a:pt x="25813" y="15815"/>
                    <a:pt x="26452" y="16566"/>
                  </a:cubicBezTo>
                  <a:cubicBezTo>
                    <a:pt x="27094" y="17326"/>
                    <a:pt x="27581" y="18177"/>
                    <a:pt x="27896" y="19108"/>
                  </a:cubicBezTo>
                  <a:cubicBezTo>
                    <a:pt x="28215" y="20045"/>
                    <a:pt x="28374" y="20984"/>
                    <a:pt x="28374" y="21902"/>
                  </a:cubicBezTo>
                  <a:cubicBezTo>
                    <a:pt x="28374" y="23770"/>
                    <a:pt x="28044" y="25397"/>
                    <a:pt x="27394" y="26743"/>
                  </a:cubicBezTo>
                  <a:cubicBezTo>
                    <a:pt x="26744" y="28090"/>
                    <a:pt x="25856" y="29218"/>
                    <a:pt x="24759" y="30094"/>
                  </a:cubicBezTo>
                  <a:cubicBezTo>
                    <a:pt x="23658" y="30982"/>
                    <a:pt x="22346" y="31643"/>
                    <a:pt x="20863" y="32063"/>
                  </a:cubicBezTo>
                  <a:lnTo>
                    <a:pt x="20988" y="32943"/>
                  </a:lnTo>
                  <a:lnTo>
                    <a:pt x="97466" y="32943"/>
                  </a:lnTo>
                  <a:lnTo>
                    <a:pt x="97466" y="32047"/>
                  </a:lnTo>
                  <a:lnTo>
                    <a:pt x="23370" y="32047"/>
                  </a:lnTo>
                  <a:cubicBezTo>
                    <a:pt x="24074" y="31690"/>
                    <a:pt x="24724" y="31273"/>
                    <a:pt x="25319" y="30795"/>
                  </a:cubicBezTo>
                  <a:cubicBezTo>
                    <a:pt x="26522" y="29834"/>
                    <a:pt x="27491" y="28600"/>
                    <a:pt x="28200" y="27133"/>
                  </a:cubicBezTo>
                  <a:cubicBezTo>
                    <a:pt x="28912" y="25665"/>
                    <a:pt x="29269" y="23907"/>
                    <a:pt x="29269" y="21902"/>
                  </a:cubicBezTo>
                  <a:cubicBezTo>
                    <a:pt x="29269" y="20886"/>
                    <a:pt x="29095" y="19851"/>
                    <a:pt x="28744" y="18820"/>
                  </a:cubicBezTo>
                  <a:cubicBezTo>
                    <a:pt x="28394" y="17785"/>
                    <a:pt x="27853" y="16832"/>
                    <a:pt x="27137" y="15987"/>
                  </a:cubicBezTo>
                  <a:cubicBezTo>
                    <a:pt x="26413" y="15138"/>
                    <a:pt x="25491" y="14441"/>
                    <a:pt x="24394" y="13917"/>
                  </a:cubicBezTo>
                  <a:cubicBezTo>
                    <a:pt x="23331" y="13407"/>
                    <a:pt x="22078" y="13142"/>
                    <a:pt x="20662" y="13123"/>
                  </a:cubicBezTo>
                  <a:lnTo>
                    <a:pt x="28620" y="1008"/>
                  </a:lnTo>
                  <a:lnTo>
                    <a:pt x="28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8" name="Google Shape;1248;p38"/>
            <p:cNvSpPr/>
            <p:nvPr/>
          </p:nvSpPr>
          <p:spPr>
            <a:xfrm>
              <a:off x="1089675" y="3981000"/>
              <a:ext cx="11225" cy="72800"/>
            </a:xfrm>
            <a:custGeom>
              <a:avLst/>
              <a:gdLst/>
              <a:ahLst/>
              <a:cxnLst/>
              <a:rect l="l" t="t" r="r" b="b"/>
              <a:pathLst>
                <a:path w="449" h="2912" extrusionOk="0">
                  <a:moveTo>
                    <a:pt x="1" y="1"/>
                  </a:moveTo>
                  <a:lnTo>
                    <a:pt x="1" y="2912"/>
                  </a:lnTo>
                  <a:lnTo>
                    <a:pt x="448" y="2912"/>
                  </a:lnTo>
                  <a:lnTo>
                    <a:pt x="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9" name="Google Shape;1249;p38"/>
            <p:cNvSpPr/>
            <p:nvPr/>
          </p:nvSpPr>
          <p:spPr>
            <a:xfrm>
              <a:off x="3487700" y="3967850"/>
              <a:ext cx="84300" cy="84300"/>
            </a:xfrm>
            <a:custGeom>
              <a:avLst/>
              <a:gdLst/>
              <a:ahLst/>
              <a:cxnLst/>
              <a:rect l="l" t="t" r="r" b="b"/>
              <a:pathLst>
                <a:path w="3372" h="3372" extrusionOk="0">
                  <a:moveTo>
                    <a:pt x="1686" y="1"/>
                  </a:moveTo>
                  <a:cubicBezTo>
                    <a:pt x="756" y="1"/>
                    <a:pt x="1" y="756"/>
                    <a:pt x="1" y="1687"/>
                  </a:cubicBezTo>
                  <a:cubicBezTo>
                    <a:pt x="1" y="2616"/>
                    <a:pt x="756" y="3371"/>
                    <a:pt x="1686" y="3371"/>
                  </a:cubicBezTo>
                  <a:cubicBezTo>
                    <a:pt x="2616" y="3371"/>
                    <a:pt x="3371" y="2616"/>
                    <a:pt x="3371" y="1687"/>
                  </a:cubicBezTo>
                  <a:cubicBezTo>
                    <a:pt x="3371" y="756"/>
                    <a:pt x="2616"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50" name="Google Shape;1250;p38"/>
          <p:cNvGrpSpPr/>
          <p:nvPr/>
        </p:nvGrpSpPr>
        <p:grpSpPr>
          <a:xfrm>
            <a:off x="4094750" y="2972762"/>
            <a:ext cx="2482325" cy="876225"/>
            <a:chOff x="1089675" y="4600550"/>
            <a:chExt cx="2482325" cy="876225"/>
          </a:xfrm>
        </p:grpSpPr>
        <p:sp>
          <p:nvSpPr>
            <p:cNvPr id="1251" name="Google Shape;1251;p38"/>
            <p:cNvSpPr/>
            <p:nvPr/>
          </p:nvSpPr>
          <p:spPr>
            <a:xfrm>
              <a:off x="1095325" y="4600550"/>
              <a:ext cx="2436675" cy="845375"/>
            </a:xfrm>
            <a:custGeom>
              <a:avLst/>
              <a:gdLst/>
              <a:ahLst/>
              <a:cxnLst/>
              <a:rect l="l" t="t" r="r" b="b"/>
              <a:pathLst>
                <a:path w="97467" h="33815" extrusionOk="0">
                  <a:moveTo>
                    <a:pt x="19042" y="0"/>
                  </a:moveTo>
                  <a:lnTo>
                    <a:pt x="5429" y="26666"/>
                  </a:lnTo>
                  <a:lnTo>
                    <a:pt x="6091" y="27573"/>
                  </a:lnTo>
                  <a:lnTo>
                    <a:pt x="21405" y="27573"/>
                  </a:lnTo>
                  <a:lnTo>
                    <a:pt x="21405" y="32916"/>
                  </a:lnTo>
                  <a:lnTo>
                    <a:pt x="1" y="32916"/>
                  </a:lnTo>
                  <a:lnTo>
                    <a:pt x="1" y="33815"/>
                  </a:lnTo>
                  <a:lnTo>
                    <a:pt x="22300" y="33815"/>
                  </a:lnTo>
                  <a:lnTo>
                    <a:pt x="22300" y="26678"/>
                  </a:lnTo>
                  <a:lnTo>
                    <a:pt x="6546" y="26678"/>
                  </a:lnTo>
                  <a:lnTo>
                    <a:pt x="6476" y="26584"/>
                  </a:lnTo>
                  <a:lnTo>
                    <a:pt x="19556" y="958"/>
                  </a:lnTo>
                  <a:cubicBezTo>
                    <a:pt x="20062" y="1031"/>
                    <a:pt x="20588" y="1171"/>
                    <a:pt x="21125" y="1374"/>
                  </a:cubicBezTo>
                  <a:cubicBezTo>
                    <a:pt x="21653" y="1573"/>
                    <a:pt x="22179" y="1830"/>
                    <a:pt x="22685" y="2141"/>
                  </a:cubicBezTo>
                  <a:lnTo>
                    <a:pt x="11925" y="23564"/>
                  </a:lnTo>
                  <a:lnTo>
                    <a:pt x="22300" y="23564"/>
                  </a:lnTo>
                  <a:lnTo>
                    <a:pt x="22300" y="14847"/>
                  </a:lnTo>
                  <a:cubicBezTo>
                    <a:pt x="22526" y="14816"/>
                    <a:pt x="22755" y="14789"/>
                    <a:pt x="22981" y="14769"/>
                  </a:cubicBezTo>
                  <a:cubicBezTo>
                    <a:pt x="23347" y="14742"/>
                    <a:pt x="23677" y="14726"/>
                    <a:pt x="23992" y="14726"/>
                  </a:cubicBezTo>
                  <a:cubicBezTo>
                    <a:pt x="24366" y="14726"/>
                    <a:pt x="24748" y="14742"/>
                    <a:pt x="25118" y="14769"/>
                  </a:cubicBezTo>
                  <a:cubicBezTo>
                    <a:pt x="25359" y="14789"/>
                    <a:pt x="25592" y="14816"/>
                    <a:pt x="25822" y="14847"/>
                  </a:cubicBezTo>
                  <a:lnTo>
                    <a:pt x="25822" y="23564"/>
                  </a:lnTo>
                  <a:lnTo>
                    <a:pt x="30083" y="23564"/>
                  </a:lnTo>
                  <a:cubicBezTo>
                    <a:pt x="30110" y="23763"/>
                    <a:pt x="30133" y="23961"/>
                    <a:pt x="30153" y="24160"/>
                  </a:cubicBezTo>
                  <a:cubicBezTo>
                    <a:pt x="30180" y="24483"/>
                    <a:pt x="30196" y="24806"/>
                    <a:pt x="30196" y="25121"/>
                  </a:cubicBezTo>
                  <a:cubicBezTo>
                    <a:pt x="30196" y="25437"/>
                    <a:pt x="30180" y="25767"/>
                    <a:pt x="30153" y="26105"/>
                  </a:cubicBezTo>
                  <a:cubicBezTo>
                    <a:pt x="30133" y="26304"/>
                    <a:pt x="30114" y="26495"/>
                    <a:pt x="30086" y="26678"/>
                  </a:cubicBezTo>
                  <a:lnTo>
                    <a:pt x="25822" y="26678"/>
                  </a:lnTo>
                  <a:lnTo>
                    <a:pt x="25822" y="33815"/>
                  </a:lnTo>
                  <a:lnTo>
                    <a:pt x="97466" y="33815"/>
                  </a:lnTo>
                  <a:lnTo>
                    <a:pt x="97466" y="32916"/>
                  </a:lnTo>
                  <a:lnTo>
                    <a:pt x="26720" y="32916"/>
                  </a:lnTo>
                  <a:lnTo>
                    <a:pt x="26720" y="27573"/>
                  </a:lnTo>
                  <a:lnTo>
                    <a:pt x="30830" y="27573"/>
                  </a:lnTo>
                  <a:lnTo>
                    <a:pt x="30900" y="27211"/>
                  </a:lnTo>
                  <a:cubicBezTo>
                    <a:pt x="30966" y="26896"/>
                    <a:pt x="31013" y="26549"/>
                    <a:pt x="31044" y="26184"/>
                  </a:cubicBezTo>
                  <a:cubicBezTo>
                    <a:pt x="31076" y="25818"/>
                    <a:pt x="31091" y="25460"/>
                    <a:pt x="31091" y="25121"/>
                  </a:cubicBezTo>
                  <a:cubicBezTo>
                    <a:pt x="31091" y="24783"/>
                    <a:pt x="31076" y="24428"/>
                    <a:pt x="31044" y="24078"/>
                  </a:cubicBezTo>
                  <a:cubicBezTo>
                    <a:pt x="31013" y="23732"/>
                    <a:pt x="30966" y="23382"/>
                    <a:pt x="30904" y="23035"/>
                  </a:cubicBezTo>
                  <a:lnTo>
                    <a:pt x="30838" y="22669"/>
                  </a:lnTo>
                  <a:lnTo>
                    <a:pt x="26720" y="22669"/>
                  </a:lnTo>
                  <a:lnTo>
                    <a:pt x="26720" y="14080"/>
                  </a:lnTo>
                  <a:lnTo>
                    <a:pt x="26343" y="14019"/>
                  </a:lnTo>
                  <a:cubicBezTo>
                    <a:pt x="25973" y="13956"/>
                    <a:pt x="25588" y="13909"/>
                    <a:pt x="25191" y="13878"/>
                  </a:cubicBezTo>
                  <a:cubicBezTo>
                    <a:pt x="24794" y="13847"/>
                    <a:pt x="24389" y="13832"/>
                    <a:pt x="23992" y="13832"/>
                  </a:cubicBezTo>
                  <a:cubicBezTo>
                    <a:pt x="23650" y="13832"/>
                    <a:pt x="23296" y="13847"/>
                    <a:pt x="22907" y="13878"/>
                  </a:cubicBezTo>
                  <a:cubicBezTo>
                    <a:pt x="22530" y="13909"/>
                    <a:pt x="22148" y="13956"/>
                    <a:pt x="21779" y="14019"/>
                  </a:cubicBezTo>
                  <a:lnTo>
                    <a:pt x="21405" y="14080"/>
                  </a:lnTo>
                  <a:lnTo>
                    <a:pt x="21405" y="22669"/>
                  </a:lnTo>
                  <a:lnTo>
                    <a:pt x="13376" y="22669"/>
                  </a:lnTo>
                  <a:lnTo>
                    <a:pt x="23841" y="1825"/>
                  </a:lnTo>
                  <a:lnTo>
                    <a:pt x="23514" y="1608"/>
                  </a:lnTo>
                  <a:cubicBezTo>
                    <a:pt x="22848" y="1164"/>
                    <a:pt x="22152" y="806"/>
                    <a:pt x="21440" y="534"/>
                  </a:cubicBezTo>
                  <a:cubicBezTo>
                    <a:pt x="20723" y="265"/>
                    <a:pt x="20015" y="94"/>
                    <a:pt x="19342" y="32"/>
                  </a:cubicBezTo>
                  <a:lnTo>
                    <a:pt x="190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52" name="Google Shape;1252;p38"/>
            <p:cNvSpPr/>
            <p:nvPr/>
          </p:nvSpPr>
          <p:spPr>
            <a:xfrm>
              <a:off x="1089675" y="5398250"/>
              <a:ext cx="11225" cy="72900"/>
            </a:xfrm>
            <a:custGeom>
              <a:avLst/>
              <a:gdLst/>
              <a:ahLst/>
              <a:cxnLst/>
              <a:rect l="l" t="t" r="r" b="b"/>
              <a:pathLst>
                <a:path w="449" h="2916" extrusionOk="0">
                  <a:moveTo>
                    <a:pt x="1" y="0"/>
                  </a:moveTo>
                  <a:lnTo>
                    <a:pt x="1" y="2915"/>
                  </a:lnTo>
                  <a:lnTo>
                    <a:pt x="448" y="2915"/>
                  </a:lnTo>
                  <a:lnTo>
                    <a:pt x="4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53" name="Google Shape;1253;p38"/>
            <p:cNvSpPr/>
            <p:nvPr/>
          </p:nvSpPr>
          <p:spPr>
            <a:xfrm>
              <a:off x="3487700" y="5392600"/>
              <a:ext cx="84300" cy="84175"/>
            </a:xfrm>
            <a:custGeom>
              <a:avLst/>
              <a:gdLst/>
              <a:ahLst/>
              <a:cxnLst/>
              <a:rect l="l" t="t" r="r" b="b"/>
              <a:pathLst>
                <a:path w="3372" h="3367" extrusionOk="0">
                  <a:moveTo>
                    <a:pt x="1686" y="0"/>
                  </a:moveTo>
                  <a:cubicBezTo>
                    <a:pt x="756" y="0"/>
                    <a:pt x="1" y="755"/>
                    <a:pt x="1" y="1685"/>
                  </a:cubicBezTo>
                  <a:cubicBezTo>
                    <a:pt x="1" y="2612"/>
                    <a:pt x="756" y="3366"/>
                    <a:pt x="1686" y="3366"/>
                  </a:cubicBezTo>
                  <a:cubicBezTo>
                    <a:pt x="2616" y="3366"/>
                    <a:pt x="3371" y="2612"/>
                    <a:pt x="3371" y="1685"/>
                  </a:cubicBezTo>
                  <a:cubicBezTo>
                    <a:pt x="3371" y="755"/>
                    <a:pt x="2616"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254" name="Google Shape;1254;p38"/>
          <p:cNvSpPr txBox="1"/>
          <p:nvPr/>
        </p:nvSpPr>
        <p:spPr>
          <a:xfrm>
            <a:off x="1486625" y="2853731"/>
            <a:ext cx="1631400"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COGNITIVE</a:t>
            </a:r>
            <a:endParaRPr sz="2400" dirty="0">
              <a:solidFill>
                <a:srgbClr val="FFFFFF"/>
              </a:solidFill>
              <a:latin typeface="Anaheim"/>
              <a:ea typeface="Anaheim"/>
              <a:cs typeface="Anaheim"/>
              <a:sym typeface="Anaheim"/>
            </a:endParaRPr>
          </a:p>
        </p:txBody>
      </p:sp>
      <p:sp>
        <p:nvSpPr>
          <p:cNvPr id="1255" name="Google Shape;1255;p38"/>
          <p:cNvSpPr txBox="1"/>
          <p:nvPr/>
        </p:nvSpPr>
        <p:spPr>
          <a:xfrm>
            <a:off x="1417228" y="1119850"/>
            <a:ext cx="2494372"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SOMATOSENSORY</a:t>
            </a:r>
            <a:endParaRPr sz="2400" dirty="0">
              <a:solidFill>
                <a:srgbClr val="FFFFFF"/>
              </a:solidFill>
              <a:latin typeface="Anaheim"/>
              <a:ea typeface="Anaheim"/>
              <a:cs typeface="Anaheim"/>
              <a:sym typeface="Anaheim"/>
            </a:endParaRPr>
          </a:p>
        </p:txBody>
      </p:sp>
      <p:sp>
        <p:nvSpPr>
          <p:cNvPr id="1256" name="Google Shape;1256;p38"/>
          <p:cNvSpPr txBox="1"/>
          <p:nvPr/>
        </p:nvSpPr>
        <p:spPr>
          <a:xfrm>
            <a:off x="4900550" y="1119850"/>
            <a:ext cx="1676525" cy="799200"/>
          </a:xfrm>
          <a:prstGeom prst="rect">
            <a:avLst/>
          </a:prstGeom>
          <a:solidFill>
            <a:srgbClr val="AAD3BD"/>
          </a:solidFill>
          <a:ln>
            <a:noFill/>
          </a:ln>
        </p:spPr>
        <p:txBody>
          <a:bodyPr spcFirstLastPara="1" wrap="square" lIns="126000" tIns="91425" rIns="91425" bIns="162000" anchor="b" anchorCtr="0">
            <a:noAutofit/>
          </a:bodyPr>
          <a:lstStyle/>
          <a:p>
            <a:pPr marL="0" lvl="0" indent="0" algn="l" rtl="0">
              <a:spcBef>
                <a:spcPts val="0"/>
              </a:spcBef>
              <a:spcAft>
                <a:spcPts val="0"/>
              </a:spcAft>
              <a:buNone/>
            </a:pPr>
            <a:r>
              <a:rPr lang="es" sz="2400" dirty="0">
                <a:solidFill>
                  <a:srgbClr val="FFFFFF"/>
                </a:solidFill>
                <a:latin typeface="Anaheim"/>
                <a:ea typeface="Anaheim"/>
                <a:cs typeface="Anaheim"/>
                <a:sym typeface="Anaheim"/>
              </a:rPr>
              <a:t>MOTOR</a:t>
            </a:r>
            <a:endParaRPr sz="2400" dirty="0">
              <a:solidFill>
                <a:srgbClr val="FFFFFF"/>
              </a:solidFill>
              <a:latin typeface="Anaheim"/>
              <a:ea typeface="Anaheim"/>
              <a:cs typeface="Anaheim"/>
              <a:sym typeface="Anaheim"/>
            </a:endParaRPr>
          </a:p>
        </p:txBody>
      </p:sp>
      <p:sp>
        <p:nvSpPr>
          <p:cNvPr id="1257" name="Google Shape;1257;p38"/>
          <p:cNvSpPr txBox="1"/>
          <p:nvPr/>
        </p:nvSpPr>
        <p:spPr>
          <a:xfrm>
            <a:off x="4900550" y="2711100"/>
            <a:ext cx="2297692" cy="975197"/>
          </a:xfrm>
          <a:prstGeom prst="rect">
            <a:avLst/>
          </a:prstGeom>
          <a:solidFill>
            <a:srgbClr val="AAD3BD"/>
          </a:solidFill>
          <a:ln>
            <a:noFill/>
          </a:ln>
        </p:spPr>
        <p:txBody>
          <a:bodyPr spcFirstLastPara="1" wrap="square" lIns="126000" tIns="91425" rIns="91425" bIns="162000" anchor="b" anchorCtr="0">
            <a:noAutofit/>
          </a:bodyPr>
          <a:lstStyle/>
          <a:p>
            <a:r>
              <a:rPr lang="en-US" sz="2400" dirty="0">
                <a:solidFill>
                  <a:srgbClr val="FFFFFF"/>
                </a:solidFill>
                <a:latin typeface="Anaheim"/>
                <a:ea typeface="Anaheim"/>
                <a:cs typeface="Anaheim"/>
                <a:sym typeface="Anaheim"/>
              </a:rPr>
              <a:t>EMOTIONAL BEHAVIORAL</a:t>
            </a:r>
          </a:p>
        </p:txBody>
      </p:sp>
    </p:spTree>
    <p:extLst>
      <p:ext uri="{BB962C8B-B14F-4D97-AF65-F5344CB8AC3E}">
        <p14:creationId xmlns:p14="http://schemas.microsoft.com/office/powerpoint/2010/main" val="1140035332"/>
      </p:ext>
    </p:extLst>
  </p:cSld>
  <p:clrMapOvr>
    <a:masterClrMapping/>
  </p:clrMapOvr>
</p:sld>
</file>

<file path=ppt/theme/theme1.xml><?xml version="1.0" encoding="utf-8"?>
<a:theme xmlns:a="http://schemas.openxmlformats.org/drawingml/2006/main" name="Clinical Case 03-2019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TotalTime>
  <Words>2312</Words>
  <Application>Microsoft Office PowerPoint</Application>
  <PresentationFormat>On-screen Show (16:9)</PresentationFormat>
  <Paragraphs>314</Paragraphs>
  <Slides>53</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Anaheim</vt:lpstr>
      <vt:lpstr>Arial</vt:lpstr>
      <vt:lpstr>Barlow</vt:lpstr>
      <vt:lpstr>Calibri</vt:lpstr>
      <vt:lpstr>Fira Sans Extra Condensed Medium</vt:lpstr>
      <vt:lpstr>Quattrocento</vt:lpstr>
      <vt:lpstr>Reem Kufi</vt:lpstr>
      <vt:lpstr>Roboto Slab Regular</vt:lpstr>
      <vt:lpstr>Saira Condensed</vt:lpstr>
      <vt:lpstr>Wingdings</vt:lpstr>
      <vt:lpstr>Clinical Case 03-2019 by Slidesgo</vt:lpstr>
      <vt:lpstr>Office Theme</vt:lpstr>
      <vt:lpstr>PowerPoint Presentation</vt:lpstr>
      <vt:lpstr>PowerPoint Presentation</vt:lpstr>
      <vt:lpstr>Traumatic Brain Injury and Mental Health for the Primary Health Care Community</vt:lpstr>
      <vt:lpstr>TODAY’S  TOPICS</vt:lpstr>
      <vt:lpstr>Overview of TBI</vt:lpstr>
      <vt:lpstr>DEFINING  TBI</vt:lpstr>
      <vt:lpstr>PATHOLOGY &amp; PATHOPHYSIOLOGY </vt:lpstr>
      <vt:lpstr>COMMON SEQUELAE FOLLOWING MILD TBI</vt:lpstr>
      <vt:lpstr>SEQUELAE AFTER MODERATE  TO SEVERE TBI </vt:lpstr>
      <vt:lpstr>SEQUELAE OF TBI</vt:lpstr>
      <vt:lpstr>TYPICAL COURSE  OF RECOVERY  AFTER MILD TBI</vt:lpstr>
      <vt:lpstr>PREVELANCE</vt:lpstr>
      <vt:lpstr>Screening and Diagnosis</vt:lpstr>
      <vt:lpstr>POPULATIONS AT RISK FOR UNDIAGONOSED TBI</vt:lpstr>
      <vt:lpstr>IMPORTANCE OF SCREENING  FOR TBI</vt:lpstr>
      <vt:lpstr>INDICATORS FOR SCREENING</vt:lpstr>
      <vt:lpstr>INDICATORS FOR SCREENING</vt:lpstr>
      <vt:lpstr>PowerPoint Presentation</vt:lpstr>
      <vt:lpstr>DIAGNOSIS</vt:lpstr>
      <vt:lpstr>PowerPoint Presentation</vt:lpstr>
      <vt:lpstr>DIAGNOSIS</vt:lpstr>
      <vt:lpstr>SCREENING &amp; GRADING </vt:lpstr>
      <vt:lpstr>NEUROPSYCHOLOGICAL REPORT (NP)</vt:lpstr>
      <vt:lpstr>Common           Co-Morbid Emotional and Behavioral Disorders</vt:lpstr>
      <vt:lpstr>COMMON COMORBID  EMOTIONAL &amp; BEHAVIORAL DISORDERS</vt:lpstr>
      <vt:lpstr>COMMON COMORBID  EMOTIONAL &amp; BEHAVIORAL DISORDERS</vt:lpstr>
      <vt:lpstr>COMMON COMORBID  EMOTIONAL &amp; BEHAVIORAL DISORDERS</vt:lpstr>
      <vt:lpstr>COMMON COMORBID  EMOTIONAL &amp; BEHAVIORAL DISORDERS</vt:lpstr>
      <vt:lpstr>Clinical Considerations</vt:lpstr>
      <vt:lpstr>PowerPoint Presentation</vt:lpstr>
      <vt:lpstr>PowerPoint Presentation</vt:lpstr>
      <vt:lpstr>CONSEQUENCES  OF TBI</vt:lpstr>
      <vt:lpstr>PowerPoint Presentation</vt:lpstr>
      <vt:lpstr>Support and Accommodations</vt:lpstr>
      <vt:lpstr>Optimize Communication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Universal Precautions – An Accessible Environment</vt:lpstr>
      <vt:lpstr>Universal Precautions – An Accessible Environment</vt:lpstr>
      <vt:lpstr>Universal Precautions – An Accessible Environment</vt:lpstr>
      <vt:lpstr>Universal Precautions – An Accessible Environment</vt:lpstr>
      <vt:lpstr>Universal Precautions – An Accessible Environment</vt:lpstr>
      <vt:lpstr> COVID-19 Precautions  Telemedicine &amp; Access to Care  </vt:lpstr>
      <vt:lpstr>Discussion and Questions</vt:lpstr>
      <vt:lpstr>QUESTIONS &amp;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 03-2019</dc:title>
  <dc:creator>Amber Richert</dc:creator>
  <cp:lastModifiedBy>Ostmo, Per</cp:lastModifiedBy>
  <cp:revision>459</cp:revision>
  <dcterms:modified xsi:type="dcterms:W3CDTF">2020-10-27T13:24:12Z</dcterms:modified>
</cp:coreProperties>
</file>