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6.xml" ContentType="application/vnd.openxmlformats-officedocument.presentationml.tags+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4" r:id="rId3"/>
  </p:sldMasterIdLst>
  <p:notesMasterIdLst>
    <p:notesMasterId r:id="rId66"/>
  </p:notesMasterIdLst>
  <p:sldIdLst>
    <p:sldId id="1689" r:id="rId4"/>
    <p:sldId id="1767" r:id="rId5"/>
    <p:sldId id="1797" r:id="rId6"/>
    <p:sldId id="263" r:id="rId7"/>
    <p:sldId id="265" r:id="rId8"/>
    <p:sldId id="274" r:id="rId9"/>
    <p:sldId id="1673" r:id="rId10"/>
    <p:sldId id="1674" r:id="rId11"/>
    <p:sldId id="1692" r:id="rId12"/>
    <p:sldId id="1798" r:id="rId13"/>
    <p:sldId id="273" r:id="rId14"/>
    <p:sldId id="276" r:id="rId15"/>
    <p:sldId id="1704" r:id="rId16"/>
    <p:sldId id="1690" r:id="rId17"/>
    <p:sldId id="1694" r:id="rId18"/>
    <p:sldId id="1748" r:id="rId19"/>
    <p:sldId id="1705" r:id="rId20"/>
    <p:sldId id="1755" r:id="rId21"/>
    <p:sldId id="1693" r:id="rId22"/>
    <p:sldId id="1770" r:id="rId23"/>
    <p:sldId id="1771" r:id="rId24"/>
    <p:sldId id="1678" r:id="rId25"/>
    <p:sldId id="4333" r:id="rId26"/>
    <p:sldId id="1772" r:id="rId27"/>
    <p:sldId id="1773" r:id="rId28"/>
    <p:sldId id="1722" r:id="rId29"/>
    <p:sldId id="1774" r:id="rId30"/>
    <p:sldId id="1775" r:id="rId31"/>
    <p:sldId id="1787" r:id="rId32"/>
    <p:sldId id="1679" r:id="rId33"/>
    <p:sldId id="288" r:id="rId34"/>
    <p:sldId id="1691" r:id="rId35"/>
    <p:sldId id="1680" r:id="rId36"/>
    <p:sldId id="1776" r:id="rId37"/>
    <p:sldId id="1777" r:id="rId38"/>
    <p:sldId id="1778" r:id="rId39"/>
    <p:sldId id="1789" r:id="rId40"/>
    <p:sldId id="1684" r:id="rId41"/>
    <p:sldId id="1753" r:id="rId42"/>
    <p:sldId id="1779" r:id="rId43"/>
    <p:sldId id="1681" r:id="rId44"/>
    <p:sldId id="1754" r:id="rId45"/>
    <p:sldId id="1780" r:id="rId46"/>
    <p:sldId id="1781" r:id="rId47"/>
    <p:sldId id="285" r:id="rId48"/>
    <p:sldId id="1682" r:id="rId49"/>
    <p:sldId id="277" r:id="rId50"/>
    <p:sldId id="1782" r:id="rId51"/>
    <p:sldId id="1783" r:id="rId52"/>
    <p:sldId id="1784" r:id="rId53"/>
    <p:sldId id="1785" r:id="rId54"/>
    <p:sldId id="1764" r:id="rId55"/>
    <p:sldId id="1765" r:id="rId56"/>
    <p:sldId id="1766" r:id="rId57"/>
    <p:sldId id="307" r:id="rId58"/>
    <p:sldId id="306" r:id="rId59"/>
    <p:sldId id="1796" r:id="rId60"/>
    <p:sldId id="1793" r:id="rId61"/>
    <p:sldId id="1794" r:id="rId62"/>
    <p:sldId id="1795" r:id="rId63"/>
    <p:sldId id="1786" r:id="rId64"/>
    <p:sldId id="176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EE152-429A-499F-90D7-CB29FE016867}" v="26" dt="2021-10-26T23:41:14.692"/>
    <p1510:client id="{6E9AA2A2-BFA8-4EC0-A1D8-CE5DB2B2111F}" v="814" dt="2019-08-13T23:16:13.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0" autoAdjust="0"/>
    <p:restoredTop sz="86420" autoAdjust="0"/>
  </p:normalViewPr>
  <p:slideViewPr>
    <p:cSldViewPr snapToGrid="0">
      <p:cViewPr>
        <p:scale>
          <a:sx n="50" d="100"/>
          <a:sy n="50" d="100"/>
        </p:scale>
        <p:origin x="416" y="1440"/>
      </p:cViewPr>
      <p:guideLst/>
    </p:cSldViewPr>
  </p:slideViewPr>
  <p:outlineViewPr>
    <p:cViewPr>
      <p:scale>
        <a:sx n="33" d="100"/>
        <a:sy n="33" d="100"/>
      </p:scale>
      <p:origin x="0" y="-5610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mie Hill" userId="dcde062a6bc42d38" providerId="LiveId" clId="{6E9AA2A2-BFA8-4EC0-A1D8-CE5DB2B2111F}"/>
    <pc:docChg chg="custSel modSld">
      <pc:chgData name="Sammie Hill" userId="dcde062a6bc42d38" providerId="LiveId" clId="{6E9AA2A2-BFA8-4EC0-A1D8-CE5DB2B2111F}" dt="2019-08-14T15:11:07.515" v="51" actId="20577"/>
      <pc:docMkLst>
        <pc:docMk/>
      </pc:docMkLst>
      <pc:sldChg chg="modNotesTx">
        <pc:chgData name="Sammie Hill" userId="dcde062a6bc42d38" providerId="LiveId" clId="{6E9AA2A2-BFA8-4EC0-A1D8-CE5DB2B2111F}" dt="2019-08-14T15:11:07.515" v="51" actId="20577"/>
        <pc:sldMkLst>
          <pc:docMk/>
          <pc:sldMk cId="477335007" sldId="1689"/>
        </pc:sldMkLst>
      </pc:sldChg>
    </pc:docChg>
  </pc:docChgLst>
  <pc:docChgLst>
    <pc:chgData name="Sammie Hill" userId="dcde062a6bc42d38" providerId="LiveId" clId="{AA14300E-B3A8-4254-811C-EB42D306353E}"/>
    <pc:docChg chg="undo custSel modSld">
      <pc:chgData name="Sammie Hill" userId="dcde062a6bc42d38" providerId="LiveId" clId="{AA14300E-B3A8-4254-811C-EB42D306353E}" dt="2019-08-13T23:16:13.265" v="4349" actId="14430"/>
      <pc:docMkLst>
        <pc:docMk/>
      </pc:docMkLst>
      <pc:sldChg chg="addSp modSp">
        <pc:chgData name="Sammie Hill" userId="dcde062a6bc42d38" providerId="LiveId" clId="{AA14300E-B3A8-4254-811C-EB42D306353E}" dt="2019-08-13T23:08:03.108" v="3809" actId="14430"/>
        <pc:sldMkLst>
          <pc:docMk/>
          <pc:sldMk cId="2210155292" sldId="265"/>
        </pc:sldMkLst>
        <pc:spChg chg="add mod">
          <ac:chgData name="Sammie Hill" userId="dcde062a6bc42d38" providerId="LiveId" clId="{AA14300E-B3A8-4254-811C-EB42D306353E}" dt="2019-08-13T23:08:03.108" v="3809" actId="14430"/>
          <ac:spMkLst>
            <pc:docMk/>
            <pc:sldMk cId="2210155292" sldId="265"/>
            <ac:spMk id="2" creationId="{C7CF1427-2393-4988-919E-088D7F0C5828}"/>
          </ac:spMkLst>
        </pc:spChg>
      </pc:sldChg>
      <pc:sldChg chg="addSp modSp">
        <pc:chgData name="Sammie Hill" userId="dcde062a6bc42d38" providerId="LiveId" clId="{AA14300E-B3A8-4254-811C-EB42D306353E}" dt="2019-08-13T23:09:10.217" v="3840" actId="14430"/>
        <pc:sldMkLst>
          <pc:docMk/>
          <pc:sldMk cId="3798164572" sldId="273"/>
        </pc:sldMkLst>
        <pc:spChg chg="add mod">
          <ac:chgData name="Sammie Hill" userId="dcde062a6bc42d38" providerId="LiveId" clId="{AA14300E-B3A8-4254-811C-EB42D306353E}" dt="2019-08-13T23:09:10.217" v="3840" actId="14430"/>
          <ac:spMkLst>
            <pc:docMk/>
            <pc:sldMk cId="3798164572" sldId="273"/>
            <ac:spMk id="2" creationId="{0FADF112-FDE3-491F-B8DD-5F58587A5D8E}"/>
          </ac:spMkLst>
        </pc:spChg>
        <pc:spChg chg="mod">
          <ac:chgData name="Sammie Hill" userId="dcde062a6bc42d38" providerId="LiveId" clId="{AA14300E-B3A8-4254-811C-EB42D306353E}" dt="2019-08-13T22:44:17.404" v="532" actId="962"/>
          <ac:spMkLst>
            <pc:docMk/>
            <pc:sldMk cId="3798164572" sldId="273"/>
            <ac:spMk id="12" creationId="{00000000-0000-0000-0000-000000000000}"/>
          </ac:spMkLst>
        </pc:spChg>
        <pc:grpChg chg="mod">
          <ac:chgData name="Sammie Hill" userId="dcde062a6bc42d38" providerId="LiveId" clId="{AA14300E-B3A8-4254-811C-EB42D306353E}" dt="2019-08-13T22:44:12.360" v="530" actId="13244"/>
          <ac:grpSpMkLst>
            <pc:docMk/>
            <pc:sldMk cId="3798164572" sldId="273"/>
            <ac:grpSpMk id="8" creationId="{4924F521-0039-418E-8D2C-4C1747E72152}"/>
          </ac:grpSpMkLst>
        </pc:grpChg>
        <pc:picChg chg="mod">
          <ac:chgData name="Sammie Hill" userId="dcde062a6bc42d38" providerId="LiveId" clId="{AA14300E-B3A8-4254-811C-EB42D306353E}" dt="2019-08-13T22:44:18.957" v="533" actId="962"/>
          <ac:picMkLst>
            <pc:docMk/>
            <pc:sldMk cId="3798164572" sldId="273"/>
            <ac:picMk id="13" creationId="{00000000-0000-0000-0000-000000000000}"/>
          </ac:picMkLst>
        </pc:picChg>
        <pc:cxnChg chg="mod">
          <ac:chgData name="Sammie Hill" userId="dcde062a6bc42d38" providerId="LiveId" clId="{AA14300E-B3A8-4254-811C-EB42D306353E}" dt="2019-08-13T22:44:15.954" v="531" actId="962"/>
          <ac:cxnSpMkLst>
            <pc:docMk/>
            <pc:sldMk cId="3798164572" sldId="273"/>
            <ac:cxnSpMk id="11" creationId="{00000000-0000-0000-0000-000000000000}"/>
          </ac:cxnSpMkLst>
        </pc:cxnChg>
      </pc:sldChg>
      <pc:sldChg chg="addSp modSp">
        <pc:chgData name="Sammie Hill" userId="dcde062a6bc42d38" providerId="LiveId" clId="{AA14300E-B3A8-4254-811C-EB42D306353E}" dt="2019-08-13T23:08:20.472" v="3812" actId="14430"/>
        <pc:sldMkLst>
          <pc:docMk/>
          <pc:sldMk cId="3380764893" sldId="274"/>
        </pc:sldMkLst>
        <pc:spChg chg="mod">
          <ac:chgData name="Sammie Hill" userId="dcde062a6bc42d38" providerId="LiveId" clId="{AA14300E-B3A8-4254-811C-EB42D306353E}" dt="2019-08-13T23:08:09.779" v="3810"/>
          <ac:spMkLst>
            <pc:docMk/>
            <pc:sldMk cId="3380764893" sldId="274"/>
            <ac:spMk id="4" creationId="{00000000-0000-0000-0000-000000000000}"/>
          </ac:spMkLst>
        </pc:spChg>
        <pc:spChg chg="add mod">
          <ac:chgData name="Sammie Hill" userId="dcde062a6bc42d38" providerId="LiveId" clId="{AA14300E-B3A8-4254-811C-EB42D306353E}" dt="2019-08-13T23:08:20.472" v="3812" actId="14430"/>
          <ac:spMkLst>
            <pc:docMk/>
            <pc:sldMk cId="3380764893" sldId="274"/>
            <ac:spMk id="5" creationId="{1A2972D6-AB60-4923-9EBD-DA4AF764C7D0}"/>
          </ac:spMkLst>
        </pc:spChg>
      </pc:sldChg>
      <pc:sldChg chg="addSp modSp">
        <pc:chgData name="Sammie Hill" userId="dcde062a6bc42d38" providerId="LiveId" clId="{AA14300E-B3A8-4254-811C-EB42D306353E}" dt="2019-08-13T23:09:18.013" v="3859" actId="14430"/>
        <pc:sldMkLst>
          <pc:docMk/>
          <pc:sldMk cId="1144614835" sldId="276"/>
        </pc:sldMkLst>
        <pc:spChg chg="add mod">
          <ac:chgData name="Sammie Hill" userId="dcde062a6bc42d38" providerId="LiveId" clId="{AA14300E-B3A8-4254-811C-EB42D306353E}" dt="2019-08-13T23:09:18.013" v="3859" actId="14430"/>
          <ac:spMkLst>
            <pc:docMk/>
            <pc:sldMk cId="1144614835" sldId="276"/>
            <ac:spMk id="2" creationId="{73D79856-4553-4673-A1D2-CB66C34FA797}"/>
          </ac:spMkLst>
        </pc:spChg>
        <pc:spChg chg="mod">
          <ac:chgData name="Sammie Hill" userId="dcde062a6bc42d38" providerId="LiveId" clId="{AA14300E-B3A8-4254-811C-EB42D306353E}" dt="2019-08-13T22:44:33.368" v="538" actId="962"/>
          <ac:spMkLst>
            <pc:docMk/>
            <pc:sldMk cId="1144614835" sldId="276"/>
            <ac:spMk id="12" creationId="{00000000-0000-0000-0000-000000000000}"/>
          </ac:spMkLst>
        </pc:spChg>
        <pc:grpChg chg="mod">
          <ac:chgData name="Sammie Hill" userId="dcde062a6bc42d38" providerId="LiveId" clId="{AA14300E-B3A8-4254-811C-EB42D306353E}" dt="2019-08-13T22:44:27.797" v="536" actId="13244"/>
          <ac:grpSpMkLst>
            <pc:docMk/>
            <pc:sldMk cId="1144614835" sldId="276"/>
            <ac:grpSpMk id="8" creationId="{E1DEFCA0-039C-4A9E-A465-9EFA104F4C62}"/>
          </ac:grpSpMkLst>
        </pc:grpChg>
        <pc:picChg chg="mod">
          <ac:chgData name="Sammie Hill" userId="dcde062a6bc42d38" providerId="LiveId" clId="{AA14300E-B3A8-4254-811C-EB42D306353E}" dt="2019-08-13T22:44:35.067" v="539" actId="962"/>
          <ac:picMkLst>
            <pc:docMk/>
            <pc:sldMk cId="1144614835" sldId="276"/>
            <ac:picMk id="13" creationId="{00000000-0000-0000-0000-000000000000}"/>
          </ac:picMkLst>
        </pc:picChg>
        <pc:cxnChg chg="mod">
          <ac:chgData name="Sammie Hill" userId="dcde062a6bc42d38" providerId="LiveId" clId="{AA14300E-B3A8-4254-811C-EB42D306353E}" dt="2019-08-13T22:44:31.512" v="537" actId="962"/>
          <ac:cxnSpMkLst>
            <pc:docMk/>
            <pc:sldMk cId="1144614835" sldId="276"/>
            <ac:cxnSpMk id="11" creationId="{00000000-0000-0000-0000-000000000000}"/>
          </ac:cxnSpMkLst>
        </pc:cxnChg>
      </pc:sldChg>
      <pc:sldChg chg="modSp">
        <pc:chgData name="Sammie Hill" userId="dcde062a6bc42d38" providerId="LiveId" clId="{AA14300E-B3A8-4254-811C-EB42D306353E}" dt="2019-08-13T22:58:19.580" v="2602" actId="962"/>
        <pc:sldMkLst>
          <pc:docMk/>
          <pc:sldMk cId="440919088" sldId="277"/>
        </pc:sldMkLst>
        <pc:spChg chg="mod">
          <ac:chgData name="Sammie Hill" userId="dcde062a6bc42d38" providerId="LiveId" clId="{AA14300E-B3A8-4254-811C-EB42D306353E}" dt="2019-08-13T22:58:19.580" v="2602" actId="962"/>
          <ac:spMkLst>
            <pc:docMk/>
            <pc:sldMk cId="440919088" sldId="277"/>
            <ac:spMk id="9" creationId="{00000000-0000-0000-0000-000000000000}"/>
          </ac:spMkLst>
        </pc:spChg>
        <pc:spChg chg="mod">
          <ac:chgData name="Sammie Hill" userId="dcde062a6bc42d38" providerId="LiveId" clId="{AA14300E-B3A8-4254-811C-EB42D306353E}" dt="2019-08-13T22:58:17.151" v="2601" actId="962"/>
          <ac:spMkLst>
            <pc:docMk/>
            <pc:sldMk cId="440919088" sldId="277"/>
            <ac:spMk id="11" creationId="{00000000-0000-0000-0000-000000000000}"/>
          </ac:spMkLst>
        </pc:spChg>
        <pc:picChg chg="mod">
          <ac:chgData name="Sammie Hill" userId="dcde062a6bc42d38" providerId="LiveId" clId="{AA14300E-B3A8-4254-811C-EB42D306353E}" dt="2019-08-13T22:58:10.497" v="2599" actId="962"/>
          <ac:picMkLst>
            <pc:docMk/>
            <pc:sldMk cId="440919088" sldId="277"/>
            <ac:picMk id="6" creationId="{8F6E570F-4AE3-4888-811B-8514DC793D01}"/>
          </ac:picMkLst>
        </pc:picChg>
        <pc:cxnChg chg="mod">
          <ac:chgData name="Sammie Hill" userId="dcde062a6bc42d38" providerId="LiveId" clId="{AA14300E-B3A8-4254-811C-EB42D306353E}" dt="2019-08-13T22:58:14.889" v="2600" actId="962"/>
          <ac:cxnSpMkLst>
            <pc:docMk/>
            <pc:sldMk cId="440919088" sldId="277"/>
            <ac:cxnSpMk id="10" creationId="{00000000-0000-0000-0000-000000000000}"/>
          </ac:cxnSpMkLst>
        </pc:cxnChg>
      </pc:sldChg>
      <pc:sldChg chg="modSp">
        <pc:chgData name="Sammie Hill" userId="dcde062a6bc42d38" providerId="LiveId" clId="{AA14300E-B3A8-4254-811C-EB42D306353E}" dt="2019-08-13T22:57:47.923" v="2543" actId="962"/>
        <pc:sldMkLst>
          <pc:docMk/>
          <pc:sldMk cId="3800674720" sldId="285"/>
        </pc:sldMkLst>
        <pc:spChg chg="mod">
          <ac:chgData name="Sammie Hill" userId="dcde062a6bc42d38" providerId="LiveId" clId="{AA14300E-B3A8-4254-811C-EB42D306353E}" dt="2019-08-13T22:57:46.348" v="2542" actId="962"/>
          <ac:spMkLst>
            <pc:docMk/>
            <pc:sldMk cId="3800674720" sldId="285"/>
            <ac:spMk id="10" creationId="{00000000-0000-0000-0000-000000000000}"/>
          </ac:spMkLst>
        </pc:spChg>
        <pc:picChg chg="mod">
          <ac:chgData name="Sammie Hill" userId="dcde062a6bc42d38" providerId="LiveId" clId="{AA14300E-B3A8-4254-811C-EB42D306353E}" dt="2019-08-13T22:57:47.923" v="2543" actId="962"/>
          <ac:picMkLst>
            <pc:docMk/>
            <pc:sldMk cId="3800674720" sldId="285"/>
            <ac:picMk id="7" creationId="{44B2523B-FDD3-43D9-8722-294DABD15C0E}"/>
          </ac:picMkLst>
        </pc:picChg>
        <pc:cxnChg chg="mod">
          <ac:chgData name="Sammie Hill" userId="dcde062a6bc42d38" providerId="LiveId" clId="{AA14300E-B3A8-4254-811C-EB42D306353E}" dt="2019-08-13T22:57:45.044" v="2541" actId="962"/>
          <ac:cxnSpMkLst>
            <pc:docMk/>
            <pc:sldMk cId="3800674720" sldId="285"/>
            <ac:cxnSpMk id="9" creationId="{00000000-0000-0000-0000-000000000000}"/>
          </ac:cxnSpMkLst>
        </pc:cxnChg>
      </pc:sldChg>
      <pc:sldChg chg="modSp">
        <pc:chgData name="Sammie Hill" userId="dcde062a6bc42d38" providerId="LiveId" clId="{AA14300E-B3A8-4254-811C-EB42D306353E}" dt="2019-08-13T22:52:36.268" v="1501" actId="962"/>
        <pc:sldMkLst>
          <pc:docMk/>
          <pc:sldMk cId="3755422034" sldId="288"/>
        </pc:sldMkLst>
        <pc:spChg chg="mod">
          <ac:chgData name="Sammie Hill" userId="dcde062a6bc42d38" providerId="LiveId" clId="{AA14300E-B3A8-4254-811C-EB42D306353E}" dt="2019-08-13T22:52:36.268" v="1501" actId="962"/>
          <ac:spMkLst>
            <pc:docMk/>
            <pc:sldMk cId="3755422034" sldId="288"/>
            <ac:spMk id="11" creationId="{00000000-0000-0000-0000-000000000000}"/>
          </ac:spMkLst>
        </pc:spChg>
        <pc:picChg chg="mod">
          <ac:chgData name="Sammie Hill" userId="dcde062a6bc42d38" providerId="LiveId" clId="{AA14300E-B3A8-4254-811C-EB42D306353E}" dt="2019-08-13T22:52:29.981" v="1499" actId="962"/>
          <ac:picMkLst>
            <pc:docMk/>
            <pc:sldMk cId="3755422034" sldId="288"/>
            <ac:picMk id="6" creationId="{8F6E570F-4AE3-4888-811B-8514DC793D01}"/>
          </ac:picMkLst>
        </pc:picChg>
        <pc:cxnChg chg="mod">
          <ac:chgData name="Sammie Hill" userId="dcde062a6bc42d38" providerId="LiveId" clId="{AA14300E-B3A8-4254-811C-EB42D306353E}" dt="2019-08-13T22:52:35.020" v="1500" actId="962"/>
          <ac:cxnSpMkLst>
            <pc:docMk/>
            <pc:sldMk cId="3755422034" sldId="288"/>
            <ac:cxnSpMk id="10" creationId="{00000000-0000-0000-0000-000000000000}"/>
          </ac:cxnSpMkLst>
        </pc:cxnChg>
      </pc:sldChg>
      <pc:sldChg chg="addSp delSp modSp">
        <pc:chgData name="Sammie Hill" userId="dcde062a6bc42d38" providerId="LiveId" clId="{AA14300E-B3A8-4254-811C-EB42D306353E}" dt="2019-08-13T23:15:44.152" v="4306" actId="14430"/>
        <pc:sldMkLst>
          <pc:docMk/>
          <pc:sldMk cId="2191246293" sldId="306"/>
        </pc:sldMkLst>
        <pc:spChg chg="add del mod">
          <ac:chgData name="Sammie Hill" userId="dcde062a6bc42d38" providerId="LiveId" clId="{AA14300E-B3A8-4254-811C-EB42D306353E}" dt="2019-08-13T23:04:32" v="3750" actId="478"/>
          <ac:spMkLst>
            <pc:docMk/>
            <pc:sldMk cId="2191246293" sldId="306"/>
            <ac:spMk id="5" creationId="{C6887EAF-045B-4EE0-B013-FE865E15B66A}"/>
          </ac:spMkLst>
        </pc:spChg>
        <pc:spChg chg="add mod">
          <ac:chgData name="Sammie Hill" userId="dcde062a6bc42d38" providerId="LiveId" clId="{AA14300E-B3A8-4254-811C-EB42D306353E}" dt="2019-08-13T23:15:44.152" v="4306" actId="14430"/>
          <ac:spMkLst>
            <pc:docMk/>
            <pc:sldMk cId="2191246293" sldId="306"/>
            <ac:spMk id="6" creationId="{66F2C3C0-D8E7-4B14-B30B-0052FA71F95B}"/>
          </ac:spMkLst>
        </pc:spChg>
        <pc:spChg chg="del">
          <ac:chgData name="Sammie Hill" userId="dcde062a6bc42d38" providerId="LiveId" clId="{AA14300E-B3A8-4254-811C-EB42D306353E}" dt="2019-08-13T23:04:28.832" v="3749" actId="478"/>
          <ac:spMkLst>
            <pc:docMk/>
            <pc:sldMk cId="2191246293" sldId="306"/>
            <ac:spMk id="8" creationId="{0C1D7CC1-2E6E-4BD8-A97E-ED6F6641DDCC}"/>
          </ac:spMkLst>
        </pc:spChg>
        <pc:spChg chg="mod">
          <ac:chgData name="Sammie Hill" userId="dcde062a6bc42d38" providerId="LiveId" clId="{AA14300E-B3A8-4254-811C-EB42D306353E}" dt="2019-08-13T23:04:38.161" v="3752" actId="962"/>
          <ac:spMkLst>
            <pc:docMk/>
            <pc:sldMk cId="2191246293" sldId="306"/>
            <ac:spMk id="9" creationId="{00000000-0000-0000-0000-000000000000}"/>
          </ac:spMkLst>
        </pc:spChg>
        <pc:picChg chg="mod">
          <ac:chgData name="Sammie Hill" userId="dcde062a6bc42d38" providerId="LiveId" clId="{AA14300E-B3A8-4254-811C-EB42D306353E}" dt="2019-08-13T23:04:39.837" v="3753" actId="962"/>
          <ac:picMkLst>
            <pc:docMk/>
            <pc:sldMk cId="2191246293" sldId="306"/>
            <ac:picMk id="13" creationId="{00000000-0000-0000-0000-000000000000}"/>
          </ac:picMkLst>
        </pc:picChg>
        <pc:cxnChg chg="mod">
          <ac:chgData name="Sammie Hill" userId="dcde062a6bc42d38" providerId="LiveId" clId="{AA14300E-B3A8-4254-811C-EB42D306353E}" dt="2019-08-13T23:04:36.316" v="3751" actId="962"/>
          <ac:cxnSpMkLst>
            <pc:docMk/>
            <pc:sldMk cId="2191246293" sldId="306"/>
            <ac:cxnSpMk id="7" creationId="{00000000-0000-0000-0000-000000000000}"/>
          </ac:cxnSpMkLst>
        </pc:cxnChg>
      </pc:sldChg>
      <pc:sldChg chg="addSp modSp">
        <pc:chgData name="Sammie Hill" userId="dcde062a6bc42d38" providerId="LiveId" clId="{AA14300E-B3A8-4254-811C-EB42D306353E}" dt="2019-08-13T23:15:37.268" v="4296" actId="14430"/>
        <pc:sldMkLst>
          <pc:docMk/>
          <pc:sldMk cId="195081927" sldId="307"/>
        </pc:sldMkLst>
        <pc:spChg chg="add mod">
          <ac:chgData name="Sammie Hill" userId="dcde062a6bc42d38" providerId="LiveId" clId="{AA14300E-B3A8-4254-811C-EB42D306353E}" dt="2019-08-13T23:15:37.268" v="4296" actId="14430"/>
          <ac:spMkLst>
            <pc:docMk/>
            <pc:sldMk cId="195081927" sldId="307"/>
            <ac:spMk id="2" creationId="{1F6CB6FE-4AA5-4019-86DC-B21C48A586B3}"/>
          </ac:spMkLst>
        </pc:spChg>
        <pc:spChg chg="mod">
          <ac:chgData name="Sammie Hill" userId="dcde062a6bc42d38" providerId="LiveId" clId="{AA14300E-B3A8-4254-811C-EB42D306353E}" dt="2019-08-13T23:04:16.933" v="3748" actId="962"/>
          <ac:spMkLst>
            <pc:docMk/>
            <pc:sldMk cId="195081927" sldId="307"/>
            <ac:spMk id="10" creationId="{00000000-0000-0000-0000-000000000000}"/>
          </ac:spMkLst>
        </pc:spChg>
        <pc:picChg chg="mod">
          <ac:chgData name="Sammie Hill" userId="dcde062a6bc42d38" providerId="LiveId" clId="{AA14300E-B3A8-4254-811C-EB42D306353E}" dt="2019-08-13T23:04:01.645" v="3746" actId="962"/>
          <ac:picMkLst>
            <pc:docMk/>
            <pc:sldMk cId="195081927" sldId="307"/>
            <ac:picMk id="13" creationId="{00000000-0000-0000-0000-000000000000}"/>
          </ac:picMkLst>
        </pc:picChg>
        <pc:cxnChg chg="mod">
          <ac:chgData name="Sammie Hill" userId="dcde062a6bc42d38" providerId="LiveId" clId="{AA14300E-B3A8-4254-811C-EB42D306353E}" dt="2019-08-13T23:04:06.854" v="3747" actId="962"/>
          <ac:cxnSpMkLst>
            <pc:docMk/>
            <pc:sldMk cId="195081927" sldId="307"/>
            <ac:cxnSpMk id="9" creationId="{00000000-0000-0000-0000-000000000000}"/>
          </ac:cxnSpMkLst>
        </pc:cxnChg>
      </pc:sldChg>
      <pc:sldChg chg="addSp modSp">
        <pc:chgData name="Sammie Hill" userId="dcde062a6bc42d38" providerId="LiveId" clId="{AA14300E-B3A8-4254-811C-EB42D306353E}" dt="2019-08-13T23:08:30.329" v="3814" actId="14430"/>
        <pc:sldMkLst>
          <pc:docMk/>
          <pc:sldMk cId="1643190151" sldId="1673"/>
        </pc:sldMkLst>
        <pc:spChg chg="add mod">
          <ac:chgData name="Sammie Hill" userId="dcde062a6bc42d38" providerId="LiveId" clId="{AA14300E-B3A8-4254-811C-EB42D306353E}" dt="2019-08-13T23:08:30.329" v="3814" actId="14430"/>
          <ac:spMkLst>
            <pc:docMk/>
            <pc:sldMk cId="1643190151" sldId="1673"/>
            <ac:spMk id="2" creationId="{10E5AEE0-8F10-4E34-ACF8-08DDAF62B30D}"/>
          </ac:spMkLst>
        </pc:spChg>
      </pc:sldChg>
      <pc:sldChg chg="addSp modSp">
        <pc:chgData name="Sammie Hill" userId="dcde062a6bc42d38" providerId="LiveId" clId="{AA14300E-B3A8-4254-811C-EB42D306353E}" dt="2019-08-13T23:08:39.686" v="3816" actId="14430"/>
        <pc:sldMkLst>
          <pc:docMk/>
          <pc:sldMk cId="607624147" sldId="1674"/>
        </pc:sldMkLst>
        <pc:spChg chg="add mod">
          <ac:chgData name="Sammie Hill" userId="dcde062a6bc42d38" providerId="LiveId" clId="{AA14300E-B3A8-4254-811C-EB42D306353E}" dt="2019-08-13T23:08:39.686" v="3816" actId="14430"/>
          <ac:spMkLst>
            <pc:docMk/>
            <pc:sldMk cId="607624147" sldId="1674"/>
            <ac:spMk id="6" creationId="{934E7CC0-F4B3-4EDD-A1EC-3262B47AC119}"/>
          </ac:spMkLst>
        </pc:spChg>
        <pc:spChg chg="mod">
          <ac:chgData name="Sammie Hill" userId="dcde062a6bc42d38" providerId="LiveId" clId="{AA14300E-B3A8-4254-811C-EB42D306353E}" dt="2019-08-13T22:41:56.601" v="0" actId="962"/>
          <ac:spMkLst>
            <pc:docMk/>
            <pc:sldMk cId="607624147" sldId="1674"/>
            <ac:spMk id="7" creationId="{00000000-0000-0000-0000-000000000000}"/>
          </ac:spMkLst>
        </pc:spChg>
        <pc:picChg chg="mod">
          <ac:chgData name="Sammie Hill" userId="dcde062a6bc42d38" providerId="LiveId" clId="{AA14300E-B3A8-4254-811C-EB42D306353E}" dt="2019-08-13T22:42:12.403" v="93" actId="962"/>
          <ac:picMkLst>
            <pc:docMk/>
            <pc:sldMk cId="607624147" sldId="1674"/>
            <ac:picMk id="2" creationId="{00000000-0000-0000-0000-000000000000}"/>
          </ac:picMkLst>
        </pc:picChg>
        <pc:cxnChg chg="mod">
          <ac:chgData name="Sammie Hill" userId="dcde062a6bc42d38" providerId="LiveId" clId="{AA14300E-B3A8-4254-811C-EB42D306353E}" dt="2019-08-13T22:41:58.716" v="1" actId="962"/>
          <ac:cxnSpMkLst>
            <pc:docMk/>
            <pc:sldMk cId="607624147" sldId="1674"/>
            <ac:cxnSpMk id="8" creationId="{00000000-0000-0000-0000-000000000000}"/>
          </ac:cxnSpMkLst>
        </pc:cxnChg>
      </pc:sldChg>
      <pc:sldChg chg="addSp modSp">
        <pc:chgData name="Sammie Hill" userId="dcde062a6bc42d38" providerId="LiveId" clId="{AA14300E-B3A8-4254-811C-EB42D306353E}" dt="2019-08-13T23:11:06" v="3991" actId="14430"/>
        <pc:sldMkLst>
          <pc:docMk/>
          <pc:sldMk cId="3418508798" sldId="1678"/>
        </pc:sldMkLst>
        <pc:spChg chg="add mod">
          <ac:chgData name="Sammie Hill" userId="dcde062a6bc42d38" providerId="LiveId" clId="{AA14300E-B3A8-4254-811C-EB42D306353E}" dt="2019-08-13T23:11:06" v="3991" actId="14430"/>
          <ac:spMkLst>
            <pc:docMk/>
            <pc:sldMk cId="3418508798" sldId="1678"/>
            <ac:spMk id="2" creationId="{2547DA23-67A4-479B-A14E-6C37729A36FB}"/>
          </ac:spMkLst>
        </pc:spChg>
        <pc:spChg chg="mod">
          <ac:chgData name="Sammie Hill" userId="dcde062a6bc42d38" providerId="LiveId" clId="{AA14300E-B3A8-4254-811C-EB42D306353E}" dt="2019-08-13T22:48:27.432" v="835" actId="962"/>
          <ac:spMkLst>
            <pc:docMk/>
            <pc:sldMk cId="3418508798" sldId="1678"/>
            <ac:spMk id="12" creationId="{00000000-0000-0000-0000-000000000000}"/>
          </ac:spMkLst>
        </pc:spChg>
        <pc:grpChg chg="mod">
          <ac:chgData name="Sammie Hill" userId="dcde062a6bc42d38" providerId="LiveId" clId="{AA14300E-B3A8-4254-811C-EB42D306353E}" dt="2019-08-13T22:48:20.567" v="833" actId="13244"/>
          <ac:grpSpMkLst>
            <pc:docMk/>
            <pc:sldMk cId="3418508798" sldId="1678"/>
            <ac:grpSpMk id="8" creationId="{CEBA7FB0-8E84-4005-A582-FCB1A5CC4A3E}"/>
          </ac:grpSpMkLst>
        </pc:grpChg>
        <pc:picChg chg="mod">
          <ac:chgData name="Sammie Hill" userId="dcde062a6bc42d38" providerId="LiveId" clId="{AA14300E-B3A8-4254-811C-EB42D306353E}" dt="2019-08-13T22:48:28.918" v="836" actId="962"/>
          <ac:picMkLst>
            <pc:docMk/>
            <pc:sldMk cId="3418508798" sldId="1678"/>
            <ac:picMk id="13" creationId="{00000000-0000-0000-0000-000000000000}"/>
          </ac:picMkLst>
        </pc:picChg>
        <pc:cxnChg chg="mod">
          <ac:chgData name="Sammie Hill" userId="dcde062a6bc42d38" providerId="LiveId" clId="{AA14300E-B3A8-4254-811C-EB42D306353E}" dt="2019-08-13T22:48:25.768" v="834" actId="962"/>
          <ac:cxnSpMkLst>
            <pc:docMk/>
            <pc:sldMk cId="3418508798" sldId="1678"/>
            <ac:cxnSpMk id="11" creationId="{00000000-0000-0000-0000-000000000000}"/>
          </ac:cxnSpMkLst>
        </pc:cxnChg>
      </pc:sldChg>
      <pc:sldChg chg="addSp delSp modSp">
        <pc:chgData name="Sammie Hill" userId="dcde062a6bc42d38" providerId="LiveId" clId="{AA14300E-B3A8-4254-811C-EB42D306353E}" dt="2019-08-13T23:12:10.389" v="4120" actId="14430"/>
        <pc:sldMkLst>
          <pc:docMk/>
          <pc:sldMk cId="2161915604" sldId="1679"/>
        </pc:sldMkLst>
        <pc:spChg chg="add del mod">
          <ac:chgData name="Sammie Hill" userId="dcde062a6bc42d38" providerId="LiveId" clId="{AA14300E-B3A8-4254-811C-EB42D306353E}" dt="2019-08-13T23:12:04.579" v="4101"/>
          <ac:spMkLst>
            <pc:docMk/>
            <pc:sldMk cId="2161915604" sldId="1679"/>
            <ac:spMk id="2" creationId="{85EB2047-7D97-4A01-A908-8BAC03EFCB88}"/>
          </ac:spMkLst>
        </pc:spChg>
        <pc:spChg chg="add mod">
          <ac:chgData name="Sammie Hill" userId="dcde062a6bc42d38" providerId="LiveId" clId="{AA14300E-B3A8-4254-811C-EB42D306353E}" dt="2019-08-13T23:12:10.389" v="4120" actId="14430"/>
          <ac:spMkLst>
            <pc:docMk/>
            <pc:sldMk cId="2161915604" sldId="1679"/>
            <ac:spMk id="3" creationId="{02C6487B-A4FB-4D65-AB8D-D74B44264AE5}"/>
          </ac:spMkLst>
        </pc:spChg>
        <pc:spChg chg="mod">
          <ac:chgData name="Sammie Hill" userId="dcde062a6bc42d38" providerId="LiveId" clId="{AA14300E-B3A8-4254-811C-EB42D306353E}" dt="2019-08-13T22:52:08.537" v="1447" actId="962"/>
          <ac:spMkLst>
            <pc:docMk/>
            <pc:sldMk cId="2161915604" sldId="1679"/>
            <ac:spMk id="12" creationId="{00000000-0000-0000-0000-000000000000}"/>
          </ac:spMkLst>
        </pc:spChg>
        <pc:spChg chg="mod">
          <ac:chgData name="Sammie Hill" userId="dcde062a6bc42d38" providerId="LiveId" clId="{AA14300E-B3A8-4254-811C-EB42D306353E}" dt="2019-08-13T22:52:17.523" v="1449" actId="13244"/>
          <ac:spMkLst>
            <pc:docMk/>
            <pc:sldMk cId="2161915604" sldId="1679"/>
            <ac:spMk id="14" creationId="{00000000-0000-0000-0000-000000000000}"/>
          </ac:spMkLst>
        </pc:spChg>
        <pc:grpChg chg="mod">
          <ac:chgData name="Sammie Hill" userId="dcde062a6bc42d38" providerId="LiveId" clId="{AA14300E-B3A8-4254-811C-EB42D306353E}" dt="2019-08-13T22:52:02.619" v="1445" actId="962"/>
          <ac:grpSpMkLst>
            <pc:docMk/>
            <pc:sldMk cId="2161915604" sldId="1679"/>
            <ac:grpSpMk id="8" creationId="{161EE9C2-120E-4A4D-8C2F-29D6952AEE29}"/>
          </ac:grpSpMkLst>
        </pc:grpChg>
        <pc:picChg chg="mod">
          <ac:chgData name="Sammie Hill" userId="dcde062a6bc42d38" providerId="LiveId" clId="{AA14300E-B3A8-4254-811C-EB42D306353E}" dt="2019-08-13T22:52:10.237" v="1448" actId="962"/>
          <ac:picMkLst>
            <pc:docMk/>
            <pc:sldMk cId="2161915604" sldId="1679"/>
            <ac:picMk id="13" creationId="{00000000-0000-0000-0000-000000000000}"/>
          </ac:picMkLst>
        </pc:picChg>
        <pc:cxnChg chg="mod">
          <ac:chgData name="Sammie Hill" userId="dcde062a6bc42d38" providerId="LiveId" clId="{AA14300E-B3A8-4254-811C-EB42D306353E}" dt="2019-08-13T22:52:06.873" v="1446" actId="962"/>
          <ac:cxnSpMkLst>
            <pc:docMk/>
            <pc:sldMk cId="2161915604" sldId="1679"/>
            <ac:cxnSpMk id="11" creationId="{00000000-0000-0000-0000-000000000000}"/>
          </ac:cxnSpMkLst>
        </pc:cxnChg>
      </pc:sldChg>
      <pc:sldChg chg="addSp delSp modSp">
        <pc:chgData name="Sammie Hill" userId="dcde062a6bc42d38" providerId="LiveId" clId="{AA14300E-B3A8-4254-811C-EB42D306353E}" dt="2019-08-13T23:12:22.560" v="4140" actId="20577"/>
        <pc:sldMkLst>
          <pc:docMk/>
          <pc:sldMk cId="1501700681" sldId="1680"/>
        </pc:sldMkLst>
        <pc:spChg chg="add del mod">
          <ac:chgData name="Sammie Hill" userId="dcde062a6bc42d38" providerId="LiveId" clId="{AA14300E-B3A8-4254-811C-EB42D306353E}" dt="2019-08-13T23:12:18.878" v="4122"/>
          <ac:spMkLst>
            <pc:docMk/>
            <pc:sldMk cId="1501700681" sldId="1680"/>
            <ac:spMk id="2" creationId="{7CEE4654-3590-43C1-9EEE-AF3802DCC461}"/>
          </ac:spMkLst>
        </pc:spChg>
        <pc:spChg chg="add mod">
          <ac:chgData name="Sammie Hill" userId="dcde062a6bc42d38" providerId="LiveId" clId="{AA14300E-B3A8-4254-811C-EB42D306353E}" dt="2019-08-13T23:12:22.560" v="4140" actId="20577"/>
          <ac:spMkLst>
            <pc:docMk/>
            <pc:sldMk cId="1501700681" sldId="1680"/>
            <ac:spMk id="3" creationId="{533A6AA7-EE25-4762-A954-FB745EC4B07C}"/>
          </ac:spMkLst>
        </pc:spChg>
        <pc:spChg chg="mod">
          <ac:chgData name="Sammie Hill" userId="dcde062a6bc42d38" providerId="LiveId" clId="{AA14300E-B3A8-4254-811C-EB42D306353E}" dt="2019-08-13T22:52:59.657" v="1509" actId="962"/>
          <ac:spMkLst>
            <pc:docMk/>
            <pc:sldMk cId="1501700681" sldId="1680"/>
            <ac:spMk id="12" creationId="{00000000-0000-0000-0000-000000000000}"/>
          </ac:spMkLst>
        </pc:spChg>
        <pc:grpChg chg="mod">
          <ac:chgData name="Sammie Hill" userId="dcde062a6bc42d38" providerId="LiveId" clId="{AA14300E-B3A8-4254-811C-EB42D306353E}" dt="2019-08-13T22:52:53.298" v="1507" actId="13244"/>
          <ac:grpSpMkLst>
            <pc:docMk/>
            <pc:sldMk cId="1501700681" sldId="1680"/>
            <ac:grpSpMk id="8" creationId="{64BD58FA-501E-4D83-A553-8948BEFF1076}"/>
          </ac:grpSpMkLst>
        </pc:grpChg>
        <pc:picChg chg="mod">
          <ac:chgData name="Sammie Hill" userId="dcde062a6bc42d38" providerId="LiveId" clId="{AA14300E-B3A8-4254-811C-EB42D306353E}" dt="2019-08-13T22:53:01.581" v="1510" actId="962"/>
          <ac:picMkLst>
            <pc:docMk/>
            <pc:sldMk cId="1501700681" sldId="1680"/>
            <ac:picMk id="13" creationId="{00000000-0000-0000-0000-000000000000}"/>
          </ac:picMkLst>
        </pc:picChg>
        <pc:cxnChg chg="mod">
          <ac:chgData name="Sammie Hill" userId="dcde062a6bc42d38" providerId="LiveId" clId="{AA14300E-B3A8-4254-811C-EB42D306353E}" dt="2019-08-13T22:52:58.218" v="1508" actId="962"/>
          <ac:cxnSpMkLst>
            <pc:docMk/>
            <pc:sldMk cId="1501700681" sldId="1680"/>
            <ac:cxnSpMk id="11" creationId="{00000000-0000-0000-0000-000000000000}"/>
          </ac:cxnSpMkLst>
        </pc:cxnChg>
      </pc:sldChg>
      <pc:sldChg chg="addSp modSp">
        <pc:chgData name="Sammie Hill" userId="dcde062a6bc42d38" providerId="LiveId" clId="{AA14300E-B3A8-4254-811C-EB42D306353E}" dt="2019-08-13T23:13:38.942" v="4249" actId="14430"/>
        <pc:sldMkLst>
          <pc:docMk/>
          <pc:sldMk cId="2912854626" sldId="1681"/>
        </pc:sldMkLst>
        <pc:spChg chg="add mod">
          <ac:chgData name="Sammie Hill" userId="dcde062a6bc42d38" providerId="LiveId" clId="{AA14300E-B3A8-4254-811C-EB42D306353E}" dt="2019-08-13T23:13:38.942" v="4249" actId="14430"/>
          <ac:spMkLst>
            <pc:docMk/>
            <pc:sldMk cId="2912854626" sldId="1681"/>
            <ac:spMk id="2" creationId="{3E7B9EA8-2433-4627-97E8-0595BD5701A2}"/>
          </ac:spMkLst>
        </pc:spChg>
        <pc:spChg chg="mod">
          <ac:chgData name="Sammie Hill" userId="dcde062a6bc42d38" providerId="LiveId" clId="{AA14300E-B3A8-4254-811C-EB42D306353E}" dt="2019-08-13T22:56:05.944" v="2129" actId="962"/>
          <ac:spMkLst>
            <pc:docMk/>
            <pc:sldMk cId="2912854626" sldId="1681"/>
            <ac:spMk id="13" creationId="{00000000-0000-0000-0000-000000000000}"/>
          </ac:spMkLst>
        </pc:spChg>
        <pc:grpChg chg="mod">
          <ac:chgData name="Sammie Hill" userId="dcde062a6bc42d38" providerId="LiveId" clId="{AA14300E-B3A8-4254-811C-EB42D306353E}" dt="2019-08-13T22:55:58.436" v="2126" actId="13244"/>
          <ac:grpSpMkLst>
            <pc:docMk/>
            <pc:sldMk cId="2912854626" sldId="1681"/>
            <ac:grpSpMk id="8" creationId="{436A235B-3973-4632-B97A-811394856DA1}"/>
          </ac:grpSpMkLst>
        </pc:grpChg>
        <pc:picChg chg="mod">
          <ac:chgData name="Sammie Hill" userId="dcde062a6bc42d38" providerId="LiveId" clId="{AA14300E-B3A8-4254-811C-EB42D306353E}" dt="2019-08-13T22:56:04.469" v="2128" actId="962"/>
          <ac:picMkLst>
            <pc:docMk/>
            <pc:sldMk cId="2912854626" sldId="1681"/>
            <ac:picMk id="12" creationId="{00000000-0000-0000-0000-000000000000}"/>
          </ac:picMkLst>
        </pc:picChg>
        <pc:cxnChg chg="mod">
          <ac:chgData name="Sammie Hill" userId="dcde062a6bc42d38" providerId="LiveId" clId="{AA14300E-B3A8-4254-811C-EB42D306353E}" dt="2019-08-13T22:56:02.771" v="2127" actId="962"/>
          <ac:cxnSpMkLst>
            <pc:docMk/>
            <pc:sldMk cId="2912854626" sldId="1681"/>
            <ac:cxnSpMk id="11" creationId="{00000000-0000-0000-0000-000000000000}"/>
          </ac:cxnSpMkLst>
        </pc:cxnChg>
      </pc:sldChg>
      <pc:sldChg chg="addSp modSp">
        <pc:chgData name="Sammie Hill" userId="dcde062a6bc42d38" providerId="LiveId" clId="{AA14300E-B3A8-4254-811C-EB42D306353E}" dt="2019-08-13T23:14:08.890" v="4271" actId="14430"/>
        <pc:sldMkLst>
          <pc:docMk/>
          <pc:sldMk cId="257870538" sldId="1682"/>
        </pc:sldMkLst>
        <pc:spChg chg="add mod">
          <ac:chgData name="Sammie Hill" userId="dcde062a6bc42d38" providerId="LiveId" clId="{AA14300E-B3A8-4254-811C-EB42D306353E}" dt="2019-08-13T23:14:08.890" v="4271" actId="14430"/>
          <ac:spMkLst>
            <pc:docMk/>
            <pc:sldMk cId="257870538" sldId="1682"/>
            <ac:spMk id="2" creationId="{234A8644-E78A-4D9C-AADA-E59D17BEC8A3}"/>
          </ac:spMkLst>
        </pc:spChg>
        <pc:spChg chg="mod">
          <ac:chgData name="Sammie Hill" userId="dcde062a6bc42d38" providerId="LiveId" clId="{AA14300E-B3A8-4254-811C-EB42D306353E}" dt="2019-08-13T22:58:02.166" v="2548" actId="962"/>
          <ac:spMkLst>
            <pc:docMk/>
            <pc:sldMk cId="257870538" sldId="1682"/>
            <ac:spMk id="12" creationId="{00000000-0000-0000-0000-000000000000}"/>
          </ac:spMkLst>
        </pc:spChg>
        <pc:grpChg chg="mod">
          <ac:chgData name="Sammie Hill" userId="dcde062a6bc42d38" providerId="LiveId" clId="{AA14300E-B3A8-4254-811C-EB42D306353E}" dt="2019-08-13T22:57:56.156" v="2546" actId="13244"/>
          <ac:grpSpMkLst>
            <pc:docMk/>
            <pc:sldMk cId="257870538" sldId="1682"/>
            <ac:grpSpMk id="8" creationId="{4F19C38D-3C7F-485D-A11C-35189D6152C8}"/>
          </ac:grpSpMkLst>
        </pc:grpChg>
        <pc:picChg chg="mod">
          <ac:chgData name="Sammie Hill" userId="dcde062a6bc42d38" providerId="LiveId" clId="{AA14300E-B3A8-4254-811C-EB42D306353E}" dt="2019-08-13T22:58:03.650" v="2549" actId="962"/>
          <ac:picMkLst>
            <pc:docMk/>
            <pc:sldMk cId="257870538" sldId="1682"/>
            <ac:picMk id="13" creationId="{00000000-0000-0000-0000-000000000000}"/>
          </ac:picMkLst>
        </pc:picChg>
        <pc:cxnChg chg="mod">
          <ac:chgData name="Sammie Hill" userId="dcde062a6bc42d38" providerId="LiveId" clId="{AA14300E-B3A8-4254-811C-EB42D306353E}" dt="2019-08-13T22:58:00.614" v="2547" actId="962"/>
          <ac:cxnSpMkLst>
            <pc:docMk/>
            <pc:sldMk cId="257870538" sldId="1682"/>
            <ac:cxnSpMk id="11" creationId="{00000000-0000-0000-0000-000000000000}"/>
          </ac:cxnSpMkLst>
        </pc:cxnChg>
      </pc:sldChg>
      <pc:sldChg chg="addSp modSp">
        <pc:chgData name="Sammie Hill" userId="dcde062a6bc42d38" providerId="LiveId" clId="{AA14300E-B3A8-4254-811C-EB42D306353E}" dt="2019-08-13T23:13:05.812" v="4205" actId="14430"/>
        <pc:sldMkLst>
          <pc:docMk/>
          <pc:sldMk cId="2838500579" sldId="1684"/>
        </pc:sldMkLst>
        <pc:spChg chg="add mod">
          <ac:chgData name="Sammie Hill" userId="dcde062a6bc42d38" providerId="LiveId" clId="{AA14300E-B3A8-4254-811C-EB42D306353E}" dt="2019-08-13T23:13:05.812" v="4205" actId="14430"/>
          <ac:spMkLst>
            <pc:docMk/>
            <pc:sldMk cId="2838500579" sldId="1684"/>
            <ac:spMk id="2" creationId="{E4FC7C4E-5A01-4B41-9A41-C9F3FF711A8D}"/>
          </ac:spMkLst>
        </pc:spChg>
        <pc:spChg chg="mod">
          <ac:chgData name="Sammie Hill" userId="dcde062a6bc42d38" providerId="LiveId" clId="{AA14300E-B3A8-4254-811C-EB42D306353E}" dt="2019-08-13T22:54:39.117" v="1790" actId="962"/>
          <ac:spMkLst>
            <pc:docMk/>
            <pc:sldMk cId="2838500579" sldId="1684"/>
            <ac:spMk id="12" creationId="{00000000-0000-0000-0000-000000000000}"/>
          </ac:spMkLst>
        </pc:spChg>
        <pc:grpChg chg="mod">
          <ac:chgData name="Sammie Hill" userId="dcde062a6bc42d38" providerId="LiveId" clId="{AA14300E-B3A8-4254-811C-EB42D306353E}" dt="2019-08-13T22:54:33.634" v="1788" actId="13244"/>
          <ac:grpSpMkLst>
            <pc:docMk/>
            <pc:sldMk cId="2838500579" sldId="1684"/>
            <ac:grpSpMk id="8" creationId="{A42F77CA-A801-4B7C-B54C-F5DA1A3B83BF}"/>
          </ac:grpSpMkLst>
        </pc:grpChg>
        <pc:picChg chg="mod">
          <ac:chgData name="Sammie Hill" userId="dcde062a6bc42d38" providerId="LiveId" clId="{AA14300E-B3A8-4254-811C-EB42D306353E}" dt="2019-08-13T22:54:40.591" v="1791" actId="962"/>
          <ac:picMkLst>
            <pc:docMk/>
            <pc:sldMk cId="2838500579" sldId="1684"/>
            <ac:picMk id="13" creationId="{00000000-0000-0000-0000-000000000000}"/>
          </ac:picMkLst>
        </pc:picChg>
        <pc:cxnChg chg="mod">
          <ac:chgData name="Sammie Hill" userId="dcde062a6bc42d38" providerId="LiveId" clId="{AA14300E-B3A8-4254-811C-EB42D306353E}" dt="2019-08-13T22:54:37.688" v="1789" actId="962"/>
          <ac:cxnSpMkLst>
            <pc:docMk/>
            <pc:sldMk cId="2838500579" sldId="1684"/>
            <ac:cxnSpMk id="11" creationId="{00000000-0000-0000-0000-000000000000}"/>
          </ac:cxnSpMkLst>
        </pc:cxnChg>
      </pc:sldChg>
      <pc:sldChg chg="addSp modSp">
        <pc:chgData name="Sammie Hill" userId="dcde062a6bc42d38" providerId="LiveId" clId="{AA14300E-B3A8-4254-811C-EB42D306353E}" dt="2019-08-13T23:09:36.339" v="3880" actId="14430"/>
        <pc:sldMkLst>
          <pc:docMk/>
          <pc:sldMk cId="374719105" sldId="1690"/>
        </pc:sldMkLst>
        <pc:spChg chg="add mod">
          <ac:chgData name="Sammie Hill" userId="dcde062a6bc42d38" providerId="LiveId" clId="{AA14300E-B3A8-4254-811C-EB42D306353E}" dt="2019-08-13T23:09:36.339" v="3880" actId="14430"/>
          <ac:spMkLst>
            <pc:docMk/>
            <pc:sldMk cId="374719105" sldId="1690"/>
            <ac:spMk id="3" creationId="{3FC1A7D8-522D-4136-9997-6A01EAB54F16}"/>
          </ac:spMkLst>
        </pc:spChg>
        <pc:spChg chg="mod">
          <ac:chgData name="Sammie Hill" userId="dcde062a6bc42d38" providerId="LiveId" clId="{AA14300E-B3A8-4254-811C-EB42D306353E}" dt="2019-08-13T22:45:05.092" v="547" actId="962"/>
          <ac:spMkLst>
            <pc:docMk/>
            <pc:sldMk cId="374719105" sldId="1690"/>
            <ac:spMk id="5" creationId="{00000000-0000-0000-0000-000000000000}"/>
          </ac:spMkLst>
        </pc:spChg>
        <pc:spChg chg="mod">
          <ac:chgData name="Sammie Hill" userId="dcde062a6bc42d38" providerId="LiveId" clId="{AA14300E-B3A8-4254-811C-EB42D306353E}" dt="2019-08-13T22:44:59.712" v="546" actId="13244"/>
          <ac:spMkLst>
            <pc:docMk/>
            <pc:sldMk cId="374719105" sldId="1690"/>
            <ac:spMk id="7" creationId="{00000000-0000-0000-0000-000000000000}"/>
          </ac:spMkLst>
        </pc:spChg>
        <pc:cxnChg chg="mod">
          <ac:chgData name="Sammie Hill" userId="dcde062a6bc42d38" providerId="LiveId" clId="{AA14300E-B3A8-4254-811C-EB42D306353E}" dt="2019-08-13T22:45:08.062" v="548" actId="962"/>
          <ac:cxnSpMkLst>
            <pc:docMk/>
            <pc:sldMk cId="374719105" sldId="1690"/>
            <ac:cxnSpMk id="8" creationId="{00000000-0000-0000-0000-000000000000}"/>
          </ac:cxnSpMkLst>
        </pc:cxnChg>
      </pc:sldChg>
      <pc:sldChg chg="modSp">
        <pc:chgData name="Sammie Hill" userId="dcde062a6bc42d38" providerId="LiveId" clId="{AA14300E-B3A8-4254-811C-EB42D306353E}" dt="2019-08-13T22:52:48.082" v="1504" actId="962"/>
        <pc:sldMkLst>
          <pc:docMk/>
          <pc:sldMk cId="488583730" sldId="1691"/>
        </pc:sldMkLst>
        <pc:spChg chg="mod">
          <ac:chgData name="Sammie Hill" userId="dcde062a6bc42d38" providerId="LiveId" clId="{AA14300E-B3A8-4254-811C-EB42D306353E}" dt="2019-08-13T22:52:40.612" v="1502" actId="962"/>
          <ac:spMkLst>
            <pc:docMk/>
            <pc:sldMk cId="488583730" sldId="1691"/>
            <ac:spMk id="5" creationId="{00000000-0000-0000-0000-000000000000}"/>
          </ac:spMkLst>
        </pc:spChg>
        <pc:picChg chg="mod">
          <ac:chgData name="Sammie Hill" userId="dcde062a6bc42d38" providerId="LiveId" clId="{AA14300E-B3A8-4254-811C-EB42D306353E}" dt="2019-08-13T22:52:45.753" v="1503" actId="962"/>
          <ac:picMkLst>
            <pc:docMk/>
            <pc:sldMk cId="488583730" sldId="1691"/>
            <ac:picMk id="7" creationId="{FF8E2289-EECE-460F-B628-679BF72A1E9E}"/>
          </ac:picMkLst>
        </pc:picChg>
        <pc:cxnChg chg="mod">
          <ac:chgData name="Sammie Hill" userId="dcde062a6bc42d38" providerId="LiveId" clId="{AA14300E-B3A8-4254-811C-EB42D306353E}" dt="2019-08-13T22:52:48.082" v="1504" actId="962"/>
          <ac:cxnSpMkLst>
            <pc:docMk/>
            <pc:sldMk cId="488583730" sldId="1691"/>
            <ac:cxnSpMk id="8" creationId="{00000000-0000-0000-0000-000000000000}"/>
          </ac:cxnSpMkLst>
        </pc:cxnChg>
      </pc:sldChg>
      <pc:sldChg chg="addSp modSp">
        <pc:chgData name="Sammie Hill" userId="dcde062a6bc42d38" providerId="LiveId" clId="{AA14300E-B3A8-4254-811C-EB42D306353E}" dt="2019-08-13T23:08:49.991" v="3818" actId="14430"/>
        <pc:sldMkLst>
          <pc:docMk/>
          <pc:sldMk cId="3795177691" sldId="1692"/>
        </pc:sldMkLst>
        <pc:spChg chg="add mod">
          <ac:chgData name="Sammie Hill" userId="dcde062a6bc42d38" providerId="LiveId" clId="{AA14300E-B3A8-4254-811C-EB42D306353E}" dt="2019-08-13T23:08:49.991" v="3818" actId="14430"/>
          <ac:spMkLst>
            <pc:docMk/>
            <pc:sldMk cId="3795177691" sldId="1692"/>
            <ac:spMk id="3" creationId="{26C482EC-149C-4F0E-A74C-A6EC2C1F538C}"/>
          </ac:spMkLst>
        </pc:spChg>
        <pc:spChg chg="mod">
          <ac:chgData name="Sammie Hill" userId="dcde062a6bc42d38" providerId="LiveId" clId="{AA14300E-B3A8-4254-811C-EB42D306353E}" dt="2019-08-13T22:42:21.578" v="94" actId="962"/>
          <ac:spMkLst>
            <pc:docMk/>
            <pc:sldMk cId="3795177691" sldId="1692"/>
            <ac:spMk id="6" creationId="{00000000-0000-0000-0000-000000000000}"/>
          </ac:spMkLst>
        </pc:spChg>
        <pc:picChg chg="mod">
          <ac:chgData name="Sammie Hill" userId="dcde062a6bc42d38" providerId="LiveId" clId="{AA14300E-B3A8-4254-811C-EB42D306353E}" dt="2019-08-13T22:43:17.583" v="291" actId="962"/>
          <ac:picMkLst>
            <pc:docMk/>
            <pc:sldMk cId="3795177691" sldId="1692"/>
            <ac:picMk id="2" creationId="{02F1BC40-2EB2-43F1-829D-0B6CEB47D2E2}"/>
          </ac:picMkLst>
        </pc:picChg>
        <pc:cxnChg chg="mod">
          <ac:chgData name="Sammie Hill" userId="dcde062a6bc42d38" providerId="LiveId" clId="{AA14300E-B3A8-4254-811C-EB42D306353E}" dt="2019-08-13T22:42:23.274" v="95" actId="962"/>
          <ac:cxnSpMkLst>
            <pc:docMk/>
            <pc:sldMk cId="3795177691" sldId="1692"/>
            <ac:cxnSpMk id="7" creationId="{00000000-0000-0000-0000-000000000000}"/>
          </ac:cxnSpMkLst>
        </pc:cxnChg>
      </pc:sldChg>
      <pc:sldChg chg="addSp modSp">
        <pc:chgData name="Sammie Hill" userId="dcde062a6bc42d38" providerId="LiveId" clId="{AA14300E-B3A8-4254-811C-EB42D306353E}" dt="2019-08-13T23:10:37.483" v="3936" actId="14430"/>
        <pc:sldMkLst>
          <pc:docMk/>
          <pc:sldMk cId="3104758040" sldId="1693"/>
        </pc:sldMkLst>
        <pc:spChg chg="add mod">
          <ac:chgData name="Sammie Hill" userId="dcde062a6bc42d38" providerId="LiveId" clId="{AA14300E-B3A8-4254-811C-EB42D306353E}" dt="2019-08-13T23:10:37.483" v="3936" actId="14430"/>
          <ac:spMkLst>
            <pc:docMk/>
            <pc:sldMk cId="3104758040" sldId="1693"/>
            <ac:spMk id="2" creationId="{5E812283-75B7-45CD-AA41-2F1FC0860A8A}"/>
          </ac:spMkLst>
        </pc:spChg>
        <pc:spChg chg="mod">
          <ac:chgData name="Sammie Hill" userId="dcde062a6bc42d38" providerId="LiveId" clId="{AA14300E-B3A8-4254-811C-EB42D306353E}" dt="2019-08-13T22:47:00.167" v="571" actId="962"/>
          <ac:spMkLst>
            <pc:docMk/>
            <pc:sldMk cId="3104758040" sldId="1693"/>
            <ac:spMk id="12" creationId="{00000000-0000-0000-0000-000000000000}"/>
          </ac:spMkLst>
        </pc:spChg>
        <pc:grpChg chg="mod">
          <ac:chgData name="Sammie Hill" userId="dcde062a6bc42d38" providerId="LiveId" clId="{AA14300E-B3A8-4254-811C-EB42D306353E}" dt="2019-08-13T22:46:52.965" v="569" actId="13244"/>
          <ac:grpSpMkLst>
            <pc:docMk/>
            <pc:sldMk cId="3104758040" sldId="1693"/>
            <ac:grpSpMk id="8" creationId="{1B4D07CA-E58E-4492-8F64-91B57C73FDE0}"/>
          </ac:grpSpMkLst>
        </pc:grpChg>
        <pc:picChg chg="mod">
          <ac:chgData name="Sammie Hill" userId="dcde062a6bc42d38" providerId="LiveId" clId="{AA14300E-B3A8-4254-811C-EB42D306353E}" dt="2019-08-13T22:47:01.923" v="572" actId="962"/>
          <ac:picMkLst>
            <pc:docMk/>
            <pc:sldMk cId="3104758040" sldId="1693"/>
            <ac:picMk id="13" creationId="{00000000-0000-0000-0000-000000000000}"/>
          </ac:picMkLst>
        </pc:picChg>
        <pc:cxnChg chg="mod">
          <ac:chgData name="Sammie Hill" userId="dcde062a6bc42d38" providerId="LiveId" clId="{AA14300E-B3A8-4254-811C-EB42D306353E}" dt="2019-08-13T22:46:57.996" v="570" actId="962"/>
          <ac:cxnSpMkLst>
            <pc:docMk/>
            <pc:sldMk cId="3104758040" sldId="1693"/>
            <ac:cxnSpMk id="11" creationId="{00000000-0000-0000-0000-000000000000}"/>
          </ac:cxnSpMkLst>
        </pc:cxnChg>
      </pc:sldChg>
      <pc:sldChg chg="addSp modSp">
        <pc:chgData name="Sammie Hill" userId="dcde062a6bc42d38" providerId="LiveId" clId="{AA14300E-B3A8-4254-811C-EB42D306353E}" dt="2019-08-13T23:09:47.408" v="3898" actId="14430"/>
        <pc:sldMkLst>
          <pc:docMk/>
          <pc:sldMk cId="661698830" sldId="1694"/>
        </pc:sldMkLst>
        <pc:spChg chg="add mod">
          <ac:chgData name="Sammie Hill" userId="dcde062a6bc42d38" providerId="LiveId" clId="{AA14300E-B3A8-4254-811C-EB42D306353E}" dt="2019-08-13T23:09:47.408" v="3898" actId="14430"/>
          <ac:spMkLst>
            <pc:docMk/>
            <pc:sldMk cId="661698830" sldId="1694"/>
            <ac:spMk id="2" creationId="{41E09FEB-83C7-4383-A695-D592B8DD7C9A}"/>
          </ac:spMkLst>
        </pc:spChg>
        <pc:spChg chg="mod">
          <ac:chgData name="Sammie Hill" userId="dcde062a6bc42d38" providerId="LiveId" clId="{AA14300E-B3A8-4254-811C-EB42D306353E}" dt="2019-08-13T22:45:23.272" v="554" actId="962"/>
          <ac:spMkLst>
            <pc:docMk/>
            <pc:sldMk cId="661698830" sldId="1694"/>
            <ac:spMk id="12" creationId="{00000000-0000-0000-0000-000000000000}"/>
          </ac:spMkLst>
        </pc:spChg>
        <pc:grpChg chg="mod">
          <ac:chgData name="Sammie Hill" userId="dcde062a6bc42d38" providerId="LiveId" clId="{AA14300E-B3A8-4254-811C-EB42D306353E}" dt="2019-08-13T22:45:17.251" v="552" actId="13244"/>
          <ac:grpSpMkLst>
            <pc:docMk/>
            <pc:sldMk cId="661698830" sldId="1694"/>
            <ac:grpSpMk id="8" creationId="{B2730DC8-8EBF-4274-B84C-F9E0520B62CC}"/>
          </ac:grpSpMkLst>
        </pc:grpChg>
        <pc:picChg chg="mod">
          <ac:chgData name="Sammie Hill" userId="dcde062a6bc42d38" providerId="LiveId" clId="{AA14300E-B3A8-4254-811C-EB42D306353E}" dt="2019-08-13T22:45:24.768" v="555" actId="962"/>
          <ac:picMkLst>
            <pc:docMk/>
            <pc:sldMk cId="661698830" sldId="1694"/>
            <ac:picMk id="13" creationId="{00000000-0000-0000-0000-000000000000}"/>
          </ac:picMkLst>
        </pc:picChg>
        <pc:cxnChg chg="mod">
          <ac:chgData name="Sammie Hill" userId="dcde062a6bc42d38" providerId="LiveId" clId="{AA14300E-B3A8-4254-811C-EB42D306353E}" dt="2019-08-13T22:45:21.404" v="553" actId="962"/>
          <ac:cxnSpMkLst>
            <pc:docMk/>
            <pc:sldMk cId="661698830" sldId="1694"/>
            <ac:cxnSpMk id="11" creationId="{00000000-0000-0000-0000-000000000000}"/>
          </ac:cxnSpMkLst>
        </pc:cxnChg>
      </pc:sldChg>
      <pc:sldChg chg="addSp modSp">
        <pc:chgData name="Sammie Hill" userId="dcde062a6bc42d38" providerId="LiveId" clId="{AA14300E-B3A8-4254-811C-EB42D306353E}" dt="2019-08-13T23:09:25.291" v="3878" actId="14430"/>
        <pc:sldMkLst>
          <pc:docMk/>
          <pc:sldMk cId="3160428007" sldId="1704"/>
        </pc:sldMkLst>
        <pc:spChg chg="add mod">
          <ac:chgData name="Sammie Hill" userId="dcde062a6bc42d38" providerId="LiveId" clId="{AA14300E-B3A8-4254-811C-EB42D306353E}" dt="2019-08-13T23:09:25.291" v="3878" actId="14430"/>
          <ac:spMkLst>
            <pc:docMk/>
            <pc:sldMk cId="3160428007" sldId="1704"/>
            <ac:spMk id="2" creationId="{1979D721-41A7-4E4E-B96D-4B3B883ABA73}"/>
          </ac:spMkLst>
        </pc:spChg>
        <pc:spChg chg="mod">
          <ac:chgData name="Sammie Hill" userId="dcde062a6bc42d38" providerId="LiveId" clId="{AA14300E-B3A8-4254-811C-EB42D306353E}" dt="2019-08-13T22:44:47.611" v="544" actId="962"/>
          <ac:spMkLst>
            <pc:docMk/>
            <pc:sldMk cId="3160428007" sldId="1704"/>
            <ac:spMk id="14" creationId="{00000000-0000-0000-0000-000000000000}"/>
          </ac:spMkLst>
        </pc:spChg>
        <pc:grpChg chg="mod">
          <ac:chgData name="Sammie Hill" userId="dcde062a6bc42d38" providerId="LiveId" clId="{AA14300E-B3A8-4254-811C-EB42D306353E}" dt="2019-08-13T22:44:40.812" v="542" actId="13244"/>
          <ac:grpSpMkLst>
            <pc:docMk/>
            <pc:sldMk cId="3160428007" sldId="1704"/>
            <ac:grpSpMk id="11" creationId="{872856C6-39D7-48A8-91C9-DC5580576B8C}"/>
          </ac:grpSpMkLst>
        </pc:grpChg>
        <pc:picChg chg="mod">
          <ac:chgData name="Sammie Hill" userId="dcde062a6bc42d38" providerId="LiveId" clId="{AA14300E-B3A8-4254-811C-EB42D306353E}" dt="2019-08-13T22:44:49.714" v="545" actId="962"/>
          <ac:picMkLst>
            <pc:docMk/>
            <pc:sldMk cId="3160428007" sldId="1704"/>
            <ac:picMk id="16" creationId="{00000000-0000-0000-0000-000000000000}"/>
          </ac:picMkLst>
        </pc:picChg>
        <pc:cxnChg chg="mod">
          <ac:chgData name="Sammie Hill" userId="dcde062a6bc42d38" providerId="LiveId" clId="{AA14300E-B3A8-4254-811C-EB42D306353E}" dt="2019-08-13T22:44:44.719" v="543" actId="962"/>
          <ac:cxnSpMkLst>
            <pc:docMk/>
            <pc:sldMk cId="3160428007" sldId="1704"/>
            <ac:cxnSpMk id="10" creationId="{00000000-0000-0000-0000-000000000000}"/>
          </ac:cxnSpMkLst>
        </pc:cxnChg>
      </pc:sldChg>
      <pc:sldChg chg="addSp modSp">
        <pc:chgData name="Sammie Hill" userId="dcde062a6bc42d38" providerId="LiveId" clId="{AA14300E-B3A8-4254-811C-EB42D306353E}" dt="2019-08-13T23:10:02.697" v="3916" actId="14430"/>
        <pc:sldMkLst>
          <pc:docMk/>
          <pc:sldMk cId="974343985" sldId="1705"/>
        </pc:sldMkLst>
        <pc:spChg chg="add mod">
          <ac:chgData name="Sammie Hill" userId="dcde062a6bc42d38" providerId="LiveId" clId="{AA14300E-B3A8-4254-811C-EB42D306353E}" dt="2019-08-13T23:10:02.697" v="3916" actId="14430"/>
          <ac:spMkLst>
            <pc:docMk/>
            <pc:sldMk cId="974343985" sldId="1705"/>
            <ac:spMk id="2" creationId="{3789F9AD-EDA1-4E97-AFE6-6A9510F6DEA8}"/>
          </ac:spMkLst>
        </pc:spChg>
        <pc:spChg chg="mod">
          <ac:chgData name="Sammie Hill" userId="dcde062a6bc42d38" providerId="LiveId" clId="{AA14300E-B3A8-4254-811C-EB42D306353E}" dt="2019-08-13T22:45:51.149" v="563" actId="962"/>
          <ac:spMkLst>
            <pc:docMk/>
            <pc:sldMk cId="974343985" sldId="1705"/>
            <ac:spMk id="12" creationId="{00000000-0000-0000-0000-000000000000}"/>
          </ac:spMkLst>
        </pc:spChg>
        <pc:grpChg chg="mod">
          <ac:chgData name="Sammie Hill" userId="dcde062a6bc42d38" providerId="LiveId" clId="{AA14300E-B3A8-4254-811C-EB42D306353E}" dt="2019-08-13T22:45:45.532" v="561" actId="13244"/>
          <ac:grpSpMkLst>
            <pc:docMk/>
            <pc:sldMk cId="974343985" sldId="1705"/>
            <ac:grpSpMk id="8" creationId="{D3F4460F-4C6B-4FA7-8004-A6F5146C41D6}"/>
          </ac:grpSpMkLst>
        </pc:grpChg>
        <pc:picChg chg="mod">
          <ac:chgData name="Sammie Hill" userId="dcde062a6bc42d38" providerId="LiveId" clId="{AA14300E-B3A8-4254-811C-EB42D306353E}" dt="2019-08-13T22:45:53.163" v="564" actId="962"/>
          <ac:picMkLst>
            <pc:docMk/>
            <pc:sldMk cId="974343985" sldId="1705"/>
            <ac:picMk id="13" creationId="{00000000-0000-0000-0000-000000000000}"/>
          </ac:picMkLst>
        </pc:picChg>
        <pc:cxnChg chg="mod">
          <ac:chgData name="Sammie Hill" userId="dcde062a6bc42d38" providerId="LiveId" clId="{AA14300E-B3A8-4254-811C-EB42D306353E}" dt="2019-08-13T22:45:49.349" v="562" actId="962"/>
          <ac:cxnSpMkLst>
            <pc:docMk/>
            <pc:sldMk cId="974343985" sldId="1705"/>
            <ac:cxnSpMk id="11" creationId="{00000000-0000-0000-0000-000000000000}"/>
          </ac:cxnSpMkLst>
        </pc:cxnChg>
      </pc:sldChg>
      <pc:sldChg chg="addSp modSp">
        <pc:chgData name="Sammie Hill" userId="dcde062a6bc42d38" providerId="LiveId" clId="{AA14300E-B3A8-4254-811C-EB42D306353E}" dt="2019-08-13T23:11:36.363" v="4070" actId="14430"/>
        <pc:sldMkLst>
          <pc:docMk/>
          <pc:sldMk cId="408739646" sldId="1722"/>
        </pc:sldMkLst>
        <pc:spChg chg="add mod">
          <ac:chgData name="Sammie Hill" userId="dcde062a6bc42d38" providerId="LiveId" clId="{AA14300E-B3A8-4254-811C-EB42D306353E}" dt="2019-08-13T23:11:36.363" v="4070" actId="14430"/>
          <ac:spMkLst>
            <pc:docMk/>
            <pc:sldMk cId="408739646" sldId="1722"/>
            <ac:spMk id="2" creationId="{BE5708D6-AACB-4B59-8F11-765A912AC167}"/>
          </ac:spMkLst>
        </pc:spChg>
        <pc:spChg chg="mod">
          <ac:chgData name="Sammie Hill" userId="dcde062a6bc42d38" providerId="LiveId" clId="{AA14300E-B3A8-4254-811C-EB42D306353E}" dt="2019-08-13T22:50:09.931" v="1186" actId="962"/>
          <ac:spMkLst>
            <pc:docMk/>
            <pc:sldMk cId="408739646" sldId="1722"/>
            <ac:spMk id="12" creationId="{00000000-0000-0000-0000-000000000000}"/>
          </ac:spMkLst>
        </pc:spChg>
        <pc:grpChg chg="mod">
          <ac:chgData name="Sammie Hill" userId="dcde062a6bc42d38" providerId="LiveId" clId="{AA14300E-B3A8-4254-811C-EB42D306353E}" dt="2019-08-13T22:50:03.491" v="1184" actId="13244"/>
          <ac:grpSpMkLst>
            <pc:docMk/>
            <pc:sldMk cId="408739646" sldId="1722"/>
            <ac:grpSpMk id="8" creationId="{E69C8EDC-E4A8-4447-8265-831187619FCD}"/>
          </ac:grpSpMkLst>
        </pc:grpChg>
        <pc:picChg chg="mod">
          <ac:chgData name="Sammie Hill" userId="dcde062a6bc42d38" providerId="LiveId" clId="{AA14300E-B3A8-4254-811C-EB42D306353E}" dt="2019-08-13T22:50:11.213" v="1187" actId="962"/>
          <ac:picMkLst>
            <pc:docMk/>
            <pc:sldMk cId="408739646" sldId="1722"/>
            <ac:picMk id="13" creationId="{00000000-0000-0000-0000-000000000000}"/>
          </ac:picMkLst>
        </pc:picChg>
        <pc:cxnChg chg="mod">
          <ac:chgData name="Sammie Hill" userId="dcde062a6bc42d38" providerId="LiveId" clId="{AA14300E-B3A8-4254-811C-EB42D306353E}" dt="2019-08-13T22:50:08.119" v="1185" actId="962"/>
          <ac:cxnSpMkLst>
            <pc:docMk/>
            <pc:sldMk cId="408739646" sldId="1722"/>
            <ac:cxnSpMk id="11" creationId="{00000000-0000-0000-0000-000000000000}"/>
          </ac:cxnSpMkLst>
        </pc:cxnChg>
      </pc:sldChg>
      <pc:sldChg chg="modSp">
        <pc:chgData name="Sammie Hill" userId="dcde062a6bc42d38" providerId="LiveId" clId="{AA14300E-B3A8-4254-811C-EB42D306353E}" dt="2019-08-13T22:45:34.511" v="558" actId="962"/>
        <pc:sldMkLst>
          <pc:docMk/>
          <pc:sldMk cId="1301379782" sldId="1748"/>
        </pc:sldMkLst>
        <pc:spChg chg="mod">
          <ac:chgData name="Sammie Hill" userId="dcde062a6bc42d38" providerId="LiveId" clId="{AA14300E-B3A8-4254-811C-EB42D306353E}" dt="2019-08-13T22:45:34.511" v="558" actId="962"/>
          <ac:spMkLst>
            <pc:docMk/>
            <pc:sldMk cId="1301379782" sldId="1748"/>
            <ac:spMk id="10" creationId="{00000000-0000-0000-0000-000000000000}"/>
          </ac:spMkLst>
        </pc:spChg>
        <pc:picChg chg="mod">
          <ac:chgData name="Sammie Hill" userId="dcde062a6bc42d38" providerId="LiveId" clId="{AA14300E-B3A8-4254-811C-EB42D306353E}" dt="2019-08-13T22:45:32.609" v="557" actId="962"/>
          <ac:picMkLst>
            <pc:docMk/>
            <pc:sldMk cId="1301379782" sldId="1748"/>
            <ac:picMk id="3" creationId="{00000000-0000-0000-0000-000000000000}"/>
          </ac:picMkLst>
        </pc:picChg>
        <pc:cxnChg chg="mod">
          <ac:chgData name="Sammie Hill" userId="dcde062a6bc42d38" providerId="LiveId" clId="{AA14300E-B3A8-4254-811C-EB42D306353E}" dt="2019-08-13T22:45:31.091" v="556" actId="962"/>
          <ac:cxnSpMkLst>
            <pc:docMk/>
            <pc:sldMk cId="1301379782" sldId="1748"/>
            <ac:cxnSpMk id="9" creationId="{00000000-0000-0000-0000-000000000000}"/>
          </ac:cxnSpMkLst>
        </pc:cxnChg>
      </pc:sldChg>
      <pc:sldChg chg="addSp modSp">
        <pc:chgData name="Sammie Hill" userId="dcde062a6bc42d38" providerId="LiveId" clId="{AA14300E-B3A8-4254-811C-EB42D306353E}" dt="2019-08-13T23:13:18.478" v="4229" actId="14430"/>
        <pc:sldMkLst>
          <pc:docMk/>
          <pc:sldMk cId="4132263378" sldId="1753"/>
        </pc:sldMkLst>
        <pc:spChg chg="add mod">
          <ac:chgData name="Sammie Hill" userId="dcde062a6bc42d38" providerId="LiveId" clId="{AA14300E-B3A8-4254-811C-EB42D306353E}" dt="2019-08-13T23:13:18.478" v="4229" actId="14430"/>
          <ac:spMkLst>
            <pc:docMk/>
            <pc:sldMk cId="4132263378" sldId="1753"/>
            <ac:spMk id="6" creationId="{CF78DCF1-031F-4F97-A426-C2B2D12B0CFE}"/>
          </ac:spMkLst>
        </pc:spChg>
        <pc:spChg chg="mod">
          <ac:chgData name="Sammie Hill" userId="dcde062a6bc42d38" providerId="LiveId" clId="{AA14300E-B3A8-4254-811C-EB42D306353E}" dt="2019-08-13T22:54:55.879" v="1825" actId="962"/>
          <ac:spMkLst>
            <pc:docMk/>
            <pc:sldMk cId="4132263378" sldId="1753"/>
            <ac:spMk id="14" creationId="{00000000-0000-0000-0000-000000000000}"/>
          </ac:spMkLst>
        </pc:spChg>
        <pc:grpChg chg="mod">
          <ac:chgData name="Sammie Hill" userId="dcde062a6bc42d38" providerId="LiveId" clId="{AA14300E-B3A8-4254-811C-EB42D306353E}" dt="2019-08-13T22:54:48.656" v="1823" actId="962"/>
          <ac:grpSpMkLst>
            <pc:docMk/>
            <pc:sldMk cId="4132263378" sldId="1753"/>
            <ac:grpSpMk id="2" creationId="{00000000-0000-0000-0000-000000000000}"/>
          </ac:grpSpMkLst>
        </pc:grpChg>
        <pc:grpChg chg="add mod">
          <ac:chgData name="Sammie Hill" userId="dcde062a6bc42d38" providerId="LiveId" clId="{AA14300E-B3A8-4254-811C-EB42D306353E}" dt="2019-08-13T22:55:08.655" v="1870" actId="962"/>
          <ac:grpSpMkLst>
            <pc:docMk/>
            <pc:sldMk cId="4132263378" sldId="1753"/>
            <ac:grpSpMk id="5" creationId="{BCB8822B-69DF-463F-9A31-5AD5DE223739}"/>
          </ac:grpSpMkLst>
        </pc:grpChg>
        <pc:picChg chg="mod">
          <ac:chgData name="Sammie Hill" userId="dcde062a6bc42d38" providerId="LiveId" clId="{AA14300E-B3A8-4254-811C-EB42D306353E}" dt="2019-08-13T22:55:00.303" v="1826" actId="164"/>
          <ac:picMkLst>
            <pc:docMk/>
            <pc:sldMk cId="4132263378" sldId="1753"/>
            <ac:picMk id="7" creationId="{00000000-0000-0000-0000-000000000000}"/>
          </ac:picMkLst>
        </pc:picChg>
        <pc:picChg chg="mod">
          <ac:chgData name="Sammie Hill" userId="dcde062a6bc42d38" providerId="LiveId" clId="{AA14300E-B3A8-4254-811C-EB42D306353E}" dt="2019-08-13T22:55:00.303" v="1826" actId="164"/>
          <ac:picMkLst>
            <pc:docMk/>
            <pc:sldMk cId="4132263378" sldId="1753"/>
            <ac:picMk id="10" creationId="{00000000-0000-0000-0000-000000000000}"/>
          </ac:picMkLst>
        </pc:picChg>
        <pc:cxnChg chg="mod">
          <ac:chgData name="Sammie Hill" userId="dcde062a6bc42d38" providerId="LiveId" clId="{AA14300E-B3A8-4254-811C-EB42D306353E}" dt="2019-08-13T22:54:52.865" v="1824" actId="962"/>
          <ac:cxnSpMkLst>
            <pc:docMk/>
            <pc:sldMk cId="4132263378" sldId="1753"/>
            <ac:cxnSpMk id="13" creationId="{00000000-0000-0000-0000-000000000000}"/>
          </ac:cxnSpMkLst>
        </pc:cxnChg>
      </pc:sldChg>
      <pc:sldChg chg="modSp">
        <pc:chgData name="Sammie Hill" userId="dcde062a6bc42d38" providerId="LiveId" clId="{AA14300E-B3A8-4254-811C-EB42D306353E}" dt="2019-08-13T22:56:21.783" v="2193" actId="962"/>
        <pc:sldMkLst>
          <pc:docMk/>
          <pc:sldMk cId="3147427117" sldId="1754"/>
        </pc:sldMkLst>
        <pc:spChg chg="mod">
          <ac:chgData name="Sammie Hill" userId="dcde062a6bc42d38" providerId="LiveId" clId="{AA14300E-B3A8-4254-811C-EB42D306353E}" dt="2019-08-13T22:56:21.783" v="2193" actId="962"/>
          <ac:spMkLst>
            <pc:docMk/>
            <pc:sldMk cId="3147427117" sldId="1754"/>
            <ac:spMk id="11" creationId="{00000000-0000-0000-0000-000000000000}"/>
          </ac:spMkLst>
        </pc:spChg>
        <pc:picChg chg="mod">
          <ac:chgData name="Sammie Hill" userId="dcde062a6bc42d38" providerId="LiveId" clId="{AA14300E-B3A8-4254-811C-EB42D306353E}" dt="2019-08-13T22:56:14.866" v="2191" actId="962"/>
          <ac:picMkLst>
            <pc:docMk/>
            <pc:sldMk cId="3147427117" sldId="1754"/>
            <ac:picMk id="6" creationId="{8F6E570F-4AE3-4888-811B-8514DC793D01}"/>
          </ac:picMkLst>
        </pc:picChg>
        <pc:cxnChg chg="mod">
          <ac:chgData name="Sammie Hill" userId="dcde062a6bc42d38" providerId="LiveId" clId="{AA14300E-B3A8-4254-811C-EB42D306353E}" dt="2019-08-13T22:56:20.140" v="2192" actId="962"/>
          <ac:cxnSpMkLst>
            <pc:docMk/>
            <pc:sldMk cId="3147427117" sldId="1754"/>
            <ac:cxnSpMk id="10" creationId="{00000000-0000-0000-0000-000000000000}"/>
          </ac:cxnSpMkLst>
        </pc:cxnChg>
      </pc:sldChg>
      <pc:sldChg chg="addSp modSp">
        <pc:chgData name="Sammie Hill" userId="dcde062a6bc42d38" providerId="LiveId" clId="{AA14300E-B3A8-4254-811C-EB42D306353E}" dt="2019-08-13T23:10:11.139" v="3918" actId="14430"/>
        <pc:sldMkLst>
          <pc:docMk/>
          <pc:sldMk cId="423696496" sldId="1755"/>
        </pc:sldMkLst>
        <pc:spChg chg="add mod">
          <ac:chgData name="Sammie Hill" userId="dcde062a6bc42d38" providerId="LiveId" clId="{AA14300E-B3A8-4254-811C-EB42D306353E}" dt="2019-08-13T23:10:11.139" v="3918" actId="14430"/>
          <ac:spMkLst>
            <pc:docMk/>
            <pc:sldMk cId="423696496" sldId="1755"/>
            <ac:spMk id="3" creationId="{DB26C9CC-2D14-4240-BCA4-1EBFC86ED1B0}"/>
          </ac:spMkLst>
        </pc:spChg>
        <pc:spChg chg="mod">
          <ac:chgData name="Sammie Hill" userId="dcde062a6bc42d38" providerId="LiveId" clId="{AA14300E-B3A8-4254-811C-EB42D306353E}" dt="2019-08-13T22:46:47.117" v="566" actId="962"/>
          <ac:spMkLst>
            <pc:docMk/>
            <pc:sldMk cId="423696496" sldId="1755"/>
            <ac:spMk id="5" creationId="{00000000-0000-0000-0000-000000000000}"/>
          </ac:spMkLst>
        </pc:spChg>
        <pc:cxnChg chg="mod">
          <ac:chgData name="Sammie Hill" userId="dcde062a6bc42d38" providerId="LiveId" clId="{AA14300E-B3A8-4254-811C-EB42D306353E}" dt="2019-08-13T22:46:41.223" v="565" actId="962"/>
          <ac:cxnSpMkLst>
            <pc:docMk/>
            <pc:sldMk cId="423696496" sldId="1755"/>
            <ac:cxnSpMk id="7" creationId="{00000000-0000-0000-0000-000000000000}"/>
          </ac:cxnSpMkLst>
        </pc:cxnChg>
      </pc:sldChg>
      <pc:sldChg chg="addSp modSp">
        <pc:chgData name="Sammie Hill" userId="dcde062a6bc42d38" providerId="LiveId" clId="{AA14300E-B3A8-4254-811C-EB42D306353E}" dt="2019-08-13T23:15:01.090" v="4281" actId="14430"/>
        <pc:sldMkLst>
          <pc:docMk/>
          <pc:sldMk cId="2259534255" sldId="1764"/>
        </pc:sldMkLst>
        <pc:spChg chg="add mod">
          <ac:chgData name="Sammie Hill" userId="dcde062a6bc42d38" providerId="LiveId" clId="{AA14300E-B3A8-4254-811C-EB42D306353E}" dt="2019-08-13T23:15:01.090" v="4281" actId="14430"/>
          <ac:spMkLst>
            <pc:docMk/>
            <pc:sldMk cId="2259534255" sldId="1764"/>
            <ac:spMk id="2" creationId="{E792DF55-E7B7-4062-B9AD-D7E34EB99C77}"/>
          </ac:spMkLst>
        </pc:spChg>
        <pc:spChg chg="mod">
          <ac:chgData name="Sammie Hill" userId="dcde062a6bc42d38" providerId="LiveId" clId="{AA14300E-B3A8-4254-811C-EB42D306353E}" dt="2019-08-13T23:01:41.095" v="3439" actId="13244"/>
          <ac:spMkLst>
            <pc:docMk/>
            <pc:sldMk cId="2259534255" sldId="1764"/>
            <ac:spMk id="4" creationId="{D94A1727-42BE-7249-BC7B-AA0CA9439741}"/>
          </ac:spMkLst>
        </pc:spChg>
        <pc:spChg chg="mod">
          <ac:chgData name="Sammie Hill" userId="dcde062a6bc42d38" providerId="LiveId" clId="{AA14300E-B3A8-4254-811C-EB42D306353E}" dt="2019-08-13T23:01:33.101" v="3438" actId="962"/>
          <ac:spMkLst>
            <pc:docMk/>
            <pc:sldMk cId="2259534255" sldId="1764"/>
            <ac:spMk id="9" creationId="{00000000-0000-0000-0000-000000000000}"/>
          </ac:spMkLst>
        </pc:spChg>
        <pc:grpChg chg="mod">
          <ac:chgData name="Sammie Hill" userId="dcde062a6bc42d38" providerId="LiveId" clId="{AA14300E-B3A8-4254-811C-EB42D306353E}" dt="2019-08-13T23:01:12.106" v="3403" actId="13244"/>
          <ac:grpSpMkLst>
            <pc:docMk/>
            <pc:sldMk cId="2259534255" sldId="1764"/>
            <ac:grpSpMk id="10" creationId="{00000000-0000-0000-0000-000000000000}"/>
          </ac:grpSpMkLst>
        </pc:grpChg>
        <pc:picChg chg="mod">
          <ac:chgData name="Sammie Hill" userId="dcde062a6bc42d38" providerId="LiveId" clId="{AA14300E-B3A8-4254-811C-EB42D306353E}" dt="2019-08-13T23:01:28.092" v="3436" actId="13244"/>
          <ac:picMkLst>
            <pc:docMk/>
            <pc:sldMk cId="2259534255" sldId="1764"/>
            <ac:picMk id="6" creationId="{395C6A19-9B96-6F42-B1D9-5A4AD2004113}"/>
          </ac:picMkLst>
        </pc:picChg>
        <pc:cxnChg chg="mod">
          <ac:chgData name="Sammie Hill" userId="dcde062a6bc42d38" providerId="LiveId" clId="{AA14300E-B3A8-4254-811C-EB42D306353E}" dt="2019-08-13T23:01:31.571" v="3437" actId="962"/>
          <ac:cxnSpMkLst>
            <pc:docMk/>
            <pc:sldMk cId="2259534255" sldId="1764"/>
            <ac:cxnSpMk id="8" creationId="{00000000-0000-0000-0000-000000000000}"/>
          </ac:cxnSpMkLst>
        </pc:cxnChg>
      </pc:sldChg>
      <pc:sldChg chg="addSp modSp">
        <pc:chgData name="Sammie Hill" userId="dcde062a6bc42d38" providerId="LiveId" clId="{AA14300E-B3A8-4254-811C-EB42D306353E}" dt="2019-08-13T23:15:09.868" v="4283" actId="14430"/>
        <pc:sldMkLst>
          <pc:docMk/>
          <pc:sldMk cId="1999345075" sldId="1765"/>
        </pc:sldMkLst>
        <pc:spChg chg="add mod">
          <ac:chgData name="Sammie Hill" userId="dcde062a6bc42d38" providerId="LiveId" clId="{AA14300E-B3A8-4254-811C-EB42D306353E}" dt="2019-08-13T23:15:09.868" v="4283" actId="14430"/>
          <ac:spMkLst>
            <pc:docMk/>
            <pc:sldMk cId="1999345075" sldId="1765"/>
            <ac:spMk id="2" creationId="{0DEFEA0D-7F77-422C-8399-91AD2BFF8A7D}"/>
          </ac:spMkLst>
        </pc:spChg>
        <pc:spChg chg="mod">
          <ac:chgData name="Sammie Hill" userId="dcde062a6bc42d38" providerId="LiveId" clId="{AA14300E-B3A8-4254-811C-EB42D306353E}" dt="2019-08-13T23:02:18.483" v="3588" actId="962"/>
          <ac:spMkLst>
            <pc:docMk/>
            <pc:sldMk cId="1999345075" sldId="1765"/>
            <ac:spMk id="6" creationId="{00000000-0000-0000-0000-000000000000}"/>
          </ac:spMkLst>
        </pc:spChg>
        <pc:spChg chg="mod">
          <ac:chgData name="Sammie Hill" userId="dcde062a6bc42d38" providerId="LiveId" clId="{AA14300E-B3A8-4254-811C-EB42D306353E}" dt="2019-08-13T23:01:54.764" v="3473" actId="13244"/>
          <ac:spMkLst>
            <pc:docMk/>
            <pc:sldMk cId="1999345075" sldId="1765"/>
            <ac:spMk id="7" creationId="{4A022008-3892-BE40-9513-A971A5DCBDF3}"/>
          </ac:spMkLst>
        </pc:spChg>
        <pc:grpChg chg="mod">
          <ac:chgData name="Sammie Hill" userId="dcde062a6bc42d38" providerId="LiveId" clId="{AA14300E-B3A8-4254-811C-EB42D306353E}" dt="2019-08-13T23:01:50.984" v="3472" actId="13244"/>
          <ac:grpSpMkLst>
            <pc:docMk/>
            <pc:sldMk cId="1999345075" sldId="1765"/>
            <ac:grpSpMk id="11" creationId="{F36114C4-74FA-469D-AB7E-19A74D7DB113}"/>
          </ac:grpSpMkLst>
        </pc:grpChg>
        <pc:picChg chg="mod">
          <ac:chgData name="Sammie Hill" userId="dcde062a6bc42d38" providerId="LiveId" clId="{AA14300E-B3A8-4254-811C-EB42D306353E}" dt="2019-08-13T23:02:15.100" v="3587" actId="962"/>
          <ac:picMkLst>
            <pc:docMk/>
            <pc:sldMk cId="1999345075" sldId="1765"/>
            <ac:picMk id="9" creationId="{BA30575E-CB37-6243-9786-51606A87B571}"/>
          </ac:picMkLst>
        </pc:picChg>
        <pc:cxnChg chg="mod">
          <ac:chgData name="Sammie Hill" userId="dcde062a6bc42d38" providerId="LiveId" clId="{AA14300E-B3A8-4254-811C-EB42D306353E}" dt="2019-08-13T23:02:20.271" v="3589" actId="962"/>
          <ac:cxnSpMkLst>
            <pc:docMk/>
            <pc:sldMk cId="1999345075" sldId="1765"/>
            <ac:cxnSpMk id="8" creationId="{00000000-0000-0000-0000-000000000000}"/>
          </ac:cxnSpMkLst>
        </pc:cxnChg>
      </pc:sldChg>
      <pc:sldChg chg="addSp modSp">
        <pc:chgData name="Sammie Hill" userId="dcde062a6bc42d38" providerId="LiveId" clId="{AA14300E-B3A8-4254-811C-EB42D306353E}" dt="2019-08-13T23:15:28.224" v="4285" actId="14430"/>
        <pc:sldMkLst>
          <pc:docMk/>
          <pc:sldMk cId="2216978243" sldId="1766"/>
        </pc:sldMkLst>
        <pc:spChg chg="add mod">
          <ac:chgData name="Sammie Hill" userId="dcde062a6bc42d38" providerId="LiveId" clId="{AA14300E-B3A8-4254-811C-EB42D306353E}" dt="2019-08-13T23:15:28.224" v="4285" actId="14430"/>
          <ac:spMkLst>
            <pc:docMk/>
            <pc:sldMk cId="2216978243" sldId="1766"/>
            <ac:spMk id="2" creationId="{93B17FB1-819B-4F4E-8BDF-F26D5E4D8E7B}"/>
          </ac:spMkLst>
        </pc:spChg>
        <pc:spChg chg="mod">
          <ac:chgData name="Sammie Hill" userId="dcde062a6bc42d38" providerId="LiveId" clId="{AA14300E-B3A8-4254-811C-EB42D306353E}" dt="2019-08-13T23:02:31.450" v="3623" actId="13244"/>
          <ac:spMkLst>
            <pc:docMk/>
            <pc:sldMk cId="2216978243" sldId="1766"/>
            <ac:spMk id="7" creationId="{4A022008-3892-BE40-9513-A971A5DCBDF3}"/>
          </ac:spMkLst>
        </pc:spChg>
        <pc:spChg chg="mod">
          <ac:chgData name="Sammie Hill" userId="dcde062a6bc42d38" providerId="LiveId" clId="{AA14300E-B3A8-4254-811C-EB42D306353E}" dt="2019-08-13T23:02:53.999" v="3745" actId="962"/>
          <ac:spMkLst>
            <pc:docMk/>
            <pc:sldMk cId="2216978243" sldId="1766"/>
            <ac:spMk id="10" creationId="{00000000-0000-0000-0000-000000000000}"/>
          </ac:spMkLst>
        </pc:spChg>
        <pc:grpChg chg="mod">
          <ac:chgData name="Sammie Hill" userId="dcde062a6bc42d38" providerId="LiveId" clId="{AA14300E-B3A8-4254-811C-EB42D306353E}" dt="2019-08-13T23:02:27.506" v="3622" actId="13244"/>
          <ac:grpSpMkLst>
            <pc:docMk/>
            <pc:sldMk cId="2216978243" sldId="1766"/>
            <ac:grpSpMk id="11" creationId="{0776833C-32B9-481C-A795-D73227653304}"/>
          </ac:grpSpMkLst>
        </pc:grpChg>
        <pc:picChg chg="mod">
          <ac:chgData name="Sammie Hill" userId="dcde062a6bc42d38" providerId="LiveId" clId="{AA14300E-B3A8-4254-811C-EB42D306353E}" dt="2019-08-13T23:02:43.022" v="3697" actId="962"/>
          <ac:picMkLst>
            <pc:docMk/>
            <pc:sldMk cId="2216978243" sldId="1766"/>
            <ac:picMk id="6" creationId="{60116E89-51CC-F14A-A78D-BFDFF7D4AC12}"/>
          </ac:picMkLst>
        </pc:picChg>
        <pc:picChg chg="mod">
          <ac:chgData name="Sammie Hill" userId="dcde062a6bc42d38" providerId="LiveId" clId="{AA14300E-B3A8-4254-811C-EB42D306353E}" dt="2019-08-13T23:02:49.880" v="3743" actId="962"/>
          <ac:picMkLst>
            <pc:docMk/>
            <pc:sldMk cId="2216978243" sldId="1766"/>
            <ac:picMk id="8" creationId="{C1A84C85-5130-CC44-AAE6-1ED783320413}"/>
          </ac:picMkLst>
        </pc:picChg>
        <pc:cxnChg chg="mod">
          <ac:chgData name="Sammie Hill" userId="dcde062a6bc42d38" providerId="LiveId" clId="{AA14300E-B3A8-4254-811C-EB42D306353E}" dt="2019-08-13T23:02:52.188" v="3744" actId="962"/>
          <ac:cxnSpMkLst>
            <pc:docMk/>
            <pc:sldMk cId="2216978243" sldId="1766"/>
            <ac:cxnSpMk id="9" creationId="{00000000-0000-0000-0000-000000000000}"/>
          </ac:cxnSpMkLst>
        </pc:cxnChg>
      </pc:sldChg>
      <pc:sldChg chg="addSp modSp">
        <pc:chgData name="Sammie Hill" userId="dcde062a6bc42d38" providerId="LiveId" clId="{AA14300E-B3A8-4254-811C-EB42D306353E}" dt="2019-08-13T23:07:45.697" v="3794" actId="14430"/>
        <pc:sldMkLst>
          <pc:docMk/>
          <pc:sldMk cId="4276094394" sldId="1767"/>
        </pc:sldMkLst>
        <pc:spChg chg="add mod">
          <ac:chgData name="Sammie Hill" userId="dcde062a6bc42d38" providerId="LiveId" clId="{AA14300E-B3A8-4254-811C-EB42D306353E}" dt="2019-08-13T23:07:45.697" v="3794" actId="14430"/>
          <ac:spMkLst>
            <pc:docMk/>
            <pc:sldMk cId="4276094394" sldId="1767"/>
            <ac:spMk id="2" creationId="{915917CD-8EBC-42FA-86A8-A66E01069972}"/>
          </ac:spMkLst>
        </pc:spChg>
      </pc:sldChg>
      <pc:sldChg chg="modSp">
        <pc:chgData name="Sammie Hill" userId="dcde062a6bc42d38" providerId="LiveId" clId="{AA14300E-B3A8-4254-811C-EB42D306353E}" dt="2019-08-13T23:06:29.332" v="3782" actId="962"/>
        <pc:sldMkLst>
          <pc:docMk/>
          <pc:sldMk cId="4226423733" sldId="1768"/>
        </pc:sldMkLst>
        <pc:spChg chg="mod">
          <ac:chgData name="Sammie Hill" userId="dcde062a6bc42d38" providerId="LiveId" clId="{AA14300E-B3A8-4254-811C-EB42D306353E}" dt="2019-08-13T23:06:25.044" v="3780" actId="13244"/>
          <ac:spMkLst>
            <pc:docMk/>
            <pc:sldMk cId="4226423733" sldId="1768"/>
            <ac:spMk id="15" creationId="{CFCD2D63-5D7A-41F6-9630-687AEA57BE77}"/>
          </ac:spMkLst>
        </pc:spChg>
        <pc:spChg chg="mod">
          <ac:chgData name="Sammie Hill" userId="dcde062a6bc42d38" providerId="LiveId" clId="{AA14300E-B3A8-4254-811C-EB42D306353E}" dt="2019-08-13T23:06:27.731" v="3781" actId="13244"/>
          <ac:spMkLst>
            <pc:docMk/>
            <pc:sldMk cId="4226423733" sldId="1768"/>
            <ac:spMk id="16" creationId="{86E98CBF-BE93-4E45-888D-8BFCF61A4531}"/>
          </ac:spMkLst>
        </pc:spChg>
        <pc:spChg chg="mod">
          <ac:chgData name="Sammie Hill" userId="dcde062a6bc42d38" providerId="LiveId" clId="{AA14300E-B3A8-4254-811C-EB42D306353E}" dt="2019-08-13T23:06:29.332" v="3782" actId="962"/>
          <ac:spMkLst>
            <pc:docMk/>
            <pc:sldMk cId="4226423733" sldId="1768"/>
            <ac:spMk id="17" creationId="{00000000-0000-0000-0000-000000000000}"/>
          </ac:spMkLst>
        </pc:spChg>
        <pc:grpChg chg="mod">
          <ac:chgData name="Sammie Hill" userId="dcde062a6bc42d38" providerId="LiveId" clId="{AA14300E-B3A8-4254-811C-EB42D306353E}" dt="2019-08-13T23:06:22.492" v="3779" actId="962"/>
          <ac:grpSpMkLst>
            <pc:docMk/>
            <pc:sldMk cId="4226423733" sldId="1768"/>
            <ac:grpSpMk id="10" creationId="{00000000-0000-0000-0000-000000000000}"/>
          </ac:grpSpMkLst>
        </pc:grpChg>
        <pc:picChg chg="mod">
          <ac:chgData name="Sammie Hill" userId="dcde062a6bc42d38" providerId="LiveId" clId="{AA14300E-B3A8-4254-811C-EB42D306353E}" dt="2019-08-13T23:06:16.778" v="3776" actId="962"/>
          <ac:picMkLst>
            <pc:docMk/>
            <pc:sldMk cId="4226423733" sldId="1768"/>
            <ac:picMk id="7" creationId="{00000000-0000-0000-0000-000000000000}"/>
          </ac:picMkLst>
        </pc:picChg>
        <pc:picChg chg="mod">
          <ac:chgData name="Sammie Hill" userId="dcde062a6bc42d38" providerId="LiveId" clId="{AA14300E-B3A8-4254-811C-EB42D306353E}" dt="2019-08-13T23:06:18.701" v="3777" actId="962"/>
          <ac:picMkLst>
            <pc:docMk/>
            <pc:sldMk cId="4226423733" sldId="1768"/>
            <ac:picMk id="9" creationId="{1C9B832F-AF1E-4514-A364-23EA7916B597}"/>
          </ac:picMkLst>
        </pc:picChg>
        <pc:picChg chg="mod">
          <ac:chgData name="Sammie Hill" userId="dcde062a6bc42d38" providerId="LiveId" clId="{AA14300E-B3A8-4254-811C-EB42D306353E}" dt="2019-08-13T23:06:20.434" v="3778" actId="962"/>
          <ac:picMkLst>
            <pc:docMk/>
            <pc:sldMk cId="4226423733" sldId="1768"/>
            <ac:picMk id="12" creationId="{64E953A8-AAD2-4F64-8B3E-AC12C065DF8A}"/>
          </ac:picMkLst>
        </pc:picChg>
      </pc:sldChg>
      <pc:sldChg chg="addSp modSp">
        <pc:chgData name="Sammie Hill" userId="dcde062a6bc42d38" providerId="LiveId" clId="{AA14300E-B3A8-4254-811C-EB42D306353E}" dt="2019-08-13T23:10:48.822" v="3960" actId="14430"/>
        <pc:sldMkLst>
          <pc:docMk/>
          <pc:sldMk cId="1384859179" sldId="1770"/>
        </pc:sldMkLst>
        <pc:spChg chg="mod">
          <ac:chgData name="Sammie Hill" userId="dcde062a6bc42d38" providerId="LiveId" clId="{AA14300E-B3A8-4254-811C-EB42D306353E}" dt="2019-08-13T22:47:34.679" v="704" actId="13244"/>
          <ac:spMkLst>
            <pc:docMk/>
            <pc:sldMk cId="1384859179" sldId="1770"/>
            <ac:spMk id="6" creationId="{82CD49E1-1568-40F6-A8C9-665E2D9E7EEB}"/>
          </ac:spMkLst>
        </pc:spChg>
        <pc:spChg chg="add mod">
          <ac:chgData name="Sammie Hill" userId="dcde062a6bc42d38" providerId="LiveId" clId="{AA14300E-B3A8-4254-811C-EB42D306353E}" dt="2019-08-13T23:10:48.822" v="3960" actId="14430"/>
          <ac:spMkLst>
            <pc:docMk/>
            <pc:sldMk cId="1384859179" sldId="1770"/>
            <ac:spMk id="8" creationId="{2C4F1FDD-9A16-4384-A5B7-BC1560CE79F0}"/>
          </ac:spMkLst>
        </pc:spChg>
        <pc:spChg chg="mod">
          <ac:chgData name="Sammie Hill" userId="dcde062a6bc42d38" providerId="LiveId" clId="{AA14300E-B3A8-4254-811C-EB42D306353E}" dt="2019-08-13T22:47:48.013" v="706" actId="962"/>
          <ac:spMkLst>
            <pc:docMk/>
            <pc:sldMk cId="1384859179" sldId="1770"/>
            <ac:spMk id="12" creationId="{00000000-0000-0000-0000-000000000000}"/>
          </ac:spMkLst>
        </pc:spChg>
        <pc:grpChg chg="mod">
          <ac:chgData name="Sammie Hill" userId="dcde062a6bc42d38" providerId="LiveId" clId="{AA14300E-B3A8-4254-811C-EB42D306353E}" dt="2019-08-13T22:47:08.104" v="604" actId="962"/>
          <ac:grpSpMkLst>
            <pc:docMk/>
            <pc:sldMk cId="1384859179" sldId="1770"/>
            <ac:grpSpMk id="2" creationId="{ED77DC07-9688-6948-ACE1-202062D0B1D1}"/>
          </ac:grpSpMkLst>
        </pc:grpChg>
        <pc:picChg chg="mod">
          <ac:chgData name="Sammie Hill" userId="dcde062a6bc42d38" providerId="LiveId" clId="{AA14300E-B3A8-4254-811C-EB42D306353E}" dt="2019-08-13T22:47:31.651" v="703" actId="13244"/>
          <ac:picMkLst>
            <pc:docMk/>
            <pc:sldMk cId="1384859179" sldId="1770"/>
            <ac:picMk id="5" creationId="{807E02AD-3064-48DA-BA5B-2D7A6457EF49}"/>
          </ac:picMkLst>
        </pc:picChg>
        <pc:cxnChg chg="mod">
          <ac:chgData name="Sammie Hill" userId="dcde062a6bc42d38" providerId="LiveId" clId="{AA14300E-B3A8-4254-811C-EB42D306353E}" dt="2019-08-13T22:47:43.682" v="705" actId="962"/>
          <ac:cxnSpMkLst>
            <pc:docMk/>
            <pc:sldMk cId="1384859179" sldId="1770"/>
            <ac:cxnSpMk id="11" creationId="{00000000-0000-0000-0000-000000000000}"/>
          </ac:cxnSpMkLst>
        </pc:cxnChg>
      </pc:sldChg>
      <pc:sldChg chg="addSp modSp">
        <pc:chgData name="Sammie Hill" userId="dcde062a6bc42d38" providerId="LiveId" clId="{AA14300E-B3A8-4254-811C-EB42D306353E}" dt="2019-08-13T23:10:59.517" v="3989" actId="14430"/>
        <pc:sldMkLst>
          <pc:docMk/>
          <pc:sldMk cId="877855581" sldId="1771"/>
        </pc:sldMkLst>
        <pc:spChg chg="mod">
          <ac:chgData name="Sammie Hill" userId="dcde062a6bc42d38" providerId="LiveId" clId="{AA14300E-B3A8-4254-811C-EB42D306353E}" dt="2019-08-13T22:48:12.526" v="830" actId="962"/>
          <ac:spMkLst>
            <pc:docMk/>
            <pc:sldMk cId="877855581" sldId="1771"/>
            <ac:spMk id="8" creationId="{00000000-0000-0000-0000-000000000000}"/>
          </ac:spMkLst>
        </pc:spChg>
        <pc:spChg chg="add mod">
          <ac:chgData name="Sammie Hill" userId="dcde062a6bc42d38" providerId="LiveId" clId="{AA14300E-B3A8-4254-811C-EB42D306353E}" dt="2019-08-13T23:10:59.517" v="3989" actId="14430"/>
          <ac:spMkLst>
            <pc:docMk/>
            <pc:sldMk cId="877855581" sldId="1771"/>
            <ac:spMk id="9" creationId="{E369E108-30E6-4D41-BC48-BDF99057C863}"/>
          </ac:spMkLst>
        </pc:spChg>
        <pc:grpChg chg="mod">
          <ac:chgData name="Sammie Hill" userId="dcde062a6bc42d38" providerId="LiveId" clId="{AA14300E-B3A8-4254-811C-EB42D306353E}" dt="2019-08-13T22:47:55.682" v="739" actId="13244"/>
          <ac:grpSpMkLst>
            <pc:docMk/>
            <pc:sldMk cId="877855581" sldId="1771"/>
            <ac:grpSpMk id="3" creationId="{00000000-0000-0000-0000-000000000000}"/>
          </ac:grpSpMkLst>
        </pc:grpChg>
        <pc:picChg chg="mod">
          <ac:chgData name="Sammie Hill" userId="dcde062a6bc42d38" providerId="LiveId" clId="{AA14300E-B3A8-4254-811C-EB42D306353E}" dt="2019-08-13T22:48:07.849" v="829" actId="962"/>
          <ac:picMkLst>
            <pc:docMk/>
            <pc:sldMk cId="877855581" sldId="1771"/>
            <ac:picMk id="6" creationId="{807E02AD-3064-48DA-BA5B-2D7A6457EF49}"/>
          </ac:picMkLst>
        </pc:picChg>
      </pc:sldChg>
      <pc:sldChg chg="addSp modSp">
        <pc:chgData name="Sammie Hill" userId="dcde062a6bc42d38" providerId="LiveId" clId="{AA14300E-B3A8-4254-811C-EB42D306353E}" dt="2019-08-13T23:11:16.946" v="4025" actId="14430"/>
        <pc:sldMkLst>
          <pc:docMk/>
          <pc:sldMk cId="328199497" sldId="1772"/>
        </pc:sldMkLst>
        <pc:spChg chg="add mod">
          <ac:chgData name="Sammie Hill" userId="dcde062a6bc42d38" providerId="LiveId" clId="{AA14300E-B3A8-4254-811C-EB42D306353E}" dt="2019-08-13T23:11:16.946" v="4025" actId="14430"/>
          <ac:spMkLst>
            <pc:docMk/>
            <pc:sldMk cId="328199497" sldId="1772"/>
            <ac:spMk id="12" creationId="{FE1954AD-66EC-4219-817C-A30745EC3490}"/>
          </ac:spMkLst>
        </pc:spChg>
        <pc:grpChg chg="mod">
          <ac:chgData name="Sammie Hill" userId="dcde062a6bc42d38" providerId="LiveId" clId="{AA14300E-B3A8-4254-811C-EB42D306353E}" dt="2019-08-13T22:48:40.693" v="869" actId="13244"/>
          <ac:grpSpMkLst>
            <pc:docMk/>
            <pc:sldMk cId="328199497" sldId="1772"/>
            <ac:grpSpMk id="3" creationId="{00000000-0000-0000-0000-000000000000}"/>
          </ac:grpSpMkLst>
        </pc:grpChg>
        <pc:grpChg chg="add mod">
          <ac:chgData name="Sammie Hill" userId="dcde062a6bc42d38" providerId="LiveId" clId="{AA14300E-B3A8-4254-811C-EB42D306353E}" dt="2019-08-13T22:49:05.580" v="945" actId="962"/>
          <ac:grpSpMkLst>
            <pc:docMk/>
            <pc:sldMk cId="328199497" sldId="1772"/>
            <ac:grpSpMk id="11" creationId="{9872D973-96E4-4DE9-91F7-E1B8CC29281F}"/>
          </ac:grpSpMkLst>
        </pc:grpChg>
        <pc:picChg chg="mod">
          <ac:chgData name="Sammie Hill" userId="dcde062a6bc42d38" providerId="LiveId" clId="{AA14300E-B3A8-4254-811C-EB42D306353E}" dt="2019-08-13T22:48:50.300" v="871" actId="164"/>
          <ac:picMkLst>
            <pc:docMk/>
            <pc:sldMk cId="328199497" sldId="1772"/>
            <ac:picMk id="8" creationId="{00000000-0000-0000-0000-000000000000}"/>
          </ac:picMkLst>
        </pc:picChg>
        <pc:picChg chg="mod">
          <ac:chgData name="Sammie Hill" userId="dcde062a6bc42d38" providerId="LiveId" clId="{AA14300E-B3A8-4254-811C-EB42D306353E}" dt="2019-08-13T22:48:50.300" v="871" actId="164"/>
          <ac:picMkLst>
            <pc:docMk/>
            <pc:sldMk cId="328199497" sldId="1772"/>
            <ac:picMk id="9" creationId="{00000000-0000-0000-0000-000000000000}"/>
          </ac:picMkLst>
        </pc:picChg>
        <pc:cxnChg chg="mod">
          <ac:chgData name="Sammie Hill" userId="dcde062a6bc42d38" providerId="LiveId" clId="{AA14300E-B3A8-4254-811C-EB42D306353E}" dt="2019-08-13T22:48:45.084" v="870" actId="962"/>
          <ac:cxnSpMkLst>
            <pc:docMk/>
            <pc:sldMk cId="328199497" sldId="1772"/>
            <ac:cxnSpMk id="7" creationId="{00000000-0000-0000-0000-000000000000}"/>
          </ac:cxnSpMkLst>
        </pc:cxnChg>
      </pc:sldChg>
      <pc:sldChg chg="addSp modSp">
        <pc:chgData name="Sammie Hill" userId="dcde062a6bc42d38" providerId="LiveId" clId="{AA14300E-B3A8-4254-811C-EB42D306353E}" dt="2019-08-13T23:11:30.547" v="4068" actId="14430"/>
        <pc:sldMkLst>
          <pc:docMk/>
          <pc:sldMk cId="3122882568" sldId="1773"/>
        </pc:sldMkLst>
        <pc:spChg chg="add mod">
          <ac:chgData name="Sammie Hill" userId="dcde062a6bc42d38" providerId="LiveId" clId="{AA14300E-B3A8-4254-811C-EB42D306353E}" dt="2019-08-13T23:11:30.547" v="4068" actId="14430"/>
          <ac:spMkLst>
            <pc:docMk/>
            <pc:sldMk cId="3122882568" sldId="1773"/>
            <ac:spMk id="2" creationId="{76F20592-786B-4CEB-92DA-909B7C97240D}"/>
          </ac:spMkLst>
        </pc:spChg>
        <pc:spChg chg="mod">
          <ac:chgData name="Sammie Hill" userId="dcde062a6bc42d38" providerId="LiveId" clId="{AA14300E-B3A8-4254-811C-EB42D306353E}" dt="2019-08-13T22:49:47.465" v="1130" actId="962"/>
          <ac:spMkLst>
            <pc:docMk/>
            <pc:sldMk cId="3122882568" sldId="1773"/>
            <ac:spMk id="10" creationId="{00000000-0000-0000-0000-000000000000}"/>
          </ac:spMkLst>
        </pc:spChg>
        <pc:spChg chg="mod">
          <ac:chgData name="Sammie Hill" userId="dcde062a6bc42d38" providerId="LiveId" clId="{AA14300E-B3A8-4254-811C-EB42D306353E}" dt="2019-08-13T22:49:20.922" v="979" actId="13244"/>
          <ac:spMkLst>
            <pc:docMk/>
            <pc:sldMk cId="3122882568" sldId="1773"/>
            <ac:spMk id="11" creationId="{44417518-22FF-A545-A637-363FBCCAB9B4}"/>
          </ac:spMkLst>
        </pc:spChg>
        <pc:spChg chg="mod">
          <ac:chgData name="Sammie Hill" userId="dcde062a6bc42d38" providerId="LiveId" clId="{AA14300E-B3A8-4254-811C-EB42D306353E}" dt="2019-08-13T22:49:25.018" v="980" actId="13244"/>
          <ac:spMkLst>
            <pc:docMk/>
            <pc:sldMk cId="3122882568" sldId="1773"/>
            <ac:spMk id="12" creationId="{2CE118C8-D8D8-7747-85BA-3BD213298B4C}"/>
          </ac:spMkLst>
        </pc:spChg>
        <pc:grpChg chg="mod">
          <ac:chgData name="Sammie Hill" userId="dcde062a6bc42d38" providerId="LiveId" clId="{AA14300E-B3A8-4254-811C-EB42D306353E}" dt="2019-08-13T22:49:16.399" v="978" actId="13244"/>
          <ac:grpSpMkLst>
            <pc:docMk/>
            <pc:sldMk cId="3122882568" sldId="1773"/>
            <ac:grpSpMk id="7" creationId="{00000000-0000-0000-0000-000000000000}"/>
          </ac:grpSpMkLst>
        </pc:grpChg>
        <pc:picChg chg="mod">
          <ac:chgData name="Sammie Hill" userId="dcde062a6bc42d38" providerId="LiveId" clId="{AA14300E-B3A8-4254-811C-EB42D306353E}" dt="2019-08-13T22:49:41.450" v="1128" actId="962"/>
          <ac:picMkLst>
            <pc:docMk/>
            <pc:sldMk cId="3122882568" sldId="1773"/>
            <ac:picMk id="4" creationId="{00000000-0000-0000-0000-000000000000}"/>
          </ac:picMkLst>
        </pc:picChg>
        <pc:cxnChg chg="mod">
          <ac:chgData name="Sammie Hill" userId="dcde062a6bc42d38" providerId="LiveId" clId="{AA14300E-B3A8-4254-811C-EB42D306353E}" dt="2019-08-13T22:49:46.002" v="1129" actId="962"/>
          <ac:cxnSpMkLst>
            <pc:docMk/>
            <pc:sldMk cId="3122882568" sldId="1773"/>
            <ac:cxnSpMk id="14" creationId="{00000000-0000-0000-0000-000000000000}"/>
          </ac:cxnSpMkLst>
        </pc:cxnChg>
      </pc:sldChg>
      <pc:sldChg chg="addSp delSp modSp">
        <pc:chgData name="Sammie Hill" userId="dcde062a6bc42d38" providerId="LiveId" clId="{AA14300E-B3A8-4254-811C-EB42D306353E}" dt="2019-08-13T23:11:45.128" v="4097" actId="14430"/>
        <pc:sldMkLst>
          <pc:docMk/>
          <pc:sldMk cId="1621909839" sldId="1774"/>
        </pc:sldMkLst>
        <pc:spChg chg="add del mod">
          <ac:chgData name="Sammie Hill" userId="dcde062a6bc42d38" providerId="LiveId" clId="{AA14300E-B3A8-4254-811C-EB42D306353E}" dt="2019-08-13T22:50:26.107" v="1225" actId="962"/>
          <ac:spMkLst>
            <pc:docMk/>
            <pc:sldMk cId="1621909839" sldId="1774"/>
            <ac:spMk id="2" creationId="{00000000-0000-0000-0000-000000000000}"/>
          </ac:spMkLst>
        </pc:spChg>
        <pc:spChg chg="add mod">
          <ac:chgData name="Sammie Hill" userId="dcde062a6bc42d38" providerId="LiveId" clId="{AA14300E-B3A8-4254-811C-EB42D306353E}" dt="2019-08-13T23:11:45.128" v="4097" actId="14430"/>
          <ac:spMkLst>
            <pc:docMk/>
            <pc:sldMk cId="1621909839" sldId="1774"/>
            <ac:spMk id="4" creationId="{4B9F48E2-CE57-4570-882D-09C4E9B1DC2E}"/>
          </ac:spMkLst>
        </pc:spChg>
        <pc:spChg chg="mod">
          <ac:chgData name="Sammie Hill" userId="dcde062a6bc42d38" providerId="LiveId" clId="{AA14300E-B3A8-4254-811C-EB42D306353E}" dt="2019-08-13T22:50:29.775" v="1227" actId="962"/>
          <ac:spMkLst>
            <pc:docMk/>
            <pc:sldMk cId="1621909839" sldId="1774"/>
            <ac:spMk id="8" creationId="{00000000-0000-0000-0000-000000000000}"/>
          </ac:spMkLst>
        </pc:spChg>
        <pc:spChg chg="mod">
          <ac:chgData name="Sammie Hill" userId="dcde062a6bc42d38" providerId="LiveId" clId="{AA14300E-B3A8-4254-811C-EB42D306353E}" dt="2019-08-13T22:50:32.359" v="1228" actId="13244"/>
          <ac:spMkLst>
            <pc:docMk/>
            <pc:sldMk cId="1621909839" sldId="1774"/>
            <ac:spMk id="9" creationId="{821BB0C5-4C95-2F47-AAA5-64133C6F5453}"/>
          </ac:spMkLst>
        </pc:spChg>
        <pc:grpChg chg="mod">
          <ac:chgData name="Sammie Hill" userId="dcde062a6bc42d38" providerId="LiveId" clId="{AA14300E-B3A8-4254-811C-EB42D306353E}" dt="2019-08-13T22:50:20.269" v="1222" actId="13244"/>
          <ac:grpSpMkLst>
            <pc:docMk/>
            <pc:sldMk cId="1621909839" sldId="1774"/>
            <ac:grpSpMk id="10" creationId="{937E3696-7F27-BD4F-B9B1-C7A31F3ACF8F}"/>
          </ac:grpSpMkLst>
        </pc:grpChg>
        <pc:picChg chg="mod">
          <ac:chgData name="Sammie Hill" userId="dcde062a6bc42d38" providerId="LiveId" clId="{AA14300E-B3A8-4254-811C-EB42D306353E}" dt="2019-08-13T22:50:48.422" v="1283" actId="962"/>
          <ac:picMkLst>
            <pc:docMk/>
            <pc:sldMk cId="1621909839" sldId="1774"/>
            <ac:picMk id="3" creationId="{00000000-0000-0000-0000-000000000000}"/>
          </ac:picMkLst>
        </pc:picChg>
        <pc:cxnChg chg="mod">
          <ac:chgData name="Sammie Hill" userId="dcde062a6bc42d38" providerId="LiveId" clId="{AA14300E-B3A8-4254-811C-EB42D306353E}" dt="2019-08-13T22:50:42.341" v="1229" actId="962"/>
          <ac:cxnSpMkLst>
            <pc:docMk/>
            <pc:sldMk cId="1621909839" sldId="1774"/>
            <ac:cxnSpMk id="11" creationId="{00000000-0000-0000-0000-000000000000}"/>
          </ac:cxnSpMkLst>
        </pc:cxnChg>
      </pc:sldChg>
      <pc:sldChg chg="addSp modSp">
        <pc:chgData name="Sammie Hill" userId="dcde062a6bc42d38" providerId="LiveId" clId="{AA14300E-B3A8-4254-811C-EB42D306353E}" dt="2019-08-13T23:11:55.668" v="4099" actId="14430"/>
        <pc:sldMkLst>
          <pc:docMk/>
          <pc:sldMk cId="1449969695" sldId="1775"/>
        </pc:sldMkLst>
        <pc:spChg chg="add mod">
          <ac:chgData name="Sammie Hill" userId="dcde062a6bc42d38" providerId="LiveId" clId="{AA14300E-B3A8-4254-811C-EB42D306353E}" dt="2019-08-13T23:11:55.668" v="4099" actId="14430"/>
          <ac:spMkLst>
            <pc:docMk/>
            <pc:sldMk cId="1449969695" sldId="1775"/>
            <ac:spMk id="2" creationId="{FCB15EFB-2B6F-4C1F-B43E-FD9956FC3D7F}"/>
          </ac:spMkLst>
        </pc:spChg>
        <pc:spChg chg="mod">
          <ac:chgData name="Sammie Hill" userId="dcde062a6bc42d38" providerId="LiveId" clId="{AA14300E-B3A8-4254-811C-EB42D306353E}" dt="2019-08-13T22:51:42.910" v="1439" actId="962"/>
          <ac:spMkLst>
            <pc:docMk/>
            <pc:sldMk cId="1449969695" sldId="1775"/>
            <ac:spMk id="10" creationId="{00000000-0000-0000-0000-000000000000}"/>
          </ac:spMkLst>
        </pc:spChg>
        <pc:spChg chg="mod">
          <ac:chgData name="Sammie Hill" userId="dcde062a6bc42d38" providerId="LiveId" clId="{AA14300E-B3A8-4254-811C-EB42D306353E}" dt="2019-08-13T22:51:20.249" v="1317" actId="13244"/>
          <ac:spMkLst>
            <pc:docMk/>
            <pc:sldMk cId="1449969695" sldId="1775"/>
            <ac:spMk id="14" creationId="{8AD2DF18-47DB-4229-898A-5998A748F5A2}"/>
          </ac:spMkLst>
        </pc:spChg>
        <pc:grpChg chg="mod">
          <ac:chgData name="Sammie Hill" userId="dcde062a6bc42d38" providerId="LiveId" clId="{AA14300E-B3A8-4254-811C-EB42D306353E}" dt="2019-08-13T22:51:16.346" v="1316" actId="13244"/>
          <ac:grpSpMkLst>
            <pc:docMk/>
            <pc:sldMk cId="1449969695" sldId="1775"/>
            <ac:grpSpMk id="13" creationId="{F03E4124-C088-334D-B6A0-334F5CC4A482}"/>
          </ac:grpSpMkLst>
        </pc:grpChg>
        <pc:picChg chg="mod">
          <ac:chgData name="Sammie Hill" userId="dcde062a6bc42d38" providerId="LiveId" clId="{AA14300E-B3A8-4254-811C-EB42D306353E}" dt="2019-08-13T22:51:37.404" v="1437" actId="962"/>
          <ac:picMkLst>
            <pc:docMk/>
            <pc:sldMk cId="1449969695" sldId="1775"/>
            <ac:picMk id="3" creationId="{99130000-9DF3-4110-9C89-E4640B43B98D}"/>
          </ac:picMkLst>
        </pc:picChg>
        <pc:cxnChg chg="mod">
          <ac:chgData name="Sammie Hill" userId="dcde062a6bc42d38" providerId="LiveId" clId="{AA14300E-B3A8-4254-811C-EB42D306353E}" dt="2019-08-13T22:51:41.381" v="1438" actId="962"/>
          <ac:cxnSpMkLst>
            <pc:docMk/>
            <pc:sldMk cId="1449969695" sldId="1775"/>
            <ac:cxnSpMk id="17" creationId="{00000000-0000-0000-0000-000000000000}"/>
          </ac:cxnSpMkLst>
        </pc:cxnChg>
      </pc:sldChg>
      <pc:sldChg chg="modSp">
        <pc:chgData name="Sammie Hill" userId="dcde062a6bc42d38" providerId="LiveId" clId="{AA14300E-B3A8-4254-811C-EB42D306353E}" dt="2019-08-13T22:53:20.998" v="1513" actId="962"/>
        <pc:sldMkLst>
          <pc:docMk/>
          <pc:sldMk cId="19751924" sldId="1776"/>
        </pc:sldMkLst>
        <pc:spChg chg="mod">
          <ac:chgData name="Sammie Hill" userId="dcde062a6bc42d38" providerId="LiveId" clId="{AA14300E-B3A8-4254-811C-EB42D306353E}" dt="2019-08-13T22:53:19.344" v="1512" actId="962"/>
          <ac:spMkLst>
            <pc:docMk/>
            <pc:sldMk cId="19751924" sldId="1776"/>
            <ac:spMk id="7" creationId="{00000000-0000-0000-0000-000000000000}"/>
          </ac:spMkLst>
        </pc:spChg>
        <pc:picChg chg="mod">
          <ac:chgData name="Sammie Hill" userId="dcde062a6bc42d38" providerId="LiveId" clId="{AA14300E-B3A8-4254-811C-EB42D306353E}" dt="2019-08-13T22:53:17.353" v="1511" actId="962"/>
          <ac:picMkLst>
            <pc:docMk/>
            <pc:sldMk cId="19751924" sldId="1776"/>
            <ac:picMk id="5" creationId="{00000000-0000-0000-0000-000000000000}"/>
          </ac:picMkLst>
        </pc:picChg>
        <pc:cxnChg chg="mod">
          <ac:chgData name="Sammie Hill" userId="dcde062a6bc42d38" providerId="LiveId" clId="{AA14300E-B3A8-4254-811C-EB42D306353E}" dt="2019-08-13T22:53:20.998" v="1513" actId="962"/>
          <ac:cxnSpMkLst>
            <pc:docMk/>
            <pc:sldMk cId="19751924" sldId="1776"/>
            <ac:cxnSpMk id="8" creationId="{00000000-0000-0000-0000-000000000000}"/>
          </ac:cxnSpMkLst>
        </pc:cxnChg>
      </pc:sldChg>
      <pc:sldChg chg="addSp modSp">
        <pc:chgData name="Sammie Hill" userId="dcde062a6bc42d38" providerId="LiveId" clId="{AA14300E-B3A8-4254-811C-EB42D306353E}" dt="2019-08-13T23:12:48.346" v="4172" actId="14430"/>
        <pc:sldMkLst>
          <pc:docMk/>
          <pc:sldMk cId="2415272501" sldId="1777"/>
        </pc:sldMkLst>
        <pc:spChg chg="mod">
          <ac:chgData name="Sammie Hill" userId="dcde062a6bc42d38" providerId="LiveId" clId="{AA14300E-B3A8-4254-811C-EB42D306353E}" dt="2019-08-13T22:53:27.182" v="1514" actId="13244"/>
          <ac:spMkLst>
            <pc:docMk/>
            <pc:sldMk cId="2415272501" sldId="1777"/>
            <ac:spMk id="3" creationId="{8AD2DF18-47DB-4229-898A-5998A748F5A2}"/>
          </ac:spMkLst>
        </pc:spChg>
        <pc:spChg chg="mod">
          <ac:chgData name="Sammie Hill" userId="dcde062a6bc42d38" providerId="LiveId" clId="{AA14300E-B3A8-4254-811C-EB42D306353E}" dt="2019-08-13T22:54:03.758" v="1729" actId="962"/>
          <ac:spMkLst>
            <pc:docMk/>
            <pc:sldMk cId="2415272501" sldId="1777"/>
            <ac:spMk id="9" creationId="{00000000-0000-0000-0000-000000000000}"/>
          </ac:spMkLst>
        </pc:spChg>
        <pc:spChg chg="add mod">
          <ac:chgData name="Sammie Hill" userId="dcde062a6bc42d38" providerId="LiveId" clId="{AA14300E-B3A8-4254-811C-EB42D306353E}" dt="2019-08-13T23:12:48.346" v="4172" actId="14430"/>
          <ac:spMkLst>
            <pc:docMk/>
            <pc:sldMk cId="2415272501" sldId="1777"/>
            <ac:spMk id="10" creationId="{14E55DA9-8A59-4940-8179-47C2DF48B163}"/>
          </ac:spMkLst>
        </pc:spChg>
        <pc:grpChg chg="mod">
          <ac:chgData name="Sammie Hill" userId="dcde062a6bc42d38" providerId="LiveId" clId="{AA14300E-B3A8-4254-811C-EB42D306353E}" dt="2019-08-13T22:54:01.472" v="1728" actId="13244"/>
          <ac:grpSpMkLst>
            <pc:docMk/>
            <pc:sldMk cId="2415272501" sldId="1777"/>
            <ac:grpSpMk id="6" creationId="{552F4678-1222-8A41-86CA-7D94CA012003}"/>
          </ac:grpSpMkLst>
        </pc:grpChg>
        <pc:picChg chg="mod">
          <ac:chgData name="Sammie Hill" userId="dcde062a6bc42d38" providerId="LiveId" clId="{AA14300E-B3A8-4254-811C-EB42D306353E}" dt="2019-08-13T22:53:52.841" v="1697" actId="962"/>
          <ac:picMkLst>
            <pc:docMk/>
            <pc:sldMk cId="2415272501" sldId="1777"/>
            <ac:picMk id="5" creationId="{00000000-0000-0000-0000-000000000000}"/>
          </ac:picMkLst>
        </pc:picChg>
        <pc:cxnChg chg="mod">
          <ac:chgData name="Sammie Hill" userId="dcde062a6bc42d38" providerId="LiveId" clId="{AA14300E-B3A8-4254-811C-EB42D306353E}" dt="2019-08-13T22:53:31.089" v="1515" actId="962"/>
          <ac:cxnSpMkLst>
            <pc:docMk/>
            <pc:sldMk cId="2415272501" sldId="1777"/>
            <ac:cxnSpMk id="4" creationId="{00000000-0000-0000-0000-000000000000}"/>
          </ac:cxnSpMkLst>
        </pc:cxnChg>
      </pc:sldChg>
      <pc:sldChg chg="modSp">
        <pc:chgData name="Sammie Hill" userId="dcde062a6bc42d38" providerId="LiveId" clId="{AA14300E-B3A8-4254-811C-EB42D306353E}" dt="2019-08-13T22:54:17.461" v="1782" actId="962"/>
        <pc:sldMkLst>
          <pc:docMk/>
          <pc:sldMk cId="532848471" sldId="1778"/>
        </pc:sldMkLst>
        <pc:spChg chg="mod">
          <ac:chgData name="Sammie Hill" userId="dcde062a6bc42d38" providerId="LiveId" clId="{AA14300E-B3A8-4254-811C-EB42D306353E}" dt="2019-08-13T22:54:15.954" v="1781" actId="962"/>
          <ac:spMkLst>
            <pc:docMk/>
            <pc:sldMk cId="532848471" sldId="1778"/>
            <ac:spMk id="10" creationId="{00000000-0000-0000-0000-000000000000}"/>
          </ac:spMkLst>
        </pc:spChg>
        <pc:picChg chg="mod">
          <ac:chgData name="Sammie Hill" userId="dcde062a6bc42d38" providerId="LiveId" clId="{AA14300E-B3A8-4254-811C-EB42D306353E}" dt="2019-08-13T22:54:11.815" v="1780" actId="962"/>
          <ac:picMkLst>
            <pc:docMk/>
            <pc:sldMk cId="532848471" sldId="1778"/>
            <ac:picMk id="6" creationId="{8F6E570F-4AE3-4888-811B-8514DC793D01}"/>
          </ac:picMkLst>
        </pc:picChg>
        <pc:cxnChg chg="mod">
          <ac:chgData name="Sammie Hill" userId="dcde062a6bc42d38" providerId="LiveId" clId="{AA14300E-B3A8-4254-811C-EB42D306353E}" dt="2019-08-13T22:54:17.461" v="1782" actId="962"/>
          <ac:cxnSpMkLst>
            <pc:docMk/>
            <pc:sldMk cId="532848471" sldId="1778"/>
            <ac:cxnSpMk id="11" creationId="{00000000-0000-0000-0000-000000000000}"/>
          </ac:cxnSpMkLst>
        </pc:cxnChg>
      </pc:sldChg>
      <pc:sldChg chg="addSp modSp">
        <pc:chgData name="Sammie Hill" userId="dcde062a6bc42d38" providerId="LiveId" clId="{AA14300E-B3A8-4254-811C-EB42D306353E}" dt="2019-08-13T23:13:29.829" v="4231" actId="14430"/>
        <pc:sldMkLst>
          <pc:docMk/>
          <pc:sldMk cId="2471965758" sldId="1779"/>
        </pc:sldMkLst>
        <pc:spChg chg="mod">
          <ac:chgData name="Sammie Hill" userId="dcde062a6bc42d38" providerId="LiveId" clId="{AA14300E-B3A8-4254-811C-EB42D306353E}" dt="2019-08-13T22:55:53.063" v="2123" actId="962"/>
          <ac:spMkLst>
            <pc:docMk/>
            <pc:sldMk cId="2471965758" sldId="1779"/>
            <ac:spMk id="9" creationId="{00000000-0000-0000-0000-000000000000}"/>
          </ac:spMkLst>
        </pc:spChg>
        <pc:spChg chg="add mod">
          <ac:chgData name="Sammie Hill" userId="dcde062a6bc42d38" providerId="LiveId" clId="{AA14300E-B3A8-4254-811C-EB42D306353E}" dt="2019-08-13T23:13:29.829" v="4231" actId="14430"/>
          <ac:spMkLst>
            <pc:docMk/>
            <pc:sldMk cId="2471965758" sldId="1779"/>
            <ac:spMk id="10" creationId="{96C39C5C-CC65-4C1A-B94D-C77926E0393F}"/>
          </ac:spMkLst>
        </pc:spChg>
        <pc:grpChg chg="mod">
          <ac:chgData name="Sammie Hill" userId="dcde062a6bc42d38" providerId="LiveId" clId="{AA14300E-B3A8-4254-811C-EB42D306353E}" dt="2019-08-13T22:55:17.307" v="1903" actId="13244"/>
          <ac:grpSpMkLst>
            <pc:docMk/>
            <pc:sldMk cId="2471965758" sldId="1779"/>
            <ac:grpSpMk id="4" creationId="{00000000-0000-0000-0000-000000000000}"/>
          </ac:grpSpMkLst>
        </pc:grpChg>
        <pc:picChg chg="mod">
          <ac:chgData name="Sammie Hill" userId="dcde062a6bc42d38" providerId="LiveId" clId="{AA14300E-B3A8-4254-811C-EB42D306353E}" dt="2019-08-13T22:55:50.714" v="2122" actId="962"/>
          <ac:picMkLst>
            <pc:docMk/>
            <pc:sldMk cId="2471965758" sldId="1779"/>
            <ac:picMk id="8" creationId="{00000000-0000-0000-0000-000000000000}"/>
          </ac:picMkLst>
        </pc:picChg>
        <pc:cxnChg chg="mod">
          <ac:chgData name="Sammie Hill" userId="dcde062a6bc42d38" providerId="LiveId" clId="{AA14300E-B3A8-4254-811C-EB42D306353E}" dt="2019-08-13T22:55:22.159" v="1904" actId="962"/>
          <ac:cxnSpMkLst>
            <pc:docMk/>
            <pc:sldMk cId="2471965758" sldId="1779"/>
            <ac:cxnSpMk id="7" creationId="{00000000-0000-0000-0000-000000000000}"/>
          </ac:cxnSpMkLst>
        </pc:cxnChg>
      </pc:sldChg>
      <pc:sldChg chg="addSp modSp">
        <pc:chgData name="Sammie Hill" userId="dcde062a6bc42d38" providerId="LiveId" clId="{AA14300E-B3A8-4254-811C-EB42D306353E}" dt="2019-08-13T23:13:50.090" v="4251" actId="14430"/>
        <pc:sldMkLst>
          <pc:docMk/>
          <pc:sldMk cId="2802311384" sldId="1780"/>
        </pc:sldMkLst>
        <pc:spChg chg="add mod">
          <ac:chgData name="Sammie Hill" userId="dcde062a6bc42d38" providerId="LiveId" clId="{AA14300E-B3A8-4254-811C-EB42D306353E}" dt="2019-08-13T23:13:50.090" v="4251" actId="14430"/>
          <ac:spMkLst>
            <pc:docMk/>
            <pc:sldMk cId="2802311384" sldId="1780"/>
            <ac:spMk id="7" creationId="{FB43AA8E-0132-40FF-9C02-7772615FE663}"/>
          </ac:spMkLst>
        </pc:spChg>
        <pc:spChg chg="mod">
          <ac:chgData name="Sammie Hill" userId="dcde062a6bc42d38" providerId="LiveId" clId="{AA14300E-B3A8-4254-811C-EB42D306353E}" dt="2019-08-13T22:56:35.898" v="2227" actId="13244"/>
          <ac:spMkLst>
            <pc:docMk/>
            <pc:sldMk cId="2802311384" sldId="1780"/>
            <ac:spMk id="8" creationId="{4BFF3722-682A-4AED-850C-F92C9BAB0135}"/>
          </ac:spMkLst>
        </pc:spChg>
        <pc:spChg chg="mod">
          <ac:chgData name="Sammie Hill" userId="dcde062a6bc42d38" providerId="LiveId" clId="{AA14300E-B3A8-4254-811C-EB42D306353E}" dt="2019-08-13T22:56:41.061" v="2229" actId="13244"/>
          <ac:spMkLst>
            <pc:docMk/>
            <pc:sldMk cId="2802311384" sldId="1780"/>
            <ac:spMk id="11" creationId="{00000000-0000-0000-0000-000000000000}"/>
          </ac:spMkLst>
        </pc:spChg>
        <pc:grpChg chg="mod">
          <ac:chgData name="Sammie Hill" userId="dcde062a6bc42d38" providerId="LiveId" clId="{AA14300E-B3A8-4254-811C-EB42D306353E}" dt="2019-08-13T22:56:30.013" v="2226" actId="13244"/>
          <ac:grpSpMkLst>
            <pc:docMk/>
            <pc:sldMk cId="2802311384" sldId="1780"/>
            <ac:grpSpMk id="3" creationId="{00000000-0000-0000-0000-000000000000}"/>
          </ac:grpSpMkLst>
        </pc:grpChg>
        <pc:picChg chg="mod">
          <ac:chgData name="Sammie Hill" userId="dcde062a6bc42d38" providerId="LiveId" clId="{AA14300E-B3A8-4254-811C-EB42D306353E}" dt="2019-08-13T22:57:00.324" v="2397" actId="962"/>
          <ac:picMkLst>
            <pc:docMk/>
            <pc:sldMk cId="2802311384" sldId="1780"/>
            <ac:picMk id="10" creationId="{00000000-0000-0000-0000-000000000000}"/>
          </ac:picMkLst>
        </pc:picChg>
        <pc:cxnChg chg="mod">
          <ac:chgData name="Sammie Hill" userId="dcde062a6bc42d38" providerId="LiveId" clId="{AA14300E-B3A8-4254-811C-EB42D306353E}" dt="2019-08-13T23:06:42.180" v="3783" actId="962"/>
          <ac:cxnSpMkLst>
            <pc:docMk/>
            <pc:sldMk cId="2802311384" sldId="1780"/>
            <ac:cxnSpMk id="9" creationId="{00000000-0000-0000-0000-000000000000}"/>
          </ac:cxnSpMkLst>
        </pc:cxnChg>
      </pc:sldChg>
      <pc:sldChg chg="addSp modSp">
        <pc:chgData name="Sammie Hill" userId="dcde062a6bc42d38" providerId="LiveId" clId="{AA14300E-B3A8-4254-811C-EB42D306353E}" dt="2019-08-13T23:13:57.920" v="4253" actId="14430"/>
        <pc:sldMkLst>
          <pc:docMk/>
          <pc:sldMk cId="3778745525" sldId="1781"/>
        </pc:sldMkLst>
        <pc:spChg chg="mod">
          <ac:chgData name="Sammie Hill" userId="dcde062a6bc42d38" providerId="LiveId" clId="{AA14300E-B3A8-4254-811C-EB42D306353E}" dt="2019-08-13T22:57:34.199" v="2539" actId="962"/>
          <ac:spMkLst>
            <pc:docMk/>
            <pc:sldMk cId="3778745525" sldId="1781"/>
            <ac:spMk id="9" creationId="{00000000-0000-0000-0000-000000000000}"/>
          </ac:spMkLst>
        </pc:spChg>
        <pc:spChg chg="add mod">
          <ac:chgData name="Sammie Hill" userId="dcde062a6bc42d38" providerId="LiveId" clId="{AA14300E-B3A8-4254-811C-EB42D306353E}" dt="2019-08-13T23:13:57.920" v="4253" actId="14430"/>
          <ac:spMkLst>
            <pc:docMk/>
            <pc:sldMk cId="3778745525" sldId="1781"/>
            <ac:spMk id="12" creationId="{8309DABF-792B-470F-AA00-1E5BC71FCA33}"/>
          </ac:spMkLst>
        </pc:spChg>
        <pc:grpChg chg="mod">
          <ac:chgData name="Sammie Hill" userId="dcde062a6bc42d38" providerId="LiveId" clId="{AA14300E-B3A8-4254-811C-EB42D306353E}" dt="2019-08-13T22:57:10.008" v="2430" actId="13244"/>
          <ac:grpSpMkLst>
            <pc:docMk/>
            <pc:sldMk cId="3778745525" sldId="1781"/>
            <ac:grpSpMk id="2" creationId="{00000000-0000-0000-0000-000000000000}"/>
          </ac:grpSpMkLst>
        </pc:grpChg>
        <pc:grpChg chg="add mod">
          <ac:chgData name="Sammie Hill" userId="dcde062a6bc42d38" providerId="LiveId" clId="{AA14300E-B3A8-4254-811C-EB42D306353E}" dt="2019-08-13T22:57:38.357" v="2540" actId="13244"/>
          <ac:grpSpMkLst>
            <pc:docMk/>
            <pc:sldMk cId="3778745525" sldId="1781"/>
            <ac:grpSpMk id="6" creationId="{11AAF2BF-B8BD-48C4-BCA6-5800A7F64162}"/>
          </ac:grpSpMkLst>
        </pc:grpChg>
        <pc:picChg chg="mod">
          <ac:chgData name="Sammie Hill" userId="dcde062a6bc42d38" providerId="LiveId" clId="{AA14300E-B3A8-4254-811C-EB42D306353E}" dt="2019-08-13T22:57:14.112" v="2431" actId="164"/>
          <ac:picMkLst>
            <pc:docMk/>
            <pc:sldMk cId="3778745525" sldId="1781"/>
            <ac:picMk id="10" creationId="{57112750-725B-4921-82E3-C8BBFE58BF6A}"/>
          </ac:picMkLst>
        </pc:picChg>
        <pc:picChg chg="mod">
          <ac:chgData name="Sammie Hill" userId="dcde062a6bc42d38" providerId="LiveId" clId="{AA14300E-B3A8-4254-811C-EB42D306353E}" dt="2019-08-13T22:57:14.112" v="2431" actId="164"/>
          <ac:picMkLst>
            <pc:docMk/>
            <pc:sldMk cId="3778745525" sldId="1781"/>
            <ac:picMk id="11" creationId="{9D0FDF09-95BB-41D1-98A7-56267D4AE917}"/>
          </ac:picMkLst>
        </pc:picChg>
        <pc:cxnChg chg="mod">
          <ac:chgData name="Sammie Hill" userId="dcde062a6bc42d38" providerId="LiveId" clId="{AA14300E-B3A8-4254-811C-EB42D306353E}" dt="2019-08-13T22:57:32.624" v="2538" actId="962"/>
          <ac:cxnSpMkLst>
            <pc:docMk/>
            <pc:sldMk cId="3778745525" sldId="1781"/>
            <ac:cxnSpMk id="8" creationId="{00000000-0000-0000-0000-000000000000}"/>
          </ac:cxnSpMkLst>
        </pc:cxnChg>
      </pc:sldChg>
      <pc:sldChg chg="addSp modSp">
        <pc:chgData name="Sammie Hill" userId="dcde062a6bc42d38" providerId="LiveId" clId="{AA14300E-B3A8-4254-811C-EB42D306353E}" dt="2019-08-13T23:14:19.441" v="4273" actId="14430"/>
        <pc:sldMkLst>
          <pc:docMk/>
          <pc:sldMk cId="3930696943" sldId="1782"/>
        </pc:sldMkLst>
        <pc:spChg chg="mod">
          <ac:chgData name="Sammie Hill" userId="dcde062a6bc42d38" providerId="LiveId" clId="{AA14300E-B3A8-4254-811C-EB42D306353E}" dt="2019-08-13T22:59:10.565" v="2812" actId="962"/>
          <ac:spMkLst>
            <pc:docMk/>
            <pc:sldMk cId="3930696943" sldId="1782"/>
            <ac:spMk id="7" creationId="{00000000-0000-0000-0000-000000000000}"/>
          </ac:spMkLst>
        </pc:spChg>
        <pc:spChg chg="add mod">
          <ac:chgData name="Sammie Hill" userId="dcde062a6bc42d38" providerId="LiveId" clId="{AA14300E-B3A8-4254-811C-EB42D306353E}" dt="2019-08-13T23:14:19.441" v="4273" actId="14430"/>
          <ac:spMkLst>
            <pc:docMk/>
            <pc:sldMk cId="3930696943" sldId="1782"/>
            <ac:spMk id="8" creationId="{45CD5689-0540-4F92-8FED-53B6575D738B}"/>
          </ac:spMkLst>
        </pc:spChg>
        <pc:grpChg chg="mod">
          <ac:chgData name="Sammie Hill" userId="dcde062a6bc42d38" providerId="LiveId" clId="{AA14300E-B3A8-4254-811C-EB42D306353E}" dt="2019-08-13T22:58:39.827" v="2635" actId="13244"/>
          <ac:grpSpMkLst>
            <pc:docMk/>
            <pc:sldMk cId="3930696943" sldId="1782"/>
            <ac:grpSpMk id="3" creationId="{00000000-0000-0000-0000-000000000000}"/>
          </ac:grpSpMkLst>
        </pc:grpChg>
        <pc:picChg chg="mod">
          <ac:chgData name="Sammie Hill" userId="dcde062a6bc42d38" providerId="LiveId" clId="{AA14300E-B3A8-4254-811C-EB42D306353E}" dt="2019-08-13T22:59:07.675" v="2811" actId="962"/>
          <ac:picMkLst>
            <pc:docMk/>
            <pc:sldMk cId="3930696943" sldId="1782"/>
            <ac:picMk id="6" creationId="{00000000-0000-0000-0000-000000000000}"/>
          </ac:picMkLst>
        </pc:picChg>
      </pc:sldChg>
      <pc:sldChg chg="addSp modSp">
        <pc:chgData name="Sammie Hill" userId="dcde062a6bc42d38" providerId="LiveId" clId="{AA14300E-B3A8-4254-811C-EB42D306353E}" dt="2019-08-13T23:14:29.307" v="4275" actId="14430"/>
        <pc:sldMkLst>
          <pc:docMk/>
          <pc:sldMk cId="3855689683" sldId="1783"/>
        </pc:sldMkLst>
        <pc:spChg chg="mod">
          <ac:chgData name="Sammie Hill" userId="dcde062a6bc42d38" providerId="LiveId" clId="{AA14300E-B3A8-4254-811C-EB42D306353E}" dt="2019-08-13T22:59:20.518" v="2845" actId="13244"/>
          <ac:spMkLst>
            <pc:docMk/>
            <pc:sldMk cId="3855689683" sldId="1783"/>
            <ac:spMk id="6" creationId="{00000000-0000-0000-0000-000000000000}"/>
          </ac:spMkLst>
        </pc:spChg>
        <pc:spChg chg="mod">
          <ac:chgData name="Sammie Hill" userId="dcde062a6bc42d38" providerId="LiveId" clId="{AA14300E-B3A8-4254-811C-EB42D306353E}" dt="2019-08-13T22:59:24.703" v="2846" actId="13244"/>
          <ac:spMkLst>
            <pc:docMk/>
            <pc:sldMk cId="3855689683" sldId="1783"/>
            <ac:spMk id="7" creationId="{00000000-0000-0000-0000-000000000000}"/>
          </ac:spMkLst>
        </pc:spChg>
        <pc:spChg chg="mod">
          <ac:chgData name="Sammie Hill" userId="dcde062a6bc42d38" providerId="LiveId" clId="{AA14300E-B3A8-4254-811C-EB42D306353E}" dt="2019-08-13T23:00:00.706" v="3069" actId="962"/>
          <ac:spMkLst>
            <pc:docMk/>
            <pc:sldMk cId="3855689683" sldId="1783"/>
            <ac:spMk id="11" creationId="{00000000-0000-0000-0000-000000000000}"/>
          </ac:spMkLst>
        </pc:spChg>
        <pc:spChg chg="add mod">
          <ac:chgData name="Sammie Hill" userId="dcde062a6bc42d38" providerId="LiveId" clId="{AA14300E-B3A8-4254-811C-EB42D306353E}" dt="2019-08-13T23:14:29.307" v="4275" actId="14430"/>
          <ac:spMkLst>
            <pc:docMk/>
            <pc:sldMk cId="3855689683" sldId="1783"/>
            <ac:spMk id="13" creationId="{D90BA8E0-4EAF-473E-81DE-ADAD526C3056}"/>
          </ac:spMkLst>
        </pc:spChg>
        <pc:grpChg chg="mod">
          <ac:chgData name="Sammie Hill" userId="dcde062a6bc42d38" providerId="LiveId" clId="{AA14300E-B3A8-4254-811C-EB42D306353E}" dt="2019-08-13T22:59:16.130" v="2844" actId="962"/>
          <ac:grpSpMkLst>
            <pc:docMk/>
            <pc:sldMk cId="3855689683" sldId="1783"/>
            <ac:grpSpMk id="2" creationId="{00000000-0000-0000-0000-000000000000}"/>
          </ac:grpSpMkLst>
        </pc:grpChg>
        <pc:grpChg chg="add mod">
          <ac:chgData name="Sammie Hill" userId="dcde062a6bc42d38" providerId="LiveId" clId="{AA14300E-B3A8-4254-811C-EB42D306353E}" dt="2019-08-13T22:59:58.154" v="3068" actId="962"/>
          <ac:grpSpMkLst>
            <pc:docMk/>
            <pc:sldMk cId="3855689683" sldId="1783"/>
            <ac:grpSpMk id="12" creationId="{3BC803B1-0963-4E8C-B1F3-5F90FAC65B4E}"/>
          </ac:grpSpMkLst>
        </pc:grpChg>
        <pc:picChg chg="mod">
          <ac:chgData name="Sammie Hill" userId="dcde062a6bc42d38" providerId="LiveId" clId="{AA14300E-B3A8-4254-811C-EB42D306353E}" dt="2019-08-13T22:59:35.501" v="2848" actId="164"/>
          <ac:picMkLst>
            <pc:docMk/>
            <pc:sldMk cId="3855689683" sldId="1783"/>
            <ac:picMk id="9" creationId="{00000000-0000-0000-0000-000000000000}"/>
          </ac:picMkLst>
        </pc:picChg>
        <pc:picChg chg="mod">
          <ac:chgData name="Sammie Hill" userId="dcde062a6bc42d38" providerId="LiveId" clId="{AA14300E-B3A8-4254-811C-EB42D306353E}" dt="2019-08-13T22:59:35.501" v="2848" actId="164"/>
          <ac:picMkLst>
            <pc:docMk/>
            <pc:sldMk cId="3855689683" sldId="1783"/>
            <ac:picMk id="10" creationId="{00000000-0000-0000-0000-000000000000}"/>
          </ac:picMkLst>
        </pc:picChg>
        <pc:cxnChg chg="mod">
          <ac:chgData name="Sammie Hill" userId="dcde062a6bc42d38" providerId="LiveId" clId="{AA14300E-B3A8-4254-811C-EB42D306353E}" dt="2019-08-13T22:59:29.499" v="2847" actId="962"/>
          <ac:cxnSpMkLst>
            <pc:docMk/>
            <pc:sldMk cId="3855689683" sldId="1783"/>
            <ac:cxnSpMk id="8" creationId="{00000000-0000-0000-0000-000000000000}"/>
          </ac:cxnSpMkLst>
        </pc:cxnChg>
      </pc:sldChg>
      <pc:sldChg chg="addSp modSp">
        <pc:chgData name="Sammie Hill" userId="dcde062a6bc42d38" providerId="LiveId" clId="{AA14300E-B3A8-4254-811C-EB42D306353E}" dt="2019-08-13T23:14:45.250" v="4277" actId="14430"/>
        <pc:sldMkLst>
          <pc:docMk/>
          <pc:sldMk cId="141278030" sldId="1784"/>
        </pc:sldMkLst>
        <pc:spChg chg="mod">
          <ac:chgData name="Sammie Hill" userId="dcde062a6bc42d38" providerId="LiveId" clId="{AA14300E-B3A8-4254-811C-EB42D306353E}" dt="2019-08-13T23:00:13.002" v="3103" actId="962"/>
          <ac:spMkLst>
            <pc:docMk/>
            <pc:sldMk cId="141278030" sldId="1784"/>
            <ac:spMk id="8" creationId="{00000000-0000-0000-0000-000000000000}"/>
          </ac:spMkLst>
        </pc:spChg>
        <pc:spChg chg="add mod">
          <ac:chgData name="Sammie Hill" userId="dcde062a6bc42d38" providerId="LiveId" clId="{AA14300E-B3A8-4254-811C-EB42D306353E}" dt="2019-08-13T23:14:45.250" v="4277" actId="14430"/>
          <ac:spMkLst>
            <pc:docMk/>
            <pc:sldMk cId="141278030" sldId="1784"/>
            <ac:spMk id="13" creationId="{C6D37435-6243-40C6-A5E4-BDA71AEA1AB2}"/>
          </ac:spMkLst>
        </pc:spChg>
        <pc:grpChg chg="mod">
          <ac:chgData name="Sammie Hill" userId="dcde062a6bc42d38" providerId="LiveId" clId="{AA14300E-B3A8-4254-811C-EB42D306353E}" dt="2019-08-13T23:00:07.970" v="3102" actId="13244"/>
          <ac:grpSpMkLst>
            <pc:docMk/>
            <pc:sldMk cId="141278030" sldId="1784"/>
            <ac:grpSpMk id="5" creationId="{00000000-0000-0000-0000-000000000000}"/>
          </ac:grpSpMkLst>
        </pc:grpChg>
        <pc:grpChg chg="add mod">
          <ac:chgData name="Sammie Hill" userId="dcde062a6bc42d38" providerId="LiveId" clId="{AA14300E-B3A8-4254-811C-EB42D306353E}" dt="2019-08-13T23:00:29.935" v="3220" actId="962"/>
          <ac:grpSpMkLst>
            <pc:docMk/>
            <pc:sldMk cId="141278030" sldId="1784"/>
            <ac:grpSpMk id="12" creationId="{77A2A278-EB22-4304-987C-19216A88B257}"/>
          </ac:grpSpMkLst>
        </pc:grpChg>
        <pc:picChg chg="mod">
          <ac:chgData name="Sammie Hill" userId="dcde062a6bc42d38" providerId="LiveId" clId="{AA14300E-B3A8-4254-811C-EB42D306353E}" dt="2019-08-13T23:00:18.129" v="3104" actId="164"/>
          <ac:picMkLst>
            <pc:docMk/>
            <pc:sldMk cId="141278030" sldId="1784"/>
            <ac:picMk id="9" creationId="{00000000-0000-0000-0000-000000000000}"/>
          </ac:picMkLst>
        </pc:picChg>
        <pc:picChg chg="mod">
          <ac:chgData name="Sammie Hill" userId="dcde062a6bc42d38" providerId="LiveId" clId="{AA14300E-B3A8-4254-811C-EB42D306353E}" dt="2019-08-13T23:00:18.129" v="3104" actId="164"/>
          <ac:picMkLst>
            <pc:docMk/>
            <pc:sldMk cId="141278030" sldId="1784"/>
            <ac:picMk id="10" creationId="{00000000-0000-0000-0000-000000000000}"/>
          </ac:picMkLst>
        </pc:picChg>
        <pc:cxnChg chg="mod">
          <ac:chgData name="Sammie Hill" userId="dcde062a6bc42d38" providerId="LiveId" clId="{AA14300E-B3A8-4254-811C-EB42D306353E}" dt="2019-08-13T23:00:32.712" v="3221" actId="962"/>
          <ac:cxnSpMkLst>
            <pc:docMk/>
            <pc:sldMk cId="141278030" sldId="1784"/>
            <ac:cxnSpMk id="11" creationId="{00000000-0000-0000-0000-000000000000}"/>
          </ac:cxnSpMkLst>
        </pc:cxnChg>
      </pc:sldChg>
      <pc:sldChg chg="addSp modSp">
        <pc:chgData name="Sammie Hill" userId="dcde062a6bc42d38" providerId="LiveId" clId="{AA14300E-B3A8-4254-811C-EB42D306353E}" dt="2019-08-13T23:14:53.902" v="4279" actId="14430"/>
        <pc:sldMkLst>
          <pc:docMk/>
          <pc:sldMk cId="2017407992" sldId="1785"/>
        </pc:sldMkLst>
        <pc:spChg chg="mod">
          <ac:chgData name="Sammie Hill" userId="dcde062a6bc42d38" providerId="LiveId" clId="{AA14300E-B3A8-4254-811C-EB42D306353E}" dt="2019-08-13T23:00:43.395" v="3260" actId="13244"/>
          <ac:spMkLst>
            <pc:docMk/>
            <pc:sldMk cId="2017407992" sldId="1785"/>
            <ac:spMk id="7" creationId="{00000000-0000-0000-0000-000000000000}"/>
          </ac:spMkLst>
        </pc:spChg>
        <pc:spChg chg="add mod">
          <ac:chgData name="Sammie Hill" userId="dcde062a6bc42d38" providerId="LiveId" clId="{AA14300E-B3A8-4254-811C-EB42D306353E}" dt="2019-08-13T23:14:53.902" v="4279" actId="14430"/>
          <ac:spMkLst>
            <pc:docMk/>
            <pc:sldMk cId="2017407992" sldId="1785"/>
            <ac:spMk id="8" creationId="{F659263D-4A3F-41A1-848E-10C5A78E4558}"/>
          </ac:spMkLst>
        </pc:spChg>
        <pc:spChg chg="mod">
          <ac:chgData name="Sammie Hill" userId="dcde062a6bc42d38" providerId="LiveId" clId="{AA14300E-B3A8-4254-811C-EB42D306353E}" dt="2019-08-13T23:00:46.290" v="3261" actId="962"/>
          <ac:spMkLst>
            <pc:docMk/>
            <pc:sldMk cId="2017407992" sldId="1785"/>
            <ac:spMk id="9" creationId="{00000000-0000-0000-0000-000000000000}"/>
          </ac:spMkLst>
        </pc:spChg>
        <pc:grpChg chg="mod">
          <ac:chgData name="Sammie Hill" userId="dcde062a6bc42d38" providerId="LiveId" clId="{AA14300E-B3A8-4254-811C-EB42D306353E}" dt="2019-08-13T23:00:39.032" v="3259" actId="962"/>
          <ac:grpSpMkLst>
            <pc:docMk/>
            <pc:sldMk cId="2017407992" sldId="1785"/>
            <ac:grpSpMk id="2" creationId="{00000000-0000-0000-0000-000000000000}"/>
          </ac:grpSpMkLst>
        </pc:grpChg>
        <pc:picChg chg="mod">
          <ac:chgData name="Sammie Hill" userId="dcde062a6bc42d38" providerId="LiveId" clId="{AA14300E-B3A8-4254-811C-EB42D306353E}" dt="2019-08-13T23:01:03.302" v="3370" actId="962"/>
          <ac:picMkLst>
            <pc:docMk/>
            <pc:sldMk cId="2017407992" sldId="1785"/>
            <ac:picMk id="11" creationId="{00000000-0000-0000-0000-000000000000}"/>
          </ac:picMkLst>
        </pc:picChg>
        <pc:cxnChg chg="mod">
          <ac:chgData name="Sammie Hill" userId="dcde062a6bc42d38" providerId="LiveId" clId="{AA14300E-B3A8-4254-811C-EB42D306353E}" dt="2019-08-13T23:00:47.932" v="3262" actId="962"/>
          <ac:cxnSpMkLst>
            <pc:docMk/>
            <pc:sldMk cId="2017407992" sldId="1785"/>
            <ac:cxnSpMk id="10" creationId="{00000000-0000-0000-0000-000000000000}"/>
          </ac:cxnSpMkLst>
        </pc:cxnChg>
      </pc:sldChg>
      <pc:sldChg chg="addSp modSp">
        <pc:chgData name="Sammie Hill" userId="dcde062a6bc42d38" providerId="LiveId" clId="{AA14300E-B3A8-4254-811C-EB42D306353E}" dt="2019-08-13T23:16:13.265" v="4349" actId="14430"/>
        <pc:sldMkLst>
          <pc:docMk/>
          <pc:sldMk cId="2799962883" sldId="1786"/>
        </pc:sldMkLst>
        <pc:spChg chg="add mod">
          <ac:chgData name="Sammie Hill" userId="dcde062a6bc42d38" providerId="LiveId" clId="{AA14300E-B3A8-4254-811C-EB42D306353E}" dt="2019-08-13T23:16:13.265" v="4349" actId="14430"/>
          <ac:spMkLst>
            <pc:docMk/>
            <pc:sldMk cId="2799962883" sldId="1786"/>
            <ac:spMk id="2" creationId="{CB65A238-E348-422F-B510-EC7AD8FC88F7}"/>
          </ac:spMkLst>
        </pc:spChg>
        <pc:spChg chg="mod">
          <ac:chgData name="Sammie Hill" userId="dcde062a6bc42d38" providerId="LiveId" clId="{AA14300E-B3A8-4254-811C-EB42D306353E}" dt="2019-08-13T23:06:05.269" v="3774" actId="962"/>
          <ac:spMkLst>
            <pc:docMk/>
            <pc:sldMk cId="2799962883" sldId="1786"/>
            <ac:spMk id="9" creationId="{00000000-0000-0000-0000-000000000000}"/>
          </ac:spMkLst>
        </pc:spChg>
        <pc:picChg chg="mod">
          <ac:chgData name="Sammie Hill" userId="dcde062a6bc42d38" providerId="LiveId" clId="{AA14300E-B3A8-4254-811C-EB42D306353E}" dt="2019-08-13T23:06:06.911" v="3775" actId="962"/>
          <ac:picMkLst>
            <pc:docMk/>
            <pc:sldMk cId="2799962883" sldId="1786"/>
            <ac:picMk id="13" creationId="{00000000-0000-0000-0000-000000000000}"/>
          </ac:picMkLst>
        </pc:picChg>
        <pc:cxnChg chg="mod">
          <ac:chgData name="Sammie Hill" userId="dcde062a6bc42d38" providerId="LiveId" clId="{AA14300E-B3A8-4254-811C-EB42D306353E}" dt="2019-08-13T23:06:04.077" v="3773" actId="962"/>
          <ac:cxnSpMkLst>
            <pc:docMk/>
            <pc:sldMk cId="2799962883" sldId="1786"/>
            <ac:cxnSpMk id="7" creationId="{00000000-0000-0000-0000-000000000000}"/>
          </ac:cxnSpMkLst>
        </pc:cxnChg>
      </pc:sldChg>
      <pc:sldChg chg="modSp">
        <pc:chgData name="Sammie Hill" userId="dcde062a6bc42d38" providerId="LiveId" clId="{AA14300E-B3A8-4254-811C-EB42D306353E}" dt="2019-08-13T22:51:55.364" v="1442" actId="962"/>
        <pc:sldMkLst>
          <pc:docMk/>
          <pc:sldMk cId="1690501570" sldId="1787"/>
        </pc:sldMkLst>
        <pc:spChg chg="mod">
          <ac:chgData name="Sammie Hill" userId="dcde062a6bc42d38" providerId="LiveId" clId="{AA14300E-B3A8-4254-811C-EB42D306353E}" dt="2019-08-13T22:51:49.898" v="1440" actId="962"/>
          <ac:spMkLst>
            <pc:docMk/>
            <pc:sldMk cId="1690501570" sldId="1787"/>
            <ac:spMk id="5" creationId="{00000000-0000-0000-0000-000000000000}"/>
          </ac:spMkLst>
        </pc:spChg>
        <pc:picChg chg="mod">
          <ac:chgData name="Sammie Hill" userId="dcde062a6bc42d38" providerId="LiveId" clId="{AA14300E-B3A8-4254-811C-EB42D306353E}" dt="2019-08-13T22:51:53.991" v="1441" actId="962"/>
          <ac:picMkLst>
            <pc:docMk/>
            <pc:sldMk cId="1690501570" sldId="1787"/>
            <ac:picMk id="7" creationId="{FF8E2289-EECE-460F-B628-679BF72A1E9E}"/>
          </ac:picMkLst>
        </pc:picChg>
        <pc:cxnChg chg="mod">
          <ac:chgData name="Sammie Hill" userId="dcde062a6bc42d38" providerId="LiveId" clId="{AA14300E-B3A8-4254-811C-EB42D306353E}" dt="2019-08-13T22:51:55.364" v="1442" actId="962"/>
          <ac:cxnSpMkLst>
            <pc:docMk/>
            <pc:sldMk cId="1690501570" sldId="1787"/>
            <ac:cxnSpMk id="8" creationId="{00000000-0000-0000-0000-000000000000}"/>
          </ac:cxnSpMkLst>
        </pc:cxnChg>
      </pc:sldChg>
      <pc:sldChg chg="addSp modSp">
        <pc:chgData name="Sammie Hill" userId="dcde062a6bc42d38" providerId="LiveId" clId="{AA14300E-B3A8-4254-811C-EB42D306353E}" dt="2019-08-13T23:12:57.137" v="4187" actId="14430"/>
        <pc:sldMkLst>
          <pc:docMk/>
          <pc:sldMk cId="4135545632" sldId="1789"/>
        </pc:sldMkLst>
        <pc:spChg chg="add mod">
          <ac:chgData name="Sammie Hill" userId="dcde062a6bc42d38" providerId="LiveId" clId="{AA14300E-B3A8-4254-811C-EB42D306353E}" dt="2019-08-13T23:12:57.137" v="4187" actId="14430"/>
          <ac:spMkLst>
            <pc:docMk/>
            <pc:sldMk cId="4135545632" sldId="1789"/>
            <ac:spMk id="2" creationId="{39DE0887-AA21-462B-9281-073FE3397E1A}"/>
          </ac:spMkLst>
        </pc:spChg>
        <pc:spChg chg="mod">
          <ac:chgData name="Sammie Hill" userId="dcde062a6bc42d38" providerId="LiveId" clId="{AA14300E-B3A8-4254-811C-EB42D306353E}" dt="2019-08-13T22:54:26.438" v="1784" actId="962"/>
          <ac:spMkLst>
            <pc:docMk/>
            <pc:sldMk cId="4135545632" sldId="1789"/>
            <ac:spMk id="7" creationId="{00000000-0000-0000-0000-000000000000}"/>
          </ac:spMkLst>
        </pc:spChg>
        <pc:spChg chg="mod">
          <ac:chgData name="Sammie Hill" userId="dcde062a6bc42d38" providerId="LiveId" clId="{AA14300E-B3A8-4254-811C-EB42D306353E}" dt="2019-08-13T22:54:21.770" v="1783" actId="962"/>
          <ac:spMkLst>
            <pc:docMk/>
            <pc:sldMk cId="4135545632" sldId="1789"/>
            <ac:spMk id="11" creationId="{00000000-0000-0000-0000-000000000000}"/>
          </ac:spMkLst>
        </pc:spChg>
        <pc:cxnChg chg="mod">
          <ac:chgData name="Sammie Hill" userId="dcde062a6bc42d38" providerId="LiveId" clId="{AA14300E-B3A8-4254-811C-EB42D306353E}" dt="2019-08-13T22:54:28.092" v="1785" actId="962"/>
          <ac:cxnSpMkLst>
            <pc:docMk/>
            <pc:sldMk cId="4135545632" sldId="1789"/>
            <ac:cxnSpMk id="9" creationId="{00000000-0000-0000-0000-000000000000}"/>
          </ac:cxnSpMkLst>
        </pc:cxnChg>
      </pc:sldChg>
      <pc:sldChg chg="addSp delSp modSp">
        <pc:chgData name="Sammie Hill" userId="dcde062a6bc42d38" providerId="LiveId" clId="{AA14300E-B3A8-4254-811C-EB42D306353E}" dt="2019-08-13T23:05:23.780" v="3763" actId="962"/>
        <pc:sldMkLst>
          <pc:docMk/>
          <pc:sldMk cId="3866099223" sldId="1793"/>
        </pc:sldMkLst>
        <pc:spChg chg="add del mod">
          <ac:chgData name="Sammie Hill" userId="dcde062a6bc42d38" providerId="LiveId" clId="{AA14300E-B3A8-4254-811C-EB42D306353E}" dt="2019-08-13T23:05:14.760" v="3761" actId="478"/>
          <ac:spMkLst>
            <pc:docMk/>
            <pc:sldMk cId="3866099223" sldId="1793"/>
            <ac:spMk id="4" creationId="{B59D9FC2-8486-4993-8630-D869214CB8EE}"/>
          </ac:spMkLst>
        </pc:spChg>
        <pc:spChg chg="del mod">
          <ac:chgData name="Sammie Hill" userId="dcde062a6bc42d38" providerId="LiveId" clId="{AA14300E-B3A8-4254-811C-EB42D306353E}" dt="2019-08-13T23:05:10.735" v="3760" actId="478"/>
          <ac:spMkLst>
            <pc:docMk/>
            <pc:sldMk cId="3866099223" sldId="1793"/>
            <ac:spMk id="6" creationId="{2D11C8E8-A465-4C0E-9C8F-6D1128F0CB3C}"/>
          </ac:spMkLst>
        </pc:spChg>
        <pc:spChg chg="mod">
          <ac:chgData name="Sammie Hill" userId="dcde062a6bc42d38" providerId="LiveId" clId="{AA14300E-B3A8-4254-811C-EB42D306353E}" dt="2019-08-13T23:05:23.780" v="3763" actId="962"/>
          <ac:spMkLst>
            <pc:docMk/>
            <pc:sldMk cId="3866099223" sldId="1793"/>
            <ac:spMk id="7" creationId="{D72D83A6-B9C9-4CD9-B388-65E57D8DFCD0}"/>
          </ac:spMkLst>
        </pc:spChg>
        <pc:cxnChg chg="mod">
          <ac:chgData name="Sammie Hill" userId="dcde062a6bc42d38" providerId="LiveId" clId="{AA14300E-B3A8-4254-811C-EB42D306353E}" dt="2019-08-13T23:05:19.223" v="3762" actId="962"/>
          <ac:cxnSpMkLst>
            <pc:docMk/>
            <pc:sldMk cId="3866099223" sldId="1793"/>
            <ac:cxnSpMk id="8" creationId="{866092EC-EFE3-41A8-A214-9DA3D1AAC8E2}"/>
          </ac:cxnSpMkLst>
        </pc:cxnChg>
      </pc:sldChg>
      <pc:sldChg chg="addSp delSp modSp">
        <pc:chgData name="Sammie Hill" userId="dcde062a6bc42d38" providerId="LiveId" clId="{AA14300E-B3A8-4254-811C-EB42D306353E}" dt="2019-08-13T23:05:43.185" v="3767" actId="962"/>
        <pc:sldMkLst>
          <pc:docMk/>
          <pc:sldMk cId="3461754729" sldId="1794"/>
        </pc:sldMkLst>
        <pc:spChg chg="add del mod">
          <ac:chgData name="Sammie Hill" userId="dcde062a6bc42d38" providerId="LiveId" clId="{AA14300E-B3A8-4254-811C-EB42D306353E}" dt="2019-08-13T23:05:36.209" v="3765" actId="478"/>
          <ac:spMkLst>
            <pc:docMk/>
            <pc:sldMk cId="3461754729" sldId="1794"/>
            <ac:spMk id="4" creationId="{02539904-8951-4236-9092-7788B6D262C6}"/>
          </ac:spMkLst>
        </pc:spChg>
        <pc:spChg chg="del">
          <ac:chgData name="Sammie Hill" userId="dcde062a6bc42d38" providerId="LiveId" clId="{AA14300E-B3A8-4254-811C-EB42D306353E}" dt="2019-08-13T23:05:33.529" v="3764" actId="478"/>
          <ac:spMkLst>
            <pc:docMk/>
            <pc:sldMk cId="3461754729" sldId="1794"/>
            <ac:spMk id="6" creationId="{2D11C8E8-A465-4C0E-9C8F-6D1128F0CB3C}"/>
          </ac:spMkLst>
        </pc:spChg>
        <pc:spChg chg="mod">
          <ac:chgData name="Sammie Hill" userId="dcde062a6bc42d38" providerId="LiveId" clId="{AA14300E-B3A8-4254-811C-EB42D306353E}" dt="2019-08-13T23:05:43.185" v="3767" actId="962"/>
          <ac:spMkLst>
            <pc:docMk/>
            <pc:sldMk cId="3461754729" sldId="1794"/>
            <ac:spMk id="7" creationId="{00003026-E489-4090-A8BB-3855AE4E05D0}"/>
          </ac:spMkLst>
        </pc:spChg>
        <pc:cxnChg chg="mod">
          <ac:chgData name="Sammie Hill" userId="dcde062a6bc42d38" providerId="LiveId" clId="{AA14300E-B3A8-4254-811C-EB42D306353E}" dt="2019-08-13T23:05:40.508" v="3766" actId="962"/>
          <ac:cxnSpMkLst>
            <pc:docMk/>
            <pc:sldMk cId="3461754729" sldId="1794"/>
            <ac:cxnSpMk id="8" creationId="{866092EC-EFE3-41A8-A214-9DA3D1AAC8E2}"/>
          </ac:cxnSpMkLst>
        </pc:cxnChg>
      </pc:sldChg>
      <pc:sldChg chg="addSp modSp">
        <pc:chgData name="Sammie Hill" userId="dcde062a6bc42d38" providerId="LiveId" clId="{AA14300E-B3A8-4254-811C-EB42D306353E}" dt="2019-08-13T23:16:05.191" v="4338" actId="14430"/>
        <pc:sldMkLst>
          <pc:docMk/>
          <pc:sldMk cId="1448183298" sldId="1795"/>
        </pc:sldMkLst>
        <pc:spChg chg="add mod">
          <ac:chgData name="Sammie Hill" userId="dcde062a6bc42d38" providerId="LiveId" clId="{AA14300E-B3A8-4254-811C-EB42D306353E}" dt="2019-08-13T23:16:05.191" v="4338" actId="14430"/>
          <ac:spMkLst>
            <pc:docMk/>
            <pc:sldMk cId="1448183298" sldId="1795"/>
            <ac:spMk id="2" creationId="{9DDFC0D9-41B2-471A-91AD-DB148CCA8961}"/>
          </ac:spMkLst>
        </pc:spChg>
        <pc:spChg chg="mod">
          <ac:chgData name="Sammie Hill" userId="dcde062a6bc42d38" providerId="LiveId" clId="{AA14300E-B3A8-4254-811C-EB42D306353E}" dt="2019-08-13T23:05:50.691" v="3769" actId="1076"/>
          <ac:spMkLst>
            <pc:docMk/>
            <pc:sldMk cId="1448183298" sldId="1795"/>
            <ac:spMk id="8" creationId="{0C1D7CC1-2E6E-4BD8-A97E-ED6F6641DDCC}"/>
          </ac:spMkLst>
        </pc:spChg>
        <pc:spChg chg="mod">
          <ac:chgData name="Sammie Hill" userId="dcde062a6bc42d38" providerId="LiveId" clId="{AA14300E-B3A8-4254-811C-EB42D306353E}" dt="2019-08-13T23:05:55.920" v="3771" actId="962"/>
          <ac:spMkLst>
            <pc:docMk/>
            <pc:sldMk cId="1448183298" sldId="1795"/>
            <ac:spMk id="9" creationId="{00000000-0000-0000-0000-000000000000}"/>
          </ac:spMkLst>
        </pc:spChg>
        <pc:picChg chg="mod">
          <ac:chgData name="Sammie Hill" userId="dcde062a6bc42d38" providerId="LiveId" clId="{AA14300E-B3A8-4254-811C-EB42D306353E}" dt="2019-08-13T23:05:57.439" v="3772" actId="962"/>
          <ac:picMkLst>
            <pc:docMk/>
            <pc:sldMk cId="1448183298" sldId="1795"/>
            <ac:picMk id="13" creationId="{00000000-0000-0000-0000-000000000000}"/>
          </ac:picMkLst>
        </pc:picChg>
        <pc:cxnChg chg="mod">
          <ac:chgData name="Sammie Hill" userId="dcde062a6bc42d38" providerId="LiveId" clId="{AA14300E-B3A8-4254-811C-EB42D306353E}" dt="2019-08-13T23:05:54.311" v="3770" actId="962"/>
          <ac:cxnSpMkLst>
            <pc:docMk/>
            <pc:sldMk cId="1448183298" sldId="1795"/>
            <ac:cxnSpMk id="7" creationId="{00000000-0000-0000-0000-000000000000}"/>
          </ac:cxnSpMkLst>
        </pc:cxnChg>
      </pc:sldChg>
      <pc:sldChg chg="addSp delSp modSp">
        <pc:chgData name="Sammie Hill" userId="dcde062a6bc42d38" providerId="LiveId" clId="{AA14300E-B3A8-4254-811C-EB42D306353E}" dt="2019-08-13T23:15:50.735" v="4315" actId="20577"/>
        <pc:sldMkLst>
          <pc:docMk/>
          <pc:sldMk cId="246661183" sldId="1796"/>
        </pc:sldMkLst>
        <pc:spChg chg="add del mod">
          <ac:chgData name="Sammie Hill" userId="dcde062a6bc42d38" providerId="LiveId" clId="{AA14300E-B3A8-4254-811C-EB42D306353E}" dt="2019-08-13T23:04:49.160" v="3755" actId="478"/>
          <ac:spMkLst>
            <pc:docMk/>
            <pc:sldMk cId="246661183" sldId="1796"/>
            <ac:spMk id="5" creationId="{A8BC0194-9C79-4A6B-9876-7E7A337F70E3}"/>
          </ac:spMkLst>
        </pc:spChg>
        <pc:spChg chg="add mod">
          <ac:chgData name="Sammie Hill" userId="dcde062a6bc42d38" providerId="LiveId" clId="{AA14300E-B3A8-4254-811C-EB42D306353E}" dt="2019-08-13T23:15:50.735" v="4315" actId="20577"/>
          <ac:spMkLst>
            <pc:docMk/>
            <pc:sldMk cId="246661183" sldId="1796"/>
            <ac:spMk id="6" creationId="{60436064-99C7-476B-ADD4-B2F5449A964A}"/>
          </ac:spMkLst>
        </pc:spChg>
        <pc:spChg chg="del">
          <ac:chgData name="Sammie Hill" userId="dcde062a6bc42d38" providerId="LiveId" clId="{AA14300E-B3A8-4254-811C-EB42D306353E}" dt="2019-08-13T23:04:46.940" v="3754" actId="478"/>
          <ac:spMkLst>
            <pc:docMk/>
            <pc:sldMk cId="246661183" sldId="1796"/>
            <ac:spMk id="8" creationId="{0C1D7CC1-2E6E-4BD8-A97E-ED6F6641DDCC}"/>
          </ac:spMkLst>
        </pc:spChg>
        <pc:spChg chg="mod">
          <ac:chgData name="Sammie Hill" userId="dcde062a6bc42d38" providerId="LiveId" clId="{AA14300E-B3A8-4254-811C-EB42D306353E}" dt="2019-08-13T23:04:54.710" v="3757" actId="962"/>
          <ac:spMkLst>
            <pc:docMk/>
            <pc:sldMk cId="246661183" sldId="1796"/>
            <ac:spMk id="9" creationId="{00000000-0000-0000-0000-000000000000}"/>
          </ac:spMkLst>
        </pc:spChg>
        <pc:picChg chg="mod">
          <ac:chgData name="Sammie Hill" userId="dcde062a6bc42d38" providerId="LiveId" clId="{AA14300E-B3A8-4254-811C-EB42D306353E}" dt="2019-08-13T23:04:56.217" v="3758" actId="962"/>
          <ac:picMkLst>
            <pc:docMk/>
            <pc:sldMk cId="246661183" sldId="1796"/>
            <ac:picMk id="13" creationId="{00000000-0000-0000-0000-000000000000}"/>
          </ac:picMkLst>
        </pc:picChg>
        <pc:cxnChg chg="mod">
          <ac:chgData name="Sammie Hill" userId="dcde062a6bc42d38" providerId="LiveId" clId="{AA14300E-B3A8-4254-811C-EB42D306353E}" dt="2019-08-13T23:04:52.921" v="3756" actId="962"/>
          <ac:cxnSpMkLst>
            <pc:docMk/>
            <pc:sldMk cId="246661183" sldId="1796"/>
            <ac:cxnSpMk id="7" creationId="{00000000-0000-0000-0000-000000000000}"/>
          </ac:cxnSpMkLst>
        </pc:cxnChg>
      </pc:sldChg>
      <pc:sldChg chg="addSp modSp">
        <pc:chgData name="Sammie Hill" userId="dcde062a6bc42d38" providerId="LiveId" clId="{AA14300E-B3A8-4254-811C-EB42D306353E}" dt="2019-08-13T23:07:53.459" v="3807" actId="14430"/>
        <pc:sldMkLst>
          <pc:docMk/>
          <pc:sldMk cId="1701508529" sldId="1797"/>
        </pc:sldMkLst>
        <pc:spChg chg="add mod">
          <ac:chgData name="Sammie Hill" userId="dcde062a6bc42d38" providerId="LiveId" clId="{AA14300E-B3A8-4254-811C-EB42D306353E}" dt="2019-08-13T23:07:53.459" v="3807" actId="14430"/>
          <ac:spMkLst>
            <pc:docMk/>
            <pc:sldMk cId="1701508529" sldId="1797"/>
            <ac:spMk id="2" creationId="{37430113-7E2A-4F0B-8AAC-FDF5A04FB442}"/>
          </ac:spMkLst>
        </pc:spChg>
      </pc:sldChg>
      <pc:sldChg chg="addSp modSp">
        <pc:chgData name="Sammie Hill" userId="dcde062a6bc42d38" providerId="LiveId" clId="{AA14300E-B3A8-4254-811C-EB42D306353E}" dt="2019-08-13T23:08:59.563" v="3821" actId="14430"/>
        <pc:sldMkLst>
          <pc:docMk/>
          <pc:sldMk cId="2442399315" sldId="1798"/>
        </pc:sldMkLst>
        <pc:spChg chg="add mod">
          <ac:chgData name="Sammie Hill" userId="dcde062a6bc42d38" providerId="LiveId" clId="{AA14300E-B3A8-4254-811C-EB42D306353E}" dt="2019-08-13T23:08:59.563" v="3821" actId="14430"/>
          <ac:spMkLst>
            <pc:docMk/>
            <pc:sldMk cId="2442399315" sldId="1798"/>
            <ac:spMk id="6" creationId="{9E5B4BB2-B679-45DA-8F9B-2F03FAFE68F5}"/>
          </ac:spMkLst>
        </pc:spChg>
        <pc:spChg chg="mod">
          <ac:chgData name="Sammie Hill" userId="dcde062a6bc42d38" providerId="LiveId" clId="{AA14300E-B3A8-4254-811C-EB42D306353E}" dt="2019-08-13T22:43:33.833" v="337" actId="962"/>
          <ac:spMkLst>
            <pc:docMk/>
            <pc:sldMk cId="2442399315" sldId="1798"/>
            <ac:spMk id="8" creationId="{00000000-0000-0000-0000-000000000000}"/>
          </ac:spMkLst>
        </pc:spChg>
        <pc:grpChg chg="mod">
          <ac:chgData name="Sammie Hill" userId="dcde062a6bc42d38" providerId="LiveId" clId="{AA14300E-B3A8-4254-811C-EB42D306353E}" dt="2019-08-13T22:43:29.140" v="336" actId="13244"/>
          <ac:grpSpMkLst>
            <pc:docMk/>
            <pc:sldMk cId="2442399315" sldId="1798"/>
            <ac:grpSpMk id="3" creationId="{00000000-0000-0000-0000-000000000000}"/>
          </ac:grpSpMkLst>
        </pc:grpChg>
        <pc:picChg chg="mod">
          <ac:chgData name="Sammie Hill" userId="dcde062a6bc42d38" providerId="LiveId" clId="{AA14300E-B3A8-4254-811C-EB42D306353E}" dt="2019-08-13T22:43:56.996" v="479" actId="962"/>
          <ac:picMkLst>
            <pc:docMk/>
            <pc:sldMk cId="2442399315" sldId="1798"/>
            <ac:picMk id="10" creationId="{1CB36F80-0AC8-5F48-AC9D-08D43EE5D875}"/>
          </ac:picMkLst>
        </pc:picChg>
      </pc:sldChg>
    </pc:docChg>
  </pc:docChgLst>
  <pc:docChgLst>
    <pc:chgData name="Ricardo Canelo" userId="Lv6U0PTS7Sa61sgJkvatGVWxKcUdW7e2IMURll1fg0Y=" providerId="None" clId="Web-{32FEE152-429A-499F-90D7-CB29FE016867}"/>
    <pc:docChg chg="modSld">
      <pc:chgData name="Ricardo Canelo" userId="Lv6U0PTS7Sa61sgJkvatGVWxKcUdW7e2IMURll1fg0Y=" providerId="None" clId="Web-{32FEE152-429A-499F-90D7-CB29FE016867}" dt="2021-10-26T23:45:40.183" v="338"/>
      <pc:docMkLst>
        <pc:docMk/>
      </pc:docMkLst>
      <pc:sldChg chg="modSp modNotes">
        <pc:chgData name="Ricardo Canelo" userId="Lv6U0PTS7Sa61sgJkvatGVWxKcUdW7e2IMURll1fg0Y=" providerId="None" clId="Web-{32FEE152-429A-499F-90D7-CB29FE016867}" dt="2021-10-26T23:40:48.144" v="130"/>
        <pc:sldMkLst>
          <pc:docMk/>
          <pc:sldMk cId="3418508798" sldId="1678"/>
        </pc:sldMkLst>
        <pc:spChg chg="mod">
          <ac:chgData name="Ricardo Canelo" userId="Lv6U0PTS7Sa61sgJkvatGVWxKcUdW7e2IMURll1fg0Y=" providerId="None" clId="Web-{32FEE152-429A-499F-90D7-CB29FE016867}" dt="2021-10-26T23:39:41.299" v="72" actId="20577"/>
          <ac:spMkLst>
            <pc:docMk/>
            <pc:sldMk cId="3418508798" sldId="1678"/>
            <ac:spMk id="17" creationId="{00000000-0000-0000-0000-000000000000}"/>
          </ac:spMkLst>
        </pc:spChg>
      </pc:sldChg>
      <pc:sldChg chg="modNotes">
        <pc:chgData name="Ricardo Canelo" userId="Lv6U0PTS7Sa61sgJkvatGVWxKcUdW7e2IMURll1fg0Y=" providerId="None" clId="Web-{32FEE152-429A-499F-90D7-CB29FE016867}" dt="2021-10-26T23:41:53.771" v="169"/>
        <pc:sldMkLst>
          <pc:docMk/>
          <pc:sldMk cId="2161915604" sldId="1679"/>
        </pc:sldMkLst>
      </pc:sldChg>
      <pc:sldChg chg="modNotes">
        <pc:chgData name="Ricardo Canelo" userId="Lv6U0PTS7Sa61sgJkvatGVWxKcUdW7e2IMURll1fg0Y=" providerId="None" clId="Web-{32FEE152-429A-499F-90D7-CB29FE016867}" dt="2021-10-26T23:43:39.023" v="231"/>
        <pc:sldMkLst>
          <pc:docMk/>
          <pc:sldMk cId="1501700681" sldId="1680"/>
        </pc:sldMkLst>
      </pc:sldChg>
      <pc:sldChg chg="modNotes">
        <pc:chgData name="Ricardo Canelo" userId="Lv6U0PTS7Sa61sgJkvatGVWxKcUdW7e2IMURll1fg0Y=" providerId="None" clId="Web-{32FEE152-429A-499F-90D7-CB29FE016867}" dt="2021-10-26T23:44:59.119" v="288"/>
        <pc:sldMkLst>
          <pc:docMk/>
          <pc:sldMk cId="2912854626" sldId="1681"/>
        </pc:sldMkLst>
      </pc:sldChg>
      <pc:sldChg chg="modNotes">
        <pc:chgData name="Ricardo Canelo" userId="Lv6U0PTS7Sa61sgJkvatGVWxKcUdW7e2IMURll1fg0Y=" providerId="None" clId="Web-{32FEE152-429A-499F-90D7-CB29FE016867}" dt="2021-10-26T23:45:40.183" v="338"/>
        <pc:sldMkLst>
          <pc:docMk/>
          <pc:sldMk cId="257870538" sldId="1682"/>
        </pc:sldMkLst>
      </pc:sldChg>
      <pc:sldChg chg="modNotes">
        <pc:chgData name="Ricardo Canelo" userId="Lv6U0PTS7Sa61sgJkvatGVWxKcUdW7e2IMURll1fg0Y=" providerId="None" clId="Web-{32FEE152-429A-499F-90D7-CB29FE016867}" dt="2021-10-26T23:44:17.087" v="254"/>
        <pc:sldMkLst>
          <pc:docMk/>
          <pc:sldMk cId="2838500579" sldId="1684"/>
        </pc:sldMkLst>
      </pc:sldChg>
      <pc:sldChg chg="modNotes">
        <pc:chgData name="Ricardo Canelo" userId="Lv6U0PTS7Sa61sgJkvatGVWxKcUdW7e2IMURll1fg0Y=" providerId="None" clId="Web-{32FEE152-429A-499F-90D7-CB29FE016867}" dt="2021-10-26T23:38:08.156" v="58"/>
        <pc:sldMkLst>
          <pc:docMk/>
          <pc:sldMk cId="3104758040" sldId="1693"/>
        </pc:sldMkLst>
      </pc:sldChg>
      <pc:sldChg chg="modSp">
        <pc:chgData name="Ricardo Canelo" userId="Lv6U0PTS7Sa61sgJkvatGVWxKcUdW7e2IMURll1fg0Y=" providerId="None" clId="Web-{32FEE152-429A-499F-90D7-CB29FE016867}" dt="2021-10-26T23:36:35.450" v="6" actId="20577"/>
        <pc:sldMkLst>
          <pc:docMk/>
          <pc:sldMk cId="3160428007" sldId="1704"/>
        </pc:sldMkLst>
        <pc:spChg chg="mod">
          <ac:chgData name="Ricardo Canelo" userId="Lv6U0PTS7Sa61sgJkvatGVWxKcUdW7e2IMURll1fg0Y=" providerId="None" clId="Web-{32FEE152-429A-499F-90D7-CB29FE016867}" dt="2021-10-26T23:36:35.450" v="6" actId="20577"/>
          <ac:spMkLst>
            <pc:docMk/>
            <pc:sldMk cId="3160428007" sldId="1704"/>
            <ac:spMk id="23" creationId="{00000000-0000-0000-0000-000000000000}"/>
          </ac:spMkLst>
        </pc:spChg>
      </pc:sldChg>
      <pc:sldChg chg="modNotes">
        <pc:chgData name="Ricardo Canelo" userId="Lv6U0PTS7Sa61sgJkvatGVWxKcUdW7e2IMURll1fg0Y=" providerId="None" clId="Web-{32FEE152-429A-499F-90D7-CB29FE016867}" dt="2021-10-26T23:41:14.020" v="150"/>
        <pc:sldMkLst>
          <pc:docMk/>
          <pc:sldMk cId="408739646" sldId="172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3BDE-7A53-4CE3-AE26-D54DE4218796}"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F2F06-FD35-4DCD-A606-01B9926A3A66}" type="slidenum">
              <a:rPr lang="en-US" smtClean="0"/>
              <a:t>‹#›</a:t>
            </a:fld>
            <a:endParaRPr lang="en-US"/>
          </a:p>
        </p:txBody>
      </p:sp>
    </p:spTree>
    <p:extLst>
      <p:ext uri="{BB962C8B-B14F-4D97-AF65-F5344CB8AC3E}">
        <p14:creationId xmlns:p14="http://schemas.microsoft.com/office/powerpoint/2010/main" val="3320618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ealthysafechildren.org/sites/default/files/EBP-ModulesChkltsMod-3-508.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10000"/>
              </a:lnSpc>
            </a:pPr>
            <a:r>
              <a:rPr lang="en-US" sz="1200" dirty="0">
                <a:latin typeface="+mn-lt"/>
                <a:cs typeface="Arial" panose="020B0604020202020204" pitchFamily="34" charset="0"/>
              </a:rPr>
              <a:t>Welcome to Module 6 of </a:t>
            </a:r>
            <a:r>
              <a:rPr lang="en-US" sz="1200" dirty="0">
                <a:latin typeface="+mn-lt"/>
              </a:rPr>
              <a:t>National School Mental Health </a:t>
            </a:r>
            <a:r>
              <a:rPr lang="en-US" sz="1200" dirty="0"/>
              <a:t>Best Practices: Implementation Guidance Modules for States, Districts, and Schools</a:t>
            </a:r>
            <a:r>
              <a:rPr lang="en-US" sz="1200" dirty="0">
                <a:latin typeface="+mn-lt"/>
              </a:rPr>
              <a:t> </a:t>
            </a:r>
            <a:r>
              <a:rPr lang="en-US" sz="1200" dirty="0">
                <a:latin typeface="+mn-lt"/>
                <a:cs typeface="Arial" panose="020B0604020202020204" pitchFamily="34" charset="0"/>
              </a:rPr>
              <a:t>– Early Intervention and Treatment (Tiers 2 and 3).</a:t>
            </a:r>
          </a:p>
          <a:p>
            <a:pPr>
              <a:lnSpc>
                <a:spcPct val="110000"/>
              </a:lnSpc>
            </a:pPr>
            <a:endParaRPr lang="en-US" sz="1200" dirty="0">
              <a:latin typeface="+mn-lt"/>
              <a:cs typeface="Arial" panose="020B0604020202020204" pitchFamily="34" charset="0"/>
            </a:endParaRPr>
          </a:p>
          <a:p>
            <a:pPr>
              <a:lnSpc>
                <a:spcPct val="110000"/>
              </a:lnSpc>
            </a:pPr>
            <a:r>
              <a:rPr lang="en-US" sz="1200" dirty="0">
                <a:latin typeface="+mn-lt"/>
                <a:cs typeface="Arial" panose="020B0604020202020204" pitchFamily="34" charset="0"/>
              </a:rPr>
              <a:t>Module content was developed by the National Center for School Mental Health in partnership with the Mental Health Technology Transfer Center (MHTTC) Network. </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30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In this Module, we review best practices and strategies for selecting and implementing services and supports at Tiers 2 and 3. To understand some of the nuts and bolts of setting up and implementing services and supports, including effective partnerships with community mental health providers, we recommend the modules created by the National Center for Healthy Safe Children, in partnership with the National Center for School Mental Health. </a:t>
            </a:r>
          </a:p>
          <a:p>
            <a:endParaRPr lang="en-US" sz="1200" dirty="0">
              <a:latin typeface="+mn-lt"/>
            </a:endParaRPr>
          </a:p>
          <a:p>
            <a:r>
              <a:rPr lang="en-US" sz="1200" dirty="0">
                <a:latin typeface="+mn-lt"/>
              </a:rPr>
              <a:t>The series is composed of three modules:</a:t>
            </a:r>
          </a:p>
          <a:p>
            <a:pPr marL="171450" indent="-171450">
              <a:buFont typeface="Arial" panose="020B0604020202020204" pitchFamily="34" charset="0"/>
              <a:buChar char="•"/>
            </a:pPr>
            <a:r>
              <a:rPr lang="en-US" sz="1200" dirty="0">
                <a:latin typeface="+mn-lt"/>
              </a:rPr>
              <a:t>Introduction to Comprehensive School Mental Health</a:t>
            </a:r>
          </a:p>
          <a:p>
            <a:pPr marL="171450" indent="-171450">
              <a:buFont typeface="Arial" panose="020B0604020202020204" pitchFamily="34" charset="0"/>
              <a:buChar char="•"/>
            </a:pPr>
            <a:r>
              <a:rPr lang="en-US" sz="1200" dirty="0">
                <a:latin typeface="+mn-lt"/>
              </a:rPr>
              <a:t>Preparing to Implement a Comprehensive School Mental Health Program</a:t>
            </a:r>
          </a:p>
          <a:p>
            <a:pPr marL="171450" indent="-171450">
              <a:buFont typeface="Arial" panose="020B0604020202020204" pitchFamily="34" charset="0"/>
              <a:buChar char="•"/>
            </a:pPr>
            <a:r>
              <a:rPr lang="en-US" sz="1200" dirty="0">
                <a:latin typeface="+mn-lt"/>
              </a:rPr>
              <a:t>Implementing a Comprehensive School Mental Health Program</a:t>
            </a:r>
          </a:p>
          <a:p>
            <a:endParaRPr lang="en-US" sz="1200" dirty="0">
              <a:latin typeface="+mn-lt"/>
            </a:endParaRPr>
          </a:p>
          <a:p>
            <a:r>
              <a:rPr lang="en-US" sz="1200" dirty="0">
                <a:latin typeface="+mn-lt"/>
              </a:rPr>
              <a:t>These are self-paced, free, online learning modules.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585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a list of the quality indicators for the Mental Health Early Intervention and Treatment domain.  </a:t>
            </a:r>
          </a:p>
          <a:p>
            <a:endParaRPr lang="en-US" sz="1200" dirty="0">
              <a:latin typeface="+mn-lt"/>
            </a:endParaRPr>
          </a:p>
          <a:p>
            <a:r>
              <a:rPr lang="en-US" sz="1200" dirty="0">
                <a:latin typeface="+mn-lt"/>
              </a:rPr>
              <a:t>For each of these indicators we will discuss best practices, resources, and helpful tips.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87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Consider: </a:t>
            </a:r>
            <a:r>
              <a:rPr lang="en-US" sz="1200" b="0" dirty="0">
                <a:latin typeface="+mn-lt"/>
              </a:rPr>
              <a:t>Of the students who were identified as needing mental health early intervention (Tier 2) services and supports, how many </a:t>
            </a:r>
            <a:r>
              <a:rPr lang="en-US" sz="1200" b="1" dirty="0">
                <a:latin typeface="+mn-lt"/>
              </a:rPr>
              <a:t>received</a:t>
            </a:r>
            <a:r>
              <a:rPr lang="en-US" sz="1200" b="0" dirty="0">
                <a:latin typeface="+mn-lt"/>
              </a:rPr>
              <a:t> them?</a:t>
            </a:r>
          </a:p>
          <a:p>
            <a:endParaRPr lang="en-US" sz="1200" b="1" dirty="0">
              <a:latin typeface="+mn-lt"/>
            </a:endParaRPr>
          </a:p>
          <a:p>
            <a:r>
              <a:rPr lang="en-US" sz="1200" dirty="0">
                <a:latin typeface="+mn-lt"/>
              </a:rPr>
              <a:t>The first quality indicator addresses access to Tier 2 services and supports in your school or district. This indicator requires that you have a mechanism to systematically identify all students who would benefit from Tier 2 services and then count the number of students who actually received those services.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244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Consider:</a:t>
            </a:r>
            <a:r>
              <a:rPr lang="en-US" sz="1200" dirty="0">
                <a:latin typeface="+mn-lt"/>
              </a:rPr>
              <a:t> To what extent were your mental health early intervention (Tier 2) services and supports </a:t>
            </a:r>
            <a:r>
              <a:rPr lang="en-US" sz="1200" b="1" dirty="0">
                <a:latin typeface="+mn-lt"/>
              </a:rPr>
              <a:t>evidence-informed?</a:t>
            </a:r>
          </a:p>
          <a:p>
            <a:endParaRPr lang="en-US" sz="1200" dirty="0">
              <a:latin typeface="+mn-lt"/>
            </a:endParaRPr>
          </a:p>
          <a:p>
            <a:r>
              <a:rPr lang="en-US" sz="1200" dirty="0">
                <a:latin typeface="+mn-lt"/>
              </a:rPr>
              <a:t>This quality indicator is intended to help your team assess how many of your Tier 2 services and supports were evidence informed. For instance, if you think of everything your school/district provides for Tier 2, are any evidence-informed? All? Or somewhere in between? Less than 25%? Less than half? More than half? More than 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617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There are many different types of Tier 2 services and supports. These should be selected based on the unique needs and strengths of students and their families, and implementation considerations such as school staffing and resources, as we will discuss shortly in this module</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Brief Intervention for School Clinicians (BRISC) is one example of a Tier 2 intervention. The BRISC was developed by Elizabeth McCauley and Eric Bruns at the University of Washington, School Mental Health Assessment Research and Training (SMART) Center to assess and address student concerns in an efficient, evidence-based manner. The BRISC is not a comprehensive treatment approach. Instead, it is designed to maximize the efficiency of school health and mental health professions by doing the following: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Engage with the student by asking about their immediate concerns.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Assess issues students want help with and the nature of the student’s needs.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Teach basic tools to empower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BRISC is a 4-session, flexible, strengths-based, individualized intervention for high school students that provides a structured, systematic way to identify treatment targets based on skill building and problem solving. It also uses standardized assessment tools to monitor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BRISC is appropriate for students who meet any of the following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Have more need than your typical student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Have a repeated pattern of issue(s) such as referrals to the school nurse, disciplinary encounters, or attendance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Received Tier 1 supports, but not developing skills at the same rate as other peers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Are experiencing social, emotional, or behavioral concerns that are starting to develop or escalate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027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Consider:</a:t>
            </a:r>
            <a:r>
              <a:rPr lang="en-US" sz="1200" dirty="0">
                <a:latin typeface="+mn-lt"/>
              </a:rPr>
              <a:t> Of the students who were identified as needing Tier 3 services and supports, how many </a:t>
            </a:r>
            <a:r>
              <a:rPr lang="en-US" sz="1200" b="1" dirty="0">
                <a:latin typeface="+mn-lt"/>
              </a:rPr>
              <a:t>received</a:t>
            </a:r>
            <a:r>
              <a:rPr lang="en-US" sz="1200" dirty="0">
                <a:latin typeface="+mn-lt"/>
              </a:rPr>
              <a: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next two indicators are similar to the previous two but with respect to Tier 3 services. This indicator requires that you have a mechanism to systematically identify all students who would benefit from Tier 3 services and then count the number of students who actually received those services. This indicator captures access to mental health treatment in your school or district.</a:t>
            </a: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37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district example illustrates how important it is to track how many students who need Tier 2 or 3 services or supports actually receive them. In this example, the district went a step further to disaggregate their data based on ethnicity of students referred to examine how they could improve the equity of access to care in their school for Hispanic/Latino students. This led to a series of conversations, planning, and changes with student and family input about how to improve access to care.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6123A-E4EB-4C09-8A55-35B911DDFB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3553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Consider:</a:t>
            </a:r>
            <a:r>
              <a:rPr lang="en-US" sz="1200" dirty="0">
                <a:latin typeface="+mn-lt"/>
              </a:rPr>
              <a:t> To what extent were mental health treatment (Tier 3) services and supports </a:t>
            </a:r>
            <a:r>
              <a:rPr lang="en-US" sz="1200" b="1" dirty="0">
                <a:latin typeface="+mn-lt"/>
              </a:rPr>
              <a:t>evidence-informed</a:t>
            </a:r>
            <a:r>
              <a:rPr lang="en-US" sz="1200" dirty="0">
                <a:latin typeface="+mn-lt"/>
              </a:rPr>
              <a:t>?</a:t>
            </a:r>
          </a:p>
          <a:p>
            <a:endParaRPr lang="en-US" sz="1200" dirty="0">
              <a:latin typeface="+mn-lt"/>
            </a:endParaRPr>
          </a:p>
          <a:p>
            <a:r>
              <a:rPr lang="en-US" sz="1200" dirty="0">
                <a:latin typeface="+mn-lt"/>
              </a:rPr>
              <a:t>This quality indicator is intended to help your district or school team assess the extent to which your Tier 3 services and supports were evidence-informed. For instance, if you think of everything your school/district provides for Tier 3, are any evidence-informed? All? Or somewhere in between?</a:t>
            </a:r>
            <a:r>
              <a:rPr lang="en-US" sz="1200" baseline="0" dirty="0">
                <a:latin typeface="+mn-lt"/>
              </a:rPr>
              <a:t> L</a:t>
            </a:r>
            <a:r>
              <a:rPr lang="en-US" sz="1200" dirty="0">
                <a:latin typeface="+mn-lt"/>
              </a:rPr>
              <a:t>ess than 25%? Less than half? More than half?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353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just one example of a Tier 3 intervention in order to illustrate its structure, format, and which students are appropriate. </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CBITS was developed in the 1990s and extensive research since 2000 has demonstrated its effectiveness and implementation feasibility. It is a school-based group with individual intervention components to reduce symptoms primarily intended to help children in schools cope with trauma. There are 10 group sessions, 1-3 individual sessions, 2 parent psychoeducational sessions and 1 teacher education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CBITS has a strong and growing evidence base of high completion rates in hundreds of schools across the nation and positive impact on trauma symptoms, depression symptoms, </a:t>
            </a:r>
            <a:r>
              <a:rPr lang="en-US" sz="1200" i="1" dirty="0">
                <a:latin typeface="+mn-lt"/>
              </a:rPr>
              <a:t>and</a:t>
            </a:r>
            <a:r>
              <a:rPr lang="en-US" sz="1200" dirty="0">
                <a:latin typeface="+mn-lt"/>
              </a:rPr>
              <a:t> academic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Students are appropriate for the CBITS if they have experienced trauma and have trauma-related symptoms. These students are likely experiencing some functional difficulties at home, at school, and/or in the community based on their trauma symptoms. A systematic screening and assessment process is needed to make sure students are correctly selected for this specialized treatment.  Visit the CBITS website (www.cbitsprogram.org) to learn more about the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819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1" kern="1200" dirty="0">
                <a:solidFill>
                  <a:schemeClr val="tx1"/>
                </a:solidFill>
                <a:effectLst/>
                <a:latin typeface="+mn-lt"/>
                <a:ea typeface="+mn-ea"/>
                <a:cs typeface="+mn-cs"/>
              </a:rPr>
              <a:t>Trainer Note: </a:t>
            </a:r>
            <a:r>
              <a:rPr lang="en-US" sz="1200" b="0" i="1" kern="1200" dirty="0">
                <a:solidFill>
                  <a:schemeClr val="tx1"/>
                </a:solidFill>
                <a:effectLst/>
                <a:latin typeface="+mn-lt"/>
                <a:ea typeface="+mn-ea"/>
                <a:cs typeface="+mn-cs"/>
              </a:rPr>
              <a:t>Slides 17-31 were already presented in Module 5. You may review this material quickly with attention to application to Tiers 2 and 3. The next section in this module that is unique to Tiers 2 and 3 starts on slide 32 with monitoring student progress.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Consider: </a:t>
            </a:r>
            <a:r>
              <a:rPr kumimoji="0" lang="en-US" sz="1200" b="0" i="0" u="none" strike="noStrike" kern="1200" cap="none" spc="0" normalizeH="0" baseline="0" noProof="0" dirty="0">
                <a:ln>
                  <a:noFill/>
                </a:ln>
                <a:solidFill>
                  <a:srgbClr val="6A4A62"/>
                </a:solidFill>
                <a:effectLst/>
                <a:uLnTx/>
                <a:uFillTx/>
                <a:latin typeface="+mn-lt"/>
                <a:ea typeface="+mn-ea"/>
                <a:cs typeface="+mn-cs"/>
              </a:rPr>
              <a:t>To what extent did your district/school use best practices to ensure </a:t>
            </a:r>
            <a:r>
              <a:rPr kumimoji="0" lang="en-US" sz="1200" b="1" i="0" u="none" strike="noStrike" kern="1200" cap="none" spc="0" normalizeH="0" baseline="0" noProof="0" dirty="0">
                <a:ln>
                  <a:noFill/>
                </a:ln>
                <a:solidFill>
                  <a:srgbClr val="6A4A62"/>
                </a:solidFill>
                <a:effectLst/>
                <a:uLnTx/>
                <a:uFillTx/>
                <a:latin typeface="+mn-lt"/>
                <a:ea typeface="+mn-ea"/>
                <a:cs typeface="+mn-cs"/>
              </a:rPr>
              <a:t>early intervention and treatment (Tier 2 and 3) mental health services and supports are evidence-informed</a:t>
            </a:r>
            <a:r>
              <a:rPr kumimoji="0" lang="en-US" sz="1200" b="0" i="0" u="none" strike="noStrike" kern="1200" cap="none" spc="0" normalizeH="0" baseline="0" noProof="0" dirty="0">
                <a:ln>
                  <a:noFill/>
                </a:ln>
                <a:solidFill>
                  <a:srgbClr val="6A4A62"/>
                </a:solidFill>
                <a:effectLst/>
                <a:uLnTx/>
                <a:uFillTx/>
                <a:latin typeface="+mn-lt"/>
                <a:ea typeface="+mn-ea"/>
                <a:cs typeface="+mn-cs"/>
              </a:rPr>
              <a:t>?</a:t>
            </a: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In addition to considering how many of your Tier 2 and 3 services and supports were evidence-informed, your team may wish to evaluate the degree to which you are using best practices to evaluate whether something is evidence-informed. You could do this before selecting an evidence-based practice or to critically evaluate practices you are currently implementing.</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Best practices for this indicator include: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Create an intervention selection committee with diverse representation </a:t>
            </a:r>
            <a:r>
              <a:rPr lang="en-US" dirty="0"/>
              <a:t>of stakeholders (e.g., school and community mental health providers, administrators, teachers, students, caregivers)</a:t>
            </a:r>
          </a:p>
          <a:p>
            <a:pPr marL="171450" indent="-171450">
              <a:buFont typeface="Arial" panose="020B0604020202020204" pitchFamily="34" charset="0"/>
              <a:buChar char="•"/>
            </a:pPr>
            <a:r>
              <a:rPr lang="en-US" dirty="0"/>
              <a:t>Develop an intervention selection process and policy to ensure evidence-informed services and support are implemented with fidelity</a:t>
            </a:r>
            <a:endParaRPr lang="en-US" dirty="0">
              <a:cs typeface="Calibri" panose="020F0502020204030204"/>
            </a:endParaRPr>
          </a:p>
          <a:p>
            <a:pPr marL="171450" indent="-171450">
              <a:buFont typeface="Arial" panose="020B0604020202020204" pitchFamily="34" charset="0"/>
              <a:buChar char="•"/>
            </a:pPr>
            <a:r>
              <a:rPr lang="en-US" dirty="0"/>
              <a:t>Use national evidence-based practice registries (e.g., IES What Works Clearinghouse, Blueprints for Healthy Youth Development, California Evidence-based Clearinghouse for Child Welfare (CEBC), OJJDP Model Programs Guide, Society of Clinical Child &amp; Adolescent Psychology Effective Child Therapies), research literature,</a:t>
            </a:r>
            <a:endParaRPr lang="en-US" dirty="0">
              <a:cs typeface="Calibri" panose="020F0502020204030204"/>
            </a:endParaRPr>
          </a:p>
          <a:p>
            <a:pPr marL="171450" indent="-171450">
              <a:buFont typeface="Arial" panose="020B0604020202020204" pitchFamily="34" charset="0"/>
              <a:buChar char="•"/>
            </a:pPr>
            <a:r>
              <a:rPr lang="en-US" dirty="0"/>
              <a:t>Use resources that center and affirm the identities of individuals from groups that have been historically marginalized to inform selection of evidence-informed interventions.</a:t>
            </a:r>
            <a:endParaRPr lang="en-US" dirty="0">
              <a:cs typeface="Calibri" panose="020F0502020204030204"/>
            </a:endParaRPr>
          </a:p>
          <a:p>
            <a:pPr marL="171450" indent="-171450">
              <a:buFont typeface="Arial" panose="020B0604020202020204" pitchFamily="34" charset="0"/>
              <a:buChar char="•"/>
            </a:pPr>
            <a:r>
              <a:rPr lang="en-US" dirty="0"/>
              <a:t>In selecting an intervention consider whether:</a:t>
            </a:r>
            <a:endParaRPr lang="en-US" dirty="0">
              <a:cs typeface="Calibri" panose="020F0502020204030204"/>
            </a:endParaRPr>
          </a:p>
          <a:p>
            <a:pPr lvl="1" indent="-171450">
              <a:buFont typeface="Arial" panose="020B0604020202020204" pitchFamily="34" charset="0"/>
              <a:buChar char="•"/>
            </a:pPr>
            <a:r>
              <a:rPr lang="en-US" dirty="0"/>
              <a:t>Randomized controlled trials (RCTs) for the intervention demonstrate effectiveness and positive outcomes with the intended student population</a:t>
            </a:r>
            <a:endParaRPr lang="en-US" dirty="0">
              <a:cs typeface="Calibri" panose="020F0502020204030204"/>
            </a:endParaRPr>
          </a:p>
          <a:p>
            <a:pPr lvl="1" indent="-171450">
              <a:buFont typeface="Arial" panose="020B0604020202020204" pitchFamily="34" charset="0"/>
              <a:buChar char="•"/>
            </a:pPr>
            <a:r>
              <a:rPr lang="en-US" dirty="0"/>
              <a:t>The settings (e.g., urban/suburban/rural/frontier; school/outpatient/inpatient) are comparable to the intended setting</a:t>
            </a:r>
            <a:endParaRPr lang="en-US" dirty="0">
              <a:cs typeface="Calibri" panose="020F0502020204030204"/>
            </a:endParaRPr>
          </a:p>
          <a:p>
            <a:pPr lvl="1" indent="-171450">
              <a:buFont typeface="Arial" panose="020B0604020202020204" pitchFamily="34" charset="0"/>
              <a:buChar char="•"/>
            </a:pPr>
            <a:r>
              <a:rPr lang="en-US" dirty="0"/>
              <a:t>The outcomes are consistent with those valued and prioritized by members of the school community</a:t>
            </a:r>
            <a:endParaRPr lang="en-US" dirty="0">
              <a:cs typeface="Calibri" panose="020F0502020204030204"/>
            </a:endParaRPr>
          </a:p>
          <a:p>
            <a:pPr lvl="1" indent="-171450">
              <a:buFont typeface="Arial" panose="020B0604020202020204" pitchFamily="34" charset="0"/>
              <a:buChar char="•"/>
            </a:pPr>
            <a:r>
              <a:rPr lang="en-US" dirty="0"/>
              <a:t>The intervention is culturally responsive, in that it reflects cultural norms and values of the diverse cultural groups of students</a:t>
            </a:r>
            <a:endParaRPr lang="en-US" dirty="0">
              <a:cs typeface="Calibri" panose="020F0502020204030204"/>
            </a:endParaRPr>
          </a:p>
          <a:p>
            <a:pPr lvl="1" indent="-171450">
              <a:buFont typeface="Arial" panose="020B0604020202020204" pitchFamily="34" charset="0"/>
              <a:buChar char="•"/>
            </a:pPr>
            <a:r>
              <a:rPr lang="en-US" dirty="0"/>
              <a:t>The intervention is demonstrated to be effective with diverse cultural groups and identities</a:t>
            </a:r>
            <a:endParaRPr lang="en-US" dirty="0">
              <a:cs typeface="Calibri" panose="020F0502020204030204"/>
            </a:endParaRPr>
          </a:p>
          <a:p>
            <a:pPr lvl="1" indent="-171450">
              <a:buFont typeface="Arial" panose="020B0604020202020204" pitchFamily="34" charset="0"/>
              <a:buChar char="•"/>
            </a:pPr>
            <a:r>
              <a:rPr lang="en-US" dirty="0"/>
              <a:t>The intervention is effective at reducing disparities</a:t>
            </a:r>
            <a:endParaRPr lang="en-US" dirty="0">
              <a:cs typeface="Calibri" panose="020F0502020204030204"/>
            </a:endParaRPr>
          </a:p>
          <a:p>
            <a:pPr marL="171450" indent="-171450">
              <a:buFont typeface="Arial" panose="020B0604020202020204" pitchFamily="34" charset="0"/>
              <a:buChar char="•"/>
            </a:pPr>
            <a:r>
              <a:rPr lang="en-US" dirty="0"/>
              <a:t>Review of evidence of success (e.g., process or outcome data from program evaluation or quality improvement efforts, fidelity data) in schools with similar characteristics and student populations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017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9339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There are many sources of intervention evidence to consider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Sources of evidence include:</a:t>
            </a:r>
          </a:p>
          <a:p>
            <a:r>
              <a:rPr lang="en-US" sz="1200" b="1" dirty="0">
                <a:latin typeface="+mn-lt"/>
              </a:rPr>
              <a:t>Research literature: </a:t>
            </a:r>
            <a:r>
              <a:rPr lang="en-US" sz="1200" b="0" dirty="0">
                <a:latin typeface="+mn-lt"/>
              </a:rPr>
              <a:t>P</a:t>
            </a:r>
            <a:r>
              <a:rPr lang="en-US" sz="1200" dirty="0">
                <a:latin typeface="+mn-lt"/>
              </a:rPr>
              <a:t>ublished studies describe how the program has been tested and the outcomes that it has influenced.</a:t>
            </a:r>
          </a:p>
          <a:p>
            <a:r>
              <a:rPr lang="en-US" sz="1200" b="1" dirty="0">
                <a:latin typeface="+mn-lt"/>
              </a:rPr>
              <a:t>EBP developers: </a:t>
            </a:r>
            <a:r>
              <a:rPr lang="en-US" sz="1200" b="0" dirty="0">
                <a:latin typeface="+mn-lt"/>
              </a:rPr>
              <a:t>D</a:t>
            </a:r>
            <a:r>
              <a:rPr lang="en-US" sz="1200" dirty="0">
                <a:latin typeface="+mn-lt"/>
              </a:rPr>
              <a:t>evelopers can describe available implementation supports, how to monitor fidelity of implementation, the feasibility of adaptation, and solutions to implementation challenges. </a:t>
            </a:r>
          </a:p>
          <a:p>
            <a:r>
              <a:rPr lang="en-US" sz="1200" b="1" dirty="0">
                <a:latin typeface="+mn-lt"/>
              </a:rPr>
              <a:t>Schools implementing the EBP: </a:t>
            </a:r>
            <a:r>
              <a:rPr lang="en-US" sz="1200" b="0" dirty="0">
                <a:latin typeface="+mn-lt"/>
              </a:rPr>
              <a:t>O</a:t>
            </a:r>
            <a:r>
              <a:rPr lang="en-US" sz="1200" dirty="0">
                <a:latin typeface="+mn-lt"/>
              </a:rPr>
              <a:t>ther schools and communities can describe their experience with implementation and, if relevant, adaptations to the EBP you will need to make for your population of focus. This is an often overlooked source of evidence that is very valuable.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EBP registries: </a:t>
            </a:r>
            <a:r>
              <a:rPr lang="en-US" sz="1200" b="0" dirty="0">
                <a:latin typeface="+mn-lt"/>
              </a:rPr>
              <a:t>R</a:t>
            </a:r>
            <a:r>
              <a:rPr lang="en-US" sz="1200" dirty="0">
                <a:latin typeface="+mn-lt"/>
              </a:rPr>
              <a:t>egistries provide information about the EBP’s evidence base, features, training requirements, and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These are described in more detail in the Evidence-Based Practice modules developed by the Mental Health Promotion and Youth Violence Prevention Center that supported the Safe Schools/Healthy Students grant program.</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678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And here is the evidence-based module series we referenced on the sources of evidence slide. These are self-paced, free, online learning modules that provide guidance specifically for EBP implementation in schools.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2257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Consider: </a:t>
            </a:r>
            <a:r>
              <a:rPr kumimoji="0" lang="en-US" sz="1200" b="0" i="0" u="none" strike="noStrike" kern="1200" cap="none" spc="0" normalizeH="0" baseline="0" noProof="0" dirty="0">
                <a:ln>
                  <a:noFill/>
                </a:ln>
                <a:solidFill>
                  <a:srgbClr val="6A4A62"/>
                </a:solidFill>
                <a:effectLst/>
                <a:uLnTx/>
                <a:uFillTx/>
                <a:latin typeface="+mn-lt"/>
                <a:ea typeface="+mn-ea"/>
                <a:cs typeface="+mn-cs"/>
              </a:rPr>
              <a:t>To what extent did your district/school use best practices to ensure that mental health early intervention and treatment (Tiers 2 and 3) services and supports </a:t>
            </a:r>
            <a:r>
              <a:rPr kumimoji="0" lang="en-US" sz="1200" b="1" i="0" u="none" strike="noStrike" kern="1200" cap="none" spc="0" normalizeH="0" baseline="0" noProof="0" dirty="0">
                <a:ln>
                  <a:noFill/>
                </a:ln>
                <a:solidFill>
                  <a:srgbClr val="6A4A62"/>
                </a:solidFill>
                <a:effectLst/>
                <a:uLnTx/>
                <a:uFillTx/>
                <a:latin typeface="+mn-lt"/>
                <a:ea typeface="+mn-ea"/>
                <a:cs typeface="+mn-cs"/>
              </a:rPr>
              <a:t>fit the unique strengths, needs, and cultural/linguistic considerations of your students and families</a:t>
            </a:r>
            <a:r>
              <a:rPr kumimoji="0" lang="en-US" sz="1200" b="0" i="0" u="none" strike="noStrike" kern="1200" cap="none" spc="0" normalizeH="0" baseline="0" noProof="0" dirty="0">
                <a:ln>
                  <a:noFill/>
                </a:ln>
                <a:solidFill>
                  <a:srgbClr val="6A4A62"/>
                </a:solidFill>
                <a:effectLst/>
                <a:uLnTx/>
                <a:uFillTx/>
                <a:latin typeface="+mn-lt"/>
                <a:ea typeface="+mn-ea"/>
                <a:cs typeface="+mn-cs"/>
              </a:rPr>
              <a:t>? </a:t>
            </a:r>
            <a:r>
              <a:rPr lang="en-US" sz="1200" i="0" kern="1200" dirty="0">
                <a:solidFill>
                  <a:schemeClr val="tx1"/>
                </a:solidFill>
                <a:effectLst/>
                <a:latin typeface="+mn-lt"/>
                <a:ea typeface="+mn-ea"/>
                <a:cs typeface="+mn-cs"/>
              </a:rPr>
              <a:t>Any service or support you adopt or implement must, of course, fit the unique characteristics of the students and their families in your school or district.</a:t>
            </a:r>
          </a:p>
          <a:p>
            <a:pPr marL="0" indent="0">
              <a:lnSpc>
                <a:spcPct val="100000"/>
              </a:lnSpc>
              <a:spcBef>
                <a:spcPts val="0"/>
              </a:spcBef>
              <a:spcAft>
                <a:spcPts val="0"/>
              </a:spcAft>
              <a:buFont typeface="Arial" panose="020B0604020202020204" pitchFamily="34" charset="0"/>
              <a:buNone/>
            </a:pPr>
            <a:endParaRPr lang="en-US" sz="1200" i="0" kern="1200" dirty="0">
              <a:solidFill>
                <a:schemeClr val="tx1"/>
              </a:solidFill>
              <a:effectLst/>
              <a:latin typeface="+mn-lt"/>
              <a:ea typeface="+mn-ea"/>
              <a:cs typeface="+mn-cs"/>
            </a:endParaRPr>
          </a:p>
          <a:p>
            <a:pPr marL="0" indent="0">
              <a:lnSpc>
                <a:spcPct val="100000"/>
              </a:lnSpc>
              <a:spcBef>
                <a:spcPts val="0"/>
              </a:spcBef>
              <a:spcAft>
                <a:spcPts val="0"/>
              </a:spcAft>
              <a:buFont typeface="Arial" panose="020B0604020202020204" pitchFamily="34" charset="0"/>
              <a:buNone/>
            </a:pPr>
            <a:r>
              <a:rPr lang="en-US" sz="1200" b="1" i="0" kern="1200" dirty="0">
                <a:solidFill>
                  <a:schemeClr val="tx1"/>
                </a:solidFill>
                <a:effectLst/>
                <a:latin typeface="+mn-lt"/>
                <a:ea typeface="+mn-ea"/>
                <a:cs typeface="+mn-cs"/>
              </a:rPr>
              <a:t>Best practices for this indicator include:</a:t>
            </a:r>
          </a:p>
          <a:p>
            <a:pPr marL="171450" indent="-171450">
              <a:buFont typeface="Arial" panose="020B0604020202020204" pitchFamily="34" charset="0"/>
              <a:buChar char="•"/>
            </a:pPr>
            <a:r>
              <a:rPr lang="en-US" dirty="0"/>
              <a:t>Collect data on social and cultural demographics (i.e., age, disability, ethnicity, gender identity and expression, language, national origin, race, religion, sexual orientation, sex, socioeconomic status, etc.) of individuals to ensure equitable engagement in Tiers 2/3 services and supports.</a:t>
            </a:r>
            <a:endParaRPr lang="en-US" dirty="0">
              <a:cs typeface="Calibri"/>
            </a:endParaRPr>
          </a:p>
          <a:p>
            <a:pPr marL="171450" indent="-171450">
              <a:buFont typeface="Arial" panose="020B0604020202020204" pitchFamily="34" charset="0"/>
              <a:buChar char="•"/>
            </a:pPr>
            <a:r>
              <a:rPr lang="en-US" dirty="0"/>
              <a:t>Create an intervention selection committee with diverse representation (e.g., school and community mental health providers, school administrators, teachers, students, caregivers)</a:t>
            </a:r>
            <a:endParaRPr lang="en-US" dirty="0">
              <a:cs typeface="Calibri"/>
            </a:endParaRPr>
          </a:p>
          <a:p>
            <a:pPr marL="171450" indent="-171450">
              <a:buFont typeface="Arial" panose="020B0604020202020204" pitchFamily="34" charset="0"/>
              <a:buChar char="•"/>
            </a:pPr>
            <a:r>
              <a:rPr lang="en-US" dirty="0"/>
              <a:t>Consider intervention fit with unique school considerations through a review of:</a:t>
            </a:r>
            <a:endParaRPr lang="en-US" dirty="0">
              <a:cs typeface="Calibri"/>
            </a:endParaRPr>
          </a:p>
          <a:p>
            <a:pPr lvl="1" indent="-171450">
              <a:buFont typeface="Arial" panose="020B0604020202020204" pitchFamily="34" charset="0"/>
              <a:buChar char="•"/>
            </a:pPr>
            <a:r>
              <a:rPr lang="en-US" dirty="0"/>
              <a:t>School’s student body, inclusive of age, disability, ethnicity, gender identity and expression, language, national origin, race, religion, sexual orientation, sex, socioeconomic status</a:t>
            </a:r>
            <a:endParaRPr lang="en-US" dirty="0">
              <a:cs typeface="Calibri"/>
            </a:endParaRPr>
          </a:p>
          <a:p>
            <a:pPr lvl="1" indent="-171450">
              <a:buFont typeface="Arial" panose="020B0604020202020204" pitchFamily="34" charset="0"/>
              <a:buChar char="•"/>
            </a:pPr>
            <a:r>
              <a:rPr lang="en-US" dirty="0" err="1"/>
              <a:t>School’s</a:t>
            </a:r>
            <a:r>
              <a:rPr lang="en-US" dirty="0"/>
              <a:t> and community’s mental health needs, and strengths</a:t>
            </a:r>
            <a:endParaRPr lang="en-US" dirty="0">
              <a:cs typeface="Calibri"/>
            </a:endParaRPr>
          </a:p>
          <a:p>
            <a:pPr marL="171450" indent="-171450">
              <a:buFont typeface="Arial" panose="020B0604020202020204" pitchFamily="34" charset="0"/>
              <a:buChar char="•"/>
            </a:pPr>
            <a:r>
              <a:rPr lang="en-US" dirty="0"/>
              <a:t>Evaluate fit of existing or prospective interventions with respect to the strengths, needs and cultural/linguistic consideration of students, families, and communities to inform adoption, adaptation, or abandonment of interventions</a:t>
            </a:r>
            <a:endParaRPr lang="en-US" dirty="0">
              <a:cs typeface="Calibri"/>
            </a:endParaRPr>
          </a:p>
          <a:p>
            <a:pPr marL="171450" indent="-171450">
              <a:buFont typeface="Arial" panose="020B0604020202020204" pitchFamily="34" charset="0"/>
              <a:buChar char="•"/>
            </a:pPr>
            <a:r>
              <a:rPr lang="en-US" dirty="0"/>
              <a:t>Pilot test new practices with school population to help inform fit</a:t>
            </a:r>
            <a:endParaRPr lang="en-US" dirty="0">
              <a:cs typeface="Calibri"/>
            </a:endParaRPr>
          </a:p>
          <a:p>
            <a:pPr marL="171450" indent="-171450">
              <a:buFont typeface="Arial" panose="020B0604020202020204" pitchFamily="34" charset="0"/>
              <a:buChar char="•"/>
            </a:pPr>
            <a:r>
              <a:rPr lang="en-US" dirty="0"/>
              <a:t>Collaborate with diverse stakeholders (including students and families) to evaluate fit of existing or prospective interventions with respect to the strengths, needs and cultural/linguistic considerations of students, families and communities to inform adoption, adaptation, or abandonment of interventions</a:t>
            </a:r>
            <a:endParaRPr lang="en-US" dirty="0">
              <a:cs typeface="Calibri"/>
            </a:endParaRPr>
          </a:p>
          <a:p>
            <a:pPr marL="171450" indent="-171450">
              <a:buFont typeface="Arial" panose="020B0604020202020204" pitchFamily="34" charset="0"/>
              <a:buChar char="•"/>
            </a:pPr>
            <a:r>
              <a:rPr lang="en-US" dirty="0"/>
              <a:t>Pilot test new practices with school population to help inform fit.</a:t>
            </a:r>
            <a:endParaRPr lang="en-US" dirty="0">
              <a:cs typeface="Calibri"/>
            </a:endParaRPr>
          </a:p>
          <a:p>
            <a:pPr marL="171450" indent="-171450">
              <a:buFont typeface="Arial" panose="020B0604020202020204" pitchFamily="34" charset="0"/>
              <a:buChar char="•"/>
            </a:pPr>
            <a:r>
              <a:rPr lang="en-US" dirty="0"/>
              <a:t>As appropriate, adapt the practice to fit school population unique considerations, and evaluate impact of adaptations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08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resource, </a:t>
            </a:r>
            <a:r>
              <a:rPr lang="en-US" b="0" i="1" dirty="0"/>
              <a:t>School Mental Health Intervention and Treatment Services and Supports (Tiers 2 &amp; 3) Quality Guide, </a:t>
            </a:r>
            <a:r>
              <a:rPr lang="en-US" b="0" i="0" dirty="0"/>
              <a:t>was developed by the National Center for School Mental Health and covers best practices and practical tips from the field in school mental health intervention and treatment services and supports. It also includes a number of customizable intervention and treatment resources, some of which are also featured as resources through out this module and included in your participant guide.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217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latin typeface="+mn-lt"/>
              </a:rPr>
              <a:t>The </a:t>
            </a:r>
            <a:r>
              <a:rPr lang="en-US" sz="1200" i="1" dirty="0">
                <a:latin typeface="+mn-lt"/>
              </a:rPr>
              <a:t>Selecting Evidence-Based Practices for Schools </a:t>
            </a:r>
            <a:r>
              <a:rPr lang="en-US" sz="1200" dirty="0">
                <a:latin typeface="+mn-lt"/>
              </a:rPr>
              <a:t>guide, developed by the National Center for Mental Health Promotion and Youth Violence Prevention in partnership with the National Center for School Mental Health, provides detailed, practical information about EBP selection in schools. </a:t>
            </a:r>
          </a:p>
          <a:p>
            <a:endParaRPr lang="en-US" sz="1200" dirty="0">
              <a:latin typeface="+mn-lt"/>
            </a:endParaRPr>
          </a:p>
          <a:p>
            <a:r>
              <a:rPr lang="en-US" sz="1200" dirty="0">
                <a:latin typeface="+mn-lt"/>
              </a:rPr>
              <a:t>It includes worksheets and tools for your team to assess any prospective or current EBP in terms of its relevance to your student population, intervention target, tier of service, mode of delivery, readiness, and impact evaluation capacity.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18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three-part series on evidence-programs in schools, developed by the National Center for Mental Health Promotion and Youth Violence Prevention in partnership with the National Center for School Mental Health, includes 3 parts:</a:t>
            </a:r>
          </a:p>
          <a:p>
            <a:pPr marL="228600" indent="-228600">
              <a:buAutoNum type="arabicPeriod"/>
            </a:pPr>
            <a:r>
              <a:rPr lang="en-US" sz="1200" dirty="0">
                <a:latin typeface="+mn-lt"/>
              </a:rPr>
              <a:t>Selecting Evidence-Based Programs for Schools</a:t>
            </a:r>
          </a:p>
          <a:p>
            <a:pPr marL="228600" indent="-228600">
              <a:buAutoNum type="arabicPeriod"/>
            </a:pPr>
            <a:r>
              <a:rPr lang="en-US" sz="1200" dirty="0">
                <a:latin typeface="+mn-lt"/>
              </a:rPr>
              <a:t>Implementing</a:t>
            </a:r>
          </a:p>
          <a:p>
            <a:pPr marL="228600" indent="-228600">
              <a:buAutoNum type="arabicPeriod"/>
            </a:pPr>
            <a:r>
              <a:rPr lang="en-US" sz="1200" dirty="0">
                <a:latin typeface="+mn-lt"/>
              </a:rPr>
              <a:t>Preparing </a:t>
            </a:r>
          </a:p>
          <a:p>
            <a:pPr marL="0" indent="0">
              <a:buNone/>
            </a:pPr>
            <a:endParaRPr lang="en-US" sz="1200" dirty="0">
              <a:latin typeface="+mn-lt"/>
              <a:hlinkClick r:id="" action="ppaction://noaction"/>
            </a:endParaRPr>
          </a:p>
          <a:p>
            <a:pPr marL="0" indent="0">
              <a:buNone/>
            </a:pPr>
            <a:r>
              <a:rPr lang="en-US" sz="1200" dirty="0">
                <a:latin typeface="+mn-lt"/>
                <a:hlinkClick r:id="" action="ppaction://noaction"/>
              </a:rPr>
              <a:t>http://airhsdlearning.airws.org/EBPModule1/story_html5.html</a:t>
            </a:r>
            <a:endParaRPr lang="en-US" sz="1200" dirty="0">
              <a:latin typeface="+mn-lt"/>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400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Consider: </a:t>
            </a:r>
            <a:r>
              <a:rPr kumimoji="0" lang="en-US" sz="1200" b="0" i="0" u="none" strike="noStrike" kern="1200" cap="none" spc="0" normalizeH="0" baseline="0" noProof="0" dirty="0">
                <a:ln>
                  <a:noFill/>
                </a:ln>
                <a:solidFill>
                  <a:srgbClr val="6A4A62"/>
                </a:solidFill>
                <a:effectLst/>
                <a:uLnTx/>
                <a:uFillTx/>
                <a:latin typeface="+mn-lt"/>
                <a:ea typeface="+mn-ea"/>
                <a:cs typeface="+mn-cs"/>
              </a:rPr>
              <a:t>To what extent did your district/school use best practices to </a:t>
            </a:r>
            <a:r>
              <a:rPr kumimoji="0" lang="en-US" sz="1200" b="1" i="0" u="none" strike="noStrike" kern="1200" cap="none" spc="0" normalizeH="0" baseline="0" noProof="0" dirty="0">
                <a:ln>
                  <a:noFill/>
                </a:ln>
                <a:solidFill>
                  <a:srgbClr val="6A4A62"/>
                </a:solidFill>
                <a:effectLst/>
                <a:uLnTx/>
                <a:uFillTx/>
                <a:latin typeface="+mn-lt"/>
                <a:ea typeface="+mn-ea"/>
                <a:cs typeface="+mn-cs"/>
              </a:rPr>
              <a:t>ensure adequate resource capacity to implement </a:t>
            </a:r>
            <a:r>
              <a:rPr kumimoji="0" lang="en-US" sz="1200" b="0" i="0" u="none" strike="noStrike" kern="1200" cap="none" spc="0" normalizeH="0" baseline="0" noProof="0" dirty="0">
                <a:ln>
                  <a:noFill/>
                </a:ln>
                <a:solidFill>
                  <a:srgbClr val="6A4A62"/>
                </a:solidFill>
                <a:effectLst/>
                <a:uLnTx/>
                <a:uFillTx/>
                <a:latin typeface="+mn-lt"/>
                <a:ea typeface="+mn-ea"/>
                <a:cs typeface="+mn-cs"/>
              </a:rPr>
              <a:t>mental health early intervention and treatment (Tiers 2 and 3) services and supports? </a:t>
            </a:r>
          </a:p>
          <a:p>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Of course at this point you might be wondering exactly how much it will cost in staff time to train, implement, and monitor mental health promotion activities being implemented. Consideration of these factors is absolutely essential to optimize the fit of any intervention with your local school or district.</a:t>
            </a:r>
          </a:p>
          <a:p>
            <a:endParaRPr lang="en-US" sz="120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practices for this indicator include:</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Evaluate staffing capacity, including staff training </a:t>
            </a:r>
            <a:r>
              <a:rPr lang="en-US" dirty="0"/>
              <a:t>requirement and qualifications and staff time needed to implement services and supports</a:t>
            </a:r>
            <a:endParaRPr lang="en-US" dirty="0">
              <a:cs typeface="Calibri"/>
            </a:endParaRPr>
          </a:p>
          <a:p>
            <a:pPr marL="171450" indent="-171450">
              <a:buFont typeface="Arial" panose="020B0604020202020204" pitchFamily="34" charset="0"/>
              <a:buChar char="•"/>
            </a:pPr>
            <a:r>
              <a:rPr lang="en-US" dirty="0"/>
              <a:t>Evaluate staffing capacity in terms of availability of staff with training and/or expertise in implementing Tier 2/3 interventions that are culturally responsive, anti-racist and promote equity</a:t>
            </a:r>
            <a:endParaRPr lang="en-US" dirty="0">
              <a:cs typeface="Calibri"/>
            </a:endParaRPr>
          </a:p>
          <a:p>
            <a:pPr marL="171450" indent="-171450">
              <a:buFont typeface="Arial" panose="020B0604020202020204" pitchFamily="34" charset="0"/>
              <a:buChar char="•"/>
            </a:pPr>
            <a:r>
              <a:rPr lang="en-US" dirty="0"/>
              <a:t>Evaluate</a:t>
            </a:r>
            <a:r>
              <a:rPr lang="en-US" i="0" kern="1200" dirty="0">
                <a:effectLst/>
              </a:rPr>
              <a:t> implementation supports (ongoing training, coaching, </a:t>
            </a:r>
            <a:r>
              <a:rPr lang="en-US" dirty="0"/>
              <a:t>peer support, </a:t>
            </a:r>
            <a:r>
              <a:rPr lang="en-US" i="0" kern="1200" dirty="0">
                <a:effectLst/>
              </a:rPr>
              <a:t>supplies) needed to implement services and supports with fidelity</a:t>
            </a:r>
            <a:r>
              <a:rPr lang="en-US" dirty="0"/>
              <a:t> and in a way that promotes cultural responsiveness, anti-racism and equity</a:t>
            </a:r>
            <a:endParaRPr lang="en-US" dirty="0">
              <a:cs typeface="Calibri"/>
            </a:endParaRPr>
          </a:p>
          <a:p>
            <a:pPr marL="171450" indent="-171450">
              <a:buFont typeface="Arial" panose="020B0604020202020204" pitchFamily="34" charset="0"/>
              <a:buChar char="•"/>
            </a:pPr>
            <a:r>
              <a:rPr lang="en-US" dirty="0"/>
              <a:t>Evaluate</a:t>
            </a:r>
            <a:r>
              <a:rPr lang="en-US" i="0" kern="1200" dirty="0">
                <a:effectLst/>
              </a:rPr>
              <a:t> costs associated with training and implementation</a:t>
            </a:r>
            <a:endParaRPr lang="en-US" dirty="0">
              <a:cs typeface="Calibri"/>
            </a:endParaRPr>
          </a:p>
          <a:p>
            <a:pPr marL="171450" indent="-171450">
              <a:buFont typeface="Arial" panose="020B0604020202020204" pitchFamily="34" charset="0"/>
              <a:buChar char="•"/>
            </a:pPr>
            <a:r>
              <a:rPr lang="en-US" i="0" kern="1200" dirty="0">
                <a:effectLst/>
              </a:rPr>
              <a:t>Determine whether staffing, implementation supports, and costs of services and supports are achievable within current school mental health system</a:t>
            </a:r>
            <a:endParaRPr lang="en-US" dirty="0"/>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116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an intervention planning form developed by the NCSMH for teams to consider all the relevant details of the capacity needed for implementation prior to deciding to adopt a new practice or intervention. </a:t>
            </a:r>
          </a:p>
          <a:p>
            <a:endParaRPr lang="en-US" sz="1200" dirty="0">
              <a:latin typeface="+mn-lt"/>
            </a:endParaRPr>
          </a:p>
          <a:p>
            <a:r>
              <a:rPr lang="en-US" sz="1200" dirty="0">
                <a:latin typeface="+mn-lt"/>
              </a:rPr>
              <a:t>This form is intended to support the mapping of current or prospective programs and guide conversations about realistic capacity needed and available, as well as to consider all interventions side by side to highlight any areas of duplication or overlap.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0303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is a checklist for Implementing EBPs in School Settings: </a:t>
            </a:r>
            <a:r>
              <a:rPr lang="en-US" sz="1200" dirty="0">
                <a:latin typeface="+mn-lt"/>
                <a:hlinkClick r:id="rId3"/>
              </a:rPr>
              <a:t>https://healthysafechildren.org/sites/default/files/EBP-ModulesChkltsMod-3-508.pdf</a:t>
            </a:r>
            <a:r>
              <a:rPr lang="en-US" sz="1200" dirty="0">
                <a:latin typeface="+mn-lt"/>
              </a:rPr>
              <a:t> </a:t>
            </a:r>
          </a:p>
          <a:p>
            <a:r>
              <a:rPr lang="en-US" sz="1200" dirty="0">
                <a:latin typeface="+mn-lt"/>
              </a:rPr>
              <a:t>It is brief and intended to support planning and teaming processes.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709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district example from Seattle’s School Based Health Centers offers an example of how one community delivers Tiers 2 and 3 services and supports in their schools.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89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4100172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Consider: </a:t>
            </a:r>
            <a:r>
              <a:rPr kumimoji="0" lang="en-US" sz="1200" b="0" i="0" u="none" strike="noStrike" kern="1200" cap="none" spc="0" normalizeH="0" baseline="0" noProof="0" dirty="0">
                <a:ln>
                  <a:noFill/>
                </a:ln>
                <a:solidFill>
                  <a:schemeClr val="tx1"/>
                </a:solidFill>
                <a:effectLst/>
                <a:uLnTx/>
                <a:uFillTx/>
                <a:latin typeface="+mn-lt"/>
                <a:ea typeface="+mn-ea"/>
                <a:cs typeface="+mn-cs"/>
              </a:rPr>
              <a:t>To what extent did your district/school use best practices to </a:t>
            </a:r>
            <a:r>
              <a:rPr kumimoji="0" lang="en-US" sz="1200" b="1" i="0" u="none" strike="noStrike" kern="1200" cap="none" spc="0" normalizeH="0" baseline="0" noProof="0" dirty="0">
                <a:ln>
                  <a:noFill/>
                </a:ln>
                <a:solidFill>
                  <a:schemeClr val="tx1"/>
                </a:solidFill>
                <a:effectLst/>
                <a:uLnTx/>
                <a:uFillTx/>
                <a:latin typeface="+mn-lt"/>
                <a:ea typeface="+mn-ea"/>
                <a:cs typeface="+mn-cs"/>
              </a:rPr>
              <a:t>ensure adequate resource capacity to implement </a:t>
            </a:r>
            <a:r>
              <a:rPr kumimoji="0" lang="en-US" sz="1200" b="0" i="0" u="none" strike="noStrike" kern="1200" cap="none" spc="0" normalizeH="0" baseline="0" noProof="0" dirty="0">
                <a:ln>
                  <a:noFill/>
                </a:ln>
                <a:solidFill>
                  <a:schemeClr val="tx1"/>
                </a:solidFill>
                <a:effectLst/>
                <a:uLnTx/>
                <a:uFillTx/>
                <a:latin typeface="+mn-lt"/>
                <a:ea typeface="+mn-ea"/>
                <a:cs typeface="+mn-cs"/>
              </a:rPr>
              <a:t>early intervention and treatment (Tiers 2 and 3) services and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research is clear that training and professional development is absolutely necessary to support implementation. However, it doesn’t stop there. Training should be interactive, and because one-time training rarely results in meaningful practice change, ongoing implementation supports such as coaching and consultation are equally important. Distribution of materials and one-time didactic training without follow-up support are </a:t>
            </a:r>
            <a:r>
              <a:rPr lang="en-US" sz="1200" i="1" u="none" kern="1200" dirty="0">
                <a:solidFill>
                  <a:schemeClr val="tx1"/>
                </a:solidFill>
                <a:effectLst/>
                <a:latin typeface="+mn-lt"/>
                <a:ea typeface="+mn-ea"/>
                <a:cs typeface="+mn-cs"/>
              </a:rPr>
              <a:t>not</a:t>
            </a:r>
            <a:r>
              <a:rPr lang="en-US" sz="1200" i="0" kern="1200" dirty="0">
                <a:solidFill>
                  <a:schemeClr val="tx1"/>
                </a:solidFill>
                <a:effectLst/>
                <a:latin typeface="+mn-lt"/>
                <a:ea typeface="+mn-ea"/>
                <a:cs typeface="+mn-cs"/>
              </a:rPr>
              <a:t> best practices to support training and implementation of practices and are generally necessary but insufficient to support implementation in schools.</a:t>
            </a:r>
          </a:p>
          <a:p>
            <a:pPr lvl="0">
              <a:lnSpc>
                <a:spcPct val="100000"/>
              </a:lnSpc>
              <a:spcBef>
                <a:spcPts val="0"/>
              </a:spcBef>
              <a:spcAft>
                <a:spcPts val="0"/>
              </a:spcAft>
            </a:pPr>
            <a:endParaRPr lang="en-US" sz="1200" i="0" kern="1200" dirty="0">
              <a:solidFill>
                <a:schemeClr val="tx1"/>
              </a:solidFill>
              <a:effectLst/>
              <a:latin typeface="+mn-lt"/>
              <a:ea typeface="+mn-ea"/>
              <a:cs typeface="+mn-cs"/>
            </a:endParaRPr>
          </a:p>
          <a:p>
            <a:pPr lvl="0">
              <a:lnSpc>
                <a:spcPct val="100000"/>
              </a:lnSpc>
              <a:spcBef>
                <a:spcPts val="0"/>
              </a:spcBef>
              <a:spcAft>
                <a:spcPts val="0"/>
              </a:spcAft>
            </a:pPr>
            <a:r>
              <a:rPr lang="en-US" sz="1200" b="1" i="0" kern="1200" dirty="0">
                <a:solidFill>
                  <a:schemeClr val="tx1"/>
                </a:solidFill>
                <a:effectLst/>
                <a:latin typeface="+mn-lt"/>
                <a:ea typeface="+mn-ea"/>
                <a:cs typeface="+mn-cs"/>
              </a:rPr>
              <a:t>Best practices for this indicator include:</a:t>
            </a:r>
          </a:p>
          <a:p>
            <a:pPr marL="171450" indent="-171450">
              <a:buFont typeface="Arial" panose="020B0604020202020204" pitchFamily="34" charset="0"/>
              <a:buChar char="•"/>
            </a:pPr>
            <a:r>
              <a:rPr lang="en-US" dirty="0"/>
              <a:t>Provide interactive trainings (with opportunity for skills practice, role plays, action planning.</a:t>
            </a:r>
            <a:endParaRPr lang="en-US" dirty="0">
              <a:cs typeface="Calibri"/>
            </a:endParaRPr>
          </a:p>
          <a:p>
            <a:pPr marL="171450" indent="-171450">
              <a:buFont typeface="Arial" panose="020B0604020202020204" pitchFamily="34" charset="0"/>
              <a:buChar char="•"/>
            </a:pPr>
            <a:r>
              <a:rPr lang="en-US" dirty="0"/>
              <a:t>Provide ongoing support for implementation (by regular coaching, consultation, or supervision that includes skills practice, role plays, and corrective feedback, as well as fidelity monitoring and feedback processes</a:t>
            </a:r>
            <a:endParaRPr lang="en-US" dirty="0">
              <a:cs typeface="Calibri"/>
            </a:endParaRPr>
          </a:p>
          <a:p>
            <a:pPr marL="171450" indent="-171450">
              <a:buFont typeface="Arial" panose="020B0604020202020204" pitchFamily="34" charset="0"/>
              <a:buChar char="•"/>
            </a:pPr>
            <a:r>
              <a:rPr lang="en-US" dirty="0"/>
              <a:t>Ensure trainings appropriately integrate principles of cultural responsiveness, anti-racism, and equity considerations relevant to the topic</a:t>
            </a:r>
            <a:endParaRPr lang="en-US" dirty="0">
              <a:cs typeface="Calibri" panose="020F0502020204030204"/>
            </a:endParaRPr>
          </a:p>
          <a:p>
            <a:pPr marL="171450" indent="-171450">
              <a:buFont typeface="Arial" panose="020B0604020202020204" pitchFamily="34" charset="0"/>
              <a:buChar char="•"/>
            </a:pPr>
            <a:r>
              <a:rPr lang="en-US" dirty="0"/>
              <a:t>NOTE: Distribution of materials and one-time didactic trainings without follow-up support are not best practices to support training and implementation of practices and are generally necessary but insufficient to support implementation in schools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7204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As mentioned on the previous slide, one-time training may improve knowledge or attitudes, but not actual practice. Coaching and consultation about the practices directly in the classroom or school setting where they are delivered is the best way to support implementers (such as clinicians, teachers, peer leaders, parent advocates) to learn and apply the skills to deliver the practice or program. The gold standard of training is an interactive workshop with materials and ongoing coaching or consultation. </a:t>
            </a:r>
          </a:p>
          <a:p>
            <a:endParaRPr lang="en-US" sz="1200" dirty="0">
              <a:latin typeface="+mn-lt"/>
            </a:endParaRPr>
          </a:p>
          <a:p>
            <a:r>
              <a:rPr lang="en-US" sz="1200" dirty="0">
                <a:latin typeface="+mn-lt"/>
              </a:rPr>
              <a:t>Train-the-trainer models are increasingly popular for the cost-and-time-effectiveness of investing in the training and coaching of a smaller group of individuals to train others. However, the research literature supporting the effectiveness of this strategy is mixed at best; thus, we recommend if you use this model, you build in a substantial amount of oversight for the trainers and their trainees to ensure fidelity.</a:t>
            </a:r>
          </a:p>
          <a:p>
            <a:endParaRPr lang="en-US" sz="1200" dirty="0">
              <a:latin typeface="+mn-lt"/>
            </a:endParaRPr>
          </a:p>
          <a:p>
            <a:r>
              <a:rPr lang="en-US" sz="1200" b="0" dirty="0">
                <a:latin typeface="+mn-lt"/>
              </a:rPr>
              <a:t>Finally, it is important to recognize that training is not an event, it is a process. This is the same with implementation overall. Even with the best planning and support, implementation projects take three years to achieve about 80% success. In order to maximize the return on your investment in training days and materials, ongoing supports should be included. </a:t>
            </a: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893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district strategy offers another example of delivering Tiers 2 and 3 services using a triaging system to the right intensity of care.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776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Consider - </a:t>
            </a:r>
            <a:r>
              <a:rPr kumimoji="0" lang="en-US" sz="1200" b="0" i="0" u="none" strike="noStrike" kern="1200" cap="none" spc="0" normalizeH="0" baseline="0" noProof="0" dirty="0">
                <a:ln>
                  <a:noFill/>
                </a:ln>
                <a:solidFill>
                  <a:srgbClr val="6A4A62"/>
                </a:solidFill>
                <a:effectLst/>
                <a:uLnTx/>
                <a:uFillTx/>
                <a:latin typeface="+mn-lt"/>
                <a:ea typeface="+mn-ea"/>
                <a:cs typeface="+mn-cs"/>
              </a:rPr>
              <a:t>To what extent did your district/school use best practices to </a:t>
            </a:r>
            <a:r>
              <a:rPr kumimoji="0" lang="en-US" sz="1200" b="1" i="0" u="none" strike="noStrike" kern="1200" cap="none" spc="0" normalizeH="0" baseline="0" noProof="0" dirty="0">
                <a:ln>
                  <a:noFill/>
                </a:ln>
                <a:solidFill>
                  <a:srgbClr val="6A4A62"/>
                </a:solidFill>
                <a:effectLst/>
                <a:uLnTx/>
                <a:uFillTx/>
                <a:latin typeface="+mn-lt"/>
                <a:ea typeface="+mn-ea"/>
                <a:cs typeface="+mn-cs"/>
              </a:rPr>
              <a:t>monitor fidelity of the implementation of early intervention and treatment (Tiers 2 and 3) services and supports</a:t>
            </a:r>
            <a:r>
              <a:rPr kumimoji="0" lang="en-US" sz="1200" b="0" i="0" u="none" strike="noStrike" kern="1200" cap="none" spc="0" normalizeH="0" baseline="0" noProof="0" dirty="0">
                <a:ln>
                  <a:noFill/>
                </a:ln>
                <a:solidFill>
                  <a:srgbClr val="6A4A62"/>
                </a:solidFill>
                <a:effectLst/>
                <a:uLnTx/>
                <a:uFillTx/>
                <a:latin typeface="+mn-lt"/>
                <a:ea typeface="+mn-ea"/>
                <a:cs typeface="+mn-cs"/>
              </a:rPr>
              <a:t>?</a:t>
            </a:r>
          </a:p>
          <a:p>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Fidelity monitoring goes hand in hand with ongoing implementation supports. In fact, fidelity monitoring activities can be built into coaching and consultation models by adding a fidelity tool or measure to inform specific topics to discuss or skills to model. </a:t>
            </a:r>
          </a:p>
          <a:p>
            <a:endParaRPr lang="en-US" sz="120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practices for this indicator include</a:t>
            </a:r>
            <a:r>
              <a:rPr lang="en-US" sz="120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Identify fidelity monitoring tools specific to the practice </a:t>
            </a:r>
            <a:r>
              <a:rPr lang="en-US" dirty="0"/>
              <a:t>being implemented or develop a tool specific to the practice and the implementation context in schools (based on fidelity monitoring tools for similar evidence-based practices). Tools might involve reviewing student records or progress, directly observing school staff who are implementing the practice and/or talking with those implementing or receiving the practice</a:t>
            </a:r>
            <a:endParaRPr lang="en-US" dirty="0">
              <a:cs typeface="Calibri" panose="020F0502020204030204"/>
            </a:endParaRPr>
          </a:p>
          <a:p>
            <a:pPr marL="171450" indent="-171450">
              <a:buFont typeface="Arial" panose="020B0604020202020204" pitchFamily="34" charset="0"/>
              <a:buChar char="•"/>
            </a:pPr>
            <a:r>
              <a:rPr lang="en-US" dirty="0"/>
              <a:t>Ensure your fidelity monitoring tool or system measures the following:</a:t>
            </a:r>
            <a:endParaRPr lang="en-US" dirty="0">
              <a:cs typeface="Calibri" panose="020F0502020204030204"/>
            </a:endParaRPr>
          </a:p>
          <a:p>
            <a:pPr lvl="1" indent="-171450">
              <a:buFont typeface="Arial" panose="020B0604020202020204" pitchFamily="34" charset="0"/>
              <a:buChar char="•"/>
            </a:pPr>
            <a:r>
              <a:rPr lang="en-US" dirty="0"/>
              <a:t>Adherence to intervention content (what is being implemented)</a:t>
            </a:r>
            <a:endParaRPr lang="en-US" dirty="0">
              <a:cs typeface="Calibri" panose="020F0502020204030204"/>
            </a:endParaRPr>
          </a:p>
          <a:p>
            <a:pPr lvl="1" indent="-171450">
              <a:buFont typeface="Arial" panose="020B0604020202020204" pitchFamily="34" charset="0"/>
              <a:buChar char="•"/>
            </a:pPr>
            <a:r>
              <a:rPr lang="en-US" dirty="0"/>
              <a:t>Quality of program delivery (manner in which the facilitator delivers/implements program)</a:t>
            </a:r>
            <a:endParaRPr lang="en-US" dirty="0">
              <a:cs typeface="Calibri" panose="020F0502020204030204"/>
            </a:endParaRPr>
          </a:p>
          <a:p>
            <a:pPr lvl="1" indent="-171450">
              <a:buFont typeface="Arial" panose="020B0604020202020204" pitchFamily="34" charset="0"/>
              <a:buChar char="•"/>
            </a:pPr>
            <a:r>
              <a:rPr lang="en-US" dirty="0"/>
              <a:t>Disparities, inequities and disproportionalities related to the implementation of early interventions and treatment services and supports</a:t>
            </a:r>
            <a:endParaRPr lang="en-US" dirty="0">
              <a:cs typeface="Calibri" panose="020F0502020204030204"/>
            </a:endParaRPr>
          </a:p>
          <a:p>
            <a:pPr lvl="1" indent="-171450">
              <a:buFont typeface="Arial" panose="020B0604020202020204" pitchFamily="34" charset="0"/>
              <a:buChar char="•"/>
            </a:pPr>
            <a:r>
              <a:rPr lang="en-US" dirty="0"/>
              <a:t>Logistics (conducive implementation environment, number/length of sessions implemented)</a:t>
            </a:r>
            <a:endParaRPr lang="en-US" dirty="0">
              <a:cs typeface="Calibri" panose="020F0502020204030204"/>
            </a:endParaRPr>
          </a:p>
          <a:p>
            <a:pPr lvl="1" indent="-171450">
              <a:buFont typeface="Arial" panose="020B0604020202020204" pitchFamily="34" charset="0"/>
              <a:buChar char="•"/>
            </a:pPr>
            <a:r>
              <a:rPr lang="en-US" dirty="0"/>
              <a:t>Participant responsiveness to and staff engagement in services and supports by cultural group or identity (i.e., age, disability, ethnicity, gender identity and expression, language, national origin, race, religion, sexual orientation, sex, socioeconomic status) relevant to the program and school community</a:t>
            </a:r>
          </a:p>
          <a:p>
            <a:pPr marL="171450" indent="-171450">
              <a:buFont typeface="Arial" panose="020B0604020202020204" pitchFamily="34" charset="0"/>
              <a:buChar char="•"/>
            </a:pPr>
            <a:r>
              <a:rPr lang="en-US" dirty="0"/>
              <a:t>Determine frequency of fidelity measurement based on what is feasible and will yield actionable information</a:t>
            </a:r>
            <a:endParaRPr lang="en-US" dirty="0">
              <a:cs typeface="Calibri" panose="020F0502020204030204"/>
            </a:endParaRPr>
          </a:p>
          <a:p>
            <a:pPr marL="171450" indent="-171450">
              <a:buFont typeface="Arial" panose="020B0604020202020204" pitchFamily="34" charset="0"/>
              <a:buChar char="•"/>
            </a:pPr>
            <a:r>
              <a:rPr lang="en-US" dirty="0"/>
              <a:t>Establish a benchmark for acceptable levels of feasibility (e.g., not acceptable, adequate, excellent)</a:t>
            </a:r>
            <a:endParaRPr lang="en-US" dirty="0">
              <a:cs typeface="Calibri" panose="020F0502020204030204"/>
            </a:endParaRPr>
          </a:p>
          <a:p>
            <a:pPr marL="171450" indent="-171450">
              <a:buFont typeface="Arial" panose="020B0604020202020204" pitchFamily="34" charset="0"/>
              <a:buChar char="•"/>
            </a:pPr>
            <a:r>
              <a:rPr lang="en-US" dirty="0"/>
              <a:t>Monitor and track changes or adaptations to the practice</a:t>
            </a:r>
            <a:endParaRPr lang="en-US" dirty="0">
              <a:cs typeface="Calibri" panose="020F0502020204030204"/>
            </a:endParaRPr>
          </a:p>
          <a:p>
            <a:pPr marL="171450" indent="-171450">
              <a:buFont typeface="Arial" panose="020B0604020202020204" pitchFamily="34" charset="0"/>
              <a:buChar char="•"/>
            </a:pPr>
            <a:r>
              <a:rPr lang="en-US" dirty="0"/>
              <a:t>Provide feedback to implementers and use the results to continuously improve, adapt and sustain implementation</a:t>
            </a:r>
            <a:endParaRPr lang="en-US" dirty="0">
              <a:cs typeface="Calibri" panose="020F0502020204030204"/>
            </a:endParaRPr>
          </a:p>
          <a:p>
            <a:pPr marL="171450" indent="-171450">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535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Fidelity monitoring measures the presence of a program, practice, or initiative as it is used in daily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involves knowing what is intended, in terms of skill development or competencies included. Next, you need a way to know the extent to which a person – the implementer – did what was intended.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When monitoring fidelity, you will want to pay attention to what degree the content of the program or practice is being implemented as intended. However, the implementer’s skill in effectively delivering the content, the context or environmental factors that implementation occurs in (e.g., the school or classroom setting), and any adaptations or changes to the content are also part of the fidelity monitoring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most valuable part of fidelity monitoring is having a way to explain the progress or outcomes you observe. Even if the program is going very well, without fidelity data you might not know why exactly. Moreover, if the program is not going very well, fidelity data can indicate areas of implementation that need more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911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is a basic fidelity monitoring checklist developed by the </a:t>
            </a:r>
            <a:r>
              <a:rPr lang="en-US" sz="1200" dirty="0" err="1">
                <a:latin typeface="+mn-lt"/>
              </a:rPr>
              <a:t>NCSMH</a:t>
            </a:r>
            <a:r>
              <a:rPr lang="en-US" sz="1200" dirty="0">
                <a:latin typeface="+mn-lt"/>
              </a:rPr>
              <a:t> in collaboration with the American Institutes for Research that can be used the next time you’re planning ahead to monitor fidelity to a specific practice or program. The intention of this checklist is to provide a quick reference for different considerations during the planning process, including the identification of fidelity monitoring tools, determining how often you need to collect fidelity data, what you would like to set as an “acceptable” benchmark, and how you will monitor and document changes or adaptations that are occurring in the school setting.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434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intervention selection process is a great time to think about how you will monitor fidelity. Some evidence-based programs have a fidelity monitoring tool, and in other cases you might have to develop something yourself. This can be as informal as routine check-ins about implementation using the initial training materials as a guide. Or, fidelity monitoring methods can include a records review with a tool or checklist of items that might indicate the practice was implemented as intended (although of course not everything that is done is documented, so that can be a limitation of records review). The most common way to monitor fidelity is via a formal observation of implementation with ratings of specific aspects of the implementation.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Adaptation is a natural part of implementation. Document it and determine how much and what type of adaptations are appropriate as a team with input from implementers and program developers or trainers. Your team will need to decide how to balance fidelity benchmarks and adaptations for each program or practice you’re implementing. Implementer feedback and </a:t>
            </a:r>
            <a:r>
              <a:rPr lang="en-US" sz="1200" dirty="0" err="1">
                <a:latin typeface="+mn-lt"/>
              </a:rPr>
              <a:t>EBP</a:t>
            </a:r>
            <a:r>
              <a:rPr lang="en-US" sz="1200" dirty="0">
                <a:latin typeface="+mn-lt"/>
              </a:rPr>
              <a:t> developer input can be very helpful in this process. For example, if a teacher tells you she can only deliver the program in 30-minute sessions but the manual is written for 45-minute sessions, that is a necessary adaptation for the school context about which you may need to work with the developer and even obtain input from other schools/districts implementing the program to decide how to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Finally, you should always create feedback loops with the data, meaning that the findings are used constructively to learn from and support implementers over time. Make sure to provide feedback on strengths and areas for improvement. Fidelity data can also be used within your district or school mental health team to indicate how well the program or practice is fitting in the school context with your students. Some programs or practices will inevitably be a better fit than others, and fidelity data can be used to make decisions about whether or not to continue implementation and focus energy on sustainability.</a:t>
            </a: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1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200" b="0" dirty="0">
                <a:solidFill>
                  <a:srgbClr val="6A4A62"/>
                </a:solidFill>
                <a:latin typeface="+mn-lt"/>
              </a:rPr>
              <a:t>Let’s take a few minutes to reflect.</a:t>
            </a:r>
          </a:p>
          <a:p>
            <a:pPr marL="0" indent="0">
              <a:spcAft>
                <a:spcPts val="600"/>
              </a:spcAft>
              <a:buNone/>
            </a:pPr>
            <a:endParaRPr lang="en-US" sz="1200" b="0" dirty="0">
              <a:solidFill>
                <a:srgbClr val="6A4A62"/>
              </a:solidFill>
              <a:latin typeface="+mn-lt"/>
            </a:endParaRPr>
          </a:p>
          <a:p>
            <a:pPr marL="0" indent="0">
              <a:spcAft>
                <a:spcPts val="600"/>
              </a:spcAft>
              <a:buNone/>
            </a:pPr>
            <a:r>
              <a:rPr lang="en-US" sz="1200" b="1" dirty="0">
                <a:solidFill>
                  <a:srgbClr val="6A4A62"/>
                </a:solidFill>
                <a:latin typeface="+mn-lt"/>
              </a:rPr>
              <a:t>Reflection:</a:t>
            </a:r>
          </a:p>
          <a:p>
            <a:pPr marL="0" indent="0">
              <a:lnSpc>
                <a:spcPct val="120000"/>
              </a:lnSpc>
              <a:buNone/>
            </a:pPr>
            <a:r>
              <a:rPr lang="en-US" sz="1200" dirty="0">
                <a:solidFill>
                  <a:srgbClr val="6A4A62"/>
                </a:solidFill>
                <a:latin typeface="+mn-lt"/>
              </a:rPr>
              <a:t>Select a Tier 2 or Tier 3 intervention that is currently being implemented.  Discuss how, if at all, fidelity is being monitored and informing the implementation process.  </a:t>
            </a:r>
          </a:p>
          <a:p>
            <a:endParaRPr lang="en-US" sz="1200" dirty="0">
              <a:latin typeface="+mn-lt"/>
            </a:endParaRPr>
          </a:p>
          <a:p>
            <a:r>
              <a:rPr lang="en-US" sz="1200" b="1" dirty="0">
                <a:latin typeface="+mn-lt"/>
              </a:rPr>
              <a:t>Reflection Considerations:</a:t>
            </a:r>
          </a:p>
          <a:p>
            <a:pPr>
              <a:lnSpc>
                <a:spcPct val="90000"/>
              </a:lnSpc>
              <a:spcBef>
                <a:spcPts val="1000"/>
              </a:spcBef>
            </a:pPr>
            <a:r>
              <a:rPr lang="en-US" sz="1200" b="0" dirty="0">
                <a:solidFill>
                  <a:srgbClr val="684860"/>
                </a:solidFill>
                <a:latin typeface="+mn-lt"/>
              </a:rPr>
              <a:t>What intervention is being used?</a:t>
            </a:r>
          </a:p>
          <a:p>
            <a:pPr>
              <a:lnSpc>
                <a:spcPct val="90000"/>
              </a:lnSpc>
              <a:spcBef>
                <a:spcPts val="1000"/>
              </a:spcBef>
            </a:pPr>
            <a:endParaRPr lang="en-US" sz="1200" b="0" dirty="0">
              <a:solidFill>
                <a:srgbClr val="684860"/>
              </a:solidFill>
              <a:latin typeface="+mn-lt"/>
            </a:endParaRPr>
          </a:p>
          <a:p>
            <a:pPr>
              <a:lnSpc>
                <a:spcPct val="90000"/>
              </a:lnSpc>
              <a:spcBef>
                <a:spcPts val="1000"/>
              </a:spcBef>
            </a:pPr>
            <a:r>
              <a:rPr lang="en-US" sz="1200" b="0" dirty="0">
                <a:solidFill>
                  <a:srgbClr val="684860"/>
                </a:solidFill>
                <a:latin typeface="+mn-lt"/>
              </a:rPr>
              <a:t>How is fidelity being assessed?</a:t>
            </a:r>
          </a:p>
          <a:p>
            <a:pPr>
              <a:lnSpc>
                <a:spcPct val="90000"/>
              </a:lnSpc>
              <a:spcBef>
                <a:spcPts val="1000"/>
              </a:spcBef>
            </a:pPr>
            <a:endParaRPr lang="en-US" sz="1200" b="0" dirty="0">
              <a:solidFill>
                <a:srgbClr val="684860"/>
              </a:solidFill>
              <a:latin typeface="+mn-lt"/>
            </a:endParaRPr>
          </a:p>
          <a:p>
            <a:pPr>
              <a:lnSpc>
                <a:spcPct val="90000"/>
              </a:lnSpc>
              <a:spcBef>
                <a:spcPts val="1000"/>
              </a:spcBef>
            </a:pPr>
            <a:r>
              <a:rPr lang="en-US" sz="1200" b="0" dirty="0">
                <a:solidFill>
                  <a:srgbClr val="684860"/>
                </a:solidFill>
                <a:latin typeface="+mn-lt"/>
              </a:rPr>
              <a:t>What feedback loops are in place to use the fidelity data?</a:t>
            </a:r>
          </a:p>
          <a:p>
            <a:pPr>
              <a:lnSpc>
                <a:spcPct val="90000"/>
              </a:lnSpc>
              <a:spcBef>
                <a:spcPts val="1000"/>
              </a:spcBef>
            </a:pPr>
            <a:endParaRPr lang="en-US" sz="1200" b="0" dirty="0">
              <a:solidFill>
                <a:srgbClr val="684860"/>
              </a:solidFill>
              <a:latin typeface="+mn-lt"/>
            </a:endParaRPr>
          </a:p>
          <a:p>
            <a:pPr>
              <a:lnSpc>
                <a:spcPct val="90000"/>
              </a:lnSpc>
              <a:spcBef>
                <a:spcPts val="1000"/>
              </a:spcBef>
            </a:pPr>
            <a:r>
              <a:rPr lang="en-US" sz="1200" b="0" dirty="0">
                <a:solidFill>
                  <a:srgbClr val="684860"/>
                </a:solidFill>
                <a:latin typeface="+mn-lt"/>
              </a:rPr>
              <a:t>How can fidelity monitoring be improved?</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25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93700" lvl="0" indent="0" algn="l" defTabSz="914400" rtl="0" eaLnBrk="1" fontAlgn="auto" latinLnBrk="0" hangingPunct="1">
              <a:lnSpc>
                <a:spcPct val="100000"/>
              </a:lnSpc>
              <a:spcBef>
                <a:spcPts val="0"/>
              </a:spcBef>
              <a:spcAft>
                <a:spcPts val="0"/>
              </a:spcAft>
              <a:buClrTx/>
              <a:buSzTx/>
              <a:buFontTx/>
              <a:buNone/>
              <a:tabLst/>
              <a:defRPr/>
            </a:pPr>
            <a:r>
              <a:rPr lang="en-US" sz="1200" b="1" i="1" dirty="0">
                <a:effectLst/>
                <a:latin typeface="+mn-lt"/>
                <a:ea typeface="Times New Roman" panose="02020603050405020304" pitchFamily="18" charset="0"/>
              </a:rPr>
              <a:t>Trainer Note: </a:t>
            </a:r>
            <a:r>
              <a:rPr lang="en-US" sz="1200" i="1" dirty="0">
                <a:effectLst/>
                <a:latin typeface="+mn-lt"/>
                <a:ea typeface="Times New Roman" panose="02020603050405020304" pitchFamily="18" charset="0"/>
              </a:rPr>
              <a:t>The remainder of this module is specific to early intervention and treatment supports and services and includes content that did not appear in Module 5.</a:t>
            </a:r>
          </a:p>
          <a:p>
            <a:pPr marL="0" marR="39370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mn-lt"/>
              <a:ea typeface="Times New Roman" panose="02020603050405020304" pitchFamily="18" charset="0"/>
            </a:endParaRPr>
          </a:p>
          <a:p>
            <a:pPr marL="0" marR="39370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mn-lt"/>
                <a:ea typeface="Times New Roman" panose="02020603050405020304" pitchFamily="18" charset="0"/>
              </a:rPr>
              <a:t>Consider: </a:t>
            </a:r>
            <a:r>
              <a:rPr lang="en-US" sz="1200" i="1" dirty="0">
                <a:effectLst/>
                <a:latin typeface="+mn-lt"/>
                <a:ea typeface="Times New Roman" panose="02020603050405020304" pitchFamily="18" charset="0"/>
              </a:rPr>
              <a:t>To what extent </a:t>
            </a:r>
            <a:r>
              <a:rPr lang="en-US" sz="1200" dirty="0">
                <a:solidFill>
                  <a:srgbClr val="6A4A62"/>
                </a:solidFill>
                <a:latin typeface="+mn-lt"/>
              </a:rPr>
              <a:t>did your district/school </a:t>
            </a:r>
            <a:r>
              <a:rPr lang="en-US" sz="1200" b="1" dirty="0">
                <a:solidFill>
                  <a:srgbClr val="5E3E60"/>
                </a:solidFill>
                <a:latin typeface="+mn-lt"/>
              </a:rPr>
              <a:t>ensure intervention goals are specific, measurable, achievable, relevant, and time bound (SMART)? </a:t>
            </a:r>
          </a:p>
          <a:p>
            <a:pPr marL="0" marR="39370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mn-lt"/>
              <a:ea typeface="Times New Roman" panose="02020603050405020304" pitchFamily="18" charset="0"/>
            </a:endParaRPr>
          </a:p>
          <a:p>
            <a:pPr marL="0" marR="393700">
              <a:spcBef>
                <a:spcPts val="0"/>
              </a:spcBef>
              <a:spcAft>
                <a:spcPts val="0"/>
              </a:spcAft>
            </a:pPr>
            <a:r>
              <a:rPr lang="en-US" sz="1200" i="0" dirty="0">
                <a:effectLst/>
                <a:latin typeface="+mn-lt"/>
                <a:ea typeface="Times New Roman" panose="02020603050405020304" pitchFamily="18" charset="0"/>
              </a:rPr>
              <a:t>One basic yet critical way to ensure early intervention and treatment services and supports are of consistent quality and students begin with the best chance of success is to create interventions goals that are SMART.  SMART goals are:</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Specific</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Measurable</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Achievable</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Relevant</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Time bound</a:t>
            </a:r>
          </a:p>
          <a:p>
            <a:pPr marL="171450" marR="393700" indent="-171450">
              <a:spcBef>
                <a:spcPts val="0"/>
              </a:spcBef>
              <a:spcAft>
                <a:spcPts val="0"/>
              </a:spcAft>
              <a:buFont typeface="Arial" panose="020B0604020202020204" pitchFamily="34" charset="0"/>
              <a:buChar char="•"/>
            </a:pPr>
            <a:endParaRPr lang="en-US" sz="1200" i="0" dirty="0">
              <a:effectLst/>
              <a:latin typeface="+mn-lt"/>
              <a:ea typeface="Times New Roman" panose="02020603050405020304" pitchFamily="18" charset="0"/>
            </a:endParaRPr>
          </a:p>
          <a:p>
            <a:pPr marL="0" marR="393700">
              <a:spcBef>
                <a:spcPts val="0"/>
              </a:spcBef>
              <a:spcAft>
                <a:spcPts val="0"/>
              </a:spcAft>
            </a:pPr>
            <a:r>
              <a:rPr lang="en-US" sz="1200" i="0" dirty="0">
                <a:effectLst/>
                <a:latin typeface="+mn-lt"/>
                <a:ea typeface="Times New Roman" panose="02020603050405020304" pitchFamily="18" charset="0"/>
              </a:rPr>
              <a:t>Goals may be documented in a treatment plan, individualized education program (IEP), or other charting or documentation system to track student response to intervention over time.</a:t>
            </a:r>
            <a:endParaRPr lang="en-US" sz="1200" i="1" dirty="0">
              <a:effectLst/>
              <a:latin typeface="+mn-lt"/>
              <a:ea typeface="Times New Roman" panose="02020603050405020304" pitchFamily="18" charset="0"/>
            </a:endParaRPr>
          </a:p>
          <a:p>
            <a:pPr marL="0" marR="393700">
              <a:spcBef>
                <a:spcPts val="0"/>
              </a:spcBef>
              <a:spcAft>
                <a:spcPts val="0"/>
              </a:spcAft>
            </a:pPr>
            <a:endParaRPr lang="en-US" sz="1200" i="1" dirty="0">
              <a:effectLst/>
              <a:latin typeface="+mn-lt"/>
              <a:ea typeface="Times New Roman" panose="02020603050405020304" pitchFamily="18" charset="0"/>
            </a:endParaRPr>
          </a:p>
          <a:p>
            <a:pPr marL="0" marR="393700">
              <a:spcBef>
                <a:spcPts val="0"/>
              </a:spcBef>
              <a:spcAft>
                <a:spcPts val="0"/>
              </a:spcAft>
            </a:pPr>
            <a:r>
              <a:rPr lang="en-US" sz="1200" b="1" i="0" dirty="0">
                <a:effectLst/>
                <a:latin typeface="+mn-lt"/>
                <a:ea typeface="Times New Roman" panose="02020603050405020304" pitchFamily="18" charset="0"/>
              </a:rPr>
              <a:t>Best practices for this indicator include:</a:t>
            </a:r>
            <a:endParaRPr lang="en-US" sz="1200" b="1" i="0" dirty="0">
              <a:effectLst/>
              <a:latin typeface="+mn-lt"/>
              <a:ea typeface="Times New Roman" panose="02020603050405020304" pitchFamily="18" charset="0"/>
              <a:cs typeface="Calibri"/>
            </a:endParaRPr>
          </a:p>
          <a:p>
            <a:pPr marL="285750" indent="-285750">
              <a:buFont typeface="Arial"/>
              <a:buChar char="•"/>
            </a:pPr>
            <a:r>
              <a:rPr lang="en-US" dirty="0"/>
              <a:t>Work with the student, family, and school staff to establish specific goals for the student’s success. This typically involves standardized data collection, observation and/or discussion</a:t>
            </a:r>
            <a:endParaRPr lang="en-US" b="1" dirty="0"/>
          </a:p>
          <a:p>
            <a:pPr marL="285750" indent="-285750">
              <a:buFont typeface="Arial"/>
              <a:buChar char="•"/>
            </a:pPr>
            <a:r>
              <a:rPr lang="en-US" dirty="0"/>
              <a:t>Ensure goals are specific (concrete, detailed, and well-defined) and aligned with student and family’s cultural values, beliefs, strengths, and needs</a:t>
            </a:r>
            <a:endParaRPr lang="en-US" b="1" dirty="0"/>
          </a:p>
          <a:p>
            <a:pPr marL="285750" indent="-285750">
              <a:buFont typeface="Arial"/>
              <a:buChar char="•"/>
            </a:pPr>
            <a:r>
              <a:rPr lang="en-US" dirty="0"/>
              <a:t>Include strengths-based and person-first language (where appropriate)</a:t>
            </a:r>
            <a:endParaRPr lang="en-US" b="1" dirty="0"/>
          </a:p>
          <a:p>
            <a:pPr marL="285750" indent="-285750">
              <a:buFont typeface="Arial"/>
              <a:buChar char="•"/>
            </a:pPr>
            <a:r>
              <a:rPr lang="en-US" dirty="0"/>
              <a:t>Establish a measurement plan and set an achievable benchmark What is achievable will depend on the baseline. For example, if the student is not currently staying in school any days of the week, an achievable goal might be to stay in school 2 out of 5 days to start. Or, if the student is currently referred to the front office once per day, an achievable initial goal might be to decrease office referrals from 5 per week to 3 per week</a:t>
            </a:r>
            <a:endParaRPr lang="en-US" b="1" dirty="0">
              <a:cs typeface="Calibri" panose="020F0502020204030204"/>
            </a:endParaRPr>
          </a:p>
          <a:p>
            <a:pPr marL="285750" marR="393700" indent="-285750">
              <a:buFont typeface="Arial"/>
              <a:buChar char="•"/>
            </a:pPr>
            <a:r>
              <a:rPr lang="en-US" dirty="0"/>
              <a:t>Ensure goals are time specific, meaning there is a target date identified and interim steps are included to monitor progress during a specific timeline for goals to be achieved</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537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Goals should always be developed collaboratively with the student, their parent or relevant family member(s), and school staff as appropriate depending on the type of intervention targets. This worksheet can be used to guide conversations about specific intervention targets to turn them into SMART goals and think ahead about working toward them in a systematic 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58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this module, we will review the definition and value of mental health early intervention and treatment services in schools. Next, we will discuss quality indicators and best practices to effectively implement these services and supports. </a:t>
            </a:r>
            <a:r>
              <a:rPr kumimoji="0" lang="en-US" sz="1200" b="1" i="0" u="none" strike="noStrike" kern="1200" cap="none" spc="0" normalizeH="0" baseline="0" noProof="0" dirty="0">
                <a:ln>
                  <a:noFill/>
                </a:ln>
                <a:solidFill>
                  <a:prstClr val="black"/>
                </a:solidFill>
                <a:effectLst/>
                <a:uLnTx/>
                <a:uFillTx/>
                <a:latin typeface="+mn-lt"/>
                <a:ea typeface="+mn-ea"/>
                <a:cs typeface="+mn-cs"/>
              </a:rPr>
              <a:t>Many of the implementation indicators are the same as those we discussed in Module 5 for mental health promotion (Tier 1) and so will be a review and will include consideration of how they are applied to Tiers 2 and 3. </a:t>
            </a:r>
            <a:r>
              <a:rPr kumimoji="0" lang="en-US" sz="1200" b="0" i="0" u="none" strike="noStrike" kern="1200" cap="none" spc="0" normalizeH="0" baseline="0" noProof="0" dirty="0">
                <a:ln>
                  <a:noFill/>
                </a:ln>
                <a:solidFill>
                  <a:prstClr val="black"/>
                </a:solidFill>
                <a:effectLst/>
                <a:uLnTx/>
                <a:uFillTx/>
                <a:latin typeface="+mn-lt"/>
                <a:ea typeface="+mn-ea"/>
                <a:cs typeface="+mn-cs"/>
              </a:rPr>
              <a:t>At the end of the module, we will spend some strategic planning time developing your own goals related to mental health early intervention and treatment.</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78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resource provides SMART goal examples for specific target problems that students might be working on in early intervention or treatment services. This was developed by clinicians and administrators at a university-based school mental health program that partners with over 25 public schools in Baltimore. It is regularly reviewed and updated based on clinician input. As the use of SMART goals are an expectation of the program and important component of its accreditation, chart reviews are completed on a biannual basis to ensure treatment plans include SMART goals and identify any training or implementation needs within the program to ensure treatment plans are of consistent quality. This document has been especially useful for clinical interns and newly hired clinicians who are learning the documentation and treatment planning process.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9219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9370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mn-lt"/>
                <a:ea typeface="Times New Roman" panose="02020603050405020304" pitchFamily="18" charset="0"/>
              </a:rPr>
              <a:t>Consider: </a:t>
            </a:r>
            <a:r>
              <a:rPr lang="en-US" sz="1200" dirty="0">
                <a:solidFill>
                  <a:srgbClr val="6A4A62"/>
                </a:solidFill>
                <a:latin typeface="+mn-lt"/>
              </a:rPr>
              <a:t>To what extent did your district/school </a:t>
            </a:r>
            <a:r>
              <a:rPr lang="en-US" sz="1200" b="1" dirty="0">
                <a:solidFill>
                  <a:srgbClr val="5E3E60"/>
                </a:solidFill>
                <a:latin typeface="+mn-lt"/>
              </a:rPr>
              <a:t>monitor individual student progress </a:t>
            </a:r>
            <a:r>
              <a:rPr lang="en-US" sz="1200" dirty="0">
                <a:solidFill>
                  <a:srgbClr val="5E3E60"/>
                </a:solidFill>
                <a:latin typeface="+mn-lt"/>
              </a:rPr>
              <a:t>across tiers</a:t>
            </a:r>
            <a:r>
              <a:rPr lang="en-US" sz="1200" dirty="0">
                <a:solidFill>
                  <a:srgbClr val="6A4A62"/>
                </a:solidFill>
                <a:latin typeface="+mn-lt"/>
              </a:rPr>
              <a:t>?</a:t>
            </a:r>
          </a:p>
          <a:p>
            <a:pPr marL="0" marR="393700">
              <a:spcBef>
                <a:spcPts val="0"/>
              </a:spcBef>
              <a:spcAft>
                <a:spcPts val="0"/>
              </a:spcAft>
            </a:pPr>
            <a:endParaRPr lang="en-US" sz="1200" i="0" dirty="0">
              <a:effectLst/>
              <a:latin typeface="+mn-lt"/>
              <a:ea typeface="Times New Roman" panose="02020603050405020304" pitchFamily="18" charset="0"/>
            </a:endParaRPr>
          </a:p>
          <a:p>
            <a:pPr marL="0" marR="393700">
              <a:spcBef>
                <a:spcPts val="0"/>
              </a:spcBef>
              <a:spcAft>
                <a:spcPts val="0"/>
              </a:spcAft>
            </a:pPr>
            <a:r>
              <a:rPr lang="en-US" sz="1200" i="0" dirty="0">
                <a:effectLst/>
                <a:latin typeface="+mn-lt"/>
                <a:ea typeface="Times New Roman" panose="02020603050405020304" pitchFamily="18" charset="0"/>
              </a:rPr>
              <a:t>At times, Tiers 2 and 3 services and supports may operate more like a continuum than two distinct categories. A student should be recommended for services and supports based on data and input from the student, their family, and school staff. Similarly, progress monitoring should inform when a student should continue, change, or discontinue services and supports. </a:t>
            </a:r>
          </a:p>
          <a:p>
            <a:pPr marL="0" marR="393700">
              <a:spcBef>
                <a:spcPts val="0"/>
              </a:spcBef>
              <a:spcAft>
                <a:spcPts val="0"/>
              </a:spcAft>
            </a:pPr>
            <a:endParaRPr lang="en-US" sz="1200" i="0" dirty="0">
              <a:effectLst/>
              <a:latin typeface="+mn-lt"/>
              <a:ea typeface="Times New Roman" panose="02020603050405020304" pitchFamily="18" charset="0"/>
            </a:endParaRPr>
          </a:p>
          <a:p>
            <a:pPr marL="0" marR="393700">
              <a:spcBef>
                <a:spcPts val="0"/>
              </a:spcBef>
              <a:spcAft>
                <a:spcPts val="0"/>
              </a:spcAft>
            </a:pPr>
            <a:r>
              <a:rPr lang="en-US" sz="1200" b="1" i="0" dirty="0">
                <a:effectLst/>
                <a:latin typeface="+mn-lt"/>
                <a:ea typeface="Times New Roman" panose="02020603050405020304" pitchFamily="18" charset="0"/>
              </a:rPr>
              <a:t>Best practices for this indicator include:</a:t>
            </a:r>
          </a:p>
          <a:p>
            <a:pPr marL="285750" indent="-285750">
              <a:buFont typeface="Arial"/>
              <a:buChar char="•"/>
              <a:tabLst>
                <a:tab pos="444500" algn="l"/>
                <a:tab pos="445135" algn="l"/>
              </a:tabLst>
            </a:pPr>
            <a:r>
              <a:rPr lang="en-US" dirty="0"/>
              <a:t>Establish a clear process and logic for students moving from one Tier to a higher or lower Tier, considering student strengths and progress on target difficulties</a:t>
            </a:r>
          </a:p>
          <a:p>
            <a:pPr marL="285750" indent="-285750">
              <a:buFont typeface="Arial"/>
              <a:buChar char="•"/>
              <a:tabLst>
                <a:tab pos="444500" algn="l"/>
                <a:tab pos="445135" algn="l"/>
              </a:tabLst>
            </a:pPr>
            <a:r>
              <a:rPr lang="en-US" dirty="0"/>
              <a:t>Use multiple data sources and reporters</a:t>
            </a:r>
            <a:endParaRPr lang="en-US" dirty="0">
              <a:cs typeface="Calibri"/>
            </a:endParaRPr>
          </a:p>
          <a:p>
            <a:pPr marL="285750" indent="-285750">
              <a:buFont typeface="Arial"/>
              <a:buChar char="•"/>
              <a:tabLst>
                <a:tab pos="444500" algn="l"/>
                <a:tab pos="445135" algn="l"/>
              </a:tabLst>
            </a:pPr>
            <a:r>
              <a:rPr lang="en-US" dirty="0"/>
              <a:t>Use validated assessment tool(s) or clearly measured targets that are trauma-informed and healing-centered for individual progress/goal attainment</a:t>
            </a:r>
            <a:endParaRPr lang="en-US" dirty="0">
              <a:cs typeface="Calibri"/>
            </a:endParaRPr>
          </a:p>
          <a:p>
            <a:pPr marL="285750" indent="-285750">
              <a:buFont typeface="Arial"/>
              <a:buChar char="•"/>
              <a:tabLst>
                <a:tab pos="444500" algn="l"/>
                <a:tab pos="445135" algn="l"/>
              </a:tabLst>
            </a:pPr>
            <a:r>
              <a:rPr lang="en-US" dirty="0"/>
              <a:t>Use assessment tools that are validated for use with the cultural groups/identities of the student being served</a:t>
            </a:r>
            <a:endParaRPr lang="en-US" dirty="0">
              <a:cs typeface="Calibri"/>
            </a:endParaRPr>
          </a:p>
          <a:p>
            <a:pPr marL="285750" indent="-285750">
              <a:buFont typeface="Arial"/>
              <a:buChar char="•"/>
              <a:tabLst>
                <a:tab pos="444500" algn="l"/>
                <a:tab pos="445135" algn="l"/>
              </a:tabLst>
            </a:pPr>
            <a:r>
              <a:rPr lang="en-US" dirty="0"/>
              <a:t>Ensure the progress monitoring data is aligned with the purpose of the service or support the student is receiving</a:t>
            </a:r>
            <a:endParaRPr lang="en-US" dirty="0">
              <a:cs typeface="Calibri"/>
            </a:endParaRPr>
          </a:p>
          <a:p>
            <a:pPr marL="285750" indent="-285750">
              <a:buFont typeface="Arial"/>
              <a:buChar char="•"/>
              <a:tabLst>
                <a:tab pos="444500" algn="l"/>
                <a:tab pos="445135" algn="l"/>
              </a:tabLst>
            </a:pPr>
            <a:r>
              <a:rPr lang="en-US" dirty="0"/>
              <a:t>Provide culturally responsive, healing-centered feedback to the student, family, and school staff (when appropriate) about progress monitoring data to inform collaborative decision-making about changes services and supports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610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Progress monitoring and feedback is an evidence-based practice for improving student outcomes in early intervention and treatment services. Unfortunately, this practice is not used very routinely by clinicians due to implementation challenges such as not having access to the measures they like or need and having very limited time in their school day. </a:t>
            </a:r>
          </a:p>
          <a:p>
            <a:endParaRPr lang="en-US" sz="1200" dirty="0">
              <a:latin typeface="+mn-lt"/>
            </a:endParaRPr>
          </a:p>
          <a:p>
            <a:r>
              <a:rPr lang="en-US" sz="1200" dirty="0">
                <a:latin typeface="+mn-lt"/>
              </a:rPr>
              <a:t>With focused effort, progress monitoring and feedback is definitely feasible in schools and can make a big difference in student outcomes. </a:t>
            </a:r>
          </a:p>
          <a:p>
            <a:endParaRPr lang="en-US" sz="1200" dirty="0">
              <a:latin typeface="+mn-lt"/>
            </a:endParaRPr>
          </a:p>
          <a:p>
            <a:r>
              <a:rPr lang="en-US" sz="1200" dirty="0">
                <a:latin typeface="+mn-lt"/>
              </a:rPr>
              <a:t>Here are some tips about what is involved in progress monitoring and feedback, including reminders about making sure data are used to make collaborative decisions about services and supports with students, their family, and school staff when appropriate.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323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Screening and Assessment Library can be found on the SHAPE System once your school or district opens its SHAPE account. </a:t>
            </a:r>
            <a:r>
              <a:rPr lang="en-US" sz="1200" b="0" i="0" kern="1200" dirty="0">
                <a:solidFill>
                  <a:schemeClr val="tx1"/>
                </a:solidFill>
                <a:effectLst/>
                <a:latin typeface="+mn-lt"/>
                <a:ea typeface="+mn-ea"/>
                <a:cs typeface="+mn-cs"/>
              </a:rPr>
              <a:t>This resource is a searchable library of free or low-cost screening and assessment measures related to school mental health, including academic, school climate, and social, emotional, and behavioral focus areas. Search filters allow you to narrow your results by focus area, assessment purpose, student age, language, reporter, and cost.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library was developed through a comprehensive review of publicly available or low-cost measures conducted by the Center for School Mental Health. Each measure was coded according to information available in the public domain using a standardized rubric developed through a team approach.</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099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brief was developed by the National Center for School Mental Health in response to numerous technical assistance requests from schools and districts to provide guidance about available student information systems. The brief is a result of a review of the literature as well as input from schools and districts nationwide that reported on the information systems they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491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district example shows how one school-community partnership team increased progress monitoring and feedback practices among their clinicians by: </a:t>
            </a:r>
          </a:p>
          <a:p>
            <a:r>
              <a:rPr lang="en-US" sz="1200" dirty="0">
                <a:latin typeface="+mn-lt"/>
              </a:rPr>
              <a:t>1. focusing on a specific Tier 2 social skills group</a:t>
            </a:r>
          </a:p>
          <a:p>
            <a:r>
              <a:rPr lang="en-US" sz="1200" dirty="0">
                <a:latin typeface="+mn-lt"/>
              </a:rPr>
              <a:t>2. starting with two clinicians to better understand the process</a:t>
            </a:r>
          </a:p>
          <a:p>
            <a:r>
              <a:rPr lang="en-US" sz="1200" dirty="0">
                <a:latin typeface="+mn-lt"/>
              </a:rPr>
              <a:t>3. developing tools to support clinicians’ work</a:t>
            </a:r>
          </a:p>
          <a:p>
            <a:r>
              <a:rPr lang="en-US" sz="1200" dirty="0">
                <a:latin typeface="+mn-lt"/>
              </a:rPr>
              <a:t>4. requesting clinician feedback and input about the new progress monitoring practices to determine how to support continued implementation.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192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9370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mn-lt"/>
                <a:ea typeface="Times New Roman" panose="02020603050405020304" pitchFamily="18" charset="0"/>
              </a:rPr>
              <a:t>Consider: </a:t>
            </a:r>
            <a:r>
              <a:rPr lang="en-US" sz="1200" dirty="0">
                <a:solidFill>
                  <a:srgbClr val="6A4A62"/>
                </a:solidFill>
                <a:latin typeface="+mn-lt"/>
              </a:rPr>
              <a:t>To what extent did your district/school </a:t>
            </a:r>
            <a:r>
              <a:rPr lang="en-US" sz="1200" b="1" dirty="0">
                <a:solidFill>
                  <a:srgbClr val="5E3E60"/>
                </a:solidFill>
                <a:latin typeface="+mn-lt"/>
              </a:rPr>
              <a:t>monitor individual student progress </a:t>
            </a:r>
            <a:r>
              <a:rPr lang="en-US" sz="1200" dirty="0">
                <a:solidFill>
                  <a:srgbClr val="5E3E60"/>
                </a:solidFill>
                <a:latin typeface="+mn-lt"/>
              </a:rPr>
              <a:t>across tiers</a:t>
            </a:r>
            <a:r>
              <a:rPr lang="en-US" sz="1200" dirty="0">
                <a:solidFill>
                  <a:srgbClr val="6A4A62"/>
                </a:solidFill>
                <a:latin typeface="+mn-lt"/>
              </a:rPr>
              <a:t>?</a:t>
            </a:r>
          </a:p>
          <a:p>
            <a:pPr marL="0" marR="393700">
              <a:spcBef>
                <a:spcPts val="0"/>
              </a:spcBef>
              <a:spcAft>
                <a:spcPts val="0"/>
              </a:spcAft>
            </a:pPr>
            <a:endParaRPr lang="en-US" sz="1200" i="0" dirty="0">
              <a:effectLst/>
              <a:latin typeface="+mn-lt"/>
              <a:ea typeface="Times New Roman" panose="02020603050405020304" pitchFamily="18" charset="0"/>
            </a:endParaRPr>
          </a:p>
          <a:p>
            <a:pPr marL="0" marR="393700">
              <a:spcBef>
                <a:spcPts val="0"/>
              </a:spcBef>
              <a:spcAft>
                <a:spcPts val="0"/>
              </a:spcAft>
            </a:pPr>
            <a:r>
              <a:rPr lang="en-US" sz="1200" i="0" dirty="0">
                <a:effectLst/>
                <a:latin typeface="+mn-lt"/>
                <a:ea typeface="Times New Roman" panose="02020603050405020304" pitchFamily="18" charset="0"/>
              </a:rPr>
              <a:t>Having and implementing a systematic protocol for emotional and behavioral crisis response is particularly important for any comprehensive school mental health system, and often particularly relevant within the early intervention and treatment service array.</a:t>
            </a:r>
          </a:p>
          <a:p>
            <a:pPr marL="0" marR="393700">
              <a:spcBef>
                <a:spcPts val="0"/>
              </a:spcBef>
              <a:spcAft>
                <a:spcPts val="0"/>
              </a:spcAft>
            </a:pPr>
            <a:endParaRPr lang="en-US" sz="1200" i="1" dirty="0">
              <a:effectLst/>
              <a:latin typeface="+mn-lt"/>
              <a:ea typeface="Times New Roman" panose="02020603050405020304" pitchFamily="18" charset="0"/>
            </a:endParaRPr>
          </a:p>
          <a:p>
            <a:pPr marL="0" marR="393700">
              <a:spcBef>
                <a:spcPts val="0"/>
              </a:spcBef>
              <a:spcAft>
                <a:spcPts val="0"/>
              </a:spcAft>
            </a:pPr>
            <a:r>
              <a:rPr lang="en-US" sz="1200" b="1" i="0" dirty="0">
                <a:effectLst/>
                <a:latin typeface="+mn-lt"/>
                <a:ea typeface="Times New Roman" panose="02020603050405020304" pitchFamily="18" charset="0"/>
              </a:rPr>
              <a:t>Best practices for this indicator include: </a:t>
            </a:r>
          </a:p>
          <a:p>
            <a:pPr marL="285750" indent="-285750">
              <a:buFont typeface="Arial"/>
              <a:buChar char="•"/>
              <a:tabLst>
                <a:tab pos="445135" algn="l"/>
              </a:tabLst>
            </a:pPr>
            <a:r>
              <a:rPr lang="en-US"/>
              <a:t>Develop a protocol for emotional and behavioral crisis response based on team (staff, families’, students’, community partners’) input that includes specific types of behaviors or crises, risk assessment of harm to self or others, who will respond in each instance, and how to connect students to the appropriate services and supports</a:t>
            </a:r>
            <a:endParaRPr lang="en-US" dirty="0"/>
          </a:p>
          <a:p>
            <a:pPr marL="285750" indent="-285750">
              <a:buFont typeface="Arial"/>
              <a:buChar char="•"/>
              <a:tabLst>
                <a:tab pos="445135" algn="l"/>
              </a:tabLst>
            </a:pPr>
            <a:r>
              <a:rPr lang="en-US"/>
              <a:t>Provide training to all school-based staff about the specific types of behaviors, traumatic events or crises that would warrant a referral for an emotional and behavioral crisis response</a:t>
            </a:r>
          </a:p>
          <a:p>
            <a:pPr marL="285750" indent="-285750">
              <a:buFont typeface="Arial"/>
              <a:buChar char="•"/>
              <a:tabLst>
                <a:tab pos="445135" algn="l"/>
              </a:tabLst>
            </a:pPr>
            <a:r>
              <a:rPr lang="en-US"/>
              <a:t>Include guidelines and procedures for contacting the caregiver/guardian, providing feedback to teachers and school staff, and supporting a student’s successful transition back to class.</a:t>
            </a:r>
          </a:p>
          <a:p>
            <a:pPr marL="285750" indent="-285750">
              <a:buFont typeface="Arial"/>
              <a:buChar char="•"/>
              <a:tabLst>
                <a:tab pos="445135" algn="l"/>
              </a:tabLst>
            </a:pPr>
            <a:r>
              <a:rPr lang="en-US"/>
              <a:t>Integrate restorative practices when addressing emotional and behavioral health crises.</a:t>
            </a:r>
          </a:p>
          <a:p>
            <a:pPr marL="285750" indent="-285750">
              <a:buFont typeface="Arial"/>
              <a:buChar char="•"/>
              <a:tabLst>
                <a:tab pos="445135" algn="l"/>
              </a:tabLst>
            </a:pPr>
            <a:r>
              <a:rPr lang="en-US"/>
              <a:t>Limit involvement of law enforcement (e.g., School Resource Officers, community police) in punitive discipline, and eliminate exclusionary disciplinary practices when possible</a:t>
            </a:r>
          </a:p>
          <a:p>
            <a:pPr marL="285750" indent="-285750">
              <a:buFont typeface="Arial"/>
              <a:buChar char="•"/>
              <a:tabLst>
                <a:tab pos="445135" algn="l"/>
              </a:tabLst>
            </a:pPr>
            <a:r>
              <a:rPr lang="en-US"/>
              <a:t>In evaluation of students, use best practices for assessing the impact of the student’s unique cultural norms and linguistic or communication styles on the student’s displayed behaviors to inform decisions about follow-up and/or referral</a:t>
            </a:r>
          </a:p>
          <a:p>
            <a:pPr marL="285750" indent="-285750">
              <a:buFont typeface="Arial"/>
              <a:buChar char="•"/>
              <a:tabLst>
                <a:tab pos="445135" algn="l"/>
              </a:tabLst>
            </a:pPr>
            <a:r>
              <a:rPr lang="en-US"/>
              <a:t>Include instructions that identify mental health coverage considerations if there is different coverage on different days of the week and offer tips for crisis prevention and de- escalation that are trauma-informed and healing-centered and/or considerations for responding to emotional and/or behavioral crises in the event of no or limited mental health provider coverage in the building</a:t>
            </a:r>
          </a:p>
          <a:p>
            <a:pPr marL="285750" indent="-285750">
              <a:buFont typeface="Arial"/>
              <a:buChar char="•"/>
              <a:tabLst>
                <a:tab pos="445135" algn="l"/>
              </a:tabLst>
            </a:pPr>
            <a:r>
              <a:rPr lang="en-US"/>
              <a:t>Get feedback from students, families, school staff involved in a crisis response incident to inform continuous quality improvement efforts related to the crisis response system</a:t>
            </a:r>
          </a:p>
          <a:p>
            <a:pPr marL="285750" indent="-285750">
              <a:buFont typeface="Arial"/>
              <a:buChar char="•"/>
              <a:tabLst>
                <a:tab pos="445135" algn="l"/>
              </a:tabLst>
            </a:pPr>
            <a:r>
              <a:rPr lang="en-US"/>
              <a:t>Disseminate crisis response protocol and have it readily available for all school-based staff</a:t>
            </a:r>
          </a:p>
          <a:p>
            <a:pPr marL="285750" indent="-285750">
              <a:buFont typeface="Arial"/>
              <a:buChar char="•"/>
              <a:tabLst>
                <a:tab pos="445135" algn="l"/>
              </a:tabLst>
            </a:pPr>
            <a:r>
              <a:rPr lang="en-US"/>
              <a:t>Provide training and ongoing support for protocol implementation</a:t>
            </a:r>
            <a:endParaRPr lang="en-US">
              <a:cs typeface="Calibri" panose="020F0502020204030204"/>
            </a:endParaRPr>
          </a:p>
          <a:p>
            <a:pPr marL="285750" indent="-285750">
              <a:buFont typeface="Arial"/>
              <a:buChar char="•"/>
              <a:tabLst>
                <a:tab pos="445135" algn="l"/>
              </a:tabLst>
            </a:pPr>
            <a:r>
              <a:rPr lang="en-US"/>
              <a:t>Provide training and ongoing coaching or support for all school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992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If you don’t have a protocol for: addressing student crises, or you need to improve what you have, these tips may be helpful for your team.</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256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the most basic version of a crisis response protocol at the school building level. It was developed through a collaborative process led by school mental health providers (a school social worker, school psychologist, and community mental health clinician) with input from school administrators, teachers, and other staff to specifically address the need for a consistent crisis response process for days without mental health coverage. Despite having three school-based mental health providers at this elementary/middle school, none of them were full-time at the school and there were one to two days a week that the school was without coverage. </a:t>
            </a:r>
          </a:p>
          <a:p>
            <a:endParaRPr lang="en-US" sz="1200" dirty="0">
              <a:latin typeface="+mn-lt"/>
            </a:endParaRPr>
          </a:p>
          <a:p>
            <a:r>
              <a:rPr lang="en-US" sz="1200" dirty="0">
                <a:latin typeface="+mn-lt"/>
              </a:rPr>
              <a:t>The protocol is part of a series of guidance documents that was developed by the mental health team to provide more information and support to school staff about how to respond to student mental health needs at varying levels of intensity and severity. The overall focus of this effort was to ensure students are connected to a mental health provider as soon as needs are identified, and to optimize communication and consistency among all school staff, including school-based mental health professionals (see resource mapping example in Module 3) . The team also developed a protocol outlining recommended graduated levels of response to specific student needs with an emphasis on supporting students’ coping and behavioral regulation in class whenever possible.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1214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resource is an example of a school crisis response protocol developed for a specific school district. The purpose of the manual is to provide strategies for addressing school crisis intervention using a “crisis response.” </a:t>
            </a:r>
          </a:p>
          <a:p>
            <a:endParaRPr lang="en-US" sz="1200" dirty="0">
              <a:latin typeface="+mn-lt"/>
            </a:endParaRPr>
          </a:p>
          <a:p>
            <a:r>
              <a:rPr lang="en-US" sz="1200" dirty="0">
                <a:latin typeface="+mn-lt"/>
              </a:rPr>
              <a:t>Crisis response is defined here as “an intervention designed to restore a school and community to baseline functioning and to help prevent or minimize psychological results following a disaster or crisis situation.” </a:t>
            </a:r>
          </a:p>
          <a:p>
            <a:endParaRPr lang="en-US" sz="1200" dirty="0">
              <a:latin typeface="+mn-lt"/>
            </a:endParaRPr>
          </a:p>
          <a:p>
            <a:r>
              <a:rPr lang="en-US" sz="1200" dirty="0">
                <a:latin typeface="+mn-lt"/>
              </a:rPr>
              <a:t>The purpose of crisis response is to: </a:t>
            </a:r>
          </a:p>
          <a:p>
            <a:pPr marL="228600" indent="-228600">
              <a:buAutoNum type="arabicPeriod"/>
            </a:pPr>
            <a:r>
              <a:rPr lang="en-US" sz="1200" dirty="0">
                <a:latin typeface="+mn-lt"/>
              </a:rPr>
              <a:t>Help students and staff cope with painful emotions and feelings resulting from the crisis.</a:t>
            </a:r>
          </a:p>
          <a:p>
            <a:pPr marL="228600" indent="-228600">
              <a:buAutoNum type="arabicPeriod"/>
            </a:pPr>
            <a:r>
              <a:rPr lang="en-US" sz="1200" dirty="0">
                <a:latin typeface="+mn-lt"/>
              </a:rPr>
              <a:t>Help schools return to their normal routine as quickly and calmly as possible after a major disruption of the educational process. </a:t>
            </a:r>
          </a:p>
          <a:p>
            <a:pPr marL="228600" indent="-228600">
              <a:buAutoNum type="arabicPeriod"/>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4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Mental health early intervention or Tier 2 services and supports, s</a:t>
            </a:r>
            <a:r>
              <a:rPr lang="en-US" sz="1200" b="0" kern="1200" dirty="0">
                <a:solidFill>
                  <a:schemeClr val="tx1"/>
                </a:solidFill>
                <a:effectLst/>
                <a:latin typeface="+mn-lt"/>
                <a:ea typeface="+mn-ea"/>
                <a:cs typeface="+mn-cs"/>
              </a:rPr>
              <a:t>ometimes referred to as mental health prevention or secondary prevention services, </a:t>
            </a:r>
            <a:r>
              <a:rPr lang="en-US" sz="1200" dirty="0">
                <a:latin typeface="+mn-lt"/>
              </a:rPr>
              <a:t>are strategies designed to address mental health concerns for students who have been identified through a systematic, equitable process as experiencing </a:t>
            </a:r>
            <a:r>
              <a:rPr lang="en-US" sz="1200" b="1" dirty="0">
                <a:latin typeface="+mn-lt"/>
              </a:rPr>
              <a:t>mild distress</a:t>
            </a:r>
            <a:r>
              <a:rPr lang="en-US" sz="1200" b="1" baseline="0" dirty="0">
                <a:latin typeface="+mn-lt"/>
              </a:rPr>
              <a:t> or </a:t>
            </a:r>
            <a:r>
              <a:rPr lang="en-US" sz="1200" b="1" dirty="0">
                <a:latin typeface="+mn-lt"/>
              </a:rPr>
              <a:t>functional impairment, or being at risk for a given problem or concern. </a:t>
            </a: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Examples include </a:t>
            </a:r>
            <a:r>
              <a:rPr lang="en-US" sz="1200" b="0" i="0" kern="1200" dirty="0">
                <a:solidFill>
                  <a:schemeClr val="tx1"/>
                </a:solidFill>
                <a:effectLst/>
                <a:latin typeface="+mn-lt"/>
                <a:ea typeface="+mn-ea"/>
                <a:cs typeface="+mn-cs"/>
              </a:rPr>
              <a:t>small group interventions for students identified with similar needs, brief individualized interventions (e.g., motivational interviewing, problem solving), mentoring, and/or low-intensity classroom-based supports such as a daily report card, daily teacher-in, and/or home/school note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Tier 2 services and supports may also be appropriate for students experiencing more intensive needs, but they are often accompanied by more intensive services and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106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another example of a comprehensive crisis management plan for a district that features a model crisis management plan for a specific school as part of the guidance. Therefore, information about crisis management planning and activities at the school and district level is included.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98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 separate but related type of crisis response protocol is one that is focused primarily on traumatic events or crises that affect the entire school community. This resource from the National Education Association provides guidance for schools to prevent, prepare for, respond to, and recover from such large-scale school crises, such as severe violence, hostage situations, or natural disasters that require an emergency response from the community. School crises can also be more individualized, such as a car accident or the unexpected death of a student. This type of protocol may be particularly relevant for school safety planning.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48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There are many resources to support schools on the topic of suicide. This resource, developed by the Now Is the Time Technical Assistance Center, provides an overview of the prevalence of and risk factors for youth suicide and the role of schools in preventing and responding to student suicide. It also provides several resources helpful to schools.</a:t>
            </a:r>
          </a:p>
          <a:p>
            <a:endParaRPr lang="en-US" sz="1200" dirty="0">
              <a:latin typeface="+mn-lt"/>
            </a:endParaRPr>
          </a:p>
          <a:p>
            <a:r>
              <a:rPr lang="en-US" sz="1200" dirty="0">
                <a:latin typeface="+mn-lt"/>
              </a:rPr>
              <a:t>https://</a:t>
            </a:r>
            <a:r>
              <a:rPr lang="en-US" sz="1200" dirty="0" err="1">
                <a:latin typeface="+mn-lt"/>
              </a:rPr>
              <a:t>www.dropbox.com</a:t>
            </a:r>
            <a:r>
              <a:rPr lang="en-US" sz="1200" dirty="0">
                <a:latin typeface="+mn-lt"/>
              </a:rPr>
              <a:t>/s/kmfop7pw4af7r74/Screenshot%202019-03-01%2018.15.33.png?dl=0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060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Technology solutions are increasingly being used by schools to support students with more intensive mental health needs. </a:t>
            </a:r>
          </a:p>
          <a:p>
            <a:endParaRPr lang="en-US" sz="1200" dirty="0">
              <a:latin typeface="+mn-lt"/>
            </a:endParaRPr>
          </a:p>
          <a:p>
            <a:r>
              <a:rPr lang="en-US" sz="1200" dirty="0" err="1">
                <a:latin typeface="+mn-lt"/>
              </a:rPr>
              <a:t>Telemental</a:t>
            </a:r>
            <a:r>
              <a:rPr lang="en-US" sz="1200" dirty="0">
                <a:latin typeface="+mn-lt"/>
              </a:rPr>
              <a:t> health equipment allows schools to access specialty mental health providers in the community, including child and adolescent psychiatrists and other mental health providers that may be scarce or unavailable for direct care in schools. </a:t>
            </a:r>
          </a:p>
          <a:p>
            <a:endParaRPr lang="en-US" sz="1200" dirty="0">
              <a:latin typeface="+mn-lt"/>
            </a:endParaRPr>
          </a:p>
          <a:p>
            <a:r>
              <a:rPr lang="en-US" sz="1200" dirty="0" err="1">
                <a:latin typeface="+mn-lt"/>
              </a:rPr>
              <a:t>Telemental</a:t>
            </a:r>
            <a:r>
              <a:rPr lang="en-US" sz="1200" dirty="0">
                <a:latin typeface="+mn-lt"/>
              </a:rPr>
              <a:t> health has been successfully used in both urban and rural settings as a way to increase access to care.</a:t>
            </a:r>
          </a:p>
          <a:p>
            <a:endParaRPr lang="en-US" sz="1200" dirty="0">
              <a:latin typeface="+mn-lt"/>
            </a:endParaRPr>
          </a:p>
          <a:p>
            <a:r>
              <a:rPr lang="en-US" sz="1200" dirty="0" err="1">
                <a:latin typeface="+mn-lt"/>
              </a:rPr>
              <a:t>Telemental</a:t>
            </a:r>
            <a:r>
              <a:rPr lang="en-US" sz="1200" dirty="0">
                <a:latin typeface="+mn-lt"/>
              </a:rPr>
              <a:t> health encompasses a variety of models including direct care of students, multi-site consultation (where the provider is consulting to several school sites), and didactic training (where a provider uses video technology to offer educational information to school staff and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3316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students with complex needs, including serious emotional and behavioral challenges, it may be helpful for schools to partner with families and community providers to offer a holistic approach.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models that have been used by many schools and communities are Wraparound Services and Community Schools.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Wraparound provides a comprehensive, holistic, youth and family-driven way of responding when children or youth experience serious mental health or behavioral challenges. Wraparound puts the child or youth and family at the center. With support from a team of professionals and natural supports, the family’s ideas and perspectives about what they need and what will be helpful drive all of the work in Wraparound. https://</a:t>
            </a:r>
            <a:r>
              <a:rPr lang="en-US" sz="1200" b="0" i="0" kern="1200" dirty="0" err="1">
                <a:solidFill>
                  <a:schemeClr val="tx1"/>
                </a:solidFill>
                <a:effectLst/>
                <a:latin typeface="+mn-lt"/>
                <a:ea typeface="+mn-ea"/>
                <a:cs typeface="+mn-cs"/>
              </a:rPr>
              <a:t>nwi.pdx.edu</a:t>
            </a:r>
            <a:r>
              <a:rPr lang="en-US" sz="1200" b="0" i="0" kern="1200" dirty="0">
                <a:solidFill>
                  <a:schemeClr val="tx1"/>
                </a:solidFill>
                <a:effectLst/>
                <a:latin typeface="+mn-lt"/>
                <a:ea typeface="+mn-ea"/>
                <a:cs typeface="+mn-cs"/>
              </a:rPr>
              <a:t>/wraparound-basics/#</a:t>
            </a:r>
            <a:r>
              <a:rPr lang="en-US" sz="1200" b="0" i="0" kern="1200" dirty="0" err="1">
                <a:solidFill>
                  <a:schemeClr val="tx1"/>
                </a:solidFill>
                <a:effectLst/>
                <a:latin typeface="+mn-lt"/>
                <a:ea typeface="+mn-ea"/>
                <a:cs typeface="+mn-cs"/>
              </a:rPr>
              <a:t>whatisWraparound</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Community Schools are both a place and a set of partnerships between the school and other community resources. Its integrated focus on academics, health and social services, youth and community development, and community engagement leads to improved student learning, stronger families, and healthier communities. Schools become centers of the community and are open to everyone – all day, every day, evenings, and weekends.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http://www.communityschools.org/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153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We will now consider how this module and quality indicators fit with your understanding and implementation of mental health early intervention and treatment services and supports. </a:t>
            </a:r>
          </a:p>
          <a:p>
            <a:endParaRPr lang="en-US" sz="1200" dirty="0">
              <a:latin typeface="+mn-lt"/>
            </a:endParaRPr>
          </a:p>
          <a:p>
            <a:r>
              <a:rPr lang="en-US" sz="1200" dirty="0">
                <a:latin typeface="+mn-lt"/>
              </a:rPr>
              <a:t>Please work together with your group to state a specific goal for your district and then consider 3 potential action steps that could reasonably be taken to move the goal forward.</a:t>
            </a: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6030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484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049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4003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34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Early intervention is critical to any multitiered system of support in your district or school mental health system, for several reasons: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Mental health challenges often first emerge at school, making it a natural setting for identification and early intervention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When problems are identified early and supports put in place, the severity and chronicity of future mental health concerns can be prevented or reduced</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Early identification promotes positive youth development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505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3563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30398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90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dirty="0">
                <a:solidFill>
                  <a:schemeClr val="tx1"/>
                </a:solidFill>
                <a:effectLst/>
                <a:latin typeface="+mn-lt"/>
                <a:ea typeface="+mn-ea"/>
                <a:cs typeface="+mn-cs"/>
              </a:rPr>
              <a:t>Mental health treatment services and supports, or Tier 3, include strategies designed </a:t>
            </a:r>
            <a:r>
              <a:rPr lang="en-US" sz="1200" b="0" kern="1200" dirty="0">
                <a:solidFill>
                  <a:schemeClr val="tx1"/>
                </a:solidFill>
                <a:effectLst/>
                <a:latin typeface="+mn-lt"/>
                <a:ea typeface="+mn-ea"/>
                <a:cs typeface="+mn-cs"/>
              </a:rPr>
              <a:t>to address mental health concerns for students who are </a:t>
            </a:r>
            <a:r>
              <a:rPr lang="en-US" sz="1200" b="1" kern="1200" dirty="0">
                <a:solidFill>
                  <a:schemeClr val="tx1"/>
                </a:solidFill>
                <a:effectLst/>
                <a:latin typeface="+mn-lt"/>
                <a:ea typeface="+mn-ea"/>
                <a:cs typeface="+mn-cs"/>
              </a:rPr>
              <a:t>already experiencing significant distress and functional impairment. </a:t>
            </a:r>
            <a:r>
              <a:rPr lang="en-US" sz="1200" b="0" kern="1200" dirty="0">
                <a:solidFill>
                  <a:schemeClr val="tx1"/>
                </a:solidFill>
                <a:effectLst/>
                <a:latin typeface="+mn-lt"/>
                <a:ea typeface="+mn-ea"/>
                <a:cs typeface="+mn-cs"/>
              </a:rPr>
              <a:t>Sometimes these are referred to as indicated mental health intervention, tertiary, or intensive services and are individualized to specific student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Tier 3 services include services provided by all school-based mental health professionals, including school-employed and community-employed.</a:t>
            </a:r>
          </a:p>
          <a:p>
            <a:r>
              <a:rPr lang="en-US" sz="1200" b="0" i="1"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Examples include </a:t>
            </a:r>
            <a:r>
              <a:rPr lang="en-US" sz="1200" b="0" i="0" kern="1200" dirty="0">
                <a:solidFill>
                  <a:schemeClr val="tx1"/>
                </a:solidFill>
                <a:effectLst/>
                <a:latin typeface="+mn-lt"/>
                <a:ea typeface="+mn-ea"/>
                <a:cs typeface="+mn-cs"/>
              </a:rPr>
              <a:t>individual, group, or family therapy for students receiving general or special education who have identified, and often diagnosed, social, emotional, and/or behavioral needs.</a:t>
            </a: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29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Providing mental health treatment in schools is valuable for students and families for many reasons.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schools are a natural, accessible environment where youth spend most of their day, five days a week. As such, t</a:t>
            </a:r>
            <a:r>
              <a:rPr lang="en-US" sz="1200" dirty="0">
                <a:solidFill>
                  <a:schemeClr val="tx1"/>
                </a:solidFill>
                <a:latin typeface="+mn-lt"/>
              </a:rPr>
              <a:t>he education sector is the primary system of care for children and adolescents. In fact, 70%-80% of children who receive mental health services do so in schools and 20% of students receive some form of school mental health services annually.</a:t>
            </a:r>
          </a:p>
          <a:p>
            <a:endParaRPr lang="en-US" sz="1200" dirty="0">
              <a:solidFill>
                <a:schemeClr val="tx1"/>
              </a:solidFill>
              <a:latin typeface="+mn-lt"/>
            </a:endParaRPr>
          </a:p>
          <a:p>
            <a:r>
              <a:rPr lang="en-US" sz="1200" dirty="0">
                <a:solidFill>
                  <a:schemeClr val="tx1"/>
                </a:solidFill>
                <a:latin typeface="+mn-lt"/>
              </a:rPr>
              <a:t>Also, mental health treatment in schools is effective in reducing mental health symptoms, with especially strong effects when treatment is integrated into students’ academic instruction. </a:t>
            </a:r>
            <a:endParaRPr lang="en-US" sz="1200" b="1" dirty="0">
              <a:solidFill>
                <a:schemeClr val="accent1">
                  <a:lumMod val="75000"/>
                </a:schemeClr>
              </a:solidFill>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14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Mental health treatment completion rates are much higher than clinic-based treatment completion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In one study of trauma treatment services, over 90% of youth served at school completed treatment as compared to about 15% of youth served in a community setting – that’s a six-fold increase in treatment completion.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180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59960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9418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8666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0972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Tree>
    <p:custDataLst>
      <p:tags r:id="rId1"/>
    </p:custDataLst>
    <p:extLst>
      <p:ext uri="{BB962C8B-B14F-4D97-AF65-F5344CB8AC3E}">
        <p14:creationId xmlns:p14="http://schemas.microsoft.com/office/powerpoint/2010/main" val="2546884392"/>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08914215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3131961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5880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70746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29263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089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42657"/>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04135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859937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69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89623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2890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73837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13599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09121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8199" y="1713490"/>
            <a:ext cx="4993944"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838199" y="5936777"/>
            <a:ext cx="4981651" cy="743805"/>
          </a:xfrm>
        </p:spPr>
        <p:txBody>
          <a:bodyPr/>
          <a:lstStyle>
            <a:lvl1pPr>
              <a:defRPr baseline="0"/>
            </a:lvl1pPr>
          </a:lstStyle>
          <a:p>
            <a:r>
              <a:rPr lang="en-US" dirty="0"/>
              <a:t>Your logo on Master slide</a:t>
            </a:r>
          </a:p>
        </p:txBody>
      </p:sp>
      <p:pic>
        <p:nvPicPr>
          <p:cNvPr id="13" name="Picture 12"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984084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4" name="Picture 3"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749565190"/>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75967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13338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761302777"/>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4186362528"/>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2164209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98703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52192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25547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4290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MHTTC Stacked Color Bars" title="MHTTC Stacked Color Bar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5597" y="5547815"/>
            <a:ext cx="3316403" cy="1658201"/>
          </a:xfrm>
          <a:prstGeom prst="rect">
            <a:avLst/>
          </a:prstGeom>
          <a:noFill/>
          <a:ln>
            <a:noFill/>
          </a:ln>
        </p:spPr>
      </p:pic>
    </p:spTree>
    <p:extLst>
      <p:ext uri="{BB962C8B-B14F-4D97-AF65-F5344CB8AC3E}">
        <p14:creationId xmlns:p14="http://schemas.microsoft.com/office/powerpoint/2010/main" val="293028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37735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223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81545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99113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97257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64817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51956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8199" y="1713490"/>
            <a:ext cx="4993944"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838199" y="5936777"/>
            <a:ext cx="4981651" cy="743805"/>
          </a:xfrm>
        </p:spPr>
        <p:txBody>
          <a:bodyPr/>
          <a:lstStyle>
            <a:lvl1pPr>
              <a:defRPr baseline="0"/>
            </a:lvl1pPr>
          </a:lstStyle>
          <a:p>
            <a:r>
              <a:rPr lang="en-US" dirty="0"/>
              <a:t>Your logo on Master slide</a:t>
            </a:r>
          </a:p>
        </p:txBody>
      </p:sp>
      <p:pic>
        <p:nvPicPr>
          <p:cNvPr id="6" name="Picture 5"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7815"/>
            <a:ext cx="3316403" cy="1658201"/>
          </a:xfrm>
          <a:prstGeom prst="rect">
            <a:avLst/>
          </a:prstGeom>
          <a:noFill/>
          <a:ln>
            <a:noFill/>
          </a:ln>
        </p:spPr>
      </p:pic>
      <p:grpSp>
        <p:nvGrpSpPr>
          <p:cNvPr id="8" name="Group 7"/>
          <p:cNvGrpSpPr/>
          <p:nvPr userDrawn="1"/>
        </p:nvGrpSpPr>
        <p:grpSpPr>
          <a:xfrm>
            <a:off x="0" y="-15242"/>
            <a:ext cx="12192000" cy="1691642"/>
            <a:chOff x="0" y="-15242"/>
            <a:chExt cx="9144000" cy="1691642"/>
          </a:xfrm>
        </p:grpSpPr>
        <p:sp>
          <p:nvSpPr>
            <p:cNvPr id="9" name="Rectangle: Single Corner Snipped 4" descr="colored rectangle"/>
            <p:cNvSpPr/>
            <p:nvPr/>
          </p:nvSpPr>
          <p:spPr>
            <a:xfrm flipV="1">
              <a:off x="0" y="-15242"/>
              <a:ext cx="9144000" cy="1691642"/>
            </a:xfrm>
            <a:prstGeom prst="snip1Rect">
              <a:avLst>
                <a:gd name="adj" fmla="val 0"/>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sz="1800" dirty="0">
                <a:solidFill>
                  <a:schemeClr val="bg1"/>
                </a:solidFill>
              </a:endParaRPr>
            </a:p>
          </p:txBody>
        </p:sp>
        <p:sp>
          <p:nvSpPr>
            <p:cNvPr id="10" name="TextBox 9"/>
            <p:cNvSpPr txBox="1"/>
            <p:nvPr/>
          </p:nvSpPr>
          <p:spPr>
            <a:xfrm>
              <a:off x="5917488" y="523940"/>
              <a:ext cx="1860125" cy="369332"/>
            </a:xfrm>
            <a:prstGeom prst="rect">
              <a:avLst/>
            </a:prstGeom>
            <a:noFill/>
          </p:spPr>
          <p:txBody>
            <a:bodyPr wrap="none" rtlCol="0">
              <a:spAutoFit/>
            </a:bodyPr>
            <a:lstStyle/>
            <a:p>
              <a:r>
                <a:rPr lang="en-US" sz="1800" b="1" dirty="0">
                  <a:solidFill>
                    <a:schemeClr val="bg1"/>
                  </a:solidFill>
                </a:rPr>
                <a:t>NCSMH LOGO</a:t>
              </a:r>
              <a:r>
                <a:rPr lang="en-US" sz="1800" b="1" baseline="0" dirty="0">
                  <a:solidFill>
                    <a:schemeClr val="bg1"/>
                  </a:solidFill>
                </a:rPr>
                <a:t> HERE</a:t>
              </a:r>
              <a:endParaRPr lang="en-US" sz="1800" b="1" dirty="0">
                <a:solidFill>
                  <a:schemeClr val="bg1"/>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94" y="523940"/>
              <a:ext cx="4471700" cy="499317"/>
            </a:xfrm>
            <a:prstGeom prst="rect">
              <a:avLst/>
            </a:prstGeom>
          </p:spPr>
        </p:pic>
      </p:grpSp>
    </p:spTree>
    <p:custDataLst>
      <p:tags r:id="rId1"/>
    </p:custDataLst>
    <p:extLst>
      <p:ext uri="{BB962C8B-B14F-4D97-AF65-F5344CB8AC3E}">
        <p14:creationId xmlns:p14="http://schemas.microsoft.com/office/powerpoint/2010/main" val="3828214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6" name="Footer Placeholder 5"/>
          <p:cNvSpPr>
            <a:spLocks noGrp="1"/>
          </p:cNvSpPr>
          <p:nvPr>
            <p:ph type="ftr" sz="quarter" idx="11"/>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Tree>
    <p:custDataLst>
      <p:tags r:id="rId1"/>
    </p:custDataLst>
    <p:extLst>
      <p:ext uri="{BB962C8B-B14F-4D97-AF65-F5344CB8AC3E}">
        <p14:creationId xmlns:p14="http://schemas.microsoft.com/office/powerpoint/2010/main" val="465156614"/>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12" name="Footer Placeholder 5"/>
          <p:cNvSpPr>
            <a:spLocks noGrp="1"/>
          </p:cNvSpPr>
          <p:nvPr>
            <p:ph type="ftr" sz="quarter" idx="11"/>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4">
            <a:duotone>
              <a:prstClr val="black"/>
              <a:srgbClr val="6A4A62">
                <a:tint val="45000"/>
                <a:satMod val="400000"/>
              </a:srgbClr>
            </a:duotone>
            <a:extLst>
              <a:ext uri="{BEBA8EAE-BF5A-486C-A8C5-ECC9F3942E4B}">
                <a14:imgProps xmlns:a14="http://schemas.microsoft.com/office/drawing/2010/main">
                  <a14:imgLayer r:embed="rId5">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spTree>
    <p:custDataLst>
      <p:tags r:id="rId1"/>
    </p:custDataLst>
    <p:extLst>
      <p:ext uri="{BB962C8B-B14F-4D97-AF65-F5344CB8AC3E}">
        <p14:creationId xmlns:p14="http://schemas.microsoft.com/office/powerpoint/2010/main" val="227186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10" name="Footer Placeholder 5"/>
          <p:cNvSpPr>
            <a:spLocks noGrp="1"/>
          </p:cNvSpPr>
          <p:nvPr>
            <p:ph type="ftr" sz="quarter" idx="13"/>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Tree>
    <p:custDataLst>
      <p:tags r:id="rId1"/>
    </p:custDataLst>
    <p:extLst>
      <p:ext uri="{BB962C8B-B14F-4D97-AF65-F5344CB8AC3E}">
        <p14:creationId xmlns:p14="http://schemas.microsoft.com/office/powerpoint/2010/main" val="2142356285"/>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pic>
        <p:nvPicPr>
          <p:cNvPr id="10" name="Picture 9"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12" name="Footer Placeholder 5"/>
          <p:cNvSpPr>
            <a:spLocks noGrp="1"/>
          </p:cNvSpPr>
          <p:nvPr>
            <p:ph type="ftr" sz="quarter" idx="15"/>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610462935"/>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441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6154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5884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10/26/2021</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70599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752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C6BD6442-27BD-44F1-B67D-E30B178F05B2}"/>
              </a:ext>
            </a:extLst>
          </p:cNvPr>
          <p:cNvSpPr txBox="1">
            <a:spLocks/>
          </p:cNvSpPr>
          <p:nvPr userDrawn="1"/>
        </p:nvSpPr>
        <p:spPr>
          <a:xfrm>
            <a:off x="3492731"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6646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10/26/2021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A1973551-3D42-4452-B23F-37AE2EBAEF90}"/>
              </a:ext>
            </a:extLst>
          </p:cNvPr>
          <p:cNvSpPr txBox="1">
            <a:spLocks/>
          </p:cNvSpPr>
          <p:nvPr userDrawn="1"/>
        </p:nvSpPr>
        <p:spPr>
          <a:xfrm>
            <a:off x="3492731"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246235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10/26/2021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A8750D4D-46BA-4A9F-8519-2FFA48A68009}"/>
              </a:ext>
            </a:extLst>
          </p:cNvPr>
          <p:cNvSpPr txBox="1">
            <a:spLocks/>
          </p:cNvSpPr>
          <p:nvPr userDrawn="1"/>
        </p:nvSpPr>
        <p:spPr>
          <a:xfrm>
            <a:off x="3492731"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730679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hyperlink" Target="https://healthysafechildren.org/learning-portal/learning-modul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hyperlink" Target="http://www.cbitsprogram.org/"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healthysafechildren.org/learning-module-series/evidence-based-module-series" TargetMode="External"/><Relationship Id="rId3" Type="http://schemas.openxmlformats.org/officeDocument/2006/relationships/hyperlink" Target="https://ies.ed.gov/ncee/wwc/" TargetMode="External"/><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hyperlink" Target="https://effectivechildtherapy.org/therapies/" TargetMode="External"/><Relationship Id="rId5" Type="http://schemas.openxmlformats.org/officeDocument/2006/relationships/hyperlink" Target="https://www.ojjdp.gov/mpg" TargetMode="External"/><Relationship Id="rId4" Type="http://schemas.openxmlformats.org/officeDocument/2006/relationships/hyperlink" Target="https://www.blueprintsprograms.org/abou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hyperlink" Target="https://healthysafechildren.org/learning-module-series/evidence-based-module-seri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hyperlink" Target="https://healthysafechildren.org/sites/default/files/Selecting_EBPs_Website_508.pdf" TargetMode="Externa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hyperlink" Target="http://airhsdlearning.airws.org/EBPModule1/story_html5.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hyperlink" Target="https://healthysafechildren.org/sites/default/files/EBP-ModulesChkltsMod-3-508.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hyperlink" Target="https://theshapesystem.com/assessmentlibrar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26.emf"/></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image" Target="../media/image29.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31.emf"/></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31.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hyperlink" Target="https://nwi.pdx.edu/" TargetMode="External"/><Relationship Id="rId2" Type="http://schemas.openxmlformats.org/officeDocument/2006/relationships/notesSlide" Target="../notesSlides/notesSlide54.xml"/><Relationship Id="rId1" Type="http://schemas.openxmlformats.org/officeDocument/2006/relationships/slideLayout" Target="../slideLayouts/slideLayout31.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hyperlink" Target="http://www.communityschools.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ies.ed.gov/ncee/wwc/" TargetMode="External"/><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hyperlink" Target="http://bit.ly/2TDgwd0" TargetMode="External"/><Relationship Id="rId5" Type="http://schemas.openxmlformats.org/officeDocument/2006/relationships/hyperlink" Target="http://www.communityschools.org/" TargetMode="External"/><Relationship Id="rId4" Type="http://schemas.openxmlformats.org/officeDocument/2006/relationships/hyperlink" Target="https://www.blueprintsprograms.org/about"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bit.ly/2NKHtGy" TargetMode="External"/><Relationship Id="rId3" Type="http://schemas.openxmlformats.org/officeDocument/2006/relationships/image" Target="../media/image1.png"/><Relationship Id="rId7" Type="http://schemas.openxmlformats.org/officeDocument/2006/relationships/hyperlink" Target="http://bit.ly/2C64q2k" TargetMode="External"/><Relationship Id="rId2" Type="http://schemas.openxmlformats.org/officeDocument/2006/relationships/notesSlide" Target="../notesSlides/notesSlide57.xml"/><Relationship Id="rId1" Type="http://schemas.openxmlformats.org/officeDocument/2006/relationships/slideLayout" Target="../slideLayouts/slideLayout23.xml"/><Relationship Id="rId6" Type="http://schemas.openxmlformats.org/officeDocument/2006/relationships/hyperlink" Target="https://healthysafechildren.org/sites/default/files/Selecting_EBPs_Website_508.pdf" TargetMode="External"/><Relationship Id="rId5" Type="http://schemas.openxmlformats.org/officeDocument/2006/relationships/hyperlink" Target="http://airhsdlearning.airws.org/EBPModule1/story_html5.html" TargetMode="External"/><Relationship Id="rId4" Type="http://schemas.openxmlformats.org/officeDocument/2006/relationships/hyperlink" Target="https://healthysafechildren.org/learning-module-series/evidence-based-module-series" TargetMode="External"/><Relationship Id="rId9" Type="http://schemas.openxmlformats.org/officeDocument/2006/relationships/hyperlink" Target="http://bit.ly/2Unv5i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nea.org/assets/docs/NEA%20School%20Crisis%20Guide%202018.pdf" TargetMode="External"/><Relationship Id="rId7" Type="http://schemas.openxmlformats.org/officeDocument/2006/relationships/hyperlink" Target="http://www.schoolmentalhealth.org/media/SOM/Microsites/NCSMH/Documents/QualityGuides/Early-Intervention-and-Treatment-Services-Guide-(Tiers-2-and-3)-2.18.pdf" TargetMode="External"/><Relationship Id="rId2" Type="http://schemas.openxmlformats.org/officeDocument/2006/relationships/notesSlide" Target="../notesSlides/notesSlide58.xml"/><Relationship Id="rId1" Type="http://schemas.openxmlformats.org/officeDocument/2006/relationships/slideLayout" Target="../slideLayouts/slideLayout30.xml"/><Relationship Id="rId6" Type="http://schemas.openxmlformats.org/officeDocument/2006/relationships/hyperlink" Target="http://bit.ly/SISbrief" TargetMode="External"/><Relationship Id="rId5" Type="http://schemas.openxmlformats.org/officeDocument/2006/relationships/hyperlink" Target="http://theshapesystem.com/" TargetMode="External"/><Relationship Id="rId4" Type="http://schemas.openxmlformats.org/officeDocument/2006/relationships/hyperlink" Target="http://bit.ly/2EFk98S"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bit.ly/2VFLNJQ" TargetMode="External"/><Relationship Id="rId3" Type="http://schemas.openxmlformats.org/officeDocument/2006/relationships/hyperlink" Target="https://nwi.pdx.edu/" TargetMode="External"/><Relationship Id="rId7" Type="http://schemas.openxmlformats.org/officeDocument/2006/relationships/hyperlink" Target="https://effectivechildtherapy.org/therapies/" TargetMode="External"/><Relationship Id="rId2" Type="http://schemas.openxmlformats.org/officeDocument/2006/relationships/notesSlide" Target="../notesSlides/notesSlide59.xml"/><Relationship Id="rId1" Type="http://schemas.openxmlformats.org/officeDocument/2006/relationships/slideLayout" Target="../slideLayouts/slideLayout30.xml"/><Relationship Id="rId6" Type="http://schemas.openxmlformats.org/officeDocument/2006/relationships/hyperlink" Target="https://www.ojjdp.gov/mpg" TargetMode="External"/><Relationship Id="rId5" Type="http://schemas.openxmlformats.org/officeDocument/2006/relationships/hyperlink" Target="http://bit.ly/2Ca44aK" TargetMode="External"/><Relationship Id="rId4" Type="http://schemas.openxmlformats.org/officeDocument/2006/relationships/hyperlink" Target="http://bit.ly/2XEZhH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xfrm>
            <a:off x="1" y="3149785"/>
            <a:ext cx="12191999" cy="717580"/>
          </a:xfrm>
        </p:spPr>
        <p:txBody>
          <a:bodyPr>
            <a:normAutofit/>
          </a:bodyPr>
          <a:lstStyle/>
          <a:p>
            <a:r>
              <a:rPr lang="en-US" sz="3600" b="1" dirty="0">
                <a:solidFill>
                  <a:srgbClr val="6A4A62"/>
                </a:solidFill>
                <a:latin typeface="Arial"/>
              </a:rPr>
              <a:t>Module 6: Early Intervention and Treatment (Tiers 2/3)</a:t>
            </a:r>
            <a:endParaRPr lang="en-US" sz="3600" dirty="0">
              <a:solidFill>
                <a:srgbClr val="6A4A62"/>
              </a:solidFill>
            </a:endParaRPr>
          </a:p>
        </p:txBody>
      </p:sp>
      <p:sp>
        <p:nvSpPr>
          <p:cNvPr id="3" name="Subtitle 2"/>
          <p:cNvSpPr>
            <a:spLocks noGrp="1"/>
          </p:cNvSpPr>
          <p:nvPr>
            <p:ph type="subTitle" idx="1"/>
          </p:nvPr>
        </p:nvSpPr>
        <p:spPr>
          <a:xfrm>
            <a:off x="171553" y="3948702"/>
            <a:ext cx="7829447" cy="969962"/>
          </a:xfrm>
        </p:spPr>
        <p:txBody>
          <a:bodyPr>
            <a:normAutofit/>
          </a:bodyPr>
          <a:lstStyle/>
          <a:p>
            <a:pPr algn="l">
              <a:spcBef>
                <a:spcPts val="0"/>
              </a:spcBef>
            </a:pPr>
            <a:r>
              <a:rPr lang="en-US" sz="2800" dirty="0"/>
              <a:t>National School Mental Health Best Practices:</a:t>
            </a:r>
          </a:p>
          <a:p>
            <a:pPr algn="l">
              <a:spcBef>
                <a:spcPts val="0"/>
              </a:spcBef>
            </a:pPr>
            <a:r>
              <a:rPr lang="en-US" sz="2800" dirty="0"/>
              <a:t>Implementation Guidance Modules</a:t>
            </a:r>
          </a:p>
          <a:p>
            <a:pPr algn="l">
              <a:spcBef>
                <a:spcPts val="0"/>
              </a:spcBef>
            </a:pPr>
            <a:r>
              <a:rPr lang="en-US" sz="2800" dirty="0"/>
              <a:t>for States, Districts, and Schools</a:t>
            </a:r>
          </a:p>
        </p:txBody>
      </p:sp>
      <p:pic>
        <p:nvPicPr>
          <p:cNvPr id="12" name="Picture 2" descr="Logo: MHTTC Mental Health Technology Transfer Center Network &#10;Funded by Substance Abuse and Mental Health Services Admini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85" y="14793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3737" b="13737"/>
          <a:stretch>
            <a:fillRect/>
          </a:stretch>
        </p:blipFill>
        <p:spPr>
          <a:xfrm>
            <a:off x="7766050" y="4918664"/>
            <a:ext cx="4425950" cy="2139950"/>
          </a:xfrm>
        </p:spPr>
      </p:pic>
      <p:pic>
        <p:nvPicPr>
          <p:cNvPr id="14" name="Picture 13" descr="Logo: NCSMH National Center for School Mental Health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spTree>
    <p:custDataLst>
      <p:tags r:id="rId1"/>
    </p:custDataLst>
    <p:extLst>
      <p:ext uri="{BB962C8B-B14F-4D97-AF65-F5344CB8AC3E}">
        <p14:creationId xmlns:p14="http://schemas.microsoft.com/office/powerpoint/2010/main" val="47733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0"/>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392766" y="91161"/>
            <a:ext cx="9798133"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rgbClr val="6A4A62"/>
                </a:solidFill>
                <a:latin typeface="Arial" panose="020B0604020202020204"/>
              </a:rPr>
              <a:t>Comprehensive School Mental Health System Planning and Implementation </a:t>
            </a: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 Module Series</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pic>
        <p:nvPicPr>
          <p:cNvPr id="10" name="Picture 9" descr="Screenshot of an online learning module from Healthy Safe Children">
            <a:extLst>
              <a:ext uri="{FF2B5EF4-FFF2-40B4-BE49-F238E27FC236}">
                <a16:creationId xmlns:a16="http://schemas.microsoft.com/office/drawing/2014/main" id="{1CB36F80-0AC8-5F48-AC9D-08D43EE5D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336" y="1574433"/>
            <a:ext cx="5765345" cy="3709133"/>
          </a:xfrm>
          <a:prstGeom prst="rect">
            <a:avLst/>
          </a:prstGeom>
        </p:spPr>
      </p:pic>
      <p:sp>
        <p:nvSpPr>
          <p:cNvPr id="11" name="Rectangle 10">
            <a:extLst>
              <a:ext uri="{FF2B5EF4-FFF2-40B4-BE49-F238E27FC236}">
                <a16:creationId xmlns:a16="http://schemas.microsoft.com/office/drawing/2014/main" id="{793807AE-BBF3-A843-97B0-DAFF363638AC}"/>
              </a:ext>
            </a:extLst>
          </p:cNvPr>
          <p:cNvSpPr/>
          <p:nvPr/>
        </p:nvSpPr>
        <p:spPr>
          <a:xfrm>
            <a:off x="2776108" y="5555121"/>
            <a:ext cx="9144000" cy="369332"/>
          </a:xfrm>
          <a:prstGeom prst="rect">
            <a:avLst/>
          </a:prstGeom>
        </p:spPr>
        <p:txBody>
          <a:bodyPr wrap="square">
            <a:spAutoFit/>
          </a:bodyPr>
          <a:lstStyle/>
          <a:p>
            <a:r>
              <a:rPr lang="en-US" dirty="0">
                <a:hlinkClick r:id="rId4"/>
              </a:rPr>
              <a:t>https://healthysafechildren.org/learning-portal/learning-modules/</a:t>
            </a:r>
            <a:endParaRPr lang="en-US" dirty="0"/>
          </a:p>
        </p:txBody>
      </p:sp>
      <p:sp>
        <p:nvSpPr>
          <p:cNvPr id="6" name="Title 5" hidden="1">
            <a:extLst>
              <a:ext uri="{FF2B5EF4-FFF2-40B4-BE49-F238E27FC236}">
                <a16:creationId xmlns:a16="http://schemas.microsoft.com/office/drawing/2014/main" id="{9E5B4BB2-B679-45DA-8F9B-2F03FAFE68F5}"/>
              </a:ext>
            </a:extLst>
          </p:cNvPr>
          <p:cNvSpPr>
            <a:spLocks noGrp="1"/>
          </p:cNvSpPr>
          <p:nvPr>
            <p:ph type="title" idx="4294967295"/>
          </p:nvPr>
        </p:nvSpPr>
        <p:spPr/>
        <p:txBody>
          <a:bodyPr>
            <a:normAutofit fontScale="90000"/>
          </a:bodyPr>
          <a:lstStyle/>
          <a:p>
            <a:pPr rtl="0" eaLnBrk="1" fontAlgn="auto" latinLnBrk="0" hangingPunct="1"/>
            <a:r>
              <a:rPr lang="en-US" sz="4000" b="1" kern="1200" dirty="0">
                <a:solidFill>
                  <a:srgbClr val="6A4A62"/>
                </a:solidFill>
                <a:effectLst/>
                <a:latin typeface="Arial" panose="020B0604020202020204" pitchFamily="34" charset="0"/>
                <a:ea typeface="+mn-ea"/>
                <a:cs typeface="+mn-cs"/>
              </a:rPr>
              <a:t>Comprehensive School Mental Health System Planning and Implementation </a:t>
            </a:r>
            <a:r>
              <a:rPr lang="en-US" sz="4000" b="1" i="0" kern="1200" spc="0" baseline="0" dirty="0">
                <a:ln>
                  <a:noFill/>
                </a:ln>
                <a:solidFill>
                  <a:srgbClr val="6A4A62"/>
                </a:solidFill>
                <a:effectLst/>
                <a:latin typeface="Arial" panose="020B0604020202020204" pitchFamily="34" charset="0"/>
                <a:ea typeface="+mn-ea"/>
                <a:cs typeface="+mn-cs"/>
              </a:rPr>
              <a:t> Module Series</a:t>
            </a:r>
            <a:endParaRPr lang="en-US" dirty="0">
              <a:effectLst/>
            </a:endParaRPr>
          </a:p>
          <a:p>
            <a:endParaRPr lang="en-US" dirty="0"/>
          </a:p>
        </p:txBody>
      </p:sp>
      <p:sp>
        <p:nvSpPr>
          <p:cNvPr id="12" name="Footer Placeholder 5">
            <a:extLst>
              <a:ext uri="{FF2B5EF4-FFF2-40B4-BE49-F238E27FC236}">
                <a16:creationId xmlns:a16="http://schemas.microsoft.com/office/drawing/2014/main" id="{51CAD1FC-C63F-B549-BFE8-3D9F8BB0877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4239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4924F521-0039-418E-8D2C-4C1747E72152}"/>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B448D3EC-F645-4F3B-A8EB-72E82101E61B}"/>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503452D-FAA9-4621-AA07-4CF56E11D31E}"/>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Quality Indicators </a:t>
              </a:r>
            </a:p>
          </p:txBody>
        </p:sp>
      </p:grpSp>
      <p:sp>
        <p:nvSpPr>
          <p:cNvPr id="23" name="TextBox 22"/>
          <p:cNvSpPr txBox="1"/>
          <p:nvPr/>
        </p:nvSpPr>
        <p:spPr>
          <a:xfrm>
            <a:off x="4030579" y="959880"/>
            <a:ext cx="7609823" cy="4902881"/>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Provide access to needed services and supports.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Determine whether services are evidence-informed.</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Ensure </a:t>
            </a:r>
            <a:r>
              <a:rPr kumimoji="0" lang="en-US" sz="2200" b="0" i="1" u="none" strike="noStrike" kern="1200" cap="none" spc="0" normalizeH="0" baseline="0" noProof="0" dirty="0">
                <a:ln>
                  <a:noFill/>
                </a:ln>
                <a:solidFill>
                  <a:prstClr val="black"/>
                </a:solidFill>
                <a:effectLst/>
                <a:uLnTx/>
                <a:uFillTx/>
                <a:latin typeface="Arial"/>
                <a:ea typeface="+mn-ea"/>
                <a:cs typeface="+mn-cs"/>
              </a:rPr>
              <a:t>all</a:t>
            </a:r>
            <a:r>
              <a:rPr kumimoji="0" lang="en-US" sz="2200" b="0" i="0" u="none" strike="noStrike" kern="1200" cap="none" spc="0" normalizeH="0" baseline="0" noProof="0" dirty="0">
                <a:ln>
                  <a:noFill/>
                </a:ln>
                <a:solidFill>
                  <a:prstClr val="black"/>
                </a:solidFill>
                <a:effectLst/>
                <a:uLnTx/>
                <a:uFillTx/>
                <a:latin typeface="Arial"/>
                <a:ea typeface="+mn-ea"/>
                <a:cs typeface="+mn-cs"/>
              </a:rPr>
              <a:t> services and supports are evidence-informed.</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Ensure fit with strengths, needs, and cultural and linguistic considerations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Ensure adequate resources for implementation.</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Provide interactive training and ongoing supports.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Monitor fidelity.</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Ensure intervention goals are SMART.</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Monitor student progress across tiers.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Implement a systematic protocol for emotional and behavioral crisis response.</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3571947" y="161401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0FADF112-FDE3-491F-B8DD-5F58587A5D8E}"/>
              </a:ext>
            </a:extLst>
          </p:cNvPr>
          <p:cNvSpPr>
            <a:spLocks noGrp="1"/>
          </p:cNvSpPr>
          <p:nvPr>
            <p:ph type="title"/>
          </p:nvPr>
        </p:nvSpPr>
        <p:spPr/>
        <p:txBody>
          <a:bodyPr/>
          <a:lstStyle/>
          <a:p>
            <a:r>
              <a:rPr lang="en-US" dirty="0"/>
              <a:t>Quality Indicators</a:t>
            </a:r>
          </a:p>
        </p:txBody>
      </p:sp>
      <p:sp>
        <p:nvSpPr>
          <p:cNvPr id="14" name="Footer Placeholder 5">
            <a:extLst>
              <a:ext uri="{FF2B5EF4-FFF2-40B4-BE49-F238E27FC236}">
                <a16:creationId xmlns:a16="http://schemas.microsoft.com/office/drawing/2014/main" id="{5A3ADCFD-AB5A-884D-8521-0001DDFB8CA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9816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E1DEFCA0-039C-4A9E-A465-9EFA104F4C62}"/>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27ED92F9-4DF5-4422-9254-17693DC776DE}"/>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0BD7346-D981-4102-88C1-29DABFE40F91}"/>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Indicators </a:t>
              </a:r>
            </a:p>
          </p:txBody>
        </p:sp>
      </p:grpSp>
      <p:sp>
        <p:nvSpPr>
          <p:cNvPr id="17" name="Content Placeholder 3"/>
          <p:cNvSpPr txBox="1">
            <a:spLocks/>
          </p:cNvSpPr>
          <p:nvPr/>
        </p:nvSpPr>
        <p:spPr>
          <a:xfrm>
            <a:off x="481264" y="1801013"/>
            <a:ext cx="4536564"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90000"/>
              </a:lnSpc>
              <a:spcBef>
                <a:spcPts val="100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Of the students who were identified as needing mental health early intervention (Tier 2) services and supports, how many </a:t>
            </a:r>
            <a:r>
              <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rPr>
              <a:t>received </a:t>
            </a: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them?</a:t>
            </a:r>
            <a:endPar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3" name="TextBox 22"/>
          <p:cNvSpPr txBox="1"/>
          <p:nvPr/>
        </p:nvSpPr>
        <p:spPr>
          <a:xfrm>
            <a:off x="5859441" y="2015533"/>
            <a:ext cx="5738615" cy="2353465"/>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Identification can include needs assessment, screening, referral, or teaming processes.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Tier 2 services and supports are for students experiencing mild distress or functional impairment, or at risk for a given problem or concern.</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73D79856-4553-4673-A1D2-CB66C34FA797}"/>
              </a:ext>
            </a:extLst>
          </p:cNvPr>
          <p:cNvSpPr>
            <a:spLocks noGrp="1"/>
          </p:cNvSpPr>
          <p:nvPr>
            <p:ph type="title"/>
          </p:nvPr>
        </p:nvSpPr>
        <p:spPr/>
        <p:txBody>
          <a:bodyPr/>
          <a:lstStyle/>
          <a:p>
            <a:r>
              <a:rPr lang="en-US" dirty="0"/>
              <a:t>Quality Indicators</a:t>
            </a:r>
          </a:p>
        </p:txBody>
      </p:sp>
      <p:sp>
        <p:nvSpPr>
          <p:cNvPr id="14" name="Footer Placeholder 5">
            <a:extLst>
              <a:ext uri="{FF2B5EF4-FFF2-40B4-BE49-F238E27FC236}">
                <a16:creationId xmlns:a16="http://schemas.microsoft.com/office/drawing/2014/main" id="{2C2D1E82-DD23-944E-B67A-31CBD0B8F1B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144614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Quality Indicators header">
            <a:extLst>
              <a:ext uri="{FF2B5EF4-FFF2-40B4-BE49-F238E27FC236}">
                <a16:creationId xmlns:a16="http://schemas.microsoft.com/office/drawing/2014/main" id="{872856C6-39D7-48A8-91C9-DC5580576B8C}"/>
              </a:ext>
            </a:extLst>
          </p:cNvPr>
          <p:cNvGrpSpPr/>
          <p:nvPr/>
        </p:nvGrpSpPr>
        <p:grpSpPr>
          <a:xfrm>
            <a:off x="0" y="0"/>
            <a:ext cx="3546940" cy="959880"/>
            <a:chOff x="6874681" y="0"/>
            <a:chExt cx="2201980" cy="675971"/>
          </a:xfrm>
          <a:solidFill>
            <a:srgbClr val="6A4A62"/>
          </a:solidFill>
        </p:grpSpPr>
        <p:sp>
          <p:nvSpPr>
            <p:cNvPr id="12" name="Rectangle 8">
              <a:extLst>
                <a:ext uri="{FF2B5EF4-FFF2-40B4-BE49-F238E27FC236}">
                  <a16:creationId xmlns:a16="http://schemas.microsoft.com/office/drawing/2014/main" id="{161F8AD2-51A6-4B7F-989A-0B7D1BCAFCD1}"/>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9849BD21-6251-45A5-909A-795CBF84548E}"/>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Indicators </a:t>
              </a:r>
            </a:p>
          </p:txBody>
        </p:sp>
      </p:grpSp>
      <p:sp>
        <p:nvSpPr>
          <p:cNvPr id="17" name="Content Placeholder 3"/>
          <p:cNvSpPr txBox="1">
            <a:spLocks/>
          </p:cNvSpPr>
          <p:nvPr/>
        </p:nvSpPr>
        <p:spPr>
          <a:xfrm>
            <a:off x="866274" y="1801013"/>
            <a:ext cx="4151553"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were mental health early intervention (Tier 2) services and supports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evidence-informed</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 </a:t>
            </a:r>
          </a:p>
        </p:txBody>
      </p:sp>
      <p:sp>
        <p:nvSpPr>
          <p:cNvPr id="23" name="TextBox 22"/>
          <p:cNvSpPr txBox="1"/>
          <p:nvPr/>
        </p:nvSpPr>
        <p:spPr>
          <a:xfrm>
            <a:off x="5578641" y="2477245"/>
            <a:ext cx="6236369" cy="1744067"/>
          </a:xfrm>
          <a:prstGeom prst="rect">
            <a:avLst/>
          </a:prstGeom>
          <a:noFill/>
        </p:spPr>
        <p:txBody>
          <a:bodyPr wrap="square" lIns="91440" tIns="45720" rIns="91440" bIns="45720" rtlCol="0" anchor="t">
            <a:spAutoFit/>
          </a:bodyPr>
          <a:lstStyle/>
          <a:p>
            <a:pPr marL="342900" indent="-342900" defTabSz="457200">
              <a:lnSpc>
                <a:spcPct val="90000"/>
              </a:lnSpc>
              <a:spcBef>
                <a:spcPts val="1000"/>
              </a:spcBef>
              <a:buClr>
                <a:srgbClr val="6A4A62"/>
              </a:buClr>
              <a:buFont typeface="Arial" panose="020B0604020202020204" pitchFamily="34" charset="0"/>
              <a:buChar char="•"/>
              <a:defRPr/>
            </a:pPr>
            <a:r>
              <a:rPr lang="en-US" sz="2200" dirty="0">
                <a:latin typeface="Arial" panose="020B0604020202020204"/>
              </a:rPr>
              <a:t>Evidence-informed</a:t>
            </a:r>
            <a:endParaRPr lang="en-US" dirty="0">
              <a:latin typeface="Arial" panose="020B0604020202020204"/>
            </a:endParaRPr>
          </a:p>
          <a:p>
            <a:pPr marL="800100" lvl="1" indent="-342900" defTabSz="457200">
              <a:lnSpc>
                <a:spcPct val="90000"/>
              </a:lnSpc>
              <a:spcBef>
                <a:spcPts val="1000"/>
              </a:spcBef>
              <a:buClr>
                <a:srgbClr val="6A4A62"/>
              </a:buClr>
              <a:buFont typeface="Arial" panose="020B0604020202020204" pitchFamily="34" charset="0"/>
              <a:buChar char="•"/>
              <a:defRPr/>
            </a:pPr>
            <a:r>
              <a:rPr lang="en-US" sz="2200" dirty="0">
                <a:latin typeface="Arial" panose="020B0604020202020204"/>
              </a:rPr>
              <a:t>Based</a:t>
            </a:r>
            <a:r>
              <a:rPr kumimoji="0" lang="en-US" sz="2200" b="0" i="0" u="none" strike="noStrike" kern="1200" cap="none" spc="0" normalizeH="0" baseline="0" noProof="0" dirty="0">
                <a:ln>
                  <a:noFill/>
                </a:ln>
                <a:effectLst/>
                <a:uLnTx/>
                <a:uFillTx/>
                <a:latin typeface="Arial" panose="020B0604020202020204"/>
                <a:ea typeface="+mn-ea"/>
                <a:cs typeface="+mn-cs"/>
              </a:rPr>
              <a:t> on research evidence, as recognized in national registries, 	and/or supported by practice-based evidence of success in local or similar schools</a:t>
            </a:r>
            <a:endParaRPr lang="en-US">
              <a:cs typeface="Arial"/>
            </a:endParaRPr>
          </a:p>
        </p:txBody>
      </p:sp>
      <p:cxnSp>
        <p:nvCxnSpPr>
          <p:cNvPr id="10" name="Straight Connector 9">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1979D721-41A7-4E4E-B96D-4B3B883ABA73}"/>
              </a:ext>
            </a:extLst>
          </p:cNvPr>
          <p:cNvSpPr>
            <a:spLocks noGrp="1"/>
          </p:cNvSpPr>
          <p:nvPr>
            <p:ph type="title"/>
          </p:nvPr>
        </p:nvSpPr>
        <p:spPr/>
        <p:txBody>
          <a:bodyPr/>
          <a:lstStyle/>
          <a:p>
            <a:r>
              <a:rPr lang="en-US" dirty="0"/>
              <a:t>Quality Indicators</a:t>
            </a:r>
          </a:p>
        </p:txBody>
      </p:sp>
      <p:sp>
        <p:nvSpPr>
          <p:cNvPr id="15" name="Footer Placeholder 5">
            <a:extLst>
              <a:ext uri="{FF2B5EF4-FFF2-40B4-BE49-F238E27FC236}">
                <a16:creationId xmlns:a16="http://schemas.microsoft.com/office/drawing/2014/main" id="{D02B4C10-6601-2A48-9B61-E95EE45E5D4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60428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D9001-3EBE-4C21-B899-38BF55E2AA4B}"/>
              </a:ext>
            </a:extLst>
          </p:cNvPr>
          <p:cNvSpPr>
            <a:spLocks noGrp="1"/>
          </p:cNvSpPr>
          <p:nvPr>
            <p:ph type="body" idx="1"/>
          </p:nvPr>
        </p:nvSpPr>
        <p:spPr>
          <a:xfrm>
            <a:off x="625393" y="404186"/>
            <a:ext cx="10876797" cy="702719"/>
          </a:xfrm>
        </p:spPr>
        <p:txBody>
          <a:bodyPr/>
          <a:lstStyle/>
          <a:p>
            <a:r>
              <a:rPr lang="en-US" sz="3600" dirty="0">
                <a:solidFill>
                  <a:schemeClr val="accent6"/>
                </a:solidFill>
              </a:rPr>
              <a:t>Early Intervention (Tier 2) Example</a:t>
            </a:r>
          </a:p>
        </p:txBody>
      </p:sp>
      <p:sp>
        <p:nvSpPr>
          <p:cNvPr id="7" name="TextBox 6"/>
          <p:cNvSpPr txBox="1"/>
          <p:nvPr/>
        </p:nvSpPr>
        <p:spPr>
          <a:xfrm>
            <a:off x="709614" y="1492046"/>
            <a:ext cx="82536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Brief Intervention for School Clinicians (BRISC)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3D5A277B-20E2-4D79-8395-97CF8898C5CA}"/>
              </a:ext>
            </a:extLst>
          </p:cNvPr>
          <p:cNvSpPr>
            <a:spLocks noGrp="1"/>
          </p:cNvSpPr>
          <p:nvPr>
            <p:ph sz="half" idx="2"/>
          </p:nvPr>
        </p:nvSpPr>
        <p:spPr>
          <a:xfrm>
            <a:off x="625393" y="2251579"/>
            <a:ext cx="10662400" cy="3684588"/>
          </a:xfrm>
        </p:spPr>
        <p:txBody>
          <a:bodyPr>
            <a:normAutofit/>
          </a:bodyPr>
          <a:lstStyle/>
          <a:p>
            <a:pPr>
              <a:buClr>
                <a:srgbClr val="5E3E60"/>
              </a:buClr>
            </a:pPr>
            <a:r>
              <a:rPr lang="en-US" sz="2600" dirty="0"/>
              <a:t>4-session, flexible Tier 2 intervention for high school students</a:t>
            </a:r>
          </a:p>
          <a:p>
            <a:pPr>
              <a:buClr>
                <a:srgbClr val="5E3E60"/>
              </a:buClr>
            </a:pPr>
            <a:r>
              <a:rPr lang="en-US" sz="2600" dirty="0"/>
              <a:t>Provides a structured, systematic way to identify treatment targets</a:t>
            </a:r>
          </a:p>
          <a:p>
            <a:pPr>
              <a:buClr>
                <a:srgbClr val="5E3E60"/>
              </a:buClr>
            </a:pPr>
            <a:r>
              <a:rPr lang="en-US" sz="2600" dirty="0"/>
              <a:t>Based on skill building and problem solving</a:t>
            </a:r>
          </a:p>
          <a:p>
            <a:pPr>
              <a:buClr>
                <a:srgbClr val="5E3E60"/>
              </a:buClr>
            </a:pPr>
            <a:r>
              <a:rPr lang="en-US" sz="2600" dirty="0"/>
              <a:t>Uses standardized assessment tools to monitor progress</a:t>
            </a:r>
          </a:p>
          <a:p>
            <a:pPr>
              <a:buClr>
                <a:srgbClr val="5E3E60"/>
              </a:buClr>
            </a:pPr>
            <a:r>
              <a:rPr lang="en-US" sz="2600" dirty="0"/>
              <a:t>Designed to maximize efficiency for school mental health systems</a:t>
            </a:r>
          </a:p>
          <a:p>
            <a:pPr marL="0" indent="0">
              <a:buNone/>
            </a:pPr>
            <a:endParaRPr lang="en-US" sz="2600" dirty="0"/>
          </a:p>
        </p:txBody>
      </p:sp>
      <p:sp>
        <p:nvSpPr>
          <p:cNvPr id="4" name="TextBox 3"/>
          <p:cNvSpPr txBox="1"/>
          <p:nvPr/>
        </p:nvSpPr>
        <p:spPr>
          <a:xfrm>
            <a:off x="529140" y="5295316"/>
            <a:ext cx="93006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Developed by Drs. Elizabeth McCauley and Eric Bruns at the University of Washington School Mental Health Assessment Research and Training (SMART)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8" name="Straight Connector 7">
            <a:extLst>
              <a:ext uri="{C183D7F6-B498-43B3-948B-1728B52AA6E4}">
                <adec:decorative xmlns:adec="http://schemas.microsoft.com/office/drawing/2017/decorative" val="1"/>
              </a:ext>
            </a:extLst>
          </p:cNvPr>
          <p:cNvCxnSpPr/>
          <p:nvPr/>
        </p:nvCxnSpPr>
        <p:spPr>
          <a:xfrm flipV="1">
            <a:off x="709614" y="1187268"/>
            <a:ext cx="7380297" cy="1002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3FC1A7D8-522D-4136-9997-6A01EAB54F16}"/>
              </a:ext>
            </a:extLst>
          </p:cNvPr>
          <p:cNvSpPr>
            <a:spLocks noGrp="1"/>
          </p:cNvSpPr>
          <p:nvPr>
            <p:ph type="title" idx="4294967295"/>
          </p:nvPr>
        </p:nvSpPr>
        <p:spPr/>
        <p:txBody>
          <a:bodyPr/>
          <a:lstStyle/>
          <a:p>
            <a:pPr rtl="0" eaLnBrk="1" latinLnBrk="0" hangingPunct="1"/>
            <a:r>
              <a:rPr lang="en-US" sz="3600" b="1" kern="1200" dirty="0">
                <a:solidFill>
                  <a:srgbClr val="6A4A62"/>
                </a:solidFill>
                <a:effectLst/>
                <a:latin typeface="Arial" panose="020B0604020202020204" pitchFamily="34" charset="0"/>
                <a:ea typeface="+mn-ea"/>
                <a:cs typeface="+mn-cs"/>
              </a:rPr>
              <a:t>Early Intervention (Tier 2) Example</a:t>
            </a:r>
            <a:endParaRPr lang="en-US" dirty="0">
              <a:effectLst/>
            </a:endParaRPr>
          </a:p>
          <a:p>
            <a:endParaRPr lang="en-US" dirty="0"/>
          </a:p>
        </p:txBody>
      </p:sp>
      <p:sp>
        <p:nvSpPr>
          <p:cNvPr id="9" name="Footer Placeholder 5">
            <a:extLst>
              <a:ext uri="{FF2B5EF4-FFF2-40B4-BE49-F238E27FC236}">
                <a16:creationId xmlns:a16="http://schemas.microsoft.com/office/drawing/2014/main" id="{BBF8212E-02EE-4D4C-B075-DEC29384CE9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4719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B2730DC8-8EBF-4274-B84C-F9E0520B62CC}"/>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2A468F7A-7317-4663-AC24-54F6FD270D51}"/>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0746EA2-8E64-4057-A132-021731F5B68C}"/>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88154"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Of the students who were identified as needing Tier 3 services and supports, how many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received</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 them?</a:t>
            </a:r>
            <a:endPar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3" name="TextBox 22"/>
          <p:cNvSpPr txBox="1"/>
          <p:nvPr/>
        </p:nvSpPr>
        <p:spPr>
          <a:xfrm>
            <a:off x="5762971" y="2130096"/>
            <a:ext cx="5354207" cy="2048766"/>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Identification processes can include screening and/or referral.</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This refers to access to any service or support needed by students above or beyond what is provided universally (at Tier 1) to all students. </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41E09FEB-83C7-4383-A695-D592B8DD7C9A}"/>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0E302D0B-B84B-C64C-A847-2FFC8BCB10B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61698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099" y="764010"/>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227320" y="1668392"/>
            <a:ext cx="6647848" cy="4155359"/>
          </a:xfrm>
          <a:prstGeom prst="rect">
            <a:avLst/>
          </a:prstGeom>
        </p:spPr>
        <p:txBody>
          <a:bodyPr vert="horz" lIns="91440" tIns="45720" rIns="91440" bIns="45720" rtlCol="0">
            <a:normAutofit fontScale="85000" lnSpcReduction="10000"/>
          </a:bodyPr>
          <a:lstStyle/>
          <a:p>
            <a:pPr marL="0" indent="0" algn="just">
              <a:lnSpc>
                <a:spcPct val="120000"/>
              </a:lnSpc>
              <a:spcBef>
                <a:spcPts val="0"/>
              </a:spcBef>
              <a:buNone/>
            </a:pPr>
            <a:r>
              <a:rPr lang="en-US" sz="1700" dirty="0"/>
              <a:t>One small, rural school district partnered with a community mental health provider to help meet the mental health needs of students by providing individual, group, and family counseling. The community partner examined referrals compared to enrollment in services at the mid-point and end of the school year to understand trends in access to care. They found that Hispanic/Latino students had disproportionately low service enrollment rates compared to rates overall, and Hispanic/Latino students were underrepresented among their enrolled cases as compared to the proportion of Hispanic/Latino students in school. The community provider organized a planning team with school and district staff, students, and family members to better understand these trends and plan for improvements to increase access to care for Hispanic/Latino students and their families. Communication messages and methods about the mental health services were re-developed based on leadership from Hispanic/Latino students and families, and a Hispanic/Latino clinician was recruited and hired based on one of the recommendations. Access to care rates are re-examined twice per year overall and for sub-populations served.</a:t>
            </a:r>
          </a:p>
        </p:txBody>
      </p:sp>
      <p:cxnSp>
        <p:nvCxnSpPr>
          <p:cNvPr id="9" name="Straight Connector 8">
            <a:extLst>
              <a:ext uri="{C183D7F6-B498-43B3-948B-1728B52AA6E4}">
                <adec:decorative xmlns:adec="http://schemas.microsoft.com/office/drawing/2017/decorative" val="1"/>
              </a:ext>
            </a:extLst>
          </p:cNvPr>
          <p:cNvCxnSpPr/>
          <p:nvPr/>
        </p:nvCxnSpPr>
        <p:spPr>
          <a:xfrm flipH="1">
            <a:off x="4860451" y="166839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52" y="1034716"/>
            <a:ext cx="3543045" cy="4894996"/>
          </a:xfrm>
          <a:prstGeom prst="rect">
            <a:avLst/>
          </a:prstGeom>
        </p:spPr>
      </p:pic>
      <p:sp>
        <p:nvSpPr>
          <p:cNvPr id="8" name="Footer Placeholder 5">
            <a:extLst>
              <a:ext uri="{FF2B5EF4-FFF2-40B4-BE49-F238E27FC236}">
                <a16:creationId xmlns:a16="http://schemas.microsoft.com/office/drawing/2014/main" id="{6AE12F48-0DF8-1849-8BFE-54D5A87A0E7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30137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D3F4460F-4C6B-4FA7-8004-A6F5146C41D6}"/>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65F2D596-67DA-49FA-8645-9DCAD94DCB9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CAC472E-889C-43C3-ACFF-B324D9DFE6E0}"/>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143000" y="1801013"/>
            <a:ext cx="3874827"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were mental health treatment (Tier 3) services and supports evidence-informed? </a:t>
            </a:r>
          </a:p>
        </p:txBody>
      </p:sp>
      <p:sp>
        <p:nvSpPr>
          <p:cNvPr id="23" name="TextBox 22"/>
          <p:cNvSpPr txBox="1"/>
          <p:nvPr/>
        </p:nvSpPr>
        <p:spPr>
          <a:xfrm>
            <a:off x="5590674" y="2485358"/>
            <a:ext cx="6380748" cy="1744067"/>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Evidence-informed</a:t>
            </a:r>
          </a:p>
          <a:p>
            <a:pPr marL="914400" marR="0" lvl="2" indent="0" algn="l" defTabSz="457200" rtl="0" eaLnBrk="1" fontAlgn="auto" latinLnBrk="0" hangingPunct="1">
              <a:lnSpc>
                <a:spcPct val="90000"/>
              </a:lnSpc>
              <a:spcBef>
                <a:spcPts val="1000"/>
              </a:spcBef>
              <a:spcAft>
                <a:spcPts val="0"/>
              </a:spcAft>
              <a:buClr>
                <a:srgbClr val="6A4A62"/>
              </a:buClr>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Based on research evidence, as recognized in national registries, 	and/or supported by practice-based evidence of success in local or similar schools</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3789F9AD-EDA1-4E97-AFE6-6A9510F6DEA8}"/>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4FEB0CDD-0042-5642-A0CC-578F1A66EF1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974343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D9001-3EBE-4C21-B899-38BF55E2AA4B}"/>
              </a:ext>
            </a:extLst>
          </p:cNvPr>
          <p:cNvSpPr>
            <a:spLocks noGrp="1"/>
          </p:cNvSpPr>
          <p:nvPr>
            <p:ph type="body" idx="1"/>
          </p:nvPr>
        </p:nvSpPr>
        <p:spPr>
          <a:xfrm>
            <a:off x="743536" y="236217"/>
            <a:ext cx="10876797" cy="750595"/>
          </a:xfrm>
        </p:spPr>
        <p:txBody>
          <a:bodyPr/>
          <a:lstStyle/>
          <a:p>
            <a:r>
              <a:rPr lang="en-US" sz="3600" dirty="0">
                <a:solidFill>
                  <a:schemeClr val="accent6"/>
                </a:solidFill>
              </a:rPr>
              <a:t>Mental Health Treatment (Tier 3) Example</a:t>
            </a:r>
          </a:p>
        </p:txBody>
      </p:sp>
      <p:sp>
        <p:nvSpPr>
          <p:cNvPr id="6" name="Content Placeholder 5">
            <a:extLst>
              <a:ext uri="{FF2B5EF4-FFF2-40B4-BE49-F238E27FC236}">
                <a16:creationId xmlns:a16="http://schemas.microsoft.com/office/drawing/2014/main" id="{3D5A277B-20E2-4D79-8395-97CF8898C5CA}"/>
              </a:ext>
            </a:extLst>
          </p:cNvPr>
          <p:cNvSpPr>
            <a:spLocks noGrp="1"/>
          </p:cNvSpPr>
          <p:nvPr>
            <p:ph sz="half" idx="2"/>
          </p:nvPr>
        </p:nvSpPr>
        <p:spPr>
          <a:xfrm>
            <a:off x="732589" y="2102151"/>
            <a:ext cx="10662400" cy="4017963"/>
          </a:xfrm>
        </p:spPr>
        <p:txBody>
          <a:bodyPr>
            <a:normAutofit fontScale="85000" lnSpcReduction="20000"/>
          </a:bodyPr>
          <a:lstStyle/>
          <a:p>
            <a:pPr>
              <a:lnSpc>
                <a:spcPct val="110000"/>
              </a:lnSpc>
              <a:buClr>
                <a:srgbClr val="5E3E60"/>
              </a:buClr>
            </a:pPr>
            <a:r>
              <a:rPr lang="en-US" dirty="0"/>
              <a:t>School-based group and individual intervention to reduce symptoms related to post-traumatic stress disorder (PTSD), depression, and behavioral problems</a:t>
            </a:r>
          </a:p>
          <a:p>
            <a:pPr>
              <a:lnSpc>
                <a:spcPct val="110000"/>
              </a:lnSpc>
              <a:buClr>
                <a:srgbClr val="5E3E60"/>
              </a:buClr>
            </a:pPr>
            <a:r>
              <a:rPr lang="en-US" dirty="0"/>
              <a:t>10 group sessions, one to three individual sessions, two parent educational sessions, and one teacher education session</a:t>
            </a:r>
          </a:p>
          <a:p>
            <a:pPr>
              <a:lnSpc>
                <a:spcPct val="110000"/>
              </a:lnSpc>
              <a:buClr>
                <a:srgbClr val="5E3E60"/>
              </a:buClr>
            </a:pPr>
            <a:r>
              <a:rPr lang="en-US" dirty="0"/>
              <a:t>Has been used with students from 5th through 12th grade</a:t>
            </a:r>
          </a:p>
          <a:p>
            <a:pPr>
              <a:lnSpc>
                <a:spcPct val="110000"/>
              </a:lnSpc>
              <a:buClr>
                <a:srgbClr val="5E3E60"/>
              </a:buClr>
            </a:pPr>
            <a:r>
              <a:rPr lang="en-US" dirty="0"/>
              <a:t>Developed in the 1990s, and extensive research since 2000 has demonstrated its effectiveness and implementation feasibility</a:t>
            </a:r>
          </a:p>
          <a:p>
            <a:pPr marL="0" indent="0">
              <a:buNone/>
            </a:pPr>
            <a:endParaRPr lang="en-US" dirty="0"/>
          </a:p>
          <a:p>
            <a:pPr marL="0" indent="0">
              <a:buNone/>
            </a:pPr>
            <a:r>
              <a:rPr lang="en-US" sz="2100" i="1" dirty="0">
                <a:hlinkClick r:id="rId3"/>
              </a:rPr>
              <a:t>www.cbitsprogram.org</a:t>
            </a:r>
            <a:endParaRPr lang="en-US" sz="2100" i="1" dirty="0"/>
          </a:p>
        </p:txBody>
      </p:sp>
      <p:sp>
        <p:nvSpPr>
          <p:cNvPr id="4" name="TextBox 3"/>
          <p:cNvSpPr txBox="1"/>
          <p:nvPr/>
        </p:nvSpPr>
        <p:spPr>
          <a:xfrm>
            <a:off x="743536" y="1384468"/>
            <a:ext cx="10758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Cognitive Behavioral Intervention for Trauma in Schools (</a:t>
            </a:r>
            <a:r>
              <a:rPr kumimoji="0" lang="en-US" sz="2800" b="0" i="0" u="none" strike="noStrike" kern="1200" cap="none" spc="0" normalizeH="0" baseline="0" noProof="0" dirty="0" err="1">
                <a:ln>
                  <a:noFill/>
                </a:ln>
                <a:solidFill>
                  <a:srgbClr val="6A4A62"/>
                </a:solidFill>
                <a:effectLst/>
                <a:uLnTx/>
                <a:uFillTx/>
                <a:latin typeface="Arial" panose="020B0604020202020204"/>
                <a:ea typeface="+mn-ea"/>
                <a:cs typeface="+mn-cs"/>
              </a:rPr>
              <a:t>CBITS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cxnSp>
        <p:nvCxnSpPr>
          <p:cNvPr id="7" name="Straight Connector 6">
            <a:extLst>
              <a:ext uri="{C183D7F6-B498-43B3-948B-1728B52AA6E4}">
                <adec:decorative xmlns:adec="http://schemas.microsoft.com/office/drawing/2017/decorative" val="1"/>
              </a:ext>
            </a:extLst>
          </p:cNvPr>
          <p:cNvCxnSpPr/>
          <p:nvPr/>
        </p:nvCxnSpPr>
        <p:spPr>
          <a:xfrm>
            <a:off x="875884" y="1179536"/>
            <a:ext cx="9122359" cy="1220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DB26C9CC-2D14-4240-BCA4-1EBFC86ED1B0}"/>
              </a:ext>
            </a:extLst>
          </p:cNvPr>
          <p:cNvSpPr>
            <a:spLocks noGrp="1"/>
          </p:cNvSpPr>
          <p:nvPr>
            <p:ph type="title" idx="4294967295"/>
          </p:nvPr>
        </p:nvSpPr>
        <p:spPr/>
        <p:txBody>
          <a:bodyPr/>
          <a:lstStyle/>
          <a:p>
            <a:pPr rtl="0" eaLnBrk="1" latinLnBrk="0" hangingPunct="1"/>
            <a:r>
              <a:rPr lang="en-US" sz="3600" b="1" kern="1200" dirty="0">
                <a:solidFill>
                  <a:srgbClr val="6A4A62"/>
                </a:solidFill>
                <a:effectLst/>
                <a:latin typeface="Arial" panose="020B0604020202020204" pitchFamily="34" charset="0"/>
                <a:ea typeface="+mn-ea"/>
                <a:cs typeface="+mn-cs"/>
              </a:rPr>
              <a:t>Mental Health Treatment (Tier 3) Example</a:t>
            </a:r>
            <a:endParaRPr lang="en-US" dirty="0">
              <a:effectLst/>
            </a:endParaRPr>
          </a:p>
          <a:p>
            <a:endParaRPr lang="en-US" dirty="0"/>
          </a:p>
        </p:txBody>
      </p:sp>
      <p:sp>
        <p:nvSpPr>
          <p:cNvPr id="8" name="Footer Placeholder 5">
            <a:extLst>
              <a:ext uri="{FF2B5EF4-FFF2-40B4-BE49-F238E27FC236}">
                <a16:creationId xmlns:a16="http://schemas.microsoft.com/office/drawing/2014/main" id="{F3A9499A-8CD7-EB4C-A13D-A3BAB30CA51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23696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1B4D07CA-E58E-4492-8F64-91B57C73FDE0}"/>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1180E10A-7E3B-4868-9A85-6B11DF4E5B6F}"/>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97A4609-BC06-4DB2-AF98-C5049E1B50E1}"/>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58867" y="1985754"/>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800" b="1" i="0" u="none" strike="noStrike" kern="1200" cap="none" spc="0" normalizeH="0" baseline="0" noProof="0" dirty="0">
                <a:ln>
                  <a:noFill/>
                </a:ln>
                <a:solidFill>
                  <a:srgbClr val="5E3E60"/>
                </a:solidFill>
                <a:effectLst/>
                <a:uLnTx/>
                <a:uFillTx/>
                <a:latin typeface="Arial" panose="020B0604020202020204"/>
                <a:ea typeface="+mn-ea"/>
                <a:cs typeface="+mn-cs"/>
              </a:rPr>
              <a:t>determine whether early intervention and treatment (Tiers 2 and 3) mental health services and supports are evidence-informed?</a:t>
            </a:r>
            <a:endPar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5775995" y="1154681"/>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846940" y="1989497"/>
            <a:ext cx="5966826" cy="3264483"/>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Create an intervention selection committee.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Develop a selection process and policy.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national evidence-based practice registries.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Review national evidence-based practice registries.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Review evidence of success.</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366023" y="189542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5E812283-75B7-45CD-AA41-2F1FC0860A8A}"/>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4F0DB764-96A9-3549-8F4C-B682D98449C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0475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4263" y="2597240"/>
            <a:ext cx="8738481"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The opinions expressed herein are the views of the Mental Health Technology Transfer Center Network and the National Center for School Mental Health and do not reflect the official position of the Department of Health and Human Services (DHHS), SAMHSA. No official support or endorsement of DHHS, SAMHSA, for the opinions described in this document is intended or should be inferred. </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2" name="Title 1" hidden="1">
            <a:extLst>
              <a:ext uri="{FF2B5EF4-FFF2-40B4-BE49-F238E27FC236}">
                <a16:creationId xmlns:a16="http://schemas.microsoft.com/office/drawing/2014/main" id="{915917CD-8EBC-42FA-86A8-A66E01069972}"/>
              </a:ext>
            </a:extLst>
          </p:cNvPr>
          <p:cNvSpPr>
            <a:spLocks noGrp="1"/>
          </p:cNvSpPr>
          <p:nvPr>
            <p:ph type="title" idx="4294967295"/>
          </p:nvPr>
        </p:nvSpPr>
        <p:spPr/>
        <p:txBody>
          <a:bodyPr/>
          <a:lstStyle/>
          <a:p>
            <a:r>
              <a:rPr lang="en-US" dirty="0"/>
              <a:t>Disclaimer</a:t>
            </a:r>
          </a:p>
        </p:txBody>
      </p:sp>
      <p:sp>
        <p:nvSpPr>
          <p:cNvPr id="11" name="Footer Placeholder 5">
            <a:extLst>
              <a:ext uri="{FF2B5EF4-FFF2-40B4-BE49-F238E27FC236}">
                <a16:creationId xmlns:a16="http://schemas.microsoft.com/office/drawing/2014/main" id="{BBF71F21-42A7-0C49-B37A-F4CC319E625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276094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a:extLst>
              <a:ext uri="{FF2B5EF4-FFF2-40B4-BE49-F238E27FC236}">
                <a16:creationId xmlns:a16="http://schemas.microsoft.com/office/drawing/2014/main" id="{ED77DC07-9688-6948-ACE1-202062D0B1D1}"/>
              </a:ext>
            </a:extLst>
          </p:cNvPr>
          <p:cNvGrpSpPr/>
          <p:nvPr/>
        </p:nvGrpSpPr>
        <p:grpSpPr>
          <a:xfrm>
            <a:off x="9922681" y="0"/>
            <a:ext cx="2269319" cy="682388"/>
            <a:chOff x="6874681" y="0"/>
            <a:chExt cx="2269319" cy="682388"/>
          </a:xfrm>
        </p:grpSpPr>
        <p:sp>
          <p:nvSpPr>
            <p:cNvPr id="3" name="Rectangle 8">
              <a:extLst>
                <a:ext uri="{FF2B5EF4-FFF2-40B4-BE49-F238E27FC236}">
                  <a16:creationId xmlns:a16="http://schemas.microsoft.com/office/drawing/2014/main" id="{E890956C-0961-E641-83A3-629A69BA47ED}"/>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D4676A04-C871-9943-AB9C-63CDC3A130F6}"/>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Rectangle 6">
            <a:extLst>
              <a:ext uri="{FF2B5EF4-FFF2-40B4-BE49-F238E27FC236}">
                <a16:creationId xmlns:a16="http://schemas.microsoft.com/office/drawing/2014/main" id="{B2521EBE-24A4-6B44-B79A-77A713C030ED}"/>
              </a:ext>
            </a:extLst>
          </p:cNvPr>
          <p:cNvSpPr/>
          <p:nvPr/>
        </p:nvSpPr>
        <p:spPr>
          <a:xfrm>
            <a:off x="348855" y="141139"/>
            <a:ext cx="637679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Sources of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p:cNvSpPr txBox="1"/>
          <p:nvPr/>
        </p:nvSpPr>
        <p:spPr>
          <a:xfrm>
            <a:off x="348855" y="1391030"/>
            <a:ext cx="6058820" cy="252376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Research literature</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Intervention developers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Schools implementing the intervention or practice</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Evidence-based practice (EBP) registries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EF18BF77-1A06-7140-805E-5DF650FF0268}"/>
              </a:ext>
            </a:extLst>
          </p:cNvPr>
          <p:cNvSpPr/>
          <p:nvPr/>
        </p:nvSpPr>
        <p:spPr>
          <a:xfrm>
            <a:off x="877047" y="3539071"/>
            <a:ext cx="6096000" cy="280076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IES What Works Clearinghouse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https://ies.ed.gov/ncee/wwc/</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Blueprints for Healthy Youth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https://www.blueprintsprograms.org/about</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Model Programs Guide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https://www.ojjdp.gov/mpg</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Society of Clinical Child &amp; Adolescent Psychology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https://effectivechildtherapy.org/therapies/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2" descr="Screenshot of Healthy Safe Children website">
            <a:extLst>
              <a:ext uri="{FF2B5EF4-FFF2-40B4-BE49-F238E27FC236}">
                <a16:creationId xmlns:a16="http://schemas.microsoft.com/office/drawing/2014/main" id="{807E02AD-3064-48DA-BA5B-2D7A6457EF49}"/>
              </a:ext>
            </a:extLst>
          </p:cNvPr>
          <p:cNvPicPr>
            <a:picLocks noChangeAspect="1" noChangeArrowheads="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23487" t="10176" r="25394" b="6666"/>
          <a:stretch/>
        </p:blipFill>
        <p:spPr bwMode="auto">
          <a:xfrm>
            <a:off x="7220441" y="1150254"/>
            <a:ext cx="4289734" cy="392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a:extLst>
              <a:ext uri="{C183D7F6-B498-43B3-948B-1728B52AA6E4}">
                <adec:decorative xmlns:adec="http://schemas.microsoft.com/office/drawing/2017/decorative" val="1"/>
              </a:ext>
            </a:extLst>
          </p:cNvPr>
          <p:cNvCxnSpPr/>
          <p:nvPr/>
        </p:nvCxnSpPr>
        <p:spPr>
          <a:xfrm flipH="1">
            <a:off x="6674824" y="166729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2CD49E1-1568-40F6-A8C9-665E2D9E7EEB}"/>
              </a:ext>
            </a:extLst>
          </p:cNvPr>
          <p:cNvSpPr txBox="1"/>
          <p:nvPr/>
        </p:nvSpPr>
        <p:spPr>
          <a:xfrm>
            <a:off x="7471611" y="5295714"/>
            <a:ext cx="40185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https://healthysafechildren.org/learning-module-series/evidence-based-module-series</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8" name="Title 7" hidden="1">
            <a:extLst>
              <a:ext uri="{FF2B5EF4-FFF2-40B4-BE49-F238E27FC236}">
                <a16:creationId xmlns:a16="http://schemas.microsoft.com/office/drawing/2014/main" id="{2C4F1FDD-9A16-4384-A5B7-BC1560CE79F0}"/>
              </a:ext>
            </a:extLst>
          </p:cNvPr>
          <p:cNvSpPr>
            <a:spLocks noGrp="1"/>
          </p:cNvSpPr>
          <p:nvPr>
            <p:ph type="title" idx="4294967295"/>
          </p:nvPr>
        </p:nvSpPr>
        <p:spPr/>
        <p:txBody>
          <a:bodyPr/>
          <a:lstStyle/>
          <a:p>
            <a:r>
              <a:rPr lang="en-US" dirty="0"/>
              <a:t>Sources of Evidence</a:t>
            </a:r>
          </a:p>
        </p:txBody>
      </p:sp>
      <p:sp>
        <p:nvSpPr>
          <p:cNvPr id="13" name="Footer Placeholder 5">
            <a:extLst>
              <a:ext uri="{FF2B5EF4-FFF2-40B4-BE49-F238E27FC236}">
                <a16:creationId xmlns:a16="http://schemas.microsoft.com/office/drawing/2014/main" id="{3D121EF8-D13C-1A44-BD68-242C22A7DCE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384859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0"/>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572381" y="541249"/>
            <a:ext cx="7873788"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6A4A62"/>
                </a:solidFill>
                <a:effectLst/>
                <a:uLnTx/>
                <a:uFillTx/>
                <a:latin typeface="Arial" panose="020B0604020202020204"/>
                <a:ea typeface="+mn-ea"/>
                <a:cs typeface="+mn-cs"/>
              </a:rPr>
              <a:t>Evidence-Based Module Series</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pic>
        <p:nvPicPr>
          <p:cNvPr id="6" name="Picture 2" descr="Screenshot of Healthy Safe Children Website">
            <a:extLst>
              <a:ext uri="{FF2B5EF4-FFF2-40B4-BE49-F238E27FC236}">
                <a16:creationId xmlns:a16="http://schemas.microsoft.com/office/drawing/2014/main" id="{807E02AD-3064-48DA-BA5B-2D7A6457EF49}"/>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3487" t="10176" r="25394" b="6666"/>
          <a:stretch/>
        </p:blipFill>
        <p:spPr bwMode="auto">
          <a:xfrm>
            <a:off x="3781792" y="1395032"/>
            <a:ext cx="4664377" cy="426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2CD49E1-1568-40F6-A8C9-665E2D9E7EEB}"/>
              </a:ext>
            </a:extLst>
          </p:cNvPr>
          <p:cNvSpPr txBox="1"/>
          <p:nvPr/>
        </p:nvSpPr>
        <p:spPr>
          <a:xfrm>
            <a:off x="1560879" y="5927590"/>
            <a:ext cx="910620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https://healthysafechildren.org/learning-module-series/evidence-based-module-series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9" name="Title 8" hidden="1">
            <a:extLst>
              <a:ext uri="{FF2B5EF4-FFF2-40B4-BE49-F238E27FC236}">
                <a16:creationId xmlns:a16="http://schemas.microsoft.com/office/drawing/2014/main" id="{E369E108-30E6-4D41-BC48-BDF99057C863}"/>
              </a:ext>
            </a:extLst>
          </p:cNvPr>
          <p:cNvSpPr>
            <a:spLocks noGrp="1"/>
          </p:cNvSpPr>
          <p:nvPr>
            <p:ph type="title" idx="4294967295"/>
          </p:nvPr>
        </p:nvSpPr>
        <p:spPr/>
        <p:txBody>
          <a:bodyPr/>
          <a:lstStyle/>
          <a:p>
            <a:r>
              <a:rPr lang="en-US" dirty="0"/>
              <a:t>Evidence-Based Module Series</a:t>
            </a:r>
          </a:p>
        </p:txBody>
      </p:sp>
      <p:sp>
        <p:nvSpPr>
          <p:cNvPr id="10" name="Footer Placeholder 5">
            <a:extLst>
              <a:ext uri="{FF2B5EF4-FFF2-40B4-BE49-F238E27FC236}">
                <a16:creationId xmlns:a16="http://schemas.microsoft.com/office/drawing/2014/main" id="{19E84ABA-1DB3-4646-8564-FF4A09D7EF7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87785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CEBA7FB0-8E84-4005-A582-FCB1A5CC4A3E}"/>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08F5814C-7860-4551-B477-207A1EBE49E6}"/>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75B6B13D-DC17-4A66-838F-E6D89455D1C2}"/>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Indicators </a:t>
              </a:r>
            </a:p>
          </p:txBody>
        </p:sp>
      </p:grpSp>
      <p:sp>
        <p:nvSpPr>
          <p:cNvPr id="17" name="Content Placeholder 3"/>
          <p:cNvSpPr txBox="1">
            <a:spLocks/>
          </p:cNvSpPr>
          <p:nvPr/>
        </p:nvSpPr>
        <p:spPr>
          <a:xfrm>
            <a:off x="564506"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ensure mental health early intervention and treatment (Tiers 2 and 3) services and supports </a:t>
            </a:r>
            <a:r>
              <a:rPr lang="en-US" sz="2400" b="1" dirty="0">
                <a:solidFill>
                  <a:srgbClr val="6A4A62"/>
                </a:solidFill>
                <a:latin typeface="Arial" panose="020B0604020202020204"/>
              </a:rPr>
              <a:t>are equitable and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fit the unique strengths, needs, and cultural/linguistic considerations of your students and families?</a:t>
            </a:r>
          </a:p>
        </p:txBody>
      </p:sp>
      <p:sp>
        <p:nvSpPr>
          <p:cNvPr id="6" name="TextBox 5"/>
          <p:cNvSpPr txBox="1"/>
          <p:nvPr/>
        </p:nvSpPr>
        <p:spPr>
          <a:xfrm>
            <a:off x="5679742" y="976507"/>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1" y="1789259"/>
            <a:ext cx="6411995" cy="3416320"/>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Create an EBP selection committee with diverse representation.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your school’s student body.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your school’s mental health needs and strengths.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costs associated with implementation.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Evaluate training requirements.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Pilot test the new practice.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Adapt the practice.</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2547DA23-67A4-479B-A14E-6C37729A36FB}"/>
              </a:ext>
            </a:extLst>
          </p:cNvPr>
          <p:cNvSpPr>
            <a:spLocks noGrp="1"/>
          </p:cNvSpPr>
          <p:nvPr>
            <p:ph type="title"/>
          </p:nvPr>
        </p:nvSpPr>
        <p:spPr/>
        <p:txBody>
          <a:bodyPr/>
          <a:lstStyle/>
          <a:p>
            <a:r>
              <a:rPr lang="en-US" sz="4400" kern="1200" dirty="0">
                <a:solidFill>
                  <a:srgbClr val="000000"/>
                </a:solidFill>
                <a:effectLst/>
                <a:latin typeface="Arial Black" panose="020B0A04020102020204" pitchFamily="34" charset="0"/>
                <a:ea typeface="+mj-ea"/>
                <a:cs typeface="+mj-cs"/>
              </a:rPr>
              <a:t>Quality Indicator</a:t>
            </a:r>
            <a:endParaRPr lang="en-US" dirty="0"/>
          </a:p>
        </p:txBody>
      </p:sp>
      <p:sp>
        <p:nvSpPr>
          <p:cNvPr id="14" name="Footer Placeholder 5">
            <a:extLst>
              <a:ext uri="{FF2B5EF4-FFF2-40B4-BE49-F238E27FC236}">
                <a16:creationId xmlns:a16="http://schemas.microsoft.com/office/drawing/2014/main" id="{8354D205-6B0D-6C46-8373-9397D06DCE2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418508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593767" y="1769643"/>
            <a:ext cx="5706672" cy="194510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Provides guidance to advance school mental health quality and sustainability</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Includes: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Background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Best practices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Action steps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Examples from the field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Resources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2"/>
          <p:cNvSpPr txBox="1">
            <a:spLocks/>
          </p:cNvSpPr>
          <p:nvPr/>
        </p:nvSpPr>
        <p:spPr>
          <a:xfrm>
            <a:off x="272925" y="468233"/>
            <a:ext cx="10841732" cy="888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6A4A62"/>
                </a:solidFill>
                <a:effectLst/>
                <a:uLnTx/>
                <a:uFillTx/>
                <a:latin typeface="Arial" panose="020B0604020202020204" pitchFamily="34" charset="0"/>
                <a:ea typeface="+mn-ea"/>
                <a:cs typeface="Arial" panose="020B0604020202020204" pitchFamily="34" charset="0"/>
              </a:rPr>
              <a:t>School Mental Health Quality Guide:                      Early Intervention and Treatment Services and Supports (Tiers 2 &amp; 3)</a:t>
            </a:r>
          </a:p>
        </p:txBody>
      </p:sp>
      <p:cxnSp>
        <p:nvCxnSpPr>
          <p:cNvPr id="5" name="Straight Connector 4">
            <a:extLst>
              <a:ext uri="{C183D7F6-B498-43B3-948B-1728B52AA6E4}">
                <adec:decorative xmlns:adec="http://schemas.microsoft.com/office/drawing/2017/decorative" val="1"/>
              </a:ext>
            </a:extLst>
          </p:cNvPr>
          <p:cNvCxnSpPr/>
          <p:nvPr/>
        </p:nvCxnSpPr>
        <p:spPr>
          <a:xfrm flipH="1">
            <a:off x="6300439" y="176964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7" name="Group 6" descr="Resources Heading "/>
          <p:cNvGrpSpPr/>
          <p:nvPr/>
        </p:nvGrpSpPr>
        <p:grpSpPr>
          <a:xfrm>
            <a:off x="9116703" y="0"/>
            <a:ext cx="3075297" cy="968992"/>
            <a:chOff x="6874681" y="0"/>
            <a:chExt cx="2269319" cy="682388"/>
          </a:xfrm>
          <a:solidFill>
            <a:srgbClr val="6A4A62"/>
          </a:solidFill>
        </p:grpSpPr>
        <p:sp>
          <p:nvSpPr>
            <p:cNvPr id="8"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p:cNvSpPr txBox="1"/>
            <p:nvPr/>
          </p:nvSpPr>
          <p:spPr>
            <a:xfrm>
              <a:off x="7485287" y="147832"/>
              <a:ext cx="1457316" cy="346790"/>
            </a:xfrm>
            <a:prstGeom prst="rect">
              <a:avLst/>
            </a:prstGeom>
            <a:grp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Resources</a:t>
              </a:r>
            </a:p>
          </p:txBody>
        </p:sp>
      </p:grpSp>
      <p:pic>
        <p:nvPicPr>
          <p:cNvPr id="10" name="Picture 9" descr="MHTTC stacked color bars" title="MHTTC stacked color b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093" y="5177961"/>
            <a:ext cx="3236384" cy="2157590"/>
          </a:xfrm>
          <a:prstGeom prst="rect">
            <a:avLst/>
          </a:prstGeom>
        </p:spPr>
      </p:pic>
      <p:sp>
        <p:nvSpPr>
          <p:cNvPr id="12" name="Rectangle 11">
            <a:extLst>
              <a:ext uri="{FF2B5EF4-FFF2-40B4-BE49-F238E27FC236}">
                <a16:creationId xmlns:a16="http://schemas.microsoft.com/office/drawing/2014/main" id="{93BC9B6A-409A-42E5-B761-BC1359C28E0C}"/>
              </a:ext>
            </a:extLst>
          </p:cNvPr>
          <p:cNvSpPr/>
          <p:nvPr/>
        </p:nvSpPr>
        <p:spPr>
          <a:xfrm>
            <a:off x="10931624" y="5279599"/>
            <a:ext cx="143776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NCSMH, 2020</a:t>
            </a:r>
          </a:p>
        </p:txBody>
      </p:sp>
      <p:graphicFrame>
        <p:nvGraphicFramePr>
          <p:cNvPr id="13" name="Object 12">
            <a:extLst>
              <a:ext uri="{FF2B5EF4-FFF2-40B4-BE49-F238E27FC236}">
                <a16:creationId xmlns:a16="http://schemas.microsoft.com/office/drawing/2014/main" id="{BFA3357C-19D0-4EA3-A535-747D489BA3A7}"/>
              </a:ext>
            </a:extLst>
          </p:cNvPr>
          <p:cNvGraphicFramePr>
            <a:graphicFrameLocks noChangeAspect="1"/>
          </p:cNvGraphicFramePr>
          <p:nvPr/>
        </p:nvGraphicFramePr>
        <p:xfrm>
          <a:off x="7757160" y="1702541"/>
          <a:ext cx="3001555" cy="3884835"/>
        </p:xfrm>
        <a:graphic>
          <a:graphicData uri="http://schemas.openxmlformats.org/presentationml/2006/ole">
            <mc:AlternateContent xmlns:mc="http://schemas.openxmlformats.org/markup-compatibility/2006">
              <mc:Choice xmlns:v="urn:schemas-microsoft-com:vml" Requires="v">
                <p:oleObj spid="_x0000_s1080" name="Acrobat Document" r:id="rId5" imgW="5829257" imgH="7543568" progId="AcroExch.Document.DC">
                  <p:embed/>
                </p:oleObj>
              </mc:Choice>
              <mc:Fallback>
                <p:oleObj name="Acrobat Document" r:id="rId5" imgW="5829257" imgH="7543568" progId="AcroExch.Document.DC">
                  <p:embed/>
                  <p:pic>
                    <p:nvPicPr>
                      <p:cNvPr id="13" name="Object 12">
                        <a:extLst>
                          <a:ext uri="{FF2B5EF4-FFF2-40B4-BE49-F238E27FC236}">
                            <a16:creationId xmlns:a16="http://schemas.microsoft.com/office/drawing/2014/main" id="{BFA3357C-19D0-4EA3-A535-747D489BA3A7}"/>
                          </a:ext>
                        </a:extLst>
                      </p:cNvPr>
                      <p:cNvPicPr/>
                      <p:nvPr/>
                    </p:nvPicPr>
                    <p:blipFill>
                      <a:blip r:embed="rId6"/>
                      <a:stretch>
                        <a:fillRect/>
                      </a:stretch>
                    </p:blipFill>
                    <p:spPr>
                      <a:xfrm>
                        <a:off x="7757160" y="1702541"/>
                        <a:ext cx="3001555" cy="3884835"/>
                      </a:xfrm>
                      <a:prstGeom prst="rect">
                        <a:avLst/>
                      </a:prstGeom>
                    </p:spPr>
                  </p:pic>
                </p:oleObj>
              </mc:Fallback>
            </mc:AlternateContent>
          </a:graphicData>
        </a:graphic>
      </p:graphicFrame>
      <p:sp>
        <p:nvSpPr>
          <p:cNvPr id="14" name="Footer Placeholder 5">
            <a:extLst>
              <a:ext uri="{FF2B5EF4-FFF2-40B4-BE49-F238E27FC236}">
                <a16:creationId xmlns:a16="http://schemas.microsoft.com/office/drawing/2014/main" id="{972CA94A-4DA2-1E4B-AB2C-2A713418FFF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04436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1676"/>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a:extLst>
              <a:ext uri="{FF2B5EF4-FFF2-40B4-BE49-F238E27FC236}">
                <a16:creationId xmlns:a16="http://schemas.microsoft.com/office/drawing/2014/main" id="{8AD2DF18-47DB-4229-898A-5998A748F5A2}"/>
              </a:ext>
            </a:extLst>
          </p:cNvPr>
          <p:cNvSpPr txBox="1">
            <a:spLocks/>
          </p:cNvSpPr>
          <p:nvPr/>
        </p:nvSpPr>
        <p:spPr>
          <a:xfrm>
            <a:off x="396833" y="339518"/>
            <a:ext cx="9157704" cy="784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Selecting Evidence-Based Programs</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Content Placeholder 3"/>
          <p:cNvSpPr txBox="1">
            <a:spLocks/>
          </p:cNvSpPr>
          <p:nvPr/>
        </p:nvSpPr>
        <p:spPr>
          <a:xfrm>
            <a:off x="776791" y="1675677"/>
            <a:ext cx="5388591" cy="398617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Includes worksheets and tools to assess:</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Intended population of intervention</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Intervention target</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Tier of support (based on severity level)</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Intervention delivery</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Readiness to implement an EBP</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Menu of options to measure impact</a:t>
            </a:r>
          </a:p>
        </p:txBody>
      </p:sp>
      <p:cxnSp>
        <p:nvCxnSpPr>
          <p:cNvPr id="7" name="Straight Connector 6">
            <a:extLst>
              <a:ext uri="{C183D7F6-B498-43B3-948B-1728B52AA6E4}">
                <adec:decorative xmlns:adec="http://schemas.microsoft.com/office/drawing/2017/decorative" val="1"/>
              </a:ext>
            </a:extLst>
          </p:cNvPr>
          <p:cNvCxnSpPr/>
          <p:nvPr/>
        </p:nvCxnSpPr>
        <p:spPr>
          <a:xfrm flipH="1">
            <a:off x="6736611" y="188540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11" name="Group 10" descr="Thumbnail of tools from the Selecting Evidence-Based Practices for Schools guilde">
            <a:extLst>
              <a:ext uri="{FF2B5EF4-FFF2-40B4-BE49-F238E27FC236}">
                <a16:creationId xmlns:a16="http://schemas.microsoft.com/office/drawing/2014/main" id="{9872D973-96E4-4DE9-91F7-E1B8CC29281F}"/>
              </a:ext>
            </a:extLst>
          </p:cNvPr>
          <p:cNvGrpSpPr/>
          <p:nvPr/>
        </p:nvGrpSpPr>
        <p:grpSpPr>
          <a:xfrm>
            <a:off x="8101444" y="1123656"/>
            <a:ext cx="3090006" cy="4799659"/>
            <a:chOff x="8101444" y="1123656"/>
            <a:chExt cx="3090006" cy="4799659"/>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01444" y="1123656"/>
              <a:ext cx="3090006" cy="2386165"/>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2864" y="3621796"/>
              <a:ext cx="2933829" cy="2301519"/>
            </a:xfrm>
            <a:prstGeom prst="rect">
              <a:avLst/>
            </a:prstGeom>
          </p:spPr>
        </p:pic>
      </p:grpSp>
      <p:sp>
        <p:nvSpPr>
          <p:cNvPr id="10" name="Rectangle 9">
            <a:extLst>
              <a:ext uri="{FF2B5EF4-FFF2-40B4-BE49-F238E27FC236}">
                <a16:creationId xmlns:a16="http://schemas.microsoft.com/office/drawing/2014/main" id="{31C16CE0-5C12-4384-BFCA-8D459B4155FD}"/>
              </a:ext>
            </a:extLst>
          </p:cNvPr>
          <p:cNvSpPr/>
          <p:nvPr/>
        </p:nvSpPr>
        <p:spPr>
          <a:xfrm>
            <a:off x="368340" y="6118808"/>
            <a:ext cx="942229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https://healthysafechildren.org//sites/default/files/Selecting_EBPs_Website_508.pdf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12" name="Title 11" hidden="1">
            <a:extLst>
              <a:ext uri="{FF2B5EF4-FFF2-40B4-BE49-F238E27FC236}">
                <a16:creationId xmlns:a16="http://schemas.microsoft.com/office/drawing/2014/main" id="{FE1954AD-66EC-4219-817C-A30745EC3490}"/>
              </a:ext>
            </a:extLst>
          </p:cNvPr>
          <p:cNvSpPr>
            <a:spLocks noGrp="1"/>
          </p:cNvSpPr>
          <p:nvPr>
            <p:ph type="title" idx="4294967295"/>
          </p:nvPr>
        </p:nvSpPr>
        <p:spPr/>
        <p:txBody>
          <a:bodyPr/>
          <a:lstStyle/>
          <a:p>
            <a:r>
              <a:rPr lang="en-US" dirty="0"/>
              <a:t>Selecting Evidence-Based Programs</a:t>
            </a:r>
          </a:p>
        </p:txBody>
      </p:sp>
    </p:spTree>
    <p:extLst>
      <p:ext uri="{BB962C8B-B14F-4D97-AF65-F5344CB8AC3E}">
        <p14:creationId xmlns:p14="http://schemas.microsoft.com/office/powerpoint/2010/main" val="32819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Resources header"/>
          <p:cNvGrpSpPr/>
          <p:nvPr/>
        </p:nvGrpSpPr>
        <p:grpSpPr>
          <a:xfrm>
            <a:off x="9922681" y="-1676"/>
            <a:ext cx="2269319" cy="682388"/>
            <a:chOff x="6874681" y="0"/>
            <a:chExt cx="2269319" cy="682388"/>
          </a:xfrm>
        </p:grpSpPr>
        <p:sp>
          <p:nvSpPr>
            <p:cNvPr id="9"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11" name="Text Placeholder 2">
            <a:extLst>
              <a:ext uri="{FF2B5EF4-FFF2-40B4-BE49-F238E27FC236}">
                <a16:creationId xmlns:a16="http://schemas.microsoft.com/office/drawing/2014/main" id="{44417518-22FF-A545-A637-363FBCCAB9B4}"/>
              </a:ext>
            </a:extLst>
          </p:cNvPr>
          <p:cNvSpPr txBox="1">
            <a:spLocks/>
          </p:cNvSpPr>
          <p:nvPr/>
        </p:nvSpPr>
        <p:spPr>
          <a:xfrm>
            <a:off x="754060" y="277334"/>
            <a:ext cx="7099021"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Evidence-Based Programs 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School Settings</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DD40A897-4A3A-C34D-97F8-FAC015596DF5}"/>
              </a:ext>
            </a:extLst>
          </p:cNvPr>
          <p:cNvSpPr>
            <a:spLocks noGrp="1"/>
          </p:cNvSpPr>
          <p:nvPr>
            <p:ph sz="quarter" idx="16"/>
          </p:nvPr>
        </p:nvSpPr>
        <p:spPr>
          <a:xfrm>
            <a:off x="754060" y="1949559"/>
            <a:ext cx="4503739" cy="3408317"/>
          </a:xfrm>
        </p:spPr>
        <p:txBody>
          <a:bodyPr/>
          <a:lstStyle/>
          <a:p>
            <a:pPr marL="0" indent="0">
              <a:spcAft>
                <a:spcPts val="1200"/>
              </a:spcAft>
              <a:buNone/>
            </a:pPr>
            <a:r>
              <a:rPr lang="en-US" dirty="0"/>
              <a:t>Three-part webinar series on evidence-based programs in schools</a:t>
            </a:r>
          </a:p>
          <a:p>
            <a:pPr marL="971550" lvl="1" indent="-514350">
              <a:spcAft>
                <a:spcPts val="600"/>
              </a:spcAft>
              <a:buClr>
                <a:srgbClr val="6A4A62"/>
              </a:buClr>
              <a:buAutoNum type="arabicPeriod"/>
            </a:pPr>
            <a:r>
              <a:rPr lang="en-US" sz="2600" dirty="0"/>
              <a:t>Selecting</a:t>
            </a:r>
          </a:p>
          <a:p>
            <a:pPr marL="971550" lvl="1" indent="-514350">
              <a:spcAft>
                <a:spcPts val="600"/>
              </a:spcAft>
              <a:buClr>
                <a:srgbClr val="6A4A62"/>
              </a:buClr>
              <a:buAutoNum type="arabicPeriod"/>
            </a:pPr>
            <a:r>
              <a:rPr lang="en-US" sz="2600" dirty="0"/>
              <a:t>Implementing</a:t>
            </a:r>
          </a:p>
          <a:p>
            <a:pPr marL="971550" lvl="1" indent="-514350">
              <a:spcAft>
                <a:spcPts val="600"/>
              </a:spcAft>
              <a:buClr>
                <a:srgbClr val="6A4A62"/>
              </a:buClr>
              <a:buAutoNum type="arabicPeriod"/>
            </a:pPr>
            <a:r>
              <a:rPr lang="en-US" sz="2600" dirty="0"/>
              <a:t>Preparing</a:t>
            </a:r>
          </a:p>
        </p:txBody>
      </p:sp>
      <p:pic>
        <p:nvPicPr>
          <p:cNvPr id="4" name="Picture 3" descr="Screenshot from a three-part series on evidence-based programs in school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214" y="1370881"/>
            <a:ext cx="5319676" cy="3456781"/>
          </a:xfrm>
          <a:prstGeom prst="rect">
            <a:avLst/>
          </a:prstGeom>
        </p:spPr>
      </p:pic>
      <p:sp>
        <p:nvSpPr>
          <p:cNvPr id="12" name="Rectangle 11">
            <a:extLst>
              <a:ext uri="{FF2B5EF4-FFF2-40B4-BE49-F238E27FC236}">
                <a16:creationId xmlns:a16="http://schemas.microsoft.com/office/drawing/2014/main" id="{2CE118C8-D8D8-7747-85BA-3BD213298B4C}"/>
              </a:ext>
            </a:extLst>
          </p:cNvPr>
          <p:cNvSpPr/>
          <p:nvPr/>
        </p:nvSpPr>
        <p:spPr>
          <a:xfrm>
            <a:off x="6144207" y="5065488"/>
            <a:ext cx="588769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http://airhsdlearning.airws.org/EBPModule1/story_html5.html</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4" name="Straight Connector 13">
            <a:extLst>
              <a:ext uri="{C183D7F6-B498-43B3-948B-1728B52AA6E4}">
                <adec:decorative xmlns:adec="http://schemas.microsoft.com/office/drawing/2017/decorative" val="1"/>
              </a:ext>
            </a:extLst>
          </p:cNvPr>
          <p:cNvCxnSpPr/>
          <p:nvPr/>
        </p:nvCxnSpPr>
        <p:spPr>
          <a:xfrm flipH="1">
            <a:off x="5680531" y="176508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76F20592-786B-4CEB-92DA-909B7C97240D}"/>
              </a:ext>
            </a:extLst>
          </p:cNvPr>
          <p:cNvSpPr>
            <a:spLocks noGrp="1"/>
          </p:cNvSpPr>
          <p:nvPr>
            <p:ph type="title" idx="4294967295"/>
          </p:nvPr>
        </p:nvSpPr>
        <p:spPr/>
        <p:txBody>
          <a:bodyPr/>
          <a:lstStyle/>
          <a:p>
            <a:r>
              <a:rPr lang="en-US" dirty="0"/>
              <a:t>Evidence-Based Programs in School Settings</a:t>
            </a:r>
          </a:p>
        </p:txBody>
      </p:sp>
      <p:sp>
        <p:nvSpPr>
          <p:cNvPr id="15" name="Footer Placeholder 5">
            <a:extLst>
              <a:ext uri="{FF2B5EF4-FFF2-40B4-BE49-F238E27FC236}">
                <a16:creationId xmlns:a16="http://schemas.microsoft.com/office/drawing/2014/main" id="{406C2F6C-1D68-AF42-94DC-33E4BE19534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22882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E69C8EDC-E4A8-4447-8265-831187619FCD}"/>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98CE0F97-9ABB-4F31-A6A3-BD0B22B8F8CD}"/>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ED828EC-F7C1-444A-A914-C74F40AAC1F0}"/>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Indicators </a:t>
              </a:r>
            </a:p>
          </p:txBody>
        </p:sp>
      </p:grpSp>
      <p:sp>
        <p:nvSpPr>
          <p:cNvPr id="17" name="Content Placeholder 3"/>
          <p:cNvSpPr txBox="1">
            <a:spLocks/>
          </p:cNvSpPr>
          <p:nvPr/>
        </p:nvSpPr>
        <p:spPr>
          <a:xfrm>
            <a:off x="613612" y="1935024"/>
            <a:ext cx="4404216"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rPr>
              <a:t>ensure adequate resource capacity to implement </a:t>
            </a: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mental health early intervention and treatment (Tiers 2 and 3) services and supports? </a:t>
            </a:r>
          </a:p>
        </p:txBody>
      </p:sp>
      <p:sp>
        <p:nvSpPr>
          <p:cNvPr id="6" name="TextBox 5"/>
          <p:cNvSpPr txBox="1"/>
          <p:nvPr/>
        </p:nvSpPr>
        <p:spPr>
          <a:xfrm>
            <a:off x="5742923" y="1272366"/>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742923" y="2366048"/>
            <a:ext cx="6172354" cy="2000548"/>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Evaluate staffing capacity.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Evaluate implementation supports.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Evaluate associated costs.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Determine whether staffing, supports, and costs are achievable.</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BE5708D6-AACB-4B59-8F11-765A912AC167}"/>
              </a:ext>
            </a:extLst>
          </p:cNvPr>
          <p:cNvSpPr>
            <a:spLocks noGrp="1"/>
          </p:cNvSpPr>
          <p:nvPr>
            <p:ph type="title"/>
          </p:nvPr>
        </p:nvSpPr>
        <p:spPr/>
        <p:txBody>
          <a:bodyPr/>
          <a:lstStyle/>
          <a:p>
            <a:r>
              <a:rPr lang="en-US" sz="4400" kern="1200" dirty="0">
                <a:solidFill>
                  <a:srgbClr val="000000"/>
                </a:solidFill>
                <a:effectLst/>
                <a:latin typeface="Arial Black" panose="020B0A04020102020204" pitchFamily="34" charset="0"/>
                <a:ea typeface="+mj-ea"/>
                <a:cs typeface="+mj-cs"/>
              </a:rPr>
              <a:t>Quality Indicator</a:t>
            </a:r>
            <a:endParaRPr lang="en-US" dirty="0"/>
          </a:p>
        </p:txBody>
      </p:sp>
      <p:sp>
        <p:nvSpPr>
          <p:cNvPr id="14" name="Footer Placeholder 5">
            <a:extLst>
              <a:ext uri="{FF2B5EF4-FFF2-40B4-BE49-F238E27FC236}">
                <a16:creationId xmlns:a16="http://schemas.microsoft.com/office/drawing/2014/main" id="{C2464790-B0C0-AD4B-8BB8-4EDDCDB3F80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0873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
            <a:extLst>
              <a:ext uri="{FF2B5EF4-FFF2-40B4-BE49-F238E27FC236}">
                <a16:creationId xmlns:a16="http://schemas.microsoft.com/office/drawing/2014/main" id="{937E3696-7F27-BD4F-B9B1-C7A31F3ACF8F}"/>
              </a:ext>
            </a:extLst>
          </p:cNvPr>
          <p:cNvGrpSpPr/>
          <p:nvPr/>
        </p:nvGrpSpPr>
        <p:grpSpPr>
          <a:xfrm>
            <a:off x="9922681" y="0"/>
            <a:ext cx="2269319" cy="682388"/>
            <a:chOff x="6874681" y="0"/>
            <a:chExt cx="2269319" cy="682388"/>
          </a:xfrm>
        </p:grpSpPr>
        <p:sp>
          <p:nvSpPr>
            <p:cNvPr id="13" name="Rectangle 8">
              <a:extLst>
                <a:ext uri="{FF2B5EF4-FFF2-40B4-BE49-F238E27FC236}">
                  <a16:creationId xmlns:a16="http://schemas.microsoft.com/office/drawing/2014/main" id="{D8CA6EB0-EBE3-1145-AD41-E643DB10A061}"/>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1D8B7A07-472E-C04C-96AC-FC7457B1180C}"/>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9" name="Text Placeholder 2">
            <a:extLst>
              <a:ext uri="{FF2B5EF4-FFF2-40B4-BE49-F238E27FC236}">
                <a16:creationId xmlns:a16="http://schemas.microsoft.com/office/drawing/2014/main" id="{821BB0C5-4C95-2F47-AAA5-64133C6F5453}"/>
              </a:ext>
              <a:ext uri="{C183D7F6-B498-43B3-948B-1728B52AA6E4}">
                <adec:decorative xmlns:adec="http://schemas.microsoft.com/office/drawing/2017/decorative" val="1"/>
              </a:ext>
            </a:extLst>
          </p:cNvPr>
          <p:cNvSpPr txBox="1">
            <a:spLocks/>
          </p:cNvSpPr>
          <p:nvPr/>
        </p:nvSpPr>
        <p:spPr>
          <a:xfrm>
            <a:off x="487975" y="341194"/>
            <a:ext cx="5954102"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Intervention Planning Form</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 name="Rectangle 1">
            <a:extLst>
              <a:ext uri="{C183D7F6-B498-43B3-948B-1728B52AA6E4}">
                <adec:decorative xmlns:adec="http://schemas.microsoft.com/office/drawing/2017/decorative" val="1"/>
              </a:ext>
            </a:extLst>
          </p:cNvPr>
          <p:cNvSpPr/>
          <p:nvPr/>
        </p:nvSpPr>
        <p:spPr>
          <a:xfrm>
            <a:off x="9128235" y="5517932"/>
            <a:ext cx="306376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1" name="Straight Connector 10">
            <a:extLst>
              <a:ext uri="{C183D7F6-B498-43B3-948B-1728B52AA6E4}">
                <adec:decorative xmlns:adec="http://schemas.microsoft.com/office/drawing/2017/decorative" val="1"/>
              </a:ext>
            </a:extLst>
          </p:cNvPr>
          <p:cNvCxnSpPr/>
          <p:nvPr/>
        </p:nvCxnSpPr>
        <p:spPr>
          <a:xfrm flipV="1">
            <a:off x="487975" y="950547"/>
            <a:ext cx="5106709"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3" name="Picture 2" descr="Intervention Planning form "/>
          <p:cNvPicPr>
            <a:picLocks noChangeAspect="1"/>
          </p:cNvPicPr>
          <p:nvPr/>
        </p:nvPicPr>
        <p:blipFill rotWithShape="1">
          <a:blip r:embed="rId3" cstate="hqprint">
            <a:extLst>
              <a:ext uri="{28A0092B-C50C-407E-A947-70E740481C1C}">
                <a14:useLocalDpi xmlns:a14="http://schemas.microsoft.com/office/drawing/2010/main" val="0"/>
              </a:ext>
            </a:extLst>
          </a:blip>
          <a:srcRect b="4378"/>
          <a:stretch/>
        </p:blipFill>
        <p:spPr>
          <a:xfrm>
            <a:off x="581046" y="1059836"/>
            <a:ext cx="11027253" cy="5164880"/>
          </a:xfrm>
          <a:prstGeom prst="rect">
            <a:avLst/>
          </a:prstGeom>
        </p:spPr>
      </p:pic>
      <p:sp>
        <p:nvSpPr>
          <p:cNvPr id="4" name="Title 3" hidden="1">
            <a:extLst>
              <a:ext uri="{FF2B5EF4-FFF2-40B4-BE49-F238E27FC236}">
                <a16:creationId xmlns:a16="http://schemas.microsoft.com/office/drawing/2014/main" id="{4B9F48E2-CE57-4570-882D-09C4E9B1DC2E}"/>
              </a:ext>
            </a:extLst>
          </p:cNvPr>
          <p:cNvSpPr>
            <a:spLocks noGrp="1"/>
          </p:cNvSpPr>
          <p:nvPr>
            <p:ph type="title" idx="4294967295"/>
          </p:nvPr>
        </p:nvSpPr>
        <p:spPr/>
        <p:txBody>
          <a:bodyPr/>
          <a:lstStyle/>
          <a:p>
            <a:r>
              <a:rPr lang="en-US" dirty="0"/>
              <a:t>Intervention Planning Form</a:t>
            </a:r>
          </a:p>
        </p:txBody>
      </p:sp>
      <p:sp>
        <p:nvSpPr>
          <p:cNvPr id="12" name="Footer Placeholder 5">
            <a:extLst>
              <a:ext uri="{FF2B5EF4-FFF2-40B4-BE49-F238E27FC236}">
                <a16:creationId xmlns:a16="http://schemas.microsoft.com/office/drawing/2014/main" id="{63492D5F-1E1A-AB41-BEF6-FA865885BB7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21909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Resources header">
            <a:extLst>
              <a:ext uri="{FF2B5EF4-FFF2-40B4-BE49-F238E27FC236}">
                <a16:creationId xmlns:a16="http://schemas.microsoft.com/office/drawing/2014/main" id="{F03E4124-C088-334D-B6A0-334F5CC4A482}"/>
              </a:ext>
            </a:extLst>
          </p:cNvPr>
          <p:cNvGrpSpPr/>
          <p:nvPr/>
        </p:nvGrpSpPr>
        <p:grpSpPr>
          <a:xfrm>
            <a:off x="9948663" y="0"/>
            <a:ext cx="2269319" cy="682388"/>
            <a:chOff x="6874681" y="0"/>
            <a:chExt cx="2269319" cy="682388"/>
          </a:xfrm>
        </p:grpSpPr>
        <p:sp>
          <p:nvSpPr>
            <p:cNvPr id="15" name="Rectangle 8">
              <a:extLst>
                <a:ext uri="{FF2B5EF4-FFF2-40B4-BE49-F238E27FC236}">
                  <a16:creationId xmlns:a16="http://schemas.microsoft.com/office/drawing/2014/main" id="{C0A9522E-56C3-4A40-94B1-24F20391DD1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BB35B7CF-770E-A04A-A6D5-6B7AE254FA07}"/>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14" name="Text Placeholder 2">
            <a:extLst>
              <a:ext uri="{FF2B5EF4-FFF2-40B4-BE49-F238E27FC236}">
                <a16:creationId xmlns:a16="http://schemas.microsoft.com/office/drawing/2014/main" id="{8AD2DF18-47DB-4229-898A-5998A748F5A2}"/>
              </a:ext>
            </a:extLst>
          </p:cNvPr>
          <p:cNvSpPr txBox="1">
            <a:spLocks/>
          </p:cNvSpPr>
          <p:nvPr/>
        </p:nvSpPr>
        <p:spPr>
          <a:xfrm>
            <a:off x="302976" y="341194"/>
            <a:ext cx="9200517" cy="60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Implementing EBPs in School Settings Checklist</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p:cNvSpPr>
            <a:spLocks noGrp="1"/>
          </p:cNvSpPr>
          <p:nvPr>
            <p:ph sz="quarter" idx="12"/>
          </p:nvPr>
        </p:nvSpPr>
        <p:spPr>
          <a:xfrm>
            <a:off x="797849" y="1554241"/>
            <a:ext cx="5181846" cy="3890990"/>
          </a:xfrm>
        </p:spPr>
        <p:txBody>
          <a:bodyPr>
            <a:noAutofit/>
          </a:bodyPr>
          <a:lstStyle/>
          <a:p>
            <a:pPr marL="457200" indent="-457200">
              <a:buClr>
                <a:srgbClr val="6A4A62"/>
              </a:buClr>
              <a:buFont typeface="+mj-lt"/>
              <a:buAutoNum type="arabicPeriod"/>
            </a:pPr>
            <a:r>
              <a:rPr lang="en-US" sz="2200" dirty="0"/>
              <a:t>Develop a plan to track implementation of core components of the EBP.</a:t>
            </a:r>
          </a:p>
          <a:p>
            <a:pPr marL="457200" indent="-457200">
              <a:buClr>
                <a:srgbClr val="6A4A62"/>
              </a:buClr>
              <a:buFont typeface="+mj-lt"/>
              <a:buAutoNum type="arabicPeriod"/>
            </a:pPr>
            <a:r>
              <a:rPr lang="en-US" sz="2200" dirty="0"/>
              <a:t>Monitor adaptations to the EBP to check fidelity.</a:t>
            </a:r>
          </a:p>
          <a:p>
            <a:pPr marL="457200" indent="-457200">
              <a:buClr>
                <a:srgbClr val="6A4A62"/>
              </a:buClr>
              <a:buFont typeface="+mj-lt"/>
              <a:buAutoNum type="arabicPeriod"/>
            </a:pPr>
            <a:r>
              <a:rPr lang="en-US" sz="2200" dirty="0"/>
              <a:t>Ensure that quantitative and qualitative data are obtained to monitor fidelity.</a:t>
            </a:r>
          </a:p>
          <a:p>
            <a:pPr marL="457200" indent="-457200">
              <a:buClr>
                <a:srgbClr val="6A4A62"/>
              </a:buClr>
              <a:buFont typeface="+mj-lt"/>
              <a:buAutoNum type="arabicPeriod"/>
            </a:pPr>
            <a:r>
              <a:rPr lang="en-US" sz="2200" dirty="0"/>
              <a:t>Develop a plan to address low-fidelity adherence.</a:t>
            </a:r>
          </a:p>
        </p:txBody>
      </p:sp>
      <p:pic>
        <p:nvPicPr>
          <p:cNvPr id="3" name="Picture 2" descr="Thumbnail of a checklist for Implementing EBPs in schools ">
            <a:extLst>
              <a:ext uri="{FF2B5EF4-FFF2-40B4-BE49-F238E27FC236}">
                <a16:creationId xmlns:a16="http://schemas.microsoft.com/office/drawing/2014/main" id="{99130000-9DF3-4110-9C89-E4640B43B98D}"/>
              </a:ext>
            </a:extLst>
          </p:cNvPr>
          <p:cNvPicPr>
            <a:picLocks noChangeAspect="1"/>
          </p:cNvPicPr>
          <p:nvPr/>
        </p:nvPicPr>
        <p:blipFill rotWithShape="1">
          <a:blip r:embed="rId3">
            <a:duotone>
              <a:schemeClr val="accent6">
                <a:shade val="45000"/>
                <a:satMod val="135000"/>
              </a:schemeClr>
              <a:prstClr val="white"/>
            </a:duotone>
          </a:blip>
          <a:srcRect l="16611" t="12846" r="67334" b="6563"/>
          <a:stretch/>
        </p:blipFill>
        <p:spPr>
          <a:xfrm>
            <a:off x="7549810" y="939326"/>
            <a:ext cx="3278611" cy="4628690"/>
          </a:xfrm>
          <a:prstGeom prst="rect">
            <a:avLst/>
          </a:prstGeom>
        </p:spPr>
      </p:pic>
      <p:sp>
        <p:nvSpPr>
          <p:cNvPr id="5" name="Rectangle 4">
            <a:extLst>
              <a:ext uri="{FF2B5EF4-FFF2-40B4-BE49-F238E27FC236}">
                <a16:creationId xmlns:a16="http://schemas.microsoft.com/office/drawing/2014/main" id="{41461588-9030-4675-A7C0-608BE2FE9C92}"/>
              </a:ext>
            </a:extLst>
          </p:cNvPr>
          <p:cNvSpPr/>
          <p:nvPr/>
        </p:nvSpPr>
        <p:spPr>
          <a:xfrm>
            <a:off x="583765" y="5849805"/>
            <a:ext cx="67795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https://healthysafechildren.org/sites/default/files/EBP-ModulesChkltsMod-3-508.pdf</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17" name="Straight Connector 16">
            <a:extLst>
              <a:ext uri="{C183D7F6-B498-43B3-948B-1728B52AA6E4}">
                <adec:decorative xmlns:adec="http://schemas.microsoft.com/office/drawing/2017/decorative" val="1"/>
              </a:ext>
            </a:extLst>
          </p:cNvPr>
          <p:cNvCxnSpPr/>
          <p:nvPr/>
        </p:nvCxnSpPr>
        <p:spPr>
          <a:xfrm flipH="1">
            <a:off x="6738844" y="169513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FCB15EFB-2B6F-4C1F-B43E-FD9956FC3D7F}"/>
              </a:ext>
            </a:extLst>
          </p:cNvPr>
          <p:cNvSpPr>
            <a:spLocks noGrp="1"/>
          </p:cNvSpPr>
          <p:nvPr>
            <p:ph type="title" idx="4294967295"/>
          </p:nvPr>
        </p:nvSpPr>
        <p:spPr/>
        <p:txBody>
          <a:bodyPr/>
          <a:lstStyle/>
          <a:p>
            <a:pPr rtl="0" eaLnBrk="1" fontAlgn="auto" latinLnBrk="0" hangingPunct="1"/>
            <a:r>
              <a:rPr lang="en-US" sz="3000" b="1" i="0" kern="1200" spc="0" baseline="0" dirty="0">
                <a:ln>
                  <a:noFill/>
                </a:ln>
                <a:solidFill>
                  <a:srgbClr val="6A4A62"/>
                </a:solidFill>
                <a:effectLst/>
                <a:latin typeface="Arial" panose="020B0604020202020204" pitchFamily="34" charset="0"/>
                <a:ea typeface="+mn-ea"/>
                <a:cs typeface="+mn-cs"/>
              </a:rPr>
              <a:t>Implementing EBPs in School Settings Checklist</a:t>
            </a:r>
            <a:endParaRPr lang="en-US" dirty="0">
              <a:effectLst/>
            </a:endParaRPr>
          </a:p>
          <a:p>
            <a:endParaRPr lang="en-US" dirty="0"/>
          </a:p>
        </p:txBody>
      </p:sp>
      <p:sp>
        <p:nvSpPr>
          <p:cNvPr id="12" name="Footer Placeholder 5">
            <a:extLst>
              <a:ext uri="{FF2B5EF4-FFF2-40B4-BE49-F238E27FC236}">
                <a16:creationId xmlns:a16="http://schemas.microsoft.com/office/drawing/2014/main" id="{2AADC7EB-8851-1948-ABCF-CC10FF6D1B1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49969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410" y="430635"/>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352637" y="1647754"/>
            <a:ext cx="6021705" cy="4532383"/>
          </a:xfrm>
          <a:prstGeom prst="rect">
            <a:avLst/>
          </a:prstGeom>
        </p:spPr>
        <p:txBody>
          <a:bodyPr vert="horz" lIns="91440" tIns="45720" rIns="91440" bIns="45720" rtlCol="0">
            <a:normAutofit/>
          </a:bodyPr>
          <a:lstStyle/>
          <a:p>
            <a:pPr marL="0" indent="0">
              <a:buNone/>
            </a:pPr>
            <a:r>
              <a:rPr lang="en-US" sz="1800" b="1" dirty="0"/>
              <a:t>Seattle’s School Based Health Centers </a:t>
            </a:r>
            <a:r>
              <a:rPr lang="en-US" sz="1800" dirty="0"/>
              <a:t>operate in every Seattle middle and high school, with funding provided by 2 property tax levies. In Seattle, </a:t>
            </a:r>
            <a:r>
              <a:rPr lang="en-US" sz="1800" b="1" dirty="0"/>
              <a:t>9,000 students make over 40,000 visits annually</a:t>
            </a:r>
            <a:r>
              <a:rPr lang="en-US" sz="1800" dirty="0"/>
              <a:t>, for primary medical care, immunizations, reproductive health care, and </a:t>
            </a:r>
            <a:r>
              <a:rPr lang="en-US" sz="1800" b="1" dirty="0"/>
              <a:t>mental and behavioral health care</a:t>
            </a:r>
            <a:r>
              <a:rPr lang="en-US" sz="1800" dirty="0"/>
              <a:t>, which constitutes </a:t>
            </a:r>
            <a:r>
              <a:rPr lang="en-US" sz="1800" b="1" dirty="0"/>
              <a:t>44% of all visits</a:t>
            </a:r>
            <a:r>
              <a:rPr lang="en-US" sz="1800" dirty="0"/>
              <a:t>. SBHCs operate within a Multi-Tiered Systems of Support (MTSS) framework and focus a majority of attention and resources within Tier 2 of this framework, with an emphasis on early intervention and developing students’ social, emotional, and behavioral skill sets.</a:t>
            </a:r>
          </a:p>
        </p:txBody>
      </p:sp>
      <p:pic>
        <p:nvPicPr>
          <p:cNvPr id="7" name="Picture 6">
            <a:extLst>
              <a:ext uri="{FF2B5EF4-FFF2-40B4-BE49-F238E27FC236}">
                <a16:creationId xmlns:a16="http://schemas.microsoft.com/office/drawing/2014/main" id="{FF8E2289-EECE-460F-B628-679BF72A1E9E}"/>
              </a:ext>
              <a:ext uri="{C183D7F6-B498-43B3-948B-1728B52AA6E4}">
                <adec:decorative xmlns:adec="http://schemas.microsoft.com/office/drawing/2017/decorative" val="1"/>
              </a:ext>
            </a:extLst>
          </p:cNvPr>
          <p:cNvPicPr>
            <a:picLocks noChangeAspect="1"/>
          </p:cNvPicPr>
          <p:nvPr/>
        </p:nvPicPr>
        <p:blipFill rotWithShape="1">
          <a:blip r:embed="rId3">
            <a:duotone>
              <a:schemeClr val="accent1">
                <a:shade val="45000"/>
                <a:satMod val="135000"/>
              </a:schemeClr>
              <a:prstClr val="white"/>
            </a:duotone>
          </a:blip>
          <a:srcRect l="22944" r="23825" b="-2"/>
          <a:stretch/>
        </p:blipFill>
        <p:spPr>
          <a:xfrm>
            <a:off x="1886258" y="1668392"/>
            <a:ext cx="2743048" cy="3735110"/>
          </a:xfrm>
          <a:prstGeom prst="rect">
            <a:avLst/>
          </a:prstGeom>
          <a:effectLst/>
        </p:spPr>
      </p:pic>
      <p:cxnSp>
        <p:nvCxnSpPr>
          <p:cNvPr id="8" name="Straight Connector 7">
            <a:extLst>
              <a:ext uri="{C183D7F6-B498-43B3-948B-1728B52AA6E4}">
                <adec:decorative xmlns:adec="http://schemas.microsoft.com/office/drawing/2017/decorative" val="1"/>
              </a:ext>
            </a:extLst>
          </p:cNvPr>
          <p:cNvCxnSpPr/>
          <p:nvPr/>
        </p:nvCxnSpPr>
        <p:spPr>
          <a:xfrm flipH="1">
            <a:off x="5018644" y="1831788"/>
            <a:ext cx="13648" cy="3408318"/>
          </a:xfrm>
          <a:prstGeom prst="line">
            <a:avLst/>
          </a:prstGeom>
          <a:ln w="28575">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D39EDD41-A05A-B84C-837D-EBE2931A09F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9050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4211" y="1768536"/>
            <a:ext cx="10873946" cy="4770537"/>
          </a:xfrm>
          <a:prstGeom prst="rect">
            <a:avLst/>
          </a:prstGeom>
        </p:spPr>
        <p:txBody>
          <a:bodyPr wrap="square">
            <a:spAutoFit/>
          </a:bodyPr>
          <a:lstStyle/>
          <a:p>
            <a:r>
              <a:rPr lang="en-US" sz="1900" b="1" dirty="0"/>
              <a:t>Public Domain Notice</a:t>
            </a:r>
            <a:endParaRPr lang="en-US" sz="1900" dirty="0"/>
          </a:p>
          <a:p>
            <a:r>
              <a:rPr lang="en-US" sz="1900" dirty="0"/>
              <a:t>All material appearing in this publication except that taken directly from copyrighted sources is in the public domain and may be reproduced or copied without permission from SAMHSA. </a:t>
            </a:r>
          </a:p>
          <a:p>
            <a:endParaRPr lang="en-US" sz="1900" dirty="0"/>
          </a:p>
          <a:p>
            <a:r>
              <a:rPr lang="en-US" sz="1900" dirty="0"/>
              <a:t>Do not reproduce or distribute this publication for a fee without specific, written authorization from the MHTTC NCO. </a:t>
            </a:r>
          </a:p>
          <a:p>
            <a:endParaRPr lang="en-US" sz="1900" dirty="0"/>
          </a:p>
          <a:p>
            <a:r>
              <a:rPr lang="en-US" sz="1900" dirty="0"/>
              <a:t>All material appearing in this publication should be appropriately cited using the recommended citation below. If content is removed, added, or adapted from the original material in this publication, these modifications should be clearly noted. </a:t>
            </a:r>
          </a:p>
          <a:p>
            <a:endParaRPr lang="en-US" sz="1900" dirty="0">
              <a:effectLst/>
            </a:endParaRPr>
          </a:p>
          <a:p>
            <a:r>
              <a:rPr lang="en-US" sz="1900" b="1" dirty="0"/>
              <a:t>Recommended Citation</a:t>
            </a:r>
            <a:endParaRPr lang="en-US" sz="1900" dirty="0"/>
          </a:p>
          <a:p>
            <a:r>
              <a:rPr lang="en-US" sz="1900" dirty="0"/>
              <a:t>National Center for School Mental Health and MHTTC Network Coordinating Office. (2019). </a:t>
            </a:r>
            <a:r>
              <a:rPr lang="en-US" sz="1900" i="1" dirty="0"/>
              <a:t>Trainer manual, National School Mental Health Best Practices: Implementation Guidance Modules for States, Districts, and Schools.</a:t>
            </a:r>
            <a:r>
              <a:rPr lang="en-US" sz="1900" dirty="0"/>
              <a:t> Palo Alto, CA: MHTTC Network Coordinating Office. </a:t>
            </a:r>
          </a:p>
          <a:p>
            <a:endParaRPr lang="en-US" sz="1900" dirty="0">
              <a:effectLst/>
            </a:endParaRPr>
          </a:p>
        </p:txBody>
      </p:sp>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2" name="Title 1" hidden="1">
            <a:extLst>
              <a:ext uri="{FF2B5EF4-FFF2-40B4-BE49-F238E27FC236}">
                <a16:creationId xmlns:a16="http://schemas.microsoft.com/office/drawing/2014/main" id="{37430113-7E2A-4F0B-8AAC-FDF5A04FB442}"/>
              </a:ext>
            </a:extLst>
          </p:cNvPr>
          <p:cNvSpPr>
            <a:spLocks noGrp="1"/>
          </p:cNvSpPr>
          <p:nvPr>
            <p:ph type="title" idx="4294967295"/>
          </p:nvPr>
        </p:nvSpPr>
        <p:spPr/>
        <p:txBody>
          <a:bodyPr/>
          <a:lstStyle/>
          <a:p>
            <a:r>
              <a:rPr lang="en-US" dirty="0"/>
              <a:t>Disclaimer</a:t>
            </a:r>
          </a:p>
        </p:txBody>
      </p:sp>
      <p:sp>
        <p:nvSpPr>
          <p:cNvPr id="9" name="Footer Placeholder 5">
            <a:extLst>
              <a:ext uri="{FF2B5EF4-FFF2-40B4-BE49-F238E27FC236}">
                <a16:creationId xmlns:a16="http://schemas.microsoft.com/office/drawing/2014/main" id="{904DDEBD-4B87-F44A-8D42-B14B5E1408E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701508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161EE9C2-120E-4A4D-8C2F-29D6952AEE29}"/>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54F3E897-5365-4D01-9E7B-F8580899CCF1}"/>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C1EDF42-AF83-4256-ABDB-61AD9F25896B}"/>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Indicators </a:t>
              </a:r>
            </a:p>
          </p:txBody>
        </p:sp>
      </p:grpSp>
      <p:sp>
        <p:nvSpPr>
          <p:cNvPr id="17" name="Content Placeholder 3"/>
          <p:cNvSpPr txBox="1">
            <a:spLocks/>
          </p:cNvSpPr>
          <p:nvPr/>
        </p:nvSpPr>
        <p:spPr>
          <a:xfrm>
            <a:off x="397049" y="1821907"/>
            <a:ext cx="5238217"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400" b="1" i="0" u="none" strike="noStrike" kern="1200" cap="none" spc="0" normalizeH="0" baseline="0" noProof="0" dirty="0">
                <a:ln>
                  <a:noFill/>
                </a:ln>
                <a:solidFill>
                  <a:srgbClr val="5E3E60"/>
                </a:solidFill>
                <a:effectLst/>
                <a:uLnTx/>
                <a:uFillTx/>
                <a:latin typeface="Arial" panose="020B0604020202020204"/>
                <a:ea typeface="+mn-ea"/>
                <a:cs typeface="+mn-cs"/>
              </a:rPr>
              <a:t>support training/professional development, including ongoing implementation supports such as coaching for early intervention and treatment (Tiers 2 and 3) services and supports?</a:t>
            </a:r>
            <a:endPar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6502901" y="1046764"/>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14" name="TextBox 13"/>
          <p:cNvSpPr txBox="1"/>
          <p:nvPr/>
        </p:nvSpPr>
        <p:spPr>
          <a:xfrm>
            <a:off x="6445158" y="1758519"/>
            <a:ext cx="5315918" cy="4279120"/>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interactive training.</a:t>
            </a:r>
          </a:p>
          <a:p>
            <a:pPr marL="800100" marR="0" lvl="1"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Skills practice, role plays, and action planning.</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ongoing support for implementation.</a:t>
            </a:r>
          </a:p>
          <a:p>
            <a:pPr marL="800100" marR="0" lvl="1"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Regular coaching, consultation, or supervision that includes skills practice, role plays, and corrective feedback.</a:t>
            </a:r>
          </a:p>
          <a:p>
            <a:pPr marL="800100" marR="0" lvl="1"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Fidelity monitoring and feedback processes.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 name="Straight Connector 10">
            <a:extLst>
              <a:ext uri="{C183D7F6-B498-43B3-948B-1728B52AA6E4}">
                <adec:decorative xmlns:adec="http://schemas.microsoft.com/office/drawing/2017/decorative" val="1"/>
              </a:ext>
            </a:extLst>
          </p:cNvPr>
          <p:cNvCxnSpPr/>
          <p:nvPr/>
        </p:nvCxnSpPr>
        <p:spPr>
          <a:xfrm flipH="1">
            <a:off x="6033388" y="173157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3" name="Title 2" hidden="1">
            <a:extLst>
              <a:ext uri="{FF2B5EF4-FFF2-40B4-BE49-F238E27FC236}">
                <a16:creationId xmlns:a16="http://schemas.microsoft.com/office/drawing/2014/main" id="{02C6487B-A4FB-4D65-AB8D-D74B44264AE5}"/>
              </a:ext>
            </a:extLst>
          </p:cNvPr>
          <p:cNvSpPr>
            <a:spLocks noGrp="1"/>
          </p:cNvSpPr>
          <p:nvPr>
            <p:ph type="title"/>
          </p:nvPr>
        </p:nvSpPr>
        <p:spPr/>
        <p:txBody>
          <a:bodyPr/>
          <a:lstStyle/>
          <a:p>
            <a:r>
              <a:rPr lang="en-US" dirty="0"/>
              <a:t>Quality Indicators</a:t>
            </a:r>
          </a:p>
        </p:txBody>
      </p:sp>
      <p:sp>
        <p:nvSpPr>
          <p:cNvPr id="15" name="Footer Placeholder 5">
            <a:extLst>
              <a:ext uri="{FF2B5EF4-FFF2-40B4-BE49-F238E27FC236}">
                <a16:creationId xmlns:a16="http://schemas.microsoft.com/office/drawing/2014/main" id="{BC677B70-2083-154F-945B-52126BCB401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161915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862814" y="1289092"/>
            <a:ext cx="3822898" cy="4270896"/>
          </a:xfrm>
          <a:prstGeom prst="rect">
            <a:avLst/>
          </a:prstGeom>
          <a:effectLst/>
        </p:spPr>
      </p:pic>
      <p:sp>
        <p:nvSpPr>
          <p:cNvPr id="7" name="Title 1"/>
          <p:cNvSpPr>
            <a:spLocks noGrp="1"/>
          </p:cNvSpPr>
          <p:nvPr>
            <p:ph type="title"/>
          </p:nvPr>
        </p:nvSpPr>
        <p:spPr>
          <a:xfrm>
            <a:off x="5788169" y="839024"/>
            <a:ext cx="5586652" cy="900135"/>
          </a:xfrm>
        </p:spPr>
        <p:txBody>
          <a:bodyPr vert="horz" lIns="91440" tIns="45720" rIns="91440" bIns="45720" rtlCol="0" anchor="b">
            <a:normAutofit/>
          </a:bodyPr>
          <a:lstStyle/>
          <a:p>
            <a:r>
              <a:rPr lang="en-US" sz="2800" dirty="0"/>
              <a:t>What Does the Research Say About Training?</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788169" y="2186503"/>
            <a:ext cx="5965024" cy="3070676"/>
          </a:xfrm>
          <a:prstGeom prst="rect">
            <a:avLst/>
          </a:prstGeom>
        </p:spPr>
        <p:txBody>
          <a:bodyPr vert="horz" lIns="91440" tIns="45720" rIns="91440" bIns="45720" rtlCol="0">
            <a:normAutofit/>
          </a:bodyPr>
          <a:lstStyle/>
          <a:p>
            <a:pPr>
              <a:buClr>
                <a:srgbClr val="5E3E60"/>
              </a:buClr>
            </a:pPr>
            <a:r>
              <a:rPr lang="en-US" sz="2000" dirty="0"/>
              <a:t>One-time training may improve knowledge or attitudes, but not practice.</a:t>
            </a:r>
          </a:p>
          <a:p>
            <a:pPr>
              <a:buClr>
                <a:srgbClr val="5E3E60"/>
              </a:buClr>
            </a:pPr>
            <a:r>
              <a:rPr lang="en-US" sz="2000" dirty="0"/>
              <a:t>Ongoing coaching and consultation predicts skill learning and application.</a:t>
            </a:r>
          </a:p>
          <a:p>
            <a:pPr>
              <a:buClr>
                <a:srgbClr val="5E3E60"/>
              </a:buClr>
            </a:pPr>
            <a:r>
              <a:rPr lang="en-US" sz="2000" dirty="0"/>
              <a:t>Train-the-trainer models require substantial oversight.</a:t>
            </a:r>
          </a:p>
          <a:p>
            <a:pPr>
              <a:buClr>
                <a:srgbClr val="5E3E60"/>
              </a:buClr>
            </a:pPr>
            <a:r>
              <a:rPr lang="en-US" sz="2000" dirty="0"/>
              <a:t>Projects achieve 80% success after 3 years of implementation with appropriate planning and ongoing support.</a:t>
            </a:r>
          </a:p>
          <a:p>
            <a:endParaRPr lang="en-US" sz="2000" dirty="0"/>
          </a:p>
        </p:txBody>
      </p:sp>
      <p:cxnSp>
        <p:nvCxnSpPr>
          <p:cNvPr id="10" name="Straight Connector 9">
            <a:extLst>
              <a:ext uri="{C183D7F6-B498-43B3-948B-1728B52AA6E4}">
                <adec:decorative xmlns:adec="http://schemas.microsoft.com/office/drawing/2017/decorative" val="1"/>
              </a:ext>
            </a:extLst>
          </p:cNvPr>
          <p:cNvCxnSpPr/>
          <p:nvPr/>
        </p:nvCxnSpPr>
        <p:spPr>
          <a:xfrm flipH="1">
            <a:off x="5386078" y="184886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31E9E02D-2FE9-654F-888C-72A4499111DC}"/>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55422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410" y="430635"/>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174023" y="1668392"/>
            <a:ext cx="6021705" cy="4532383"/>
          </a:xfrm>
          <a:prstGeom prst="rect">
            <a:avLst/>
          </a:prstGeom>
        </p:spPr>
        <p:txBody>
          <a:bodyPr vert="horz" lIns="91440" tIns="45720" rIns="91440" bIns="45720" rtlCol="0">
            <a:normAutofit/>
          </a:bodyPr>
          <a:lstStyle/>
          <a:p>
            <a:pPr marL="0" indent="0">
              <a:buNone/>
            </a:pPr>
            <a:r>
              <a:rPr lang="en-US" sz="1800" dirty="0"/>
              <a:t>The </a:t>
            </a:r>
            <a:r>
              <a:rPr lang="en-US" sz="1800" b="1" dirty="0"/>
              <a:t>BRISC strategy </a:t>
            </a:r>
            <a:r>
              <a:rPr lang="en-US" sz="1800" dirty="0"/>
              <a:t>was developed by the UW SMART Center in the service delivery context of school-based health centers (SBHCs). The BRISC was developed to </a:t>
            </a:r>
            <a:r>
              <a:rPr lang="en-US" sz="1800" b="1" dirty="0"/>
              <a:t>promote efficient, effective mental health that assures rapid triaging to the right intensity of care </a:t>
            </a:r>
            <a:r>
              <a:rPr lang="en-US" sz="1800" dirty="0"/>
              <a:t>based on standardized assessment and progress monitoring. Evaluation data showed that mental health clinicians working in SBHCs who used the BRISC were able to </a:t>
            </a:r>
            <a:r>
              <a:rPr lang="en-US" sz="1800" b="1" dirty="0"/>
              <a:t>complete treatment in 4 sessions over half the time, while achieving better mental health outcomes than treatment as usual.</a:t>
            </a:r>
            <a:endParaRPr lang="en-US" sz="1700" b="1" dirty="0"/>
          </a:p>
        </p:txBody>
      </p:sp>
      <p:pic>
        <p:nvPicPr>
          <p:cNvPr id="7" name="Picture 6">
            <a:extLst>
              <a:ext uri="{FF2B5EF4-FFF2-40B4-BE49-F238E27FC236}">
                <a16:creationId xmlns:a16="http://schemas.microsoft.com/office/drawing/2014/main" id="{FF8E2289-EECE-460F-B628-679BF72A1E9E}"/>
              </a:ext>
              <a:ext uri="{C183D7F6-B498-43B3-948B-1728B52AA6E4}">
                <adec:decorative xmlns:adec="http://schemas.microsoft.com/office/drawing/2017/decorative" val="1"/>
              </a:ext>
            </a:extLst>
          </p:cNvPr>
          <p:cNvPicPr>
            <a:picLocks noChangeAspect="1"/>
          </p:cNvPicPr>
          <p:nvPr/>
        </p:nvPicPr>
        <p:blipFill rotWithShape="1">
          <a:blip r:embed="rId3">
            <a:duotone>
              <a:schemeClr val="accent1">
                <a:shade val="45000"/>
                <a:satMod val="135000"/>
              </a:schemeClr>
              <a:prstClr val="white"/>
            </a:duotone>
          </a:blip>
          <a:srcRect l="22944" r="23825" b="-2"/>
          <a:stretch/>
        </p:blipFill>
        <p:spPr>
          <a:xfrm>
            <a:off x="1886258" y="1668392"/>
            <a:ext cx="2743048" cy="3735110"/>
          </a:xfrm>
          <a:prstGeom prst="rect">
            <a:avLst/>
          </a:prstGeom>
          <a:effectLst/>
        </p:spPr>
      </p:pic>
      <p:cxnSp>
        <p:nvCxnSpPr>
          <p:cNvPr id="8" name="Straight Connector 7">
            <a:extLst>
              <a:ext uri="{C183D7F6-B498-43B3-948B-1728B52AA6E4}">
                <adec:decorative xmlns:adec="http://schemas.microsoft.com/office/drawing/2017/decorative" val="1"/>
              </a:ext>
            </a:extLst>
          </p:cNvPr>
          <p:cNvCxnSpPr/>
          <p:nvPr/>
        </p:nvCxnSpPr>
        <p:spPr>
          <a:xfrm flipH="1">
            <a:off x="5018644" y="1831788"/>
            <a:ext cx="13648" cy="3408318"/>
          </a:xfrm>
          <a:prstGeom prst="line">
            <a:avLst/>
          </a:prstGeom>
          <a:ln w="28575">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A45C5035-CB07-8A41-B08B-0DF846FB9C0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88583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64BD58FA-501E-4D83-A553-8948BEFF1076}"/>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88162059-D90A-4C28-95D7-448CA9959041}"/>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7F8382F-827E-40A9-8147-D45566B86FFA}"/>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Indicators </a:t>
              </a:r>
            </a:p>
          </p:txBody>
        </p:sp>
      </p:grpSp>
      <p:sp>
        <p:nvSpPr>
          <p:cNvPr id="17" name="Content Placeholder 3"/>
          <p:cNvSpPr txBox="1">
            <a:spLocks/>
          </p:cNvSpPr>
          <p:nvPr/>
        </p:nvSpPr>
        <p:spPr>
          <a:xfrm>
            <a:off x="564506"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600" b="1" i="0" u="none" strike="noStrike" kern="1200" cap="none" spc="0" normalizeH="0" baseline="0" noProof="0" dirty="0">
                <a:ln>
                  <a:noFill/>
                </a:ln>
                <a:solidFill>
                  <a:srgbClr val="5E3E60"/>
                </a:solidFill>
                <a:effectLst/>
                <a:uLnTx/>
                <a:uFillTx/>
                <a:latin typeface="Arial" panose="020B0604020202020204"/>
                <a:ea typeface="+mn-ea"/>
                <a:cs typeface="+mn-cs"/>
              </a:rPr>
              <a:t>monitor fidelity of the implementation of early intervention and treatment (Tiers 2 and 3) services and supports?</a:t>
            </a:r>
            <a:endPar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5679742" y="976507"/>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1" y="1731019"/>
            <a:ext cx="6002507" cy="3475823"/>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Identify fidelity monitoring tools.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your tool or system measures adherence to content, quality of delivery, and logistics.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Determine frequency of fidelity measurement.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Establish a benchmark.</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Monitor and track adaptations.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Provide feedback to keep improving.</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34196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4" name="Footer Placeholder 5">
            <a:extLst>
              <a:ext uri="{FF2B5EF4-FFF2-40B4-BE49-F238E27FC236}">
                <a16:creationId xmlns:a16="http://schemas.microsoft.com/office/drawing/2014/main" id="{B9017D30-ECB7-2A45-97A0-66BCC822E06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501700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1B8C-3932-41E8-A9D7-33BE43729C8B}"/>
              </a:ext>
            </a:extLst>
          </p:cNvPr>
          <p:cNvSpPr>
            <a:spLocks noGrp="1"/>
          </p:cNvSpPr>
          <p:nvPr>
            <p:ph type="title"/>
          </p:nvPr>
        </p:nvSpPr>
        <p:spPr>
          <a:xfrm>
            <a:off x="956566" y="256844"/>
            <a:ext cx="10515600" cy="1078662"/>
          </a:xfrm>
        </p:spPr>
        <p:txBody>
          <a:bodyPr>
            <a:normAutofit/>
          </a:bodyPr>
          <a:lstStyle/>
          <a:p>
            <a:r>
              <a:rPr lang="en-US" sz="4000" b="1" dirty="0">
                <a:solidFill>
                  <a:srgbClr val="6A4A62"/>
                </a:solidFill>
                <a:latin typeface="Arial  "/>
              </a:rPr>
              <a:t>What Is Fidelity Monitoring?</a:t>
            </a:r>
            <a:endParaRPr lang="en-US" sz="4000" b="1" dirty="0">
              <a:latin typeface="Arial  "/>
            </a:endParaRPr>
          </a:p>
        </p:txBody>
      </p:sp>
      <p:sp>
        <p:nvSpPr>
          <p:cNvPr id="4" name="Content Placeholder 3"/>
          <p:cNvSpPr>
            <a:spLocks noGrp="1"/>
          </p:cNvSpPr>
          <p:nvPr>
            <p:ph idx="1"/>
          </p:nvPr>
        </p:nvSpPr>
        <p:spPr>
          <a:xfrm>
            <a:off x="956565" y="1690690"/>
            <a:ext cx="9944045" cy="4313068"/>
          </a:xfrm>
        </p:spPr>
        <p:txBody>
          <a:bodyPr>
            <a:normAutofit/>
          </a:bodyPr>
          <a:lstStyle/>
          <a:p>
            <a:pPr marL="0" indent="0">
              <a:spcAft>
                <a:spcPts val="1200"/>
              </a:spcAft>
              <a:buNone/>
            </a:pPr>
            <a:r>
              <a:rPr lang="en-US" sz="3000" dirty="0"/>
              <a:t>Indicators of doing what is intended, which require you to:</a:t>
            </a:r>
          </a:p>
          <a:p>
            <a:pPr lvl="1">
              <a:spcBef>
                <a:spcPts val="1000"/>
              </a:spcBef>
              <a:spcAft>
                <a:spcPts val="600"/>
              </a:spcAft>
              <a:buClr>
                <a:srgbClr val="6A4A62"/>
              </a:buClr>
            </a:pPr>
            <a:r>
              <a:rPr lang="en-US" sz="2600" dirty="0"/>
              <a:t>Know what is intended.</a:t>
            </a:r>
          </a:p>
          <a:p>
            <a:pPr lvl="1">
              <a:spcBef>
                <a:spcPts val="1000"/>
              </a:spcBef>
              <a:spcAft>
                <a:spcPts val="600"/>
              </a:spcAft>
              <a:buClr>
                <a:srgbClr val="6A4A62"/>
              </a:buClr>
            </a:pPr>
            <a:r>
              <a:rPr lang="en-US" sz="2600" dirty="0"/>
              <a:t>Have some way of knowing the extent to which a person did what was intended.</a:t>
            </a:r>
          </a:p>
          <a:p>
            <a:pPr lvl="1">
              <a:spcBef>
                <a:spcPts val="1000"/>
              </a:spcBef>
              <a:buClr>
                <a:srgbClr val="6A4A62"/>
              </a:buClr>
            </a:pPr>
            <a:r>
              <a:rPr lang="en-US" sz="2600" dirty="0"/>
              <a:t>Understand why what you’re doing or how you’re doing it is leading to the outcomes you observe.</a:t>
            </a:r>
          </a:p>
          <a:p>
            <a:pPr marL="0" indent="0" algn="r">
              <a:buNone/>
            </a:pPr>
            <a:endParaRPr lang="en-US" sz="4000" b="1" dirty="0">
              <a:solidFill>
                <a:srgbClr val="6A4A62"/>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8" name="Straight Connector 7">
            <a:extLst>
              <a:ext uri="{C183D7F6-B498-43B3-948B-1728B52AA6E4}">
                <adec:decorative xmlns:adec="http://schemas.microsoft.com/office/drawing/2017/decorative" val="1"/>
              </a:ext>
            </a:extLst>
          </p:cNvPr>
          <p:cNvCxnSpPr/>
          <p:nvPr/>
        </p:nvCxnSpPr>
        <p:spPr>
          <a:xfrm flipV="1">
            <a:off x="1053840" y="1239843"/>
            <a:ext cx="7380297" cy="1002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A2468C9A-29F6-214E-9FC9-3AD2BE78540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751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Resource header">
            <a:extLst>
              <a:ext uri="{FF2B5EF4-FFF2-40B4-BE49-F238E27FC236}">
                <a16:creationId xmlns:a16="http://schemas.microsoft.com/office/drawing/2014/main" id="{552F4678-1222-8A41-86CA-7D94CA012003}"/>
              </a:ext>
            </a:extLst>
          </p:cNvPr>
          <p:cNvGrpSpPr/>
          <p:nvPr/>
        </p:nvGrpSpPr>
        <p:grpSpPr>
          <a:xfrm>
            <a:off x="9922681" y="0"/>
            <a:ext cx="2269319" cy="682388"/>
            <a:chOff x="6874681" y="0"/>
            <a:chExt cx="2269319" cy="682388"/>
          </a:xfrm>
        </p:grpSpPr>
        <p:sp>
          <p:nvSpPr>
            <p:cNvPr id="7" name="Rectangle 8">
              <a:extLst>
                <a:ext uri="{FF2B5EF4-FFF2-40B4-BE49-F238E27FC236}">
                  <a16:creationId xmlns:a16="http://schemas.microsoft.com/office/drawing/2014/main" id="{231E215C-09B5-8F43-98AF-1BF0EF43AF3E}"/>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5A6A5FA-AD9C-8744-8745-E65FB8BF1B3F}"/>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a:extLst>
              <a:ext uri="{FF2B5EF4-FFF2-40B4-BE49-F238E27FC236}">
                <a16:creationId xmlns:a16="http://schemas.microsoft.com/office/drawing/2014/main" id="{8AD2DF18-47DB-4229-898A-5998A748F5A2}"/>
              </a:ext>
            </a:extLst>
          </p:cNvPr>
          <p:cNvSpPr txBox="1">
            <a:spLocks/>
          </p:cNvSpPr>
          <p:nvPr/>
        </p:nvSpPr>
        <p:spPr>
          <a:xfrm>
            <a:off x="346592" y="378593"/>
            <a:ext cx="7806308" cy="60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Fidelity Monitoring Checklist</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 name="Content Placeholder 3"/>
          <p:cNvSpPr txBox="1">
            <a:spLocks/>
          </p:cNvSpPr>
          <p:nvPr/>
        </p:nvSpPr>
        <p:spPr>
          <a:xfrm>
            <a:off x="608383" y="1785235"/>
            <a:ext cx="5231466" cy="3299729"/>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fidelity monitoring tools.</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Determine the frequency of fidelity measurement.</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benchmark for acceptable levels of fidelity.</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adaptations.</a:t>
            </a:r>
          </a:p>
        </p:txBody>
      </p:sp>
      <p:cxnSp>
        <p:nvCxnSpPr>
          <p:cNvPr id="4" name="Straight Connector 3">
            <a:extLst>
              <a:ext uri="{C183D7F6-B498-43B3-948B-1728B52AA6E4}">
                <adec:decorative xmlns:adec="http://schemas.microsoft.com/office/drawing/2017/decorative" val="1"/>
              </a:ext>
            </a:extLst>
          </p:cNvPr>
          <p:cNvCxnSpPr/>
          <p:nvPr/>
        </p:nvCxnSpPr>
        <p:spPr>
          <a:xfrm flipH="1">
            <a:off x="6296236" y="203094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5" name="Picture 4" descr="Thumbnail of a planning checklist for monitoring fidelity of EBPs"/>
          <p:cNvPicPr>
            <a:picLocks noChangeAspect="1"/>
          </p:cNvPicPr>
          <p:nvPr/>
        </p:nvPicPr>
        <p:blipFill rotWithShape="1">
          <a:blip r:embed="rId3" cstate="hqprint">
            <a:extLst>
              <a:ext uri="{28A0092B-C50C-407E-A947-70E740481C1C}">
                <a14:useLocalDpi xmlns:a14="http://schemas.microsoft.com/office/drawing/2010/main" val="0"/>
              </a:ext>
            </a:extLst>
          </a:blip>
          <a:srcRect b="3850"/>
          <a:stretch/>
        </p:blipFill>
        <p:spPr>
          <a:xfrm>
            <a:off x="7188645" y="986184"/>
            <a:ext cx="4342295" cy="5597788"/>
          </a:xfrm>
          <a:prstGeom prst="rect">
            <a:avLst/>
          </a:prstGeom>
        </p:spPr>
      </p:pic>
      <p:sp>
        <p:nvSpPr>
          <p:cNvPr id="10" name="Title 9" hidden="1">
            <a:extLst>
              <a:ext uri="{FF2B5EF4-FFF2-40B4-BE49-F238E27FC236}">
                <a16:creationId xmlns:a16="http://schemas.microsoft.com/office/drawing/2014/main" id="{14E55DA9-8A59-4940-8179-47C2DF48B163}"/>
              </a:ext>
            </a:extLst>
          </p:cNvPr>
          <p:cNvSpPr>
            <a:spLocks noGrp="1"/>
          </p:cNvSpPr>
          <p:nvPr>
            <p:ph type="title" idx="4294967295"/>
          </p:nvPr>
        </p:nvSpPr>
        <p:spPr/>
        <p:txBody>
          <a:bodyPr/>
          <a:lstStyle/>
          <a:p>
            <a:r>
              <a:rPr lang="en-US" dirty="0"/>
              <a:t>Fidelity Monitoring</a:t>
            </a:r>
            <a:r>
              <a:rPr lang="en-US" baseline="0" dirty="0"/>
              <a:t> Checklist</a:t>
            </a:r>
            <a:endParaRPr lang="en-US" dirty="0"/>
          </a:p>
        </p:txBody>
      </p:sp>
      <p:sp>
        <p:nvSpPr>
          <p:cNvPr id="11" name="Footer Placeholder 5">
            <a:extLst>
              <a:ext uri="{FF2B5EF4-FFF2-40B4-BE49-F238E27FC236}">
                <a16:creationId xmlns:a16="http://schemas.microsoft.com/office/drawing/2014/main" id="{C25BEC26-F26C-5945-B26F-19D9AB1A15D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15272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903219" y="1514946"/>
            <a:ext cx="3205827" cy="3581511"/>
          </a:xfrm>
          <a:prstGeom prst="rect">
            <a:avLst/>
          </a:prstGeom>
          <a:effectLst/>
        </p:spPr>
      </p:pic>
      <p:sp>
        <p:nvSpPr>
          <p:cNvPr id="7" name="Title 1"/>
          <p:cNvSpPr>
            <a:spLocks noGrp="1"/>
          </p:cNvSpPr>
          <p:nvPr>
            <p:ph type="title"/>
          </p:nvPr>
        </p:nvSpPr>
        <p:spPr>
          <a:xfrm>
            <a:off x="5303747" y="753420"/>
            <a:ext cx="4358414" cy="616462"/>
          </a:xfrm>
        </p:spPr>
        <p:txBody>
          <a:bodyPr vert="horz" lIns="91440" tIns="45720" rIns="91440" bIns="45720" rtlCol="0" anchor="b">
            <a:normAutofit/>
          </a:bodyPr>
          <a:lstStyle/>
          <a:p>
            <a:r>
              <a:rPr lang="en-US" sz="3000" dirty="0"/>
              <a:t>Fidelity Monitoring </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03746" y="1514946"/>
            <a:ext cx="6167817" cy="3702718"/>
          </a:xfrm>
          <a:prstGeom prst="rect">
            <a:avLst/>
          </a:prstGeom>
        </p:spPr>
        <p:txBody>
          <a:bodyPr vert="horz" lIns="91440" tIns="45720" rIns="91440" bIns="45720" rtlCol="0">
            <a:noAutofit/>
          </a:bodyPr>
          <a:lstStyle/>
          <a:p>
            <a:pPr>
              <a:buClr>
                <a:srgbClr val="6A4A62"/>
              </a:buClr>
            </a:pPr>
            <a:r>
              <a:rPr lang="en-US" sz="2400" dirty="0"/>
              <a:t>Plan ahead for fidelity monitoring methods and tools before implementation.</a:t>
            </a:r>
          </a:p>
          <a:p>
            <a:pPr>
              <a:buClr>
                <a:srgbClr val="6A4A62"/>
              </a:buClr>
            </a:pPr>
            <a:r>
              <a:rPr lang="en-US" sz="2400" dirty="0"/>
              <a:t>Decide how to strike a balance between fidelity and adaptation.</a:t>
            </a:r>
          </a:p>
          <a:p>
            <a:pPr lvl="1">
              <a:buClr>
                <a:srgbClr val="6A4A62"/>
              </a:buClr>
            </a:pPr>
            <a:r>
              <a:rPr lang="en-US" sz="1800" b="1" dirty="0"/>
              <a:t>Fidelity</a:t>
            </a:r>
            <a:r>
              <a:rPr lang="en-US" sz="1800" dirty="0"/>
              <a:t> – degree to which a program or practice is implemented as intended</a:t>
            </a:r>
          </a:p>
          <a:p>
            <a:pPr lvl="1">
              <a:buClr>
                <a:srgbClr val="6A4A62"/>
              </a:buClr>
            </a:pPr>
            <a:r>
              <a:rPr lang="en-US" sz="1800" b="1" dirty="0"/>
              <a:t>Adaptation</a:t>
            </a:r>
            <a:r>
              <a:rPr lang="en-US" sz="1800" dirty="0"/>
              <a:t> – how much, </a:t>
            </a:r>
            <a:r>
              <a:rPr lang="en-US" sz="1800" dirty="0" err="1"/>
              <a:t>an.d</a:t>
            </a:r>
            <a:r>
              <a:rPr lang="en-US" sz="1800" dirty="0"/>
              <a:t> in what ways, a program or practice is changed to meet local circumstances.</a:t>
            </a:r>
          </a:p>
          <a:p>
            <a:pPr>
              <a:buClr>
                <a:srgbClr val="6A4A62"/>
              </a:buClr>
            </a:pPr>
            <a:r>
              <a:rPr lang="en-US" sz="2400" dirty="0"/>
              <a:t>Share fidelity data back with implementers and other key members of the team to make continuous improvements.</a:t>
            </a:r>
          </a:p>
          <a:p>
            <a:endParaRPr lang="en-US" sz="2400" dirty="0"/>
          </a:p>
          <a:p>
            <a:pPr>
              <a:lnSpc>
                <a:spcPct val="140000"/>
              </a:lnSpc>
              <a:spcBef>
                <a:spcPts val="0"/>
              </a:spcBef>
              <a:buClr>
                <a:srgbClr val="6A4A62"/>
              </a:buClr>
            </a:pPr>
            <a:endParaRPr lang="en-US" sz="2000" dirty="0"/>
          </a:p>
        </p:txBody>
      </p:sp>
      <p:cxnSp>
        <p:nvCxnSpPr>
          <p:cNvPr id="11" name="Straight Connector 10">
            <a:extLst>
              <a:ext uri="{C183D7F6-B498-43B3-948B-1728B52AA6E4}">
                <adec:decorative xmlns:adec="http://schemas.microsoft.com/office/drawing/2017/decorative" val="1"/>
              </a:ext>
            </a:extLst>
          </p:cNvPr>
          <p:cNvCxnSpPr/>
          <p:nvPr/>
        </p:nvCxnSpPr>
        <p:spPr>
          <a:xfrm flipH="1">
            <a:off x="4819641" y="154771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27880AF3-1AF9-4D43-86C6-950328E53CC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532848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a:extLst>
              <a:ext uri="{C183D7F6-B498-43B3-948B-1728B52AA6E4}">
                <adec:decorative xmlns:adec="http://schemas.microsoft.com/office/drawing/2017/decorative" val="1"/>
              </a:ext>
            </a:extLst>
          </p:cNvPr>
          <p:cNvSpPr/>
          <p:nvPr/>
        </p:nvSpPr>
        <p:spPr>
          <a:xfrm>
            <a:off x="1173892" y="1442820"/>
            <a:ext cx="3972331" cy="3242884"/>
          </a:xfrm>
          <a:prstGeom prst="wedgeRoundRectCallout">
            <a:avLst>
              <a:gd name="adj1" fmla="val -34203"/>
              <a:gd name="adj2" fmla="val 76884"/>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Content Placeholder 2"/>
          <p:cNvSpPr>
            <a:spLocks noGrp="1"/>
          </p:cNvSpPr>
          <p:nvPr>
            <p:ph sz="half" idx="4294967295"/>
          </p:nvPr>
        </p:nvSpPr>
        <p:spPr>
          <a:xfrm>
            <a:off x="1472718" y="1896095"/>
            <a:ext cx="3493827" cy="2336333"/>
          </a:xfrm>
          <a:prstGeom prst="rect">
            <a:avLst/>
          </a:prstGeom>
        </p:spPr>
        <p:txBody>
          <a:bodyPr>
            <a:normAutofit fontScale="55000" lnSpcReduction="20000"/>
          </a:bodyPr>
          <a:lstStyle/>
          <a:p>
            <a:pPr marL="0" indent="0">
              <a:lnSpc>
                <a:spcPct val="120000"/>
              </a:lnSpc>
              <a:spcAft>
                <a:spcPts val="600"/>
              </a:spcAft>
              <a:buNone/>
            </a:pPr>
            <a:r>
              <a:rPr lang="en-US" sz="4300" b="1" dirty="0">
                <a:solidFill>
                  <a:srgbClr val="6A4A62"/>
                </a:solidFill>
              </a:rPr>
              <a:t>Reflection:</a:t>
            </a:r>
          </a:p>
          <a:p>
            <a:pPr marL="0" indent="0">
              <a:lnSpc>
                <a:spcPct val="120000"/>
              </a:lnSpc>
              <a:buNone/>
            </a:pPr>
            <a:r>
              <a:rPr lang="en-US" sz="3200" dirty="0">
                <a:solidFill>
                  <a:srgbClr val="6A4A62"/>
                </a:solidFill>
              </a:rPr>
              <a:t>Select a Tier 2 or Tier 3 intervention that is currently being implemented.  Discuss how, if at all, fidelity is being monitored and informing the implementation process.  </a:t>
            </a:r>
            <a:endParaRPr lang="en-US" sz="3000" dirty="0">
              <a:solidFill>
                <a:srgbClr val="6A4A62"/>
              </a:solidFill>
            </a:endParaRPr>
          </a:p>
        </p:txBody>
      </p:sp>
      <p:sp>
        <p:nvSpPr>
          <p:cNvPr id="12" name="TextBox 11"/>
          <p:cNvSpPr txBox="1"/>
          <p:nvPr/>
        </p:nvSpPr>
        <p:spPr>
          <a:xfrm>
            <a:off x="6325597" y="1371490"/>
            <a:ext cx="5066852" cy="46987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rgbClr val="684860"/>
                </a:solidFill>
                <a:effectLst/>
                <a:uLnTx/>
                <a:uFillTx/>
                <a:latin typeface="Arial" panose="020B0604020202020204"/>
                <a:ea typeface="+mn-ea"/>
                <a:cs typeface="+mn-cs"/>
              </a:rPr>
              <a:t>Considerations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What intervention is being used?</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is fidelity being assessed?</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What feedback loops are in place to use the fidelity data?</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can fidelity monitoring be improved?</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1" i="0" u="none" strike="noStrike" kern="1200" cap="none" spc="0" normalizeH="0" baseline="0" noProof="0" dirty="0">
              <a:ln>
                <a:noFill/>
              </a:ln>
              <a:solidFill>
                <a:srgbClr val="68486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1" i="0" u="none" strike="noStrike" kern="1200" cap="none" spc="0" normalizeH="0" baseline="0" noProof="0" dirty="0">
              <a:ln>
                <a:noFill/>
              </a:ln>
              <a:solidFill>
                <a:srgbClr val="684860"/>
              </a:solidFill>
              <a:effectLst/>
              <a:uLnTx/>
              <a:uFillTx/>
              <a:latin typeface="Arial" panose="020B0604020202020204"/>
              <a:ea typeface="+mn-ea"/>
              <a:cs typeface="+mn-cs"/>
            </a:endParaRPr>
          </a:p>
        </p:txBody>
      </p:sp>
      <p:cxnSp>
        <p:nvCxnSpPr>
          <p:cNvPr id="9" name="Straight Connector 8">
            <a:extLst>
              <a:ext uri="{C183D7F6-B498-43B3-948B-1728B52AA6E4}">
                <adec:decorative xmlns:adec="http://schemas.microsoft.com/office/drawing/2017/decorative" val="1"/>
              </a:ext>
            </a:extLst>
          </p:cNvPr>
          <p:cNvCxnSpPr/>
          <p:nvPr/>
        </p:nvCxnSpPr>
        <p:spPr>
          <a:xfrm flipH="1">
            <a:off x="6023269" y="147759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39DE0887-AA21-462B-9281-073FE3397E1A}"/>
              </a:ext>
            </a:extLst>
          </p:cNvPr>
          <p:cNvSpPr>
            <a:spLocks noGrp="1"/>
          </p:cNvSpPr>
          <p:nvPr>
            <p:ph type="title" idx="4294967295"/>
          </p:nvPr>
        </p:nvSpPr>
        <p:spPr/>
        <p:txBody>
          <a:bodyPr/>
          <a:lstStyle/>
          <a:p>
            <a:r>
              <a:rPr lang="en-US" dirty="0"/>
              <a:t>Reflection</a:t>
            </a:r>
          </a:p>
        </p:txBody>
      </p:sp>
      <p:sp>
        <p:nvSpPr>
          <p:cNvPr id="10" name="Footer Placeholder 5">
            <a:extLst>
              <a:ext uri="{FF2B5EF4-FFF2-40B4-BE49-F238E27FC236}">
                <a16:creationId xmlns:a16="http://schemas.microsoft.com/office/drawing/2014/main" id="{8F6B652E-57D4-5047-B23E-ED5FC02FC5F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35545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A42F77CA-A801-4B7C-B54C-F5DA1A3B83BF}"/>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952AA4FD-FD1F-4F5C-BEC1-B1C8EECD2876}"/>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CCA32A9-C311-467B-8F8D-AEDD56A2993A}"/>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64506"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600" b="1" i="0" u="none" strike="noStrike" kern="1200" cap="none" spc="0" normalizeH="0" baseline="0" noProof="0" dirty="0">
                <a:ln>
                  <a:noFill/>
                </a:ln>
                <a:solidFill>
                  <a:srgbClr val="5E3E60"/>
                </a:solidFill>
                <a:effectLst/>
                <a:uLnTx/>
                <a:uFillTx/>
                <a:latin typeface="Arial" panose="020B0604020202020204"/>
                <a:ea typeface="+mn-ea"/>
                <a:cs typeface="+mn-cs"/>
              </a:rPr>
              <a:t>ensure intervention goals are specific, measurable, achievable, relevant, and time bound (SMART)? </a:t>
            </a:r>
            <a:endPar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5979755" y="1274146"/>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979755" y="2218118"/>
            <a:ext cx="5823223" cy="2354491"/>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Work with the student, parents, and teacher(s) to establish goals.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goals are specific.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Establish a measurement plan and set an achievable benchmark.</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goals are time specific.</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E4FC7C4E-5A01-4B41-9A41-C9F3FF711A8D}"/>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9475F891-1DE2-C84D-A2EE-03DF9BCDCE7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838500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0"/>
            <a:ext cx="2269319" cy="682388"/>
            <a:chOff x="6874681" y="0"/>
            <a:chExt cx="2269319" cy="682388"/>
          </a:xfrm>
        </p:grpSpPr>
        <p:sp>
          <p:nvSpPr>
            <p:cNvPr id="9"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TextBox 10"/>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p:cNvSpPr>
            <a:spLocks noGrp="1"/>
          </p:cNvSpPr>
          <p:nvPr>
            <p:ph type="body" sz="quarter" idx="4294967295"/>
          </p:nvPr>
        </p:nvSpPr>
        <p:spPr>
          <a:xfrm>
            <a:off x="415876" y="364810"/>
            <a:ext cx="6517907" cy="500065"/>
          </a:xfrm>
        </p:spPr>
        <p:txBody>
          <a:bodyPr>
            <a:noAutofit/>
          </a:bodyPr>
          <a:lstStyle/>
          <a:p>
            <a:pPr marL="0" indent="0">
              <a:buNone/>
            </a:pPr>
            <a:r>
              <a:rPr lang="en-US" sz="4000" b="1" dirty="0">
                <a:solidFill>
                  <a:srgbClr val="6A4A62"/>
                </a:solidFill>
              </a:rPr>
              <a:t>SMART Goals Worksheet</a:t>
            </a:r>
            <a:endParaRPr lang="en-US" sz="4000" dirty="0">
              <a:solidFill>
                <a:srgbClr val="6A4A62"/>
              </a:solidFill>
            </a:endParaRPr>
          </a:p>
        </p:txBody>
      </p:sp>
      <p:sp>
        <p:nvSpPr>
          <p:cNvPr id="4" name="TextBox 3">
            <a:extLst>
              <a:ext uri="{FF2B5EF4-FFF2-40B4-BE49-F238E27FC236}">
                <a16:creationId xmlns:a16="http://schemas.microsoft.com/office/drawing/2014/main" id="{A18359BE-31DE-4156-A769-495B02FD6197}"/>
              </a:ext>
            </a:extLst>
          </p:cNvPr>
          <p:cNvSpPr txBox="1"/>
          <p:nvPr/>
        </p:nvSpPr>
        <p:spPr>
          <a:xfrm>
            <a:off x="415876" y="2007140"/>
            <a:ext cx="4673482" cy="309110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Provides guidance for the development of SMART goals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Can be used with students, family members, and/or teachers for collaborative goal development</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Guides assessment of potential obstacles and solutions, as well as benefits of the goal and action steps </a:t>
            </a:r>
          </a:p>
        </p:txBody>
      </p:sp>
      <p:cxnSp>
        <p:nvCxnSpPr>
          <p:cNvPr id="13" name="Straight Connector 12">
            <a:extLst>
              <a:ext uri="{C183D7F6-B498-43B3-948B-1728B52AA6E4}">
                <adec:decorative xmlns:adec="http://schemas.microsoft.com/office/drawing/2017/decorative" val="1"/>
              </a:ext>
            </a:extLst>
          </p:cNvPr>
          <p:cNvCxnSpPr/>
          <p:nvPr/>
        </p:nvCxnSpPr>
        <p:spPr>
          <a:xfrm flipH="1">
            <a:off x="5483976" y="186752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5" name="Group 4" descr="SMART Goal Worksheet">
            <a:extLst>
              <a:ext uri="{FF2B5EF4-FFF2-40B4-BE49-F238E27FC236}">
                <a16:creationId xmlns:a16="http://schemas.microsoft.com/office/drawing/2014/main" id="{BCB8822B-69DF-463F-9A31-5AD5DE223739}"/>
              </a:ext>
            </a:extLst>
          </p:cNvPr>
          <p:cNvGrpSpPr/>
          <p:nvPr/>
        </p:nvGrpSpPr>
        <p:grpSpPr>
          <a:xfrm>
            <a:off x="5919537" y="1701421"/>
            <a:ext cx="6000571" cy="3714070"/>
            <a:chOff x="5919537" y="1701421"/>
            <a:chExt cx="6000571" cy="3714070"/>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19537" y="1701421"/>
              <a:ext cx="2870635" cy="3714070"/>
            </a:xfrm>
            <a:prstGeom prst="rect">
              <a:avLst/>
            </a:prstGeom>
            <a:ln>
              <a:solidFill>
                <a:schemeClr val="bg1">
                  <a:lumMod val="50000"/>
                </a:schemeClr>
              </a:solidFill>
            </a:ln>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54789" y="1711258"/>
              <a:ext cx="2865319" cy="3704232"/>
            </a:xfrm>
            <a:prstGeom prst="rect">
              <a:avLst/>
            </a:prstGeom>
            <a:ln>
              <a:solidFill>
                <a:schemeClr val="bg1">
                  <a:lumMod val="50000"/>
                </a:schemeClr>
              </a:solidFill>
            </a:ln>
          </p:spPr>
        </p:pic>
      </p:grpSp>
      <p:sp>
        <p:nvSpPr>
          <p:cNvPr id="6" name="Title 5" hidden="1">
            <a:extLst>
              <a:ext uri="{FF2B5EF4-FFF2-40B4-BE49-F238E27FC236}">
                <a16:creationId xmlns:a16="http://schemas.microsoft.com/office/drawing/2014/main" id="{CF78DCF1-031F-4F97-A426-C2B2D12B0CFE}"/>
              </a:ext>
            </a:extLst>
          </p:cNvPr>
          <p:cNvSpPr>
            <a:spLocks noGrp="1"/>
          </p:cNvSpPr>
          <p:nvPr>
            <p:ph type="title" idx="4294967295"/>
          </p:nvPr>
        </p:nvSpPr>
        <p:spPr/>
        <p:txBody>
          <a:bodyPr/>
          <a:lstStyle/>
          <a:p>
            <a:r>
              <a:rPr lang="en-US" dirty="0"/>
              <a:t>SMART Goals</a:t>
            </a:r>
            <a:r>
              <a:rPr lang="en-US" baseline="0" dirty="0"/>
              <a:t> Worksheet</a:t>
            </a:r>
            <a:endParaRPr lang="en-US" dirty="0"/>
          </a:p>
        </p:txBody>
      </p:sp>
      <p:sp>
        <p:nvSpPr>
          <p:cNvPr id="15" name="Footer Placeholder 5">
            <a:extLst>
              <a:ext uri="{FF2B5EF4-FFF2-40B4-BE49-F238E27FC236}">
                <a16:creationId xmlns:a16="http://schemas.microsoft.com/office/drawing/2014/main" id="{57353BE6-27E1-3646-9278-AC859225928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32263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0959" y="1039728"/>
            <a:ext cx="2262357" cy="893929"/>
          </a:xfrm>
        </p:spPr>
        <p:txBody>
          <a:bodyPr/>
          <a:lstStyle/>
          <a:p>
            <a:r>
              <a:rPr lang="en-US" dirty="0">
                <a:latin typeface="+mn-lt"/>
              </a:rPr>
              <a:t>Agenda</a:t>
            </a:r>
          </a:p>
        </p:txBody>
      </p:sp>
      <p:sp>
        <p:nvSpPr>
          <p:cNvPr id="5" name="Content Placeholder 4"/>
          <p:cNvSpPr>
            <a:spLocks noGrp="1"/>
          </p:cNvSpPr>
          <p:nvPr>
            <p:ph sz="quarter" idx="12"/>
          </p:nvPr>
        </p:nvSpPr>
        <p:spPr>
          <a:xfrm>
            <a:off x="6620959" y="2284475"/>
            <a:ext cx="4929357" cy="2529939"/>
          </a:xfrm>
        </p:spPr>
        <p:txBody>
          <a:bodyPr>
            <a:noAutofit/>
          </a:bodyPr>
          <a:lstStyle/>
          <a:p>
            <a:pPr>
              <a:buClr>
                <a:srgbClr val="6A4A62"/>
              </a:buClr>
            </a:pPr>
            <a:r>
              <a:rPr lang="en-US" sz="2600" dirty="0">
                <a:solidFill>
                  <a:schemeClr val="tx1"/>
                </a:solidFill>
              </a:rPr>
              <a:t>Definition</a:t>
            </a:r>
          </a:p>
          <a:p>
            <a:pPr>
              <a:buClr>
                <a:srgbClr val="6A4A62"/>
              </a:buClr>
            </a:pPr>
            <a:r>
              <a:rPr lang="en-US" sz="2600" dirty="0">
                <a:solidFill>
                  <a:schemeClr val="tx1"/>
                </a:solidFill>
              </a:rPr>
              <a:t>Value</a:t>
            </a:r>
          </a:p>
          <a:p>
            <a:pPr>
              <a:buClr>
                <a:srgbClr val="6A4A62"/>
              </a:buClr>
            </a:pPr>
            <a:r>
              <a:rPr lang="en-US" sz="2600" dirty="0">
                <a:solidFill>
                  <a:schemeClr val="tx1"/>
                </a:solidFill>
              </a:rPr>
              <a:t>Quality Indicators and Best Practices</a:t>
            </a:r>
          </a:p>
          <a:p>
            <a:pPr>
              <a:buClr>
                <a:srgbClr val="6A4A62"/>
              </a:buClr>
            </a:pPr>
            <a:r>
              <a:rPr lang="en-US" sz="2600" dirty="0">
                <a:solidFill>
                  <a:schemeClr val="tx1"/>
                </a:solidFill>
              </a:rPr>
              <a:t>Strategic Planning</a:t>
            </a:r>
          </a:p>
        </p:txBody>
      </p:sp>
      <p:pic>
        <p:nvPicPr>
          <p:cNvPr id="9" name="Graphic 8" descr="Checklist">
            <a:extLst>
              <a:ext uri="{FF2B5EF4-FFF2-40B4-BE49-F238E27FC236}">
                <a16:creationId xmlns:a16="http://schemas.microsoft.com/office/drawing/2014/main" id="{AD24D019-AF3D-4154-8A64-0ED9FD739524}"/>
              </a:ext>
            </a:extLst>
          </p:cNvPr>
          <p:cNvPicPr>
            <a:picLocks noChangeAspect="1"/>
          </p:cNvPicPr>
          <p:nvPr/>
        </p:nvPicPr>
        <p:blipFill>
          <a:blip r:embed="rId3">
            <a:duotone>
              <a:prstClr val="black"/>
              <a:srgbClr val="6A4A62">
                <a:tint val="45000"/>
                <a:satMod val="400000"/>
              </a:srgbClr>
            </a:duotone>
            <a:extLst>
              <a:ext uri="{28A0092B-C50C-407E-A947-70E740481C1C}">
                <a14:useLocalDpi xmlns:a14="http://schemas.microsoft.com/office/drawing/2010/main" val="0"/>
              </a:ext>
            </a:extLst>
          </a:blip>
          <a:stretch>
            <a:fillRect/>
          </a:stretch>
        </p:blipFill>
        <p:spPr>
          <a:xfrm>
            <a:off x="870673" y="1356908"/>
            <a:ext cx="4096317" cy="4096317"/>
          </a:xfrm>
          <a:prstGeom prst="rect">
            <a:avLst/>
          </a:prstGeom>
          <a:noFill/>
        </p:spPr>
      </p:pic>
      <p:cxnSp>
        <p:nvCxnSpPr>
          <p:cNvPr id="10" name="Straight Connector 9">
            <a:extLst>
              <a:ext uri="{C183D7F6-B498-43B3-948B-1728B52AA6E4}">
                <adec:decorative xmlns:adec="http://schemas.microsoft.com/office/drawing/2017/decorative" val="1"/>
              </a:ext>
            </a:extLst>
          </p:cNvPr>
          <p:cNvCxnSpPr/>
          <p:nvPr/>
        </p:nvCxnSpPr>
        <p:spPr>
          <a:xfrm flipH="1">
            <a:off x="5599205" y="159635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9F3E6B9B-6224-B043-8A0D-19FBECEF07C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53203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Resources header"/>
          <p:cNvGrpSpPr/>
          <p:nvPr/>
        </p:nvGrpSpPr>
        <p:grpSpPr>
          <a:xfrm>
            <a:off x="9922681" y="0"/>
            <a:ext cx="2269319" cy="682388"/>
            <a:chOff x="6874681" y="0"/>
            <a:chExt cx="2269319" cy="682388"/>
          </a:xfrm>
        </p:grpSpPr>
        <p:sp>
          <p:nvSpPr>
            <p:cNvPr id="5"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501930" y="341194"/>
            <a:ext cx="9159428"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University of Maryland School Mental Health Program Treatment Planning Guide</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184BF37-D2CF-43F5-99F9-A1E2736103FC}"/>
              </a:ext>
            </a:extLst>
          </p:cNvPr>
          <p:cNvSpPr txBox="1"/>
          <p:nvPr/>
        </p:nvSpPr>
        <p:spPr>
          <a:xfrm>
            <a:off x="501930" y="1597138"/>
            <a:ext cx="5309323" cy="476027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Includes suggested SMART goals for a wide variety of specific student concerns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Reminders to include a baseline, make sure the goal is measurable, and indicate how the goal will be tracked or monitored over time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Sample formula</a:t>
            </a:r>
          </a:p>
          <a:p>
            <a:pPr marL="742950" marR="0" lvl="1"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Arial" panose="020B0604020202020204"/>
                <a:ea typeface="+mn-ea"/>
                <a:cs typeface="+mn-cs"/>
              </a:rPr>
              <a:t>“Patient will (increase/decrease) *behavior* from X times per (day/week/month) to X times per (day/week/month) as evidenced by teacher report, parent report, patient report, clinical observation, behavior chart, etc.”</a:t>
            </a:r>
          </a:p>
          <a:p>
            <a:pPr marL="0" marR="0" lvl="0" indent="0" algn="l" defTabSz="914400" rtl="0" eaLnBrk="1" fontAlgn="auto" latinLnBrk="0" hangingPunct="1">
              <a:lnSpc>
                <a:spcPct val="90000"/>
              </a:lnSpc>
              <a:spcBef>
                <a:spcPts val="1000"/>
              </a:spcBef>
              <a:spcAft>
                <a:spcPts val="0"/>
              </a:spcAft>
              <a:buClr>
                <a:srgbClr val="5E3E60"/>
              </a:buClr>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6361551" y="211723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8" name="Picture 7" descr="Thumbnail of a handout showing SMART goal examples "/>
          <p:cNvPicPr>
            <a:picLocks noChangeAspect="1"/>
          </p:cNvPicPr>
          <p:nvPr/>
        </p:nvPicPr>
        <p:blipFill rotWithShape="1">
          <a:blip r:embed="rId3" cstate="hqprint">
            <a:extLst>
              <a:ext uri="{28A0092B-C50C-407E-A947-70E740481C1C}">
                <a14:useLocalDpi xmlns:a14="http://schemas.microsoft.com/office/drawing/2010/main" val="0"/>
              </a:ext>
            </a:extLst>
          </a:blip>
          <a:srcRect t="4200"/>
          <a:stretch/>
        </p:blipFill>
        <p:spPr>
          <a:xfrm>
            <a:off x="7061077" y="1287001"/>
            <a:ext cx="4053049" cy="5068776"/>
          </a:xfrm>
          <a:prstGeom prst="rect">
            <a:avLst/>
          </a:prstGeom>
        </p:spPr>
      </p:pic>
      <p:sp>
        <p:nvSpPr>
          <p:cNvPr id="10" name="Title 9" hidden="1">
            <a:extLst>
              <a:ext uri="{FF2B5EF4-FFF2-40B4-BE49-F238E27FC236}">
                <a16:creationId xmlns:a16="http://schemas.microsoft.com/office/drawing/2014/main" id="{96C39C5C-CC65-4C1A-B94D-C77926E0393F}"/>
              </a:ext>
            </a:extLst>
          </p:cNvPr>
          <p:cNvSpPr>
            <a:spLocks noGrp="1"/>
          </p:cNvSpPr>
          <p:nvPr>
            <p:ph type="title" idx="4294967295"/>
          </p:nvPr>
        </p:nvSpPr>
        <p:spPr/>
        <p:txBody>
          <a:bodyPr/>
          <a:lstStyle/>
          <a:p>
            <a:r>
              <a:rPr lang="en-US" sz="3000" b="1" i="0" kern="1200" spc="0" baseline="0" dirty="0">
                <a:ln>
                  <a:noFill/>
                </a:ln>
                <a:solidFill>
                  <a:srgbClr val="6A4A62"/>
                </a:solidFill>
                <a:effectLst/>
                <a:latin typeface="Arial" panose="020B0604020202020204" pitchFamily="34" charset="0"/>
                <a:ea typeface="+mn-ea"/>
                <a:cs typeface="+mn-cs"/>
              </a:rPr>
              <a:t>Program Treatment Planning Guide</a:t>
            </a:r>
            <a:endParaRPr lang="en-US" dirty="0"/>
          </a:p>
        </p:txBody>
      </p:sp>
      <p:sp>
        <p:nvSpPr>
          <p:cNvPr id="11" name="Footer Placeholder 5">
            <a:extLst>
              <a:ext uri="{FF2B5EF4-FFF2-40B4-BE49-F238E27FC236}">
                <a16:creationId xmlns:a16="http://schemas.microsoft.com/office/drawing/2014/main" id="{1AE0EB68-5E2A-824A-BB13-9038687AA30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71965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436A235B-3973-4632-B97A-811394856DA1}"/>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D85609AF-D5BC-4FAA-A9D4-ACE62CAA17DA}"/>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3649C50-AECA-4957-87F5-274C35A65AA4}"/>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745297" y="1849139"/>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800" b="1" i="0" u="none" strike="noStrike" kern="1200" cap="none" spc="0" normalizeH="0" baseline="0" noProof="0" dirty="0">
                <a:ln>
                  <a:noFill/>
                </a:ln>
                <a:solidFill>
                  <a:srgbClr val="5E3E60"/>
                </a:solidFill>
                <a:effectLst/>
                <a:uLnTx/>
                <a:uFillTx/>
                <a:latin typeface="Arial" panose="020B0604020202020204"/>
                <a:ea typeface="+mn-ea"/>
                <a:cs typeface="+mn-cs"/>
              </a:rPr>
              <a:t>monitor individual student progress </a:t>
            </a:r>
            <a:r>
              <a:rPr kumimoji="0" lang="en-US" sz="2800" b="0" i="0" u="none" strike="noStrike" kern="1200" cap="none" spc="0" normalizeH="0" baseline="0" noProof="0" dirty="0">
                <a:ln>
                  <a:noFill/>
                </a:ln>
                <a:solidFill>
                  <a:srgbClr val="5E3E60"/>
                </a:solidFill>
                <a:effectLst/>
                <a:uLnTx/>
                <a:uFillTx/>
                <a:latin typeface="Arial" panose="020B0604020202020204"/>
                <a:ea typeface="+mn-ea"/>
                <a:cs typeface="+mn-cs"/>
              </a:rPr>
              <a:t>across tiers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859441" y="1202808"/>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859441" y="1979677"/>
            <a:ext cx="5774321" cy="321934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Use multiple data sources and reporters.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Use validated assessment tool(s) or clearly measured targets for individual progress/goal attainment.</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that progress monitoring data is aligned with the purpose of the service or support the student is receiving.</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Provide feedback to the student, family, and teacher.</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564157" y="19415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3E7B9EA8-2433-4627-97E8-0595BD5701A2}"/>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EF67BE0C-C23C-AF4F-B1E3-4931FB5E16A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912854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s ">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397042" y="1394402"/>
            <a:ext cx="3633537" cy="4059344"/>
          </a:xfrm>
          <a:prstGeom prst="rect">
            <a:avLst/>
          </a:prstGeom>
          <a:effectLst/>
        </p:spPr>
      </p:pic>
      <p:sp>
        <p:nvSpPr>
          <p:cNvPr id="7" name="Title 1"/>
          <p:cNvSpPr>
            <a:spLocks noGrp="1"/>
          </p:cNvSpPr>
          <p:nvPr>
            <p:ph type="title"/>
          </p:nvPr>
        </p:nvSpPr>
        <p:spPr>
          <a:xfrm>
            <a:off x="4626040" y="503866"/>
            <a:ext cx="7300569" cy="597219"/>
          </a:xfrm>
        </p:spPr>
        <p:txBody>
          <a:bodyPr vert="horz" lIns="91440" tIns="45720" rIns="91440" bIns="45720" rtlCol="0" anchor="b">
            <a:noAutofit/>
          </a:bodyPr>
          <a:lstStyle/>
          <a:p>
            <a:r>
              <a:rPr lang="en-US" sz="2700" dirty="0"/>
              <a:t>Student Progress Monitoring and Feedback</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4659235" y="1560786"/>
            <a:ext cx="7288122" cy="4581092"/>
          </a:xfrm>
          <a:prstGeom prst="rect">
            <a:avLst/>
          </a:prstGeom>
        </p:spPr>
        <p:txBody>
          <a:bodyPr vert="horz" lIns="91440" tIns="45720" rIns="91440" bIns="45720" rtlCol="0">
            <a:normAutofit/>
          </a:bodyPr>
          <a:lstStyle/>
          <a:p>
            <a:pPr marL="506413" lvl="1" indent="-331788">
              <a:spcBef>
                <a:spcPts val="1000"/>
              </a:spcBef>
              <a:buClr>
                <a:srgbClr val="6A4A62"/>
              </a:buClr>
            </a:pPr>
            <a:r>
              <a:rPr lang="en-US" sz="1800" b="1" dirty="0"/>
              <a:t>Decide where to start </a:t>
            </a:r>
            <a:r>
              <a:rPr lang="en-US" sz="1800" dirty="0"/>
              <a:t>(e.g., 1 student group, several identified clinicians, 1 school, 1 type of support or service delivered).</a:t>
            </a:r>
          </a:p>
          <a:p>
            <a:pPr marL="506413" lvl="1" indent="-331788">
              <a:spcBef>
                <a:spcPts val="1000"/>
              </a:spcBef>
              <a:buClr>
                <a:srgbClr val="6A4A62"/>
              </a:buClr>
            </a:pPr>
            <a:r>
              <a:rPr lang="en-US" sz="1800" dirty="0"/>
              <a:t>Identify individual student </a:t>
            </a:r>
            <a:r>
              <a:rPr lang="en-US" sz="1800" b="1" dirty="0"/>
              <a:t>goals. </a:t>
            </a:r>
          </a:p>
          <a:p>
            <a:pPr marL="506413" lvl="1" indent="-331788">
              <a:spcBef>
                <a:spcPts val="1000"/>
              </a:spcBef>
              <a:buClr>
                <a:srgbClr val="6A4A62"/>
              </a:buClr>
            </a:pPr>
            <a:r>
              <a:rPr lang="en-US" sz="1800" dirty="0"/>
              <a:t>Identify a standardized or individualized </a:t>
            </a:r>
            <a:r>
              <a:rPr lang="en-US" sz="1800" b="1" dirty="0"/>
              <a:t>measure t</a:t>
            </a:r>
            <a:r>
              <a:rPr lang="en-US" sz="1800" dirty="0"/>
              <a:t>o track progress.</a:t>
            </a:r>
          </a:p>
          <a:p>
            <a:pPr marL="506413" lvl="1" indent="-331788">
              <a:spcBef>
                <a:spcPts val="1000"/>
              </a:spcBef>
              <a:buClr>
                <a:srgbClr val="6A4A62"/>
              </a:buClr>
            </a:pPr>
            <a:r>
              <a:rPr lang="en-US" sz="1800" dirty="0"/>
              <a:t>Identify data collection </a:t>
            </a:r>
            <a:r>
              <a:rPr lang="en-US" sz="1800" b="1" dirty="0"/>
              <a:t>interval</a:t>
            </a:r>
            <a:r>
              <a:rPr lang="en-US" sz="1800" dirty="0"/>
              <a:t> (e.g., weekly, monthly, quarterly).</a:t>
            </a:r>
          </a:p>
          <a:p>
            <a:pPr marL="506413" lvl="1" indent="-331788">
              <a:spcBef>
                <a:spcPts val="1000"/>
              </a:spcBef>
              <a:buClr>
                <a:srgbClr val="6A4A62"/>
              </a:buClr>
            </a:pPr>
            <a:r>
              <a:rPr lang="en-US" sz="1800" b="1" dirty="0"/>
              <a:t>Collect data </a:t>
            </a:r>
            <a:r>
              <a:rPr lang="en-US" sz="1800" dirty="0"/>
              <a:t>from students, parents, and school staff (teachers, coaches, after-school staff).</a:t>
            </a:r>
          </a:p>
          <a:p>
            <a:pPr marL="506413" lvl="1" indent="-331788">
              <a:spcBef>
                <a:spcPts val="1000"/>
              </a:spcBef>
              <a:buClr>
                <a:srgbClr val="6A4A62"/>
              </a:buClr>
            </a:pPr>
            <a:r>
              <a:rPr lang="en-US" sz="1800" b="1" dirty="0"/>
              <a:t>Discuss progress data </a:t>
            </a:r>
            <a:r>
              <a:rPr lang="en-US" sz="1800" dirty="0"/>
              <a:t>with the student, family, and teacher to decide when to continue or change services. </a:t>
            </a:r>
          </a:p>
          <a:p>
            <a:pPr marL="506413" lvl="1" indent="-331788">
              <a:spcBef>
                <a:spcPts val="1000"/>
              </a:spcBef>
              <a:buClr>
                <a:srgbClr val="6A4A62"/>
              </a:buClr>
            </a:pPr>
            <a:r>
              <a:rPr lang="en-US" sz="1800" b="1" dirty="0"/>
              <a:t>Scale up </a:t>
            </a:r>
            <a:r>
              <a:rPr lang="en-US" sz="1800" dirty="0"/>
              <a:t>to larger groups of students, clinicians, or school staff.</a:t>
            </a:r>
          </a:p>
          <a:p>
            <a:pPr marL="742950" lvl="1">
              <a:spcBef>
                <a:spcPts val="1000"/>
              </a:spcBef>
              <a:buClr>
                <a:srgbClr val="6A4A62"/>
              </a:buClr>
            </a:pPr>
            <a:endParaRPr lang="en-US" sz="1600" dirty="0"/>
          </a:p>
        </p:txBody>
      </p:sp>
      <p:cxnSp>
        <p:nvCxnSpPr>
          <p:cNvPr id="10" name="Straight Connector 9">
            <a:extLst>
              <a:ext uri="{C183D7F6-B498-43B3-948B-1728B52AA6E4}">
                <adec:decorative xmlns:adec="http://schemas.microsoft.com/office/drawing/2017/decorative" val="1"/>
              </a:ext>
            </a:extLst>
          </p:cNvPr>
          <p:cNvCxnSpPr/>
          <p:nvPr/>
        </p:nvCxnSpPr>
        <p:spPr>
          <a:xfrm flipH="1">
            <a:off x="4498195" y="171991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FCDDED79-A0E9-E146-8558-0C4183758FD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47427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0"/>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501315" y="393101"/>
            <a:ext cx="8938792"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SHAPE Screening and Assessment Library</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A3EB925-D7D4-4BDD-B425-98543CF9DA21}"/>
              </a:ext>
            </a:extLst>
          </p:cNvPr>
          <p:cNvSpPr txBox="1"/>
          <p:nvPr/>
        </p:nvSpPr>
        <p:spPr>
          <a:xfrm>
            <a:off x="501315" y="1882978"/>
            <a:ext cx="4988123" cy="311880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Searchable library of free or low-cost screening and assessment measures related to school mental health</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Filter by academic, school climate, or social, emotional, and behavioral focus area, assessment purpose, student age, language, reporter, and cost</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lang="en-US" sz="2000" dirty="0">
                <a:solidFill>
                  <a:prstClr val="black"/>
                </a:solidFill>
                <a:latin typeface="Arial" panose="020B0604020202020204"/>
              </a:rPr>
              <a:t>2</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-page summaries are available for every measure with links directly to the measure and scoring information </a:t>
            </a:r>
          </a:p>
        </p:txBody>
      </p:sp>
      <p:pic>
        <p:nvPicPr>
          <p:cNvPr id="10" name="Picture 9" descr="Screenshot of the Screening and Assessment Library on the SHAPE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152" y="1439823"/>
            <a:ext cx="5084725" cy="4023564"/>
          </a:xfrm>
          <a:prstGeom prst="rect">
            <a:avLst/>
          </a:prstGeom>
        </p:spPr>
      </p:pic>
      <p:sp>
        <p:nvSpPr>
          <p:cNvPr id="8" name="TextBox 7">
            <a:extLst>
              <a:ext uri="{FF2B5EF4-FFF2-40B4-BE49-F238E27FC236}">
                <a16:creationId xmlns:a16="http://schemas.microsoft.com/office/drawing/2014/main" id="{4BFF3722-682A-4AED-850C-F92C9BAB0135}"/>
              </a:ext>
            </a:extLst>
          </p:cNvPr>
          <p:cNvSpPr txBox="1"/>
          <p:nvPr/>
        </p:nvSpPr>
        <p:spPr>
          <a:xfrm>
            <a:off x="6332973" y="5616999"/>
            <a:ext cx="51119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https://theshapesystem.com/assessmentlibrary/</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9" name="Straight Connector 8">
            <a:extLst>
              <a:ext uri="{C183D7F6-B498-43B3-948B-1728B52AA6E4}">
                <adec:decorative xmlns:adec="http://schemas.microsoft.com/office/drawing/2017/decorative" val="1"/>
              </a:ext>
            </a:extLst>
          </p:cNvPr>
          <p:cNvCxnSpPr/>
          <p:nvPr/>
        </p:nvCxnSpPr>
        <p:spPr>
          <a:xfrm flipH="1">
            <a:off x="5693254" y="174744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Title 6" hidden="1">
            <a:extLst>
              <a:ext uri="{FF2B5EF4-FFF2-40B4-BE49-F238E27FC236}">
                <a16:creationId xmlns:a16="http://schemas.microsoft.com/office/drawing/2014/main" id="{FB43AA8E-0132-40FF-9C02-7772615FE663}"/>
              </a:ext>
            </a:extLst>
          </p:cNvPr>
          <p:cNvSpPr>
            <a:spLocks noGrp="1"/>
          </p:cNvSpPr>
          <p:nvPr>
            <p:ph type="title" idx="4294967295"/>
          </p:nvPr>
        </p:nvSpPr>
        <p:spPr/>
        <p:txBody>
          <a:bodyPr/>
          <a:lstStyle/>
          <a:p>
            <a:pPr rtl="0" eaLnBrk="1" fontAlgn="auto" latinLnBrk="0" hangingPunct="1"/>
            <a:r>
              <a:rPr lang="en-US" sz="3000" b="1" i="0" kern="1200" spc="0" baseline="0" dirty="0">
                <a:ln>
                  <a:noFill/>
                </a:ln>
                <a:solidFill>
                  <a:srgbClr val="6A4A62"/>
                </a:solidFill>
                <a:effectLst/>
                <a:latin typeface="Arial" panose="020B0604020202020204" pitchFamily="34" charset="0"/>
                <a:ea typeface="+mn-ea"/>
                <a:cs typeface="+mn-cs"/>
              </a:rPr>
              <a:t>SHAPE Screening and Assessment Library</a:t>
            </a:r>
            <a:endParaRPr lang="en-US" dirty="0">
              <a:effectLst/>
            </a:endParaRPr>
          </a:p>
          <a:p>
            <a:endParaRPr lang="en-US" dirty="0"/>
          </a:p>
        </p:txBody>
      </p:sp>
      <p:sp>
        <p:nvSpPr>
          <p:cNvPr id="12" name="Footer Placeholder 5">
            <a:extLst>
              <a:ext uri="{FF2B5EF4-FFF2-40B4-BE49-F238E27FC236}">
                <a16:creationId xmlns:a16="http://schemas.microsoft.com/office/drawing/2014/main" id="{A6309CCF-1439-1146-9033-04F8D824E4E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802311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0"/>
            <a:ext cx="2269319" cy="682388"/>
            <a:chOff x="6874681" y="0"/>
            <a:chExt cx="2269319" cy="682388"/>
          </a:xfrm>
        </p:grpSpPr>
        <p:sp>
          <p:nvSpPr>
            <p:cNvPr id="3"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5" name="Text Placeholder 2"/>
          <p:cNvSpPr txBox="1">
            <a:spLocks/>
          </p:cNvSpPr>
          <p:nvPr/>
        </p:nvSpPr>
        <p:spPr>
          <a:xfrm>
            <a:off x="417094" y="417937"/>
            <a:ext cx="9400673"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Student Information Systems Data Brief</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616867F-63E0-4DE7-AA36-CEDE45D7D511}"/>
              </a:ext>
            </a:extLst>
          </p:cNvPr>
          <p:cNvSpPr txBox="1"/>
          <p:nvPr/>
        </p:nvSpPr>
        <p:spPr>
          <a:xfrm>
            <a:off x="587141" y="2133884"/>
            <a:ext cx="5038159" cy="2658164"/>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Describes the practice of data-driven decision-making in schools and reviews commonly used student information systems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Designed to help schools and districts better navigate how to identify the best student information system for them</a:t>
            </a:r>
          </a:p>
        </p:txBody>
      </p:sp>
      <p:grpSp>
        <p:nvGrpSpPr>
          <p:cNvPr id="6" name="Group 5" descr="Thumbnail of Student Information System Issue Brief">
            <a:extLst>
              <a:ext uri="{FF2B5EF4-FFF2-40B4-BE49-F238E27FC236}">
                <a16:creationId xmlns:a16="http://schemas.microsoft.com/office/drawing/2014/main" id="{11AAF2BF-B8BD-48C4-BCA6-5800A7F64162}"/>
              </a:ext>
            </a:extLst>
          </p:cNvPr>
          <p:cNvGrpSpPr/>
          <p:nvPr/>
        </p:nvGrpSpPr>
        <p:grpSpPr>
          <a:xfrm>
            <a:off x="6299508" y="1755168"/>
            <a:ext cx="5772692" cy="3808370"/>
            <a:chOff x="6299508" y="1755168"/>
            <a:chExt cx="5772692" cy="3808370"/>
          </a:xfrm>
        </p:grpSpPr>
        <p:pic>
          <p:nvPicPr>
            <p:cNvPr id="11" name="Picture 10">
              <a:extLst>
                <a:ext uri="{FF2B5EF4-FFF2-40B4-BE49-F238E27FC236}">
                  <a16:creationId xmlns:a16="http://schemas.microsoft.com/office/drawing/2014/main" id="{9D0FDF09-95BB-41D1-98A7-56267D4AE917}"/>
                </a:ext>
              </a:extLst>
            </p:cNvPr>
            <p:cNvPicPr>
              <a:picLocks noChangeAspect="1"/>
            </p:cNvPicPr>
            <p:nvPr/>
          </p:nvPicPr>
          <p:blipFill rotWithShape="1">
            <a:blip r:embed="rId3"/>
            <a:srcRect l="3736" t="3642" r="4412" b="14147"/>
            <a:stretch/>
          </p:blipFill>
          <p:spPr>
            <a:xfrm>
              <a:off x="8929688" y="1928814"/>
              <a:ext cx="3142512" cy="3634724"/>
            </a:xfrm>
            <a:prstGeom prst="rect">
              <a:avLst/>
            </a:prstGeom>
          </p:spPr>
        </p:pic>
        <p:pic>
          <p:nvPicPr>
            <p:cNvPr id="10" name="Picture 9">
              <a:extLst>
                <a:ext uri="{FF2B5EF4-FFF2-40B4-BE49-F238E27FC236}">
                  <a16:creationId xmlns:a16="http://schemas.microsoft.com/office/drawing/2014/main" id="{57112750-725B-4921-82E3-C8BBFE58BF6A}"/>
                </a:ext>
              </a:extLst>
            </p:cNvPr>
            <p:cNvPicPr>
              <a:picLocks noChangeAspect="1"/>
            </p:cNvPicPr>
            <p:nvPr/>
          </p:nvPicPr>
          <p:blipFill rotWithShape="1">
            <a:blip r:embed="rId4"/>
            <a:srcRect l="7855" t="2359" r="5575" b="5283"/>
            <a:stretch/>
          </p:blipFill>
          <p:spPr>
            <a:xfrm>
              <a:off x="6299508" y="1755168"/>
              <a:ext cx="2741590" cy="3779794"/>
            </a:xfrm>
            <a:prstGeom prst="rect">
              <a:avLst/>
            </a:prstGeom>
          </p:spPr>
        </p:pic>
      </p:grpSp>
      <p:cxnSp>
        <p:nvCxnSpPr>
          <p:cNvPr id="8" name="Straight Connector 7">
            <a:extLst>
              <a:ext uri="{C183D7F6-B498-43B3-948B-1728B52AA6E4}">
                <adec:decorative xmlns:adec="http://schemas.microsoft.com/office/drawing/2017/decorative" val="1"/>
              </a:ext>
            </a:extLst>
          </p:cNvPr>
          <p:cNvCxnSpPr/>
          <p:nvPr/>
        </p:nvCxnSpPr>
        <p:spPr>
          <a:xfrm flipH="1">
            <a:off x="6021358" y="175880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2" name="Title 11" hidden="1">
            <a:extLst>
              <a:ext uri="{FF2B5EF4-FFF2-40B4-BE49-F238E27FC236}">
                <a16:creationId xmlns:a16="http://schemas.microsoft.com/office/drawing/2014/main" id="{8309DABF-792B-470F-AA00-1E5BC71FCA33}"/>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Student Information Systems Data Brief</a:t>
            </a:r>
            <a:endParaRPr lang="en-US" dirty="0">
              <a:effectLst/>
            </a:endParaRPr>
          </a:p>
          <a:p>
            <a:endParaRPr lang="en-US" dirty="0"/>
          </a:p>
        </p:txBody>
      </p:sp>
      <p:sp>
        <p:nvSpPr>
          <p:cNvPr id="13" name="Footer Placeholder 5">
            <a:extLst>
              <a:ext uri="{FF2B5EF4-FFF2-40B4-BE49-F238E27FC236}">
                <a16:creationId xmlns:a16="http://schemas.microsoft.com/office/drawing/2014/main" id="{E0A5D0D0-BEB3-114E-A6C2-C2220E6E995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78745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579" y="615944"/>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251382" y="1520326"/>
            <a:ext cx="6515501" cy="3704449"/>
          </a:xfrm>
          <a:prstGeom prst="rect">
            <a:avLst/>
          </a:prstGeom>
        </p:spPr>
        <p:txBody>
          <a:bodyPr vert="horz" lIns="91440" tIns="45720" rIns="91440" bIns="45720" rtlCol="0">
            <a:noAutofit/>
          </a:bodyPr>
          <a:lstStyle/>
          <a:p>
            <a:pPr marL="0" indent="0" algn="just">
              <a:lnSpc>
                <a:spcPct val="120000"/>
              </a:lnSpc>
              <a:spcBef>
                <a:spcPts val="0"/>
              </a:spcBef>
              <a:buNone/>
            </a:pPr>
            <a:r>
              <a:rPr lang="en-US" sz="1400" dirty="0"/>
              <a:t>Education for Change, a charter management organization in Oakland, CA, partnered with Seneca Family of Agencies, a community-based mental health provider, to deliver mental health services and supports in their 7 charter schools. The Seneca Family of Agencies/Education for Change partnership team wanted to provide more guidance and accountability to school-based clinicians on progress monitoring practices to drive more data-driven decision making and effective services. They first focused on Tier 2 social skills groups. They partnered with 2 clinicians to better understand the supports needed to implement the new practice. Then, tools to identify and monitor intervention goals were developed and shared with clinicians to gather feedback over three months about the feasibility and clinical utility of the progress monitoring tool. The team also collected information in the pilot phase about how to make the practice part of routine workflows to improve data collection and inform decision making. Best practices and “tips” were developed based on clinician feedback to support continued implementation.</a:t>
            </a:r>
          </a:p>
        </p:txBody>
      </p:sp>
      <p:cxnSp>
        <p:nvCxnSpPr>
          <p:cNvPr id="9" name="Straight Connector 8">
            <a:extLst>
              <a:ext uri="{C183D7F6-B498-43B3-948B-1728B52AA6E4}">
                <adec:decorative xmlns:adec="http://schemas.microsoft.com/office/drawing/2017/decorative" val="1"/>
              </a:ext>
            </a:extLst>
          </p:cNvPr>
          <p:cNvCxnSpPr/>
          <p:nvPr/>
        </p:nvCxnSpPr>
        <p:spPr>
          <a:xfrm flipH="1">
            <a:off x="4962579" y="166839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4B2523B-FDD3-43D9-8722-294DABD15C0E}"/>
              </a:ext>
              <a:ext uri="{C183D7F6-B498-43B3-948B-1728B52AA6E4}">
                <adec:decorative xmlns:adec="http://schemas.microsoft.com/office/drawing/2017/decorative" val="1"/>
              </a:ext>
            </a:extLst>
          </p:cNvPr>
          <p:cNvPicPr>
            <a:picLocks noChangeAspect="1"/>
          </p:cNvPicPr>
          <p:nvPr/>
        </p:nvPicPr>
        <p:blipFill rotWithShape="1">
          <a:blip r:embed="rId3">
            <a:duotone>
              <a:schemeClr val="accent1">
                <a:shade val="45000"/>
                <a:satMod val="135000"/>
              </a:schemeClr>
              <a:prstClr val="white"/>
            </a:duotone>
          </a:blip>
          <a:srcRect l="22944" r="23825" b="-2"/>
          <a:stretch/>
        </p:blipFill>
        <p:spPr>
          <a:xfrm>
            <a:off x="1886258" y="1668392"/>
            <a:ext cx="2743048" cy="3735110"/>
          </a:xfrm>
          <a:prstGeom prst="rect">
            <a:avLst/>
          </a:prstGeom>
          <a:effectLst/>
        </p:spPr>
      </p:pic>
      <p:sp>
        <p:nvSpPr>
          <p:cNvPr id="8" name="Footer Placeholder 5">
            <a:extLst>
              <a:ext uri="{FF2B5EF4-FFF2-40B4-BE49-F238E27FC236}">
                <a16:creationId xmlns:a16="http://schemas.microsoft.com/office/drawing/2014/main" id="{4113FA45-4A4F-EB41-8313-D31DFD3B980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800674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4F19C38D-3C7F-485D-A11C-35189D6152C8}"/>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04DBC865-80E4-4104-BC2C-3FBB429656F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14C6EC4-660C-4F59-8033-9D9446351BD1}"/>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64506"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600" b="1" i="0" u="none" strike="noStrike" kern="1200" cap="none" spc="0" normalizeH="0" baseline="0" noProof="0" dirty="0">
                <a:ln>
                  <a:noFill/>
                </a:ln>
                <a:solidFill>
                  <a:srgbClr val="5E3E60"/>
                </a:solidFill>
                <a:effectLst/>
                <a:uLnTx/>
                <a:uFillTx/>
                <a:latin typeface="Arial" panose="020B0604020202020204"/>
                <a:ea typeface="+mn-ea"/>
                <a:cs typeface="+mn-cs"/>
              </a:rPr>
              <a:t>implement a systematic protocol for emotional and behavioral crisis response</a:t>
            </a: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2" y="1064349"/>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2" y="2122177"/>
            <a:ext cx="5726195" cy="347582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Develop a protocol for emotional and behavioral crisis response.</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Circulate the protocol for feedback.</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Disseminate protocol in a manner that is accessible.</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Provide active training and ongoing support for protocol implementation.</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Provide training and ongoing support for all school staff to use crisis prevention and de-escalation skills.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Revise protocol as needed.</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234A8644-E78A-4D9C-AADA-E59D17BEC8A3}"/>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F95B2618-1C77-DA40-BF7A-DEC4305C043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57870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613612" y="1057777"/>
            <a:ext cx="4162924" cy="4650768"/>
          </a:xfrm>
          <a:prstGeom prst="rect">
            <a:avLst/>
          </a:prstGeom>
          <a:effectLst/>
        </p:spPr>
      </p:pic>
      <p:sp>
        <p:nvSpPr>
          <p:cNvPr id="7" name="Title 1"/>
          <p:cNvSpPr>
            <a:spLocks noGrp="1"/>
          </p:cNvSpPr>
          <p:nvPr>
            <p:ph type="title"/>
          </p:nvPr>
        </p:nvSpPr>
        <p:spPr>
          <a:xfrm>
            <a:off x="5284867" y="576056"/>
            <a:ext cx="6816090" cy="597219"/>
          </a:xfrm>
        </p:spPr>
        <p:txBody>
          <a:bodyPr vert="horz" lIns="91440" tIns="45720" rIns="91440" bIns="45720" rtlCol="0" anchor="b">
            <a:noAutofit/>
          </a:bodyPr>
          <a:lstStyle/>
          <a:p>
            <a:r>
              <a:rPr lang="en-US" sz="2700" dirty="0"/>
              <a:t>Creating Protocols for Student Crises </a:t>
            </a:r>
          </a:p>
        </p:txBody>
      </p:sp>
      <p:cxnSp>
        <p:nvCxnSpPr>
          <p:cNvPr id="10" name="Straight Connector 9">
            <a:extLst>
              <a:ext uri="{C183D7F6-B498-43B3-948B-1728B52AA6E4}">
                <adec:decorative xmlns:adec="http://schemas.microsoft.com/office/drawing/2017/decorative" val="1"/>
              </a:ext>
            </a:extLst>
          </p:cNvPr>
          <p:cNvCxnSpPr/>
          <p:nvPr/>
        </p:nvCxnSpPr>
        <p:spPr>
          <a:xfrm flipH="1">
            <a:off x="5179146" y="167900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Rectangle 8">
            <a:extLst>
              <a:ext uri="{C183D7F6-B498-43B3-948B-1728B52AA6E4}">
                <adec:decorative xmlns:adec="http://schemas.microsoft.com/office/drawing/2017/decorative" val="1"/>
              </a:ext>
            </a:extLst>
          </p:cNvPr>
          <p:cNvSpPr/>
          <p:nvPr/>
        </p:nvSpPr>
        <p:spPr>
          <a:xfrm>
            <a:off x="9128235" y="5517932"/>
            <a:ext cx="306376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75909" y="1352734"/>
            <a:ext cx="6547385" cy="4929210"/>
          </a:xfrm>
          <a:prstGeom prst="rect">
            <a:avLst/>
          </a:prstGeom>
        </p:spPr>
        <p:txBody>
          <a:bodyPr vert="horz" lIns="91440" tIns="45720" rIns="91440" bIns="45720" rtlCol="0">
            <a:normAutofit fontScale="77500" lnSpcReduction="20000"/>
          </a:bodyPr>
          <a:lstStyle/>
          <a:p>
            <a:pPr marL="285750">
              <a:lnSpc>
                <a:spcPct val="110000"/>
              </a:lnSpc>
              <a:buClr>
                <a:srgbClr val="6A4A62"/>
              </a:buClr>
            </a:pPr>
            <a:r>
              <a:rPr lang="en-US" sz="2200" dirty="0"/>
              <a:t>Specify</a:t>
            </a:r>
          </a:p>
          <a:p>
            <a:pPr marL="742950" lvl="1">
              <a:lnSpc>
                <a:spcPct val="110000"/>
              </a:lnSpc>
              <a:spcBef>
                <a:spcPts val="600"/>
              </a:spcBef>
              <a:buClr>
                <a:srgbClr val="6A4A62"/>
              </a:buClr>
            </a:pPr>
            <a:r>
              <a:rPr lang="en-US" sz="2000" dirty="0"/>
              <a:t>Types of crises</a:t>
            </a:r>
          </a:p>
          <a:p>
            <a:pPr marL="742950" lvl="1">
              <a:lnSpc>
                <a:spcPct val="110000"/>
              </a:lnSpc>
              <a:spcBef>
                <a:spcPts val="600"/>
              </a:spcBef>
              <a:buClr>
                <a:srgbClr val="6A4A62"/>
              </a:buClr>
            </a:pPr>
            <a:r>
              <a:rPr lang="en-US" sz="2000" dirty="0"/>
              <a:t>Point person to respond</a:t>
            </a:r>
          </a:p>
          <a:p>
            <a:pPr marL="742950" lvl="1">
              <a:lnSpc>
                <a:spcPct val="110000"/>
              </a:lnSpc>
              <a:spcBef>
                <a:spcPts val="600"/>
              </a:spcBef>
              <a:buClr>
                <a:srgbClr val="6A4A62"/>
              </a:buClr>
            </a:pPr>
            <a:r>
              <a:rPr lang="en-US" sz="2000" dirty="0">
                <a:cs typeface="Arial"/>
              </a:rPr>
              <a:t>Process for how to connect student with point person</a:t>
            </a:r>
          </a:p>
          <a:p>
            <a:pPr marL="285750">
              <a:lnSpc>
                <a:spcPct val="110000"/>
              </a:lnSpc>
              <a:buClr>
                <a:srgbClr val="6A4A62"/>
              </a:buClr>
            </a:pPr>
            <a:r>
              <a:rPr lang="en-US" sz="2200" dirty="0"/>
              <a:t>Include instructions for</a:t>
            </a:r>
          </a:p>
          <a:p>
            <a:pPr marL="742950" lvl="1">
              <a:lnSpc>
                <a:spcPct val="110000"/>
              </a:lnSpc>
              <a:spcBef>
                <a:spcPts val="600"/>
              </a:spcBef>
              <a:buClr>
                <a:srgbClr val="6A4A62"/>
              </a:buClr>
            </a:pPr>
            <a:r>
              <a:rPr lang="en-US" sz="2200" dirty="0"/>
              <a:t>Contacting guardians</a:t>
            </a:r>
          </a:p>
          <a:p>
            <a:pPr marL="742950" lvl="1">
              <a:lnSpc>
                <a:spcPct val="110000"/>
              </a:lnSpc>
              <a:spcBef>
                <a:spcPts val="600"/>
              </a:spcBef>
              <a:buClr>
                <a:srgbClr val="6A4A62"/>
              </a:buClr>
            </a:pPr>
            <a:r>
              <a:rPr lang="en-US" sz="2200" dirty="0">
                <a:cs typeface="Arial"/>
              </a:rPr>
              <a:t>Providing feedback to teachers/school staff after</a:t>
            </a:r>
          </a:p>
          <a:p>
            <a:pPr marL="742950" lvl="1">
              <a:lnSpc>
                <a:spcPct val="110000"/>
              </a:lnSpc>
              <a:spcBef>
                <a:spcPts val="600"/>
              </a:spcBef>
              <a:buClr>
                <a:srgbClr val="6A4A62"/>
              </a:buClr>
            </a:pPr>
            <a:r>
              <a:rPr lang="en-US" sz="2200" dirty="0">
                <a:cs typeface="Arial"/>
              </a:rPr>
              <a:t>Responding when the point person is unavailable</a:t>
            </a:r>
            <a:endParaRPr lang="en-US" sz="2200" dirty="0"/>
          </a:p>
          <a:p>
            <a:pPr marL="285750">
              <a:lnSpc>
                <a:spcPct val="110000"/>
              </a:lnSpc>
              <a:buClr>
                <a:srgbClr val="6A4A62"/>
              </a:buClr>
            </a:pPr>
            <a:r>
              <a:rPr lang="en-US" sz="2200" dirty="0"/>
              <a:t>Circulate</a:t>
            </a:r>
          </a:p>
          <a:p>
            <a:pPr marL="742950" lvl="1">
              <a:lnSpc>
                <a:spcPct val="110000"/>
              </a:lnSpc>
              <a:spcBef>
                <a:spcPts val="600"/>
              </a:spcBef>
              <a:buClr>
                <a:srgbClr val="6A4A62"/>
              </a:buClr>
            </a:pPr>
            <a:r>
              <a:rPr lang="en-US" sz="2200" dirty="0">
                <a:cs typeface="Arial"/>
              </a:rPr>
              <a:t>To staff, parents, and community members</a:t>
            </a:r>
          </a:p>
          <a:p>
            <a:pPr marL="742950" lvl="1">
              <a:lnSpc>
                <a:spcPct val="110000"/>
              </a:lnSpc>
              <a:spcBef>
                <a:spcPts val="600"/>
              </a:spcBef>
              <a:buClr>
                <a:srgbClr val="6A4A62"/>
              </a:buClr>
            </a:pPr>
            <a:r>
              <a:rPr lang="en-US" sz="2200" dirty="0"/>
              <a:t>In a desired format</a:t>
            </a:r>
          </a:p>
          <a:p>
            <a:pPr marL="285750">
              <a:lnSpc>
                <a:spcPct val="110000"/>
              </a:lnSpc>
              <a:buClr>
                <a:srgbClr val="6A4A62"/>
              </a:buClr>
            </a:pPr>
            <a:r>
              <a:rPr lang="en-US" sz="2200" dirty="0"/>
              <a:t>Provide</a:t>
            </a:r>
          </a:p>
          <a:p>
            <a:pPr marL="742950" lvl="1">
              <a:lnSpc>
                <a:spcPct val="110000"/>
              </a:lnSpc>
              <a:spcBef>
                <a:spcPts val="600"/>
              </a:spcBef>
              <a:buClr>
                <a:srgbClr val="6A4A62"/>
              </a:buClr>
            </a:pPr>
            <a:r>
              <a:rPr lang="en-US" sz="2200" dirty="0"/>
              <a:t>Training</a:t>
            </a:r>
          </a:p>
          <a:p>
            <a:pPr marL="742950" lvl="1">
              <a:lnSpc>
                <a:spcPct val="110000"/>
              </a:lnSpc>
              <a:spcBef>
                <a:spcPts val="600"/>
              </a:spcBef>
              <a:buClr>
                <a:srgbClr val="6A4A62"/>
              </a:buClr>
            </a:pPr>
            <a:r>
              <a:rPr lang="en-US" sz="2200" dirty="0"/>
              <a:t>Ongoing support</a:t>
            </a:r>
          </a:p>
          <a:p>
            <a:pPr marL="742950" lvl="1">
              <a:lnSpc>
                <a:spcPct val="110000"/>
              </a:lnSpc>
              <a:spcBef>
                <a:spcPts val="600"/>
              </a:spcBef>
              <a:buClr>
                <a:srgbClr val="6A4A62"/>
              </a:buClr>
            </a:pPr>
            <a:r>
              <a:rPr lang="en-US" sz="2200" dirty="0">
                <a:cs typeface="Arial"/>
              </a:rPr>
              <a:t>Time to evaluate and revise protocol</a:t>
            </a:r>
          </a:p>
          <a:p>
            <a:pPr marL="742950" lvl="1">
              <a:lnSpc>
                <a:spcPct val="110000"/>
              </a:lnSpc>
              <a:spcBef>
                <a:spcPts val="1000"/>
              </a:spcBef>
              <a:buClr>
                <a:srgbClr val="6A4A62"/>
              </a:buClr>
            </a:pPr>
            <a:endParaRPr lang="en-US" sz="1800" dirty="0"/>
          </a:p>
          <a:p>
            <a:pPr marL="742950" lvl="1">
              <a:lnSpc>
                <a:spcPct val="110000"/>
              </a:lnSpc>
              <a:spcBef>
                <a:spcPts val="1000"/>
              </a:spcBef>
              <a:buClr>
                <a:srgbClr val="6A4A62"/>
              </a:buClr>
            </a:pPr>
            <a:endParaRPr lang="en-US" sz="1600" dirty="0"/>
          </a:p>
        </p:txBody>
      </p:sp>
      <p:sp>
        <p:nvSpPr>
          <p:cNvPr id="12" name="Footer Placeholder 5">
            <a:extLst>
              <a:ext uri="{FF2B5EF4-FFF2-40B4-BE49-F238E27FC236}">
                <a16:creationId xmlns:a16="http://schemas.microsoft.com/office/drawing/2014/main" id="{C37FF6BB-9A4C-504F-ACE4-145B6299009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40919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0"/>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271892" y="291216"/>
            <a:ext cx="8456026" cy="250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Example Crisis Response Protocol</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pic>
        <p:nvPicPr>
          <p:cNvPr id="6" name="Picture 5" descr="Decision tree of Crisis Protocol for Days of No Mental Health Coverag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08695" y="874132"/>
            <a:ext cx="8172897" cy="5549596"/>
          </a:xfrm>
          <a:prstGeom prst="rect">
            <a:avLst/>
          </a:prstGeom>
        </p:spPr>
      </p:pic>
      <p:sp>
        <p:nvSpPr>
          <p:cNvPr id="8" name="Title 7" hidden="1">
            <a:extLst>
              <a:ext uri="{FF2B5EF4-FFF2-40B4-BE49-F238E27FC236}">
                <a16:creationId xmlns:a16="http://schemas.microsoft.com/office/drawing/2014/main" id="{45CD5689-0540-4F92-8FED-53B6575D738B}"/>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Example Crisis Response Protocol</a:t>
            </a:r>
            <a:endParaRPr lang="en-US" dirty="0">
              <a:effectLst/>
            </a:endParaRPr>
          </a:p>
          <a:p>
            <a:endParaRPr lang="en-US" dirty="0"/>
          </a:p>
        </p:txBody>
      </p:sp>
      <p:sp>
        <p:nvSpPr>
          <p:cNvPr id="9" name="Footer Placeholder 5">
            <a:extLst>
              <a:ext uri="{FF2B5EF4-FFF2-40B4-BE49-F238E27FC236}">
                <a16:creationId xmlns:a16="http://schemas.microsoft.com/office/drawing/2014/main" id="{29C772BD-FE9E-FD46-B968-D7925708DA7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930696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0"/>
            <a:ext cx="2269319" cy="682388"/>
            <a:chOff x="6874681" y="0"/>
            <a:chExt cx="2269319" cy="682388"/>
          </a:xfrm>
        </p:grpSpPr>
        <p:sp>
          <p:nvSpPr>
            <p:cNvPr id="3"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6" name="Text Placeholder 2"/>
          <p:cNvSpPr txBox="1">
            <a:spLocks/>
          </p:cNvSpPr>
          <p:nvPr/>
        </p:nvSpPr>
        <p:spPr>
          <a:xfrm>
            <a:off x="352925" y="141139"/>
            <a:ext cx="7852513" cy="644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School Crisis Response Manual</a:t>
            </a:r>
          </a:p>
        </p:txBody>
      </p:sp>
      <p:sp>
        <p:nvSpPr>
          <p:cNvPr id="7" name="TextBox 6"/>
          <p:cNvSpPr txBox="1"/>
          <p:nvPr/>
        </p:nvSpPr>
        <p:spPr>
          <a:xfrm>
            <a:off x="352925" y="874231"/>
            <a:ext cx="909186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a:ea typeface="+mn-ea"/>
                <a:cs typeface="+mn-cs"/>
              </a:rPr>
              <a:t>San Francisco Unified School District</a:t>
            </a:r>
            <a:endPar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Rectangle 4"/>
          <p:cNvSpPr/>
          <p:nvPr/>
        </p:nvSpPr>
        <p:spPr>
          <a:xfrm>
            <a:off x="352925" y="1444896"/>
            <a:ext cx="6044556" cy="5004447"/>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This resource is an example of a school crisis response protocol developed for a specific school district. The manual provides strategies for addressing school crisis intervention using a “crisis response.”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Crisis response is defined here as “an intervention designed to restore a school and community to baseline functioning and to help prevent or minimize psychological results following a disaster or crisis situation.”                    		(p. A-1, Healthier Kids San Francisco)</a:t>
            </a:r>
          </a:p>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The purpose of crisis response is to: </a:t>
            </a:r>
          </a:p>
          <a:p>
            <a:pPr marL="685800" marR="0" lvl="1" indent="-228600" algn="l" defTabSz="914400" rtl="0" eaLnBrk="1" fontAlgn="auto" latinLnBrk="0" hangingPunct="1">
              <a:lnSpc>
                <a:spcPct val="90000"/>
              </a:lnSpc>
              <a:spcBef>
                <a:spcPts val="100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Help students and staff cope with painful emotions and feelings resulting from the crisis.</a:t>
            </a:r>
          </a:p>
          <a:p>
            <a:pPr marL="685800" marR="0" lvl="1" indent="-228600" algn="l" defTabSz="914400" rtl="0" eaLnBrk="1" fontAlgn="auto" latinLnBrk="0" hangingPunct="1">
              <a:lnSpc>
                <a:spcPct val="90000"/>
              </a:lnSpc>
              <a:spcBef>
                <a:spcPts val="100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Help schools return to their normal routine as quickly and calmly as possible after a major disruption of the educational process. </a:t>
            </a:r>
          </a:p>
          <a:p>
            <a:pPr marL="228600" marR="0" lvl="0" indent="-228600" algn="l" defTabSz="914400" rtl="0" eaLnBrk="1" fontAlgn="auto" latinLnBrk="0" hangingPunct="1">
              <a:lnSpc>
                <a:spcPct val="90000"/>
              </a:lnSpc>
              <a:spcBef>
                <a:spcPts val="100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8" name="Straight Connector 7">
            <a:extLst>
              <a:ext uri="{C183D7F6-B498-43B3-948B-1728B52AA6E4}">
                <adec:decorative xmlns:adec="http://schemas.microsoft.com/office/drawing/2017/decorative" val="1"/>
              </a:ext>
            </a:extLst>
          </p:cNvPr>
          <p:cNvCxnSpPr/>
          <p:nvPr/>
        </p:nvCxnSpPr>
        <p:spPr>
          <a:xfrm flipH="1">
            <a:off x="6659032" y="204155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12" name="Group 11" descr="Thumbnails of the Tables of Contents of the San Francisco school crisis response manual ">
            <a:extLst>
              <a:ext uri="{FF2B5EF4-FFF2-40B4-BE49-F238E27FC236}">
                <a16:creationId xmlns:a16="http://schemas.microsoft.com/office/drawing/2014/main" id="{3BC803B1-0963-4E8C-B1F3-5F90FAC65B4E}"/>
              </a:ext>
            </a:extLst>
          </p:cNvPr>
          <p:cNvGrpSpPr/>
          <p:nvPr/>
        </p:nvGrpSpPr>
        <p:grpSpPr>
          <a:xfrm>
            <a:off x="7079108" y="1067371"/>
            <a:ext cx="4996284" cy="5569485"/>
            <a:chOff x="7079108" y="1067371"/>
            <a:chExt cx="4996284" cy="5569485"/>
          </a:xfrm>
        </p:grpSpPr>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79108" y="1067371"/>
              <a:ext cx="3145904" cy="4624954"/>
            </a:xfrm>
            <a:prstGeom prst="rect">
              <a:avLst/>
            </a:prstGeom>
            <a:ln>
              <a:solidFill>
                <a:schemeClr val="bg1">
                  <a:lumMod val="50000"/>
                </a:schemeClr>
              </a:solidFill>
            </a:ln>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50192" y="2045438"/>
              <a:ext cx="3225200" cy="4591418"/>
            </a:xfrm>
            <a:prstGeom prst="rect">
              <a:avLst/>
            </a:prstGeom>
            <a:ln>
              <a:solidFill>
                <a:schemeClr val="bg1">
                  <a:lumMod val="50000"/>
                </a:schemeClr>
              </a:solidFill>
            </a:ln>
          </p:spPr>
        </p:pic>
      </p:grpSp>
      <p:sp>
        <p:nvSpPr>
          <p:cNvPr id="13" name="Title 12" hidden="1">
            <a:extLst>
              <a:ext uri="{FF2B5EF4-FFF2-40B4-BE49-F238E27FC236}">
                <a16:creationId xmlns:a16="http://schemas.microsoft.com/office/drawing/2014/main" id="{D90BA8E0-4EAF-473E-81DE-ADAD526C3056}"/>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School Crisis Response Manual</a:t>
            </a:r>
            <a:endParaRPr lang="en-US" dirty="0">
              <a:effectLst/>
            </a:endParaRPr>
          </a:p>
          <a:p>
            <a:endParaRPr lang="en-US" dirty="0"/>
          </a:p>
        </p:txBody>
      </p:sp>
      <p:sp>
        <p:nvSpPr>
          <p:cNvPr id="14" name="Footer Placeholder 5">
            <a:extLst>
              <a:ext uri="{FF2B5EF4-FFF2-40B4-BE49-F238E27FC236}">
                <a16:creationId xmlns:a16="http://schemas.microsoft.com/office/drawing/2014/main" id="{3BA9EE7D-0BDB-D149-B87C-781DF6C511B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855689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716270" y="2371832"/>
            <a:ext cx="3753134" cy="1857368"/>
          </a:xfrm>
        </p:spPr>
        <p:txBody>
          <a:bodyPr>
            <a:normAutofit/>
          </a:bodyPr>
          <a:lstStyle/>
          <a:p>
            <a:pPr marL="0" indent="0" algn="r">
              <a:buNone/>
            </a:pPr>
            <a:r>
              <a:rPr lang="en-US" sz="4000" b="1" dirty="0">
                <a:solidFill>
                  <a:srgbClr val="6A4A62"/>
                </a:solidFill>
              </a:rPr>
              <a:t>What Is Mental Health Early Intervention?</a:t>
            </a:r>
          </a:p>
        </p:txBody>
      </p:sp>
      <p:sp>
        <p:nvSpPr>
          <p:cNvPr id="7" name="Content Placeholder 2"/>
          <p:cNvSpPr>
            <a:spLocks noGrp="1"/>
          </p:cNvSpPr>
          <p:nvPr>
            <p:ph sz="half" idx="4294967295"/>
          </p:nvPr>
        </p:nvSpPr>
        <p:spPr>
          <a:xfrm>
            <a:off x="5366083" y="1073765"/>
            <a:ext cx="6713621" cy="4930246"/>
          </a:xfrm>
          <a:prstGeom prst="rect">
            <a:avLst/>
          </a:prstGeom>
        </p:spPr>
        <p:txBody>
          <a:bodyPr vert="horz" lIns="91440" tIns="45720" rIns="91440" bIns="45720" rtlCol="0" anchor="ctr">
            <a:normAutofit/>
          </a:bodyPr>
          <a:lstStyle/>
          <a:p>
            <a:pPr marL="0" indent="0">
              <a:buNone/>
            </a:pPr>
            <a:r>
              <a:rPr lang="en-US" sz="2400" dirty="0"/>
              <a:t>Strategies designed to address mental health concerns for students who have been identified through a systematic, equitable process as experiencing </a:t>
            </a:r>
            <a:r>
              <a:rPr lang="en-US" sz="2400" b="1" dirty="0"/>
              <a:t>mild distress or functional impairment, or being at risk for a given problem or concern.</a:t>
            </a:r>
          </a:p>
          <a:p>
            <a:pPr marL="0" indent="0">
              <a:buNone/>
            </a:pPr>
            <a:endParaRPr lang="en-US" sz="2400" dirty="0"/>
          </a:p>
        </p:txBody>
      </p:sp>
      <p:cxnSp>
        <p:nvCxnSpPr>
          <p:cNvPr id="8" name="Straight Connector 7">
            <a:extLst>
              <a:ext uri="{C183D7F6-B498-43B3-948B-1728B52AA6E4}">
                <adec:decorative xmlns:adec="http://schemas.microsoft.com/office/drawing/2017/decorative" val="1"/>
              </a:ext>
            </a:extLst>
          </p:cNvPr>
          <p:cNvCxnSpPr/>
          <p:nvPr/>
        </p:nvCxnSpPr>
        <p:spPr>
          <a:xfrm flipH="1">
            <a:off x="4973563" y="147604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C7CF1427-2393-4988-919E-088D7F0C5828}"/>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What Is Mental Health Early Intervention?</a:t>
            </a:r>
            <a:endParaRPr lang="en-US" dirty="0">
              <a:effectLst/>
            </a:endParaRPr>
          </a:p>
          <a:p>
            <a:endParaRPr lang="en-US" dirty="0"/>
          </a:p>
        </p:txBody>
      </p:sp>
      <p:sp>
        <p:nvSpPr>
          <p:cNvPr id="10" name="Footer Placeholder 5">
            <a:extLst>
              <a:ext uri="{FF2B5EF4-FFF2-40B4-BE49-F238E27FC236}">
                <a16:creationId xmlns:a16="http://schemas.microsoft.com/office/drawing/2014/main" id="{BCC2488D-CC23-FF45-A706-6F146841A3F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10155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Resources header"/>
          <p:cNvGrpSpPr/>
          <p:nvPr/>
        </p:nvGrpSpPr>
        <p:grpSpPr>
          <a:xfrm>
            <a:off x="9922681" y="0"/>
            <a:ext cx="2269319" cy="682388"/>
            <a:chOff x="6874681" y="0"/>
            <a:chExt cx="2269319" cy="682388"/>
          </a:xfrm>
        </p:grpSpPr>
        <p:sp>
          <p:nvSpPr>
            <p:cNvPr id="6"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Box 1"/>
          <p:cNvSpPr txBox="1"/>
          <p:nvPr/>
        </p:nvSpPr>
        <p:spPr>
          <a:xfrm>
            <a:off x="450081" y="304716"/>
            <a:ext cx="7463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Virginia Department of Education </a:t>
            </a:r>
          </a:p>
        </p:txBody>
      </p:sp>
      <p:sp>
        <p:nvSpPr>
          <p:cNvPr id="3" name="Text Placeholder 2"/>
          <p:cNvSpPr txBox="1">
            <a:spLocks/>
          </p:cNvSpPr>
          <p:nvPr/>
        </p:nvSpPr>
        <p:spPr>
          <a:xfrm>
            <a:off x="450081" y="1247861"/>
            <a:ext cx="6195160" cy="800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a:ea typeface="+mn-ea"/>
                <a:cs typeface="+mn-cs"/>
              </a:rPr>
              <a:t>School Crisis Management Plan</a:t>
            </a:r>
            <a:endPar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8D2F0BCC-404A-4620-B9AD-44F188EE1CCF}"/>
              </a:ext>
            </a:extLst>
          </p:cNvPr>
          <p:cNvSpPr txBox="1"/>
          <p:nvPr/>
        </p:nvSpPr>
        <p:spPr>
          <a:xfrm>
            <a:off x="436290" y="2168006"/>
            <a:ext cx="5130165" cy="3395801"/>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Outlines district policy and district and school crisis management plans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Provides guidance for specific types of crises or emergencies from individual students to schoolwide emergencies and natural disasters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Includes many tools such as sample statements and communications, planning surveys and checklists, training and drills for preparedness, forms, and informational handouts</a:t>
            </a:r>
          </a:p>
        </p:txBody>
      </p:sp>
      <p:grpSp>
        <p:nvGrpSpPr>
          <p:cNvPr id="12" name="Group 11" descr="Thumbnails of the Model School Crisis Management Plan ">
            <a:extLst>
              <a:ext uri="{FF2B5EF4-FFF2-40B4-BE49-F238E27FC236}">
                <a16:creationId xmlns:a16="http://schemas.microsoft.com/office/drawing/2014/main" id="{77A2A278-EB22-4304-987C-19216A88B257}"/>
              </a:ext>
            </a:extLst>
          </p:cNvPr>
          <p:cNvGrpSpPr/>
          <p:nvPr/>
        </p:nvGrpSpPr>
        <p:grpSpPr>
          <a:xfrm>
            <a:off x="5940251" y="2112657"/>
            <a:ext cx="5934658" cy="3577141"/>
            <a:chOff x="5940251" y="2112657"/>
            <a:chExt cx="5934658" cy="3577141"/>
          </a:xfrm>
        </p:grpSpPr>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40251" y="2112657"/>
              <a:ext cx="2861109" cy="3577141"/>
            </a:xfrm>
            <a:prstGeom prst="rect">
              <a:avLst/>
            </a:prstGeom>
            <a:ln>
              <a:solidFill>
                <a:schemeClr val="bg1">
                  <a:lumMod val="50000"/>
                </a:schemeClr>
              </a:solidFill>
            </a:ln>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50675" y="2112657"/>
              <a:ext cx="2824234" cy="3568574"/>
            </a:xfrm>
            <a:prstGeom prst="rect">
              <a:avLst/>
            </a:prstGeom>
            <a:ln>
              <a:solidFill>
                <a:schemeClr val="bg1">
                  <a:lumMod val="50000"/>
                </a:schemeClr>
              </a:solidFill>
            </a:ln>
          </p:spPr>
        </p:pic>
      </p:grpSp>
      <p:cxnSp>
        <p:nvCxnSpPr>
          <p:cNvPr id="11" name="Straight Connector 10">
            <a:extLst>
              <a:ext uri="{C183D7F6-B498-43B3-948B-1728B52AA6E4}">
                <adec:decorative xmlns:adec="http://schemas.microsoft.com/office/drawing/2017/decorative" val="1"/>
              </a:ext>
            </a:extLst>
          </p:cNvPr>
          <p:cNvCxnSpPr/>
          <p:nvPr/>
        </p:nvCxnSpPr>
        <p:spPr>
          <a:xfrm flipH="1">
            <a:off x="5580246" y="219278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Title 12" hidden="1">
            <a:extLst>
              <a:ext uri="{FF2B5EF4-FFF2-40B4-BE49-F238E27FC236}">
                <a16:creationId xmlns:a16="http://schemas.microsoft.com/office/drawing/2014/main" id="{C6D37435-6243-40C6-A5E4-BDA71AEA1AB2}"/>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Virginia Department of Education </a:t>
            </a:r>
            <a:endParaRPr lang="en-US" dirty="0">
              <a:effectLst/>
            </a:endParaRPr>
          </a:p>
          <a:p>
            <a:endParaRPr lang="en-US" dirty="0"/>
          </a:p>
        </p:txBody>
      </p:sp>
      <p:sp>
        <p:nvSpPr>
          <p:cNvPr id="14" name="Footer Placeholder 5">
            <a:extLst>
              <a:ext uri="{FF2B5EF4-FFF2-40B4-BE49-F238E27FC236}">
                <a16:creationId xmlns:a16="http://schemas.microsoft.com/office/drawing/2014/main" id="{339E2CFA-9E8A-D04C-904E-BC03F3F829B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1278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
          <p:cNvGrpSpPr/>
          <p:nvPr/>
        </p:nvGrpSpPr>
        <p:grpSpPr>
          <a:xfrm>
            <a:off x="9922681" y="0"/>
            <a:ext cx="2269319" cy="682388"/>
            <a:chOff x="6874681" y="0"/>
            <a:chExt cx="2269319" cy="682388"/>
          </a:xfrm>
        </p:grpSpPr>
        <p:sp>
          <p:nvSpPr>
            <p:cNvPr id="3"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5" name="Text Placeholder 2"/>
          <p:cNvSpPr txBox="1">
            <a:spLocks/>
          </p:cNvSpPr>
          <p:nvPr/>
        </p:nvSpPr>
        <p:spPr>
          <a:xfrm>
            <a:off x="332393" y="572660"/>
            <a:ext cx="7788923"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National Education Association</a:t>
            </a:r>
          </a:p>
        </p:txBody>
      </p:sp>
      <p:sp>
        <p:nvSpPr>
          <p:cNvPr id="7" name="TextBox 6"/>
          <p:cNvSpPr txBox="1"/>
          <p:nvPr/>
        </p:nvSpPr>
        <p:spPr>
          <a:xfrm>
            <a:off x="332393" y="1431464"/>
            <a:ext cx="393680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a:ea typeface="+mn-ea"/>
                <a:cs typeface="+mn-cs"/>
              </a:rPr>
              <a:t>School Crisis Guide</a:t>
            </a:r>
            <a:endPar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926B2174-3A52-4F0C-9A26-55472ACEF587}"/>
              </a:ext>
            </a:extLst>
          </p:cNvPr>
          <p:cNvSpPr txBox="1"/>
          <p:nvPr/>
        </p:nvSpPr>
        <p:spPr>
          <a:xfrm>
            <a:off x="383281" y="2464958"/>
            <a:ext cx="4910614" cy="2353465"/>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Guidance for schools to prevent, prepare for, respond, and recover from a school crisis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School crisis – any traumatic event that seriously disrupts coping and problem-solving abilities of students and school staff</a:t>
            </a:r>
          </a:p>
        </p:txBody>
      </p:sp>
      <p:cxnSp>
        <p:nvCxnSpPr>
          <p:cNvPr id="10" name="Straight Connector 9">
            <a:extLst>
              <a:ext uri="{C183D7F6-B498-43B3-948B-1728B52AA6E4}">
                <adec:decorative xmlns:adec="http://schemas.microsoft.com/office/drawing/2017/decorative" val="1"/>
              </a:ext>
            </a:extLst>
          </p:cNvPr>
          <p:cNvCxnSpPr/>
          <p:nvPr/>
        </p:nvCxnSpPr>
        <p:spPr>
          <a:xfrm flipH="1">
            <a:off x="5483994" y="196117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descr="Thumbnail of NEA's School Crisis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372" y="1879964"/>
            <a:ext cx="5711057" cy="3570745"/>
          </a:xfrm>
          <a:prstGeom prst="rect">
            <a:avLst/>
          </a:prstGeom>
        </p:spPr>
      </p:pic>
      <p:sp>
        <p:nvSpPr>
          <p:cNvPr id="8" name="Title 7" hidden="1">
            <a:extLst>
              <a:ext uri="{FF2B5EF4-FFF2-40B4-BE49-F238E27FC236}">
                <a16:creationId xmlns:a16="http://schemas.microsoft.com/office/drawing/2014/main" id="{F659263D-4A3F-41A1-848E-10C5A78E4558}"/>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National Education Association</a:t>
            </a:r>
            <a:endParaRPr lang="en-US" dirty="0">
              <a:effectLst/>
            </a:endParaRPr>
          </a:p>
          <a:p>
            <a:endParaRPr lang="en-US" dirty="0"/>
          </a:p>
        </p:txBody>
      </p:sp>
      <p:sp>
        <p:nvSpPr>
          <p:cNvPr id="12" name="Footer Placeholder 5">
            <a:extLst>
              <a:ext uri="{FF2B5EF4-FFF2-40B4-BE49-F238E27FC236}">
                <a16:creationId xmlns:a16="http://schemas.microsoft.com/office/drawing/2014/main" id="{37473026-5AAA-114C-90CD-5CD59EB3F59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017407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p:cNvGrpSpPr/>
          <p:nvPr/>
        </p:nvGrpSpPr>
        <p:grpSpPr>
          <a:xfrm>
            <a:off x="9922681" y="0"/>
            <a:ext cx="2269319" cy="682388"/>
            <a:chOff x="6874681" y="0"/>
            <a:chExt cx="2269319" cy="682388"/>
          </a:xfrm>
        </p:grpSpPr>
        <p:sp>
          <p:nvSpPr>
            <p:cNvPr id="11"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Box 11"/>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Text Placeholder 2">
            <a:extLst>
              <a:ext uri="{FF2B5EF4-FFF2-40B4-BE49-F238E27FC236}">
                <a16:creationId xmlns:a16="http://schemas.microsoft.com/office/drawing/2014/main" id="{4A022008-3892-BE40-9513-A971A5DCBDF3}"/>
              </a:ext>
            </a:extLst>
          </p:cNvPr>
          <p:cNvSpPr txBox="1">
            <a:spLocks/>
          </p:cNvSpPr>
          <p:nvPr/>
        </p:nvSpPr>
        <p:spPr>
          <a:xfrm>
            <a:off x="449523" y="411532"/>
            <a:ext cx="8456026" cy="250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Suicide Prevention in Schools</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D94A1727-42BE-7249-BC7B-AA0CA9439741}"/>
              </a:ext>
            </a:extLst>
          </p:cNvPr>
          <p:cNvSpPr>
            <a:spLocks noGrp="1"/>
          </p:cNvSpPr>
          <p:nvPr>
            <p:ph sz="quarter" idx="16"/>
          </p:nvPr>
        </p:nvSpPr>
        <p:spPr>
          <a:xfrm>
            <a:off x="389358" y="1921394"/>
            <a:ext cx="5602368" cy="3637195"/>
          </a:xfrm>
        </p:spPr>
        <p:txBody>
          <a:bodyPr/>
          <a:lstStyle/>
          <a:p>
            <a:pPr>
              <a:spcAft>
                <a:spcPts val="600"/>
              </a:spcAft>
              <a:buClr>
                <a:srgbClr val="5E3E60"/>
              </a:buClr>
            </a:pPr>
            <a:r>
              <a:rPr lang="en-US" dirty="0"/>
              <a:t>Background and prevalence</a:t>
            </a:r>
          </a:p>
          <a:p>
            <a:pPr>
              <a:spcAft>
                <a:spcPts val="600"/>
              </a:spcAft>
              <a:buClr>
                <a:srgbClr val="5E3E60"/>
              </a:buClr>
            </a:pPr>
            <a:r>
              <a:rPr lang="en-US" dirty="0"/>
              <a:t>Suicide risk factors</a:t>
            </a:r>
          </a:p>
          <a:p>
            <a:pPr>
              <a:spcAft>
                <a:spcPts val="600"/>
              </a:spcAft>
              <a:buClr>
                <a:srgbClr val="5E3E60"/>
              </a:buClr>
            </a:pPr>
            <a:r>
              <a:rPr lang="en-US" dirty="0"/>
              <a:t>Role of school in suicide prevention and </a:t>
            </a:r>
            <a:r>
              <a:rPr lang="en-US" dirty="0" err="1"/>
              <a:t>postvention</a:t>
            </a:r>
            <a:endParaRPr lang="en-US" dirty="0"/>
          </a:p>
          <a:p>
            <a:pPr>
              <a:spcAft>
                <a:spcPts val="600"/>
              </a:spcAft>
              <a:buClr>
                <a:srgbClr val="5E3E60"/>
              </a:buClr>
            </a:pPr>
            <a:r>
              <a:rPr lang="en-US" dirty="0"/>
              <a:t>Resources</a:t>
            </a:r>
          </a:p>
        </p:txBody>
      </p:sp>
      <p:cxnSp>
        <p:nvCxnSpPr>
          <p:cNvPr id="8" name="Straight Connector 7">
            <a:extLst>
              <a:ext uri="{C183D7F6-B498-43B3-948B-1728B52AA6E4}">
                <adec:decorative xmlns:adec="http://schemas.microsoft.com/office/drawing/2017/decorative" val="1"/>
              </a:ext>
            </a:extLst>
          </p:cNvPr>
          <p:cNvCxnSpPr/>
          <p:nvPr/>
        </p:nvCxnSpPr>
        <p:spPr>
          <a:xfrm flipH="1">
            <a:off x="6086355" y="170089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screenshot of the Issue Brief">
            <a:extLst>
              <a:ext uri="{FF2B5EF4-FFF2-40B4-BE49-F238E27FC236}">
                <a16:creationId xmlns:a16="http://schemas.microsoft.com/office/drawing/2014/main" id="{395C6A19-9B96-6F42-B1D9-5A4AD2004113}"/>
              </a:ext>
            </a:extLst>
          </p:cNvPr>
          <p:cNvPicPr>
            <a:picLocks noGrp="1" noChangeAspect="1"/>
          </p:cNvPicPr>
          <p:nvPr>
            <p:ph sz="quarter" idx="12"/>
          </p:nvPr>
        </p:nvPicPr>
        <p:blipFill rotWithShape="1">
          <a:blip r:embed="rId3"/>
          <a:srcRect l="2387" t="1749" r="3404" b="1462"/>
          <a:stretch/>
        </p:blipFill>
        <p:spPr>
          <a:xfrm>
            <a:off x="7122695" y="1383631"/>
            <a:ext cx="3056020" cy="3982453"/>
          </a:xfrm>
        </p:spPr>
      </p:pic>
      <p:sp>
        <p:nvSpPr>
          <p:cNvPr id="2" name="Title 1" hidden="1">
            <a:extLst>
              <a:ext uri="{FF2B5EF4-FFF2-40B4-BE49-F238E27FC236}">
                <a16:creationId xmlns:a16="http://schemas.microsoft.com/office/drawing/2014/main" id="{E792DF55-E7B7-4062-B9AD-D7E34EB99C77}"/>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Suicide Prevention in Schools</a:t>
            </a:r>
            <a:endParaRPr lang="en-US" dirty="0">
              <a:effectLst/>
            </a:endParaRPr>
          </a:p>
          <a:p>
            <a:endParaRPr lang="en-US" dirty="0"/>
          </a:p>
        </p:txBody>
      </p:sp>
      <p:sp>
        <p:nvSpPr>
          <p:cNvPr id="13" name="Footer Placeholder 5">
            <a:extLst>
              <a:ext uri="{FF2B5EF4-FFF2-40B4-BE49-F238E27FC236}">
                <a16:creationId xmlns:a16="http://schemas.microsoft.com/office/drawing/2014/main" id="{A38CB751-7345-2A49-A1F8-286F1D1180F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59534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Resources header">
            <a:extLst>
              <a:ext uri="{FF2B5EF4-FFF2-40B4-BE49-F238E27FC236}">
                <a16:creationId xmlns:a16="http://schemas.microsoft.com/office/drawing/2014/main" id="{F36114C4-74FA-469D-AB7E-19A74D7DB113}"/>
              </a:ext>
            </a:extLst>
          </p:cNvPr>
          <p:cNvGrpSpPr/>
          <p:nvPr/>
        </p:nvGrpSpPr>
        <p:grpSpPr>
          <a:xfrm>
            <a:off x="9922681" y="0"/>
            <a:ext cx="2269319" cy="682388"/>
            <a:chOff x="6874681" y="0"/>
            <a:chExt cx="2269319" cy="682388"/>
          </a:xfrm>
        </p:grpSpPr>
        <p:sp>
          <p:nvSpPr>
            <p:cNvPr id="12" name="Rectangle 8">
              <a:extLst>
                <a:ext uri="{FF2B5EF4-FFF2-40B4-BE49-F238E27FC236}">
                  <a16:creationId xmlns:a16="http://schemas.microsoft.com/office/drawing/2014/main" id="{D027843D-A728-47C2-91ED-C7BFF825F0E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C4A0868-538E-4B17-BAD2-A4088C069E7C}"/>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Text Placeholder 2">
            <a:extLst>
              <a:ext uri="{FF2B5EF4-FFF2-40B4-BE49-F238E27FC236}">
                <a16:creationId xmlns:a16="http://schemas.microsoft.com/office/drawing/2014/main" id="{4A022008-3892-BE40-9513-A971A5DCBDF3}"/>
              </a:ext>
            </a:extLst>
          </p:cNvPr>
          <p:cNvSpPr txBox="1">
            <a:spLocks/>
          </p:cNvSpPr>
          <p:nvPr/>
        </p:nvSpPr>
        <p:spPr>
          <a:xfrm>
            <a:off x="536784" y="322963"/>
            <a:ext cx="8456026" cy="250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srgbClr val="6A4A62"/>
                </a:solidFill>
                <a:effectLst/>
                <a:uLnTx/>
                <a:uFillTx/>
                <a:latin typeface="Arial" panose="020B0604020202020204"/>
                <a:ea typeface="+mn-ea"/>
                <a:cs typeface="+mn-cs"/>
              </a:rPr>
              <a:t>Telemental</a:t>
            </a: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 Health in Schools</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D94A1727-42BE-7249-BC7B-AA0CA9439741}"/>
              </a:ext>
            </a:extLst>
          </p:cNvPr>
          <p:cNvSpPr>
            <a:spLocks noGrp="1"/>
          </p:cNvSpPr>
          <p:nvPr>
            <p:ph sz="quarter" idx="16"/>
          </p:nvPr>
        </p:nvSpPr>
        <p:spPr>
          <a:xfrm>
            <a:off x="6302696" y="2089754"/>
            <a:ext cx="5380229" cy="3603554"/>
          </a:xfrm>
        </p:spPr>
        <p:txBody>
          <a:bodyPr>
            <a:normAutofit fontScale="85000" lnSpcReduction="20000"/>
          </a:bodyPr>
          <a:lstStyle/>
          <a:p>
            <a:pPr>
              <a:buClr>
                <a:srgbClr val="5E3E60"/>
              </a:buClr>
            </a:pPr>
            <a:r>
              <a:rPr lang="en-US" dirty="0"/>
              <a:t>Access child mental health specialists, including child and adolescent psychiatrists</a:t>
            </a:r>
          </a:p>
          <a:p>
            <a:pPr>
              <a:buClr>
                <a:srgbClr val="5E3E60"/>
              </a:buClr>
            </a:pPr>
            <a:endParaRPr lang="en-US" dirty="0"/>
          </a:p>
          <a:p>
            <a:pPr>
              <a:buClr>
                <a:srgbClr val="5E3E60"/>
              </a:buClr>
            </a:pPr>
            <a:r>
              <a:rPr lang="en-US" dirty="0"/>
              <a:t>Support for intensive or complex mental health concerns</a:t>
            </a:r>
          </a:p>
          <a:p>
            <a:pPr>
              <a:buClr>
                <a:srgbClr val="5E3E60"/>
              </a:buClr>
            </a:pPr>
            <a:endParaRPr lang="en-US" dirty="0"/>
          </a:p>
          <a:p>
            <a:pPr>
              <a:buClr>
                <a:srgbClr val="5E3E60"/>
              </a:buClr>
            </a:pPr>
            <a:r>
              <a:rPr lang="en-US" dirty="0"/>
              <a:t>Variety of models:</a:t>
            </a:r>
          </a:p>
          <a:p>
            <a:pPr lvl="1">
              <a:buClr>
                <a:srgbClr val="5E3E60"/>
              </a:buClr>
            </a:pPr>
            <a:r>
              <a:rPr lang="en-US" dirty="0"/>
              <a:t>Direct care</a:t>
            </a:r>
          </a:p>
          <a:p>
            <a:pPr lvl="1">
              <a:buClr>
                <a:srgbClr val="5E3E60"/>
              </a:buClr>
            </a:pPr>
            <a:r>
              <a:rPr lang="en-US" dirty="0"/>
              <a:t>Multi-site consultation</a:t>
            </a:r>
          </a:p>
          <a:p>
            <a:pPr lvl="1">
              <a:buClr>
                <a:srgbClr val="5E3E60"/>
              </a:buClr>
            </a:pPr>
            <a:r>
              <a:rPr lang="en-US" dirty="0"/>
              <a:t>Didactic training</a:t>
            </a:r>
          </a:p>
          <a:p>
            <a:pPr marL="0" indent="0">
              <a:buClr>
                <a:srgbClr val="5E3E60"/>
              </a:buClr>
              <a:buNone/>
            </a:pPr>
            <a:endParaRPr lang="en-US" dirty="0"/>
          </a:p>
          <a:p>
            <a:endParaRPr lang="en-US" dirty="0"/>
          </a:p>
          <a:p>
            <a:endParaRPr lang="en-US" dirty="0"/>
          </a:p>
        </p:txBody>
      </p:sp>
      <p:pic>
        <p:nvPicPr>
          <p:cNvPr id="9" name="Content Placeholder 8" descr="Woman watches a telemental health video and takes notes">
            <a:extLst>
              <a:ext uri="{FF2B5EF4-FFF2-40B4-BE49-F238E27FC236}">
                <a16:creationId xmlns:a16="http://schemas.microsoft.com/office/drawing/2014/main" id="{BA30575E-CB37-6243-9786-51606A87B571}"/>
              </a:ext>
            </a:extLst>
          </p:cNvPr>
          <p:cNvPicPr>
            <a:picLocks noGrp="1" noChangeAspect="1"/>
          </p:cNvPicPr>
          <p:nvPr>
            <p:ph sz="quarter" idx="12"/>
          </p:nvPr>
        </p:nvPicPr>
        <p:blipFill>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tretch>
            <a:fillRect/>
          </a:stretch>
        </p:blipFill>
        <p:spPr>
          <a:xfrm>
            <a:off x="919330" y="1873186"/>
            <a:ext cx="4747544" cy="3603557"/>
          </a:xfrm>
        </p:spPr>
      </p:pic>
      <p:cxnSp>
        <p:nvCxnSpPr>
          <p:cNvPr id="8" name="Straight Connector 7">
            <a:extLst>
              <a:ext uri="{C183D7F6-B498-43B3-948B-1728B52AA6E4}">
                <adec:decorative xmlns:adec="http://schemas.microsoft.com/office/drawing/2017/decorative" val="1"/>
              </a:ext>
            </a:extLst>
          </p:cNvPr>
          <p:cNvCxnSpPr/>
          <p:nvPr/>
        </p:nvCxnSpPr>
        <p:spPr>
          <a:xfrm flipV="1">
            <a:off x="656798" y="1053303"/>
            <a:ext cx="6465897"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0DEFEA0D-7F77-422C-8399-91AD2BFF8A7D}"/>
              </a:ext>
            </a:extLst>
          </p:cNvPr>
          <p:cNvSpPr>
            <a:spLocks noGrp="1"/>
          </p:cNvSpPr>
          <p:nvPr>
            <p:ph type="title" idx="4294967295"/>
          </p:nvPr>
        </p:nvSpPr>
        <p:spPr/>
        <p:txBody>
          <a:bodyPr/>
          <a:lstStyle/>
          <a:p>
            <a:pPr rtl="0" eaLnBrk="1" fontAlgn="auto" latinLnBrk="0" hangingPunct="1"/>
            <a:r>
              <a:rPr lang="en-US" sz="3600" b="1" i="0" kern="1200" spc="0" baseline="0" dirty="0" err="1">
                <a:ln>
                  <a:noFill/>
                </a:ln>
                <a:solidFill>
                  <a:srgbClr val="6A4A62"/>
                </a:solidFill>
                <a:effectLst/>
                <a:latin typeface="Arial" panose="020B0604020202020204" pitchFamily="34" charset="0"/>
                <a:ea typeface="+mn-ea"/>
                <a:cs typeface="+mn-cs"/>
              </a:rPr>
              <a:t>Telemental</a:t>
            </a:r>
            <a:r>
              <a:rPr lang="en-US" sz="3600" b="1" i="0" kern="1200" spc="0" baseline="0" dirty="0">
                <a:ln>
                  <a:noFill/>
                </a:ln>
                <a:solidFill>
                  <a:srgbClr val="6A4A62"/>
                </a:solidFill>
                <a:effectLst/>
                <a:latin typeface="Arial" panose="020B0604020202020204" pitchFamily="34" charset="0"/>
                <a:ea typeface="+mn-ea"/>
                <a:cs typeface="+mn-cs"/>
              </a:rPr>
              <a:t> Health in Schools</a:t>
            </a:r>
            <a:endParaRPr lang="en-US" dirty="0">
              <a:effectLst/>
            </a:endParaRPr>
          </a:p>
          <a:p>
            <a:endParaRPr lang="en-US" dirty="0"/>
          </a:p>
        </p:txBody>
      </p:sp>
      <p:sp>
        <p:nvSpPr>
          <p:cNvPr id="14" name="Footer Placeholder 5">
            <a:extLst>
              <a:ext uri="{FF2B5EF4-FFF2-40B4-BE49-F238E27FC236}">
                <a16:creationId xmlns:a16="http://schemas.microsoft.com/office/drawing/2014/main" id="{FCAB0F66-B30A-1A42-B391-11F19146260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99345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Resources header">
            <a:extLst>
              <a:ext uri="{FF2B5EF4-FFF2-40B4-BE49-F238E27FC236}">
                <a16:creationId xmlns:a16="http://schemas.microsoft.com/office/drawing/2014/main" id="{0776833C-32B9-481C-A795-D73227653304}"/>
              </a:ext>
            </a:extLst>
          </p:cNvPr>
          <p:cNvGrpSpPr/>
          <p:nvPr/>
        </p:nvGrpSpPr>
        <p:grpSpPr>
          <a:xfrm>
            <a:off x="9922681" y="0"/>
            <a:ext cx="2269319" cy="682388"/>
            <a:chOff x="6874681" y="0"/>
            <a:chExt cx="2269319" cy="682388"/>
          </a:xfrm>
        </p:grpSpPr>
        <p:sp>
          <p:nvSpPr>
            <p:cNvPr id="12" name="Rectangle 8">
              <a:extLst>
                <a:ext uri="{FF2B5EF4-FFF2-40B4-BE49-F238E27FC236}">
                  <a16:creationId xmlns:a16="http://schemas.microsoft.com/office/drawing/2014/main" id="{6BBBA377-6580-48F6-9AC1-D807FA1B1897}"/>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1676166-9002-4A4E-864B-7E35494E10A5}"/>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Text Placeholder 2">
            <a:extLst>
              <a:ext uri="{FF2B5EF4-FFF2-40B4-BE49-F238E27FC236}">
                <a16:creationId xmlns:a16="http://schemas.microsoft.com/office/drawing/2014/main" id="{4A022008-3892-BE40-9513-A971A5DCBDF3}"/>
              </a:ext>
            </a:extLst>
          </p:cNvPr>
          <p:cNvSpPr txBox="1">
            <a:spLocks/>
          </p:cNvSpPr>
          <p:nvPr/>
        </p:nvSpPr>
        <p:spPr>
          <a:xfrm>
            <a:off x="537821" y="327311"/>
            <a:ext cx="8456026" cy="250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Wraparound Supports </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D94A1727-42BE-7249-BC7B-AA0CA9439741}"/>
              </a:ext>
            </a:extLst>
          </p:cNvPr>
          <p:cNvSpPr>
            <a:spLocks noGrp="1"/>
          </p:cNvSpPr>
          <p:nvPr>
            <p:ph sz="quarter" idx="16"/>
          </p:nvPr>
        </p:nvSpPr>
        <p:spPr>
          <a:xfrm>
            <a:off x="5928205" y="1867136"/>
            <a:ext cx="6131284" cy="3510979"/>
          </a:xfrm>
        </p:spPr>
        <p:txBody>
          <a:bodyPr>
            <a:normAutofit/>
          </a:bodyPr>
          <a:lstStyle/>
          <a:p>
            <a:pPr>
              <a:buClr>
                <a:srgbClr val="5E3E60"/>
              </a:buClr>
            </a:pPr>
            <a:r>
              <a:rPr lang="en-US" dirty="0"/>
              <a:t>Several models to “wrap around” students with complex needs, including serious emotional and behavioral challenges</a:t>
            </a:r>
          </a:p>
          <a:p>
            <a:pPr lvl="1">
              <a:spcBef>
                <a:spcPts val="1000"/>
              </a:spcBef>
              <a:buClr>
                <a:srgbClr val="5E3E60"/>
              </a:buClr>
            </a:pPr>
            <a:r>
              <a:rPr lang="en-US" dirty="0"/>
              <a:t>Wraparound</a:t>
            </a:r>
          </a:p>
          <a:p>
            <a:pPr lvl="2">
              <a:spcBef>
                <a:spcPts val="1000"/>
              </a:spcBef>
              <a:buClr>
                <a:srgbClr val="5E3E60"/>
              </a:buClr>
            </a:pPr>
            <a:r>
              <a:rPr lang="en-US" dirty="0">
                <a:hlinkClick r:id="rId3"/>
              </a:rPr>
              <a:t>https://nwi.pdx.edu/</a:t>
            </a:r>
            <a:endParaRPr lang="en-US" dirty="0"/>
          </a:p>
          <a:p>
            <a:pPr lvl="1">
              <a:spcBef>
                <a:spcPts val="1000"/>
              </a:spcBef>
              <a:buClr>
                <a:srgbClr val="5E3E60"/>
              </a:buClr>
            </a:pPr>
            <a:r>
              <a:rPr lang="en-US" dirty="0"/>
              <a:t>Community Schools</a:t>
            </a:r>
          </a:p>
          <a:p>
            <a:pPr lvl="2">
              <a:spcBef>
                <a:spcPts val="1000"/>
              </a:spcBef>
              <a:buClr>
                <a:srgbClr val="5E3E60"/>
              </a:buClr>
            </a:pPr>
            <a:r>
              <a:rPr lang="en-US" dirty="0">
                <a:hlinkClick r:id="rId4"/>
              </a:rPr>
              <a:t>http://www.communityschools.org/</a:t>
            </a:r>
            <a:endParaRPr lang="en-US" dirty="0"/>
          </a:p>
          <a:p>
            <a:pPr lvl="2">
              <a:spcBef>
                <a:spcPts val="1000"/>
              </a:spcBef>
              <a:buClr>
                <a:srgbClr val="5E3E60"/>
              </a:buClr>
            </a:pPr>
            <a:endParaRPr lang="en-US" dirty="0"/>
          </a:p>
          <a:p>
            <a:endParaRPr lang="en-US" dirty="0"/>
          </a:p>
        </p:txBody>
      </p:sp>
      <p:pic>
        <p:nvPicPr>
          <p:cNvPr id="6" name="Content Placeholder 5" descr="Logo: National Wraparound Initiative ">
            <a:extLst>
              <a:ext uri="{FF2B5EF4-FFF2-40B4-BE49-F238E27FC236}">
                <a16:creationId xmlns:a16="http://schemas.microsoft.com/office/drawing/2014/main" id="{60116E89-51CC-F14A-A78D-BFDFF7D4AC12}"/>
              </a:ext>
            </a:extLst>
          </p:cNvPr>
          <p:cNvPicPr>
            <a:picLocks noGrp="1" noChangeAspect="1"/>
          </p:cNvPicPr>
          <p:nvPr>
            <p:ph sz="quarter" idx="12"/>
          </p:nvPr>
        </p:nvPicPr>
        <p:blipFill>
          <a:blip r:embed="rId5"/>
          <a:stretch>
            <a:fillRect/>
          </a:stretch>
        </p:blipFill>
        <p:spPr>
          <a:xfrm>
            <a:off x="937630" y="1278748"/>
            <a:ext cx="4122737" cy="1504241"/>
          </a:xfrm>
          <a:prstGeom prst="rect">
            <a:avLst/>
          </a:prstGeom>
        </p:spPr>
      </p:pic>
      <p:pic>
        <p:nvPicPr>
          <p:cNvPr id="8" name="Picture 7" descr="Logo: Community Schools">
            <a:extLst>
              <a:ext uri="{FF2B5EF4-FFF2-40B4-BE49-F238E27FC236}">
                <a16:creationId xmlns:a16="http://schemas.microsoft.com/office/drawing/2014/main" id="{C1A84C85-5130-CC44-AAE6-1ED783320413}"/>
              </a:ext>
            </a:extLst>
          </p:cNvPr>
          <p:cNvPicPr>
            <a:picLocks noChangeAspect="1"/>
          </p:cNvPicPr>
          <p:nvPr/>
        </p:nvPicPr>
        <p:blipFill>
          <a:blip r:embed="rId6"/>
          <a:stretch>
            <a:fillRect/>
          </a:stretch>
        </p:blipFill>
        <p:spPr>
          <a:xfrm>
            <a:off x="1179118" y="3080730"/>
            <a:ext cx="3378200" cy="241300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flipH="1">
            <a:off x="5487462" y="183095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3B17FB1-819B-4F4E-8BDF-F26D5E4D8E7B}"/>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Wraparound Supports </a:t>
            </a:r>
            <a:endParaRPr lang="en-US" dirty="0">
              <a:effectLst/>
            </a:endParaRPr>
          </a:p>
          <a:p>
            <a:endParaRPr lang="en-US" dirty="0"/>
          </a:p>
        </p:txBody>
      </p:sp>
      <p:sp>
        <p:nvSpPr>
          <p:cNvPr id="14" name="Footer Placeholder 5">
            <a:extLst>
              <a:ext uri="{FF2B5EF4-FFF2-40B4-BE49-F238E27FC236}">
                <a16:creationId xmlns:a16="http://schemas.microsoft.com/office/drawing/2014/main" id="{37945329-2D31-DF45-A2E1-B6D9D7C17B9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16978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454019" y="4415666"/>
            <a:ext cx="5524938" cy="1937085"/>
          </a:xfrm>
        </p:spPr>
        <p:txBody>
          <a:bodyPr>
            <a:normAutofit/>
          </a:bodyPr>
          <a:lstStyle/>
          <a:p>
            <a:pPr marL="0" indent="0" algn="ctr">
              <a:buNone/>
            </a:pPr>
            <a:r>
              <a:rPr lang="en-US" sz="3500" b="1" dirty="0">
                <a:solidFill>
                  <a:srgbClr val="6A4A62"/>
                </a:solidFill>
              </a:rPr>
              <a:t>Discussion</a:t>
            </a:r>
          </a:p>
          <a:p>
            <a:pPr marL="0" indent="0" algn="ctr">
              <a:buNone/>
            </a:pPr>
            <a:r>
              <a:rPr lang="en-US" sz="2000" dirty="0"/>
              <a:t>How does this content fit with your district’s understanding and implementation of mental health early intervention and treatment services and supports?</a:t>
            </a:r>
          </a:p>
        </p:txBody>
      </p:sp>
      <p:cxnSp>
        <p:nvCxnSpPr>
          <p:cNvPr id="9" name="Straight Connector 8">
            <a:extLst>
              <a:ext uri="{C183D7F6-B498-43B3-948B-1728B52AA6E4}">
                <adec:decorative xmlns:adec="http://schemas.microsoft.com/office/drawing/2017/decorative" val="1"/>
              </a:ext>
            </a:extLst>
          </p:cNvPr>
          <p:cNvCxnSpPr/>
          <p:nvPr/>
        </p:nvCxnSpPr>
        <p:spPr>
          <a:xfrm flipH="1">
            <a:off x="6426512" y="189167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734E2AFF-3529-48E3-80D6-185F6D46AFF0}"/>
              </a:ext>
            </a:extLst>
          </p:cNvPr>
          <p:cNvSpPr txBox="1">
            <a:spLocks/>
          </p:cNvSpPr>
          <p:nvPr/>
        </p:nvSpPr>
        <p:spPr>
          <a:xfrm>
            <a:off x="6887715" y="1887067"/>
            <a:ext cx="3626763" cy="80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6A4A62"/>
                </a:solidFill>
                <a:effectLst/>
                <a:uLnTx/>
                <a:uFillTx/>
                <a:latin typeface="Arial"/>
                <a:ea typeface="+mj-ea"/>
                <a:cs typeface="+mj-cs"/>
              </a:rPr>
              <a:t>Strategic Planning</a:t>
            </a:r>
          </a:p>
        </p:txBody>
      </p:sp>
      <p:sp>
        <p:nvSpPr>
          <p:cNvPr id="12" name="Content Placeholder 2"/>
          <p:cNvSpPr>
            <a:spLocks noGrp="1"/>
          </p:cNvSpPr>
          <p:nvPr>
            <p:ph sz="half" idx="4294967295"/>
          </p:nvPr>
        </p:nvSpPr>
        <p:spPr>
          <a:xfrm>
            <a:off x="6887715" y="2777482"/>
            <a:ext cx="4900706" cy="1951571"/>
          </a:xfrm>
          <a:prstGeom prst="rect">
            <a:avLst/>
          </a:prstGeom>
        </p:spPr>
        <p:txBody>
          <a:bodyPr vert="horz" lIns="91440" tIns="45720" rIns="91440" bIns="45720" rtlCol="0" anchor="ctr">
            <a:normAutofit/>
          </a:bodyPr>
          <a:lstStyle/>
          <a:p>
            <a:pPr>
              <a:buClr>
                <a:srgbClr val="6A4A62"/>
              </a:buClr>
            </a:pPr>
            <a:r>
              <a:rPr lang="en-US" sz="2400" dirty="0"/>
              <a:t>State a specific goal for your district within this domain.</a:t>
            </a:r>
          </a:p>
          <a:p>
            <a:pPr>
              <a:buClr>
                <a:srgbClr val="6A4A62"/>
              </a:buClr>
            </a:pPr>
            <a:r>
              <a:rPr lang="en-US" sz="2400" dirty="0"/>
              <a:t>List three potential action steps to move this goal forward.</a:t>
            </a:r>
          </a:p>
          <a:p>
            <a:pPr marL="0" indent="0">
              <a:buNone/>
            </a:pPr>
            <a:endParaRPr lang="en-US" sz="2400" dirty="0"/>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217" y="1403571"/>
            <a:ext cx="4851306" cy="2871971"/>
          </a:xfrm>
          <a:prstGeom prst="rect">
            <a:avLst/>
          </a:prstGeom>
        </p:spPr>
      </p:pic>
      <p:sp>
        <p:nvSpPr>
          <p:cNvPr id="2" name="Title 1" hidden="1">
            <a:extLst>
              <a:ext uri="{FF2B5EF4-FFF2-40B4-BE49-F238E27FC236}">
                <a16:creationId xmlns:a16="http://schemas.microsoft.com/office/drawing/2014/main" id="{1F6CB6FE-4AA5-4019-86DC-B21C48A586B3}"/>
              </a:ext>
            </a:extLst>
          </p:cNvPr>
          <p:cNvSpPr>
            <a:spLocks noGrp="1"/>
          </p:cNvSpPr>
          <p:nvPr>
            <p:ph type="title" idx="4294967295"/>
          </p:nvPr>
        </p:nvSpPr>
        <p:spPr/>
        <p:txBody>
          <a:bodyPr/>
          <a:lstStyle/>
          <a:p>
            <a:r>
              <a:rPr lang="en-US" dirty="0"/>
              <a:t>Discussion</a:t>
            </a:r>
          </a:p>
        </p:txBody>
      </p:sp>
      <p:sp>
        <p:nvSpPr>
          <p:cNvPr id="14" name="Footer Placeholder 5">
            <a:extLst>
              <a:ext uri="{FF2B5EF4-FFF2-40B4-BE49-F238E27FC236}">
                <a16:creationId xmlns:a16="http://schemas.microsoft.com/office/drawing/2014/main" id="{97F4A07B-6157-0740-B9E9-BF96C9822DD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5081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57572" y="420476"/>
            <a:ext cx="4730314" cy="674188"/>
          </a:xfrm>
        </p:spPr>
        <p:txBody>
          <a:bodyPr>
            <a:noAutofit/>
          </a:bodyPr>
          <a:lstStyle/>
          <a:p>
            <a:r>
              <a:rPr lang="en-US" sz="3200" b="1" dirty="0">
                <a:solidFill>
                  <a:srgbClr val="6A4A62"/>
                </a:solidFill>
              </a:rPr>
              <a:t>Resources</a:t>
            </a:r>
          </a:p>
        </p:txBody>
      </p:sp>
      <p:cxnSp>
        <p:nvCxnSpPr>
          <p:cNvPr id="7" name="Straight Connector 6">
            <a:extLst>
              <a:ext uri="{C183D7F6-B498-43B3-948B-1728B52AA6E4}">
                <adec:decorative xmlns:adec="http://schemas.microsoft.com/office/drawing/2017/decorative" val="1"/>
              </a:ext>
            </a:extLst>
          </p:cNvPr>
          <p:cNvCxnSpPr/>
          <p:nvPr/>
        </p:nvCxnSpPr>
        <p:spPr>
          <a:xfrm>
            <a:off x="397259" y="1118485"/>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extBox 1">
            <a:extLst>
              <a:ext uri="{FF2B5EF4-FFF2-40B4-BE49-F238E27FC236}">
                <a16:creationId xmlns:a16="http://schemas.microsoft.com/office/drawing/2014/main" id="{1D7FA201-1B53-4ADF-AC8F-61BBEED02223}"/>
              </a:ext>
            </a:extLst>
          </p:cNvPr>
          <p:cNvSpPr txBox="1"/>
          <p:nvPr/>
        </p:nvSpPr>
        <p:spPr>
          <a:xfrm>
            <a:off x="397259" y="1200502"/>
            <a:ext cx="11234662" cy="313932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Blueprints for Healthy Youth Development. (n.d.)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https://www.blueprintsprograms.org/about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Coalition for Community Schools: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http://www.communityschools.org/</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Healthier Kids San Francisco. (2012).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School crisis </a:t>
            </a:r>
            <a:r>
              <a:rPr lang="en-US" i="1" dirty="0">
                <a:solidFill>
                  <a:prstClr val="black"/>
                </a:solidFill>
                <a:latin typeface="Arial" panose="020B0604020202020204"/>
              </a:rPr>
              <a:t>r</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esponse</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m</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anual</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http://bit.ly/2TDgwd0</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Institute of Education Sciences (IES). What Works Clearinghouse. (n.d.).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7"/>
              </a:rPr>
              <a:t>https://ies.ed.gov/ncee/wwc/</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itle 5" hidden="1">
            <a:extLst>
              <a:ext uri="{FF2B5EF4-FFF2-40B4-BE49-F238E27FC236}">
                <a16:creationId xmlns:a16="http://schemas.microsoft.com/office/drawing/2014/main" id="{66F2C3C0-D8E7-4B14-B30B-0052FA71F95B}"/>
              </a:ext>
            </a:extLst>
          </p:cNvPr>
          <p:cNvSpPr>
            <a:spLocks noGrp="1"/>
          </p:cNvSpPr>
          <p:nvPr>
            <p:ph type="title"/>
          </p:nvPr>
        </p:nvSpPr>
        <p:spPr/>
        <p:txBody>
          <a:bodyPr/>
          <a:lstStyle/>
          <a:p>
            <a:r>
              <a:rPr lang="en-US" dirty="0"/>
              <a:t>Resources</a:t>
            </a:r>
          </a:p>
        </p:txBody>
      </p:sp>
      <p:sp>
        <p:nvSpPr>
          <p:cNvPr id="8" name="Footer Placeholder 5">
            <a:extLst>
              <a:ext uri="{FF2B5EF4-FFF2-40B4-BE49-F238E27FC236}">
                <a16:creationId xmlns:a16="http://schemas.microsoft.com/office/drawing/2014/main" id="{C357A3AC-0549-8F40-B183-DBBB707E4CA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191246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57572" y="420476"/>
            <a:ext cx="4730314" cy="674188"/>
          </a:xfrm>
        </p:spPr>
        <p:txBody>
          <a:bodyPr>
            <a:noAutofit/>
          </a:bodyPr>
          <a:lstStyle/>
          <a:p>
            <a:r>
              <a:rPr lang="en-US" sz="3200" b="1" dirty="0">
                <a:solidFill>
                  <a:srgbClr val="6A4A62"/>
                </a:solidFill>
              </a:rPr>
              <a:t>Resources</a:t>
            </a:r>
          </a:p>
        </p:txBody>
      </p:sp>
      <p:cxnSp>
        <p:nvCxnSpPr>
          <p:cNvPr id="7" name="Straight Connector 6">
            <a:extLst>
              <a:ext uri="{C183D7F6-B498-43B3-948B-1728B52AA6E4}">
                <adec:decorative xmlns:adec="http://schemas.microsoft.com/office/drawing/2017/decorative" val="1"/>
              </a:ext>
            </a:extLst>
          </p:cNvPr>
          <p:cNvCxnSpPr/>
          <p:nvPr/>
        </p:nvCxnSpPr>
        <p:spPr>
          <a:xfrm>
            <a:off x="397259" y="1118485"/>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extBox 1">
            <a:extLst>
              <a:ext uri="{FF2B5EF4-FFF2-40B4-BE49-F238E27FC236}">
                <a16:creationId xmlns:a16="http://schemas.microsoft.com/office/drawing/2014/main" id="{1D7FA201-1B53-4ADF-AC8F-61BBEED02223}"/>
              </a:ext>
            </a:extLst>
          </p:cNvPr>
          <p:cNvSpPr txBox="1"/>
          <p:nvPr/>
        </p:nvSpPr>
        <p:spPr>
          <a:xfrm>
            <a:off x="397259" y="1200502"/>
            <a:ext cx="11234662"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Healthy Safe Children. (2018).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Safe schools FIT toolkit: Evidence-based module </a:t>
            </a:r>
            <a:r>
              <a:rPr lang="en-US" i="1" dirty="0">
                <a:solidFill>
                  <a:prstClr val="black"/>
                </a:solidFill>
                <a:latin typeface="Arial" panose="020B0604020202020204"/>
              </a:rPr>
              <a:t>s</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eries</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https://healthysafechildren.org/learning-module-series/evidence-based-module-series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a:defRPr/>
            </a:pPr>
            <a:r>
              <a:rPr lang="en-US" dirty="0">
                <a:solidFill>
                  <a:prstClr val="black"/>
                </a:solidFill>
              </a:rPr>
              <a:t>National Center for Healthy Safe Children. (2018). </a:t>
            </a:r>
            <a:r>
              <a:rPr lang="en-US" i="1" dirty="0">
                <a:solidFill>
                  <a:prstClr val="black"/>
                </a:solidFill>
              </a:rPr>
              <a:t>Selecting evidence-based programs for school settings module. </a:t>
            </a:r>
            <a:r>
              <a:rPr lang="en-US" dirty="0">
                <a:solidFill>
                  <a:prstClr val="black"/>
                </a:solidFill>
                <a:hlinkClick r:id="rId5"/>
              </a:rPr>
              <a:t>http://airhsdlearning.airws.org/EBPModule1/story_html5.html</a:t>
            </a: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Healthy Safe Children. (2018).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Selecting </a:t>
            </a:r>
            <a:r>
              <a:rPr lang="en-US" i="1" dirty="0">
                <a:solidFill>
                  <a:prstClr val="black"/>
                </a:solidFill>
                <a:latin typeface="Arial" panose="020B0604020202020204"/>
              </a:rPr>
              <a:t>e</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vidence</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-based programs </a:t>
            </a:r>
            <a:r>
              <a:rPr lang="en-US" i="1" dirty="0">
                <a:solidFill>
                  <a:prstClr val="black"/>
                </a:solidFill>
                <a:latin typeface="Arial" panose="020B0604020202020204"/>
              </a:rPr>
              <a:t>m</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anual</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https://healthysafechildren.org//sites/default/files/Selecting_EBPs_Website_508.pdf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(2019).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Intervention planning </a:t>
            </a:r>
            <a:r>
              <a:rPr lang="en-US" i="1" dirty="0">
                <a:solidFill>
                  <a:prstClr val="black"/>
                </a:solidFill>
                <a:latin typeface="Arial" panose="020B0604020202020204"/>
              </a:rPr>
              <a:t>f</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orm</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7"/>
              </a:rPr>
              <a:t>http://bit.ly/2C64q2k</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(2019). Planning checklist for monitoring </a:t>
            </a:r>
            <a:r>
              <a:rPr lang="en-US" dirty="0">
                <a:solidFill>
                  <a:prstClr val="black"/>
                </a:solidFill>
                <a:latin typeface="Arial" panose="020B0604020202020204"/>
              </a:rPr>
              <a:t>f</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idelity</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of evidence-based </a:t>
            </a:r>
            <a:r>
              <a:rPr lang="en-US" dirty="0">
                <a:solidFill>
                  <a:prstClr val="black"/>
                </a:solidFill>
                <a:latin typeface="Arial" panose="020B0604020202020204"/>
              </a:rPr>
              <a:t>p</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ractices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http://bit.ly/2NKHtGy</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(2019). SMART goal </a:t>
            </a:r>
            <a:r>
              <a:rPr lang="en-US" dirty="0">
                <a:solidFill>
                  <a:prstClr val="black"/>
                </a:solidFill>
                <a:latin typeface="Arial" panose="020B0604020202020204"/>
              </a:rPr>
              <a:t>w</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orksheet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9"/>
              </a:rPr>
              <a:t>http://bit.ly/2Unv5if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US" sz="18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Footer Placeholder 5">
            <a:extLst>
              <a:ext uri="{FF2B5EF4-FFF2-40B4-BE49-F238E27FC236}">
                <a16:creationId xmlns:a16="http://schemas.microsoft.com/office/drawing/2014/main" id="{C0C3C782-60DB-8241-A1E0-04B822AC348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6661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A8CF74-A163-41AC-8526-617A1AB84A27}"/>
              </a:ext>
            </a:extLst>
          </p:cNvPr>
          <p:cNvSpPr>
            <a:spLocks noGrp="1"/>
          </p:cNvSpPr>
          <p:nvPr>
            <p:ph type="title"/>
          </p:nvPr>
        </p:nvSpPr>
        <p:spPr/>
        <p:txBody>
          <a:bodyPr/>
          <a:lstStyle/>
          <a:p>
            <a:r>
              <a:rPr lang="en-US" sz="3200" dirty="0"/>
              <a:t>Resources</a:t>
            </a:r>
            <a:endParaRPr lang="en-US" dirty="0"/>
          </a:p>
        </p:txBody>
      </p:sp>
      <p:cxnSp>
        <p:nvCxnSpPr>
          <p:cNvPr id="8" name="Straight Connector 7">
            <a:extLst>
              <a:ext uri="{FF2B5EF4-FFF2-40B4-BE49-F238E27FC236}">
                <a16:creationId xmlns:a16="http://schemas.microsoft.com/office/drawing/2014/main" id="{866092EC-EFE3-41A8-A214-9DA3D1AAC8E2}"/>
              </a:ext>
              <a:ext uri="{C183D7F6-B498-43B3-948B-1728B52AA6E4}">
                <adec:decorative xmlns:adec="http://schemas.microsoft.com/office/drawing/2017/decorative" val="1"/>
              </a:ext>
            </a:extLst>
          </p:cNvPr>
          <p:cNvCxnSpPr/>
          <p:nvPr/>
        </p:nvCxnSpPr>
        <p:spPr>
          <a:xfrm>
            <a:off x="327685" y="939581"/>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68BD007-8A4D-4A2F-BC6B-6F2678D2A8E8}"/>
              </a:ext>
            </a:extLst>
          </p:cNvPr>
          <p:cNvSpPr/>
          <p:nvPr/>
        </p:nvSpPr>
        <p:spPr>
          <a:xfrm>
            <a:off x="464024" y="1017297"/>
            <a:ext cx="11286554" cy="6463308"/>
          </a:xfrm>
          <a:prstGeom prst="rect">
            <a:avLst/>
          </a:prstGeom>
        </p:spPr>
        <p:txBody>
          <a:bodyPr wrap="square">
            <a:spAutoFit/>
          </a:bodyPr>
          <a:lstStyle/>
          <a:p>
            <a:pPr lvl="0">
              <a:defRPr/>
            </a:pPr>
            <a:r>
              <a:rPr lang="en-US" dirty="0">
                <a:solidFill>
                  <a:prstClr val="black"/>
                </a:solidFill>
              </a:rPr>
              <a:t>National Education Association. (2018). </a:t>
            </a:r>
            <a:r>
              <a:rPr lang="en-US" i="1" dirty="0">
                <a:solidFill>
                  <a:prstClr val="black"/>
                </a:solidFill>
              </a:rPr>
              <a:t>School crisis guide. </a:t>
            </a:r>
            <a:r>
              <a:rPr lang="en-US" dirty="0">
                <a:solidFill>
                  <a:prstClr val="black"/>
                </a:solidFill>
              </a:rPr>
              <a:t>Retrieved from</a:t>
            </a:r>
          </a:p>
          <a:p>
            <a:pPr lvl="0">
              <a:defRPr/>
            </a:pPr>
            <a:r>
              <a:rPr lang="en-US" dirty="0">
                <a:solidFill>
                  <a:prstClr val="black"/>
                </a:solidFill>
                <a:hlinkClick r:id="rId3"/>
              </a:rPr>
              <a:t>http://www.nea.org/assets/docs/NEA%20School%20Crisis%20Guide%202018.pdf</a:t>
            </a:r>
            <a:r>
              <a:rPr lang="en-US" dirty="0">
                <a:solidFill>
                  <a:prstClr val="black"/>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(2016). Treatment </a:t>
            </a:r>
            <a:r>
              <a:rPr lang="en-US" dirty="0">
                <a:solidFill>
                  <a:prstClr val="black"/>
                </a:solidFill>
                <a:latin typeface="Arial" panose="020B0604020202020204"/>
              </a:rPr>
              <a:t>p</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lanning</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US" dirty="0">
                <a:solidFill>
                  <a:prstClr val="black"/>
                </a:solidFill>
                <a:latin typeface="Arial" panose="020B0604020202020204"/>
              </a:rPr>
              <a:t>g</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uide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http://bit.ly/2EFk98S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(2018). The SHAPE System screening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and assessment </a:t>
            </a:r>
            <a:r>
              <a:rPr lang="en-US" dirty="0">
                <a:solidFill>
                  <a:prstClr val="black"/>
                </a:solidFill>
                <a:latin typeface="Arial" panose="020B0604020202020204"/>
              </a:rPr>
              <a:t>l</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ibrary</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http://theshapesystem.com/</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(2019).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Student data </a:t>
            </a:r>
            <a:r>
              <a:rPr lang="en-US" i="1" dirty="0" err="1">
                <a:solidFill>
                  <a:prstClr val="black"/>
                </a:solidFill>
                <a:latin typeface="Arial" panose="020B0604020202020204"/>
              </a:rPr>
              <a:t>i</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nformation</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s</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ystems</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b</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rief</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http://bit.ly/SISbrief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a:endParaRPr>
          </a:p>
          <a:p>
            <a:pPr lvl="0">
              <a:defRPr/>
            </a:pPr>
            <a:r>
              <a:rPr lang="en-US" dirty="0"/>
              <a:t>National Center for School Mental Health (NCSMH, 2020). </a:t>
            </a:r>
            <a:r>
              <a:rPr lang="en-US" i="1" dirty="0"/>
              <a:t>School Mental Health Quality Guide: Early Intervention and Treatment Services and Supports (Tiers 2 and 3)</a:t>
            </a:r>
            <a:r>
              <a:rPr lang="en-US" dirty="0"/>
              <a:t>. NCSMH, University of Maryland School of Medicine. Retrieved from </a:t>
            </a:r>
            <a:r>
              <a:rPr lang="en-US" dirty="0">
                <a:hlinkClick r:id="rId7"/>
              </a:rPr>
              <a:t>http://www.schoolmentalhealth.org/media/SOM/Microsites/NCSMH/Documents/QualityGuides/Early-Intervention-and-Treatment-Services-Guide-(Tiers-2-and-3)-2.18.pdf</a:t>
            </a:r>
            <a:r>
              <a:rPr lang="en-US" dirty="0"/>
              <a:t> </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05661DA-EF1D-E94F-8621-FDB5F7EECE1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866099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A8CF74-A163-41AC-8526-617A1AB84A27}"/>
              </a:ext>
            </a:extLst>
          </p:cNvPr>
          <p:cNvSpPr>
            <a:spLocks noGrp="1"/>
          </p:cNvSpPr>
          <p:nvPr>
            <p:ph type="title"/>
          </p:nvPr>
        </p:nvSpPr>
        <p:spPr/>
        <p:txBody>
          <a:bodyPr/>
          <a:lstStyle/>
          <a:p>
            <a:r>
              <a:rPr lang="en-US" sz="3200" dirty="0"/>
              <a:t>Resources</a:t>
            </a:r>
            <a:endParaRPr lang="en-US" dirty="0"/>
          </a:p>
        </p:txBody>
      </p:sp>
      <p:cxnSp>
        <p:nvCxnSpPr>
          <p:cNvPr id="8" name="Straight Connector 7">
            <a:extLst>
              <a:ext uri="{FF2B5EF4-FFF2-40B4-BE49-F238E27FC236}">
                <a16:creationId xmlns:a16="http://schemas.microsoft.com/office/drawing/2014/main" id="{866092EC-EFE3-41A8-A214-9DA3D1AAC8E2}"/>
              </a:ext>
              <a:ext uri="{C183D7F6-B498-43B3-948B-1728B52AA6E4}">
                <adec:decorative xmlns:adec="http://schemas.microsoft.com/office/drawing/2017/decorative" val="1"/>
              </a:ext>
            </a:extLst>
          </p:cNvPr>
          <p:cNvCxnSpPr/>
          <p:nvPr/>
        </p:nvCxnSpPr>
        <p:spPr>
          <a:xfrm>
            <a:off x="341342" y="940796"/>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A923717-1431-4D40-90ED-B83C7876ABC3}"/>
              </a:ext>
            </a:extLst>
          </p:cNvPr>
          <p:cNvSpPr/>
          <p:nvPr/>
        </p:nvSpPr>
        <p:spPr>
          <a:xfrm>
            <a:off x="464024" y="1067711"/>
            <a:ext cx="10851676" cy="4801314"/>
          </a:xfrm>
          <a:prstGeom prst="rect">
            <a:avLst/>
          </a:prstGeom>
        </p:spPr>
        <p:txBody>
          <a:bodyPr wrap="square">
            <a:spAutoFit/>
          </a:bodyPr>
          <a:lstStyle/>
          <a:p>
            <a:pPr>
              <a:defRPr/>
            </a:pPr>
            <a:r>
              <a:rPr lang="en-US" dirty="0">
                <a:solidFill>
                  <a:prstClr val="black"/>
                </a:solidFill>
              </a:rPr>
              <a:t>National Wraparound Initiative. (n.d.). </a:t>
            </a:r>
            <a:r>
              <a:rPr lang="en-US" dirty="0">
                <a:solidFill>
                  <a:prstClr val="black"/>
                </a:solidFill>
                <a:hlinkClick r:id="rId3"/>
              </a:rPr>
              <a:t>https://nwi.pdx.edu/</a:t>
            </a:r>
            <a:endParaRPr lang="en-US" dirty="0">
              <a:solidFill>
                <a:prstClr val="black"/>
              </a:solidFill>
            </a:endParaRPr>
          </a:p>
          <a:p>
            <a:pPr>
              <a:defRPr/>
            </a:pPr>
            <a:endParaRPr lang="en-US" dirty="0">
              <a:solidFill>
                <a:prstClr val="black"/>
              </a:solidFill>
            </a:endParaRPr>
          </a:p>
          <a:p>
            <a:pPr>
              <a:defRPr/>
            </a:pPr>
            <a:r>
              <a:rPr lang="en-US" dirty="0">
                <a:solidFill>
                  <a:prstClr val="black"/>
                </a:solidFill>
              </a:rPr>
              <a:t>New Song Learning Center. (2017). </a:t>
            </a:r>
            <a:r>
              <a:rPr lang="en-US" i="1" dirty="0">
                <a:solidFill>
                  <a:prstClr val="black"/>
                </a:solidFill>
              </a:rPr>
              <a:t>Example crisis response protocol. </a:t>
            </a:r>
            <a:r>
              <a:rPr lang="en-US" dirty="0">
                <a:solidFill>
                  <a:prstClr val="black"/>
                </a:solidFill>
              </a:rPr>
              <a:t>Retrieved from: </a:t>
            </a:r>
            <a:r>
              <a:rPr lang="en-US" dirty="0">
                <a:solidFill>
                  <a:prstClr val="black"/>
                </a:solidFill>
                <a:hlinkClick r:id="rId4"/>
              </a:rPr>
              <a:t>http://bit.ly/2XEZhHs</a:t>
            </a:r>
            <a:endParaRPr lang="en-US" dirty="0">
              <a:solidFill>
                <a:prstClr val="black"/>
              </a:solidFill>
            </a:endParaRPr>
          </a:p>
          <a:p>
            <a:pPr>
              <a:defRPr/>
            </a:pPr>
            <a:endParaRPr lang="en-US" dirty="0">
              <a:solidFill>
                <a:prstClr val="black"/>
              </a:solidFill>
            </a:endParaRPr>
          </a:p>
          <a:p>
            <a:pPr>
              <a:defRPr/>
            </a:pPr>
            <a:r>
              <a:rPr lang="en-US" dirty="0">
                <a:solidFill>
                  <a:prstClr val="black"/>
                </a:solidFill>
              </a:rPr>
              <a:t>Now Is the Time Technical Assistance Center. (2015, September). </a:t>
            </a:r>
            <a:r>
              <a:rPr lang="en-US" i="1" dirty="0">
                <a:solidFill>
                  <a:prstClr val="black"/>
                </a:solidFill>
              </a:rPr>
              <a:t>Suicide prevention in schools </a:t>
            </a:r>
            <a:r>
              <a:rPr lang="en-US" dirty="0">
                <a:solidFill>
                  <a:prstClr val="black"/>
                </a:solidFill>
              </a:rPr>
              <a:t>(Issue Brief)</a:t>
            </a:r>
            <a:r>
              <a:rPr lang="en-US" i="1" dirty="0">
                <a:solidFill>
                  <a:prstClr val="black"/>
                </a:solidFill>
              </a:rPr>
              <a:t>. </a:t>
            </a:r>
            <a:r>
              <a:rPr lang="en-US" dirty="0">
                <a:solidFill>
                  <a:prstClr val="black"/>
                </a:solidFill>
              </a:rPr>
              <a:t>Washington, DC: Substance Abuse and Mental Health Services Administration.</a:t>
            </a:r>
            <a:r>
              <a:rPr lang="en-US" i="1" dirty="0">
                <a:solidFill>
                  <a:prstClr val="black"/>
                </a:solidFill>
              </a:rPr>
              <a:t> </a:t>
            </a:r>
            <a:r>
              <a:rPr lang="en-US" dirty="0">
                <a:solidFill>
                  <a:prstClr val="black"/>
                </a:solidFill>
              </a:rPr>
              <a:t>Retrieved from </a:t>
            </a:r>
            <a:r>
              <a:rPr lang="en-US" dirty="0">
                <a:solidFill>
                  <a:prstClr val="black"/>
                </a:solidFill>
                <a:hlinkClick r:id="rId5"/>
              </a:rPr>
              <a:t>http://bit.ly/2Ca44aK</a:t>
            </a:r>
            <a:r>
              <a:rPr lang="en-US" dirty="0">
                <a:solidFill>
                  <a:prstClr val="black"/>
                </a:solidFill>
              </a:rPr>
              <a:t> </a:t>
            </a:r>
          </a:p>
          <a:p>
            <a:pPr>
              <a:defRPr/>
            </a:pPr>
            <a:endParaRPr lang="en-US" dirty="0">
              <a:solidFill>
                <a:prstClr val="black"/>
              </a:solidFill>
            </a:endParaRPr>
          </a:p>
          <a:p>
            <a:pPr>
              <a:defRPr/>
            </a:pPr>
            <a:r>
              <a:rPr lang="en-US" dirty="0">
                <a:solidFill>
                  <a:prstClr val="black"/>
                </a:solidFill>
              </a:rPr>
              <a:t>Office of Juvenile Justice and Delinquency Prevention. (n.d.). </a:t>
            </a:r>
            <a:r>
              <a:rPr lang="en-US" i="1" dirty="0">
                <a:solidFill>
                  <a:prstClr val="black"/>
                </a:solidFill>
              </a:rPr>
              <a:t>Model Programs Guide. </a:t>
            </a:r>
            <a:r>
              <a:rPr lang="en-US" dirty="0">
                <a:solidFill>
                  <a:prstClr val="black"/>
                </a:solidFill>
              </a:rPr>
              <a:t>Retrieved from </a:t>
            </a:r>
            <a:r>
              <a:rPr lang="en-US" dirty="0">
                <a:solidFill>
                  <a:prstClr val="black"/>
                </a:solidFill>
                <a:hlinkClick r:id="rId6"/>
              </a:rPr>
              <a:t>https://www.ojjdp.gov/mpg</a:t>
            </a:r>
            <a:r>
              <a:rPr lang="en-US" dirty="0">
                <a:solidFill>
                  <a:prstClr val="black"/>
                </a:solidFill>
              </a:rPr>
              <a:t> </a:t>
            </a:r>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Society of Clinical Child &amp; Adolescent Psychology. (n.d.).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Effective child </a:t>
            </a:r>
            <a:r>
              <a:rPr lang="en-US" i="1" dirty="0">
                <a:solidFill>
                  <a:prstClr val="black"/>
                </a:solidFill>
                <a:latin typeface="Arial" panose="020B0604020202020204"/>
              </a:rPr>
              <a:t>t</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herapy</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Evidence-based mental health treatment for children and adolescents.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7"/>
              </a:rPr>
              <a:t>https://effectivechildtherapy.org/therapies/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Virginia Department of Education. (2002).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School crisis </a:t>
            </a:r>
            <a:r>
              <a:rPr lang="en-US" i="1" dirty="0">
                <a:solidFill>
                  <a:prstClr val="black"/>
                </a:solidFill>
                <a:latin typeface="Arial" panose="020B0604020202020204"/>
              </a:rPr>
              <a:t>m</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anagement</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p</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lan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Retrieved from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http://bit.ly/2VFLNJQ</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6" name="Footer Placeholder 5">
            <a:extLst>
              <a:ext uri="{FF2B5EF4-FFF2-40B4-BE49-F238E27FC236}">
                <a16:creationId xmlns:a16="http://schemas.microsoft.com/office/drawing/2014/main" id="{64DBC0C8-5FEC-754A-B8E7-5E0F89BC940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46175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421168" y="342820"/>
            <a:ext cx="10383370" cy="812211"/>
          </a:xfrm>
        </p:spPr>
        <p:txBody>
          <a:bodyPr>
            <a:normAutofit/>
          </a:bodyPr>
          <a:lstStyle/>
          <a:p>
            <a:pPr marL="0" indent="0">
              <a:buNone/>
            </a:pPr>
            <a:r>
              <a:rPr lang="en-US" sz="4000" b="1" dirty="0">
                <a:solidFill>
                  <a:srgbClr val="6A4A62"/>
                </a:solidFill>
              </a:rPr>
              <a:t>Value of Mental Health Early Intervention</a:t>
            </a:r>
          </a:p>
        </p:txBody>
      </p:sp>
      <p:sp>
        <p:nvSpPr>
          <p:cNvPr id="3" name="TextBox 2"/>
          <p:cNvSpPr txBox="1"/>
          <p:nvPr/>
        </p:nvSpPr>
        <p:spPr>
          <a:xfrm>
            <a:off x="665708" y="1745577"/>
            <a:ext cx="5287104" cy="328500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Mental health problems often first emerge at school </a:t>
            </a:r>
            <a:r>
              <a:rPr kumimoji="0" lang="en-US" sz="1700" b="0" i="0" u="none" strike="noStrike" kern="1200" cap="none" spc="0" normalizeH="0" baseline="0" noProof="0" dirty="0">
                <a:ln>
                  <a:noFill/>
                </a:ln>
                <a:solidFill>
                  <a:prstClr val="black"/>
                </a:solidFill>
                <a:effectLst/>
                <a:uLnTx/>
                <a:uFillTx/>
                <a:latin typeface="Arial"/>
                <a:ea typeface="+mn-ea"/>
                <a:cs typeface="+mn-cs"/>
              </a:rPr>
              <a:t>(Richardson, Morrissette, &amp; Zucker, 2012) </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Early identification of problems prevents worsening of symptoms</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Early intervention promotes positive youth development</a:t>
            </a:r>
          </a:p>
        </p:txBody>
      </p:sp>
      <p:cxnSp>
        <p:nvCxnSpPr>
          <p:cNvPr id="8" name="Straight Connector 7">
            <a:extLst>
              <a:ext uri="{C183D7F6-B498-43B3-948B-1728B52AA6E4}">
                <adec:decorative xmlns:adec="http://schemas.microsoft.com/office/drawing/2017/decorative" val="1"/>
              </a:ext>
            </a:extLst>
          </p:cNvPr>
          <p:cNvCxnSpPr/>
          <p:nvPr/>
        </p:nvCxnSpPr>
        <p:spPr>
          <a:xfrm flipV="1">
            <a:off x="665708" y="1155031"/>
            <a:ext cx="9873955" cy="1002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2" name="Picture 1" descr="Three young girls smile at the camera"/>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1840" y="1745577"/>
            <a:ext cx="4914216" cy="3276144"/>
          </a:xfrm>
          <a:prstGeom prst="rect">
            <a:avLst/>
          </a:prstGeom>
        </p:spPr>
      </p:pic>
      <p:sp>
        <p:nvSpPr>
          <p:cNvPr id="5" name="Title 4" hidden="1">
            <a:extLst>
              <a:ext uri="{FF2B5EF4-FFF2-40B4-BE49-F238E27FC236}">
                <a16:creationId xmlns:a16="http://schemas.microsoft.com/office/drawing/2014/main" id="{1A2972D6-AB60-4923-9EBD-DA4AF764C7D0}"/>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Value of Mental Health Early Intervention</a:t>
            </a:r>
            <a:endParaRPr lang="en-US" dirty="0">
              <a:effectLst/>
            </a:endParaRPr>
          </a:p>
          <a:p>
            <a:endParaRPr lang="en-US" dirty="0"/>
          </a:p>
        </p:txBody>
      </p:sp>
      <p:sp>
        <p:nvSpPr>
          <p:cNvPr id="9" name="Footer Placeholder 5">
            <a:extLst>
              <a:ext uri="{FF2B5EF4-FFF2-40B4-BE49-F238E27FC236}">
                <a16:creationId xmlns:a16="http://schemas.microsoft.com/office/drawing/2014/main" id="{76264BC2-F088-5F49-83BC-67838342EFF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380764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57572" y="420476"/>
            <a:ext cx="4730314" cy="674188"/>
          </a:xfrm>
        </p:spPr>
        <p:txBody>
          <a:bodyPr>
            <a:noAutofit/>
          </a:bodyPr>
          <a:lstStyle/>
          <a:p>
            <a:r>
              <a:rPr lang="en-US" sz="3200" b="1" dirty="0">
                <a:solidFill>
                  <a:srgbClr val="6A4A62"/>
                </a:solidFill>
              </a:rPr>
              <a:t>References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478669" y="1303019"/>
            <a:ext cx="11234662" cy="5159421"/>
          </a:xfrm>
        </p:spPr>
        <p:txBody>
          <a:bodyPr>
            <a:noAutofit/>
          </a:bodyPr>
          <a:lstStyle/>
          <a:p>
            <a:pPr marL="0" indent="0">
              <a:buNone/>
            </a:pPr>
            <a:r>
              <a:rPr lang="en-US" sz="1800" dirty="0">
                <a:solidFill>
                  <a:srgbClr val="222222"/>
                </a:solidFill>
              </a:rPr>
              <a:t>Burns, B. J., Costello, E. J., </a:t>
            </a:r>
            <a:r>
              <a:rPr lang="en-US" sz="1800" dirty="0" err="1">
                <a:solidFill>
                  <a:srgbClr val="222222"/>
                </a:solidFill>
              </a:rPr>
              <a:t>Angold</a:t>
            </a:r>
            <a:r>
              <a:rPr lang="en-US" sz="1800" dirty="0">
                <a:solidFill>
                  <a:srgbClr val="222222"/>
                </a:solidFill>
              </a:rPr>
              <a:t>, A., Tweed, D., </a:t>
            </a:r>
            <a:r>
              <a:rPr lang="en-US" sz="1800" dirty="0" err="1">
                <a:solidFill>
                  <a:srgbClr val="222222"/>
                </a:solidFill>
              </a:rPr>
              <a:t>Stangl</a:t>
            </a:r>
            <a:r>
              <a:rPr lang="en-US" sz="1800" dirty="0">
                <a:solidFill>
                  <a:srgbClr val="222222"/>
                </a:solidFill>
              </a:rPr>
              <a:t>, D., Farmer, E. M., &amp; </a:t>
            </a:r>
            <a:r>
              <a:rPr lang="en-US" sz="1800" dirty="0" err="1">
                <a:solidFill>
                  <a:srgbClr val="222222"/>
                </a:solidFill>
              </a:rPr>
              <a:t>Erkanli</a:t>
            </a:r>
            <a:r>
              <a:rPr lang="en-US" sz="1800" dirty="0">
                <a:solidFill>
                  <a:srgbClr val="222222"/>
                </a:solidFill>
              </a:rPr>
              <a:t>, A. (1995). Children’s mental health service use across service sectors. </a:t>
            </a:r>
            <a:r>
              <a:rPr lang="en-US" sz="1800" i="1" dirty="0">
                <a:solidFill>
                  <a:srgbClr val="222222"/>
                </a:solidFill>
              </a:rPr>
              <a:t>Health Affairs</a:t>
            </a:r>
            <a:r>
              <a:rPr lang="en-US" sz="1800" dirty="0">
                <a:solidFill>
                  <a:srgbClr val="222222"/>
                </a:solidFill>
              </a:rPr>
              <a:t>, </a:t>
            </a:r>
            <a:r>
              <a:rPr lang="en-US" sz="1800" i="1" dirty="0">
                <a:solidFill>
                  <a:srgbClr val="222222"/>
                </a:solidFill>
              </a:rPr>
              <a:t>14</a:t>
            </a:r>
            <a:r>
              <a:rPr lang="en-US" sz="1800" dirty="0">
                <a:solidFill>
                  <a:srgbClr val="222222"/>
                </a:solidFill>
              </a:rPr>
              <a:t>(3), 147</a:t>
            </a:r>
            <a:r>
              <a:rPr lang="en-US" sz="1800" dirty="0"/>
              <a:t>–</a:t>
            </a:r>
            <a:r>
              <a:rPr lang="en-US" sz="1800" dirty="0">
                <a:solidFill>
                  <a:srgbClr val="222222"/>
                </a:solidFill>
              </a:rPr>
              <a:t>159.</a:t>
            </a:r>
          </a:p>
          <a:p>
            <a:pPr marL="0" indent="0">
              <a:buNone/>
            </a:pPr>
            <a:r>
              <a:rPr lang="en-US" sz="1800" dirty="0">
                <a:solidFill>
                  <a:srgbClr val="222222"/>
                </a:solidFill>
              </a:rPr>
              <a:t>Foster, S., </a:t>
            </a:r>
            <a:r>
              <a:rPr lang="en-US" sz="1800" dirty="0" err="1">
                <a:solidFill>
                  <a:srgbClr val="222222"/>
                </a:solidFill>
              </a:rPr>
              <a:t>Rollefson</a:t>
            </a:r>
            <a:r>
              <a:rPr lang="en-US" sz="1800" dirty="0">
                <a:solidFill>
                  <a:srgbClr val="222222"/>
                </a:solidFill>
              </a:rPr>
              <a:t>, M., </a:t>
            </a:r>
            <a:r>
              <a:rPr lang="en-US" sz="1800" dirty="0" err="1">
                <a:solidFill>
                  <a:srgbClr val="222222"/>
                </a:solidFill>
              </a:rPr>
              <a:t>Doksum</a:t>
            </a:r>
            <a:r>
              <a:rPr lang="en-US" sz="1800" dirty="0">
                <a:solidFill>
                  <a:srgbClr val="222222"/>
                </a:solidFill>
              </a:rPr>
              <a:t>, T., Noonan, D., Robinson, G., &amp; </a:t>
            </a:r>
            <a:r>
              <a:rPr lang="en-US" sz="1800" dirty="0" err="1">
                <a:solidFill>
                  <a:srgbClr val="222222"/>
                </a:solidFill>
              </a:rPr>
              <a:t>Teich</a:t>
            </a:r>
            <a:r>
              <a:rPr lang="en-US" sz="1800" dirty="0">
                <a:solidFill>
                  <a:srgbClr val="222222"/>
                </a:solidFill>
              </a:rPr>
              <a:t>, J. (2005). School mental health services in the United States, 2002-2003. Substance Abuse and Mental Health Services Administration.</a:t>
            </a:r>
          </a:p>
          <a:p>
            <a:pPr marL="0" indent="0">
              <a:buNone/>
            </a:pPr>
            <a:r>
              <a:rPr lang="en-US" sz="1800" dirty="0">
                <a:solidFill>
                  <a:srgbClr val="222222"/>
                </a:solidFill>
              </a:rPr>
              <a:t>Green, J. G., McLaughlin, K. A., </a:t>
            </a:r>
            <a:r>
              <a:rPr lang="en-US" sz="1800" dirty="0" err="1">
                <a:solidFill>
                  <a:srgbClr val="222222"/>
                </a:solidFill>
              </a:rPr>
              <a:t>Alegría</a:t>
            </a:r>
            <a:r>
              <a:rPr lang="en-US" sz="1800" dirty="0">
                <a:solidFill>
                  <a:srgbClr val="222222"/>
                </a:solidFill>
              </a:rPr>
              <a:t>, M., Costello, E. J., Gruber, M. J., </a:t>
            </a:r>
            <a:r>
              <a:rPr lang="en-US" sz="1800" dirty="0" err="1">
                <a:solidFill>
                  <a:srgbClr val="222222"/>
                </a:solidFill>
              </a:rPr>
              <a:t>Hoagwood</a:t>
            </a:r>
            <a:r>
              <a:rPr lang="en-US" sz="1800" dirty="0">
                <a:solidFill>
                  <a:srgbClr val="222222"/>
                </a:solidFill>
              </a:rPr>
              <a:t>, K., ... &amp; Kessler, R. C. (2013). School mental health resources and adolescent mental health service use. </a:t>
            </a:r>
            <a:r>
              <a:rPr lang="en-US" sz="1800" i="1" dirty="0">
                <a:solidFill>
                  <a:srgbClr val="222222"/>
                </a:solidFill>
              </a:rPr>
              <a:t>Journal of the American Academy of Child &amp; Adolescent Psychiatry</a:t>
            </a:r>
            <a:r>
              <a:rPr lang="en-US" sz="1800" dirty="0">
                <a:solidFill>
                  <a:srgbClr val="222222"/>
                </a:solidFill>
              </a:rPr>
              <a:t>, </a:t>
            </a:r>
            <a:r>
              <a:rPr lang="en-US" sz="1800" i="1" dirty="0">
                <a:solidFill>
                  <a:srgbClr val="222222"/>
                </a:solidFill>
              </a:rPr>
              <a:t>52</a:t>
            </a:r>
            <a:r>
              <a:rPr lang="en-US" sz="1800" dirty="0">
                <a:solidFill>
                  <a:srgbClr val="222222"/>
                </a:solidFill>
              </a:rPr>
              <a:t>(5), 501</a:t>
            </a:r>
            <a:r>
              <a:rPr lang="en-US" sz="1800" dirty="0"/>
              <a:t>–</a:t>
            </a:r>
            <a:r>
              <a:rPr lang="en-US" sz="1800" dirty="0">
                <a:solidFill>
                  <a:srgbClr val="222222"/>
                </a:solidFill>
              </a:rPr>
              <a:t>510.</a:t>
            </a:r>
            <a:endParaRPr lang="en-US" sz="1800" dirty="0">
              <a:solidFill>
                <a:prstClr val="black"/>
              </a:solidFill>
            </a:endParaRPr>
          </a:p>
          <a:p>
            <a:pPr marL="0" indent="0">
              <a:buNone/>
            </a:pPr>
            <a:r>
              <a:rPr lang="en-US" sz="1800" dirty="0">
                <a:solidFill>
                  <a:prstClr val="black"/>
                </a:solidFill>
              </a:rPr>
              <a:t>Healthier Kids San Francisco. (2012). </a:t>
            </a:r>
            <a:r>
              <a:rPr lang="en-US" sz="1800" i="1" dirty="0">
                <a:solidFill>
                  <a:prstClr val="black"/>
                </a:solidFill>
              </a:rPr>
              <a:t>School crisis response manual. </a:t>
            </a:r>
            <a:r>
              <a:rPr lang="en-US" sz="1800" dirty="0"/>
              <a:t>Student, Family &amp; Community Support Department San Francisco Unified School District. San Francisco, CA.</a:t>
            </a:r>
            <a:endParaRPr lang="en-US" sz="1800" dirty="0">
              <a:solidFill>
                <a:prstClr val="black"/>
              </a:solidFill>
            </a:endParaRPr>
          </a:p>
          <a:p>
            <a:pPr marL="0" indent="0">
              <a:buNone/>
            </a:pPr>
            <a:r>
              <a:rPr lang="en-US" sz="1800" dirty="0">
                <a:solidFill>
                  <a:prstClr val="black"/>
                </a:solidFill>
              </a:rPr>
              <a:t>Hoover, S. A., </a:t>
            </a:r>
            <a:r>
              <a:rPr lang="en-US" sz="1800" dirty="0" err="1">
                <a:solidFill>
                  <a:prstClr val="black"/>
                </a:solidFill>
              </a:rPr>
              <a:t>Sapere</a:t>
            </a:r>
            <a:r>
              <a:rPr lang="en-US" sz="1800" dirty="0">
                <a:solidFill>
                  <a:prstClr val="black"/>
                </a:solidFill>
              </a:rPr>
              <a:t>, H., Lang, J. M., Nadeem, E., Dean, K. L., &amp; </a:t>
            </a:r>
            <a:r>
              <a:rPr lang="en-US" sz="1800" dirty="0" err="1">
                <a:solidFill>
                  <a:prstClr val="black"/>
                </a:solidFill>
              </a:rPr>
              <a:t>Vona</a:t>
            </a:r>
            <a:r>
              <a:rPr lang="en-US" sz="1800" dirty="0">
                <a:solidFill>
                  <a:prstClr val="black"/>
                </a:solidFill>
              </a:rPr>
              <a:t>, P. (2018). Statewide implementation of an evidence-based trauma intervention in schools. </a:t>
            </a:r>
            <a:r>
              <a:rPr lang="en-US" sz="1800" i="1" dirty="0">
                <a:solidFill>
                  <a:prstClr val="black"/>
                </a:solidFill>
              </a:rPr>
              <a:t>School Psychology Quarterly, 33</a:t>
            </a:r>
            <a:r>
              <a:rPr lang="en-US" sz="1800" dirty="0">
                <a:solidFill>
                  <a:prstClr val="black"/>
                </a:solidFill>
              </a:rPr>
              <a:t>(1), 44</a:t>
            </a:r>
            <a:r>
              <a:rPr lang="en-US" sz="1800" dirty="0"/>
              <a:t>–</a:t>
            </a:r>
            <a:r>
              <a:rPr lang="en-US" sz="1800" dirty="0">
                <a:solidFill>
                  <a:prstClr val="black"/>
                </a:solidFill>
              </a:rPr>
              <a:t>53. </a:t>
            </a:r>
          </a:p>
        </p:txBody>
      </p:sp>
      <p:cxnSp>
        <p:nvCxnSpPr>
          <p:cNvPr id="7" name="Straight Connector 6">
            <a:extLst>
              <a:ext uri="{C183D7F6-B498-43B3-948B-1728B52AA6E4}">
                <adec:decorative xmlns:adec="http://schemas.microsoft.com/office/drawing/2017/decorative" val="1"/>
              </a:ext>
            </a:extLst>
          </p:cNvPr>
          <p:cNvCxnSpPr/>
          <p:nvPr/>
        </p:nvCxnSpPr>
        <p:spPr>
          <a:xfrm>
            <a:off x="397259" y="1118485"/>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9DDFC0D9-41B2-471A-91AD-DB148CCA8961}"/>
              </a:ext>
            </a:extLst>
          </p:cNvPr>
          <p:cNvSpPr>
            <a:spLocks noGrp="1"/>
          </p:cNvSpPr>
          <p:nvPr>
            <p:ph type="title"/>
          </p:nvPr>
        </p:nvSpPr>
        <p:spPr/>
        <p:txBody>
          <a:bodyPr/>
          <a:lstStyle/>
          <a:p>
            <a:r>
              <a:rPr lang="en-US" dirty="0"/>
              <a:t>References</a:t>
            </a:r>
          </a:p>
        </p:txBody>
      </p:sp>
      <p:sp>
        <p:nvSpPr>
          <p:cNvPr id="10" name="Footer Placeholder 5">
            <a:extLst>
              <a:ext uri="{FF2B5EF4-FFF2-40B4-BE49-F238E27FC236}">
                <a16:creationId xmlns:a16="http://schemas.microsoft.com/office/drawing/2014/main" id="{BFC09FCA-0BFB-A546-8BB5-9E82D6C2E0C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48183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57572" y="420476"/>
            <a:ext cx="4730314" cy="674188"/>
          </a:xfrm>
        </p:spPr>
        <p:txBody>
          <a:bodyPr>
            <a:noAutofit/>
          </a:bodyPr>
          <a:lstStyle/>
          <a:p>
            <a:r>
              <a:rPr lang="en-US" sz="3200" b="1" dirty="0">
                <a:solidFill>
                  <a:srgbClr val="6A4A62"/>
                </a:solidFill>
              </a:rPr>
              <a:t>References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478669" y="1303019"/>
            <a:ext cx="11234662" cy="5159421"/>
          </a:xfrm>
        </p:spPr>
        <p:txBody>
          <a:bodyPr>
            <a:noAutofit/>
          </a:bodyPr>
          <a:lstStyle/>
          <a:p>
            <a:pPr marL="0" indent="0">
              <a:buNone/>
            </a:pPr>
            <a:r>
              <a:rPr lang="en-US" sz="1800" dirty="0" err="1"/>
              <a:t>Jaycox</a:t>
            </a:r>
            <a:r>
              <a:rPr lang="en-US" sz="1800" dirty="0"/>
              <a:t>, L. H., Cohen, J. A., </a:t>
            </a:r>
            <a:r>
              <a:rPr lang="en-US" sz="1800" dirty="0" err="1"/>
              <a:t>Mannarino</a:t>
            </a:r>
            <a:r>
              <a:rPr lang="en-US" sz="1800" dirty="0"/>
              <a:t>, A. P., Walker, D. W., Langley, A. K., </a:t>
            </a:r>
            <a:r>
              <a:rPr lang="en-US" sz="1800" dirty="0" err="1"/>
              <a:t>Gegenheimer</a:t>
            </a:r>
            <a:r>
              <a:rPr lang="en-US" sz="1800" dirty="0"/>
              <a:t>, K. L., ... &amp; </a:t>
            </a:r>
            <a:r>
              <a:rPr lang="en-US" sz="1800" dirty="0" err="1"/>
              <a:t>Schonlau</a:t>
            </a:r>
            <a:r>
              <a:rPr lang="en-US" sz="1800" dirty="0"/>
              <a:t>, M. (2010). Children’s mental health care following Hurricane Katrina: A field trial of trauma‐focused psychotherapies. </a:t>
            </a:r>
            <a:r>
              <a:rPr lang="en-US" sz="1800" i="1" dirty="0"/>
              <a:t>Journal of Traumatic Stress</a:t>
            </a:r>
            <a:r>
              <a:rPr lang="en-US" sz="1800" dirty="0"/>
              <a:t>, </a:t>
            </a:r>
            <a:r>
              <a:rPr lang="en-US" sz="1800" i="1" dirty="0"/>
              <a:t>23</a:t>
            </a:r>
            <a:r>
              <a:rPr lang="en-US" sz="1800" dirty="0"/>
              <a:t>(2), 223–231.</a:t>
            </a:r>
          </a:p>
          <a:p>
            <a:pPr marL="0" indent="0">
              <a:buNone/>
            </a:pPr>
            <a:r>
              <a:rPr lang="en-US" sz="1800" dirty="0"/>
              <a:t>Richardson, T., Morrissette, M., &amp; Zucker, L. (2012). School-based adolescent mental health programs. </a:t>
            </a:r>
            <a:r>
              <a:rPr lang="en-US" sz="1800" i="1" dirty="0"/>
              <a:t>Social Work Today</a:t>
            </a:r>
            <a:r>
              <a:rPr lang="en-US" sz="1800" dirty="0"/>
              <a:t>, </a:t>
            </a:r>
            <a:r>
              <a:rPr lang="en-US" sz="1800" i="1" dirty="0"/>
              <a:t>12</a:t>
            </a:r>
            <a:r>
              <a:rPr lang="en-US" sz="1800" dirty="0"/>
              <a:t>(6), 24.</a:t>
            </a:r>
          </a:p>
          <a:p>
            <a:pPr marL="0" indent="0">
              <a:buNone/>
            </a:pPr>
            <a:r>
              <a:rPr lang="en-US" sz="1800" dirty="0" err="1">
                <a:solidFill>
                  <a:srgbClr val="222222"/>
                </a:solidFill>
              </a:rPr>
              <a:t>Rones</a:t>
            </a:r>
            <a:r>
              <a:rPr lang="en-US" sz="1800" dirty="0">
                <a:solidFill>
                  <a:srgbClr val="222222"/>
                </a:solidFill>
              </a:rPr>
              <a:t>, M., &amp; </a:t>
            </a:r>
            <a:r>
              <a:rPr lang="en-US" sz="1800" dirty="0" err="1">
                <a:solidFill>
                  <a:srgbClr val="222222"/>
                </a:solidFill>
              </a:rPr>
              <a:t>Hoagwood</a:t>
            </a:r>
            <a:r>
              <a:rPr lang="en-US" sz="1800" dirty="0">
                <a:solidFill>
                  <a:srgbClr val="222222"/>
                </a:solidFill>
              </a:rPr>
              <a:t>, K. (2000). School-based mental health services: A research review. </a:t>
            </a:r>
            <a:r>
              <a:rPr lang="en-US" sz="1800" i="1" dirty="0">
                <a:solidFill>
                  <a:srgbClr val="222222"/>
                </a:solidFill>
              </a:rPr>
              <a:t>Clinical Child and Family Psychology Review</a:t>
            </a:r>
            <a:r>
              <a:rPr lang="en-US" sz="1800" dirty="0">
                <a:solidFill>
                  <a:srgbClr val="222222"/>
                </a:solidFill>
              </a:rPr>
              <a:t>, </a:t>
            </a:r>
            <a:r>
              <a:rPr lang="en-US" sz="1800" i="1" dirty="0">
                <a:solidFill>
                  <a:srgbClr val="222222"/>
                </a:solidFill>
              </a:rPr>
              <a:t>3</a:t>
            </a:r>
            <a:r>
              <a:rPr lang="en-US" sz="1800" dirty="0">
                <a:solidFill>
                  <a:srgbClr val="222222"/>
                </a:solidFill>
              </a:rPr>
              <a:t>(4), 223</a:t>
            </a:r>
            <a:r>
              <a:rPr lang="en-US" sz="1800" dirty="0"/>
              <a:t>–</a:t>
            </a:r>
            <a:r>
              <a:rPr lang="en-US" sz="1800" dirty="0">
                <a:solidFill>
                  <a:srgbClr val="222222"/>
                </a:solidFill>
              </a:rPr>
              <a:t>241.</a:t>
            </a:r>
            <a:endParaRPr lang="en-US" sz="1800" dirty="0"/>
          </a:p>
          <a:p>
            <a:pPr marL="0" indent="0">
              <a:buNone/>
            </a:pPr>
            <a:r>
              <a:rPr lang="en-US" sz="1800" dirty="0"/>
              <a:t>Sanchez, A. L., </a:t>
            </a:r>
            <a:r>
              <a:rPr lang="en-US" sz="1800" dirty="0" err="1"/>
              <a:t>Cornacchio</a:t>
            </a:r>
            <a:r>
              <a:rPr lang="en-US" sz="1800" dirty="0"/>
              <a:t>, D., </a:t>
            </a:r>
            <a:r>
              <a:rPr lang="en-US" sz="1800" dirty="0" err="1"/>
              <a:t>Poznanski</a:t>
            </a:r>
            <a:r>
              <a:rPr lang="en-US" sz="1800" dirty="0"/>
              <a:t>, B., </a:t>
            </a:r>
            <a:r>
              <a:rPr lang="en-US" sz="1800" dirty="0" err="1"/>
              <a:t>Golik</a:t>
            </a:r>
            <a:r>
              <a:rPr lang="en-US" sz="1800" dirty="0"/>
              <a:t>, A. M., Chou, T., &amp; Comer, J. S. (2018). The effectiveness of school-based mental health services for elementary-aged children: A meta-analysis. </a:t>
            </a:r>
            <a:r>
              <a:rPr lang="en-US" sz="1800" i="1" dirty="0"/>
              <a:t>Journal of the American Academy of Child &amp; Adolescent Psychiatry, 57</a:t>
            </a:r>
            <a:r>
              <a:rPr lang="en-US" sz="1800" dirty="0"/>
              <a:t>(3), 153–165.</a:t>
            </a:r>
          </a:p>
          <a:p>
            <a:pPr marL="0" indent="0">
              <a:buNone/>
            </a:pPr>
            <a:endParaRPr lang="en-US" sz="2000" dirty="0"/>
          </a:p>
          <a:p>
            <a:pPr marL="0" indent="0">
              <a:buNone/>
            </a:pPr>
            <a:endParaRPr lang="en-US" sz="2000" dirty="0"/>
          </a:p>
        </p:txBody>
      </p:sp>
      <p:cxnSp>
        <p:nvCxnSpPr>
          <p:cNvPr id="7" name="Straight Connector 6">
            <a:extLst>
              <a:ext uri="{C183D7F6-B498-43B3-948B-1728B52AA6E4}">
                <adec:decorative xmlns:adec="http://schemas.microsoft.com/office/drawing/2017/decorative" val="1"/>
              </a:ext>
            </a:extLst>
          </p:cNvPr>
          <p:cNvCxnSpPr/>
          <p:nvPr/>
        </p:nvCxnSpPr>
        <p:spPr>
          <a:xfrm>
            <a:off x="397259" y="1118485"/>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CB65A238-E348-422F-B510-EC7AD8FC88F7}"/>
              </a:ext>
            </a:extLst>
          </p:cNvPr>
          <p:cNvSpPr>
            <a:spLocks noGrp="1"/>
          </p:cNvSpPr>
          <p:nvPr>
            <p:ph type="title"/>
          </p:nvPr>
        </p:nvSpPr>
        <p:spPr/>
        <p:txBody>
          <a:bodyPr/>
          <a:lstStyle/>
          <a:p>
            <a:r>
              <a:rPr lang="en-US" dirty="0"/>
              <a:t>References</a:t>
            </a:r>
          </a:p>
        </p:txBody>
      </p:sp>
      <p:sp>
        <p:nvSpPr>
          <p:cNvPr id="10" name="Footer Placeholder 5">
            <a:extLst>
              <a:ext uri="{FF2B5EF4-FFF2-40B4-BE49-F238E27FC236}">
                <a16:creationId xmlns:a16="http://schemas.microsoft.com/office/drawing/2014/main" id="{D6715F5C-FC40-3D4D-8057-5E2D7B484BC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79996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CD2D63-5D7A-41F6-9630-687AEA57BE77}"/>
              </a:ext>
            </a:extLst>
          </p:cNvPr>
          <p:cNvSpPr/>
          <p:nvPr/>
        </p:nvSpPr>
        <p:spPr>
          <a:xfrm>
            <a:off x="492147" y="1933950"/>
            <a:ext cx="507696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Acknowledgments</a:t>
            </a:r>
          </a:p>
        </p:txBody>
      </p:sp>
      <p:sp>
        <p:nvSpPr>
          <p:cNvPr id="16" name="Title 4">
            <a:extLst>
              <a:ext uri="{FF2B5EF4-FFF2-40B4-BE49-F238E27FC236}">
                <a16:creationId xmlns:a16="http://schemas.microsoft.com/office/drawing/2014/main" id="{86E98CBF-BE93-4E45-888D-8BFCF61A4531}"/>
              </a:ext>
            </a:extLst>
          </p:cNvPr>
          <p:cNvSpPr>
            <a:spLocks noGrp="1"/>
          </p:cNvSpPr>
          <p:nvPr>
            <p:ph type="ctrTitle"/>
          </p:nvPr>
        </p:nvSpPr>
        <p:spPr>
          <a:xfrm>
            <a:off x="492147" y="2696422"/>
            <a:ext cx="11040211" cy="1911631"/>
          </a:xfrm>
        </p:spPr>
        <p:txBody>
          <a:bodyPr>
            <a:noAutofit/>
          </a:bodyPr>
          <a:lstStyle/>
          <a:p>
            <a:pPr algn="l"/>
            <a:r>
              <a:rPr lang="en-US" sz="2400" dirty="0">
                <a:latin typeface="+mn-lt"/>
              </a:rPr>
              <a:t>This work is supported by grant SM081726 from the Department of Health and Human Services, Substance Abuse and Mental Health Services Administration. </a:t>
            </a:r>
            <a:br>
              <a:rPr lang="en-US" sz="2400" dirty="0">
                <a:latin typeface="+mn-lt"/>
              </a:rPr>
            </a:br>
            <a:br>
              <a:rPr lang="en-US" sz="2400" dirty="0">
                <a:latin typeface="+mn-lt"/>
              </a:rPr>
            </a:br>
            <a:r>
              <a:rPr lang="en-US" sz="2400" dirty="0">
                <a:latin typeface="+mn-lt"/>
              </a:rPr>
              <a:t>Module content was developed by the National Center for School Mental Health in partnership with the MHTTC Network Coordinating Office. </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9" name="Picture 8">
            <a:extLst>
              <a:ext uri="{FF2B5EF4-FFF2-40B4-BE49-F238E27FC236}">
                <a16:creationId xmlns:a16="http://schemas.microsoft.com/office/drawing/2014/main" id="{1C9B832F-AF1E-4514-A364-23EA7916B59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869" y="126039"/>
            <a:ext cx="2120537" cy="1336099"/>
          </a:xfrm>
          <a:prstGeom prst="rect">
            <a:avLst/>
          </a:prstGeom>
        </p:spPr>
      </p:pic>
      <p:pic>
        <p:nvPicPr>
          <p:cNvPr id="12" name="Picture 2">
            <a:extLst>
              <a:ext uri="{FF2B5EF4-FFF2-40B4-BE49-F238E27FC236}">
                <a16:creationId xmlns:a16="http://schemas.microsoft.com/office/drawing/2014/main" id="{64E953A8-AAD2-4F64-8B3E-AC12C065DF8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11"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18" name="Footer Placeholder 5">
            <a:extLst>
              <a:ext uri="{FF2B5EF4-FFF2-40B4-BE49-F238E27FC236}">
                <a16:creationId xmlns:a16="http://schemas.microsoft.com/office/drawing/2014/main" id="{64D8938B-1C9F-B043-8D9B-FB54F009B6F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226423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63605" y="2371832"/>
            <a:ext cx="3753134" cy="1857368"/>
          </a:xfrm>
        </p:spPr>
        <p:txBody>
          <a:bodyPr>
            <a:normAutofit/>
          </a:bodyPr>
          <a:lstStyle/>
          <a:p>
            <a:pPr marL="0" indent="0" algn="r">
              <a:buNone/>
            </a:pPr>
            <a:r>
              <a:rPr lang="en-US" sz="4000" b="1" dirty="0">
                <a:solidFill>
                  <a:srgbClr val="6A4A62"/>
                </a:solidFill>
              </a:rPr>
              <a:t>What Is Mental Health Treatment?</a:t>
            </a:r>
          </a:p>
        </p:txBody>
      </p:sp>
      <p:sp>
        <p:nvSpPr>
          <p:cNvPr id="7" name="Content Placeholder 2"/>
          <p:cNvSpPr>
            <a:spLocks noGrp="1"/>
          </p:cNvSpPr>
          <p:nvPr>
            <p:ph sz="half" idx="4294967295"/>
          </p:nvPr>
        </p:nvSpPr>
        <p:spPr>
          <a:xfrm>
            <a:off x="6141074" y="1025638"/>
            <a:ext cx="5433304" cy="4930246"/>
          </a:xfrm>
          <a:prstGeom prst="rect">
            <a:avLst/>
          </a:prstGeom>
        </p:spPr>
        <p:txBody>
          <a:bodyPr vert="horz" lIns="91440" tIns="45720" rIns="91440" bIns="45720" rtlCol="0" anchor="ctr">
            <a:normAutofit/>
          </a:bodyPr>
          <a:lstStyle/>
          <a:p>
            <a:pPr marL="0" indent="0">
              <a:buNone/>
            </a:pPr>
            <a:r>
              <a:rPr lang="en-US" sz="2400" dirty="0"/>
              <a:t>Strategies designed to address mental health concerns for students who are already experiencing </a:t>
            </a:r>
            <a:r>
              <a:rPr lang="en-US" sz="2400" b="1" dirty="0"/>
              <a:t>significant distress and functional impairment.</a:t>
            </a:r>
          </a:p>
          <a:p>
            <a:pPr marL="0" indent="0">
              <a:buNone/>
            </a:pPr>
            <a:endParaRPr lang="en-US" sz="2400" dirty="0"/>
          </a:p>
        </p:txBody>
      </p:sp>
      <p:cxnSp>
        <p:nvCxnSpPr>
          <p:cNvPr id="8" name="Straight Connector 7">
            <a:extLst>
              <a:ext uri="{C183D7F6-B498-43B3-948B-1728B52AA6E4}">
                <adec:decorative xmlns:adec="http://schemas.microsoft.com/office/drawing/2017/decorative" val="1"/>
              </a:ext>
            </a:extLst>
          </p:cNvPr>
          <p:cNvCxnSpPr/>
          <p:nvPr/>
        </p:nvCxnSpPr>
        <p:spPr>
          <a:xfrm flipH="1">
            <a:off x="5599205" y="159635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10E5AEE0-8F10-4E34-ACF8-08DDAF62B30D}"/>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What Is Mental Health Treatment?</a:t>
            </a:r>
            <a:endParaRPr lang="en-US" dirty="0">
              <a:effectLst/>
            </a:endParaRPr>
          </a:p>
          <a:p>
            <a:endParaRPr lang="en-US" dirty="0"/>
          </a:p>
        </p:txBody>
      </p:sp>
      <p:sp>
        <p:nvSpPr>
          <p:cNvPr id="10" name="Footer Placeholder 5">
            <a:extLst>
              <a:ext uri="{FF2B5EF4-FFF2-40B4-BE49-F238E27FC236}">
                <a16:creationId xmlns:a16="http://schemas.microsoft.com/office/drawing/2014/main" id="{ABB54251-1212-1E48-B8D1-29032FEB8D9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4319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629613" y="340275"/>
            <a:ext cx="11232636" cy="1857368"/>
          </a:xfrm>
        </p:spPr>
        <p:txBody>
          <a:bodyPr>
            <a:normAutofit/>
          </a:bodyPr>
          <a:lstStyle/>
          <a:p>
            <a:pPr marL="0" indent="0">
              <a:buNone/>
            </a:pPr>
            <a:r>
              <a:rPr lang="en-US" sz="4000" b="1" dirty="0">
                <a:solidFill>
                  <a:srgbClr val="6A4A62"/>
                </a:solidFill>
              </a:rPr>
              <a:t>Value of Mental Health Treatment in Schools</a:t>
            </a:r>
          </a:p>
        </p:txBody>
      </p:sp>
      <p:sp>
        <p:nvSpPr>
          <p:cNvPr id="3" name="TextBox 2"/>
          <p:cNvSpPr txBox="1"/>
          <p:nvPr/>
        </p:nvSpPr>
        <p:spPr>
          <a:xfrm>
            <a:off x="629613" y="1655217"/>
            <a:ext cx="5350082" cy="335784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Schools are accessible.</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Most children who receive mental health treatment do so in schools.</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lang="en-US" sz="2600" dirty="0">
                <a:solidFill>
                  <a:prstClr val="black"/>
                </a:solidFill>
                <a:latin typeface="Arial"/>
              </a:rPr>
              <a:t>It </a:t>
            </a:r>
            <a:r>
              <a:rPr kumimoji="0" lang="en-US" sz="2600" b="0" i="0" u="none" strike="noStrike" kern="1200" cap="none" spc="0" normalizeH="0" baseline="0" noProof="0" dirty="0">
                <a:ln>
                  <a:noFill/>
                </a:ln>
                <a:solidFill>
                  <a:prstClr val="black"/>
                </a:solidFill>
                <a:effectLst/>
                <a:uLnTx/>
                <a:uFillTx/>
                <a:latin typeface="Arial"/>
                <a:ea typeface="+mn-ea"/>
                <a:cs typeface="+mn-cs"/>
              </a:rPr>
              <a:t>effectively reduces symptoms.</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Treatment is most effective when integrated into students’ academic instruction.</a:t>
            </a:r>
          </a:p>
        </p:txBody>
      </p:sp>
      <p:cxnSp>
        <p:nvCxnSpPr>
          <p:cNvPr id="8" name="Straight Connector 7">
            <a:extLst>
              <a:ext uri="{C183D7F6-B498-43B3-948B-1728B52AA6E4}">
                <adec:decorative xmlns:adec="http://schemas.microsoft.com/office/drawing/2017/decorative" val="1"/>
              </a:ext>
            </a:extLst>
          </p:cNvPr>
          <p:cNvCxnSpPr/>
          <p:nvPr/>
        </p:nvCxnSpPr>
        <p:spPr>
          <a:xfrm flipV="1">
            <a:off x="629613" y="1070812"/>
            <a:ext cx="10812419" cy="24062"/>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2" name="Picture 1" descr="Young girl writes at a school des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150" y="1533199"/>
            <a:ext cx="5093643" cy="3591621"/>
          </a:xfrm>
          <a:prstGeom prst="rect">
            <a:avLst/>
          </a:prstGeom>
        </p:spPr>
      </p:pic>
      <p:sp>
        <p:nvSpPr>
          <p:cNvPr id="5" name="TextBox 4">
            <a:extLst>
              <a:ext uri="{FF2B5EF4-FFF2-40B4-BE49-F238E27FC236}">
                <a16:creationId xmlns:a16="http://schemas.microsoft.com/office/drawing/2014/main" id="{4FEE11AD-1D19-4327-8250-6CADF6F67BFE}"/>
              </a:ext>
            </a:extLst>
          </p:cNvPr>
          <p:cNvSpPr txBox="1"/>
          <p:nvPr/>
        </p:nvSpPr>
        <p:spPr>
          <a:xfrm>
            <a:off x="2474259" y="5085581"/>
            <a:ext cx="4105835"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a:ea typeface="+mn-ea"/>
                <a:cs typeface="+mn-cs"/>
              </a:rPr>
              <a:t>(Green et al., 2013; </a:t>
            </a:r>
            <a:r>
              <a:rPr kumimoji="0" lang="en-US" sz="1700" b="0" i="0" u="none" strike="noStrike" kern="1200" cap="none" spc="0" normalizeH="0" baseline="0" noProof="0" dirty="0" err="1">
                <a:ln>
                  <a:noFill/>
                </a:ln>
                <a:solidFill>
                  <a:prstClr val="black"/>
                </a:solidFill>
                <a:effectLst/>
                <a:uLnTx/>
                <a:uFillTx/>
                <a:latin typeface="Arial"/>
                <a:ea typeface="+mn-ea"/>
                <a:cs typeface="+mn-cs"/>
              </a:rPr>
              <a:t>Rones</a:t>
            </a:r>
            <a:r>
              <a:rPr kumimoji="0" lang="en-US" sz="1700" b="0" i="0" u="none" strike="noStrike" kern="1200" cap="none" spc="0" normalizeH="0" baseline="0" noProof="0" dirty="0">
                <a:ln>
                  <a:noFill/>
                </a:ln>
                <a:solidFill>
                  <a:prstClr val="black"/>
                </a:solidFill>
                <a:effectLst/>
                <a:uLnTx/>
                <a:uFillTx/>
                <a:latin typeface="Arial"/>
                <a:ea typeface="+mn-ea"/>
                <a:cs typeface="+mn-cs"/>
              </a:rPr>
              <a:t> &amp; </a:t>
            </a:r>
            <a:r>
              <a:rPr kumimoji="0" lang="en-US" sz="1700" b="0" i="0" u="none" strike="noStrike" kern="1200" cap="none" spc="0" normalizeH="0" baseline="0" noProof="0" dirty="0" err="1">
                <a:ln>
                  <a:noFill/>
                </a:ln>
                <a:solidFill>
                  <a:prstClr val="black"/>
                </a:solidFill>
                <a:effectLst/>
                <a:uLnTx/>
                <a:uFillTx/>
                <a:latin typeface="Arial"/>
                <a:ea typeface="+mn-ea"/>
                <a:cs typeface="+mn-cs"/>
              </a:rPr>
              <a:t>Hoagwood</a:t>
            </a:r>
            <a:r>
              <a:rPr kumimoji="0" lang="en-US" sz="1700" b="0" i="0" u="none" strike="noStrike" kern="1200" cap="none" spc="0" normalizeH="0" baseline="0" noProof="0" dirty="0">
                <a:ln>
                  <a:noFill/>
                </a:ln>
                <a:solidFill>
                  <a:prstClr val="black"/>
                </a:solidFill>
                <a:effectLst/>
                <a:uLnTx/>
                <a:uFillTx/>
                <a:latin typeface="Arial"/>
                <a:ea typeface="+mn-ea"/>
                <a:cs typeface="+mn-cs"/>
              </a:rPr>
              <a:t>, 2000; Burns et al., 1995; Foster et al., 2005)</a:t>
            </a:r>
          </a:p>
        </p:txBody>
      </p:sp>
      <p:sp>
        <p:nvSpPr>
          <p:cNvPr id="6" name="Title 5" hidden="1">
            <a:extLst>
              <a:ext uri="{FF2B5EF4-FFF2-40B4-BE49-F238E27FC236}">
                <a16:creationId xmlns:a16="http://schemas.microsoft.com/office/drawing/2014/main" id="{934E7CC0-F4B3-4EDD-A1EC-3262B47AC119}"/>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Value of Mental Health Treatment in Schools</a:t>
            </a:r>
            <a:endParaRPr lang="en-US" dirty="0">
              <a:effectLst/>
            </a:endParaRPr>
          </a:p>
          <a:p>
            <a:endParaRPr lang="en-US" dirty="0"/>
          </a:p>
        </p:txBody>
      </p:sp>
      <p:sp>
        <p:nvSpPr>
          <p:cNvPr id="9" name="Footer Placeholder 5">
            <a:extLst>
              <a:ext uri="{FF2B5EF4-FFF2-40B4-BE49-F238E27FC236}">
                <a16:creationId xmlns:a16="http://schemas.microsoft.com/office/drawing/2014/main" id="{4FA1CFEF-232E-5548-8166-C91EACE844F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0762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927730-6A63-438A-8A66-0811234EF3B1}"/>
              </a:ext>
            </a:extLst>
          </p:cNvPr>
          <p:cNvSpPr>
            <a:spLocks noGrp="1"/>
          </p:cNvSpPr>
          <p:nvPr>
            <p:ph type="body" idx="1"/>
          </p:nvPr>
        </p:nvSpPr>
        <p:spPr>
          <a:xfrm>
            <a:off x="421105" y="235368"/>
            <a:ext cx="11574379" cy="823912"/>
          </a:xfrm>
        </p:spPr>
        <p:txBody>
          <a:bodyPr/>
          <a:lstStyle/>
          <a:p>
            <a:r>
              <a:rPr lang="en-US" dirty="0">
                <a:solidFill>
                  <a:schemeClr val="accent6"/>
                </a:solidFill>
              </a:rPr>
              <a:t>Why Mental Health Treatment in Schools?</a:t>
            </a:r>
          </a:p>
        </p:txBody>
      </p:sp>
      <p:sp>
        <p:nvSpPr>
          <p:cNvPr id="5" name="Content Placeholder 4">
            <a:extLst>
              <a:ext uri="{FF2B5EF4-FFF2-40B4-BE49-F238E27FC236}">
                <a16:creationId xmlns:a16="http://schemas.microsoft.com/office/drawing/2014/main" id="{545039C8-EE4C-42D0-87E7-E01DAF6EC7F2}"/>
              </a:ext>
            </a:extLst>
          </p:cNvPr>
          <p:cNvSpPr>
            <a:spLocks noGrp="1"/>
          </p:cNvSpPr>
          <p:nvPr>
            <p:ph sz="half" idx="2"/>
          </p:nvPr>
        </p:nvSpPr>
        <p:spPr>
          <a:xfrm>
            <a:off x="421105" y="1646875"/>
            <a:ext cx="5113866" cy="4022196"/>
          </a:xfrm>
        </p:spPr>
        <p:txBody>
          <a:bodyPr>
            <a:normAutofit fontScale="85000" lnSpcReduction="10000"/>
          </a:bodyPr>
          <a:lstStyle/>
          <a:p>
            <a:pPr>
              <a:spcAft>
                <a:spcPts val="600"/>
              </a:spcAft>
              <a:buClr>
                <a:srgbClr val="5E3E60"/>
              </a:buClr>
            </a:pPr>
            <a:r>
              <a:rPr lang="en-US" dirty="0"/>
              <a:t>Youth are 6x more likely to complete mental health treatment in schools than in community settings </a:t>
            </a:r>
            <a:r>
              <a:rPr lang="en-US" sz="2100" dirty="0"/>
              <a:t>(</a:t>
            </a:r>
            <a:r>
              <a:rPr lang="en-US" sz="2100" dirty="0" err="1"/>
              <a:t>Jaycox</a:t>
            </a:r>
            <a:r>
              <a:rPr lang="en-US" sz="2100" dirty="0"/>
              <a:t> et al., 2010).             </a:t>
            </a:r>
          </a:p>
          <a:p>
            <a:pPr>
              <a:spcAft>
                <a:spcPts val="600"/>
              </a:spcAft>
              <a:buClr>
                <a:srgbClr val="5E3E60"/>
              </a:buClr>
            </a:pPr>
            <a:r>
              <a:rPr lang="en-US" dirty="0"/>
              <a:t>Mental health treatment has large effects on decreasing mental health symptoms </a:t>
            </a:r>
            <a:r>
              <a:rPr lang="en-US" sz="2000" dirty="0"/>
              <a:t>(Sanchez et al., 2018). </a:t>
            </a:r>
          </a:p>
          <a:p>
            <a:pPr>
              <a:spcAft>
                <a:spcPts val="600"/>
              </a:spcAft>
              <a:buClr>
                <a:srgbClr val="5E3E60"/>
              </a:buClr>
            </a:pPr>
            <a:r>
              <a:rPr lang="en-US" dirty="0"/>
              <a:t>Mental health services are most effective when they are integrated into students’ academic instruction          </a:t>
            </a:r>
            <a:r>
              <a:rPr lang="en-US" sz="2000" dirty="0"/>
              <a:t>(Sanchez et al., 2018).</a:t>
            </a:r>
          </a:p>
          <a:p>
            <a:endParaRPr lang="en-US" sz="2000" dirty="0"/>
          </a:p>
        </p:txBody>
      </p:sp>
      <p:cxnSp>
        <p:nvCxnSpPr>
          <p:cNvPr id="7" name="Straight Connector 6">
            <a:extLst>
              <a:ext uri="{C183D7F6-B498-43B3-948B-1728B52AA6E4}">
                <adec:decorative xmlns:adec="http://schemas.microsoft.com/office/drawing/2017/decorative" val="1"/>
              </a:ext>
            </a:extLst>
          </p:cNvPr>
          <p:cNvCxnSpPr/>
          <p:nvPr/>
        </p:nvCxnSpPr>
        <p:spPr>
          <a:xfrm flipV="1">
            <a:off x="656798" y="1229962"/>
            <a:ext cx="11001801"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2" name="Picture 1" descr="Line graph titled &quot;Treatment Initiation and Completion&quot; shows that 90% of youth served at school completed treatment as compared to about 15% of youth served in a community setting">
            <a:extLst>
              <a:ext uri="{FF2B5EF4-FFF2-40B4-BE49-F238E27FC236}">
                <a16:creationId xmlns:a16="http://schemas.microsoft.com/office/drawing/2014/main" id="{02F1BC40-2EB2-43F1-829D-0B6CEB47D2E2}"/>
              </a:ext>
            </a:extLst>
          </p:cNvPr>
          <p:cNvPicPr>
            <a:picLocks noChangeAspect="1"/>
          </p:cNvPicPr>
          <p:nvPr/>
        </p:nvPicPr>
        <p:blipFill>
          <a:blip r:embed="rId3"/>
          <a:stretch>
            <a:fillRect/>
          </a:stretch>
        </p:blipFill>
        <p:spPr>
          <a:xfrm>
            <a:off x="5679943" y="1646876"/>
            <a:ext cx="6315541" cy="3796044"/>
          </a:xfrm>
          <a:prstGeom prst="rect">
            <a:avLst/>
          </a:prstGeom>
        </p:spPr>
      </p:pic>
      <p:sp>
        <p:nvSpPr>
          <p:cNvPr id="3" name="Title 2" hidden="1">
            <a:extLst>
              <a:ext uri="{FF2B5EF4-FFF2-40B4-BE49-F238E27FC236}">
                <a16:creationId xmlns:a16="http://schemas.microsoft.com/office/drawing/2014/main" id="{26C482EC-149C-4F0E-A74C-A6EC2C1F538C}"/>
              </a:ext>
            </a:extLst>
          </p:cNvPr>
          <p:cNvSpPr>
            <a:spLocks noGrp="1"/>
          </p:cNvSpPr>
          <p:nvPr>
            <p:ph type="title" idx="4294967295"/>
          </p:nvPr>
        </p:nvSpPr>
        <p:spPr/>
        <p:txBody>
          <a:bodyPr/>
          <a:lstStyle/>
          <a:p>
            <a:pPr rtl="0" eaLnBrk="1" latinLnBrk="0" hangingPunct="1"/>
            <a:r>
              <a:rPr lang="en-US" sz="4400" b="1" kern="1200" dirty="0">
                <a:solidFill>
                  <a:srgbClr val="6A4A62"/>
                </a:solidFill>
                <a:effectLst/>
                <a:latin typeface="Arial" panose="020B0604020202020204" pitchFamily="34" charset="0"/>
                <a:ea typeface="+mn-ea"/>
                <a:cs typeface="+mn-cs"/>
              </a:rPr>
              <a:t>Why Mental Health Treatment in Schools?</a:t>
            </a:r>
            <a:endParaRPr lang="en-US" dirty="0">
              <a:effectLst/>
            </a:endParaRPr>
          </a:p>
          <a:p>
            <a:endParaRPr lang="en-US" dirty="0"/>
          </a:p>
        </p:txBody>
      </p:sp>
      <p:sp>
        <p:nvSpPr>
          <p:cNvPr id="8" name="Footer Placeholder 5">
            <a:extLst>
              <a:ext uri="{FF2B5EF4-FFF2-40B4-BE49-F238E27FC236}">
                <a16:creationId xmlns:a16="http://schemas.microsoft.com/office/drawing/2014/main" id="{14126B4B-DE29-A547-8851-86BD41056E6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95177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12053</Words>
  <Application>Microsoft Office PowerPoint</Application>
  <PresentationFormat>Widescreen</PresentationFormat>
  <Paragraphs>858</Paragraphs>
  <Slides>62</Slides>
  <Notes>62</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1_Office Theme</vt:lpstr>
      <vt:lpstr>2_Office Theme</vt:lpstr>
      <vt:lpstr>3_Office Theme</vt:lpstr>
      <vt:lpstr>Module 6: Early Intervention and Treatment (Tiers 2/3)</vt:lpstr>
      <vt:lpstr>Disclaimer</vt:lpstr>
      <vt:lpstr>Disclaimer</vt:lpstr>
      <vt:lpstr>Agenda</vt:lpstr>
      <vt:lpstr>What Is Mental Health Early Intervention? </vt:lpstr>
      <vt:lpstr>Value of Mental Health Early Intervention </vt:lpstr>
      <vt:lpstr>What Is Mental Health Treatment? </vt:lpstr>
      <vt:lpstr>Value of Mental Health Treatment in Schools </vt:lpstr>
      <vt:lpstr>Why Mental Health Treatment in Schools? </vt:lpstr>
      <vt:lpstr>Comprehensive School Mental Health System Planning and Implementation  Module Series </vt:lpstr>
      <vt:lpstr>Quality Indicators</vt:lpstr>
      <vt:lpstr>Quality Indicators</vt:lpstr>
      <vt:lpstr>Quality Indicators</vt:lpstr>
      <vt:lpstr>Early Intervention (Tier 2) Example </vt:lpstr>
      <vt:lpstr>Quality Indicator</vt:lpstr>
      <vt:lpstr>District Example</vt:lpstr>
      <vt:lpstr>Quality Indicator</vt:lpstr>
      <vt:lpstr>Mental Health Treatment (Tier 3) Example </vt:lpstr>
      <vt:lpstr>Quality Indicator</vt:lpstr>
      <vt:lpstr>Sources of Evidence</vt:lpstr>
      <vt:lpstr>Evidence-Based Module Series</vt:lpstr>
      <vt:lpstr>Quality Indicator</vt:lpstr>
      <vt:lpstr>PowerPoint Presentation</vt:lpstr>
      <vt:lpstr>Selecting Evidence-Based Programs</vt:lpstr>
      <vt:lpstr>Evidence-Based Programs in School Settings</vt:lpstr>
      <vt:lpstr>Quality Indicator</vt:lpstr>
      <vt:lpstr>Intervention Planning Form</vt:lpstr>
      <vt:lpstr>Implementing EBPs in School Settings Checklist </vt:lpstr>
      <vt:lpstr>District Example</vt:lpstr>
      <vt:lpstr>Quality Indicators</vt:lpstr>
      <vt:lpstr>What Does the Research Say About Training?</vt:lpstr>
      <vt:lpstr>District Example</vt:lpstr>
      <vt:lpstr>PowerPoint Presentation</vt:lpstr>
      <vt:lpstr>What Is Fidelity Monitoring?</vt:lpstr>
      <vt:lpstr>Fidelity Monitoring Checklist</vt:lpstr>
      <vt:lpstr>Fidelity Monitoring </vt:lpstr>
      <vt:lpstr>Reflection</vt:lpstr>
      <vt:lpstr>Quality Indicator</vt:lpstr>
      <vt:lpstr>SMART Goals Worksheet</vt:lpstr>
      <vt:lpstr>Program Treatment Planning Guide</vt:lpstr>
      <vt:lpstr>Quality Indicator</vt:lpstr>
      <vt:lpstr>Student Progress Monitoring and Feedback</vt:lpstr>
      <vt:lpstr>SHAPE Screening and Assessment Library </vt:lpstr>
      <vt:lpstr>Student Information Systems Data Brief </vt:lpstr>
      <vt:lpstr>District Example</vt:lpstr>
      <vt:lpstr>Quality Indicator</vt:lpstr>
      <vt:lpstr>Creating Protocols for Student Crises </vt:lpstr>
      <vt:lpstr>Example Crisis Response Protocol </vt:lpstr>
      <vt:lpstr>School Crisis Response Manual </vt:lpstr>
      <vt:lpstr>Virginia Department of Education  </vt:lpstr>
      <vt:lpstr>National Education Association </vt:lpstr>
      <vt:lpstr>Suicide Prevention in Schools </vt:lpstr>
      <vt:lpstr>Telemental Health in Schools </vt:lpstr>
      <vt:lpstr>Wraparound Supports  </vt:lpstr>
      <vt:lpstr>Discussion</vt:lpstr>
      <vt:lpstr>Resources</vt:lpstr>
      <vt:lpstr>PowerPoint Presentation</vt:lpstr>
      <vt:lpstr>Resources</vt:lpstr>
      <vt:lpstr>Resources</vt:lpstr>
      <vt:lpstr>References</vt:lpstr>
      <vt:lpstr>References</vt:lpstr>
      <vt:lpstr>This work is supported by grant SM081726 from the Department of Health and Human Services, Substance Abuse and Mental Health Services Administration.   Module content was developed by the National Center for School Mental Health in partnership with the MHTTC Network Coordinating Office. </vt:lpstr>
    </vt:vector>
  </TitlesOfParts>
  <Company>National Center for School Mental Health in partnership with the Mental Health Technology Transfer Center (MHTTC)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 of the National School Mental Health Curriculum – Early Intervention and Treatment (Tiers 2 and 3)</dc:title>
  <dc:subject>Mental Health</dc:subject>
  <dc:creator>National Center for School Mental Health in partnership with the Mental Health Technology Transfer Center (MHTTC) Network</dc:creator>
  <cp:lastModifiedBy>Canelo, Ricardo</cp:lastModifiedBy>
  <cp:revision>82</cp:revision>
  <dcterms:created xsi:type="dcterms:W3CDTF">2019-03-07T19:14:04Z</dcterms:created>
  <dcterms:modified xsi:type="dcterms:W3CDTF">2021-10-26T23:45:41Z</dcterms:modified>
</cp:coreProperties>
</file>