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3"/>
  </p:notesMasterIdLst>
  <p:handoutMasterIdLst>
    <p:handoutMasterId r:id="rId34"/>
  </p:handoutMasterIdLst>
  <p:sldIdLst>
    <p:sldId id="257" r:id="rId5"/>
    <p:sldId id="413" r:id="rId6"/>
    <p:sldId id="412" r:id="rId7"/>
    <p:sldId id="393" r:id="rId8"/>
    <p:sldId id="384" r:id="rId9"/>
    <p:sldId id="402" r:id="rId10"/>
    <p:sldId id="392" r:id="rId11"/>
    <p:sldId id="408" r:id="rId12"/>
    <p:sldId id="399" r:id="rId13"/>
    <p:sldId id="268" r:id="rId14"/>
    <p:sldId id="281" r:id="rId15"/>
    <p:sldId id="403" r:id="rId16"/>
    <p:sldId id="404" r:id="rId17"/>
    <p:sldId id="398" r:id="rId18"/>
    <p:sldId id="405" r:id="rId19"/>
    <p:sldId id="270" r:id="rId20"/>
    <p:sldId id="397" r:id="rId21"/>
    <p:sldId id="279" r:id="rId22"/>
    <p:sldId id="321" r:id="rId23"/>
    <p:sldId id="407" r:id="rId24"/>
    <p:sldId id="409" r:id="rId25"/>
    <p:sldId id="410" r:id="rId26"/>
    <p:sldId id="400" r:id="rId27"/>
    <p:sldId id="401" r:id="rId28"/>
    <p:sldId id="411" r:id="rId29"/>
    <p:sldId id="389" r:id="rId30"/>
    <p:sldId id="391" r:id="rId31"/>
    <p:sldId id="3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DA"/>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3103F-16EE-4494-BE1A-E02C0DA398DA}" v="310" vWet="314" dt="2023-09-08T19:09:55.201"/>
    <p1510:client id="{CACDA8F7-09C8-4619-841E-EBB00E718F7E}" v="45" dt="2023-09-08T19:13:20.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ston, Piper L" userId="eb85bab8-869c-43e9-ab7b-7bc16c0ab032" providerId="ADAL" clId="{8413103F-16EE-4494-BE1A-E02C0DA398DA}"/>
    <pc:docChg chg="undo custSel addSld delSld modSld sldOrd">
      <pc:chgData name="Sangston, Piper L" userId="eb85bab8-869c-43e9-ab7b-7bc16c0ab032" providerId="ADAL" clId="{8413103F-16EE-4494-BE1A-E02C0DA398DA}" dt="2023-09-08T19:09:47.362" v="1431" actId="478"/>
      <pc:docMkLst>
        <pc:docMk/>
      </pc:docMkLst>
      <pc:sldChg chg="modSp mod">
        <pc:chgData name="Sangston, Piper L" userId="eb85bab8-869c-43e9-ab7b-7bc16c0ab032" providerId="ADAL" clId="{8413103F-16EE-4494-BE1A-E02C0DA398DA}" dt="2023-09-08T18:35:56.826" v="1066" actId="20577"/>
        <pc:sldMkLst>
          <pc:docMk/>
          <pc:sldMk cId="752814286" sldId="257"/>
        </pc:sldMkLst>
        <pc:spChg chg="mod">
          <ac:chgData name="Sangston, Piper L" userId="eb85bab8-869c-43e9-ab7b-7bc16c0ab032" providerId="ADAL" clId="{8413103F-16EE-4494-BE1A-E02C0DA398DA}" dt="2023-09-08T18:35:56.826" v="1066" actId="20577"/>
          <ac:spMkLst>
            <pc:docMk/>
            <pc:sldMk cId="752814286" sldId="257"/>
            <ac:spMk id="3" creationId="{D9A11267-FC52-4990-8D98-010AFABA5544}"/>
          </ac:spMkLst>
        </pc:spChg>
      </pc:sldChg>
      <pc:sldChg chg="delSp mod ord">
        <pc:chgData name="Sangston, Piper L" userId="eb85bab8-869c-43e9-ab7b-7bc16c0ab032" providerId="ADAL" clId="{8413103F-16EE-4494-BE1A-E02C0DA398DA}" dt="2023-09-08T19:09:14.391" v="1425" actId="478"/>
        <pc:sldMkLst>
          <pc:docMk/>
          <pc:sldMk cId="2979876663" sldId="268"/>
        </pc:sldMkLst>
        <pc:spChg chg="del">
          <ac:chgData name="Sangston, Piper L" userId="eb85bab8-869c-43e9-ab7b-7bc16c0ab032" providerId="ADAL" clId="{8413103F-16EE-4494-BE1A-E02C0DA398DA}" dt="2023-09-08T19:09:10.674" v="1424" actId="478"/>
          <ac:spMkLst>
            <pc:docMk/>
            <pc:sldMk cId="2979876663" sldId="268"/>
            <ac:spMk id="7" creationId="{45F69D6A-822D-4DB9-A2CC-D9106F1F2B68}"/>
          </ac:spMkLst>
        </pc:spChg>
        <pc:spChg chg="del">
          <ac:chgData name="Sangston, Piper L" userId="eb85bab8-869c-43e9-ab7b-7bc16c0ab032" providerId="ADAL" clId="{8413103F-16EE-4494-BE1A-E02C0DA398DA}" dt="2023-09-08T19:09:14.391" v="1425" actId="478"/>
          <ac:spMkLst>
            <pc:docMk/>
            <pc:sldMk cId="2979876663" sldId="268"/>
            <ac:spMk id="8" creationId="{6375D7F3-165A-439B-8D1D-6553B68C2886}"/>
          </ac:spMkLst>
        </pc:spChg>
      </pc:sldChg>
      <pc:sldChg chg="delSp modSp mod">
        <pc:chgData name="Sangston, Piper L" userId="eb85bab8-869c-43e9-ab7b-7bc16c0ab032" providerId="ADAL" clId="{8413103F-16EE-4494-BE1A-E02C0DA398DA}" dt="2023-09-08T19:04:15.705" v="1413" actId="478"/>
        <pc:sldMkLst>
          <pc:docMk/>
          <pc:sldMk cId="3891345585" sldId="270"/>
        </pc:sldMkLst>
        <pc:spChg chg="del">
          <ac:chgData name="Sangston, Piper L" userId="eb85bab8-869c-43e9-ab7b-7bc16c0ab032" providerId="ADAL" clId="{8413103F-16EE-4494-BE1A-E02C0DA398DA}" dt="2023-09-08T19:04:12.549" v="1412" actId="478"/>
          <ac:spMkLst>
            <pc:docMk/>
            <pc:sldMk cId="3891345585" sldId="270"/>
            <ac:spMk id="4" creationId="{0C329F70-04F7-4C70-BCF8-D4371F54EF2F}"/>
          </ac:spMkLst>
        </pc:spChg>
        <pc:spChg chg="del">
          <ac:chgData name="Sangston, Piper L" userId="eb85bab8-869c-43e9-ab7b-7bc16c0ab032" providerId="ADAL" clId="{8413103F-16EE-4494-BE1A-E02C0DA398DA}" dt="2023-09-08T19:04:15.705" v="1413" actId="478"/>
          <ac:spMkLst>
            <pc:docMk/>
            <pc:sldMk cId="3891345585" sldId="270"/>
            <ac:spMk id="5" creationId="{06A3302E-502D-4151-81C9-5FD6AF9596D6}"/>
          </ac:spMkLst>
        </pc:spChg>
        <pc:spChg chg="mod">
          <ac:chgData name="Sangston, Piper L" userId="eb85bab8-869c-43e9-ab7b-7bc16c0ab032" providerId="ADAL" clId="{8413103F-16EE-4494-BE1A-E02C0DA398DA}" dt="2023-09-07T21:45:39.246" v="1024" actId="1076"/>
          <ac:spMkLst>
            <pc:docMk/>
            <pc:sldMk cId="3891345585" sldId="270"/>
            <ac:spMk id="7" creationId="{4B18D636-CC10-4B1E-AA38-419DCCF2D9C9}"/>
          </ac:spMkLst>
        </pc:spChg>
        <pc:spChg chg="del mod">
          <ac:chgData name="Sangston, Piper L" userId="eb85bab8-869c-43e9-ab7b-7bc16c0ab032" providerId="ADAL" clId="{8413103F-16EE-4494-BE1A-E02C0DA398DA}" dt="2023-09-07T21:45:24.316" v="1022" actId="478"/>
          <ac:spMkLst>
            <pc:docMk/>
            <pc:sldMk cId="3891345585" sldId="270"/>
            <ac:spMk id="9" creationId="{0D098C43-2F2A-4100-89BC-5931039293FA}"/>
          </ac:spMkLst>
        </pc:spChg>
        <pc:spChg chg="mod">
          <ac:chgData name="Sangston, Piper L" userId="eb85bab8-869c-43e9-ab7b-7bc16c0ab032" providerId="ADAL" clId="{8413103F-16EE-4494-BE1A-E02C0DA398DA}" dt="2023-09-07T21:45:57.764" v="1028" actId="14100"/>
          <ac:spMkLst>
            <pc:docMk/>
            <pc:sldMk cId="3891345585" sldId="270"/>
            <ac:spMk id="10" creationId="{1DB251F7-EBE7-46AC-A920-FFE2C5AF68EA}"/>
          </ac:spMkLst>
        </pc:spChg>
        <pc:spChg chg="del">
          <ac:chgData name="Sangston, Piper L" userId="eb85bab8-869c-43e9-ab7b-7bc16c0ab032" providerId="ADAL" clId="{8413103F-16EE-4494-BE1A-E02C0DA398DA}" dt="2023-09-07T21:45:28.015" v="1023" actId="478"/>
          <ac:spMkLst>
            <pc:docMk/>
            <pc:sldMk cId="3891345585" sldId="270"/>
            <ac:spMk id="11" creationId="{60726BA7-44D6-4116-90E3-38325026EAAD}"/>
          </ac:spMkLst>
        </pc:spChg>
        <pc:spChg chg="mod">
          <ac:chgData name="Sangston, Piper L" userId="eb85bab8-869c-43e9-ab7b-7bc16c0ab032" providerId="ADAL" clId="{8413103F-16EE-4494-BE1A-E02C0DA398DA}" dt="2023-09-07T21:46:08.287" v="1029" actId="1076"/>
          <ac:spMkLst>
            <pc:docMk/>
            <pc:sldMk cId="3891345585" sldId="270"/>
            <ac:spMk id="12" creationId="{7FB7F30B-2A84-4C44-BC5A-E826ED6E74A2}"/>
          </ac:spMkLst>
        </pc:spChg>
      </pc:sldChg>
      <pc:sldChg chg="delSp modSp mod">
        <pc:chgData name="Sangston, Piper L" userId="eb85bab8-869c-43e9-ab7b-7bc16c0ab032" providerId="ADAL" clId="{8413103F-16EE-4494-BE1A-E02C0DA398DA}" dt="2023-09-08T19:05:36.489" v="1417" actId="478"/>
        <pc:sldMkLst>
          <pc:docMk/>
          <pc:sldMk cId="395518310" sldId="279"/>
        </pc:sldMkLst>
        <pc:spChg chg="del">
          <ac:chgData name="Sangston, Piper L" userId="eb85bab8-869c-43e9-ab7b-7bc16c0ab032" providerId="ADAL" clId="{8413103F-16EE-4494-BE1A-E02C0DA398DA}" dt="2023-09-08T19:05:36.489" v="1417" actId="478"/>
          <ac:spMkLst>
            <pc:docMk/>
            <pc:sldMk cId="395518310" sldId="279"/>
            <ac:spMk id="2" creationId="{E5D1EF12-5111-0FFB-AFC9-04ED4095E13D}"/>
          </ac:spMkLst>
        </pc:spChg>
        <pc:spChg chg="mod">
          <ac:chgData name="Sangston, Piper L" userId="eb85bab8-869c-43e9-ab7b-7bc16c0ab032" providerId="ADAL" clId="{8413103F-16EE-4494-BE1A-E02C0DA398DA}" dt="2023-09-07T21:28:39.378" v="607" actId="1076"/>
          <ac:spMkLst>
            <pc:docMk/>
            <pc:sldMk cId="395518310" sldId="279"/>
            <ac:spMk id="15" creationId="{4139825C-53C7-44F4-A064-9795CECD081B}"/>
          </ac:spMkLst>
        </pc:spChg>
        <pc:spChg chg="del mod">
          <ac:chgData name="Sangston, Piper L" userId="eb85bab8-869c-43e9-ab7b-7bc16c0ab032" providerId="ADAL" clId="{8413103F-16EE-4494-BE1A-E02C0DA398DA}" dt="2023-09-07T21:18:02.050" v="508" actId="478"/>
          <ac:spMkLst>
            <pc:docMk/>
            <pc:sldMk cId="395518310" sldId="279"/>
            <ac:spMk id="19" creationId="{386DB667-0553-4FB8-B0E0-776539934AFF}"/>
          </ac:spMkLst>
        </pc:spChg>
        <pc:spChg chg="del mod">
          <ac:chgData name="Sangston, Piper L" userId="eb85bab8-869c-43e9-ab7b-7bc16c0ab032" providerId="ADAL" clId="{8413103F-16EE-4494-BE1A-E02C0DA398DA}" dt="2023-09-08T19:05:32.627" v="1416" actId="478"/>
          <ac:spMkLst>
            <pc:docMk/>
            <pc:sldMk cId="395518310" sldId="279"/>
            <ac:spMk id="20" creationId="{C77C6228-C5A8-44DC-ABD7-A22A4475D3DF}"/>
          </ac:spMkLst>
        </pc:spChg>
      </pc:sldChg>
      <pc:sldChg chg="delSp mod ord">
        <pc:chgData name="Sangston, Piper L" userId="eb85bab8-869c-43e9-ab7b-7bc16c0ab032" providerId="ADAL" clId="{8413103F-16EE-4494-BE1A-E02C0DA398DA}" dt="2023-09-08T19:09:24.692" v="1427" actId="478"/>
        <pc:sldMkLst>
          <pc:docMk/>
          <pc:sldMk cId="1420547054" sldId="281"/>
        </pc:sldMkLst>
        <pc:spChg chg="del">
          <ac:chgData name="Sangston, Piper L" userId="eb85bab8-869c-43e9-ab7b-7bc16c0ab032" providerId="ADAL" clId="{8413103F-16EE-4494-BE1A-E02C0DA398DA}" dt="2023-09-08T19:09:21.714" v="1426" actId="478"/>
          <ac:spMkLst>
            <pc:docMk/>
            <pc:sldMk cId="1420547054" sldId="281"/>
            <ac:spMk id="14" creationId="{D236478C-E242-44E0-8357-C72C9B588CA7}"/>
          </ac:spMkLst>
        </pc:spChg>
        <pc:spChg chg="del">
          <ac:chgData name="Sangston, Piper L" userId="eb85bab8-869c-43e9-ab7b-7bc16c0ab032" providerId="ADAL" clId="{8413103F-16EE-4494-BE1A-E02C0DA398DA}" dt="2023-09-08T19:09:24.692" v="1427" actId="478"/>
          <ac:spMkLst>
            <pc:docMk/>
            <pc:sldMk cId="1420547054" sldId="281"/>
            <ac:spMk id="15" creationId="{65A6DC02-681E-4AF7-AC6E-57CDDB2FBA28}"/>
          </ac:spMkLst>
        </pc:spChg>
      </pc:sldChg>
      <pc:sldChg chg="delSp modSp mod ord">
        <pc:chgData name="Sangston, Piper L" userId="eb85bab8-869c-43e9-ab7b-7bc16c0ab032" providerId="ADAL" clId="{8413103F-16EE-4494-BE1A-E02C0DA398DA}" dt="2023-09-08T19:05:24.431" v="1415"/>
        <pc:sldMkLst>
          <pc:docMk/>
          <pc:sldMk cId="3521561301" sldId="321"/>
        </pc:sldMkLst>
        <pc:spChg chg="del">
          <ac:chgData name="Sangston, Piper L" userId="eb85bab8-869c-43e9-ab7b-7bc16c0ab032" providerId="ADAL" clId="{8413103F-16EE-4494-BE1A-E02C0DA398DA}" dt="2023-09-08T18:46:23.843" v="1307" actId="478"/>
          <ac:spMkLst>
            <pc:docMk/>
            <pc:sldMk cId="3521561301" sldId="321"/>
            <ac:spMk id="4" creationId="{0C329F70-04F7-4C70-BCF8-D4371F54EF2F}"/>
          </ac:spMkLst>
        </pc:spChg>
        <pc:spChg chg="del">
          <ac:chgData name="Sangston, Piper L" userId="eb85bab8-869c-43e9-ab7b-7bc16c0ab032" providerId="ADAL" clId="{8413103F-16EE-4494-BE1A-E02C0DA398DA}" dt="2023-09-08T18:46:29.460" v="1308" actId="478"/>
          <ac:spMkLst>
            <pc:docMk/>
            <pc:sldMk cId="3521561301" sldId="321"/>
            <ac:spMk id="5" creationId="{06A3302E-502D-4151-81C9-5FD6AF9596D6}"/>
          </ac:spMkLst>
        </pc:spChg>
        <pc:spChg chg="mod">
          <ac:chgData name="Sangston, Piper L" userId="eb85bab8-869c-43e9-ab7b-7bc16c0ab032" providerId="ADAL" clId="{8413103F-16EE-4494-BE1A-E02C0DA398DA}" dt="2023-09-08T18:58:59.492" v="1401" actId="207"/>
          <ac:spMkLst>
            <pc:docMk/>
            <pc:sldMk cId="3521561301" sldId="321"/>
            <ac:spMk id="13" creationId="{C0287FEC-3826-4868-8D93-52429C6156F5}"/>
          </ac:spMkLst>
        </pc:spChg>
      </pc:sldChg>
      <pc:sldChg chg="addSp delSp modSp mod">
        <pc:chgData name="Sangston, Piper L" userId="eb85bab8-869c-43e9-ab7b-7bc16c0ab032" providerId="ADAL" clId="{8413103F-16EE-4494-BE1A-E02C0DA398DA}" dt="2023-09-08T18:50:30.894" v="1385" actId="27636"/>
        <pc:sldMkLst>
          <pc:docMk/>
          <pc:sldMk cId="2158886557" sldId="384"/>
        </pc:sldMkLst>
        <pc:spChg chg="mod">
          <ac:chgData name="Sangston, Piper L" userId="eb85bab8-869c-43e9-ab7b-7bc16c0ab032" providerId="ADAL" clId="{8413103F-16EE-4494-BE1A-E02C0DA398DA}" dt="2023-09-08T18:50:08.519" v="1372" actId="26606"/>
          <ac:spMkLst>
            <pc:docMk/>
            <pc:sldMk cId="2158886557" sldId="384"/>
            <ac:spMk id="11" creationId="{23418ADF-358F-4647-A511-FCFFEDA83429}"/>
          </ac:spMkLst>
        </pc:spChg>
        <pc:spChg chg="mod ord">
          <ac:chgData name="Sangston, Piper L" userId="eb85bab8-869c-43e9-ab7b-7bc16c0ab032" providerId="ADAL" clId="{8413103F-16EE-4494-BE1A-E02C0DA398DA}" dt="2023-09-08T18:50:30.894" v="1385" actId="27636"/>
          <ac:spMkLst>
            <pc:docMk/>
            <pc:sldMk cId="2158886557" sldId="384"/>
            <ac:spMk id="12" creationId="{E5127060-CDBF-435F-9009-A5451CCE305D}"/>
          </ac:spMkLst>
        </pc:spChg>
        <pc:spChg chg="del">
          <ac:chgData name="Sangston, Piper L" userId="eb85bab8-869c-43e9-ab7b-7bc16c0ab032" providerId="ADAL" clId="{8413103F-16EE-4494-BE1A-E02C0DA398DA}" dt="2023-09-08T18:50:08.519" v="1372" actId="26606"/>
          <ac:spMkLst>
            <pc:docMk/>
            <pc:sldMk cId="2158886557" sldId="384"/>
            <ac:spMk id="11277" creationId="{A5931BE0-4B93-4D6C-878E-ACC59D6B4587}"/>
          </ac:spMkLst>
        </pc:spChg>
        <pc:spChg chg="del">
          <ac:chgData name="Sangston, Piper L" userId="eb85bab8-869c-43e9-ab7b-7bc16c0ab032" providerId="ADAL" clId="{8413103F-16EE-4494-BE1A-E02C0DA398DA}" dt="2023-09-08T18:50:08.519" v="1372" actId="26606"/>
          <ac:spMkLst>
            <pc:docMk/>
            <pc:sldMk cId="2158886557" sldId="384"/>
            <ac:spMk id="11279" creationId="{C25C2D0C-89F2-4874-A67D-504E65834F64}"/>
          </ac:spMkLst>
        </pc:spChg>
        <pc:spChg chg="add">
          <ac:chgData name="Sangston, Piper L" userId="eb85bab8-869c-43e9-ab7b-7bc16c0ab032" providerId="ADAL" clId="{8413103F-16EE-4494-BE1A-E02C0DA398DA}" dt="2023-09-08T18:50:08.519" v="1372" actId="26606"/>
          <ac:spMkLst>
            <pc:docMk/>
            <pc:sldMk cId="2158886557" sldId="384"/>
            <ac:spMk id="11294" creationId="{A5931BE0-4B93-4D6C-878E-ACC59D6B4587}"/>
          </ac:spMkLst>
        </pc:spChg>
        <pc:grpChg chg="del">
          <ac:chgData name="Sangston, Piper L" userId="eb85bab8-869c-43e9-ab7b-7bc16c0ab032" providerId="ADAL" clId="{8413103F-16EE-4494-BE1A-E02C0DA398DA}" dt="2023-09-08T18:50:08.519" v="1372" actId="26606"/>
          <ac:grpSpMkLst>
            <pc:docMk/>
            <pc:sldMk cId="2158886557" sldId="384"/>
            <ac:grpSpMk id="11271" creationId="{3BDBC526-6DCD-4FF6-8395-D8C22E46E527}"/>
          </ac:grpSpMkLst>
        </pc:grpChg>
        <pc:grpChg chg="del">
          <ac:chgData name="Sangston, Piper L" userId="eb85bab8-869c-43e9-ab7b-7bc16c0ab032" providerId="ADAL" clId="{8413103F-16EE-4494-BE1A-E02C0DA398DA}" dt="2023-09-08T18:50:08.519" v="1372" actId="26606"/>
          <ac:grpSpMkLst>
            <pc:docMk/>
            <pc:sldMk cId="2158886557" sldId="384"/>
            <ac:grpSpMk id="11281" creationId="{73FD8943-49CD-489F-AF30-D186003CB059}"/>
          </ac:grpSpMkLst>
        </pc:grpChg>
        <pc:grpChg chg="add">
          <ac:chgData name="Sangston, Piper L" userId="eb85bab8-869c-43e9-ab7b-7bc16c0ab032" providerId="ADAL" clId="{8413103F-16EE-4494-BE1A-E02C0DA398DA}" dt="2023-09-08T18:50:08.519" v="1372" actId="26606"/>
          <ac:grpSpMkLst>
            <pc:docMk/>
            <pc:sldMk cId="2158886557" sldId="384"/>
            <ac:grpSpMk id="11288" creationId="{3BDBC526-6DCD-4FF6-8395-D8C22E46E527}"/>
          </ac:grpSpMkLst>
        </pc:grpChg>
        <pc:picChg chg="mod">
          <ac:chgData name="Sangston, Piper L" userId="eb85bab8-869c-43e9-ab7b-7bc16c0ab032" providerId="ADAL" clId="{8413103F-16EE-4494-BE1A-E02C0DA398DA}" dt="2023-09-08T18:50:08.519" v="1372" actId="26606"/>
          <ac:picMkLst>
            <pc:docMk/>
            <pc:sldMk cId="2158886557" sldId="384"/>
            <ac:picMk id="20" creationId="{528A7D8D-1AB5-46C4-93FA-D92C2FD51692}"/>
          </ac:picMkLst>
        </pc:picChg>
        <pc:picChg chg="mod ord">
          <ac:chgData name="Sangston, Piper L" userId="eb85bab8-869c-43e9-ab7b-7bc16c0ab032" providerId="ADAL" clId="{8413103F-16EE-4494-BE1A-E02C0DA398DA}" dt="2023-09-08T18:50:08.519" v="1372" actId="26606"/>
          <ac:picMkLst>
            <pc:docMk/>
            <pc:sldMk cId="2158886557" sldId="384"/>
            <ac:picMk id="25" creationId="{B7353C46-ACC1-4078-85C2-26B57B0E58B7}"/>
          </ac:picMkLst>
        </pc:picChg>
        <pc:picChg chg="mod">
          <ac:chgData name="Sangston, Piper L" userId="eb85bab8-869c-43e9-ab7b-7bc16c0ab032" providerId="ADAL" clId="{8413103F-16EE-4494-BE1A-E02C0DA398DA}" dt="2023-09-08T18:50:08.519" v="1372" actId="26606"/>
          <ac:picMkLst>
            <pc:docMk/>
            <pc:sldMk cId="2158886557" sldId="384"/>
            <ac:picMk id="11266" creationId="{164D83FC-8960-FF0F-95F3-C273DBB011A3}"/>
          </ac:picMkLst>
        </pc:picChg>
      </pc:sldChg>
      <pc:sldChg chg="modSp mod">
        <pc:chgData name="Sangston, Piper L" userId="eb85bab8-869c-43e9-ab7b-7bc16c0ab032" providerId="ADAL" clId="{8413103F-16EE-4494-BE1A-E02C0DA398DA}" dt="2023-09-07T21:43:10.111" v="992" actId="27636"/>
        <pc:sldMkLst>
          <pc:docMk/>
          <pc:sldMk cId="2313234867" sldId="389"/>
        </pc:sldMkLst>
        <pc:spChg chg="mod">
          <ac:chgData name="Sangston, Piper L" userId="eb85bab8-869c-43e9-ab7b-7bc16c0ab032" providerId="ADAL" clId="{8413103F-16EE-4494-BE1A-E02C0DA398DA}" dt="2023-09-07T21:43:10.111" v="992" actId="27636"/>
          <ac:spMkLst>
            <pc:docMk/>
            <pc:sldMk cId="2313234867" sldId="389"/>
            <ac:spMk id="3" creationId="{D3B60D6F-4D0F-4D33-B2A7-159C8583FF00}"/>
          </ac:spMkLst>
        </pc:spChg>
      </pc:sldChg>
      <pc:sldChg chg="addSp delSp modSp mod">
        <pc:chgData name="Sangston, Piper L" userId="eb85bab8-869c-43e9-ab7b-7bc16c0ab032" providerId="ADAL" clId="{8413103F-16EE-4494-BE1A-E02C0DA398DA}" dt="2023-09-07T21:43:32.431" v="993" actId="26606"/>
        <pc:sldMkLst>
          <pc:docMk/>
          <pc:sldMk cId="3247798845" sldId="391"/>
        </pc:sldMkLst>
        <pc:spChg chg="del">
          <ac:chgData name="Sangston, Piper L" userId="eb85bab8-869c-43e9-ab7b-7bc16c0ab032" providerId="ADAL" clId="{8413103F-16EE-4494-BE1A-E02C0DA398DA}" dt="2023-09-07T21:30:18.405" v="612" actId="478"/>
          <ac:spMkLst>
            <pc:docMk/>
            <pc:sldMk cId="3247798845" sldId="391"/>
            <ac:spMk id="4" creationId="{7823E305-6365-4345-8BD1-4A31C61D96CB}"/>
          </ac:spMkLst>
        </pc:spChg>
        <pc:spChg chg="del">
          <ac:chgData name="Sangston, Piper L" userId="eb85bab8-869c-43e9-ab7b-7bc16c0ab032" providerId="ADAL" clId="{8413103F-16EE-4494-BE1A-E02C0DA398DA}" dt="2023-09-07T21:30:20.776" v="613" actId="478"/>
          <ac:spMkLst>
            <pc:docMk/>
            <pc:sldMk cId="3247798845" sldId="391"/>
            <ac:spMk id="5" creationId="{0B37A3FF-ED32-4C4A-A21F-848A3BF6F896}"/>
          </ac:spMkLst>
        </pc:spChg>
        <pc:spChg chg="mod">
          <ac:chgData name="Sangston, Piper L" userId="eb85bab8-869c-43e9-ab7b-7bc16c0ab032" providerId="ADAL" clId="{8413103F-16EE-4494-BE1A-E02C0DA398DA}" dt="2023-09-07T21:43:32.431" v="993" actId="26606"/>
          <ac:spMkLst>
            <pc:docMk/>
            <pc:sldMk cId="3247798845" sldId="391"/>
            <ac:spMk id="22" creationId="{F8FAEED9-1ECD-45F9-87A0-9394BAEABB79}"/>
          </ac:spMkLst>
        </pc:spChg>
        <pc:spChg chg="mod ord">
          <ac:chgData name="Sangston, Piper L" userId="eb85bab8-869c-43e9-ab7b-7bc16c0ab032" providerId="ADAL" clId="{8413103F-16EE-4494-BE1A-E02C0DA398DA}" dt="2023-09-07T21:43:32.431" v="993" actId="26606"/>
          <ac:spMkLst>
            <pc:docMk/>
            <pc:sldMk cId="3247798845" sldId="391"/>
            <ac:spMk id="23" creationId="{8E5E4638-9BCB-4C2E-914F-CC868E2020D5}"/>
          </ac:spMkLst>
        </pc:spChg>
        <pc:spChg chg="del">
          <ac:chgData name="Sangston, Piper L" userId="eb85bab8-869c-43e9-ab7b-7bc16c0ab032" providerId="ADAL" clId="{8413103F-16EE-4494-BE1A-E02C0DA398DA}" dt="2023-09-07T21:43:32.431" v="993" actId="26606"/>
          <ac:spMkLst>
            <pc:docMk/>
            <pc:sldMk cId="3247798845" sldId="391"/>
            <ac:spMk id="12301" creationId="{A5931BE0-4B93-4D6C-878E-ACC59D6B4587}"/>
          </ac:spMkLst>
        </pc:spChg>
        <pc:spChg chg="del">
          <ac:chgData name="Sangston, Piper L" userId="eb85bab8-869c-43e9-ab7b-7bc16c0ab032" providerId="ADAL" clId="{8413103F-16EE-4494-BE1A-E02C0DA398DA}" dt="2023-09-07T21:43:32.431" v="993" actId="26606"/>
          <ac:spMkLst>
            <pc:docMk/>
            <pc:sldMk cId="3247798845" sldId="391"/>
            <ac:spMk id="12303" creationId="{C5D31EF7-7A67-43B2-8B5E-B4A6241B1A83}"/>
          </ac:spMkLst>
        </pc:spChg>
        <pc:spChg chg="add">
          <ac:chgData name="Sangston, Piper L" userId="eb85bab8-869c-43e9-ab7b-7bc16c0ab032" providerId="ADAL" clId="{8413103F-16EE-4494-BE1A-E02C0DA398DA}" dt="2023-09-07T21:43:32.431" v="993" actId="26606"/>
          <ac:spMkLst>
            <pc:docMk/>
            <pc:sldMk cId="3247798845" sldId="391"/>
            <ac:spMk id="12314" creationId="{A5931BE0-4B93-4D6C-878E-ACC59D6B4587}"/>
          </ac:spMkLst>
        </pc:spChg>
        <pc:spChg chg="add">
          <ac:chgData name="Sangston, Piper L" userId="eb85bab8-869c-43e9-ab7b-7bc16c0ab032" providerId="ADAL" clId="{8413103F-16EE-4494-BE1A-E02C0DA398DA}" dt="2023-09-07T21:43:32.431" v="993" actId="26606"/>
          <ac:spMkLst>
            <pc:docMk/>
            <pc:sldMk cId="3247798845" sldId="391"/>
            <ac:spMk id="12316" creationId="{34F32A54-C851-4ADC-B81A-DEE6F5A090E5}"/>
          </ac:spMkLst>
        </pc:spChg>
        <pc:grpChg chg="del">
          <ac:chgData name="Sangston, Piper L" userId="eb85bab8-869c-43e9-ab7b-7bc16c0ab032" providerId="ADAL" clId="{8413103F-16EE-4494-BE1A-E02C0DA398DA}" dt="2023-09-07T21:43:32.431" v="993" actId="26606"/>
          <ac:grpSpMkLst>
            <pc:docMk/>
            <pc:sldMk cId="3247798845" sldId="391"/>
            <ac:grpSpMk id="12295" creationId="{3BDBC526-6DCD-4FF6-8395-D8C22E46E527}"/>
          </ac:grpSpMkLst>
        </pc:grpChg>
        <pc:grpChg chg="add">
          <ac:chgData name="Sangston, Piper L" userId="eb85bab8-869c-43e9-ab7b-7bc16c0ab032" providerId="ADAL" clId="{8413103F-16EE-4494-BE1A-E02C0DA398DA}" dt="2023-09-07T21:43:32.431" v="993" actId="26606"/>
          <ac:grpSpMkLst>
            <pc:docMk/>
            <pc:sldMk cId="3247798845" sldId="391"/>
            <ac:grpSpMk id="12308" creationId="{3BDBC526-6DCD-4FF6-8395-D8C22E46E527}"/>
          </ac:grpSpMkLst>
        </pc:grpChg>
        <pc:picChg chg="mod">
          <ac:chgData name="Sangston, Piper L" userId="eb85bab8-869c-43e9-ab7b-7bc16c0ab032" providerId="ADAL" clId="{8413103F-16EE-4494-BE1A-E02C0DA398DA}" dt="2023-09-07T21:43:32.431" v="993" actId="26606"/>
          <ac:picMkLst>
            <pc:docMk/>
            <pc:sldMk cId="3247798845" sldId="391"/>
            <ac:picMk id="27" creationId="{9E660784-34E2-4CDA-926A-DDD6AAF35046}"/>
          </ac:picMkLst>
        </pc:picChg>
        <pc:picChg chg="mod">
          <ac:chgData name="Sangston, Piper L" userId="eb85bab8-869c-43e9-ab7b-7bc16c0ab032" providerId="ADAL" clId="{8413103F-16EE-4494-BE1A-E02C0DA398DA}" dt="2023-09-07T21:43:32.431" v="993" actId="26606"/>
          <ac:picMkLst>
            <pc:docMk/>
            <pc:sldMk cId="3247798845" sldId="391"/>
            <ac:picMk id="12290" creationId="{47CADB1F-1F75-7C90-F2C4-CC241FBD5F74}"/>
          </ac:picMkLst>
        </pc:picChg>
      </pc:sldChg>
      <pc:sldChg chg="delSp modSp mod ord">
        <pc:chgData name="Sangston, Piper L" userId="eb85bab8-869c-43e9-ab7b-7bc16c0ab032" providerId="ADAL" clId="{8413103F-16EE-4494-BE1A-E02C0DA398DA}" dt="2023-09-08T19:03:50.106" v="1411" actId="478"/>
        <pc:sldMkLst>
          <pc:docMk/>
          <pc:sldMk cId="1742995856" sldId="392"/>
        </pc:sldMkLst>
        <pc:spChg chg="del">
          <ac:chgData name="Sangston, Piper L" userId="eb85bab8-869c-43e9-ab7b-7bc16c0ab032" providerId="ADAL" clId="{8413103F-16EE-4494-BE1A-E02C0DA398DA}" dt="2023-09-08T19:03:44.840" v="1410" actId="478"/>
          <ac:spMkLst>
            <pc:docMk/>
            <pc:sldMk cId="1742995856" sldId="392"/>
            <ac:spMk id="2" creationId="{2184F49C-3FCB-A842-7A40-8FA1F1EFE51A}"/>
          </ac:spMkLst>
        </pc:spChg>
        <pc:spChg chg="del">
          <ac:chgData name="Sangston, Piper L" userId="eb85bab8-869c-43e9-ab7b-7bc16c0ab032" providerId="ADAL" clId="{8413103F-16EE-4494-BE1A-E02C0DA398DA}" dt="2023-09-08T19:03:50.106" v="1411" actId="478"/>
          <ac:spMkLst>
            <pc:docMk/>
            <pc:sldMk cId="1742995856" sldId="392"/>
            <ac:spMk id="3" creationId="{05A4C744-CE19-ADCB-247B-6A796EC8A5ED}"/>
          </ac:spMkLst>
        </pc:spChg>
        <pc:spChg chg="mod">
          <ac:chgData name="Sangston, Piper L" userId="eb85bab8-869c-43e9-ab7b-7bc16c0ab032" providerId="ADAL" clId="{8413103F-16EE-4494-BE1A-E02C0DA398DA}" dt="2023-09-07T21:14:24.386" v="491" actId="20577"/>
          <ac:spMkLst>
            <pc:docMk/>
            <pc:sldMk cId="1742995856" sldId="392"/>
            <ac:spMk id="6" creationId="{5C494ACC-8972-21AC-A9F2-9589E55A335F}"/>
          </ac:spMkLst>
        </pc:spChg>
      </pc:sldChg>
      <pc:sldChg chg="modSp ord">
        <pc:chgData name="Sangston, Piper L" userId="eb85bab8-869c-43e9-ab7b-7bc16c0ab032" providerId="ADAL" clId="{8413103F-16EE-4494-BE1A-E02C0DA398DA}" dt="2023-09-08T18:49:23.961" v="1371" actId="20577"/>
        <pc:sldMkLst>
          <pc:docMk/>
          <pc:sldMk cId="1592145314" sldId="393"/>
        </pc:sldMkLst>
        <pc:graphicFrameChg chg="mod">
          <ac:chgData name="Sangston, Piper L" userId="eb85bab8-869c-43e9-ab7b-7bc16c0ab032" providerId="ADAL" clId="{8413103F-16EE-4494-BE1A-E02C0DA398DA}" dt="2023-09-08T18:49:23.961" v="1371" actId="20577"/>
          <ac:graphicFrameMkLst>
            <pc:docMk/>
            <pc:sldMk cId="1592145314" sldId="393"/>
            <ac:graphicFrameMk id="8" creationId="{AABB9287-044A-8C3E-F134-DAA2C656BCD8}"/>
          </ac:graphicFrameMkLst>
        </pc:graphicFrameChg>
      </pc:sldChg>
      <pc:sldChg chg="delSp modSp mod">
        <pc:chgData name="Sangston, Piper L" userId="eb85bab8-869c-43e9-ab7b-7bc16c0ab032" providerId="ADAL" clId="{8413103F-16EE-4494-BE1A-E02C0DA398DA}" dt="2023-09-08T18:53:29.816" v="1398" actId="478"/>
        <pc:sldMkLst>
          <pc:docMk/>
          <pc:sldMk cId="681437364" sldId="396"/>
        </pc:sldMkLst>
        <pc:spChg chg="del mod">
          <ac:chgData name="Sangston, Piper L" userId="eb85bab8-869c-43e9-ab7b-7bc16c0ab032" providerId="ADAL" clId="{8413103F-16EE-4494-BE1A-E02C0DA398DA}" dt="2023-09-08T18:53:27.079" v="1397" actId="478"/>
          <ac:spMkLst>
            <pc:docMk/>
            <pc:sldMk cId="681437364" sldId="396"/>
            <ac:spMk id="2" creationId="{0A451679-1C58-9408-A4CA-5A92DB8362AA}"/>
          </ac:spMkLst>
        </pc:spChg>
        <pc:spChg chg="del mod">
          <ac:chgData name="Sangston, Piper L" userId="eb85bab8-869c-43e9-ab7b-7bc16c0ab032" providerId="ADAL" clId="{8413103F-16EE-4494-BE1A-E02C0DA398DA}" dt="2023-09-08T18:53:29.816" v="1398" actId="478"/>
          <ac:spMkLst>
            <pc:docMk/>
            <pc:sldMk cId="681437364" sldId="396"/>
            <ac:spMk id="3" creationId="{4624D96E-4417-7843-BAEF-06E61CDD6815}"/>
          </ac:spMkLst>
        </pc:spChg>
        <pc:picChg chg="mod">
          <ac:chgData name="Sangston, Piper L" userId="eb85bab8-869c-43e9-ab7b-7bc16c0ab032" providerId="ADAL" clId="{8413103F-16EE-4494-BE1A-E02C0DA398DA}" dt="2023-09-07T21:30:36.195" v="615" actId="1076"/>
          <ac:picMkLst>
            <pc:docMk/>
            <pc:sldMk cId="681437364" sldId="396"/>
            <ac:picMk id="5122" creationId="{207E11C8-1F20-927D-A4CE-E6A709D887A7}"/>
          </ac:picMkLst>
        </pc:picChg>
      </pc:sldChg>
      <pc:sldChg chg="delSp mod">
        <pc:chgData name="Sangston, Piper L" userId="eb85bab8-869c-43e9-ab7b-7bc16c0ab032" providerId="ADAL" clId="{8413103F-16EE-4494-BE1A-E02C0DA398DA}" dt="2023-09-08T18:47:08.926" v="1310" actId="478"/>
        <pc:sldMkLst>
          <pc:docMk/>
          <pc:sldMk cId="2374384355" sldId="397"/>
        </pc:sldMkLst>
        <pc:spChg chg="del">
          <ac:chgData name="Sangston, Piper L" userId="eb85bab8-869c-43e9-ab7b-7bc16c0ab032" providerId="ADAL" clId="{8413103F-16EE-4494-BE1A-E02C0DA398DA}" dt="2023-09-08T18:47:05.093" v="1309" actId="478"/>
          <ac:spMkLst>
            <pc:docMk/>
            <pc:sldMk cId="2374384355" sldId="397"/>
            <ac:spMk id="2" creationId="{AB0B1501-6D94-EAE6-DA17-73FD0D7A04E6}"/>
          </ac:spMkLst>
        </pc:spChg>
        <pc:spChg chg="del">
          <ac:chgData name="Sangston, Piper L" userId="eb85bab8-869c-43e9-ab7b-7bc16c0ab032" providerId="ADAL" clId="{8413103F-16EE-4494-BE1A-E02C0DA398DA}" dt="2023-09-08T18:47:08.926" v="1310" actId="478"/>
          <ac:spMkLst>
            <pc:docMk/>
            <pc:sldMk cId="2374384355" sldId="397"/>
            <ac:spMk id="3" creationId="{DA89C68C-6390-77C6-36B4-87EE2FFEAA08}"/>
          </ac:spMkLst>
        </pc:spChg>
      </pc:sldChg>
      <pc:sldChg chg="ord">
        <pc:chgData name="Sangston, Piper L" userId="eb85bab8-869c-43e9-ab7b-7bc16c0ab032" providerId="ADAL" clId="{8413103F-16EE-4494-BE1A-E02C0DA398DA}" dt="2023-09-08T18:44:43.963" v="1306"/>
        <pc:sldMkLst>
          <pc:docMk/>
          <pc:sldMk cId="3732477524" sldId="398"/>
        </pc:sldMkLst>
      </pc:sldChg>
      <pc:sldChg chg="delSp modSp mod ord">
        <pc:chgData name="Sangston, Piper L" userId="eb85bab8-869c-43e9-ab7b-7bc16c0ab032" providerId="ADAL" clId="{8413103F-16EE-4494-BE1A-E02C0DA398DA}" dt="2023-09-08T19:09:03.113" v="1423" actId="478"/>
        <pc:sldMkLst>
          <pc:docMk/>
          <pc:sldMk cId="3556618494" sldId="399"/>
        </pc:sldMkLst>
        <pc:spChg chg="del">
          <ac:chgData name="Sangston, Piper L" userId="eb85bab8-869c-43e9-ab7b-7bc16c0ab032" providerId="ADAL" clId="{8413103F-16EE-4494-BE1A-E02C0DA398DA}" dt="2023-09-08T19:08:59.707" v="1422" actId="478"/>
          <ac:spMkLst>
            <pc:docMk/>
            <pc:sldMk cId="3556618494" sldId="399"/>
            <ac:spMk id="2" creationId="{0D8DBA14-A451-F479-CBDD-EDE90707A1EE}"/>
          </ac:spMkLst>
        </pc:spChg>
        <pc:spChg chg="del">
          <ac:chgData name="Sangston, Piper L" userId="eb85bab8-869c-43e9-ab7b-7bc16c0ab032" providerId="ADAL" clId="{8413103F-16EE-4494-BE1A-E02C0DA398DA}" dt="2023-09-08T19:09:03.113" v="1423" actId="478"/>
          <ac:spMkLst>
            <pc:docMk/>
            <pc:sldMk cId="3556618494" sldId="399"/>
            <ac:spMk id="3" creationId="{E605374F-119E-CEE8-7724-0BA0D5D1D575}"/>
          </ac:spMkLst>
        </pc:spChg>
        <pc:picChg chg="mod">
          <ac:chgData name="Sangston, Piper L" userId="eb85bab8-869c-43e9-ab7b-7bc16c0ab032" providerId="ADAL" clId="{8413103F-16EE-4494-BE1A-E02C0DA398DA}" dt="2023-09-07T20:52:45.402" v="478" actId="14100"/>
          <ac:picMkLst>
            <pc:docMk/>
            <pc:sldMk cId="3556618494" sldId="399"/>
            <ac:picMk id="8194" creationId="{846C7C74-75E8-D84E-0472-5B62477E00B8}"/>
          </ac:picMkLst>
        </pc:picChg>
      </pc:sldChg>
      <pc:sldChg chg="addSp modSp mod ord">
        <pc:chgData name="Sangston, Piper L" userId="eb85bab8-869c-43e9-ab7b-7bc16c0ab032" providerId="ADAL" clId="{8413103F-16EE-4494-BE1A-E02C0DA398DA}" dt="2023-09-07T22:02:58.122" v="1050" actId="20577"/>
        <pc:sldMkLst>
          <pc:docMk/>
          <pc:sldMk cId="2528539783" sldId="401"/>
        </pc:sldMkLst>
        <pc:spChg chg="add mod">
          <ac:chgData name="Sangston, Piper L" userId="eb85bab8-869c-43e9-ab7b-7bc16c0ab032" providerId="ADAL" clId="{8413103F-16EE-4494-BE1A-E02C0DA398DA}" dt="2023-09-07T22:02:58.122" v="1050" actId="20577"/>
          <ac:spMkLst>
            <pc:docMk/>
            <pc:sldMk cId="2528539783" sldId="401"/>
            <ac:spMk id="6" creationId="{F092AD1E-5C18-4E64-B2C8-2962721752B2}"/>
          </ac:spMkLst>
        </pc:spChg>
      </pc:sldChg>
      <pc:sldChg chg="addSp delSp modSp new mod setBg">
        <pc:chgData name="Sangston, Piper L" userId="eb85bab8-869c-43e9-ab7b-7bc16c0ab032" providerId="ADAL" clId="{8413103F-16EE-4494-BE1A-E02C0DA398DA}" dt="2023-09-08T19:02:15.308" v="1409" actId="478"/>
        <pc:sldMkLst>
          <pc:docMk/>
          <pc:sldMk cId="1480388971" sldId="402"/>
        </pc:sldMkLst>
        <pc:spChg chg="mod">
          <ac:chgData name="Sangston, Piper L" userId="eb85bab8-869c-43e9-ab7b-7bc16c0ab032" providerId="ADAL" clId="{8413103F-16EE-4494-BE1A-E02C0DA398DA}" dt="2023-09-06T15:47:09.566" v="238" actId="26606"/>
          <ac:spMkLst>
            <pc:docMk/>
            <pc:sldMk cId="1480388971" sldId="402"/>
            <ac:spMk id="2" creationId="{77F049A2-E427-7FA3-D244-A4C1EA2720B5}"/>
          </ac:spMkLst>
        </pc:spChg>
        <pc:spChg chg="mod">
          <ac:chgData name="Sangston, Piper L" userId="eb85bab8-869c-43e9-ab7b-7bc16c0ab032" providerId="ADAL" clId="{8413103F-16EE-4494-BE1A-E02C0DA398DA}" dt="2023-09-07T21:26:07.803" v="593" actId="1076"/>
          <ac:spMkLst>
            <pc:docMk/>
            <pc:sldMk cId="1480388971" sldId="402"/>
            <ac:spMk id="3" creationId="{7D197603-E7D0-909E-6443-C04BBA8D052E}"/>
          </ac:spMkLst>
        </pc:spChg>
        <pc:spChg chg="del">
          <ac:chgData name="Sangston, Piper L" userId="eb85bab8-869c-43e9-ab7b-7bc16c0ab032" providerId="ADAL" clId="{8413103F-16EE-4494-BE1A-E02C0DA398DA}" dt="2023-09-06T15:47:01.801" v="237"/>
          <ac:spMkLst>
            <pc:docMk/>
            <pc:sldMk cId="1480388971" sldId="402"/>
            <ac:spMk id="4" creationId="{B160E8AD-1114-0C7D-AC0E-06B56FB26D48}"/>
          </ac:spMkLst>
        </pc:spChg>
        <pc:spChg chg="del mod">
          <ac:chgData name="Sangston, Piper L" userId="eb85bab8-869c-43e9-ab7b-7bc16c0ab032" providerId="ADAL" clId="{8413103F-16EE-4494-BE1A-E02C0DA398DA}" dt="2023-09-08T19:02:15.308" v="1409" actId="478"/>
          <ac:spMkLst>
            <pc:docMk/>
            <pc:sldMk cId="1480388971" sldId="402"/>
            <ac:spMk id="5" creationId="{D276A100-3E2B-E2BC-4A75-9AA15075BD3C}"/>
          </ac:spMkLst>
        </pc:spChg>
        <pc:spChg chg="del mod">
          <ac:chgData name="Sangston, Piper L" userId="eb85bab8-869c-43e9-ab7b-7bc16c0ab032" providerId="ADAL" clId="{8413103F-16EE-4494-BE1A-E02C0DA398DA}" dt="2023-09-08T19:02:09.389" v="1408" actId="478"/>
          <ac:spMkLst>
            <pc:docMk/>
            <pc:sldMk cId="1480388971" sldId="402"/>
            <ac:spMk id="6" creationId="{2C9A3702-E84D-F14F-3E5B-B3294AD67F6F}"/>
          </ac:spMkLst>
        </pc:spChg>
        <pc:spChg chg="mod">
          <ac:chgData name="Sangston, Piper L" userId="eb85bab8-869c-43e9-ab7b-7bc16c0ab032" providerId="ADAL" clId="{8413103F-16EE-4494-BE1A-E02C0DA398DA}" dt="2023-09-06T15:47:09.566" v="238" actId="26606"/>
          <ac:spMkLst>
            <pc:docMk/>
            <pc:sldMk cId="1480388971" sldId="402"/>
            <ac:spMk id="7" creationId="{D5B3696D-637F-67C7-AF3D-007D0DF9261B}"/>
          </ac:spMkLst>
        </pc:spChg>
        <pc:spChg chg="add">
          <ac:chgData name="Sangston, Piper L" userId="eb85bab8-869c-43e9-ab7b-7bc16c0ab032" providerId="ADAL" clId="{8413103F-16EE-4494-BE1A-E02C0DA398DA}" dt="2023-09-06T15:47:09.566" v="238" actId="26606"/>
          <ac:spMkLst>
            <pc:docMk/>
            <pc:sldMk cId="1480388971" sldId="402"/>
            <ac:spMk id="1037" creationId="{A5931BE0-4B93-4D6C-878E-ACC59D6B4587}"/>
          </ac:spMkLst>
        </pc:spChg>
        <pc:spChg chg="add">
          <ac:chgData name="Sangston, Piper L" userId="eb85bab8-869c-43e9-ab7b-7bc16c0ab032" providerId="ADAL" clId="{8413103F-16EE-4494-BE1A-E02C0DA398DA}" dt="2023-09-06T15:47:09.566" v="238" actId="26606"/>
          <ac:spMkLst>
            <pc:docMk/>
            <pc:sldMk cId="1480388971" sldId="402"/>
            <ac:spMk id="1043" creationId="{3E6AA126-9DDC-4FBE-AEE6-8D0E982B0E2C}"/>
          </ac:spMkLst>
        </pc:spChg>
        <pc:grpChg chg="add">
          <ac:chgData name="Sangston, Piper L" userId="eb85bab8-869c-43e9-ab7b-7bc16c0ab032" providerId="ADAL" clId="{8413103F-16EE-4494-BE1A-E02C0DA398DA}" dt="2023-09-06T15:47:09.566" v="238" actId="26606"/>
          <ac:grpSpMkLst>
            <pc:docMk/>
            <pc:sldMk cId="1480388971" sldId="402"/>
            <ac:grpSpMk id="1031" creationId="{3BDBC526-6DCD-4FF6-8395-D8C22E46E527}"/>
          </ac:grpSpMkLst>
        </pc:grpChg>
        <pc:grpChg chg="add">
          <ac:chgData name="Sangston, Piper L" userId="eb85bab8-869c-43e9-ab7b-7bc16c0ab032" providerId="ADAL" clId="{8413103F-16EE-4494-BE1A-E02C0DA398DA}" dt="2023-09-06T15:47:09.566" v="238" actId="26606"/>
          <ac:grpSpMkLst>
            <pc:docMk/>
            <pc:sldMk cId="1480388971" sldId="402"/>
            <ac:grpSpMk id="1039" creationId="{11F8F457-0192-4F9A-9EEF-D784521FAC11}"/>
          </ac:grpSpMkLst>
        </pc:grpChg>
        <pc:picChg chg="add mod ord">
          <ac:chgData name="Sangston, Piper L" userId="eb85bab8-869c-43e9-ab7b-7bc16c0ab032" providerId="ADAL" clId="{8413103F-16EE-4494-BE1A-E02C0DA398DA}" dt="2023-09-06T15:47:09.566" v="238" actId="26606"/>
          <ac:picMkLst>
            <pc:docMk/>
            <pc:sldMk cId="1480388971" sldId="402"/>
            <ac:picMk id="1026" creationId="{C51E474B-99D7-659D-EB66-30635B2A60E5}"/>
          </ac:picMkLst>
        </pc:picChg>
      </pc:sldChg>
      <pc:sldChg chg="addSp delSp modSp new mod setBg addAnim delAnim modAnim">
        <pc:chgData name="Sangston, Piper L" userId="eb85bab8-869c-43e9-ab7b-7bc16c0ab032" providerId="ADAL" clId="{8413103F-16EE-4494-BE1A-E02C0DA398DA}" dt="2023-09-07T21:40:52.797" v="981" actId="1076"/>
        <pc:sldMkLst>
          <pc:docMk/>
          <pc:sldMk cId="681778233" sldId="403"/>
        </pc:sldMkLst>
        <pc:spChg chg="add del">
          <ac:chgData name="Sangston, Piper L" userId="eb85bab8-869c-43e9-ab7b-7bc16c0ab032" providerId="ADAL" clId="{8413103F-16EE-4494-BE1A-E02C0DA398DA}" dt="2023-09-07T21:38:01.852" v="750" actId="26606"/>
          <ac:spMkLst>
            <pc:docMk/>
            <pc:sldMk cId="681778233" sldId="403"/>
            <ac:spMk id="2" creationId="{42EB5BF0-6F40-6D67-6BAC-ED649A772665}"/>
          </ac:spMkLst>
        </pc:spChg>
        <pc:spChg chg="mod">
          <ac:chgData name="Sangston, Piper L" userId="eb85bab8-869c-43e9-ab7b-7bc16c0ab032" providerId="ADAL" clId="{8413103F-16EE-4494-BE1A-E02C0DA398DA}" dt="2023-09-07T21:38:44.284" v="952" actId="26606"/>
          <ac:spMkLst>
            <pc:docMk/>
            <pc:sldMk cId="681778233" sldId="403"/>
            <ac:spMk id="3" creationId="{886ED3BC-F109-AC94-3DCC-4ACFDF9FA4B2}"/>
          </ac:spMkLst>
        </pc:spChg>
        <pc:spChg chg="mod">
          <ac:chgData name="Sangston, Piper L" userId="eb85bab8-869c-43e9-ab7b-7bc16c0ab032" providerId="ADAL" clId="{8413103F-16EE-4494-BE1A-E02C0DA398DA}" dt="2023-09-07T21:38:44.284" v="952" actId="26606"/>
          <ac:spMkLst>
            <pc:docMk/>
            <pc:sldMk cId="681778233" sldId="403"/>
            <ac:spMk id="4" creationId="{406577DA-D505-5D43-2CA0-62A36BA8BC38}"/>
          </ac:spMkLst>
        </pc:spChg>
        <pc:spChg chg="mod">
          <ac:chgData name="Sangston, Piper L" userId="eb85bab8-869c-43e9-ab7b-7bc16c0ab032" providerId="ADAL" clId="{8413103F-16EE-4494-BE1A-E02C0DA398DA}" dt="2023-09-07T21:38:44.284" v="952" actId="26606"/>
          <ac:spMkLst>
            <pc:docMk/>
            <pc:sldMk cId="681778233" sldId="403"/>
            <ac:spMk id="5" creationId="{C58098E4-D693-0405-3F02-4076DAEF5322}"/>
          </ac:spMkLst>
        </pc:spChg>
        <pc:spChg chg="mod ord">
          <ac:chgData name="Sangston, Piper L" userId="eb85bab8-869c-43e9-ab7b-7bc16c0ab032" providerId="ADAL" clId="{8413103F-16EE-4494-BE1A-E02C0DA398DA}" dt="2023-09-07T21:40:39.307" v="979" actId="20577"/>
          <ac:spMkLst>
            <pc:docMk/>
            <pc:sldMk cId="681778233" sldId="403"/>
            <ac:spMk id="6" creationId="{4C917B1F-7B8D-25F4-BBAB-893AE541444B}"/>
          </ac:spMkLst>
        </pc:spChg>
        <pc:spChg chg="mod ord">
          <ac:chgData name="Sangston, Piper L" userId="eb85bab8-869c-43e9-ab7b-7bc16c0ab032" providerId="ADAL" clId="{8413103F-16EE-4494-BE1A-E02C0DA398DA}" dt="2023-09-07T21:40:52.797" v="981" actId="1076"/>
          <ac:spMkLst>
            <pc:docMk/>
            <pc:sldMk cId="681778233" sldId="403"/>
            <ac:spMk id="7" creationId="{94C0ADBB-5292-7C97-F217-3FA64F129BD3}"/>
          </ac:spMkLst>
        </pc:spChg>
        <pc:spChg chg="add del">
          <ac:chgData name="Sangston, Piper L" userId="eb85bab8-869c-43e9-ab7b-7bc16c0ab032" providerId="ADAL" clId="{8413103F-16EE-4494-BE1A-E02C0DA398DA}" dt="2023-09-07T21:38:01.830" v="749" actId="26606"/>
          <ac:spMkLst>
            <pc:docMk/>
            <pc:sldMk cId="681778233" sldId="403"/>
            <ac:spMk id="13" creationId="{82184FF4-7029-4ED7-813A-192E60608764}"/>
          </ac:spMkLst>
        </pc:spChg>
        <pc:spChg chg="add del">
          <ac:chgData name="Sangston, Piper L" userId="eb85bab8-869c-43e9-ab7b-7bc16c0ab032" providerId="ADAL" clId="{8413103F-16EE-4494-BE1A-E02C0DA398DA}" dt="2023-09-07T21:38:01.830" v="749" actId="26606"/>
          <ac:spMkLst>
            <pc:docMk/>
            <pc:sldMk cId="681778233" sldId="403"/>
            <ac:spMk id="15" creationId="{AAA7AB09-557C-41AD-9113-FF9F68FA1035}"/>
          </ac:spMkLst>
        </pc:spChg>
        <pc:spChg chg="add del">
          <ac:chgData name="Sangston, Piper L" userId="eb85bab8-869c-43e9-ab7b-7bc16c0ab032" providerId="ADAL" clId="{8413103F-16EE-4494-BE1A-E02C0DA398DA}" dt="2023-09-07T21:38:01.830" v="749" actId="26606"/>
          <ac:spMkLst>
            <pc:docMk/>
            <pc:sldMk cId="681778233" sldId="403"/>
            <ac:spMk id="17" creationId="{EF99ECAA-1F11-4937-BBA6-51935AB44C9D}"/>
          </ac:spMkLst>
        </pc:spChg>
        <pc:spChg chg="add del">
          <ac:chgData name="Sangston, Piper L" userId="eb85bab8-869c-43e9-ab7b-7bc16c0ab032" providerId="ADAL" clId="{8413103F-16EE-4494-BE1A-E02C0DA398DA}" dt="2023-09-07T21:38:01.830" v="749" actId="26606"/>
          <ac:spMkLst>
            <pc:docMk/>
            <pc:sldMk cId="681778233" sldId="403"/>
            <ac:spMk id="25" creationId="{E76424EA-2FE7-47E5-99E5-7EDD3063F712}"/>
          </ac:spMkLst>
        </pc:spChg>
        <pc:spChg chg="add del">
          <ac:chgData name="Sangston, Piper L" userId="eb85bab8-869c-43e9-ab7b-7bc16c0ab032" providerId="ADAL" clId="{8413103F-16EE-4494-BE1A-E02C0DA398DA}" dt="2023-09-07T21:38:01.830" v="749" actId="26606"/>
          <ac:spMkLst>
            <pc:docMk/>
            <pc:sldMk cId="681778233" sldId="403"/>
            <ac:spMk id="27" creationId="{1DB043B4-68C6-45B9-82AC-A5800EADB8DB}"/>
          </ac:spMkLst>
        </pc:spChg>
        <pc:spChg chg="add del">
          <ac:chgData name="Sangston, Piper L" userId="eb85bab8-869c-43e9-ab7b-7bc16c0ab032" providerId="ADAL" clId="{8413103F-16EE-4494-BE1A-E02C0DA398DA}" dt="2023-09-07T21:38:01.830" v="749" actId="26606"/>
          <ac:spMkLst>
            <pc:docMk/>
            <pc:sldMk cId="681778233" sldId="403"/>
            <ac:spMk id="33" creationId="{34520CD9-5C02-4804-B8B5-9D167FDA985E}"/>
          </ac:spMkLst>
        </pc:spChg>
        <pc:spChg chg="add del">
          <ac:chgData name="Sangston, Piper L" userId="eb85bab8-869c-43e9-ab7b-7bc16c0ab032" providerId="ADAL" clId="{8413103F-16EE-4494-BE1A-E02C0DA398DA}" dt="2023-09-07T21:38:01.830" v="749" actId="26606"/>
          <ac:spMkLst>
            <pc:docMk/>
            <pc:sldMk cId="681778233" sldId="403"/>
            <ac:spMk id="35" creationId="{7AEC842D-C905-4DEA-B1C3-CA51995C572A}"/>
          </ac:spMkLst>
        </pc:spChg>
        <pc:spChg chg="add del">
          <ac:chgData name="Sangston, Piper L" userId="eb85bab8-869c-43e9-ab7b-7bc16c0ab032" providerId="ADAL" clId="{8413103F-16EE-4494-BE1A-E02C0DA398DA}" dt="2023-09-07T21:38:44.284" v="952" actId="26606"/>
          <ac:spMkLst>
            <pc:docMk/>
            <pc:sldMk cId="681778233" sldId="403"/>
            <ac:spMk id="37" creationId="{82184FF4-7029-4ED7-813A-192E60608764}"/>
          </ac:spMkLst>
        </pc:spChg>
        <pc:spChg chg="add del">
          <ac:chgData name="Sangston, Piper L" userId="eb85bab8-869c-43e9-ab7b-7bc16c0ab032" providerId="ADAL" clId="{8413103F-16EE-4494-BE1A-E02C0DA398DA}" dt="2023-09-07T21:38:44.284" v="952" actId="26606"/>
          <ac:spMkLst>
            <pc:docMk/>
            <pc:sldMk cId="681778233" sldId="403"/>
            <ac:spMk id="38" creationId="{AAA7AB09-557C-41AD-9113-FF9F68FA1035}"/>
          </ac:spMkLst>
        </pc:spChg>
        <pc:spChg chg="add del">
          <ac:chgData name="Sangston, Piper L" userId="eb85bab8-869c-43e9-ab7b-7bc16c0ab032" providerId="ADAL" clId="{8413103F-16EE-4494-BE1A-E02C0DA398DA}" dt="2023-09-07T21:38:44.284" v="952" actId="26606"/>
          <ac:spMkLst>
            <pc:docMk/>
            <pc:sldMk cId="681778233" sldId="403"/>
            <ac:spMk id="39" creationId="{EF99ECAA-1F11-4937-BBA6-51935AB44C9D}"/>
          </ac:spMkLst>
        </pc:spChg>
        <pc:spChg chg="add del">
          <ac:chgData name="Sangston, Piper L" userId="eb85bab8-869c-43e9-ab7b-7bc16c0ab032" providerId="ADAL" clId="{8413103F-16EE-4494-BE1A-E02C0DA398DA}" dt="2023-09-07T21:38:44.284" v="952" actId="26606"/>
          <ac:spMkLst>
            <pc:docMk/>
            <pc:sldMk cId="681778233" sldId="403"/>
            <ac:spMk id="45" creationId="{E76424EA-2FE7-47E5-99E5-7EDD3063F712}"/>
          </ac:spMkLst>
        </pc:spChg>
        <pc:spChg chg="add del">
          <ac:chgData name="Sangston, Piper L" userId="eb85bab8-869c-43e9-ab7b-7bc16c0ab032" providerId="ADAL" clId="{8413103F-16EE-4494-BE1A-E02C0DA398DA}" dt="2023-09-07T21:38:44.284" v="952" actId="26606"/>
          <ac:spMkLst>
            <pc:docMk/>
            <pc:sldMk cId="681778233" sldId="403"/>
            <ac:spMk id="47" creationId="{1DB043B4-68C6-45B9-82AC-A5800EADB8DB}"/>
          </ac:spMkLst>
        </pc:spChg>
        <pc:spChg chg="add del">
          <ac:chgData name="Sangston, Piper L" userId="eb85bab8-869c-43e9-ab7b-7bc16c0ab032" providerId="ADAL" clId="{8413103F-16EE-4494-BE1A-E02C0DA398DA}" dt="2023-09-07T21:38:44.284" v="952" actId="26606"/>
          <ac:spMkLst>
            <pc:docMk/>
            <pc:sldMk cId="681778233" sldId="403"/>
            <ac:spMk id="48" creationId="{7AEC842D-C905-4DEA-B1C3-CA51995C572A}"/>
          </ac:spMkLst>
        </pc:spChg>
        <pc:spChg chg="add del">
          <ac:chgData name="Sangston, Piper L" userId="eb85bab8-869c-43e9-ab7b-7bc16c0ab032" providerId="ADAL" clId="{8413103F-16EE-4494-BE1A-E02C0DA398DA}" dt="2023-09-07T21:38:44.284" v="952" actId="26606"/>
          <ac:spMkLst>
            <pc:docMk/>
            <pc:sldMk cId="681778233" sldId="403"/>
            <ac:spMk id="51" creationId="{3F7CD3B8-4EAD-4444-9EB3-CA03A6612804}"/>
          </ac:spMkLst>
        </pc:spChg>
        <pc:spChg chg="add">
          <ac:chgData name="Sangston, Piper L" userId="eb85bab8-869c-43e9-ab7b-7bc16c0ab032" providerId="ADAL" clId="{8413103F-16EE-4494-BE1A-E02C0DA398DA}" dt="2023-09-07T21:38:44.284" v="952" actId="26606"/>
          <ac:spMkLst>
            <pc:docMk/>
            <pc:sldMk cId="681778233" sldId="403"/>
            <ac:spMk id="56" creationId="{82184FF4-7029-4ED7-813A-192E60608764}"/>
          </ac:spMkLst>
        </pc:spChg>
        <pc:spChg chg="add">
          <ac:chgData name="Sangston, Piper L" userId="eb85bab8-869c-43e9-ab7b-7bc16c0ab032" providerId="ADAL" clId="{8413103F-16EE-4494-BE1A-E02C0DA398DA}" dt="2023-09-07T21:38:44.284" v="952" actId="26606"/>
          <ac:spMkLst>
            <pc:docMk/>
            <pc:sldMk cId="681778233" sldId="403"/>
            <ac:spMk id="58" creationId="{AAA7AB09-557C-41AD-9113-FF9F68FA1035}"/>
          </ac:spMkLst>
        </pc:spChg>
        <pc:spChg chg="add">
          <ac:chgData name="Sangston, Piper L" userId="eb85bab8-869c-43e9-ab7b-7bc16c0ab032" providerId="ADAL" clId="{8413103F-16EE-4494-BE1A-E02C0DA398DA}" dt="2023-09-07T21:38:44.284" v="952" actId="26606"/>
          <ac:spMkLst>
            <pc:docMk/>
            <pc:sldMk cId="681778233" sldId="403"/>
            <ac:spMk id="60" creationId="{EF99ECAA-1F11-4937-BBA6-51935AB44C9D}"/>
          </ac:spMkLst>
        </pc:spChg>
        <pc:spChg chg="add">
          <ac:chgData name="Sangston, Piper L" userId="eb85bab8-869c-43e9-ab7b-7bc16c0ab032" providerId="ADAL" clId="{8413103F-16EE-4494-BE1A-E02C0DA398DA}" dt="2023-09-07T21:38:44.284" v="952" actId="26606"/>
          <ac:spMkLst>
            <pc:docMk/>
            <pc:sldMk cId="681778233" sldId="403"/>
            <ac:spMk id="68" creationId="{1DB043B4-68C6-45B9-82AC-A5800EADB8DB}"/>
          </ac:spMkLst>
        </pc:spChg>
        <pc:spChg chg="add">
          <ac:chgData name="Sangston, Piper L" userId="eb85bab8-869c-43e9-ab7b-7bc16c0ab032" providerId="ADAL" clId="{8413103F-16EE-4494-BE1A-E02C0DA398DA}" dt="2023-09-07T21:38:44.284" v="952" actId="26606"/>
          <ac:spMkLst>
            <pc:docMk/>
            <pc:sldMk cId="681778233" sldId="403"/>
            <ac:spMk id="70" creationId="{3C64A91D-E535-4C24-A0E3-96A3810E3FDC}"/>
          </ac:spMkLst>
        </pc:spChg>
        <pc:spChg chg="add">
          <ac:chgData name="Sangston, Piper L" userId="eb85bab8-869c-43e9-ab7b-7bc16c0ab032" providerId="ADAL" clId="{8413103F-16EE-4494-BE1A-E02C0DA398DA}" dt="2023-09-07T21:38:44.284" v="952" actId="26606"/>
          <ac:spMkLst>
            <pc:docMk/>
            <pc:sldMk cId="681778233" sldId="403"/>
            <ac:spMk id="72" creationId="{26FC4867-BA3E-4F8E-AB23-684F34DF3D31}"/>
          </ac:spMkLst>
        </pc:spChg>
        <pc:grpChg chg="add del">
          <ac:chgData name="Sangston, Piper L" userId="eb85bab8-869c-43e9-ab7b-7bc16c0ab032" providerId="ADAL" clId="{8413103F-16EE-4494-BE1A-E02C0DA398DA}" dt="2023-09-07T21:38:01.830" v="749" actId="26606"/>
          <ac:grpSpMkLst>
            <pc:docMk/>
            <pc:sldMk cId="681778233" sldId="403"/>
            <ac:grpSpMk id="19" creationId="{79DE9FAB-6BBA-4CFE-B67D-77B47F01ECA4}"/>
          </ac:grpSpMkLst>
        </pc:grpChg>
        <pc:grpChg chg="add del">
          <ac:chgData name="Sangston, Piper L" userId="eb85bab8-869c-43e9-ab7b-7bc16c0ab032" providerId="ADAL" clId="{8413103F-16EE-4494-BE1A-E02C0DA398DA}" dt="2023-09-07T21:38:01.830" v="749" actId="26606"/>
          <ac:grpSpMkLst>
            <pc:docMk/>
            <pc:sldMk cId="681778233" sldId="403"/>
            <ac:grpSpMk id="29" creationId="{4592A8CB-0B0A-43A5-86F4-712B0C469671}"/>
          </ac:grpSpMkLst>
        </pc:grpChg>
        <pc:grpChg chg="add del">
          <ac:chgData name="Sangston, Piper L" userId="eb85bab8-869c-43e9-ab7b-7bc16c0ab032" providerId="ADAL" clId="{8413103F-16EE-4494-BE1A-E02C0DA398DA}" dt="2023-09-07T21:38:44.284" v="952" actId="26606"/>
          <ac:grpSpMkLst>
            <pc:docMk/>
            <pc:sldMk cId="681778233" sldId="403"/>
            <ac:grpSpMk id="40" creationId="{79DE9FAB-6BBA-4CFE-B67D-77B47F01ECA4}"/>
          </ac:grpSpMkLst>
        </pc:grpChg>
        <pc:grpChg chg="add del">
          <ac:chgData name="Sangston, Piper L" userId="eb85bab8-869c-43e9-ab7b-7bc16c0ab032" providerId="ADAL" clId="{8413103F-16EE-4494-BE1A-E02C0DA398DA}" dt="2023-09-07T21:38:44.284" v="952" actId="26606"/>
          <ac:grpSpMkLst>
            <pc:docMk/>
            <pc:sldMk cId="681778233" sldId="403"/>
            <ac:grpSpMk id="49" creationId="{4592A8CB-0B0A-43A5-86F4-712B0C469671}"/>
          </ac:grpSpMkLst>
        </pc:grpChg>
        <pc:grpChg chg="add">
          <ac:chgData name="Sangston, Piper L" userId="eb85bab8-869c-43e9-ab7b-7bc16c0ab032" providerId="ADAL" clId="{8413103F-16EE-4494-BE1A-E02C0DA398DA}" dt="2023-09-07T21:38:44.284" v="952" actId="26606"/>
          <ac:grpSpMkLst>
            <pc:docMk/>
            <pc:sldMk cId="681778233" sldId="403"/>
            <ac:grpSpMk id="62" creationId="{79DE9FAB-6BBA-4CFE-B67D-77B47F01ECA4}"/>
          </ac:grpSpMkLst>
        </pc:grpChg>
        <pc:picChg chg="add del">
          <ac:chgData name="Sangston, Piper L" userId="eb85bab8-869c-43e9-ab7b-7bc16c0ab032" providerId="ADAL" clId="{8413103F-16EE-4494-BE1A-E02C0DA398DA}" dt="2023-09-07T21:38:01.830" v="749" actId="26606"/>
          <ac:picMkLst>
            <pc:docMk/>
            <pc:sldMk cId="681778233" sldId="403"/>
            <ac:picMk id="9" creationId="{CC93F8D1-27A4-60AB-BCB1-400AD4E04D01}"/>
          </ac:picMkLst>
        </pc:picChg>
        <pc:picChg chg="add mod">
          <ac:chgData name="Sangston, Piper L" userId="eb85bab8-869c-43e9-ab7b-7bc16c0ab032" providerId="ADAL" clId="{8413103F-16EE-4494-BE1A-E02C0DA398DA}" dt="2023-09-07T21:38:44.284" v="952" actId="26606"/>
          <ac:picMkLst>
            <pc:docMk/>
            <pc:sldMk cId="681778233" sldId="403"/>
            <ac:picMk id="46" creationId="{00198064-A367-7101-FC61-D97E9C46F657}"/>
          </ac:picMkLst>
        </pc:picChg>
      </pc:sldChg>
      <pc:sldChg chg="addSp delSp modSp new mod setBg addAnim">
        <pc:chgData name="Sangston, Piper L" userId="eb85bab8-869c-43e9-ab7b-7bc16c0ab032" providerId="ADAL" clId="{8413103F-16EE-4494-BE1A-E02C0DA398DA}" dt="2023-09-08T19:09:47.362" v="1431" actId="478"/>
        <pc:sldMkLst>
          <pc:docMk/>
          <pc:sldMk cId="2948666768" sldId="404"/>
        </pc:sldMkLst>
        <pc:spChg chg="mod">
          <ac:chgData name="Sangston, Piper L" userId="eb85bab8-869c-43e9-ab7b-7bc16c0ab032" providerId="ADAL" clId="{8413103F-16EE-4494-BE1A-E02C0DA398DA}" dt="2023-09-07T21:16:01.012" v="494" actId="26606"/>
          <ac:spMkLst>
            <pc:docMk/>
            <pc:sldMk cId="2948666768" sldId="404"/>
            <ac:spMk id="2" creationId="{EB54B200-D8AD-F37A-F9A2-29FE3B9196BA}"/>
          </ac:spMkLst>
        </pc:spChg>
        <pc:spChg chg="mod">
          <ac:chgData name="Sangston, Piper L" userId="eb85bab8-869c-43e9-ab7b-7bc16c0ab032" providerId="ADAL" clId="{8413103F-16EE-4494-BE1A-E02C0DA398DA}" dt="2023-09-07T21:16:01.012" v="494" actId="26606"/>
          <ac:spMkLst>
            <pc:docMk/>
            <pc:sldMk cId="2948666768" sldId="404"/>
            <ac:spMk id="3" creationId="{69588EF4-C884-090D-2829-E55346E9AAAC}"/>
          </ac:spMkLst>
        </pc:spChg>
        <pc:spChg chg="del mod">
          <ac:chgData name="Sangston, Piper L" userId="eb85bab8-869c-43e9-ab7b-7bc16c0ab032" providerId="ADAL" clId="{8413103F-16EE-4494-BE1A-E02C0DA398DA}" dt="2023-09-08T19:09:44.004" v="1430" actId="478"/>
          <ac:spMkLst>
            <pc:docMk/>
            <pc:sldMk cId="2948666768" sldId="404"/>
            <ac:spMk id="4" creationId="{F05D7E19-92F8-69D4-6A14-255F48C25C8F}"/>
          </ac:spMkLst>
        </pc:spChg>
        <pc:spChg chg="del mod">
          <ac:chgData name="Sangston, Piper L" userId="eb85bab8-869c-43e9-ab7b-7bc16c0ab032" providerId="ADAL" clId="{8413103F-16EE-4494-BE1A-E02C0DA398DA}" dt="2023-09-08T19:09:47.362" v="1431" actId="478"/>
          <ac:spMkLst>
            <pc:docMk/>
            <pc:sldMk cId="2948666768" sldId="404"/>
            <ac:spMk id="5" creationId="{67B9F44A-058B-2112-70BB-CBCD002A2ECA}"/>
          </ac:spMkLst>
        </pc:spChg>
        <pc:spChg chg="mod">
          <ac:chgData name="Sangston, Piper L" userId="eb85bab8-869c-43e9-ab7b-7bc16c0ab032" providerId="ADAL" clId="{8413103F-16EE-4494-BE1A-E02C0DA398DA}" dt="2023-09-07T21:16:01.012" v="494" actId="26606"/>
          <ac:spMkLst>
            <pc:docMk/>
            <pc:sldMk cId="2948666768" sldId="404"/>
            <ac:spMk id="6" creationId="{85CE9AE8-B1AB-415D-1BAE-0A4D5405CBE7}"/>
          </ac:spMkLst>
        </pc:spChg>
        <pc:spChg chg="add">
          <ac:chgData name="Sangston, Piper L" userId="eb85bab8-869c-43e9-ab7b-7bc16c0ab032" providerId="ADAL" clId="{8413103F-16EE-4494-BE1A-E02C0DA398DA}" dt="2023-09-07T21:16:01.012" v="494" actId="26606"/>
          <ac:spMkLst>
            <pc:docMk/>
            <pc:sldMk cId="2948666768" sldId="404"/>
            <ac:spMk id="12" creationId="{1DB043B4-68C6-45B9-82AC-A5800EADB8DB}"/>
          </ac:spMkLst>
        </pc:spChg>
        <pc:spChg chg="add">
          <ac:chgData name="Sangston, Piper L" userId="eb85bab8-869c-43e9-ab7b-7bc16c0ab032" providerId="ADAL" clId="{8413103F-16EE-4494-BE1A-E02C0DA398DA}" dt="2023-09-07T21:16:01.012" v="494" actId="26606"/>
          <ac:spMkLst>
            <pc:docMk/>
            <pc:sldMk cId="2948666768" sldId="404"/>
            <ac:spMk id="14" creationId="{AD4EA4DF-0E7C-4098-86F6-7D0ACAEFC0BF}"/>
          </ac:spMkLst>
        </pc:spChg>
        <pc:spChg chg="add">
          <ac:chgData name="Sangston, Piper L" userId="eb85bab8-869c-43e9-ab7b-7bc16c0ab032" providerId="ADAL" clId="{8413103F-16EE-4494-BE1A-E02C0DA398DA}" dt="2023-09-07T21:16:01.012" v="494" actId="26606"/>
          <ac:spMkLst>
            <pc:docMk/>
            <pc:sldMk cId="2948666768" sldId="404"/>
            <ac:spMk id="16" creationId="{FE05BC49-0F00-4C85-9AF5-A0CC5B39C8D2}"/>
          </ac:spMkLst>
        </pc:spChg>
        <pc:picChg chg="add del">
          <ac:chgData name="Sangston, Piper L" userId="eb85bab8-869c-43e9-ab7b-7bc16c0ab032" providerId="ADAL" clId="{8413103F-16EE-4494-BE1A-E02C0DA398DA}" dt="2023-09-08T19:09:38.196" v="1429" actId="478"/>
          <ac:picMkLst>
            <pc:docMk/>
            <pc:sldMk cId="2948666768" sldId="404"/>
            <ac:picMk id="8" creationId="{7513CD59-1EA8-DFF2-8E71-A76C6B0ABA1A}"/>
          </ac:picMkLst>
        </pc:picChg>
      </pc:sldChg>
      <pc:sldChg chg="addSp delSp modSp new mod setBg addAnim">
        <pc:chgData name="Sangston, Piper L" userId="eb85bab8-869c-43e9-ab7b-7bc16c0ab032" providerId="ADAL" clId="{8413103F-16EE-4494-BE1A-E02C0DA398DA}" dt="2023-09-07T21:28:07.570" v="606" actId="26606"/>
        <pc:sldMkLst>
          <pc:docMk/>
          <pc:sldMk cId="1277071792" sldId="405"/>
        </pc:sldMkLst>
        <pc:spChg chg="mod">
          <ac:chgData name="Sangston, Piper L" userId="eb85bab8-869c-43e9-ab7b-7bc16c0ab032" providerId="ADAL" clId="{8413103F-16EE-4494-BE1A-E02C0DA398DA}" dt="2023-09-07T21:27:17.400" v="602" actId="26606"/>
          <ac:spMkLst>
            <pc:docMk/>
            <pc:sldMk cId="1277071792" sldId="405"/>
            <ac:spMk id="2" creationId="{4EDDAD7B-21CA-2BC6-3DD8-24A4FC5B1F65}"/>
          </ac:spMkLst>
        </pc:spChg>
        <pc:spChg chg="mod">
          <ac:chgData name="Sangston, Piper L" userId="eb85bab8-869c-43e9-ab7b-7bc16c0ab032" providerId="ADAL" clId="{8413103F-16EE-4494-BE1A-E02C0DA398DA}" dt="2023-09-07T21:27:46.262" v="605" actId="2711"/>
          <ac:spMkLst>
            <pc:docMk/>
            <pc:sldMk cId="1277071792" sldId="405"/>
            <ac:spMk id="3" creationId="{0CA033A7-0C19-F933-2C8C-8DBEC42154C6}"/>
          </ac:spMkLst>
        </pc:spChg>
        <pc:spChg chg="mod">
          <ac:chgData name="Sangston, Piper L" userId="eb85bab8-869c-43e9-ab7b-7bc16c0ab032" providerId="ADAL" clId="{8413103F-16EE-4494-BE1A-E02C0DA398DA}" dt="2023-09-07T21:16:30.534" v="497" actId="26606"/>
          <ac:spMkLst>
            <pc:docMk/>
            <pc:sldMk cId="1277071792" sldId="405"/>
            <ac:spMk id="4" creationId="{E63A53AA-9D92-2E31-E0C1-1EFBFD270B38}"/>
          </ac:spMkLst>
        </pc:spChg>
        <pc:spChg chg="mod">
          <ac:chgData name="Sangston, Piper L" userId="eb85bab8-869c-43e9-ab7b-7bc16c0ab032" providerId="ADAL" clId="{8413103F-16EE-4494-BE1A-E02C0DA398DA}" dt="2023-09-07T21:16:30.534" v="497" actId="26606"/>
          <ac:spMkLst>
            <pc:docMk/>
            <pc:sldMk cId="1277071792" sldId="405"/>
            <ac:spMk id="5" creationId="{0ED650FC-E397-433C-C4C4-42219E11547E}"/>
          </ac:spMkLst>
        </pc:spChg>
        <pc:spChg chg="mod">
          <ac:chgData name="Sangston, Piper L" userId="eb85bab8-869c-43e9-ab7b-7bc16c0ab032" providerId="ADAL" clId="{8413103F-16EE-4494-BE1A-E02C0DA398DA}" dt="2023-09-07T21:16:30.534" v="497" actId="26606"/>
          <ac:spMkLst>
            <pc:docMk/>
            <pc:sldMk cId="1277071792" sldId="405"/>
            <ac:spMk id="6" creationId="{8730C47A-AF00-1CC1-3E5F-61C098D18EC5}"/>
          </ac:spMkLst>
        </pc:spChg>
        <pc:spChg chg="add del">
          <ac:chgData name="Sangston, Piper L" userId="eb85bab8-869c-43e9-ab7b-7bc16c0ab032" providerId="ADAL" clId="{8413103F-16EE-4494-BE1A-E02C0DA398DA}" dt="2023-09-07T21:27:17.400" v="602" actId="26606"/>
          <ac:spMkLst>
            <pc:docMk/>
            <pc:sldMk cId="1277071792" sldId="405"/>
            <ac:spMk id="12" creationId="{1DB043B4-68C6-45B9-82AC-A5800EADB8DB}"/>
          </ac:spMkLst>
        </pc:spChg>
        <pc:spChg chg="add del">
          <ac:chgData name="Sangston, Piper L" userId="eb85bab8-869c-43e9-ab7b-7bc16c0ab032" providerId="ADAL" clId="{8413103F-16EE-4494-BE1A-E02C0DA398DA}" dt="2023-09-07T21:27:17.400" v="602" actId="26606"/>
          <ac:spMkLst>
            <pc:docMk/>
            <pc:sldMk cId="1277071792" sldId="405"/>
            <ac:spMk id="14" creationId="{E49CA12F-6E27-4C54-88C4-EE6CE7C473F1}"/>
          </ac:spMkLst>
        </pc:spChg>
        <pc:spChg chg="add del">
          <ac:chgData name="Sangston, Piper L" userId="eb85bab8-869c-43e9-ab7b-7bc16c0ab032" providerId="ADAL" clId="{8413103F-16EE-4494-BE1A-E02C0DA398DA}" dt="2023-09-07T21:27:17.400" v="602" actId="26606"/>
          <ac:spMkLst>
            <pc:docMk/>
            <pc:sldMk cId="1277071792" sldId="405"/>
            <ac:spMk id="16" creationId="{5337EA23-6703-4C96-9EEB-A408CBDD67BD}"/>
          </ac:spMkLst>
        </pc:spChg>
        <pc:spChg chg="add del">
          <ac:chgData name="Sangston, Piper L" userId="eb85bab8-869c-43e9-ab7b-7bc16c0ab032" providerId="ADAL" clId="{8413103F-16EE-4494-BE1A-E02C0DA398DA}" dt="2023-09-07T21:27:17.394" v="601" actId="26606"/>
          <ac:spMkLst>
            <pc:docMk/>
            <pc:sldMk cId="1277071792" sldId="405"/>
            <ac:spMk id="21" creationId="{1DB043B4-68C6-45B9-82AC-A5800EADB8DB}"/>
          </ac:spMkLst>
        </pc:spChg>
        <pc:spChg chg="add del">
          <ac:chgData name="Sangston, Piper L" userId="eb85bab8-869c-43e9-ab7b-7bc16c0ab032" providerId="ADAL" clId="{8413103F-16EE-4494-BE1A-E02C0DA398DA}" dt="2023-09-07T21:27:17.394" v="601" actId="26606"/>
          <ac:spMkLst>
            <pc:docMk/>
            <pc:sldMk cId="1277071792" sldId="405"/>
            <ac:spMk id="23" creationId="{3C64A91D-E535-4C24-A0E3-96A3810E3FDC}"/>
          </ac:spMkLst>
        </pc:spChg>
        <pc:spChg chg="add del">
          <ac:chgData name="Sangston, Piper L" userId="eb85bab8-869c-43e9-ab7b-7bc16c0ab032" providerId="ADAL" clId="{8413103F-16EE-4494-BE1A-E02C0DA398DA}" dt="2023-09-07T21:27:17.394" v="601" actId="26606"/>
          <ac:spMkLst>
            <pc:docMk/>
            <pc:sldMk cId="1277071792" sldId="405"/>
            <ac:spMk id="25" creationId="{26FC4867-BA3E-4F8E-AB23-684F34DF3D31}"/>
          </ac:spMkLst>
        </pc:spChg>
        <pc:spChg chg="add del">
          <ac:chgData name="Sangston, Piper L" userId="eb85bab8-869c-43e9-ab7b-7bc16c0ab032" providerId="ADAL" clId="{8413103F-16EE-4494-BE1A-E02C0DA398DA}" dt="2023-09-07T21:28:07.570" v="606" actId="26606"/>
          <ac:spMkLst>
            <pc:docMk/>
            <pc:sldMk cId="1277071792" sldId="405"/>
            <ac:spMk id="27" creationId="{94459D96-B947-4C7F-8BCA-915F8B07C0AA}"/>
          </ac:spMkLst>
        </pc:spChg>
        <pc:spChg chg="add del">
          <ac:chgData name="Sangston, Piper L" userId="eb85bab8-869c-43e9-ab7b-7bc16c0ab032" providerId="ADAL" clId="{8413103F-16EE-4494-BE1A-E02C0DA398DA}" dt="2023-09-07T21:28:07.570" v="606" actId="26606"/>
          <ac:spMkLst>
            <pc:docMk/>
            <pc:sldMk cId="1277071792" sldId="405"/>
            <ac:spMk id="28" creationId="{1DB043B4-68C6-45B9-82AC-A5800EADB8DB}"/>
          </ac:spMkLst>
        </pc:spChg>
        <pc:spChg chg="add">
          <ac:chgData name="Sangston, Piper L" userId="eb85bab8-869c-43e9-ab7b-7bc16c0ab032" providerId="ADAL" clId="{8413103F-16EE-4494-BE1A-E02C0DA398DA}" dt="2023-09-07T21:28:07.570" v="606" actId="26606"/>
          <ac:spMkLst>
            <pc:docMk/>
            <pc:sldMk cId="1277071792" sldId="405"/>
            <ac:spMk id="35" creationId="{1DB043B4-68C6-45B9-82AC-A5800EADB8DB}"/>
          </ac:spMkLst>
        </pc:spChg>
        <pc:spChg chg="add">
          <ac:chgData name="Sangston, Piper L" userId="eb85bab8-869c-43e9-ab7b-7bc16c0ab032" providerId="ADAL" clId="{8413103F-16EE-4494-BE1A-E02C0DA398DA}" dt="2023-09-07T21:28:07.570" v="606" actId="26606"/>
          <ac:spMkLst>
            <pc:docMk/>
            <pc:sldMk cId="1277071792" sldId="405"/>
            <ac:spMk id="37" creationId="{3C64A91D-E535-4C24-A0E3-96A3810E3FDC}"/>
          </ac:spMkLst>
        </pc:spChg>
        <pc:spChg chg="add">
          <ac:chgData name="Sangston, Piper L" userId="eb85bab8-869c-43e9-ab7b-7bc16c0ab032" providerId="ADAL" clId="{8413103F-16EE-4494-BE1A-E02C0DA398DA}" dt="2023-09-07T21:28:07.570" v="606" actId="26606"/>
          <ac:spMkLst>
            <pc:docMk/>
            <pc:sldMk cId="1277071792" sldId="405"/>
            <ac:spMk id="39" creationId="{26FC4867-BA3E-4F8E-AB23-684F34DF3D31}"/>
          </ac:spMkLst>
        </pc:spChg>
        <pc:grpChg chg="add del">
          <ac:chgData name="Sangston, Piper L" userId="eb85bab8-869c-43e9-ab7b-7bc16c0ab032" providerId="ADAL" clId="{8413103F-16EE-4494-BE1A-E02C0DA398DA}" dt="2023-09-07T21:28:07.570" v="606" actId="26606"/>
          <ac:grpSpMkLst>
            <pc:docMk/>
            <pc:sldMk cId="1277071792" sldId="405"/>
            <ac:grpSpMk id="29" creationId="{73840CF4-F848-4FE0-AEA6-C9E806911B9E}"/>
          </ac:grpSpMkLst>
        </pc:grpChg>
        <pc:picChg chg="add mod ord">
          <ac:chgData name="Sangston, Piper L" userId="eb85bab8-869c-43e9-ab7b-7bc16c0ab032" providerId="ADAL" clId="{8413103F-16EE-4494-BE1A-E02C0DA398DA}" dt="2023-09-07T21:28:07.570" v="606" actId="26606"/>
          <ac:picMkLst>
            <pc:docMk/>
            <pc:sldMk cId="1277071792" sldId="405"/>
            <ac:picMk id="8" creationId="{0A38DD3D-0505-79A4-A371-551CA3EE6AEF}"/>
          </ac:picMkLst>
        </pc:picChg>
      </pc:sldChg>
      <pc:sldChg chg="new del">
        <pc:chgData name="Sangston, Piper L" userId="eb85bab8-869c-43e9-ab7b-7bc16c0ab032" providerId="ADAL" clId="{8413103F-16EE-4494-BE1A-E02C0DA398DA}" dt="2023-09-07T21:31:56.014" v="661" actId="47"/>
        <pc:sldMkLst>
          <pc:docMk/>
          <pc:sldMk cId="3302649860" sldId="406"/>
        </pc:sldMkLst>
      </pc:sldChg>
      <pc:sldChg chg="delSp modSp new mod ord">
        <pc:chgData name="Sangston, Piper L" userId="eb85bab8-869c-43e9-ab7b-7bc16c0ab032" providerId="ADAL" clId="{8413103F-16EE-4494-BE1A-E02C0DA398DA}" dt="2023-09-08T19:05:50.180" v="1419" actId="478"/>
        <pc:sldMkLst>
          <pc:docMk/>
          <pc:sldMk cId="1962737447" sldId="407"/>
        </pc:sldMkLst>
        <pc:spChg chg="mod">
          <ac:chgData name="Sangston, Piper L" userId="eb85bab8-869c-43e9-ab7b-7bc16c0ab032" providerId="ADAL" clId="{8413103F-16EE-4494-BE1A-E02C0DA398DA}" dt="2023-09-06T17:30:40.569" v="413" actId="20577"/>
          <ac:spMkLst>
            <pc:docMk/>
            <pc:sldMk cId="1962737447" sldId="407"/>
            <ac:spMk id="2" creationId="{96F231A4-F421-FD85-3E29-D0CC4332BF5F}"/>
          </ac:spMkLst>
        </pc:spChg>
        <pc:spChg chg="mod">
          <ac:chgData name="Sangston, Piper L" userId="eb85bab8-869c-43e9-ab7b-7bc16c0ab032" providerId="ADAL" clId="{8413103F-16EE-4494-BE1A-E02C0DA398DA}" dt="2023-09-07T21:29:20.973" v="611" actId="5793"/>
          <ac:spMkLst>
            <pc:docMk/>
            <pc:sldMk cId="1962737447" sldId="407"/>
            <ac:spMk id="3" creationId="{87D1BB1F-97D3-7B46-B463-79649DE3D3B3}"/>
          </ac:spMkLst>
        </pc:spChg>
        <pc:spChg chg="mod">
          <ac:chgData name="Sangston, Piper L" userId="eb85bab8-869c-43e9-ab7b-7bc16c0ab032" providerId="ADAL" clId="{8413103F-16EE-4494-BE1A-E02C0DA398DA}" dt="2023-09-07T21:20:12.755" v="544" actId="21"/>
          <ac:spMkLst>
            <pc:docMk/>
            <pc:sldMk cId="1962737447" sldId="407"/>
            <ac:spMk id="4" creationId="{D2E9A84C-6A61-2BEE-ED9F-7E7FA4F74A7C}"/>
          </ac:spMkLst>
        </pc:spChg>
        <pc:spChg chg="del">
          <ac:chgData name="Sangston, Piper L" userId="eb85bab8-869c-43e9-ab7b-7bc16c0ab032" providerId="ADAL" clId="{8413103F-16EE-4494-BE1A-E02C0DA398DA}" dt="2023-09-08T19:05:46.334" v="1418" actId="478"/>
          <ac:spMkLst>
            <pc:docMk/>
            <pc:sldMk cId="1962737447" sldId="407"/>
            <ac:spMk id="5" creationId="{CDFFDBB2-D624-57B4-7AFB-8CDBD4045AD4}"/>
          </ac:spMkLst>
        </pc:spChg>
        <pc:spChg chg="del">
          <ac:chgData name="Sangston, Piper L" userId="eb85bab8-869c-43e9-ab7b-7bc16c0ab032" providerId="ADAL" clId="{8413103F-16EE-4494-BE1A-E02C0DA398DA}" dt="2023-09-08T19:05:50.180" v="1419" actId="478"/>
          <ac:spMkLst>
            <pc:docMk/>
            <pc:sldMk cId="1962737447" sldId="407"/>
            <ac:spMk id="6" creationId="{D1DECA8F-A59C-412E-F00C-79E36DCCD538}"/>
          </ac:spMkLst>
        </pc:spChg>
      </pc:sldChg>
      <pc:sldChg chg="addSp delSp modSp new mod ord setBg">
        <pc:chgData name="Sangston, Piper L" userId="eb85bab8-869c-43e9-ab7b-7bc16c0ab032" providerId="ADAL" clId="{8413103F-16EE-4494-BE1A-E02C0DA398DA}" dt="2023-09-08T19:01:48.073" v="1403"/>
        <pc:sldMkLst>
          <pc:docMk/>
          <pc:sldMk cId="4277014984" sldId="408"/>
        </pc:sldMkLst>
        <pc:spChg chg="del mod">
          <ac:chgData name="Sangston, Piper L" userId="eb85bab8-869c-43e9-ab7b-7bc16c0ab032" providerId="ADAL" clId="{8413103F-16EE-4494-BE1A-E02C0DA398DA}" dt="2023-09-07T21:44:08.939" v="997" actId="478"/>
          <ac:spMkLst>
            <pc:docMk/>
            <pc:sldMk cId="4277014984" sldId="408"/>
            <ac:spMk id="2" creationId="{A467AE51-722D-8124-F72A-16E42E0829D3}"/>
          </ac:spMkLst>
        </pc:spChg>
        <pc:spChg chg="del mod">
          <ac:chgData name="Sangston, Piper L" userId="eb85bab8-869c-43e9-ab7b-7bc16c0ab032" providerId="ADAL" clId="{8413103F-16EE-4494-BE1A-E02C0DA398DA}" dt="2023-09-07T21:44:23.742" v="1016" actId="478"/>
          <ac:spMkLst>
            <pc:docMk/>
            <pc:sldMk cId="4277014984" sldId="408"/>
            <ac:spMk id="3" creationId="{608158F0-153E-38F0-847E-A8615C83EAE1}"/>
          </ac:spMkLst>
        </pc:spChg>
        <pc:spChg chg="mod">
          <ac:chgData name="Sangston, Piper L" userId="eb85bab8-869c-43e9-ab7b-7bc16c0ab032" providerId="ADAL" clId="{8413103F-16EE-4494-BE1A-E02C0DA398DA}" dt="2023-09-07T20:52:20.665" v="474" actId="26606"/>
          <ac:spMkLst>
            <pc:docMk/>
            <pc:sldMk cId="4277014984" sldId="408"/>
            <ac:spMk id="4" creationId="{B5863CF3-6E9D-0EE0-CB7E-FFC30F19040F}"/>
          </ac:spMkLst>
        </pc:spChg>
        <pc:spChg chg="add mod ord">
          <ac:chgData name="Sangston, Piper L" userId="eb85bab8-869c-43e9-ab7b-7bc16c0ab032" providerId="ADAL" clId="{8413103F-16EE-4494-BE1A-E02C0DA398DA}" dt="2023-09-07T21:25:38.670" v="591" actId="403"/>
          <ac:spMkLst>
            <pc:docMk/>
            <pc:sldMk cId="4277014984" sldId="408"/>
            <ac:spMk id="6" creationId="{86A3E73E-147A-BE32-AD52-D57B65C93B4A}"/>
          </ac:spMkLst>
        </pc:spChg>
        <pc:spChg chg="add">
          <ac:chgData name="Sangston, Piper L" userId="eb85bab8-869c-43e9-ab7b-7bc16c0ab032" providerId="ADAL" clId="{8413103F-16EE-4494-BE1A-E02C0DA398DA}" dt="2023-09-07T20:52:20.665" v="474" actId="26606"/>
          <ac:spMkLst>
            <pc:docMk/>
            <pc:sldMk cId="4277014984" sldId="408"/>
            <ac:spMk id="1037" creationId="{A5931BE0-4B93-4D6C-878E-ACC59D6B4587}"/>
          </ac:spMkLst>
        </pc:spChg>
        <pc:spChg chg="add">
          <ac:chgData name="Sangston, Piper L" userId="eb85bab8-869c-43e9-ab7b-7bc16c0ab032" providerId="ADAL" clId="{8413103F-16EE-4494-BE1A-E02C0DA398DA}" dt="2023-09-07T20:52:20.665" v="474" actId="26606"/>
          <ac:spMkLst>
            <pc:docMk/>
            <pc:sldMk cId="4277014984" sldId="408"/>
            <ac:spMk id="1044" creationId="{647A77D8-817B-4A9F-86AA-FE781E813DBC}"/>
          </ac:spMkLst>
        </pc:spChg>
        <pc:grpChg chg="add">
          <ac:chgData name="Sangston, Piper L" userId="eb85bab8-869c-43e9-ab7b-7bc16c0ab032" providerId="ADAL" clId="{8413103F-16EE-4494-BE1A-E02C0DA398DA}" dt="2023-09-07T20:52:20.665" v="474" actId="26606"/>
          <ac:grpSpMkLst>
            <pc:docMk/>
            <pc:sldMk cId="4277014984" sldId="408"/>
            <ac:grpSpMk id="1031" creationId="{3BDBC526-6DCD-4FF6-8395-D8C22E46E527}"/>
          </ac:grpSpMkLst>
        </pc:grpChg>
        <pc:grpChg chg="add">
          <ac:chgData name="Sangston, Piper L" userId="eb85bab8-869c-43e9-ab7b-7bc16c0ab032" providerId="ADAL" clId="{8413103F-16EE-4494-BE1A-E02C0DA398DA}" dt="2023-09-07T20:52:20.665" v="474" actId="26606"/>
          <ac:grpSpMkLst>
            <pc:docMk/>
            <pc:sldMk cId="4277014984" sldId="408"/>
            <ac:grpSpMk id="1039" creationId="{183B29DA-9BB8-4BA8-B8E1-8C2B544078C7}"/>
          </ac:grpSpMkLst>
        </pc:grpChg>
        <pc:picChg chg="add mod ord">
          <ac:chgData name="Sangston, Piper L" userId="eb85bab8-869c-43e9-ab7b-7bc16c0ab032" providerId="ADAL" clId="{8413103F-16EE-4494-BE1A-E02C0DA398DA}" dt="2023-09-07T20:52:20.665" v="474" actId="26606"/>
          <ac:picMkLst>
            <pc:docMk/>
            <pc:sldMk cId="4277014984" sldId="408"/>
            <ac:picMk id="1026" creationId="{884E9792-B487-CF14-DC1A-345FF2382D42}"/>
          </ac:picMkLst>
        </pc:picChg>
      </pc:sldChg>
      <pc:sldChg chg="addSp delSp modSp new mod ord setBg">
        <pc:chgData name="Sangston, Piper L" userId="eb85bab8-869c-43e9-ab7b-7bc16c0ab032" providerId="ADAL" clId="{8413103F-16EE-4494-BE1A-E02C0DA398DA}" dt="2023-09-07T21:32:10.272" v="665"/>
        <pc:sldMkLst>
          <pc:docMk/>
          <pc:sldMk cId="3020754107" sldId="409"/>
        </pc:sldMkLst>
        <pc:spChg chg="del">
          <ac:chgData name="Sangston, Piper L" userId="eb85bab8-869c-43e9-ab7b-7bc16c0ab032" providerId="ADAL" clId="{8413103F-16EE-4494-BE1A-E02C0DA398DA}" dt="2023-09-07T21:19:55.599" v="543" actId="26606"/>
          <ac:spMkLst>
            <pc:docMk/>
            <pc:sldMk cId="3020754107" sldId="409"/>
            <ac:spMk id="2" creationId="{F19A022B-CC8E-14E2-40F4-9BF4D9D96B09}"/>
          </ac:spMkLst>
        </pc:spChg>
        <pc:spChg chg="mod ord">
          <ac:chgData name="Sangston, Piper L" userId="eb85bab8-869c-43e9-ab7b-7bc16c0ab032" providerId="ADAL" clId="{8413103F-16EE-4494-BE1A-E02C0DA398DA}" dt="2023-09-07T21:19:55.599" v="543" actId="26606"/>
          <ac:spMkLst>
            <pc:docMk/>
            <pc:sldMk cId="3020754107" sldId="409"/>
            <ac:spMk id="3" creationId="{BE428F2C-8C23-8E8D-CF33-073CD8C420D2}"/>
          </ac:spMkLst>
        </pc:spChg>
        <pc:spChg chg="mod">
          <ac:chgData name="Sangston, Piper L" userId="eb85bab8-869c-43e9-ab7b-7bc16c0ab032" providerId="ADAL" clId="{8413103F-16EE-4494-BE1A-E02C0DA398DA}" dt="2023-09-07T21:19:55.599" v="543" actId="26606"/>
          <ac:spMkLst>
            <pc:docMk/>
            <pc:sldMk cId="3020754107" sldId="409"/>
            <ac:spMk id="4" creationId="{23B299AE-6AB8-759A-A4F7-54C0B7BBB574}"/>
          </ac:spMkLst>
        </pc:spChg>
        <pc:spChg chg="add">
          <ac:chgData name="Sangston, Piper L" userId="eb85bab8-869c-43e9-ab7b-7bc16c0ab032" providerId="ADAL" clId="{8413103F-16EE-4494-BE1A-E02C0DA398DA}" dt="2023-09-07T21:19:55.599" v="543" actId="26606"/>
          <ac:spMkLst>
            <pc:docMk/>
            <pc:sldMk cId="3020754107" sldId="409"/>
            <ac:spMk id="10" creationId="{82184FF4-7029-4ED7-813A-192E60608764}"/>
          </ac:spMkLst>
        </pc:spChg>
        <pc:spChg chg="add">
          <ac:chgData name="Sangston, Piper L" userId="eb85bab8-869c-43e9-ab7b-7bc16c0ab032" providerId="ADAL" clId="{8413103F-16EE-4494-BE1A-E02C0DA398DA}" dt="2023-09-07T21:19:55.599" v="543" actId="26606"/>
          <ac:spMkLst>
            <pc:docMk/>
            <pc:sldMk cId="3020754107" sldId="409"/>
            <ac:spMk id="12" creationId="{AAA7AB09-557C-41AD-9113-FF9F68FA1035}"/>
          </ac:spMkLst>
        </pc:spChg>
        <pc:spChg chg="add">
          <ac:chgData name="Sangston, Piper L" userId="eb85bab8-869c-43e9-ab7b-7bc16c0ab032" providerId="ADAL" clId="{8413103F-16EE-4494-BE1A-E02C0DA398DA}" dt="2023-09-07T21:19:55.599" v="543" actId="26606"/>
          <ac:spMkLst>
            <pc:docMk/>
            <pc:sldMk cId="3020754107" sldId="409"/>
            <ac:spMk id="14" creationId="{EF99ECAA-1F11-4937-BBA6-51935AB44C9D}"/>
          </ac:spMkLst>
        </pc:spChg>
        <pc:spChg chg="add">
          <ac:chgData name="Sangston, Piper L" userId="eb85bab8-869c-43e9-ab7b-7bc16c0ab032" providerId="ADAL" clId="{8413103F-16EE-4494-BE1A-E02C0DA398DA}" dt="2023-09-07T21:19:55.599" v="543" actId="26606"/>
          <ac:spMkLst>
            <pc:docMk/>
            <pc:sldMk cId="3020754107" sldId="409"/>
            <ac:spMk id="22" creationId="{1DB043B4-68C6-45B9-82AC-A5800EADB8DB}"/>
          </ac:spMkLst>
        </pc:spChg>
        <pc:spChg chg="add">
          <ac:chgData name="Sangston, Piper L" userId="eb85bab8-869c-43e9-ab7b-7bc16c0ab032" providerId="ADAL" clId="{8413103F-16EE-4494-BE1A-E02C0DA398DA}" dt="2023-09-07T21:19:55.599" v="543" actId="26606"/>
          <ac:spMkLst>
            <pc:docMk/>
            <pc:sldMk cId="3020754107" sldId="409"/>
            <ac:spMk id="24" creationId="{AD4EA4DF-0E7C-4098-86F6-7D0ACAEFC0BF}"/>
          </ac:spMkLst>
        </pc:spChg>
        <pc:spChg chg="add">
          <ac:chgData name="Sangston, Piper L" userId="eb85bab8-869c-43e9-ab7b-7bc16c0ab032" providerId="ADAL" clId="{8413103F-16EE-4494-BE1A-E02C0DA398DA}" dt="2023-09-07T21:19:55.599" v="543" actId="26606"/>
          <ac:spMkLst>
            <pc:docMk/>
            <pc:sldMk cId="3020754107" sldId="409"/>
            <ac:spMk id="26" creationId="{FE05BC49-0F00-4C85-9AF5-A0CC5B39C8D2}"/>
          </ac:spMkLst>
        </pc:spChg>
        <pc:grpChg chg="add">
          <ac:chgData name="Sangston, Piper L" userId="eb85bab8-869c-43e9-ab7b-7bc16c0ab032" providerId="ADAL" clId="{8413103F-16EE-4494-BE1A-E02C0DA398DA}" dt="2023-09-07T21:19:55.599" v="543" actId="26606"/>
          <ac:grpSpMkLst>
            <pc:docMk/>
            <pc:sldMk cId="3020754107" sldId="409"/>
            <ac:grpSpMk id="16" creationId="{79DE9FAB-6BBA-4CFE-B67D-77B47F01ECA4}"/>
          </ac:grpSpMkLst>
        </pc:grpChg>
        <pc:picChg chg="add">
          <ac:chgData name="Sangston, Piper L" userId="eb85bab8-869c-43e9-ab7b-7bc16c0ab032" providerId="ADAL" clId="{8413103F-16EE-4494-BE1A-E02C0DA398DA}" dt="2023-09-07T21:19:55.599" v="543" actId="26606"/>
          <ac:picMkLst>
            <pc:docMk/>
            <pc:sldMk cId="3020754107" sldId="409"/>
            <ac:picMk id="6" creationId="{6ED0D0A2-F08D-7A70-8D3C-274A999D038B}"/>
          </ac:picMkLst>
        </pc:picChg>
      </pc:sldChg>
      <pc:sldChg chg="addSp delSp modSp new mod ord setBg addAnim">
        <pc:chgData name="Sangston, Piper L" userId="eb85bab8-869c-43e9-ab7b-7bc16c0ab032" providerId="ADAL" clId="{8413103F-16EE-4494-BE1A-E02C0DA398DA}" dt="2023-09-07T21:32:13.173" v="667"/>
        <pc:sldMkLst>
          <pc:docMk/>
          <pc:sldMk cId="3179734200" sldId="410"/>
        </pc:sldMkLst>
        <pc:spChg chg="del">
          <ac:chgData name="Sangston, Piper L" userId="eb85bab8-869c-43e9-ab7b-7bc16c0ab032" providerId="ADAL" clId="{8413103F-16EE-4494-BE1A-E02C0DA398DA}" dt="2023-09-07T21:21:10.349" v="567" actId="26606"/>
          <ac:spMkLst>
            <pc:docMk/>
            <pc:sldMk cId="3179734200" sldId="410"/>
            <ac:spMk id="2" creationId="{2C03D81C-ADA4-1635-AD96-17E90FA27891}"/>
          </ac:spMkLst>
        </pc:spChg>
        <pc:spChg chg="mod ord">
          <ac:chgData name="Sangston, Piper L" userId="eb85bab8-869c-43e9-ab7b-7bc16c0ab032" providerId="ADAL" clId="{8413103F-16EE-4494-BE1A-E02C0DA398DA}" dt="2023-09-07T21:23:40.846" v="586" actId="1076"/>
          <ac:spMkLst>
            <pc:docMk/>
            <pc:sldMk cId="3179734200" sldId="410"/>
            <ac:spMk id="3" creationId="{2B18E62D-32EF-4D03-98F7-F6BEAEBAF1CC}"/>
          </ac:spMkLst>
        </pc:spChg>
        <pc:spChg chg="mod">
          <ac:chgData name="Sangston, Piper L" userId="eb85bab8-869c-43e9-ab7b-7bc16c0ab032" providerId="ADAL" clId="{8413103F-16EE-4494-BE1A-E02C0DA398DA}" dt="2023-09-07T21:23:03.748" v="583" actId="26606"/>
          <ac:spMkLst>
            <pc:docMk/>
            <pc:sldMk cId="3179734200" sldId="410"/>
            <ac:spMk id="4" creationId="{A0F1E69C-92E9-D465-7ED2-16D4FBDCC333}"/>
          </ac:spMkLst>
        </pc:spChg>
        <pc:spChg chg="add del">
          <ac:chgData name="Sangston, Piper L" userId="eb85bab8-869c-43e9-ab7b-7bc16c0ab032" providerId="ADAL" clId="{8413103F-16EE-4494-BE1A-E02C0DA398DA}" dt="2023-09-07T21:23:03.748" v="583" actId="26606"/>
          <ac:spMkLst>
            <pc:docMk/>
            <pc:sldMk cId="3179734200" sldId="410"/>
            <ac:spMk id="10" creationId="{82184FF4-7029-4ED7-813A-192E60608764}"/>
          </ac:spMkLst>
        </pc:spChg>
        <pc:spChg chg="add del">
          <ac:chgData name="Sangston, Piper L" userId="eb85bab8-869c-43e9-ab7b-7bc16c0ab032" providerId="ADAL" clId="{8413103F-16EE-4494-BE1A-E02C0DA398DA}" dt="2023-09-07T21:23:03.748" v="583" actId="26606"/>
          <ac:spMkLst>
            <pc:docMk/>
            <pc:sldMk cId="3179734200" sldId="410"/>
            <ac:spMk id="12" creationId="{AAA7AB09-557C-41AD-9113-FF9F68FA1035}"/>
          </ac:spMkLst>
        </pc:spChg>
        <pc:spChg chg="add del">
          <ac:chgData name="Sangston, Piper L" userId="eb85bab8-869c-43e9-ab7b-7bc16c0ab032" providerId="ADAL" clId="{8413103F-16EE-4494-BE1A-E02C0DA398DA}" dt="2023-09-07T21:23:03.748" v="583" actId="26606"/>
          <ac:spMkLst>
            <pc:docMk/>
            <pc:sldMk cId="3179734200" sldId="410"/>
            <ac:spMk id="14" creationId="{EF99ECAA-1F11-4937-BBA6-51935AB44C9D}"/>
          </ac:spMkLst>
        </pc:spChg>
        <pc:spChg chg="add del">
          <ac:chgData name="Sangston, Piper L" userId="eb85bab8-869c-43e9-ab7b-7bc16c0ab032" providerId="ADAL" clId="{8413103F-16EE-4494-BE1A-E02C0DA398DA}" dt="2023-09-07T21:23:03.748" v="583" actId="26606"/>
          <ac:spMkLst>
            <pc:docMk/>
            <pc:sldMk cId="3179734200" sldId="410"/>
            <ac:spMk id="22" creationId="{E76424EA-2FE7-47E5-99E5-7EDD3063F712}"/>
          </ac:spMkLst>
        </pc:spChg>
        <pc:spChg chg="add del">
          <ac:chgData name="Sangston, Piper L" userId="eb85bab8-869c-43e9-ab7b-7bc16c0ab032" providerId="ADAL" clId="{8413103F-16EE-4494-BE1A-E02C0DA398DA}" dt="2023-09-07T21:23:03.748" v="583" actId="26606"/>
          <ac:spMkLst>
            <pc:docMk/>
            <pc:sldMk cId="3179734200" sldId="410"/>
            <ac:spMk id="24" creationId="{1DB043B4-68C6-45B9-82AC-A5800EADB8DB}"/>
          </ac:spMkLst>
        </pc:spChg>
        <pc:spChg chg="add del">
          <ac:chgData name="Sangston, Piper L" userId="eb85bab8-869c-43e9-ab7b-7bc16c0ab032" providerId="ADAL" clId="{8413103F-16EE-4494-BE1A-E02C0DA398DA}" dt="2023-09-07T21:23:03.748" v="583" actId="26606"/>
          <ac:spMkLst>
            <pc:docMk/>
            <pc:sldMk cId="3179734200" sldId="410"/>
            <ac:spMk id="30" creationId="{34520CD9-5C02-4804-B8B5-9D167FDA985E}"/>
          </ac:spMkLst>
        </pc:spChg>
        <pc:spChg chg="add del">
          <ac:chgData name="Sangston, Piper L" userId="eb85bab8-869c-43e9-ab7b-7bc16c0ab032" providerId="ADAL" clId="{8413103F-16EE-4494-BE1A-E02C0DA398DA}" dt="2023-09-07T21:23:03.748" v="583" actId="26606"/>
          <ac:spMkLst>
            <pc:docMk/>
            <pc:sldMk cId="3179734200" sldId="410"/>
            <ac:spMk id="32" creationId="{7AEC842D-C905-4DEA-B1C3-CA51995C572A}"/>
          </ac:spMkLst>
        </pc:spChg>
        <pc:spChg chg="add">
          <ac:chgData name="Sangston, Piper L" userId="eb85bab8-869c-43e9-ab7b-7bc16c0ab032" providerId="ADAL" clId="{8413103F-16EE-4494-BE1A-E02C0DA398DA}" dt="2023-09-07T21:23:03.748" v="583" actId="26606"/>
          <ac:spMkLst>
            <pc:docMk/>
            <pc:sldMk cId="3179734200" sldId="410"/>
            <ac:spMk id="37" creationId="{82184FF4-7029-4ED7-813A-192E60608764}"/>
          </ac:spMkLst>
        </pc:spChg>
        <pc:spChg chg="add">
          <ac:chgData name="Sangston, Piper L" userId="eb85bab8-869c-43e9-ab7b-7bc16c0ab032" providerId="ADAL" clId="{8413103F-16EE-4494-BE1A-E02C0DA398DA}" dt="2023-09-07T21:23:03.748" v="583" actId="26606"/>
          <ac:spMkLst>
            <pc:docMk/>
            <pc:sldMk cId="3179734200" sldId="410"/>
            <ac:spMk id="39" creationId="{AAA7AB09-557C-41AD-9113-FF9F68FA1035}"/>
          </ac:spMkLst>
        </pc:spChg>
        <pc:spChg chg="add">
          <ac:chgData name="Sangston, Piper L" userId="eb85bab8-869c-43e9-ab7b-7bc16c0ab032" providerId="ADAL" clId="{8413103F-16EE-4494-BE1A-E02C0DA398DA}" dt="2023-09-07T21:23:03.748" v="583" actId="26606"/>
          <ac:spMkLst>
            <pc:docMk/>
            <pc:sldMk cId="3179734200" sldId="410"/>
            <ac:spMk id="41" creationId="{EF99ECAA-1F11-4937-BBA6-51935AB44C9D}"/>
          </ac:spMkLst>
        </pc:spChg>
        <pc:spChg chg="add">
          <ac:chgData name="Sangston, Piper L" userId="eb85bab8-869c-43e9-ab7b-7bc16c0ab032" providerId="ADAL" clId="{8413103F-16EE-4494-BE1A-E02C0DA398DA}" dt="2023-09-07T21:23:03.748" v="583" actId="26606"/>
          <ac:spMkLst>
            <pc:docMk/>
            <pc:sldMk cId="3179734200" sldId="410"/>
            <ac:spMk id="49" creationId="{1DB043B4-68C6-45B9-82AC-A5800EADB8DB}"/>
          </ac:spMkLst>
        </pc:spChg>
        <pc:spChg chg="add">
          <ac:chgData name="Sangston, Piper L" userId="eb85bab8-869c-43e9-ab7b-7bc16c0ab032" providerId="ADAL" clId="{8413103F-16EE-4494-BE1A-E02C0DA398DA}" dt="2023-09-07T21:23:03.748" v="583" actId="26606"/>
          <ac:spMkLst>
            <pc:docMk/>
            <pc:sldMk cId="3179734200" sldId="410"/>
            <ac:spMk id="55" creationId="{94459D96-B947-4C7F-8BCA-915F8B07C0AA}"/>
          </ac:spMkLst>
        </pc:spChg>
        <pc:grpChg chg="add del">
          <ac:chgData name="Sangston, Piper L" userId="eb85bab8-869c-43e9-ab7b-7bc16c0ab032" providerId="ADAL" clId="{8413103F-16EE-4494-BE1A-E02C0DA398DA}" dt="2023-09-07T21:23:03.748" v="583" actId="26606"/>
          <ac:grpSpMkLst>
            <pc:docMk/>
            <pc:sldMk cId="3179734200" sldId="410"/>
            <ac:grpSpMk id="16" creationId="{79DE9FAB-6BBA-4CFE-B67D-77B47F01ECA4}"/>
          </ac:grpSpMkLst>
        </pc:grpChg>
        <pc:grpChg chg="add del">
          <ac:chgData name="Sangston, Piper L" userId="eb85bab8-869c-43e9-ab7b-7bc16c0ab032" providerId="ADAL" clId="{8413103F-16EE-4494-BE1A-E02C0DA398DA}" dt="2023-09-07T21:23:03.748" v="583" actId="26606"/>
          <ac:grpSpMkLst>
            <pc:docMk/>
            <pc:sldMk cId="3179734200" sldId="410"/>
            <ac:grpSpMk id="26" creationId="{4592A8CB-0B0A-43A5-86F4-712B0C469671}"/>
          </ac:grpSpMkLst>
        </pc:grpChg>
        <pc:grpChg chg="add">
          <ac:chgData name="Sangston, Piper L" userId="eb85bab8-869c-43e9-ab7b-7bc16c0ab032" providerId="ADAL" clId="{8413103F-16EE-4494-BE1A-E02C0DA398DA}" dt="2023-09-07T21:23:03.748" v="583" actId="26606"/>
          <ac:grpSpMkLst>
            <pc:docMk/>
            <pc:sldMk cId="3179734200" sldId="410"/>
            <ac:grpSpMk id="43" creationId="{79DE9FAB-6BBA-4CFE-B67D-77B47F01ECA4}"/>
          </ac:grpSpMkLst>
        </pc:grpChg>
        <pc:grpChg chg="add">
          <ac:chgData name="Sangston, Piper L" userId="eb85bab8-869c-43e9-ab7b-7bc16c0ab032" providerId="ADAL" clId="{8413103F-16EE-4494-BE1A-E02C0DA398DA}" dt="2023-09-07T21:23:03.748" v="583" actId="26606"/>
          <ac:grpSpMkLst>
            <pc:docMk/>
            <pc:sldMk cId="3179734200" sldId="410"/>
            <ac:grpSpMk id="51" creationId="{73840CF4-F848-4FE0-AEA6-C9E806911B9E}"/>
          </ac:grpSpMkLst>
        </pc:grpChg>
        <pc:picChg chg="add mod ord">
          <ac:chgData name="Sangston, Piper L" userId="eb85bab8-869c-43e9-ab7b-7bc16c0ab032" providerId="ADAL" clId="{8413103F-16EE-4494-BE1A-E02C0DA398DA}" dt="2023-09-07T21:23:03.748" v="583" actId="26606"/>
          <ac:picMkLst>
            <pc:docMk/>
            <pc:sldMk cId="3179734200" sldId="410"/>
            <ac:picMk id="6" creationId="{3E8B1F76-81C1-17AA-B275-A82013E5F62D}"/>
          </ac:picMkLst>
        </pc:picChg>
      </pc:sldChg>
      <pc:sldChg chg="addSp delSp modSp new mod ord setBg">
        <pc:chgData name="Sangston, Piper L" userId="eb85bab8-869c-43e9-ab7b-7bc16c0ab032" providerId="ADAL" clId="{8413103F-16EE-4494-BE1A-E02C0DA398DA}" dt="2023-09-07T21:41:23.990" v="990" actId="20577"/>
        <pc:sldMkLst>
          <pc:docMk/>
          <pc:sldMk cId="2773002474" sldId="411"/>
        </pc:sldMkLst>
        <pc:spChg chg="del">
          <ac:chgData name="Sangston, Piper L" userId="eb85bab8-869c-43e9-ab7b-7bc16c0ab032" providerId="ADAL" clId="{8413103F-16EE-4494-BE1A-E02C0DA398DA}" dt="2023-09-07T21:34:05.259" v="669" actId="931"/>
          <ac:spMkLst>
            <pc:docMk/>
            <pc:sldMk cId="2773002474" sldId="411"/>
            <ac:spMk id="2" creationId="{EA19F1F9-9BC0-334B-338E-321A20AEA187}"/>
          </ac:spMkLst>
        </pc:spChg>
        <pc:spChg chg="mod">
          <ac:chgData name="Sangston, Piper L" userId="eb85bab8-869c-43e9-ab7b-7bc16c0ab032" providerId="ADAL" clId="{8413103F-16EE-4494-BE1A-E02C0DA398DA}" dt="2023-09-07T21:34:52.421" v="700" actId="20577"/>
          <ac:spMkLst>
            <pc:docMk/>
            <pc:sldMk cId="2773002474" sldId="411"/>
            <ac:spMk id="3" creationId="{964706E5-1588-FD95-259F-DEF90B3C337E}"/>
          </ac:spMkLst>
        </pc:spChg>
        <pc:spChg chg="mod">
          <ac:chgData name="Sangston, Piper L" userId="eb85bab8-869c-43e9-ab7b-7bc16c0ab032" providerId="ADAL" clId="{8413103F-16EE-4494-BE1A-E02C0DA398DA}" dt="2023-09-07T21:35:02.711" v="719" actId="20577"/>
          <ac:spMkLst>
            <pc:docMk/>
            <pc:sldMk cId="2773002474" sldId="411"/>
            <ac:spMk id="4" creationId="{541600A8-7605-460D-2726-7FBDB3A9FE96}"/>
          </ac:spMkLst>
        </pc:spChg>
        <pc:spChg chg="mod">
          <ac:chgData name="Sangston, Piper L" userId="eb85bab8-869c-43e9-ab7b-7bc16c0ab032" providerId="ADAL" clId="{8413103F-16EE-4494-BE1A-E02C0DA398DA}" dt="2023-09-07T21:34:16.113" v="672" actId="26606"/>
          <ac:spMkLst>
            <pc:docMk/>
            <pc:sldMk cId="2773002474" sldId="411"/>
            <ac:spMk id="5" creationId="{2D8EC42B-DC3E-0AAA-EAB1-6D324CE1D9E5}"/>
          </ac:spMkLst>
        </pc:spChg>
        <pc:spChg chg="mod ord">
          <ac:chgData name="Sangston, Piper L" userId="eb85bab8-869c-43e9-ab7b-7bc16c0ab032" providerId="ADAL" clId="{8413103F-16EE-4494-BE1A-E02C0DA398DA}" dt="2023-09-07T21:41:23.990" v="990" actId="20577"/>
          <ac:spMkLst>
            <pc:docMk/>
            <pc:sldMk cId="2773002474" sldId="411"/>
            <ac:spMk id="6" creationId="{0B5EFE71-824E-902C-BF1E-74996BCC554E}"/>
          </ac:spMkLst>
        </pc:spChg>
        <pc:spChg chg="mod ord">
          <ac:chgData name="Sangston, Piper L" userId="eb85bab8-869c-43e9-ab7b-7bc16c0ab032" providerId="ADAL" clId="{8413103F-16EE-4494-BE1A-E02C0DA398DA}" dt="2023-09-07T21:34:16.113" v="672" actId="26606"/>
          <ac:spMkLst>
            <pc:docMk/>
            <pc:sldMk cId="2773002474" sldId="411"/>
            <ac:spMk id="7" creationId="{87357BAA-2613-DA72-00D1-055B1FEAA06D}"/>
          </ac:spMkLst>
        </pc:spChg>
        <pc:spChg chg="add">
          <ac:chgData name="Sangston, Piper L" userId="eb85bab8-869c-43e9-ab7b-7bc16c0ab032" providerId="ADAL" clId="{8413103F-16EE-4494-BE1A-E02C0DA398DA}" dt="2023-09-07T21:34:16.113" v="672" actId="26606"/>
          <ac:spMkLst>
            <pc:docMk/>
            <pc:sldMk cId="2773002474" sldId="411"/>
            <ac:spMk id="14" creationId="{82184FF4-7029-4ED7-813A-192E60608764}"/>
          </ac:spMkLst>
        </pc:spChg>
        <pc:spChg chg="add">
          <ac:chgData name="Sangston, Piper L" userId="eb85bab8-869c-43e9-ab7b-7bc16c0ab032" providerId="ADAL" clId="{8413103F-16EE-4494-BE1A-E02C0DA398DA}" dt="2023-09-07T21:34:16.113" v="672" actId="26606"/>
          <ac:spMkLst>
            <pc:docMk/>
            <pc:sldMk cId="2773002474" sldId="411"/>
            <ac:spMk id="16" creationId="{AAA7AB09-557C-41AD-9113-FF9F68FA1035}"/>
          </ac:spMkLst>
        </pc:spChg>
        <pc:spChg chg="add">
          <ac:chgData name="Sangston, Piper L" userId="eb85bab8-869c-43e9-ab7b-7bc16c0ab032" providerId="ADAL" clId="{8413103F-16EE-4494-BE1A-E02C0DA398DA}" dt="2023-09-07T21:34:16.113" v="672" actId="26606"/>
          <ac:spMkLst>
            <pc:docMk/>
            <pc:sldMk cId="2773002474" sldId="411"/>
            <ac:spMk id="18" creationId="{EF99ECAA-1F11-4937-BBA6-51935AB44C9D}"/>
          </ac:spMkLst>
        </pc:spChg>
        <pc:spChg chg="add">
          <ac:chgData name="Sangston, Piper L" userId="eb85bab8-869c-43e9-ab7b-7bc16c0ab032" providerId="ADAL" clId="{8413103F-16EE-4494-BE1A-E02C0DA398DA}" dt="2023-09-07T21:34:16.113" v="672" actId="26606"/>
          <ac:spMkLst>
            <pc:docMk/>
            <pc:sldMk cId="2773002474" sldId="411"/>
            <ac:spMk id="26" creationId="{1DB043B4-68C6-45B9-82AC-A5800EADB8DB}"/>
          </ac:spMkLst>
        </pc:spChg>
        <pc:spChg chg="add">
          <ac:chgData name="Sangston, Piper L" userId="eb85bab8-869c-43e9-ab7b-7bc16c0ab032" providerId="ADAL" clId="{8413103F-16EE-4494-BE1A-E02C0DA398DA}" dt="2023-09-07T21:34:16.113" v="672" actId="26606"/>
          <ac:spMkLst>
            <pc:docMk/>
            <pc:sldMk cId="2773002474" sldId="411"/>
            <ac:spMk id="28" creationId="{AD4EA4DF-0E7C-4098-86F6-7D0ACAEFC0BF}"/>
          </ac:spMkLst>
        </pc:spChg>
        <pc:spChg chg="add">
          <ac:chgData name="Sangston, Piper L" userId="eb85bab8-869c-43e9-ab7b-7bc16c0ab032" providerId="ADAL" clId="{8413103F-16EE-4494-BE1A-E02C0DA398DA}" dt="2023-09-07T21:34:16.113" v="672" actId="26606"/>
          <ac:spMkLst>
            <pc:docMk/>
            <pc:sldMk cId="2773002474" sldId="411"/>
            <ac:spMk id="30" creationId="{FE05BC49-0F00-4C85-9AF5-A0CC5B39C8D2}"/>
          </ac:spMkLst>
        </pc:spChg>
        <pc:grpChg chg="add">
          <ac:chgData name="Sangston, Piper L" userId="eb85bab8-869c-43e9-ab7b-7bc16c0ab032" providerId="ADAL" clId="{8413103F-16EE-4494-BE1A-E02C0DA398DA}" dt="2023-09-07T21:34:16.113" v="672" actId="26606"/>
          <ac:grpSpMkLst>
            <pc:docMk/>
            <pc:sldMk cId="2773002474" sldId="411"/>
            <ac:grpSpMk id="20" creationId="{79DE9FAB-6BBA-4CFE-B67D-77B47F01ECA4}"/>
          </ac:grpSpMkLst>
        </pc:grpChg>
        <pc:picChg chg="add mod">
          <ac:chgData name="Sangston, Piper L" userId="eb85bab8-869c-43e9-ab7b-7bc16c0ab032" providerId="ADAL" clId="{8413103F-16EE-4494-BE1A-E02C0DA398DA}" dt="2023-09-07T21:34:54.926" v="701" actId="1076"/>
          <ac:picMkLst>
            <pc:docMk/>
            <pc:sldMk cId="2773002474" sldId="411"/>
            <ac:picMk id="9" creationId="{4F00BEA6-4973-5A30-9093-2FC7CC5AE12A}"/>
          </ac:picMkLst>
        </pc:picChg>
      </pc:sldChg>
      <pc:sldChg chg="addSp delSp modSp new mod ord">
        <pc:chgData name="Sangston, Piper L" userId="eb85bab8-869c-43e9-ab7b-7bc16c0ab032" providerId="ADAL" clId="{8413103F-16EE-4494-BE1A-E02C0DA398DA}" dt="2023-09-08T19:06:42.284" v="1421"/>
        <pc:sldMkLst>
          <pc:docMk/>
          <pc:sldMk cId="3091679256" sldId="412"/>
        </pc:sldMkLst>
        <pc:spChg chg="del">
          <ac:chgData name="Sangston, Piper L" userId="eb85bab8-869c-43e9-ab7b-7bc16c0ab032" providerId="ADAL" clId="{8413103F-16EE-4494-BE1A-E02C0DA398DA}" dt="2023-09-07T21:49:35.382" v="1031" actId="931"/>
          <ac:spMkLst>
            <pc:docMk/>
            <pc:sldMk cId="3091679256" sldId="412"/>
            <ac:spMk id="2" creationId="{D5A53C01-E83A-67B7-62D9-618AD5399F4A}"/>
          </ac:spMkLst>
        </pc:spChg>
        <pc:spChg chg="mod">
          <ac:chgData name="Sangston, Piper L" userId="eb85bab8-869c-43e9-ab7b-7bc16c0ab032" providerId="ADAL" clId="{8413103F-16EE-4494-BE1A-E02C0DA398DA}" dt="2023-09-07T21:50:40.827" v="1044" actId="20577"/>
          <ac:spMkLst>
            <pc:docMk/>
            <pc:sldMk cId="3091679256" sldId="412"/>
            <ac:spMk id="3" creationId="{10C2A725-1F4B-2DD2-FDED-7A645BFD36BF}"/>
          </ac:spMkLst>
        </pc:spChg>
        <pc:spChg chg="mod">
          <ac:chgData name="Sangston, Piper L" userId="eb85bab8-869c-43e9-ab7b-7bc16c0ab032" providerId="ADAL" clId="{8413103F-16EE-4494-BE1A-E02C0DA398DA}" dt="2023-09-07T21:50:45.269" v="1045" actId="20577"/>
          <ac:spMkLst>
            <pc:docMk/>
            <pc:sldMk cId="3091679256" sldId="412"/>
            <ac:spMk id="4" creationId="{070800F9-3D00-7E41-BA0F-D2974FB52490}"/>
          </ac:spMkLst>
        </pc:spChg>
        <pc:spChg chg="del mod">
          <ac:chgData name="Sangston, Piper L" userId="eb85bab8-869c-43e9-ab7b-7bc16c0ab032" providerId="ADAL" clId="{8413103F-16EE-4494-BE1A-E02C0DA398DA}" dt="2023-09-07T21:50:13.243" v="1040" actId="478"/>
          <ac:spMkLst>
            <pc:docMk/>
            <pc:sldMk cId="3091679256" sldId="412"/>
            <ac:spMk id="6" creationId="{B9DA79DF-9C77-92EC-F064-1114EC6C91A5}"/>
          </ac:spMkLst>
        </pc:spChg>
        <pc:spChg chg="del mod">
          <ac:chgData name="Sangston, Piper L" userId="eb85bab8-869c-43e9-ab7b-7bc16c0ab032" providerId="ADAL" clId="{8413103F-16EE-4494-BE1A-E02C0DA398DA}" dt="2023-09-07T21:50:04.472" v="1038" actId="478"/>
          <ac:spMkLst>
            <pc:docMk/>
            <pc:sldMk cId="3091679256" sldId="412"/>
            <ac:spMk id="7" creationId="{86901570-896A-15A4-AFFF-11FEFCCC40A2}"/>
          </ac:spMkLst>
        </pc:spChg>
        <pc:spChg chg="add del mod">
          <ac:chgData name="Sangston, Piper L" userId="eb85bab8-869c-43e9-ab7b-7bc16c0ab032" providerId="ADAL" clId="{8413103F-16EE-4494-BE1A-E02C0DA398DA}" dt="2023-09-07T21:49:54.915" v="1035" actId="478"/>
          <ac:spMkLst>
            <pc:docMk/>
            <pc:sldMk cId="3091679256" sldId="412"/>
            <ac:spMk id="11" creationId="{5A823399-C2A6-F7BE-BDEA-73A4FB43E8EF}"/>
          </ac:spMkLst>
        </pc:spChg>
        <pc:picChg chg="add del mod">
          <ac:chgData name="Sangston, Piper L" userId="eb85bab8-869c-43e9-ab7b-7bc16c0ab032" providerId="ADAL" clId="{8413103F-16EE-4494-BE1A-E02C0DA398DA}" dt="2023-09-08T18:43:37.196" v="1304" actId="1076"/>
          <ac:picMkLst>
            <pc:docMk/>
            <pc:sldMk cId="3091679256" sldId="412"/>
            <ac:picMk id="9" creationId="{B2B62F48-C7BA-E852-000A-4D78F1FCEBBA}"/>
          </ac:picMkLst>
        </pc:picChg>
      </pc:sldChg>
      <pc:sldChg chg="addSp delSp modSp new mod setBg">
        <pc:chgData name="Sangston, Piper L" userId="eb85bab8-869c-43e9-ab7b-7bc16c0ab032" providerId="ADAL" clId="{8413103F-16EE-4494-BE1A-E02C0DA398DA}" dt="2023-09-08T18:51:33.820" v="1396" actId="478"/>
        <pc:sldMkLst>
          <pc:docMk/>
          <pc:sldMk cId="1003246160" sldId="413"/>
        </pc:sldMkLst>
        <pc:spChg chg="mod">
          <ac:chgData name="Sangston, Piper L" userId="eb85bab8-869c-43e9-ab7b-7bc16c0ab032" providerId="ADAL" clId="{8413103F-16EE-4494-BE1A-E02C0DA398DA}" dt="2023-09-08T18:51:12.398" v="1392" actId="26606"/>
          <ac:spMkLst>
            <pc:docMk/>
            <pc:sldMk cId="1003246160" sldId="413"/>
            <ac:spMk id="2" creationId="{C78561F4-17E5-B167-C525-A24214E50DD8}"/>
          </ac:spMkLst>
        </pc:spChg>
        <pc:spChg chg="mod">
          <ac:chgData name="Sangston, Piper L" userId="eb85bab8-869c-43e9-ab7b-7bc16c0ab032" providerId="ADAL" clId="{8413103F-16EE-4494-BE1A-E02C0DA398DA}" dt="2023-09-08T18:51:16.754" v="1393" actId="5793"/>
          <ac:spMkLst>
            <pc:docMk/>
            <pc:sldMk cId="1003246160" sldId="413"/>
            <ac:spMk id="3" creationId="{306FD46E-12C4-3A7E-A472-DCBD773BD464}"/>
          </ac:spMkLst>
        </pc:spChg>
        <pc:spChg chg="mod">
          <ac:chgData name="Sangston, Piper L" userId="eb85bab8-869c-43e9-ab7b-7bc16c0ab032" providerId="ADAL" clId="{8413103F-16EE-4494-BE1A-E02C0DA398DA}" dt="2023-09-08T18:51:20.196" v="1394" actId="5793"/>
          <ac:spMkLst>
            <pc:docMk/>
            <pc:sldMk cId="1003246160" sldId="413"/>
            <ac:spMk id="4" creationId="{0B5A30BC-3B17-CECB-06E6-4CED83956240}"/>
          </ac:spMkLst>
        </pc:spChg>
        <pc:spChg chg="del mod">
          <ac:chgData name="Sangston, Piper L" userId="eb85bab8-869c-43e9-ab7b-7bc16c0ab032" providerId="ADAL" clId="{8413103F-16EE-4494-BE1A-E02C0DA398DA}" dt="2023-09-08T18:51:29.879" v="1395" actId="478"/>
          <ac:spMkLst>
            <pc:docMk/>
            <pc:sldMk cId="1003246160" sldId="413"/>
            <ac:spMk id="5" creationId="{91486897-A4A9-FA86-A4C8-5DB8EB966F65}"/>
          </ac:spMkLst>
        </pc:spChg>
        <pc:spChg chg="del mod">
          <ac:chgData name="Sangston, Piper L" userId="eb85bab8-869c-43e9-ab7b-7bc16c0ab032" providerId="ADAL" clId="{8413103F-16EE-4494-BE1A-E02C0DA398DA}" dt="2023-09-08T18:51:33.820" v="1396" actId="478"/>
          <ac:spMkLst>
            <pc:docMk/>
            <pc:sldMk cId="1003246160" sldId="413"/>
            <ac:spMk id="6" creationId="{783815AD-8404-9DE7-3BCA-E29E8CAF71A5}"/>
          </ac:spMkLst>
        </pc:spChg>
        <pc:spChg chg="mod">
          <ac:chgData name="Sangston, Piper L" userId="eb85bab8-869c-43e9-ab7b-7bc16c0ab032" providerId="ADAL" clId="{8413103F-16EE-4494-BE1A-E02C0DA398DA}" dt="2023-09-08T18:51:12.398" v="1392" actId="26606"/>
          <ac:spMkLst>
            <pc:docMk/>
            <pc:sldMk cId="1003246160" sldId="413"/>
            <ac:spMk id="7" creationId="{DF359C04-FFEB-C7DD-FC1E-507DF7781B21}"/>
          </ac:spMkLst>
        </pc:spChg>
        <pc:spChg chg="add del">
          <ac:chgData name="Sangston, Piper L" userId="eb85bab8-869c-43e9-ab7b-7bc16c0ab032" providerId="ADAL" clId="{8413103F-16EE-4494-BE1A-E02C0DA398DA}" dt="2023-09-08T18:51:03.591" v="1387" actId="26606"/>
          <ac:spMkLst>
            <pc:docMk/>
            <pc:sldMk cId="1003246160" sldId="413"/>
            <ac:spMk id="19" creationId="{60B7752B-728D-4CA3-8923-C4F7F77029E3}"/>
          </ac:spMkLst>
        </pc:spChg>
        <pc:spChg chg="add del">
          <ac:chgData name="Sangston, Piper L" userId="eb85bab8-869c-43e9-ab7b-7bc16c0ab032" providerId="ADAL" clId="{8413103F-16EE-4494-BE1A-E02C0DA398DA}" dt="2023-09-08T18:51:03.591" v="1387" actId="26606"/>
          <ac:spMkLst>
            <pc:docMk/>
            <pc:sldMk cId="1003246160" sldId="413"/>
            <ac:spMk id="21" creationId="{9D0FF50E-4844-4852-B668-6583A83799E5}"/>
          </ac:spMkLst>
        </pc:spChg>
        <pc:spChg chg="add del">
          <ac:chgData name="Sangston, Piper L" userId="eb85bab8-869c-43e9-ab7b-7bc16c0ab032" providerId="ADAL" clId="{8413103F-16EE-4494-BE1A-E02C0DA398DA}" dt="2023-09-08T18:51:06.317" v="1389" actId="26606"/>
          <ac:spMkLst>
            <pc:docMk/>
            <pc:sldMk cId="1003246160" sldId="413"/>
            <ac:spMk id="28" creationId="{60B7752B-728D-4CA3-8923-C4F7F77029E3}"/>
          </ac:spMkLst>
        </pc:spChg>
        <pc:spChg chg="add del">
          <ac:chgData name="Sangston, Piper L" userId="eb85bab8-869c-43e9-ab7b-7bc16c0ab032" providerId="ADAL" clId="{8413103F-16EE-4494-BE1A-E02C0DA398DA}" dt="2023-09-08T18:51:12.382" v="1391" actId="26606"/>
          <ac:spMkLst>
            <pc:docMk/>
            <pc:sldMk cId="1003246160" sldId="413"/>
            <ac:spMk id="31" creationId="{60B7752B-728D-4CA3-8923-C4F7F77029E3}"/>
          </ac:spMkLst>
        </pc:spChg>
        <pc:spChg chg="add del">
          <ac:chgData name="Sangston, Piper L" userId="eb85bab8-869c-43e9-ab7b-7bc16c0ab032" providerId="ADAL" clId="{8413103F-16EE-4494-BE1A-E02C0DA398DA}" dt="2023-09-08T18:51:12.382" v="1391" actId="26606"/>
          <ac:spMkLst>
            <pc:docMk/>
            <pc:sldMk cId="1003246160" sldId="413"/>
            <ac:spMk id="32" creationId="{429899A3-416E-4DB5-846D-023526052013}"/>
          </ac:spMkLst>
        </pc:spChg>
        <pc:spChg chg="add">
          <ac:chgData name="Sangston, Piper L" userId="eb85bab8-869c-43e9-ab7b-7bc16c0ab032" providerId="ADAL" clId="{8413103F-16EE-4494-BE1A-E02C0DA398DA}" dt="2023-09-08T18:51:12.398" v="1392" actId="26606"/>
          <ac:spMkLst>
            <pc:docMk/>
            <pc:sldMk cId="1003246160" sldId="413"/>
            <ac:spMk id="39" creationId="{60B7752B-728D-4CA3-8923-C4F7F77029E3}"/>
          </ac:spMkLst>
        </pc:spChg>
        <pc:spChg chg="add">
          <ac:chgData name="Sangston, Piper L" userId="eb85bab8-869c-43e9-ab7b-7bc16c0ab032" providerId="ADAL" clId="{8413103F-16EE-4494-BE1A-E02C0DA398DA}" dt="2023-09-08T18:51:12.398" v="1392" actId="26606"/>
          <ac:spMkLst>
            <pc:docMk/>
            <pc:sldMk cId="1003246160" sldId="413"/>
            <ac:spMk id="40" creationId="{88392DC7-0988-443B-A0D0-E726C7DB622B}"/>
          </ac:spMkLst>
        </pc:spChg>
        <pc:grpChg chg="add del">
          <ac:chgData name="Sangston, Piper L" userId="eb85bab8-869c-43e9-ab7b-7bc16c0ab032" providerId="ADAL" clId="{8413103F-16EE-4494-BE1A-E02C0DA398DA}" dt="2023-09-08T18:51:03.591" v="1387" actId="26606"/>
          <ac:grpSpMkLst>
            <pc:docMk/>
            <pc:sldMk cId="1003246160" sldId="413"/>
            <ac:grpSpMk id="13" creationId="{3BDBC526-6DCD-4FF6-8395-D8C22E46E527}"/>
          </ac:grpSpMkLst>
        </pc:grpChg>
        <pc:grpChg chg="add del">
          <ac:chgData name="Sangston, Piper L" userId="eb85bab8-869c-43e9-ab7b-7bc16c0ab032" providerId="ADAL" clId="{8413103F-16EE-4494-BE1A-E02C0DA398DA}" dt="2023-09-08T18:51:06.317" v="1389" actId="26606"/>
          <ac:grpSpMkLst>
            <pc:docMk/>
            <pc:sldMk cId="1003246160" sldId="413"/>
            <ac:grpSpMk id="23" creationId="{3BDBC526-6DCD-4FF6-8395-D8C22E46E527}"/>
          </ac:grpSpMkLst>
        </pc:grpChg>
        <pc:grpChg chg="add del">
          <ac:chgData name="Sangston, Piper L" userId="eb85bab8-869c-43e9-ab7b-7bc16c0ab032" providerId="ADAL" clId="{8413103F-16EE-4494-BE1A-E02C0DA398DA}" dt="2023-09-08T18:51:12.382" v="1391" actId="26606"/>
          <ac:grpSpMkLst>
            <pc:docMk/>
            <pc:sldMk cId="1003246160" sldId="413"/>
            <ac:grpSpMk id="30" creationId="{3BDBC526-6DCD-4FF6-8395-D8C22E46E527}"/>
          </ac:grpSpMkLst>
        </pc:grpChg>
        <pc:grpChg chg="add">
          <ac:chgData name="Sangston, Piper L" userId="eb85bab8-869c-43e9-ab7b-7bc16c0ab032" providerId="ADAL" clId="{8413103F-16EE-4494-BE1A-E02C0DA398DA}" dt="2023-09-08T18:51:12.398" v="1392" actId="26606"/>
          <ac:grpSpMkLst>
            <pc:docMk/>
            <pc:sldMk cId="1003246160" sldId="413"/>
            <ac:grpSpMk id="34" creationId="{3BDBC526-6DCD-4FF6-8395-D8C22E46E527}"/>
          </ac:grpSpMkLst>
        </pc:grpChg>
      </pc:sldChg>
    </pc:docChg>
  </pc:docChgLst>
  <pc:docChgLst>
    <pc:chgData name="Asplund, Abigail J" userId="df713045-0474-4320-803c-6c41e06def31" providerId="ADAL" clId="{CACDA8F7-09C8-4619-841E-EBB00E718F7E}"/>
    <pc:docChg chg="custSel modSld">
      <pc:chgData name="Asplund, Abigail J" userId="df713045-0474-4320-803c-6c41e06def31" providerId="ADAL" clId="{CACDA8F7-09C8-4619-841E-EBB00E718F7E}" dt="2023-09-08T19:13:20.604" v="40" actId="478"/>
      <pc:docMkLst>
        <pc:docMk/>
      </pc:docMkLst>
      <pc:sldChg chg="delSp mod">
        <pc:chgData name="Asplund, Abigail J" userId="df713045-0474-4320-803c-6c41e06def31" providerId="ADAL" clId="{CACDA8F7-09C8-4619-841E-EBB00E718F7E}" dt="2023-09-08T19:12:07.268" v="28" actId="478"/>
        <pc:sldMkLst>
          <pc:docMk/>
          <pc:sldMk cId="2979876663" sldId="268"/>
        </pc:sldMkLst>
        <pc:spChg chg="del">
          <ac:chgData name="Asplund, Abigail J" userId="df713045-0474-4320-803c-6c41e06def31" providerId="ADAL" clId="{CACDA8F7-09C8-4619-841E-EBB00E718F7E}" dt="2023-09-08T19:12:07.268" v="28" actId="478"/>
          <ac:spMkLst>
            <pc:docMk/>
            <pc:sldMk cId="2979876663" sldId="268"/>
            <ac:spMk id="9" creationId="{7AF9A883-CC44-4401-AE67-8FCEACB7DDDA}"/>
          </ac:spMkLst>
        </pc:spChg>
      </pc:sldChg>
      <pc:sldChg chg="delSp mod">
        <pc:chgData name="Asplund, Abigail J" userId="df713045-0474-4320-803c-6c41e06def31" providerId="ADAL" clId="{CACDA8F7-09C8-4619-841E-EBB00E718F7E}" dt="2023-09-08T19:11:36.252" v="21" actId="478"/>
        <pc:sldMkLst>
          <pc:docMk/>
          <pc:sldMk cId="3891345585" sldId="270"/>
        </pc:sldMkLst>
        <pc:spChg chg="del">
          <ac:chgData name="Asplund, Abigail J" userId="df713045-0474-4320-803c-6c41e06def31" providerId="ADAL" clId="{CACDA8F7-09C8-4619-841E-EBB00E718F7E}" dt="2023-09-08T19:11:36.252" v="21" actId="478"/>
          <ac:spMkLst>
            <pc:docMk/>
            <pc:sldMk cId="3891345585" sldId="270"/>
            <ac:spMk id="6" creationId="{9ED907F8-C614-4D59-A03F-BF9CD5E35703}"/>
          </ac:spMkLst>
        </pc:spChg>
      </pc:sldChg>
      <pc:sldChg chg="delSp mod">
        <pc:chgData name="Asplund, Abigail J" userId="df713045-0474-4320-803c-6c41e06def31" providerId="ADAL" clId="{CACDA8F7-09C8-4619-841E-EBB00E718F7E}" dt="2023-09-08T19:13:20.604" v="40" actId="478"/>
        <pc:sldMkLst>
          <pc:docMk/>
          <pc:sldMk cId="395518310" sldId="279"/>
        </pc:sldMkLst>
        <pc:spChg chg="del">
          <ac:chgData name="Asplund, Abigail J" userId="df713045-0474-4320-803c-6c41e06def31" providerId="ADAL" clId="{CACDA8F7-09C8-4619-841E-EBB00E718F7E}" dt="2023-09-08T19:13:20.604" v="40" actId="478"/>
          <ac:spMkLst>
            <pc:docMk/>
            <pc:sldMk cId="395518310" sldId="279"/>
            <ac:spMk id="21" creationId="{1C563B34-DD53-4FB1-B8C2-8914E01C6365}"/>
          </ac:spMkLst>
        </pc:spChg>
      </pc:sldChg>
      <pc:sldChg chg="delSp modSp mod">
        <pc:chgData name="Asplund, Abigail J" userId="df713045-0474-4320-803c-6c41e06def31" providerId="ADAL" clId="{CACDA8F7-09C8-4619-841E-EBB00E718F7E}" dt="2023-09-08T19:12:02.155" v="27" actId="478"/>
        <pc:sldMkLst>
          <pc:docMk/>
          <pc:sldMk cId="1420547054" sldId="281"/>
        </pc:sldMkLst>
        <pc:spChg chg="del mod">
          <ac:chgData name="Asplund, Abigail J" userId="df713045-0474-4320-803c-6c41e06def31" providerId="ADAL" clId="{CACDA8F7-09C8-4619-841E-EBB00E718F7E}" dt="2023-09-08T19:12:02.155" v="27" actId="478"/>
          <ac:spMkLst>
            <pc:docMk/>
            <pc:sldMk cId="1420547054" sldId="281"/>
            <ac:spMk id="16" creationId="{CF0A8666-4477-461C-A79D-E91232EE973E}"/>
          </ac:spMkLst>
        </pc:spChg>
      </pc:sldChg>
      <pc:sldChg chg="delSp mod">
        <pc:chgData name="Asplund, Abigail J" userId="df713045-0474-4320-803c-6c41e06def31" providerId="ADAL" clId="{CACDA8F7-09C8-4619-841E-EBB00E718F7E}" dt="2023-09-08T19:10:46.732" v="15" actId="478"/>
        <pc:sldMkLst>
          <pc:docMk/>
          <pc:sldMk cId="3521561301" sldId="321"/>
        </pc:sldMkLst>
        <pc:spChg chg="del">
          <ac:chgData name="Asplund, Abigail J" userId="df713045-0474-4320-803c-6c41e06def31" providerId="ADAL" clId="{CACDA8F7-09C8-4619-841E-EBB00E718F7E}" dt="2023-09-08T19:10:46.732" v="15" actId="478"/>
          <ac:spMkLst>
            <pc:docMk/>
            <pc:sldMk cId="3521561301" sldId="321"/>
            <ac:spMk id="6" creationId="{9ED907F8-C614-4D59-A03F-BF9CD5E35703}"/>
          </ac:spMkLst>
        </pc:spChg>
      </pc:sldChg>
      <pc:sldChg chg="delSp mod">
        <pc:chgData name="Asplund, Abigail J" userId="df713045-0474-4320-803c-6c41e06def31" providerId="ADAL" clId="{CACDA8F7-09C8-4619-841E-EBB00E718F7E}" dt="2023-09-08T19:12:25.972" v="34" actId="478"/>
        <pc:sldMkLst>
          <pc:docMk/>
          <pc:sldMk cId="2158886557" sldId="384"/>
        </pc:sldMkLst>
        <pc:spChg chg="del">
          <ac:chgData name="Asplund, Abigail J" userId="df713045-0474-4320-803c-6c41e06def31" providerId="ADAL" clId="{CACDA8F7-09C8-4619-841E-EBB00E718F7E}" dt="2023-09-08T19:12:25.972" v="34" actId="478"/>
          <ac:spMkLst>
            <pc:docMk/>
            <pc:sldMk cId="2158886557" sldId="384"/>
            <ac:spMk id="4" creationId="{0C329F70-04F7-4C70-BCF8-D4371F54EF2F}"/>
          </ac:spMkLst>
        </pc:spChg>
        <pc:spChg chg="del">
          <ac:chgData name="Asplund, Abigail J" userId="df713045-0474-4320-803c-6c41e06def31" providerId="ADAL" clId="{CACDA8F7-09C8-4619-841E-EBB00E718F7E}" dt="2023-09-08T19:12:22.652" v="32" actId="478"/>
          <ac:spMkLst>
            <pc:docMk/>
            <pc:sldMk cId="2158886557" sldId="384"/>
            <ac:spMk id="5" creationId="{06A3302E-502D-4151-81C9-5FD6AF9596D6}"/>
          </ac:spMkLst>
        </pc:spChg>
        <pc:spChg chg="del">
          <ac:chgData name="Asplund, Abigail J" userId="df713045-0474-4320-803c-6c41e06def31" providerId="ADAL" clId="{CACDA8F7-09C8-4619-841E-EBB00E718F7E}" dt="2023-09-08T19:12:24.388" v="33" actId="478"/>
          <ac:spMkLst>
            <pc:docMk/>
            <pc:sldMk cId="2158886557" sldId="384"/>
            <ac:spMk id="6" creationId="{9ED907F8-C614-4D59-A03F-BF9CD5E35703}"/>
          </ac:spMkLst>
        </pc:spChg>
      </pc:sldChg>
      <pc:sldChg chg="delSp mod">
        <pc:chgData name="Asplund, Abigail J" userId="df713045-0474-4320-803c-6c41e06def31" providerId="ADAL" clId="{CACDA8F7-09C8-4619-841E-EBB00E718F7E}" dt="2023-09-08T19:10:33.188" v="12" actId="478"/>
        <pc:sldMkLst>
          <pc:docMk/>
          <pc:sldMk cId="2313234867" sldId="389"/>
        </pc:sldMkLst>
        <pc:spChg chg="del">
          <ac:chgData name="Asplund, Abigail J" userId="df713045-0474-4320-803c-6c41e06def31" providerId="ADAL" clId="{CACDA8F7-09C8-4619-841E-EBB00E718F7E}" dt="2023-09-08T19:10:27.931" v="10" actId="478"/>
          <ac:spMkLst>
            <pc:docMk/>
            <pc:sldMk cId="2313234867" sldId="389"/>
            <ac:spMk id="13" creationId="{915FE2C5-E66A-4405-B19E-2C5C546C98E4}"/>
          </ac:spMkLst>
        </pc:spChg>
        <pc:spChg chg="del">
          <ac:chgData name="Asplund, Abigail J" userId="df713045-0474-4320-803c-6c41e06def31" providerId="ADAL" clId="{CACDA8F7-09C8-4619-841E-EBB00E718F7E}" dt="2023-09-08T19:10:30.356" v="11" actId="478"/>
          <ac:spMkLst>
            <pc:docMk/>
            <pc:sldMk cId="2313234867" sldId="389"/>
            <ac:spMk id="14" creationId="{B01DF4D0-78BC-4C8C-9570-26F0B225433A}"/>
          </ac:spMkLst>
        </pc:spChg>
        <pc:spChg chg="del">
          <ac:chgData name="Asplund, Abigail J" userId="df713045-0474-4320-803c-6c41e06def31" providerId="ADAL" clId="{CACDA8F7-09C8-4619-841E-EBB00E718F7E}" dt="2023-09-08T19:10:33.188" v="12" actId="478"/>
          <ac:spMkLst>
            <pc:docMk/>
            <pc:sldMk cId="2313234867" sldId="389"/>
            <ac:spMk id="15" creationId="{3B199C97-F175-437D-8311-DB662925C063}"/>
          </ac:spMkLst>
        </pc:spChg>
      </pc:sldChg>
      <pc:sldChg chg="delSp mod">
        <pc:chgData name="Asplund, Abigail J" userId="df713045-0474-4320-803c-6c41e06def31" providerId="ADAL" clId="{CACDA8F7-09C8-4619-841E-EBB00E718F7E}" dt="2023-09-08T19:10:36.924" v="13" actId="478"/>
        <pc:sldMkLst>
          <pc:docMk/>
          <pc:sldMk cId="3247798845" sldId="391"/>
        </pc:sldMkLst>
        <pc:spChg chg="del">
          <ac:chgData name="Asplund, Abigail J" userId="df713045-0474-4320-803c-6c41e06def31" providerId="ADAL" clId="{CACDA8F7-09C8-4619-841E-EBB00E718F7E}" dt="2023-09-08T19:10:36.924" v="13" actId="478"/>
          <ac:spMkLst>
            <pc:docMk/>
            <pc:sldMk cId="3247798845" sldId="391"/>
            <ac:spMk id="6" creationId="{36E60F23-FB58-4EF8-82FD-E86CED25FDD4}"/>
          </ac:spMkLst>
        </pc:spChg>
      </pc:sldChg>
      <pc:sldChg chg="delSp mod">
        <pc:chgData name="Asplund, Abigail J" userId="df713045-0474-4320-803c-6c41e06def31" providerId="ADAL" clId="{CACDA8F7-09C8-4619-841E-EBB00E718F7E}" dt="2023-09-08T19:12:19.343" v="31" actId="478"/>
        <pc:sldMkLst>
          <pc:docMk/>
          <pc:sldMk cId="1742995856" sldId="392"/>
        </pc:sldMkLst>
        <pc:spChg chg="del">
          <ac:chgData name="Asplund, Abigail J" userId="df713045-0474-4320-803c-6c41e06def31" providerId="ADAL" clId="{CACDA8F7-09C8-4619-841E-EBB00E718F7E}" dt="2023-09-08T19:12:19.343" v="31" actId="478"/>
          <ac:spMkLst>
            <pc:docMk/>
            <pc:sldMk cId="1742995856" sldId="392"/>
            <ac:spMk id="4" creationId="{8E424B73-B810-4D86-E6FF-D77A44619E0E}"/>
          </ac:spMkLst>
        </pc:spChg>
      </pc:sldChg>
      <pc:sldChg chg="delSp mod">
        <pc:chgData name="Asplund, Abigail J" userId="df713045-0474-4320-803c-6c41e06def31" providerId="ADAL" clId="{CACDA8F7-09C8-4619-841E-EBB00E718F7E}" dt="2023-09-08T19:12:32.636" v="37" actId="478"/>
        <pc:sldMkLst>
          <pc:docMk/>
          <pc:sldMk cId="1592145314" sldId="393"/>
        </pc:sldMkLst>
        <pc:spChg chg="del">
          <ac:chgData name="Asplund, Abigail J" userId="df713045-0474-4320-803c-6c41e06def31" providerId="ADAL" clId="{CACDA8F7-09C8-4619-841E-EBB00E718F7E}" dt="2023-09-08T19:12:28.623" v="35" actId="478"/>
          <ac:spMkLst>
            <pc:docMk/>
            <pc:sldMk cId="1592145314" sldId="393"/>
            <ac:spMk id="2" creationId="{818E1D0E-B1A2-E975-25EF-01ACADEB07F0}"/>
          </ac:spMkLst>
        </pc:spChg>
        <pc:spChg chg="del">
          <ac:chgData name="Asplund, Abigail J" userId="df713045-0474-4320-803c-6c41e06def31" providerId="ADAL" clId="{CACDA8F7-09C8-4619-841E-EBB00E718F7E}" dt="2023-09-08T19:12:30.555" v="36" actId="478"/>
          <ac:spMkLst>
            <pc:docMk/>
            <pc:sldMk cId="1592145314" sldId="393"/>
            <ac:spMk id="3" creationId="{FDEC73F3-F800-AC37-FF04-D34E4A2EF050}"/>
          </ac:spMkLst>
        </pc:spChg>
        <pc:spChg chg="del">
          <ac:chgData name="Asplund, Abigail J" userId="df713045-0474-4320-803c-6c41e06def31" providerId="ADAL" clId="{CACDA8F7-09C8-4619-841E-EBB00E718F7E}" dt="2023-09-08T19:12:32.636" v="37" actId="478"/>
          <ac:spMkLst>
            <pc:docMk/>
            <pc:sldMk cId="1592145314" sldId="393"/>
            <ac:spMk id="4" creationId="{99126FA5-FE5D-4BF2-AEEE-E232CB26F58F}"/>
          </ac:spMkLst>
        </pc:spChg>
      </pc:sldChg>
      <pc:sldChg chg="delSp mod">
        <pc:chgData name="Asplund, Abigail J" userId="df713045-0474-4320-803c-6c41e06def31" providerId="ADAL" clId="{CACDA8F7-09C8-4619-841E-EBB00E718F7E}" dt="2023-09-08T19:10:40.780" v="14" actId="478"/>
        <pc:sldMkLst>
          <pc:docMk/>
          <pc:sldMk cId="681437364" sldId="396"/>
        </pc:sldMkLst>
        <pc:spChg chg="del">
          <ac:chgData name="Asplund, Abigail J" userId="df713045-0474-4320-803c-6c41e06def31" providerId="ADAL" clId="{CACDA8F7-09C8-4619-841E-EBB00E718F7E}" dt="2023-09-08T19:10:40.780" v="14" actId="478"/>
          <ac:spMkLst>
            <pc:docMk/>
            <pc:sldMk cId="681437364" sldId="396"/>
            <ac:spMk id="4" creationId="{6FCD6CDC-A46F-218B-879C-DE047F6D50BD}"/>
          </ac:spMkLst>
        </pc:spChg>
      </pc:sldChg>
      <pc:sldChg chg="delSp mod">
        <pc:chgData name="Asplund, Abigail J" userId="df713045-0474-4320-803c-6c41e06def31" providerId="ADAL" clId="{CACDA8F7-09C8-4619-841E-EBB00E718F7E}" dt="2023-09-08T19:11:00.196" v="17" actId="478"/>
        <pc:sldMkLst>
          <pc:docMk/>
          <pc:sldMk cId="2374384355" sldId="397"/>
        </pc:sldMkLst>
        <pc:spChg chg="del">
          <ac:chgData name="Asplund, Abigail J" userId="df713045-0474-4320-803c-6c41e06def31" providerId="ADAL" clId="{CACDA8F7-09C8-4619-841E-EBB00E718F7E}" dt="2023-09-08T19:11:00.196" v="17" actId="478"/>
          <ac:spMkLst>
            <pc:docMk/>
            <pc:sldMk cId="2374384355" sldId="397"/>
            <ac:spMk id="4" creationId="{ACB9E8FB-1A1C-0879-2408-85EF743BB875}"/>
          </ac:spMkLst>
        </pc:spChg>
      </pc:sldChg>
      <pc:sldChg chg="delSp mod">
        <pc:chgData name="Asplund, Abigail J" userId="df713045-0474-4320-803c-6c41e06def31" providerId="ADAL" clId="{CACDA8F7-09C8-4619-841E-EBB00E718F7E}" dt="2023-09-08T19:12:10.692" v="29" actId="478"/>
        <pc:sldMkLst>
          <pc:docMk/>
          <pc:sldMk cId="3556618494" sldId="399"/>
        </pc:sldMkLst>
        <pc:spChg chg="del">
          <ac:chgData name="Asplund, Abigail J" userId="df713045-0474-4320-803c-6c41e06def31" providerId="ADAL" clId="{CACDA8F7-09C8-4619-841E-EBB00E718F7E}" dt="2023-09-08T19:12:10.692" v="29" actId="478"/>
          <ac:spMkLst>
            <pc:docMk/>
            <pc:sldMk cId="3556618494" sldId="399"/>
            <ac:spMk id="4" creationId="{0EDDE2BC-4AAD-8934-8AB4-D603C3AC5427}"/>
          </ac:spMkLst>
        </pc:spChg>
      </pc:sldChg>
      <pc:sldChg chg="delSp modSp mod">
        <pc:chgData name="Asplund, Abigail J" userId="df713045-0474-4320-803c-6c41e06def31" providerId="ADAL" clId="{CACDA8F7-09C8-4619-841E-EBB00E718F7E}" dt="2023-09-08T19:10:01.436" v="3" actId="478"/>
        <pc:sldMkLst>
          <pc:docMk/>
          <pc:sldMk cId="2494095508" sldId="400"/>
        </pc:sldMkLst>
        <pc:spChg chg="del">
          <ac:chgData name="Asplund, Abigail J" userId="df713045-0474-4320-803c-6c41e06def31" providerId="ADAL" clId="{CACDA8F7-09C8-4619-841E-EBB00E718F7E}" dt="2023-09-08T19:09:53.080" v="0" actId="478"/>
          <ac:spMkLst>
            <pc:docMk/>
            <pc:sldMk cId="2494095508" sldId="400"/>
            <ac:spMk id="2" creationId="{FF32E507-BF40-9012-E0E7-7D58C2917FEE}"/>
          </ac:spMkLst>
        </pc:spChg>
        <pc:spChg chg="del">
          <ac:chgData name="Asplund, Abigail J" userId="df713045-0474-4320-803c-6c41e06def31" providerId="ADAL" clId="{CACDA8F7-09C8-4619-841E-EBB00E718F7E}" dt="2023-09-08T19:09:54.956" v="1" actId="478"/>
          <ac:spMkLst>
            <pc:docMk/>
            <pc:sldMk cId="2494095508" sldId="400"/>
            <ac:spMk id="3" creationId="{E24A4F36-F929-D682-0986-60B0DBD7FA0E}"/>
          </ac:spMkLst>
        </pc:spChg>
        <pc:spChg chg="del mod">
          <ac:chgData name="Asplund, Abigail J" userId="df713045-0474-4320-803c-6c41e06def31" providerId="ADAL" clId="{CACDA8F7-09C8-4619-841E-EBB00E718F7E}" dt="2023-09-08T19:10:01.436" v="3" actId="478"/>
          <ac:spMkLst>
            <pc:docMk/>
            <pc:sldMk cId="2494095508" sldId="400"/>
            <ac:spMk id="4" creationId="{51FA4187-C3A1-18D3-C3B5-9B181C2B8E9A}"/>
          </ac:spMkLst>
        </pc:spChg>
      </pc:sldChg>
      <pc:sldChg chg="delSp mod">
        <pc:chgData name="Asplund, Abigail J" userId="df713045-0474-4320-803c-6c41e06def31" providerId="ADAL" clId="{CACDA8F7-09C8-4619-841E-EBB00E718F7E}" dt="2023-09-08T19:10:11.013" v="6" actId="478"/>
        <pc:sldMkLst>
          <pc:docMk/>
          <pc:sldMk cId="2528539783" sldId="401"/>
        </pc:sldMkLst>
        <pc:spChg chg="del">
          <ac:chgData name="Asplund, Abigail J" userId="df713045-0474-4320-803c-6c41e06def31" providerId="ADAL" clId="{CACDA8F7-09C8-4619-841E-EBB00E718F7E}" dt="2023-09-08T19:10:11.013" v="6" actId="478"/>
          <ac:spMkLst>
            <pc:docMk/>
            <pc:sldMk cId="2528539783" sldId="401"/>
            <ac:spMk id="2" creationId="{CC1388E8-9473-6964-48B6-FEDD23B37D53}"/>
          </ac:spMkLst>
        </pc:spChg>
        <pc:spChg chg="del">
          <ac:chgData name="Asplund, Abigail J" userId="df713045-0474-4320-803c-6c41e06def31" providerId="ADAL" clId="{CACDA8F7-09C8-4619-841E-EBB00E718F7E}" dt="2023-09-08T19:10:07.565" v="4" actId="478"/>
          <ac:spMkLst>
            <pc:docMk/>
            <pc:sldMk cId="2528539783" sldId="401"/>
            <ac:spMk id="3" creationId="{02A6E31D-4F52-327C-D4D1-EF372272AFAE}"/>
          </ac:spMkLst>
        </pc:spChg>
        <pc:spChg chg="del">
          <ac:chgData name="Asplund, Abigail J" userId="df713045-0474-4320-803c-6c41e06def31" providerId="ADAL" clId="{CACDA8F7-09C8-4619-841E-EBB00E718F7E}" dt="2023-09-08T19:10:09.140" v="5" actId="478"/>
          <ac:spMkLst>
            <pc:docMk/>
            <pc:sldMk cId="2528539783" sldId="401"/>
            <ac:spMk id="4" creationId="{5C1F5844-076B-8320-B4E5-EC32E79E7F80}"/>
          </ac:spMkLst>
        </pc:spChg>
      </pc:sldChg>
      <pc:sldChg chg="delSp mod">
        <pc:chgData name="Asplund, Abigail J" userId="df713045-0474-4320-803c-6c41e06def31" providerId="ADAL" clId="{CACDA8F7-09C8-4619-841E-EBB00E718F7E}" dt="2023-09-08T19:12:38.109" v="38" actId="478"/>
        <pc:sldMkLst>
          <pc:docMk/>
          <pc:sldMk cId="1480388971" sldId="402"/>
        </pc:sldMkLst>
        <pc:spChg chg="del">
          <ac:chgData name="Asplund, Abigail J" userId="df713045-0474-4320-803c-6c41e06def31" providerId="ADAL" clId="{CACDA8F7-09C8-4619-841E-EBB00E718F7E}" dt="2023-09-08T19:12:38.109" v="38" actId="478"/>
          <ac:spMkLst>
            <pc:docMk/>
            <pc:sldMk cId="1480388971" sldId="402"/>
            <ac:spMk id="7" creationId="{D5B3696D-637F-67C7-AF3D-007D0DF9261B}"/>
          </ac:spMkLst>
        </pc:spChg>
      </pc:sldChg>
      <pc:sldChg chg="delSp mod">
        <pc:chgData name="Asplund, Abigail J" userId="df713045-0474-4320-803c-6c41e06def31" providerId="ADAL" clId="{CACDA8F7-09C8-4619-841E-EBB00E718F7E}" dt="2023-09-08T19:11:50.522" v="25" actId="478"/>
        <pc:sldMkLst>
          <pc:docMk/>
          <pc:sldMk cId="681778233" sldId="403"/>
        </pc:sldMkLst>
        <pc:spChg chg="del">
          <ac:chgData name="Asplund, Abigail J" userId="df713045-0474-4320-803c-6c41e06def31" providerId="ADAL" clId="{CACDA8F7-09C8-4619-841E-EBB00E718F7E}" dt="2023-09-08T19:11:50.522" v="25" actId="478"/>
          <ac:spMkLst>
            <pc:docMk/>
            <pc:sldMk cId="681778233" sldId="403"/>
            <ac:spMk id="3" creationId="{886ED3BC-F109-AC94-3DCC-4ACFDF9FA4B2}"/>
          </ac:spMkLst>
        </pc:spChg>
        <pc:spChg chg="del">
          <ac:chgData name="Asplund, Abigail J" userId="df713045-0474-4320-803c-6c41e06def31" providerId="ADAL" clId="{CACDA8F7-09C8-4619-841E-EBB00E718F7E}" dt="2023-09-08T19:11:45.907" v="23" actId="478"/>
          <ac:spMkLst>
            <pc:docMk/>
            <pc:sldMk cId="681778233" sldId="403"/>
            <ac:spMk id="4" creationId="{406577DA-D505-5D43-2CA0-62A36BA8BC38}"/>
          </ac:spMkLst>
        </pc:spChg>
        <pc:spChg chg="del">
          <ac:chgData name="Asplund, Abigail J" userId="df713045-0474-4320-803c-6c41e06def31" providerId="ADAL" clId="{CACDA8F7-09C8-4619-841E-EBB00E718F7E}" dt="2023-09-08T19:11:47.909" v="24" actId="478"/>
          <ac:spMkLst>
            <pc:docMk/>
            <pc:sldMk cId="681778233" sldId="403"/>
            <ac:spMk id="5" creationId="{C58098E4-D693-0405-3F02-4076DAEF5322}"/>
          </ac:spMkLst>
        </pc:spChg>
      </pc:sldChg>
      <pc:sldChg chg="delSp mod">
        <pc:chgData name="Asplund, Abigail J" userId="df713045-0474-4320-803c-6c41e06def31" providerId="ADAL" clId="{CACDA8F7-09C8-4619-841E-EBB00E718F7E}" dt="2023-09-08T19:11:41.528" v="22" actId="478"/>
        <pc:sldMkLst>
          <pc:docMk/>
          <pc:sldMk cId="2948666768" sldId="404"/>
        </pc:sldMkLst>
        <pc:spChg chg="del">
          <ac:chgData name="Asplund, Abigail J" userId="df713045-0474-4320-803c-6c41e06def31" providerId="ADAL" clId="{CACDA8F7-09C8-4619-841E-EBB00E718F7E}" dt="2023-09-08T19:11:41.528" v="22" actId="478"/>
          <ac:spMkLst>
            <pc:docMk/>
            <pc:sldMk cId="2948666768" sldId="404"/>
            <ac:spMk id="6" creationId="{85CE9AE8-B1AB-415D-1BAE-0A4D5405CBE7}"/>
          </ac:spMkLst>
        </pc:spChg>
      </pc:sldChg>
      <pc:sldChg chg="delSp mod">
        <pc:chgData name="Asplund, Abigail J" userId="df713045-0474-4320-803c-6c41e06def31" providerId="ADAL" clId="{CACDA8F7-09C8-4619-841E-EBB00E718F7E}" dt="2023-09-08T19:11:32.672" v="20" actId="478"/>
        <pc:sldMkLst>
          <pc:docMk/>
          <pc:sldMk cId="1277071792" sldId="405"/>
        </pc:sldMkLst>
        <pc:spChg chg="del">
          <ac:chgData name="Asplund, Abigail J" userId="df713045-0474-4320-803c-6c41e06def31" providerId="ADAL" clId="{CACDA8F7-09C8-4619-841E-EBB00E718F7E}" dt="2023-09-08T19:11:28.211" v="18" actId="478"/>
          <ac:spMkLst>
            <pc:docMk/>
            <pc:sldMk cId="1277071792" sldId="405"/>
            <ac:spMk id="4" creationId="{E63A53AA-9D92-2E31-E0C1-1EFBFD270B38}"/>
          </ac:spMkLst>
        </pc:spChg>
        <pc:spChg chg="del">
          <ac:chgData name="Asplund, Abigail J" userId="df713045-0474-4320-803c-6c41e06def31" providerId="ADAL" clId="{CACDA8F7-09C8-4619-841E-EBB00E718F7E}" dt="2023-09-08T19:11:29.783" v="19" actId="478"/>
          <ac:spMkLst>
            <pc:docMk/>
            <pc:sldMk cId="1277071792" sldId="405"/>
            <ac:spMk id="5" creationId="{0ED650FC-E397-433C-C4C4-42219E11547E}"/>
          </ac:spMkLst>
        </pc:spChg>
        <pc:spChg chg="del">
          <ac:chgData name="Asplund, Abigail J" userId="df713045-0474-4320-803c-6c41e06def31" providerId="ADAL" clId="{CACDA8F7-09C8-4619-841E-EBB00E718F7E}" dt="2023-09-08T19:11:32.672" v="20" actId="478"/>
          <ac:spMkLst>
            <pc:docMk/>
            <pc:sldMk cId="1277071792" sldId="405"/>
            <ac:spMk id="6" creationId="{8730C47A-AF00-1CC1-3E5F-61C098D18EC5}"/>
          </ac:spMkLst>
        </pc:spChg>
      </pc:sldChg>
      <pc:sldChg chg="delSp mod">
        <pc:chgData name="Asplund, Abigail J" userId="df713045-0474-4320-803c-6c41e06def31" providerId="ADAL" clId="{CACDA8F7-09C8-4619-841E-EBB00E718F7E}" dt="2023-09-08T19:10:50.036" v="16" actId="478"/>
        <pc:sldMkLst>
          <pc:docMk/>
          <pc:sldMk cId="1962737447" sldId="407"/>
        </pc:sldMkLst>
        <pc:spChg chg="del">
          <ac:chgData name="Asplund, Abigail J" userId="df713045-0474-4320-803c-6c41e06def31" providerId="ADAL" clId="{CACDA8F7-09C8-4619-841E-EBB00E718F7E}" dt="2023-09-08T19:10:50.036" v="16" actId="478"/>
          <ac:spMkLst>
            <pc:docMk/>
            <pc:sldMk cId="1962737447" sldId="407"/>
            <ac:spMk id="7" creationId="{57C97DEF-24DB-E050-B39C-F2923920E841}"/>
          </ac:spMkLst>
        </pc:spChg>
      </pc:sldChg>
      <pc:sldChg chg="delSp mod">
        <pc:chgData name="Asplund, Abigail J" userId="df713045-0474-4320-803c-6c41e06def31" providerId="ADAL" clId="{CACDA8F7-09C8-4619-841E-EBB00E718F7E}" dt="2023-09-08T19:12:15.724" v="30" actId="478"/>
        <pc:sldMkLst>
          <pc:docMk/>
          <pc:sldMk cId="4277014984" sldId="408"/>
        </pc:sldMkLst>
        <pc:spChg chg="del">
          <ac:chgData name="Asplund, Abigail J" userId="df713045-0474-4320-803c-6c41e06def31" providerId="ADAL" clId="{CACDA8F7-09C8-4619-841E-EBB00E718F7E}" dt="2023-09-08T19:12:15.724" v="30" actId="478"/>
          <ac:spMkLst>
            <pc:docMk/>
            <pc:sldMk cId="4277014984" sldId="408"/>
            <ac:spMk id="4" creationId="{B5863CF3-6E9D-0EE0-CB7E-FFC30F19040F}"/>
          </ac:spMkLst>
        </pc:spChg>
      </pc:sldChg>
      <pc:sldChg chg="delSp mod">
        <pc:chgData name="Asplund, Abigail J" userId="df713045-0474-4320-803c-6c41e06def31" providerId="ADAL" clId="{CACDA8F7-09C8-4619-841E-EBB00E718F7E}" dt="2023-09-08T19:10:24.620" v="9" actId="478"/>
        <pc:sldMkLst>
          <pc:docMk/>
          <pc:sldMk cId="2773002474" sldId="411"/>
        </pc:sldMkLst>
        <pc:spChg chg="del">
          <ac:chgData name="Asplund, Abigail J" userId="df713045-0474-4320-803c-6c41e06def31" providerId="ADAL" clId="{CACDA8F7-09C8-4619-841E-EBB00E718F7E}" dt="2023-09-08T19:10:24.620" v="9" actId="478"/>
          <ac:spMkLst>
            <pc:docMk/>
            <pc:sldMk cId="2773002474" sldId="411"/>
            <ac:spMk id="3" creationId="{964706E5-1588-FD95-259F-DEF90B3C337E}"/>
          </ac:spMkLst>
        </pc:spChg>
        <pc:spChg chg="del">
          <ac:chgData name="Asplund, Abigail J" userId="df713045-0474-4320-803c-6c41e06def31" providerId="ADAL" clId="{CACDA8F7-09C8-4619-841E-EBB00E718F7E}" dt="2023-09-08T19:10:17.221" v="7" actId="478"/>
          <ac:spMkLst>
            <pc:docMk/>
            <pc:sldMk cId="2773002474" sldId="411"/>
            <ac:spMk id="4" creationId="{541600A8-7605-460D-2726-7FBDB3A9FE96}"/>
          </ac:spMkLst>
        </pc:spChg>
        <pc:spChg chg="del">
          <ac:chgData name="Asplund, Abigail J" userId="df713045-0474-4320-803c-6c41e06def31" providerId="ADAL" clId="{CACDA8F7-09C8-4619-841E-EBB00E718F7E}" dt="2023-09-08T19:10:21.028" v="8" actId="478"/>
          <ac:spMkLst>
            <pc:docMk/>
            <pc:sldMk cId="2773002474" sldId="411"/>
            <ac:spMk id="5" creationId="{2D8EC42B-DC3E-0AAA-EAB1-6D324CE1D9E5}"/>
          </ac:spMkLst>
        </pc:spChg>
      </pc:sldChg>
      <pc:sldChg chg="delSp mod">
        <pc:chgData name="Asplund, Abigail J" userId="df713045-0474-4320-803c-6c41e06def31" providerId="ADAL" clId="{CACDA8F7-09C8-4619-841E-EBB00E718F7E}" dt="2023-09-08T19:12:59.059" v="39" actId="478"/>
        <pc:sldMkLst>
          <pc:docMk/>
          <pc:sldMk cId="1003246160" sldId="413"/>
        </pc:sldMkLst>
        <pc:spChg chg="del">
          <ac:chgData name="Asplund, Abigail J" userId="df713045-0474-4320-803c-6c41e06def31" providerId="ADAL" clId="{CACDA8F7-09C8-4619-841E-EBB00E718F7E}" dt="2023-09-08T19:12:59.059" v="39" actId="478"/>
          <ac:spMkLst>
            <pc:docMk/>
            <pc:sldMk cId="1003246160" sldId="413"/>
            <ac:spMk id="7" creationId="{DF359C04-FFEB-C7DD-FC1E-507DF7781B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68FA4-348C-4CB8-B0BD-E4523334F8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06F57C-500C-442F-A971-F72DB846A6CE}">
      <dgm:prSet/>
      <dgm:spPr/>
      <dgm:t>
        <a:bodyPr/>
        <a:lstStyle/>
        <a:p>
          <a:r>
            <a:rPr lang="en-US" b="0" i="0"/>
            <a:t>WOULD YOU LIKE  TO…</a:t>
          </a:r>
          <a:endParaRPr lang="en-US"/>
        </a:p>
      </dgm:t>
    </dgm:pt>
    <dgm:pt modelId="{FDF89767-6330-472B-964E-9CAE77C38251}" type="parTrans" cxnId="{D8748C85-C93E-4A85-BE48-581CB964B255}">
      <dgm:prSet/>
      <dgm:spPr/>
      <dgm:t>
        <a:bodyPr/>
        <a:lstStyle/>
        <a:p>
          <a:endParaRPr lang="en-US"/>
        </a:p>
      </dgm:t>
    </dgm:pt>
    <dgm:pt modelId="{3AAD0266-EB28-4E0A-8C5F-372C16CF52EA}" type="sibTrans" cxnId="{D8748C85-C93E-4A85-BE48-581CB964B255}">
      <dgm:prSet/>
      <dgm:spPr/>
      <dgm:t>
        <a:bodyPr/>
        <a:lstStyle/>
        <a:p>
          <a:endParaRPr lang="en-US"/>
        </a:p>
      </dgm:t>
    </dgm:pt>
    <dgm:pt modelId="{962AF1AC-3A14-4F3A-8050-7776D2A44EB8}">
      <dgm:prSet/>
      <dgm:spPr/>
      <dgm:t>
        <a:bodyPr/>
        <a:lstStyle/>
        <a:p>
          <a:r>
            <a:rPr lang="en-US" b="0" i="0"/>
            <a:t>better your health?</a:t>
          </a:r>
          <a:endParaRPr lang="en-US"/>
        </a:p>
      </dgm:t>
    </dgm:pt>
    <dgm:pt modelId="{C1D5565D-6879-42DD-9CC3-1448029050C4}" type="parTrans" cxnId="{0A4C15F4-A498-4057-8185-E33C6D55E5E8}">
      <dgm:prSet/>
      <dgm:spPr/>
      <dgm:t>
        <a:bodyPr/>
        <a:lstStyle/>
        <a:p>
          <a:endParaRPr lang="en-US"/>
        </a:p>
      </dgm:t>
    </dgm:pt>
    <dgm:pt modelId="{9CF950FC-4E39-4EF2-A999-1EB6BF309CD0}" type="sibTrans" cxnId="{0A4C15F4-A498-4057-8185-E33C6D55E5E8}">
      <dgm:prSet/>
      <dgm:spPr/>
      <dgm:t>
        <a:bodyPr/>
        <a:lstStyle/>
        <a:p>
          <a:endParaRPr lang="en-US"/>
        </a:p>
      </dgm:t>
    </dgm:pt>
    <dgm:pt modelId="{3C523DE1-47D1-447C-8CED-00FC36E5849E}">
      <dgm:prSet/>
      <dgm:spPr/>
      <dgm:t>
        <a:bodyPr/>
        <a:lstStyle/>
        <a:p>
          <a:r>
            <a:rPr lang="en-US"/>
            <a:t>help yourself think more critically?</a:t>
          </a:r>
        </a:p>
      </dgm:t>
    </dgm:pt>
    <dgm:pt modelId="{5F1144C4-2E2C-4942-BBB6-4351292D235A}" type="parTrans" cxnId="{03F47A44-5E6A-4689-B769-02C7F38FA11E}">
      <dgm:prSet/>
      <dgm:spPr/>
      <dgm:t>
        <a:bodyPr/>
        <a:lstStyle/>
        <a:p>
          <a:endParaRPr lang="en-US"/>
        </a:p>
      </dgm:t>
    </dgm:pt>
    <dgm:pt modelId="{8A2C5F51-BB4B-4E4E-BAC3-A6206027A532}" type="sibTrans" cxnId="{03F47A44-5E6A-4689-B769-02C7F38FA11E}">
      <dgm:prSet/>
      <dgm:spPr/>
      <dgm:t>
        <a:bodyPr/>
        <a:lstStyle/>
        <a:p>
          <a:endParaRPr lang="en-US"/>
        </a:p>
      </dgm:t>
    </dgm:pt>
    <dgm:pt modelId="{46324E3A-2772-49A4-B634-A64DDD266337}">
      <dgm:prSet/>
      <dgm:spPr/>
      <dgm:t>
        <a:bodyPr/>
        <a:lstStyle/>
        <a:p>
          <a:r>
            <a:rPr lang="en-US" b="0" i="0"/>
            <a:t>decrease materialism?</a:t>
          </a:r>
          <a:endParaRPr lang="en-US"/>
        </a:p>
      </dgm:t>
    </dgm:pt>
    <dgm:pt modelId="{A954D78B-1BDE-4B67-B911-AA6D3D3CA24E}" type="parTrans" cxnId="{E566F0A3-AD84-41CA-974C-0771E034C60C}">
      <dgm:prSet/>
      <dgm:spPr/>
      <dgm:t>
        <a:bodyPr/>
        <a:lstStyle/>
        <a:p>
          <a:endParaRPr lang="en-US"/>
        </a:p>
      </dgm:t>
    </dgm:pt>
    <dgm:pt modelId="{AB792257-7CC7-4361-9885-2E8F1CCB1E2E}" type="sibTrans" cxnId="{E566F0A3-AD84-41CA-974C-0771E034C60C}">
      <dgm:prSet/>
      <dgm:spPr/>
      <dgm:t>
        <a:bodyPr/>
        <a:lstStyle/>
        <a:p>
          <a:endParaRPr lang="en-US"/>
        </a:p>
      </dgm:t>
    </dgm:pt>
    <dgm:pt modelId="{85EADA0F-78CB-4BBA-8CAC-D3D5E59CC6B6}">
      <dgm:prSet/>
      <dgm:spPr/>
      <dgm:t>
        <a:bodyPr/>
        <a:lstStyle/>
        <a:p>
          <a:r>
            <a:rPr lang="en-US"/>
            <a:t>feel smaller and feel humble?</a:t>
          </a:r>
        </a:p>
      </dgm:t>
    </dgm:pt>
    <dgm:pt modelId="{4CE0D48C-5B05-4C86-813E-C5A4E5F6B130}" type="parTrans" cxnId="{35D15F35-C890-46A0-BC6D-7E0D8A5F85C0}">
      <dgm:prSet/>
      <dgm:spPr/>
      <dgm:t>
        <a:bodyPr/>
        <a:lstStyle/>
        <a:p>
          <a:endParaRPr lang="en-US"/>
        </a:p>
      </dgm:t>
    </dgm:pt>
    <dgm:pt modelId="{9E34B2DE-3087-4073-ACE8-7151CB97E291}" type="sibTrans" cxnId="{35D15F35-C890-46A0-BC6D-7E0D8A5F85C0}">
      <dgm:prSet/>
      <dgm:spPr/>
      <dgm:t>
        <a:bodyPr/>
        <a:lstStyle/>
        <a:p>
          <a:endParaRPr lang="en-US"/>
        </a:p>
      </dgm:t>
    </dgm:pt>
    <dgm:pt modelId="{15D48220-D7B0-4505-BF32-77B53F34190D}">
      <dgm:prSet/>
      <dgm:spPr/>
      <dgm:t>
        <a:bodyPr/>
        <a:lstStyle/>
        <a:p>
          <a:r>
            <a:rPr lang="en-US" b="0" i="0"/>
            <a:t>feel like you have more time?</a:t>
          </a:r>
          <a:endParaRPr lang="en-US"/>
        </a:p>
      </dgm:t>
    </dgm:pt>
    <dgm:pt modelId="{39368A8C-A048-453D-9D3E-E39CC45BED2B}" type="parTrans" cxnId="{A63989B4-3662-4334-B0FC-05937CE98986}">
      <dgm:prSet/>
      <dgm:spPr/>
      <dgm:t>
        <a:bodyPr/>
        <a:lstStyle/>
        <a:p>
          <a:endParaRPr lang="en-US"/>
        </a:p>
      </dgm:t>
    </dgm:pt>
    <dgm:pt modelId="{9453FD52-CCB2-4748-8AC3-D2C3BF6DEDBB}" type="sibTrans" cxnId="{A63989B4-3662-4334-B0FC-05937CE98986}">
      <dgm:prSet/>
      <dgm:spPr/>
      <dgm:t>
        <a:bodyPr/>
        <a:lstStyle/>
        <a:p>
          <a:endParaRPr lang="en-US"/>
        </a:p>
      </dgm:t>
    </dgm:pt>
    <dgm:pt modelId="{E55FE8B5-0927-4883-8437-145EEAA5C92D}">
      <dgm:prSet/>
      <dgm:spPr/>
      <dgm:t>
        <a:bodyPr/>
        <a:lstStyle/>
        <a:p>
          <a:r>
            <a:rPr lang="en-US"/>
            <a:t>become more generous and cooperative?</a:t>
          </a:r>
        </a:p>
      </dgm:t>
    </dgm:pt>
    <dgm:pt modelId="{AF7CED61-F6BE-490F-811B-A2647C739545}" type="parTrans" cxnId="{A9CB08B4-7151-4519-A89B-7CD0162A6EFF}">
      <dgm:prSet/>
      <dgm:spPr/>
      <dgm:t>
        <a:bodyPr/>
        <a:lstStyle/>
        <a:p>
          <a:endParaRPr lang="en-US"/>
        </a:p>
      </dgm:t>
    </dgm:pt>
    <dgm:pt modelId="{FB974FBB-F473-4F29-A1E8-CD12554DF7C6}" type="sibTrans" cxnId="{A9CB08B4-7151-4519-A89B-7CD0162A6EFF}">
      <dgm:prSet/>
      <dgm:spPr/>
      <dgm:t>
        <a:bodyPr/>
        <a:lstStyle/>
        <a:p>
          <a:endParaRPr lang="en-US"/>
        </a:p>
      </dgm:t>
    </dgm:pt>
    <dgm:pt modelId="{1A1B4F81-946C-445D-8A11-E4985FB29094}">
      <dgm:prSet/>
      <dgm:spPr/>
      <dgm:t>
        <a:bodyPr/>
        <a:lstStyle/>
        <a:p>
          <a:r>
            <a:rPr lang="en-US" b="0" i="0"/>
            <a:t>feel more connected to others and to humanity?</a:t>
          </a:r>
          <a:endParaRPr lang="en-US"/>
        </a:p>
      </dgm:t>
    </dgm:pt>
    <dgm:pt modelId="{065B89AA-A95F-4B98-8AD6-05C863EFB741}" type="parTrans" cxnId="{5B4A249E-589E-48A7-A67A-520C89E39FC2}">
      <dgm:prSet/>
      <dgm:spPr/>
      <dgm:t>
        <a:bodyPr/>
        <a:lstStyle/>
        <a:p>
          <a:endParaRPr lang="en-US"/>
        </a:p>
      </dgm:t>
    </dgm:pt>
    <dgm:pt modelId="{C06DAB2D-52FD-4FEF-B918-15CFDBCCEBBD}" type="sibTrans" cxnId="{5B4A249E-589E-48A7-A67A-520C89E39FC2}">
      <dgm:prSet/>
      <dgm:spPr/>
      <dgm:t>
        <a:bodyPr/>
        <a:lstStyle/>
        <a:p>
          <a:endParaRPr lang="en-US"/>
        </a:p>
      </dgm:t>
    </dgm:pt>
    <dgm:pt modelId="{8D3716EA-530E-488E-9ED0-0D609383F53F}">
      <dgm:prSet/>
      <dgm:spPr/>
      <dgm:t>
        <a:bodyPr/>
        <a:lstStyle/>
        <a:p>
          <a:r>
            <a:rPr lang="en-US" b="0" i="0"/>
            <a:t> improve your mood and make you more satisfied with your life?</a:t>
          </a:r>
          <a:endParaRPr lang="en-US"/>
        </a:p>
      </dgm:t>
    </dgm:pt>
    <dgm:pt modelId="{C56F6ADF-5C51-48EC-9796-0E9341BC9EAF}" type="parTrans" cxnId="{AF7BA223-A58F-4243-A7B9-D2A93F502A8B}">
      <dgm:prSet/>
      <dgm:spPr/>
      <dgm:t>
        <a:bodyPr/>
        <a:lstStyle/>
        <a:p>
          <a:endParaRPr lang="en-US"/>
        </a:p>
      </dgm:t>
    </dgm:pt>
    <dgm:pt modelId="{6AAEB4B7-4236-4333-BE2C-9F352C1935FD}" type="sibTrans" cxnId="{AF7BA223-A58F-4243-A7B9-D2A93F502A8B}">
      <dgm:prSet/>
      <dgm:spPr/>
      <dgm:t>
        <a:bodyPr/>
        <a:lstStyle/>
        <a:p>
          <a:endParaRPr lang="en-US"/>
        </a:p>
      </dgm:t>
    </dgm:pt>
    <dgm:pt modelId="{06956B71-424D-4851-BD65-77789E8363D6}" type="pres">
      <dgm:prSet presAssocID="{F6468FA4-348C-4CB8-B0BD-E4523334F897}" presName="linear" presStyleCnt="0">
        <dgm:presLayoutVars>
          <dgm:animLvl val="lvl"/>
          <dgm:resizeHandles val="exact"/>
        </dgm:presLayoutVars>
      </dgm:prSet>
      <dgm:spPr/>
    </dgm:pt>
    <dgm:pt modelId="{9FA0F469-6B04-4F68-B2C6-1B07A38A90BB}" type="pres">
      <dgm:prSet presAssocID="{4C06F57C-500C-442F-A971-F72DB846A6CE}" presName="parentText" presStyleLbl="node1" presStyleIdx="0" presStyleCnt="9">
        <dgm:presLayoutVars>
          <dgm:chMax val="0"/>
          <dgm:bulletEnabled val="1"/>
        </dgm:presLayoutVars>
      </dgm:prSet>
      <dgm:spPr/>
    </dgm:pt>
    <dgm:pt modelId="{D3F8149B-0CBE-4B52-80DA-2185896D0316}" type="pres">
      <dgm:prSet presAssocID="{3AAD0266-EB28-4E0A-8C5F-372C16CF52EA}" presName="spacer" presStyleCnt="0"/>
      <dgm:spPr/>
    </dgm:pt>
    <dgm:pt modelId="{1761F8E1-AE74-4EF7-9F1C-6B87C4BF5221}" type="pres">
      <dgm:prSet presAssocID="{8D3716EA-530E-488E-9ED0-0D609383F53F}" presName="parentText" presStyleLbl="node1" presStyleIdx="1" presStyleCnt="9">
        <dgm:presLayoutVars>
          <dgm:chMax val="0"/>
          <dgm:bulletEnabled val="1"/>
        </dgm:presLayoutVars>
      </dgm:prSet>
      <dgm:spPr/>
    </dgm:pt>
    <dgm:pt modelId="{8C90A84A-D1D0-458F-A795-7BBB05698973}" type="pres">
      <dgm:prSet presAssocID="{6AAEB4B7-4236-4333-BE2C-9F352C1935FD}" presName="spacer" presStyleCnt="0"/>
      <dgm:spPr/>
    </dgm:pt>
    <dgm:pt modelId="{A7F0AA42-6965-40B4-AB0E-8465354BDC95}" type="pres">
      <dgm:prSet presAssocID="{962AF1AC-3A14-4F3A-8050-7776D2A44EB8}" presName="parentText" presStyleLbl="node1" presStyleIdx="2" presStyleCnt="9">
        <dgm:presLayoutVars>
          <dgm:chMax val="0"/>
          <dgm:bulletEnabled val="1"/>
        </dgm:presLayoutVars>
      </dgm:prSet>
      <dgm:spPr/>
    </dgm:pt>
    <dgm:pt modelId="{531FE0C5-076E-42F4-8CD0-342A78D115CC}" type="pres">
      <dgm:prSet presAssocID="{9CF950FC-4E39-4EF2-A999-1EB6BF309CD0}" presName="spacer" presStyleCnt="0"/>
      <dgm:spPr/>
    </dgm:pt>
    <dgm:pt modelId="{35F7E486-01DB-4D30-8400-10C82748408D}" type="pres">
      <dgm:prSet presAssocID="{3C523DE1-47D1-447C-8CED-00FC36E5849E}" presName="parentText" presStyleLbl="node1" presStyleIdx="3" presStyleCnt="9">
        <dgm:presLayoutVars>
          <dgm:chMax val="0"/>
          <dgm:bulletEnabled val="1"/>
        </dgm:presLayoutVars>
      </dgm:prSet>
      <dgm:spPr/>
    </dgm:pt>
    <dgm:pt modelId="{989DCE49-0721-4CC4-8A76-A9650FBF8640}" type="pres">
      <dgm:prSet presAssocID="{8A2C5F51-BB4B-4E4E-BAC3-A6206027A532}" presName="spacer" presStyleCnt="0"/>
      <dgm:spPr/>
    </dgm:pt>
    <dgm:pt modelId="{A1EA3624-31B4-4050-B00B-F98565E48F92}" type="pres">
      <dgm:prSet presAssocID="{46324E3A-2772-49A4-B634-A64DDD266337}" presName="parentText" presStyleLbl="node1" presStyleIdx="4" presStyleCnt="9">
        <dgm:presLayoutVars>
          <dgm:chMax val="0"/>
          <dgm:bulletEnabled val="1"/>
        </dgm:presLayoutVars>
      </dgm:prSet>
      <dgm:spPr/>
    </dgm:pt>
    <dgm:pt modelId="{E2E32029-7907-42D2-8604-64CBAC362837}" type="pres">
      <dgm:prSet presAssocID="{AB792257-7CC7-4361-9885-2E8F1CCB1E2E}" presName="spacer" presStyleCnt="0"/>
      <dgm:spPr/>
    </dgm:pt>
    <dgm:pt modelId="{95E23381-AB07-4465-AB80-D2F9C6BFECDD}" type="pres">
      <dgm:prSet presAssocID="{85EADA0F-78CB-4BBA-8CAC-D3D5E59CC6B6}" presName="parentText" presStyleLbl="node1" presStyleIdx="5" presStyleCnt="9">
        <dgm:presLayoutVars>
          <dgm:chMax val="0"/>
          <dgm:bulletEnabled val="1"/>
        </dgm:presLayoutVars>
      </dgm:prSet>
      <dgm:spPr/>
    </dgm:pt>
    <dgm:pt modelId="{2E1ECA1C-A749-4FCE-B2BE-A483EA32A001}" type="pres">
      <dgm:prSet presAssocID="{9E34B2DE-3087-4073-ACE8-7151CB97E291}" presName="spacer" presStyleCnt="0"/>
      <dgm:spPr/>
    </dgm:pt>
    <dgm:pt modelId="{C7DBB4D6-AB82-4E37-BC3B-D525B206BA6F}" type="pres">
      <dgm:prSet presAssocID="{15D48220-D7B0-4505-BF32-77B53F34190D}" presName="parentText" presStyleLbl="node1" presStyleIdx="6" presStyleCnt="9">
        <dgm:presLayoutVars>
          <dgm:chMax val="0"/>
          <dgm:bulletEnabled val="1"/>
        </dgm:presLayoutVars>
      </dgm:prSet>
      <dgm:spPr/>
    </dgm:pt>
    <dgm:pt modelId="{BC36E6CB-B1EC-45EC-9B3B-6EF556D91AD7}" type="pres">
      <dgm:prSet presAssocID="{9453FD52-CCB2-4748-8AC3-D2C3BF6DEDBB}" presName="spacer" presStyleCnt="0"/>
      <dgm:spPr/>
    </dgm:pt>
    <dgm:pt modelId="{D8BA47A7-1B65-440E-BF41-8B5AAA58F76C}" type="pres">
      <dgm:prSet presAssocID="{E55FE8B5-0927-4883-8437-145EEAA5C92D}" presName="parentText" presStyleLbl="node1" presStyleIdx="7" presStyleCnt="9">
        <dgm:presLayoutVars>
          <dgm:chMax val="0"/>
          <dgm:bulletEnabled val="1"/>
        </dgm:presLayoutVars>
      </dgm:prSet>
      <dgm:spPr/>
    </dgm:pt>
    <dgm:pt modelId="{696504F4-87FE-4C9C-8C06-A2BE5BF85960}" type="pres">
      <dgm:prSet presAssocID="{FB974FBB-F473-4F29-A1E8-CD12554DF7C6}" presName="spacer" presStyleCnt="0"/>
      <dgm:spPr/>
    </dgm:pt>
    <dgm:pt modelId="{022DA884-64E5-4A80-9C22-84B6CECCAF1C}" type="pres">
      <dgm:prSet presAssocID="{1A1B4F81-946C-445D-8A11-E4985FB29094}" presName="parentText" presStyleLbl="node1" presStyleIdx="8" presStyleCnt="9" custLinFactNeighborX="0" custLinFactNeighborY="-5822">
        <dgm:presLayoutVars>
          <dgm:chMax val="0"/>
          <dgm:bulletEnabled val="1"/>
        </dgm:presLayoutVars>
      </dgm:prSet>
      <dgm:spPr/>
    </dgm:pt>
  </dgm:ptLst>
  <dgm:cxnLst>
    <dgm:cxn modelId="{247F7202-C985-4601-A94C-DE23955589C8}" type="presOf" srcId="{F6468FA4-348C-4CB8-B0BD-E4523334F897}" destId="{06956B71-424D-4851-BD65-77789E8363D6}" srcOrd="0" destOrd="0" presId="urn:microsoft.com/office/officeart/2005/8/layout/vList2"/>
    <dgm:cxn modelId="{940F5905-37B0-46B5-8457-29247944D8EA}" type="presOf" srcId="{962AF1AC-3A14-4F3A-8050-7776D2A44EB8}" destId="{A7F0AA42-6965-40B4-AB0E-8465354BDC95}" srcOrd="0" destOrd="0" presId="urn:microsoft.com/office/officeart/2005/8/layout/vList2"/>
    <dgm:cxn modelId="{FB90C11A-5EC1-446C-A0CD-63C80BA9969B}" type="presOf" srcId="{8D3716EA-530E-488E-9ED0-0D609383F53F}" destId="{1761F8E1-AE74-4EF7-9F1C-6B87C4BF5221}" srcOrd="0" destOrd="0" presId="urn:microsoft.com/office/officeart/2005/8/layout/vList2"/>
    <dgm:cxn modelId="{0A6C4A21-6625-4AE9-9FA1-218FF3F54FA1}" type="presOf" srcId="{3C523DE1-47D1-447C-8CED-00FC36E5849E}" destId="{35F7E486-01DB-4D30-8400-10C82748408D}" srcOrd="0" destOrd="0" presId="urn:microsoft.com/office/officeart/2005/8/layout/vList2"/>
    <dgm:cxn modelId="{AF7BA223-A58F-4243-A7B9-D2A93F502A8B}" srcId="{F6468FA4-348C-4CB8-B0BD-E4523334F897}" destId="{8D3716EA-530E-488E-9ED0-0D609383F53F}" srcOrd="1" destOrd="0" parTransId="{C56F6ADF-5C51-48EC-9796-0E9341BC9EAF}" sibTransId="{6AAEB4B7-4236-4333-BE2C-9F352C1935FD}"/>
    <dgm:cxn modelId="{35D15F35-C890-46A0-BC6D-7E0D8A5F85C0}" srcId="{F6468FA4-348C-4CB8-B0BD-E4523334F897}" destId="{85EADA0F-78CB-4BBA-8CAC-D3D5E59CC6B6}" srcOrd="5" destOrd="0" parTransId="{4CE0D48C-5B05-4C86-813E-C5A4E5F6B130}" sibTransId="{9E34B2DE-3087-4073-ACE8-7151CB97E291}"/>
    <dgm:cxn modelId="{03F47A44-5E6A-4689-B769-02C7F38FA11E}" srcId="{F6468FA4-348C-4CB8-B0BD-E4523334F897}" destId="{3C523DE1-47D1-447C-8CED-00FC36E5849E}" srcOrd="3" destOrd="0" parTransId="{5F1144C4-2E2C-4942-BBB6-4351292D235A}" sibTransId="{8A2C5F51-BB4B-4E4E-BAC3-A6206027A532}"/>
    <dgm:cxn modelId="{74003B45-3C0C-48CC-B5D5-7545E860C42C}" type="presOf" srcId="{1A1B4F81-946C-445D-8A11-E4985FB29094}" destId="{022DA884-64E5-4A80-9C22-84B6CECCAF1C}" srcOrd="0" destOrd="0" presId="urn:microsoft.com/office/officeart/2005/8/layout/vList2"/>
    <dgm:cxn modelId="{FBB03E7F-5029-4F47-97B9-151162C825CD}" type="presOf" srcId="{46324E3A-2772-49A4-B634-A64DDD266337}" destId="{A1EA3624-31B4-4050-B00B-F98565E48F92}" srcOrd="0" destOrd="0" presId="urn:microsoft.com/office/officeart/2005/8/layout/vList2"/>
    <dgm:cxn modelId="{D8748C85-C93E-4A85-BE48-581CB964B255}" srcId="{F6468FA4-348C-4CB8-B0BD-E4523334F897}" destId="{4C06F57C-500C-442F-A971-F72DB846A6CE}" srcOrd="0" destOrd="0" parTransId="{FDF89767-6330-472B-964E-9CAE77C38251}" sibTransId="{3AAD0266-EB28-4E0A-8C5F-372C16CF52EA}"/>
    <dgm:cxn modelId="{5B4A249E-589E-48A7-A67A-520C89E39FC2}" srcId="{F6468FA4-348C-4CB8-B0BD-E4523334F897}" destId="{1A1B4F81-946C-445D-8A11-E4985FB29094}" srcOrd="8" destOrd="0" parTransId="{065B89AA-A95F-4B98-8AD6-05C863EFB741}" sibTransId="{C06DAB2D-52FD-4FEF-B918-15CFDBCCEBBD}"/>
    <dgm:cxn modelId="{E566F0A3-AD84-41CA-974C-0771E034C60C}" srcId="{F6468FA4-348C-4CB8-B0BD-E4523334F897}" destId="{46324E3A-2772-49A4-B634-A64DDD266337}" srcOrd="4" destOrd="0" parTransId="{A954D78B-1BDE-4B67-B911-AA6D3D3CA24E}" sibTransId="{AB792257-7CC7-4361-9885-2E8F1CCB1E2E}"/>
    <dgm:cxn modelId="{A9CB08B4-7151-4519-A89B-7CD0162A6EFF}" srcId="{F6468FA4-348C-4CB8-B0BD-E4523334F897}" destId="{E55FE8B5-0927-4883-8437-145EEAA5C92D}" srcOrd="7" destOrd="0" parTransId="{AF7CED61-F6BE-490F-811B-A2647C739545}" sibTransId="{FB974FBB-F473-4F29-A1E8-CD12554DF7C6}"/>
    <dgm:cxn modelId="{A63989B4-3662-4334-B0FC-05937CE98986}" srcId="{F6468FA4-348C-4CB8-B0BD-E4523334F897}" destId="{15D48220-D7B0-4505-BF32-77B53F34190D}" srcOrd="6" destOrd="0" parTransId="{39368A8C-A048-453D-9D3E-E39CC45BED2B}" sibTransId="{9453FD52-CCB2-4748-8AC3-D2C3BF6DEDBB}"/>
    <dgm:cxn modelId="{654DD8C8-8892-4706-B6CE-549BDB62D330}" type="presOf" srcId="{85EADA0F-78CB-4BBA-8CAC-D3D5E59CC6B6}" destId="{95E23381-AB07-4465-AB80-D2F9C6BFECDD}" srcOrd="0" destOrd="0" presId="urn:microsoft.com/office/officeart/2005/8/layout/vList2"/>
    <dgm:cxn modelId="{8DB14EE0-B8F3-43C9-B821-B0BBEC5801B3}" type="presOf" srcId="{15D48220-D7B0-4505-BF32-77B53F34190D}" destId="{C7DBB4D6-AB82-4E37-BC3B-D525B206BA6F}" srcOrd="0" destOrd="0" presId="urn:microsoft.com/office/officeart/2005/8/layout/vList2"/>
    <dgm:cxn modelId="{FF72C8EB-70A8-4BB8-BF08-1B092FABAD8B}" type="presOf" srcId="{4C06F57C-500C-442F-A971-F72DB846A6CE}" destId="{9FA0F469-6B04-4F68-B2C6-1B07A38A90BB}" srcOrd="0" destOrd="0" presId="urn:microsoft.com/office/officeart/2005/8/layout/vList2"/>
    <dgm:cxn modelId="{0A4C15F4-A498-4057-8185-E33C6D55E5E8}" srcId="{F6468FA4-348C-4CB8-B0BD-E4523334F897}" destId="{962AF1AC-3A14-4F3A-8050-7776D2A44EB8}" srcOrd="2" destOrd="0" parTransId="{C1D5565D-6879-42DD-9CC3-1448029050C4}" sibTransId="{9CF950FC-4E39-4EF2-A999-1EB6BF309CD0}"/>
    <dgm:cxn modelId="{BC7C2FFD-9E1F-4DBD-847B-70BDB99D10DE}" type="presOf" srcId="{E55FE8B5-0927-4883-8437-145EEAA5C92D}" destId="{D8BA47A7-1B65-440E-BF41-8B5AAA58F76C}" srcOrd="0" destOrd="0" presId="urn:microsoft.com/office/officeart/2005/8/layout/vList2"/>
    <dgm:cxn modelId="{8DF6D7F3-02A7-4BF6-958D-7682C68C2DEF}" type="presParOf" srcId="{06956B71-424D-4851-BD65-77789E8363D6}" destId="{9FA0F469-6B04-4F68-B2C6-1B07A38A90BB}" srcOrd="0" destOrd="0" presId="urn:microsoft.com/office/officeart/2005/8/layout/vList2"/>
    <dgm:cxn modelId="{7B5D3B96-DB50-4B12-AE6A-3F197F813FF5}" type="presParOf" srcId="{06956B71-424D-4851-BD65-77789E8363D6}" destId="{D3F8149B-0CBE-4B52-80DA-2185896D0316}" srcOrd="1" destOrd="0" presId="urn:microsoft.com/office/officeart/2005/8/layout/vList2"/>
    <dgm:cxn modelId="{2CD635CB-E463-4062-8C3A-87FD6B07D85E}" type="presParOf" srcId="{06956B71-424D-4851-BD65-77789E8363D6}" destId="{1761F8E1-AE74-4EF7-9F1C-6B87C4BF5221}" srcOrd="2" destOrd="0" presId="urn:microsoft.com/office/officeart/2005/8/layout/vList2"/>
    <dgm:cxn modelId="{EA46793C-DBCD-491A-83C0-BD2AF3D8868A}" type="presParOf" srcId="{06956B71-424D-4851-BD65-77789E8363D6}" destId="{8C90A84A-D1D0-458F-A795-7BBB05698973}" srcOrd="3" destOrd="0" presId="urn:microsoft.com/office/officeart/2005/8/layout/vList2"/>
    <dgm:cxn modelId="{57C3BEDC-E79A-4292-9133-4F2E88AC9741}" type="presParOf" srcId="{06956B71-424D-4851-BD65-77789E8363D6}" destId="{A7F0AA42-6965-40B4-AB0E-8465354BDC95}" srcOrd="4" destOrd="0" presId="urn:microsoft.com/office/officeart/2005/8/layout/vList2"/>
    <dgm:cxn modelId="{C532AFE9-D653-4B2B-8DD9-BA3ED59F3AE4}" type="presParOf" srcId="{06956B71-424D-4851-BD65-77789E8363D6}" destId="{531FE0C5-076E-42F4-8CD0-342A78D115CC}" srcOrd="5" destOrd="0" presId="urn:microsoft.com/office/officeart/2005/8/layout/vList2"/>
    <dgm:cxn modelId="{7115467C-31B9-4078-9D5A-72D81A7DF152}" type="presParOf" srcId="{06956B71-424D-4851-BD65-77789E8363D6}" destId="{35F7E486-01DB-4D30-8400-10C82748408D}" srcOrd="6" destOrd="0" presId="urn:microsoft.com/office/officeart/2005/8/layout/vList2"/>
    <dgm:cxn modelId="{FAD68FBD-ACDD-4C9A-AAD2-54C5FDD13C9F}" type="presParOf" srcId="{06956B71-424D-4851-BD65-77789E8363D6}" destId="{989DCE49-0721-4CC4-8A76-A9650FBF8640}" srcOrd="7" destOrd="0" presId="urn:microsoft.com/office/officeart/2005/8/layout/vList2"/>
    <dgm:cxn modelId="{91C941E4-6C2B-4ADE-9AE7-330B0A042E5D}" type="presParOf" srcId="{06956B71-424D-4851-BD65-77789E8363D6}" destId="{A1EA3624-31B4-4050-B00B-F98565E48F92}" srcOrd="8" destOrd="0" presId="urn:microsoft.com/office/officeart/2005/8/layout/vList2"/>
    <dgm:cxn modelId="{412D71C1-D1AA-4450-866D-AC743331959C}" type="presParOf" srcId="{06956B71-424D-4851-BD65-77789E8363D6}" destId="{E2E32029-7907-42D2-8604-64CBAC362837}" srcOrd="9" destOrd="0" presId="urn:microsoft.com/office/officeart/2005/8/layout/vList2"/>
    <dgm:cxn modelId="{864686FE-B541-4DB2-96BB-7B0B6BF0C1CD}" type="presParOf" srcId="{06956B71-424D-4851-BD65-77789E8363D6}" destId="{95E23381-AB07-4465-AB80-D2F9C6BFECDD}" srcOrd="10" destOrd="0" presId="urn:microsoft.com/office/officeart/2005/8/layout/vList2"/>
    <dgm:cxn modelId="{5E5F7047-5E1D-4D44-A590-EB749C586A0E}" type="presParOf" srcId="{06956B71-424D-4851-BD65-77789E8363D6}" destId="{2E1ECA1C-A749-4FCE-B2BE-A483EA32A001}" srcOrd="11" destOrd="0" presId="urn:microsoft.com/office/officeart/2005/8/layout/vList2"/>
    <dgm:cxn modelId="{8BFF6C44-53CE-40E6-B8A8-F0E9D75ECEF4}" type="presParOf" srcId="{06956B71-424D-4851-BD65-77789E8363D6}" destId="{C7DBB4D6-AB82-4E37-BC3B-D525B206BA6F}" srcOrd="12" destOrd="0" presId="urn:microsoft.com/office/officeart/2005/8/layout/vList2"/>
    <dgm:cxn modelId="{FA9014D9-533E-4224-8985-FE6825C96C06}" type="presParOf" srcId="{06956B71-424D-4851-BD65-77789E8363D6}" destId="{BC36E6CB-B1EC-45EC-9B3B-6EF556D91AD7}" srcOrd="13" destOrd="0" presId="urn:microsoft.com/office/officeart/2005/8/layout/vList2"/>
    <dgm:cxn modelId="{AFDBD330-E537-4679-BA51-D26ADE8EB752}" type="presParOf" srcId="{06956B71-424D-4851-BD65-77789E8363D6}" destId="{D8BA47A7-1B65-440E-BF41-8B5AAA58F76C}" srcOrd="14" destOrd="0" presId="urn:microsoft.com/office/officeart/2005/8/layout/vList2"/>
    <dgm:cxn modelId="{6BF6EB07-8A7F-4D81-B599-DE09EE0117DE}" type="presParOf" srcId="{06956B71-424D-4851-BD65-77789E8363D6}" destId="{696504F4-87FE-4C9C-8C06-A2BE5BF85960}" srcOrd="15" destOrd="0" presId="urn:microsoft.com/office/officeart/2005/8/layout/vList2"/>
    <dgm:cxn modelId="{6E01CB5A-4AE0-434B-8D81-33167F7F0EA1}" type="presParOf" srcId="{06956B71-424D-4851-BD65-77789E8363D6}" destId="{022DA884-64E5-4A80-9C22-84B6CECCAF1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0F469-6B04-4F68-B2C6-1B07A38A90BB}">
      <dsp:nvSpPr>
        <dsp:cNvPr id="0" name=""/>
        <dsp:cNvSpPr/>
      </dsp:nvSpPr>
      <dsp:spPr>
        <a:xfrm>
          <a:off x="0" y="729579"/>
          <a:ext cx="6373813"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WOULD YOU LIKE  TO…</a:t>
          </a:r>
          <a:endParaRPr lang="en-US" sz="1800" kern="1200"/>
        </a:p>
      </dsp:txBody>
      <dsp:txXfrm>
        <a:off x="21075" y="750654"/>
        <a:ext cx="6331663" cy="389580"/>
      </dsp:txXfrm>
    </dsp:sp>
    <dsp:sp modelId="{1761F8E1-AE74-4EF7-9F1C-6B87C4BF5221}">
      <dsp:nvSpPr>
        <dsp:cNvPr id="0" name=""/>
        <dsp:cNvSpPr/>
      </dsp:nvSpPr>
      <dsp:spPr>
        <a:xfrm>
          <a:off x="0" y="1213149"/>
          <a:ext cx="6373813" cy="431730"/>
        </a:xfrm>
        <a:prstGeom prst="roundRect">
          <a:avLst/>
        </a:prstGeom>
        <a:solidFill>
          <a:schemeClr val="accent5">
            <a:hueOff val="45001"/>
            <a:satOff val="1086"/>
            <a:lumOff val="-5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 improve your mood and make you more satisfied with your life?</a:t>
          </a:r>
          <a:endParaRPr lang="en-US" sz="1800" kern="1200"/>
        </a:p>
      </dsp:txBody>
      <dsp:txXfrm>
        <a:off x="21075" y="1234224"/>
        <a:ext cx="6331663" cy="389580"/>
      </dsp:txXfrm>
    </dsp:sp>
    <dsp:sp modelId="{A7F0AA42-6965-40B4-AB0E-8465354BDC95}">
      <dsp:nvSpPr>
        <dsp:cNvPr id="0" name=""/>
        <dsp:cNvSpPr/>
      </dsp:nvSpPr>
      <dsp:spPr>
        <a:xfrm>
          <a:off x="0" y="1696719"/>
          <a:ext cx="6373813" cy="431730"/>
        </a:xfrm>
        <a:prstGeom prst="roundRect">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better your health?</a:t>
          </a:r>
          <a:endParaRPr lang="en-US" sz="1800" kern="1200"/>
        </a:p>
      </dsp:txBody>
      <dsp:txXfrm>
        <a:off x="21075" y="1717794"/>
        <a:ext cx="6331663" cy="389580"/>
      </dsp:txXfrm>
    </dsp:sp>
    <dsp:sp modelId="{35F7E486-01DB-4D30-8400-10C82748408D}">
      <dsp:nvSpPr>
        <dsp:cNvPr id="0" name=""/>
        <dsp:cNvSpPr/>
      </dsp:nvSpPr>
      <dsp:spPr>
        <a:xfrm>
          <a:off x="0" y="2180289"/>
          <a:ext cx="6373813" cy="431730"/>
        </a:xfrm>
        <a:prstGeom prst="roundRect">
          <a:avLst/>
        </a:prstGeom>
        <a:solidFill>
          <a:schemeClr val="accent5">
            <a:hueOff val="135002"/>
            <a:satOff val="3259"/>
            <a:lumOff val="-15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help yourself think more critically?</a:t>
          </a:r>
        </a:p>
      </dsp:txBody>
      <dsp:txXfrm>
        <a:off x="21075" y="2201364"/>
        <a:ext cx="6331663" cy="389580"/>
      </dsp:txXfrm>
    </dsp:sp>
    <dsp:sp modelId="{A1EA3624-31B4-4050-B00B-F98565E48F92}">
      <dsp:nvSpPr>
        <dsp:cNvPr id="0" name=""/>
        <dsp:cNvSpPr/>
      </dsp:nvSpPr>
      <dsp:spPr>
        <a:xfrm>
          <a:off x="0" y="2663859"/>
          <a:ext cx="6373813" cy="431730"/>
        </a:xfrm>
        <a:prstGeom prst="roundRect">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decrease materialism?</a:t>
          </a:r>
          <a:endParaRPr lang="en-US" sz="1800" kern="1200"/>
        </a:p>
      </dsp:txBody>
      <dsp:txXfrm>
        <a:off x="21075" y="2684934"/>
        <a:ext cx="6331663" cy="389580"/>
      </dsp:txXfrm>
    </dsp:sp>
    <dsp:sp modelId="{95E23381-AB07-4465-AB80-D2F9C6BFECDD}">
      <dsp:nvSpPr>
        <dsp:cNvPr id="0" name=""/>
        <dsp:cNvSpPr/>
      </dsp:nvSpPr>
      <dsp:spPr>
        <a:xfrm>
          <a:off x="0" y="3147429"/>
          <a:ext cx="6373813" cy="431730"/>
        </a:xfrm>
        <a:prstGeom prst="roundRect">
          <a:avLst/>
        </a:prstGeom>
        <a:solidFill>
          <a:schemeClr val="accent5">
            <a:hueOff val="225004"/>
            <a:satOff val="5432"/>
            <a:lumOff val="-26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feel smaller and feel humble?</a:t>
          </a:r>
        </a:p>
      </dsp:txBody>
      <dsp:txXfrm>
        <a:off x="21075" y="3168504"/>
        <a:ext cx="6331663" cy="389580"/>
      </dsp:txXfrm>
    </dsp:sp>
    <dsp:sp modelId="{C7DBB4D6-AB82-4E37-BC3B-D525B206BA6F}">
      <dsp:nvSpPr>
        <dsp:cNvPr id="0" name=""/>
        <dsp:cNvSpPr/>
      </dsp:nvSpPr>
      <dsp:spPr>
        <a:xfrm>
          <a:off x="0" y="3630999"/>
          <a:ext cx="6373813" cy="431730"/>
        </a:xfrm>
        <a:prstGeom prst="roundRect">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feel like you have more time?</a:t>
          </a:r>
          <a:endParaRPr lang="en-US" sz="1800" kern="1200"/>
        </a:p>
      </dsp:txBody>
      <dsp:txXfrm>
        <a:off x="21075" y="3652074"/>
        <a:ext cx="6331663" cy="389580"/>
      </dsp:txXfrm>
    </dsp:sp>
    <dsp:sp modelId="{D8BA47A7-1B65-440E-BF41-8B5AAA58F76C}">
      <dsp:nvSpPr>
        <dsp:cNvPr id="0" name=""/>
        <dsp:cNvSpPr/>
      </dsp:nvSpPr>
      <dsp:spPr>
        <a:xfrm>
          <a:off x="0" y="4114570"/>
          <a:ext cx="6373813" cy="431730"/>
        </a:xfrm>
        <a:prstGeom prst="roundRect">
          <a:avLst/>
        </a:prstGeom>
        <a:solidFill>
          <a:schemeClr val="accent5">
            <a:hueOff val="315006"/>
            <a:satOff val="7605"/>
            <a:lumOff val="-36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become more generous and cooperative?</a:t>
          </a:r>
        </a:p>
      </dsp:txBody>
      <dsp:txXfrm>
        <a:off x="21075" y="4135645"/>
        <a:ext cx="6331663" cy="389580"/>
      </dsp:txXfrm>
    </dsp:sp>
    <dsp:sp modelId="{022DA884-64E5-4A80-9C22-84B6CECCAF1C}">
      <dsp:nvSpPr>
        <dsp:cNvPr id="0" name=""/>
        <dsp:cNvSpPr/>
      </dsp:nvSpPr>
      <dsp:spPr>
        <a:xfrm>
          <a:off x="0" y="4595121"/>
          <a:ext cx="6373813" cy="431730"/>
        </a:xfrm>
        <a:prstGeom prst="roundRect">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feel more connected to others and to humanity?</a:t>
          </a:r>
          <a:endParaRPr lang="en-US" sz="1800" kern="1200"/>
        </a:p>
      </dsp:txBody>
      <dsp:txXfrm>
        <a:off x="21075" y="4616196"/>
        <a:ext cx="6331663"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9/8/2023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traviskolder.com/2017/09/06/awe/"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ontiersin.org/articles/10.3389/fpsyg.2021.617715/full"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YUSkVO3ixfo" TargetMode="External"/><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ww.templeton.org/wp-content/uploads/2018/08/White-Paper_Awe_FINAL.pdf" TargetMode="External"/><Relationship Id="rId7" Type="http://schemas.openxmlformats.org/officeDocument/2006/relationships/hyperlink" Target="https://elleneastwood.medium.com/ive-watched-hundreds-of-documentaries-here-are-the-6-most-inspirational-fbccafac0582" TargetMode="External"/><Relationship Id="rId2" Type="http://schemas.openxmlformats.org/officeDocument/2006/relationships/hyperlink" Target="https://greatergood.berkeley.edu/article/item/eight_reasons_why_awe_makes_your_life_better" TargetMode="External"/><Relationship Id="rId1" Type="http://schemas.openxmlformats.org/officeDocument/2006/relationships/slideLayout" Target="../slideLayouts/slideLayout2.xml"/><Relationship Id="rId6" Type="http://schemas.openxmlformats.org/officeDocument/2006/relationships/hyperlink" Target="https://www.cnn.com/style/article/awe-wonder-art/index.html" TargetMode="External"/><Relationship Id="rId5" Type="http://schemas.openxmlformats.org/officeDocument/2006/relationships/hyperlink" Target="https://www.nytimes.com/2023/01/03/well/live/awe-wonder-dacher-keltner.html" TargetMode="External"/><Relationship Id="rId10" Type="http://schemas.openxmlformats.org/officeDocument/2006/relationships/image" Target="../media/image31.jpeg"/><Relationship Id="rId4" Type="http://schemas.openxmlformats.org/officeDocument/2006/relationships/hyperlink" Target="https://ggsc.berkeley.edu/images/uploads/GGSC-JTF_White_Paper-Awe_FINAL.pdf" TargetMode="External"/><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aulekman.com/wp-content/uploads/2013/07/Are-There-Basic-Emotions1.pdf" TargetMode="External"/><Relationship Id="rId7" Type="http://schemas.openxmlformats.org/officeDocument/2006/relationships/hyperlink" Target="https://www.cambridge.org/core/journals/acta-neuropsychiatrica/article/abs/major-depression-is-associated-with-cardiac-autonomic-dysregulation/7A0BCF694FC6FE995E4F24A9247E63BF" TargetMode="External"/><Relationship Id="rId2" Type="http://schemas.openxmlformats.org/officeDocument/2006/relationships/hyperlink" Target="https://www.nytimes.com/2021/12/27/magazine/disgust-science.html" TargetMode="External"/><Relationship Id="rId1" Type="http://schemas.openxmlformats.org/officeDocument/2006/relationships/slideLayout" Target="../slideLayouts/slideLayout15.xml"/><Relationship Id="rId6" Type="http://schemas.openxmlformats.org/officeDocument/2006/relationships/hyperlink" Target="https://www.nytimes.com/2022/06/02/well/mind/vagus-nerve-mental-health.html" TargetMode="External"/><Relationship Id="rId5" Type="http://schemas.openxmlformats.org/officeDocument/2006/relationships/hyperlink" Target="https://pubmed.ncbi.nlm.nih.gov/14766641/" TargetMode="External"/><Relationship Id="rId4" Type="http://schemas.openxmlformats.org/officeDocument/2006/relationships/hyperlink" Target="https://www.sciencedirect.com/science/article/pii/S258900422030245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b="38859"/>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075613" y="549275"/>
            <a:ext cx="3565524" cy="2887174"/>
          </a:xfrm>
        </p:spPr>
        <p:txBody>
          <a:bodyPr vert="horz" wrap="square" lIns="0" tIns="0" rIns="0" bIns="0" rtlCol="0" anchor="b" anchorCtr="0">
            <a:normAutofit/>
          </a:bodyPr>
          <a:lstStyle/>
          <a:p>
            <a:pPr>
              <a:lnSpc>
                <a:spcPct val="100000"/>
              </a:lnSpc>
            </a:pPr>
            <a:r>
              <a:rPr lang="en-US" kern="1200">
                <a:solidFill>
                  <a:schemeClr val="tx1"/>
                </a:solidFill>
                <a:latin typeface="+mj-lt"/>
                <a:ea typeface="+mj-ea"/>
                <a:cs typeface="+mj-cs"/>
              </a:rPr>
              <a:t>AWE</a:t>
            </a:r>
          </a:p>
        </p:txBody>
      </p:sp>
      <p:sp>
        <p:nvSpPr>
          <p:cNvPr id="35" name="Rectangle 34">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8075612" y="3569007"/>
            <a:ext cx="3565525" cy="2523817"/>
          </a:xfrm>
        </p:spPr>
        <p:txBody>
          <a:bodyPr vert="horz" wrap="square" lIns="0" tIns="0" rIns="0" bIns="0" rtlCol="0">
            <a:normAutofit/>
          </a:bodyPr>
          <a:lstStyle/>
          <a:p>
            <a:pPr marL="0" indent="0">
              <a:lnSpc>
                <a:spcPct val="100000"/>
              </a:lnSpc>
            </a:pPr>
            <a:r>
              <a:rPr lang="en-US" kern="1200">
                <a:latin typeface="+mn-lt"/>
                <a:ea typeface="+mn-ea"/>
                <a:cs typeface="+mn-cs"/>
              </a:rPr>
              <a:t>Piper Sangston</a:t>
            </a:r>
          </a:p>
          <a:p>
            <a:pPr marL="0" indent="0">
              <a:lnSpc>
                <a:spcPct val="100000"/>
              </a:lnSpc>
            </a:pPr>
            <a:r>
              <a:rPr lang="en-US" kern="1200">
                <a:latin typeface="+mn-lt"/>
                <a:ea typeface="+mn-ea"/>
                <a:cs typeface="+mn-cs"/>
              </a:rPr>
              <a:t>Abby Asplund-Smith</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a:t>What AWE does for us:</a:t>
            </a:r>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a:lstStyle/>
          <a:p>
            <a:r>
              <a:rPr lang="en-US" sz="1800"/>
              <a:t>Helps us Live Healthier</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78733" y="4232949"/>
            <a:ext cx="1711572" cy="638175"/>
          </a:xfrm>
        </p:spPr>
        <p:txBody>
          <a:bodyPr/>
          <a:lstStyle/>
          <a:p>
            <a:endParaRPr lang="en-US"/>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a:lstStyle/>
          <a:p>
            <a:r>
              <a:rPr lang="en-US"/>
              <a:t>Lowers  Stress</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8384" y="4232949"/>
            <a:ext cx="1711572" cy="638175"/>
          </a:xfrm>
        </p:spPr>
        <p:txBody>
          <a:bodyPr/>
          <a:lstStyle/>
          <a:p>
            <a:endParaRPr lang="en-US"/>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4"/>
            <a:ext cx="1897057" cy="1089699"/>
          </a:xfrm>
        </p:spPr>
        <p:txBody>
          <a:bodyPr/>
          <a:lstStyle/>
          <a:p>
            <a:r>
              <a:rPr lang="en-US"/>
              <a:t>Lowers inflammatory cytokines</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1976" y="4232949"/>
            <a:ext cx="1711572" cy="638175"/>
          </a:xfrm>
        </p:spPr>
        <p:txBody>
          <a:bodyPr/>
          <a:lstStyle/>
          <a:p>
            <a:endParaRPr lang="en-US"/>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a:lstStyle/>
          <a:p>
            <a:r>
              <a:rPr lang="en-US"/>
              <a:t>Provides Sense of Meaning</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a:lstStyle/>
          <a:p>
            <a:endParaRPr lang="en-US"/>
          </a:p>
        </p:txBody>
      </p:sp>
      <p:pic>
        <p:nvPicPr>
          <p:cNvPr id="2050" name="Picture 2" descr="Stuck Inside? Try These 5 Awe-Inducing Activities | Psychology Today">
            <a:extLst>
              <a:ext uri="{FF2B5EF4-FFF2-40B4-BE49-F238E27FC236}">
                <a16:creationId xmlns:a16="http://schemas.microsoft.com/office/drawing/2014/main" id="{597A88FA-65FB-C0FD-39D1-9520CC194E59}"/>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19160" r="191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539 Baby Awe Stock Photos, Pictures &amp; Royalty-Free Images - iStock |  Baby awe nature">
            <a:extLst>
              <a:ext uri="{FF2B5EF4-FFF2-40B4-BE49-F238E27FC236}">
                <a16:creationId xmlns:a16="http://schemas.microsoft.com/office/drawing/2014/main" id="{77BE3D33-70E0-5288-4DD3-CB3C151B4240}"/>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0801" r="108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Lonely images">
            <a:extLst>
              <a:ext uri="{FF2B5EF4-FFF2-40B4-BE49-F238E27FC236}">
                <a16:creationId xmlns:a16="http://schemas.microsoft.com/office/drawing/2014/main" id="{09ABEB49-45AD-0A26-4924-6D97C335E04C}"/>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16819" r="168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wesome Nature">
            <a:extLst>
              <a:ext uri="{FF2B5EF4-FFF2-40B4-BE49-F238E27FC236}">
                <a16:creationId xmlns:a16="http://schemas.microsoft.com/office/drawing/2014/main" id="{948B672D-31B9-854A-841A-DD8888E103C3}"/>
              </a:ext>
            </a:extLst>
          </p:cNvPr>
          <p:cNvPicPr>
            <a:picLocks noGrp="1" noChangeAspect="1" noChangeArrowheads="1"/>
          </p:cNvPicPr>
          <p:nvPr>
            <p:ph type="pic" sz="quarter" idx="14"/>
          </p:nvPr>
        </p:nvPicPr>
        <p:blipFill>
          <a:blip r:embed="rId6">
            <a:extLst>
              <a:ext uri="{28A0092B-C50C-407E-A947-70E740481C1C}">
                <a14:useLocalDpi xmlns:a14="http://schemas.microsoft.com/office/drawing/2010/main" val="0"/>
              </a:ext>
            </a:extLst>
          </a:blip>
          <a:srcRect t="7747" b="77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7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a:t>For Example: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a:lstStyle/>
          <a:p>
            <a:r>
              <a:rPr lang="en-US"/>
              <a:t>Calms Nervous System</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1465784" y="3249805"/>
            <a:ext cx="1049381" cy="1393002"/>
          </a:xfrm>
        </p:spPr>
        <p:txBody>
          <a:bodyPr>
            <a:normAutofit/>
          </a:bodyPr>
          <a:lstStyle/>
          <a:p>
            <a:pPr lvl="0"/>
            <a:endParaRPr lang="en-US"/>
          </a:p>
          <a:p>
            <a:endParaRPr lang="en-US"/>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a:lstStyle/>
          <a:p>
            <a:r>
              <a:rPr lang="en-US"/>
              <a:t>Activates the vagal nerves</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a:lstStyle/>
          <a:p>
            <a:r>
              <a:rPr lang="en-US"/>
              <a:t>de-activates negative self talk</a:t>
            </a:r>
          </a:p>
        </p:txBody>
      </p:sp>
      <p:pic>
        <p:nvPicPr>
          <p:cNvPr id="1026" name="Picture 2" descr="The Power of Awe - Pacific Standard">
            <a:extLst>
              <a:ext uri="{FF2B5EF4-FFF2-40B4-BE49-F238E27FC236}">
                <a16:creationId xmlns:a16="http://schemas.microsoft.com/office/drawing/2014/main" id="{CAFE8FF7-5772-7A5F-9A38-E2937F925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57" y="2976940"/>
            <a:ext cx="2413825" cy="241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w comic sound effect speech balloon Wow comic sound effect speech balloon vector illustration awe stock illustrations">
            <a:extLst>
              <a:ext uri="{FF2B5EF4-FFF2-40B4-BE49-F238E27FC236}">
                <a16:creationId xmlns:a16="http://schemas.microsoft.com/office/drawing/2014/main" id="{5C097815-BBDB-2D3B-0798-24002D1DE31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712589" y="2759226"/>
            <a:ext cx="2413825" cy="2413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son standing on mountain">
            <a:extLst>
              <a:ext uri="{FF2B5EF4-FFF2-40B4-BE49-F238E27FC236}">
                <a16:creationId xmlns:a16="http://schemas.microsoft.com/office/drawing/2014/main" id="{E8387900-6464-B0A2-2DAB-AC9B2C66E556}"/>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102983" y="3063376"/>
            <a:ext cx="3747205" cy="210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 name="Group 6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3" name="Freeform: Shape 6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8" name="Rectangle 6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8" descr="Thermometer outdoors">
            <a:extLst>
              <a:ext uri="{FF2B5EF4-FFF2-40B4-BE49-F238E27FC236}">
                <a16:creationId xmlns:a16="http://schemas.microsoft.com/office/drawing/2014/main" id="{00198064-A367-7101-FC61-D97E9C46F657}"/>
              </a:ext>
            </a:extLst>
          </p:cNvPr>
          <p:cNvPicPr>
            <a:picLocks noChangeAspect="1"/>
          </p:cNvPicPr>
          <p:nvPr/>
        </p:nvPicPr>
        <p:blipFill rotWithShape="1">
          <a:blip r:embed="rId2"/>
          <a:srcRect t="13502" b="2228"/>
          <a:stretch/>
        </p:blipFill>
        <p:spPr>
          <a:xfrm>
            <a:off x="20" y="10"/>
            <a:ext cx="12191981"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0" name="Rectangle 69">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C917B1F-7B8D-25F4-BBAB-893AE541444B}"/>
              </a:ext>
            </a:extLst>
          </p:cNvPr>
          <p:cNvSpPr>
            <a:spLocks noGrp="1"/>
          </p:cNvSpPr>
          <p:nvPr>
            <p:ph type="ctrTitle"/>
          </p:nvPr>
        </p:nvSpPr>
        <p:spPr>
          <a:xfrm>
            <a:off x="4191343" y="941226"/>
            <a:ext cx="5867141" cy="4465762"/>
          </a:xfrm>
        </p:spPr>
        <p:txBody>
          <a:bodyPr vert="horz" wrap="square" lIns="0" tIns="0" rIns="0" bIns="0" rtlCol="0" anchor="b" anchorCtr="0">
            <a:normAutofit/>
          </a:bodyPr>
          <a:lstStyle/>
          <a:p>
            <a:r>
              <a:rPr lang="en-US" sz="4500" kern="1200">
                <a:solidFill>
                  <a:schemeClr val="tx1"/>
                </a:solidFill>
                <a:latin typeface="+mj-lt"/>
                <a:ea typeface="+mj-ea"/>
                <a:cs typeface="+mj-cs"/>
              </a:rPr>
              <a:t>Perceived Vastness </a:t>
            </a:r>
            <a:br>
              <a:rPr lang="en-US" sz="4500" kern="1200">
                <a:solidFill>
                  <a:schemeClr val="tx1"/>
                </a:solidFill>
                <a:latin typeface="+mj-lt"/>
                <a:ea typeface="+mj-ea"/>
                <a:cs typeface="+mj-cs"/>
              </a:rPr>
            </a:br>
            <a:br>
              <a:rPr lang="en-US" sz="4500" kern="1200">
                <a:solidFill>
                  <a:schemeClr val="tx1"/>
                </a:solidFill>
                <a:latin typeface="+mj-lt"/>
                <a:ea typeface="+mj-ea"/>
                <a:cs typeface="+mj-cs"/>
              </a:rPr>
            </a:br>
            <a:r>
              <a:rPr lang="en-US" sz="4500" kern="1200">
                <a:solidFill>
                  <a:schemeClr val="tx1"/>
                </a:solidFill>
                <a:latin typeface="+mj-lt"/>
                <a:ea typeface="+mj-ea"/>
                <a:cs typeface="+mj-cs"/>
              </a:rPr>
              <a:t>AND </a:t>
            </a:r>
            <a:br>
              <a:rPr lang="en-US" sz="4500" kern="1200">
                <a:solidFill>
                  <a:schemeClr val="tx1"/>
                </a:solidFill>
                <a:latin typeface="+mj-lt"/>
                <a:ea typeface="+mj-ea"/>
                <a:cs typeface="+mj-cs"/>
              </a:rPr>
            </a:br>
            <a:br>
              <a:rPr lang="en-US" sz="4500" kern="1200">
                <a:solidFill>
                  <a:schemeClr val="tx1"/>
                </a:solidFill>
                <a:latin typeface="+mj-lt"/>
                <a:ea typeface="+mj-ea"/>
                <a:cs typeface="+mj-cs"/>
              </a:rPr>
            </a:br>
            <a:r>
              <a:rPr lang="en-US" sz="4500" kern="1200">
                <a:solidFill>
                  <a:schemeClr val="tx1"/>
                </a:solidFill>
                <a:latin typeface="+mj-lt"/>
                <a:ea typeface="+mj-ea"/>
                <a:cs typeface="+mj-cs"/>
              </a:rPr>
              <a:t>Need for Accommodation</a:t>
            </a:r>
          </a:p>
        </p:txBody>
      </p:sp>
      <p:sp>
        <p:nvSpPr>
          <p:cNvPr id="7" name="Subtitle 6">
            <a:extLst>
              <a:ext uri="{FF2B5EF4-FFF2-40B4-BE49-F238E27FC236}">
                <a16:creationId xmlns:a16="http://schemas.microsoft.com/office/drawing/2014/main" id="{94C0ADBB-5292-7C97-F217-3FA64F129BD3}"/>
              </a:ext>
            </a:extLst>
          </p:cNvPr>
          <p:cNvSpPr>
            <a:spLocks noGrp="1"/>
          </p:cNvSpPr>
          <p:nvPr>
            <p:ph type="subTitle" idx="1"/>
          </p:nvPr>
        </p:nvSpPr>
        <p:spPr>
          <a:xfrm>
            <a:off x="5843300" y="5701130"/>
            <a:ext cx="2902120" cy="679735"/>
          </a:xfrm>
        </p:spPr>
        <p:txBody>
          <a:bodyPr vert="horz" wrap="square" lIns="0" tIns="0" rIns="0" bIns="0" rtlCol="0">
            <a:normAutofit/>
          </a:bodyPr>
          <a:lstStyle/>
          <a:p>
            <a:pPr marL="0" indent="0">
              <a:lnSpc>
                <a:spcPct val="100000"/>
              </a:lnSpc>
            </a:pPr>
            <a:r>
              <a:rPr lang="en-US" kern="1200">
                <a:latin typeface="+mn-lt"/>
                <a:ea typeface="+mn-ea"/>
                <a:cs typeface="+mn-cs"/>
              </a:rPr>
              <a:t>By Keltner and Haidt</a:t>
            </a:r>
          </a:p>
          <a:p>
            <a:pPr marL="0" indent="0">
              <a:lnSpc>
                <a:spcPct val="100000"/>
              </a:lnSpc>
            </a:pPr>
            <a:endParaRPr lang="en-US" kern="1200">
              <a:latin typeface="+mn-lt"/>
              <a:ea typeface="+mn-ea"/>
              <a:cs typeface="+mn-cs"/>
            </a:endParaRPr>
          </a:p>
          <a:p>
            <a:pPr marL="0" indent="0">
              <a:lnSpc>
                <a:spcPct val="100000"/>
              </a:lnSpc>
            </a:pPr>
            <a:endParaRPr lang="en-US" kern="1200">
              <a:latin typeface="+mn-lt"/>
              <a:ea typeface="+mn-ea"/>
              <a:cs typeface="+mn-cs"/>
            </a:endParaRPr>
          </a:p>
        </p:txBody>
      </p:sp>
    </p:spTree>
    <p:extLst>
      <p:ext uri="{BB962C8B-B14F-4D97-AF65-F5344CB8AC3E}">
        <p14:creationId xmlns:p14="http://schemas.microsoft.com/office/powerpoint/2010/main" val="6817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513CD59-1EA8-DFF2-8E71-A76C6B0ABA1A}"/>
              </a:ext>
            </a:extLst>
          </p:cNvPr>
          <p:cNvPicPr>
            <a:picLocks noChangeAspect="1"/>
          </p:cNvPicPr>
          <p:nvPr/>
        </p:nvPicPr>
        <p:blipFill rotWithShape="1">
          <a:blip r:embed="rId2"/>
          <a:srcRect t="20495"/>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4" name="Rectangle 13">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4B200-D8AD-F37A-F9A2-29FE3B9196BA}"/>
              </a:ext>
            </a:extLst>
          </p:cNvPr>
          <p:cNvSpPr>
            <a:spLocks noGrp="1"/>
          </p:cNvSpPr>
          <p:nvPr>
            <p:ph type="ctrTitle"/>
          </p:nvPr>
        </p:nvSpPr>
        <p:spPr>
          <a:xfrm>
            <a:off x="550864" y="549275"/>
            <a:ext cx="3565524" cy="2887174"/>
          </a:xfrm>
        </p:spPr>
        <p:txBody>
          <a:bodyPr anchor="b">
            <a:normAutofit/>
          </a:bodyPr>
          <a:lstStyle/>
          <a:p>
            <a:r>
              <a:rPr lang="en-US" sz="4800"/>
              <a:t>Perceived Vastness</a:t>
            </a:r>
          </a:p>
        </p:txBody>
      </p:sp>
      <p:sp>
        <p:nvSpPr>
          <p:cNvPr id="16" name="Rectangle 15">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9588EF4-C884-090D-2829-E55346E9AAAC}"/>
              </a:ext>
            </a:extLst>
          </p:cNvPr>
          <p:cNvSpPr>
            <a:spLocks noGrp="1"/>
          </p:cNvSpPr>
          <p:nvPr>
            <p:ph type="subTitle" idx="1"/>
          </p:nvPr>
        </p:nvSpPr>
        <p:spPr>
          <a:xfrm>
            <a:off x="550863" y="3569007"/>
            <a:ext cx="3565525" cy="2523817"/>
          </a:xfrm>
        </p:spPr>
        <p:txBody>
          <a:bodyPr>
            <a:normAutofit/>
          </a:bodyPr>
          <a:lstStyle/>
          <a:p>
            <a:pPr>
              <a:lnSpc>
                <a:spcPct val="90000"/>
              </a:lnSpc>
            </a:pPr>
            <a:r>
              <a:rPr lang="en-US" sz="1700">
                <a:solidFill>
                  <a:schemeClr val="tx1">
                    <a:alpha val="60000"/>
                  </a:schemeClr>
                </a:solidFill>
              </a:rPr>
              <a:t>“Perceived vastness” can come from observing something literally physically large — the Grand Canyon, for example — or through an encounter with something or someone that is vast or profound, such as being in the presence of someone with immense prestige or being presented with a complex idea like the theory of relativity.</a:t>
            </a:r>
          </a:p>
        </p:txBody>
      </p:sp>
    </p:spTree>
    <p:extLst>
      <p:ext uri="{BB962C8B-B14F-4D97-AF65-F5344CB8AC3E}">
        <p14:creationId xmlns:p14="http://schemas.microsoft.com/office/powerpoint/2010/main" val="29486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14602-C126-6D4F-CBD8-79804775BEBA}"/>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23A9BCB9-DFC1-139E-CF43-6C90B1E8BA78}"/>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40A21FE-CF3F-EF26-7ED8-9AC9257680FF}"/>
              </a:ext>
            </a:extLst>
          </p:cNvPr>
          <p:cNvSpPr>
            <a:spLocks noGrp="1"/>
          </p:cNvSpPr>
          <p:nvPr>
            <p:ph type="sldNum" sz="quarter" idx="12"/>
          </p:nvPr>
        </p:nvSpPr>
        <p:spPr/>
        <p:txBody>
          <a:bodyPr/>
          <a:lstStyle/>
          <a:p>
            <a:fld id="{DBA1B0FB-D917-4C8C-928F-313BD683BF39}" type="slidenum">
              <a:rPr lang="en-US" smtClean="0"/>
              <a:t>14</a:t>
            </a:fld>
            <a:endParaRPr lang="en-US"/>
          </a:p>
        </p:txBody>
      </p:sp>
      <p:pic>
        <p:nvPicPr>
          <p:cNvPr id="7170" name="Picture 2" descr="Why scientists say experiencing awe can help you live your best life">
            <a:extLst>
              <a:ext uri="{FF2B5EF4-FFF2-40B4-BE49-F238E27FC236}">
                <a16:creationId xmlns:a16="http://schemas.microsoft.com/office/drawing/2014/main" id="{1B9A782D-6462-9C05-A282-B91EBD209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190" y="1892300"/>
            <a:ext cx="5196416" cy="334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7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ide view of a bed with side table and on it is an alarm clock and a white lamp">
            <a:extLst>
              <a:ext uri="{FF2B5EF4-FFF2-40B4-BE49-F238E27FC236}">
                <a16:creationId xmlns:a16="http://schemas.microsoft.com/office/drawing/2014/main" id="{0A38DD3D-0505-79A4-A371-551CA3EE6AEF}"/>
              </a:ext>
            </a:extLst>
          </p:cNvPr>
          <p:cNvPicPr>
            <a:picLocks noChangeAspect="1"/>
          </p:cNvPicPr>
          <p:nvPr/>
        </p:nvPicPr>
        <p:blipFill rotWithShape="1">
          <a:blip r:embed="rId2"/>
          <a:srcRect t="15730"/>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7" name="Rectangle 36">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DAD7B-21CA-2BC6-3DD8-24A4FC5B1F65}"/>
              </a:ext>
            </a:extLst>
          </p:cNvPr>
          <p:cNvSpPr>
            <a:spLocks noGrp="1"/>
          </p:cNvSpPr>
          <p:nvPr>
            <p:ph type="ctrTitle"/>
          </p:nvPr>
        </p:nvSpPr>
        <p:spPr>
          <a:xfrm>
            <a:off x="550863" y="549275"/>
            <a:ext cx="5437187" cy="2986234"/>
          </a:xfrm>
        </p:spPr>
        <p:txBody>
          <a:bodyPr anchor="b">
            <a:normAutofit/>
          </a:bodyPr>
          <a:lstStyle/>
          <a:p>
            <a:r>
              <a:rPr lang="en-US" sz="5900"/>
              <a:t>Need for Accommodation</a:t>
            </a:r>
          </a:p>
        </p:txBody>
      </p:sp>
      <p:sp>
        <p:nvSpPr>
          <p:cNvPr id="3" name="Subtitle 2">
            <a:extLst>
              <a:ext uri="{FF2B5EF4-FFF2-40B4-BE49-F238E27FC236}">
                <a16:creationId xmlns:a16="http://schemas.microsoft.com/office/drawing/2014/main" id="{0CA033A7-0C19-F933-2C8C-8DBEC42154C6}"/>
              </a:ext>
            </a:extLst>
          </p:cNvPr>
          <p:cNvSpPr>
            <a:spLocks noGrp="1"/>
          </p:cNvSpPr>
          <p:nvPr>
            <p:ph type="subTitle" idx="1"/>
          </p:nvPr>
        </p:nvSpPr>
        <p:spPr>
          <a:xfrm>
            <a:off x="550863" y="3827610"/>
            <a:ext cx="5437187" cy="2265216"/>
          </a:xfrm>
        </p:spPr>
        <p:txBody>
          <a:bodyPr>
            <a:normAutofit/>
          </a:bodyPr>
          <a:lstStyle/>
          <a:p>
            <a:pPr>
              <a:lnSpc>
                <a:spcPct val="90000"/>
              </a:lnSpc>
            </a:pPr>
            <a:r>
              <a:rPr lang="en-US" sz="2000" b="0" i="0">
                <a:solidFill>
                  <a:schemeClr val="tx1">
                    <a:alpha val="60000"/>
                  </a:schemeClr>
                </a:solidFill>
                <a:effectLst/>
                <a:latin typeface="Gill Sans MT" panose="020B0502020104020203" pitchFamily="34" charset="0"/>
              </a:rPr>
              <a:t>An experience evokes a “need for accommodation” when it violates our normal understanding of the world. When a stimulus violates expectations in this way, it can provoke a modification of the mental constructs that we use to understand the world. This need for cognitive realignment is an essential part of the awe experience.</a:t>
            </a:r>
            <a:endParaRPr lang="en-US" sz="2000">
              <a:solidFill>
                <a:schemeClr val="tx1">
                  <a:alpha val="60000"/>
                </a:schemeClr>
              </a:solidFill>
              <a:latin typeface="Gill Sans MT" panose="020B0502020104020203" pitchFamily="34" charset="0"/>
            </a:endParaRPr>
          </a:p>
        </p:txBody>
      </p:sp>
    </p:spTree>
    <p:extLst>
      <p:ext uri="{BB962C8B-B14F-4D97-AF65-F5344CB8AC3E}">
        <p14:creationId xmlns:p14="http://schemas.microsoft.com/office/powerpoint/2010/main" val="127707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60920"/>
            <a:ext cx="11097551" cy="1332000"/>
          </a:xfrm>
        </p:spPr>
        <p:txBody>
          <a:bodyPr>
            <a:normAutofit/>
          </a:bodyPr>
          <a:lstStyle/>
          <a:p>
            <a:r>
              <a:rPr lang="en-US"/>
              <a:t>Suggestions for provoking AWE: </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1892920"/>
            <a:ext cx="5429114" cy="4050005"/>
          </a:xfrm>
        </p:spPr>
        <p:txBody>
          <a:bodyPr/>
          <a:lstStyle/>
          <a:p>
            <a:r>
              <a:rPr lang="en-US"/>
              <a:t>Viewing something giant such as a mountain range or ocean</a:t>
            </a:r>
          </a:p>
          <a:p>
            <a:r>
              <a:rPr lang="en-US"/>
              <a:t>Discovering something tiny such as the world seen through a microscope</a:t>
            </a:r>
          </a:p>
          <a:p>
            <a:r>
              <a:rPr lang="en-US"/>
              <a:t>Contemplating a piece of music or art</a:t>
            </a:r>
          </a:p>
          <a:p>
            <a:r>
              <a:rPr lang="en-US"/>
              <a:t>Taking “awe walks” in nature or neighborhood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5738470" y="1987689"/>
            <a:ext cx="5436391" cy="3515555"/>
          </a:xfrm>
        </p:spPr>
        <p:txBody>
          <a:bodyPr/>
          <a:lstStyle/>
          <a:p>
            <a:r>
              <a:rPr lang="en-US"/>
              <a:t>Choose an unfamiliar experience</a:t>
            </a:r>
          </a:p>
          <a:p>
            <a:r>
              <a:rPr lang="en-US"/>
              <a:t>Practice Mindfulness</a:t>
            </a:r>
          </a:p>
          <a:p>
            <a:r>
              <a:rPr lang="en-US"/>
              <a:t>Learn about inspiring people</a:t>
            </a:r>
          </a:p>
          <a:p>
            <a:r>
              <a:rPr lang="en-US"/>
              <a:t>Watch videos about inspirational figures</a:t>
            </a:r>
          </a:p>
          <a:p>
            <a:r>
              <a:rPr lang="en-US"/>
              <a:t>Witness acts of goodness</a:t>
            </a:r>
          </a:p>
          <a:p>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134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 Amazing Nature Photos Who Can Confuse you - Top Dreamer">
            <a:extLst>
              <a:ext uri="{FF2B5EF4-FFF2-40B4-BE49-F238E27FC236}">
                <a16:creationId xmlns:a16="http://schemas.microsoft.com/office/drawing/2014/main" id="{34ABF248-2AA0-EA9F-46B2-25DEF7F3F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357" y="735634"/>
            <a:ext cx="3706812" cy="4948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3 Random Acts of Kindness – Ideas to Inspire Kindness">
            <a:extLst>
              <a:ext uri="{FF2B5EF4-FFF2-40B4-BE49-F238E27FC236}">
                <a16:creationId xmlns:a16="http://schemas.microsoft.com/office/drawing/2014/main" id="{62228B6F-EC92-E3BA-5645-1036E043F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778" y="1624465"/>
            <a:ext cx="4743022" cy="303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8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7" name="Freeform: Shape 26">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2" name="Rectangle 3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2" y="580363"/>
            <a:ext cx="5437188" cy="1333055"/>
          </a:xfrm>
        </p:spPr>
        <p:txBody>
          <a:bodyPr vert="horz" wrap="square" lIns="0" tIns="0" rIns="0" bIns="0" rtlCol="0" anchor="t" anchorCtr="0">
            <a:normAutofit/>
          </a:bodyPr>
          <a:lstStyle/>
          <a:p>
            <a:pPr>
              <a:lnSpc>
                <a:spcPct val="100000"/>
              </a:lnSpc>
            </a:pPr>
            <a:r>
              <a:rPr lang="en-US" sz="4800" kern="1200">
                <a:solidFill>
                  <a:schemeClr val="tx1"/>
                </a:solidFill>
                <a:latin typeface="+mj-lt"/>
                <a:ea typeface="+mj-ea"/>
                <a:cs typeface="+mj-cs"/>
              </a:rPr>
              <a:t>Why </a:t>
            </a:r>
            <a:r>
              <a:rPr lang="en-US" sz="4800"/>
              <a:t>AWE</a:t>
            </a:r>
            <a:r>
              <a:rPr lang="en-US" sz="4800" kern="1200">
                <a:solidFill>
                  <a:schemeClr val="tx1"/>
                </a:solidFill>
                <a:latin typeface="+mj-lt"/>
                <a:ea typeface="+mj-ea"/>
                <a:cs typeface="+mj-cs"/>
              </a:rPr>
              <a:t> is vital:</a:t>
            </a:r>
          </a:p>
        </p:txBody>
      </p:sp>
      <p:grpSp>
        <p:nvGrpSpPr>
          <p:cNvPr id="34" name="Group 3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35" name="Freeform: Shape 3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8" name="Picture Placeholder 17">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t="1555" r="-2" b="-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801303" y="1463206"/>
            <a:ext cx="4500562" cy="4572000"/>
          </a:xfrm>
        </p:spPr>
        <p:txBody>
          <a:bodyPr vert="horz" wrap="square" lIns="0" tIns="0" rIns="0" bIns="0" rtlCol="0" anchor="t">
            <a:normAutofit/>
          </a:bodyPr>
          <a:lstStyle/>
          <a:p>
            <a:pPr marL="0" indent="0"/>
            <a:r>
              <a:rPr lang="en-US"/>
              <a:t> A</a:t>
            </a:r>
            <a:r>
              <a:rPr lang="en-US" b="0" i="0">
                <a:effectLst/>
              </a:rPr>
              <a:t>we's ability to elicit cognitive accommodation may also explain why humans evolved to experience this unique emotion. Experiencing awe may be adaptive because </a:t>
            </a:r>
            <a:r>
              <a:rPr lang="en-US" i="0">
                <a:effectLst/>
              </a:rPr>
              <a:t>it encourages us to take in new information and adjust our mental structures around it, helping us navigate our world and increasing our odds of survival.</a:t>
            </a:r>
            <a:endParaRPr lang="en-US"/>
          </a:p>
        </p:txBody>
      </p:sp>
      <p:sp>
        <p:nvSpPr>
          <p:cNvPr id="38" name="Freeform: Shape 3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551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2" name="Freeform: Shape 2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Shape 2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7"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30225"/>
            <a:ext cx="3565524" cy="1997855"/>
          </a:xfrm>
        </p:spPr>
        <p:txBody>
          <a:bodyPr vert="horz" wrap="square" lIns="0" tIns="0" rIns="0" bIns="0" rtlCol="0" anchor="b" anchorCtr="0">
            <a:normAutofit/>
          </a:bodyPr>
          <a:lstStyle/>
          <a:p>
            <a:pPr algn="ctr">
              <a:lnSpc>
                <a:spcPct val="100000"/>
              </a:lnSpc>
            </a:pPr>
            <a:r>
              <a:rPr lang="en-US" kern="1200">
                <a:solidFill>
                  <a:schemeClr val="tx1"/>
                </a:solidFill>
                <a:latin typeface="+mj-lt"/>
                <a:ea typeface="+mj-ea"/>
                <a:cs typeface="+mj-cs"/>
              </a:rPr>
              <a:t>Depression and AWE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4844993" cy="3414425"/>
          </a:xfrm>
        </p:spPr>
        <p:txBody>
          <a:bodyPr vert="horz" wrap="square" lIns="0" tIns="0" rIns="0" bIns="0" rtlCol="0" anchor="t">
            <a:normAutofit fontScale="92500" lnSpcReduction="10000"/>
          </a:bodyPr>
          <a:lstStyle/>
          <a:p>
            <a:r>
              <a:rPr lang="en-US" sz="1600">
                <a:hlinkClick r:id="rId3"/>
              </a:rPr>
              <a:t>https://www.frontiersin.org/articles/10.3389/fpsyg.2021.617715/full</a:t>
            </a:r>
            <a:endParaRPr lang="en-US" sz="1600"/>
          </a:p>
          <a:p>
            <a:pPr algn="ctr"/>
            <a:r>
              <a:rPr lang="en-US" sz="1400" b="0" i="0">
                <a:solidFill>
                  <a:schemeClr val="tx1"/>
                </a:solidFill>
                <a:effectLst/>
                <a:highlight>
                  <a:srgbClr val="C0C0C0"/>
                </a:highlight>
                <a:latin typeface="MuseoSans"/>
              </a:rPr>
              <a:t>To show the potential therapeutic role of awe for depression, we showed potential </a:t>
            </a:r>
            <a:r>
              <a:rPr lang="en-US" sz="1400" b="0" i="1">
                <a:solidFill>
                  <a:schemeClr val="tx1"/>
                </a:solidFill>
                <a:effectLst/>
                <a:highlight>
                  <a:srgbClr val="C0C0C0"/>
                </a:highlight>
                <a:latin typeface="MuseoSans"/>
              </a:rPr>
              <a:t>connections</a:t>
            </a:r>
            <a:r>
              <a:rPr lang="en-US" sz="1400" b="0" i="0">
                <a:solidFill>
                  <a:schemeClr val="tx1"/>
                </a:solidFill>
                <a:effectLst/>
                <a:highlight>
                  <a:srgbClr val="C0C0C0"/>
                </a:highlight>
                <a:latin typeface="MuseoSans"/>
              </a:rPr>
              <a:t> between this emotion and Major Depression Disorder (MDD), relying on the four previously presented levels of awe's functioning: (i) the electrical level; (ii) the immediate basic psychological level, (iii) the more sophisticated psychological level, which also includes hormonal chemical changes; and (iv) the existential level. We then further clustered the four levels according to their </a:t>
            </a:r>
            <a:r>
              <a:rPr lang="en-US" sz="1400" b="0" i="1">
                <a:solidFill>
                  <a:schemeClr val="tx1"/>
                </a:solidFill>
                <a:effectLst/>
                <a:highlight>
                  <a:srgbClr val="C0C0C0"/>
                </a:highlight>
                <a:latin typeface="MuseoSans"/>
              </a:rPr>
              <a:t>time occurrence</a:t>
            </a:r>
            <a:r>
              <a:rPr lang="en-US" sz="1400" b="0" i="0">
                <a:solidFill>
                  <a:schemeClr val="tx1"/>
                </a:solidFill>
                <a:effectLst/>
                <a:highlight>
                  <a:srgbClr val="C0C0C0"/>
                </a:highlight>
                <a:latin typeface="MuseoSans"/>
              </a:rPr>
              <a:t>. First, the neurological and physiological changes associated with awe were reported in the very short term. We then deepened the medium-term changes involving a basic and more sophisticated psychological level as well as hormonal effects. Finally, we introduced and discussed the most complex changes expected in the long run at the existential level</a:t>
            </a:r>
            <a:r>
              <a:rPr lang="en-US" sz="1400" b="0" i="0">
                <a:solidFill>
                  <a:schemeClr val="tx1"/>
                </a:solidFill>
                <a:effectLst/>
                <a:latin typeface="MuseoSans"/>
              </a:rPr>
              <a:t>.</a:t>
            </a:r>
            <a:endParaRPr lang="en-US" sz="1600">
              <a:solidFill>
                <a:schemeClr val="tx1"/>
              </a:solidFill>
            </a:endParaRP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l="46084" r="22916" b="-1"/>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9" name="Group 28">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30"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4" name="Oval 33">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215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12">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13">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14">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15">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Shape 16">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9" name="Rectangle 1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561F4-17E5-B167-C525-A24214E50DD8}"/>
              </a:ext>
            </a:extLst>
          </p:cNvPr>
          <p:cNvSpPr>
            <a:spLocks noGrp="1"/>
          </p:cNvSpPr>
          <p:nvPr>
            <p:ph type="title"/>
          </p:nvPr>
        </p:nvSpPr>
        <p:spPr>
          <a:xfrm>
            <a:off x="550863" y="550800"/>
            <a:ext cx="7308850" cy="986400"/>
          </a:xfrm>
        </p:spPr>
        <p:txBody>
          <a:bodyPr vert="horz" wrap="square" lIns="0" tIns="0" rIns="0" bIns="0" rtlCol="0" anchor="ctr" anchorCtr="0">
            <a:normAutofit/>
          </a:bodyPr>
          <a:lstStyle/>
          <a:p>
            <a:r>
              <a:rPr lang="en-US"/>
              <a:t>Purpose and Objective</a:t>
            </a:r>
          </a:p>
        </p:txBody>
      </p:sp>
      <p:sp>
        <p:nvSpPr>
          <p:cNvPr id="40" name="Rectangle 2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6FD46E-12C4-3A7E-A472-DCBD773BD464}"/>
              </a:ext>
            </a:extLst>
          </p:cNvPr>
          <p:cNvSpPr>
            <a:spLocks noGrp="1"/>
          </p:cNvSpPr>
          <p:nvPr>
            <p:ph sz="half" idx="1"/>
          </p:nvPr>
        </p:nvSpPr>
        <p:spPr>
          <a:xfrm>
            <a:off x="1881566" y="2624135"/>
            <a:ext cx="4131184" cy="3036788"/>
          </a:xfrm>
        </p:spPr>
        <p:txBody>
          <a:bodyPr/>
          <a:lstStyle/>
          <a:p>
            <a:pPr marL="0" indent="0" defTabSz="694944">
              <a:spcBef>
                <a:spcPts val="760"/>
              </a:spcBef>
              <a:spcAft>
                <a:spcPts val="608"/>
              </a:spcAft>
              <a:buNone/>
            </a:pPr>
            <a:r>
              <a:rPr lang="en-US" sz="1520" kern="1200">
                <a:solidFill>
                  <a:schemeClr val="tx1">
                    <a:alpha val="60000"/>
                  </a:schemeClr>
                </a:solidFill>
                <a:latin typeface="+mn-lt"/>
                <a:ea typeface="+mn-ea"/>
                <a:cs typeface="+mn-cs"/>
              </a:rPr>
              <a:t>Purpose</a:t>
            </a:r>
          </a:p>
          <a:p>
            <a:pPr marL="173736" indent="-173736" defTabSz="694944">
              <a:spcBef>
                <a:spcPts val="760"/>
              </a:spcBef>
              <a:spcAft>
                <a:spcPts val="608"/>
              </a:spcAft>
            </a:pPr>
            <a:r>
              <a:rPr lang="en-US" sz="1520" kern="1200">
                <a:solidFill>
                  <a:schemeClr val="tx1">
                    <a:alpha val="60000"/>
                  </a:schemeClr>
                </a:solidFill>
                <a:latin typeface="+mn-lt"/>
                <a:ea typeface="+mn-ea"/>
                <a:cs typeface="+mn-cs"/>
              </a:rPr>
              <a:t>To increase understanding of AWE and how to integrate AWE into our direct practice with students, staff and families.</a:t>
            </a:r>
            <a:endParaRPr lang="en-US"/>
          </a:p>
        </p:txBody>
      </p:sp>
      <p:sp>
        <p:nvSpPr>
          <p:cNvPr id="4" name="Content Placeholder 3">
            <a:extLst>
              <a:ext uri="{FF2B5EF4-FFF2-40B4-BE49-F238E27FC236}">
                <a16:creationId xmlns:a16="http://schemas.microsoft.com/office/drawing/2014/main" id="{0B5A30BC-3B17-CECB-06E6-4CED83956240}"/>
              </a:ext>
            </a:extLst>
          </p:cNvPr>
          <p:cNvSpPr>
            <a:spLocks noGrp="1"/>
          </p:cNvSpPr>
          <p:nvPr>
            <p:ph sz="half" idx="2"/>
          </p:nvPr>
        </p:nvSpPr>
        <p:spPr>
          <a:xfrm>
            <a:off x="6179252" y="2624135"/>
            <a:ext cx="4131184" cy="3036788"/>
          </a:xfrm>
        </p:spPr>
        <p:txBody>
          <a:bodyPr/>
          <a:lstStyle/>
          <a:p>
            <a:pPr marL="0" indent="0" defTabSz="694944">
              <a:spcBef>
                <a:spcPts val="760"/>
              </a:spcBef>
              <a:spcAft>
                <a:spcPts val="608"/>
              </a:spcAft>
              <a:buNone/>
            </a:pPr>
            <a:r>
              <a:rPr lang="en-US" sz="1520" kern="1200">
                <a:solidFill>
                  <a:schemeClr val="tx1">
                    <a:alpha val="60000"/>
                  </a:schemeClr>
                </a:solidFill>
                <a:latin typeface="+mn-lt"/>
                <a:ea typeface="+mn-ea"/>
                <a:cs typeface="+mn-cs"/>
              </a:rPr>
              <a:t>Objective</a:t>
            </a:r>
          </a:p>
          <a:p>
            <a:pPr marL="173736" indent="-173736" defTabSz="694944">
              <a:spcBef>
                <a:spcPts val="760"/>
              </a:spcBef>
              <a:spcAft>
                <a:spcPts val="608"/>
              </a:spcAft>
            </a:pPr>
            <a:r>
              <a:rPr lang="en-US" sz="1520" kern="1200">
                <a:solidFill>
                  <a:schemeClr val="tx1">
                    <a:alpha val="60000"/>
                  </a:schemeClr>
                </a:solidFill>
                <a:latin typeface="+mn-lt"/>
                <a:ea typeface="+mn-ea"/>
                <a:cs typeface="+mn-cs"/>
              </a:rPr>
              <a:t>Define AWE</a:t>
            </a:r>
          </a:p>
          <a:p>
            <a:pPr marL="173736" indent="-173736" defTabSz="694944">
              <a:spcBef>
                <a:spcPts val="760"/>
              </a:spcBef>
              <a:spcAft>
                <a:spcPts val="608"/>
              </a:spcAft>
            </a:pPr>
            <a:r>
              <a:rPr lang="en-US" sz="1520" kern="1200">
                <a:solidFill>
                  <a:schemeClr val="tx1">
                    <a:alpha val="60000"/>
                  </a:schemeClr>
                </a:solidFill>
                <a:latin typeface="+mn-lt"/>
                <a:ea typeface="+mn-ea"/>
                <a:cs typeface="+mn-cs"/>
              </a:rPr>
              <a:t>Understand science behind AWE</a:t>
            </a:r>
          </a:p>
          <a:p>
            <a:pPr marL="173736" indent="-173736" defTabSz="694944">
              <a:spcBef>
                <a:spcPts val="760"/>
              </a:spcBef>
              <a:spcAft>
                <a:spcPts val="608"/>
              </a:spcAft>
            </a:pPr>
            <a:r>
              <a:rPr lang="en-US" sz="1520" kern="1200">
                <a:solidFill>
                  <a:schemeClr val="tx1">
                    <a:alpha val="60000"/>
                  </a:schemeClr>
                </a:solidFill>
                <a:latin typeface="+mn-lt"/>
                <a:ea typeface="+mn-ea"/>
                <a:cs typeface="+mn-cs"/>
              </a:rPr>
              <a:t>Create an AWE board</a:t>
            </a:r>
            <a:endParaRPr lang="en-US"/>
          </a:p>
        </p:txBody>
      </p:sp>
    </p:spTree>
    <p:extLst>
      <p:ext uri="{BB962C8B-B14F-4D97-AF65-F5344CB8AC3E}">
        <p14:creationId xmlns:p14="http://schemas.microsoft.com/office/powerpoint/2010/main" val="100324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31A4-F421-FD85-3E29-D0CC4332BF5F}"/>
              </a:ext>
            </a:extLst>
          </p:cNvPr>
          <p:cNvSpPr>
            <a:spLocks noGrp="1"/>
          </p:cNvSpPr>
          <p:nvPr>
            <p:ph type="title"/>
          </p:nvPr>
        </p:nvSpPr>
        <p:spPr/>
        <p:txBody>
          <a:bodyPr/>
          <a:lstStyle/>
          <a:p>
            <a:r>
              <a:rPr lang="en-US"/>
              <a:t>Awe Inspiring Facts</a:t>
            </a:r>
          </a:p>
        </p:txBody>
      </p:sp>
      <p:sp>
        <p:nvSpPr>
          <p:cNvPr id="3" name="Content Placeholder 2">
            <a:extLst>
              <a:ext uri="{FF2B5EF4-FFF2-40B4-BE49-F238E27FC236}">
                <a16:creationId xmlns:a16="http://schemas.microsoft.com/office/drawing/2014/main" id="{87D1BB1F-97D3-7B46-B463-79649DE3D3B3}"/>
              </a:ext>
            </a:extLst>
          </p:cNvPr>
          <p:cNvSpPr>
            <a:spLocks noGrp="1"/>
          </p:cNvSpPr>
          <p:nvPr>
            <p:ph sz="half" idx="1"/>
          </p:nvPr>
        </p:nvSpPr>
        <p:spPr/>
        <p:txBody>
          <a:bodyPr/>
          <a:lstStyle/>
          <a:p>
            <a:pPr marL="0" indent="0">
              <a:buNone/>
            </a:pPr>
            <a:r>
              <a:rPr lang="en-US" b="0" i="0">
                <a:solidFill>
                  <a:schemeClr val="tx1"/>
                </a:solidFill>
                <a:effectLst/>
                <a:latin typeface="Gill Sans MT" panose="020B0502020104020203" pitchFamily="34" charset="0"/>
              </a:rPr>
              <a:t>Number of atoms it takes to make you: 7,000,000,000,000,000,000,000,000,000. If you wish to boast about it to a friend out-loud, that is seven billion </a:t>
            </a:r>
            <a:r>
              <a:rPr lang="en-US" b="0" i="0" err="1">
                <a:solidFill>
                  <a:schemeClr val="tx1"/>
                </a:solidFill>
                <a:effectLst/>
                <a:latin typeface="Gill Sans MT" panose="020B0502020104020203" pitchFamily="34" charset="0"/>
              </a:rPr>
              <a:t>billion</a:t>
            </a:r>
            <a:r>
              <a:rPr lang="en-US" b="0" i="0">
                <a:solidFill>
                  <a:schemeClr val="tx1"/>
                </a:solidFill>
                <a:effectLst/>
                <a:latin typeface="Gill Sans MT" panose="020B0502020104020203" pitchFamily="34" charset="0"/>
              </a:rPr>
              <a:t> </a:t>
            </a:r>
            <a:r>
              <a:rPr lang="en-US" b="0" i="0" err="1">
                <a:solidFill>
                  <a:schemeClr val="tx1"/>
                </a:solidFill>
                <a:effectLst/>
                <a:latin typeface="Gill Sans MT" panose="020B0502020104020203" pitchFamily="34" charset="0"/>
              </a:rPr>
              <a:t>billion</a:t>
            </a:r>
            <a:r>
              <a:rPr lang="en-US" b="0" i="0">
                <a:solidFill>
                  <a:schemeClr val="tx1"/>
                </a:solidFill>
                <a:effectLst/>
                <a:latin typeface="Gill Sans MT" panose="020B0502020104020203" pitchFamily="34" charset="0"/>
              </a:rPr>
              <a:t>, or seven octillion</a:t>
            </a:r>
          </a:p>
          <a:p>
            <a:pPr marL="0" indent="0">
              <a:buNone/>
            </a:pPr>
            <a:r>
              <a:rPr lang="en-US" b="0" i="0">
                <a:solidFill>
                  <a:schemeClr val="tx1"/>
                </a:solidFill>
                <a:effectLst/>
                <a:latin typeface="Gill Sans MT" panose="020B0502020104020203" pitchFamily="34" charset="0"/>
              </a:rPr>
              <a:t>The length of all your blood vessels, if they were lined after each other: enough to go around the Earth 2.5 times</a:t>
            </a:r>
          </a:p>
        </p:txBody>
      </p:sp>
      <p:sp>
        <p:nvSpPr>
          <p:cNvPr id="4" name="Content Placeholder 3">
            <a:extLst>
              <a:ext uri="{FF2B5EF4-FFF2-40B4-BE49-F238E27FC236}">
                <a16:creationId xmlns:a16="http://schemas.microsoft.com/office/drawing/2014/main" id="{D2E9A84C-6A61-2BEE-ED9F-7E7FA4F74A7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6273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ED0D0A2-F08D-7A70-8D3C-274A999D038B}"/>
              </a:ext>
            </a:extLst>
          </p:cNvPr>
          <p:cNvPicPr>
            <a:picLocks noChangeAspect="1"/>
          </p:cNvPicPr>
          <p:nvPr/>
        </p:nvPicPr>
        <p:blipFill rotWithShape="1">
          <a:blip r:embed="rId2"/>
          <a:srcRect b="14773"/>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23">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B299AE-6AB8-759A-A4F7-54C0B7BBB574}"/>
              </a:ext>
            </a:extLst>
          </p:cNvPr>
          <p:cNvSpPr>
            <a:spLocks noGrp="1"/>
          </p:cNvSpPr>
          <p:nvPr>
            <p:ph type="ctrTitle"/>
          </p:nvPr>
        </p:nvSpPr>
        <p:spPr>
          <a:xfrm>
            <a:off x="550864" y="549275"/>
            <a:ext cx="3565524" cy="2887174"/>
          </a:xfrm>
        </p:spPr>
        <p:txBody>
          <a:bodyPr vert="horz" wrap="square" lIns="0" tIns="0" rIns="0" bIns="0" rtlCol="0" anchor="b" anchorCtr="0">
            <a:normAutofit/>
          </a:bodyPr>
          <a:lstStyle/>
          <a:p>
            <a:pPr>
              <a:lnSpc>
                <a:spcPct val="100000"/>
              </a:lnSpc>
            </a:pPr>
            <a:r>
              <a:rPr lang="en-US" sz="4800" kern="1200">
                <a:solidFill>
                  <a:schemeClr val="tx1"/>
                </a:solidFill>
                <a:latin typeface="+mj-lt"/>
                <a:ea typeface="+mj-ea"/>
                <a:cs typeface="+mj-cs"/>
              </a:rPr>
              <a:t>Gruesome Fact</a:t>
            </a:r>
          </a:p>
        </p:txBody>
      </p:sp>
      <p:sp>
        <p:nvSpPr>
          <p:cNvPr id="26" name="Rectangle 25">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E428F2C-8C23-8E8D-CF33-073CD8C420D2}"/>
              </a:ext>
            </a:extLst>
          </p:cNvPr>
          <p:cNvSpPr>
            <a:spLocks noGrp="1"/>
          </p:cNvSpPr>
          <p:nvPr>
            <p:ph type="subTitle" idx="1"/>
          </p:nvPr>
        </p:nvSpPr>
        <p:spPr>
          <a:xfrm>
            <a:off x="550863" y="3569007"/>
            <a:ext cx="3565525" cy="2523817"/>
          </a:xfrm>
        </p:spPr>
        <p:txBody>
          <a:bodyPr vert="horz" wrap="square" lIns="0" tIns="0" rIns="0" bIns="0" rtlCol="0">
            <a:normAutofit/>
          </a:bodyPr>
          <a:lstStyle/>
          <a:p>
            <a:pPr marL="0">
              <a:lnSpc>
                <a:spcPct val="100000"/>
              </a:lnSpc>
            </a:pPr>
            <a:r>
              <a:rPr lang="en-US" b="0" i="0" kern="1200">
                <a:effectLst/>
                <a:latin typeface="+mn-lt"/>
                <a:ea typeface="+mn-ea"/>
                <a:cs typeface="+mn-cs"/>
              </a:rPr>
              <a:t>Number of bacteria you are swapping from mouth to mouth during a passionate kiss: 1 billion. In addition to protein (0.7 mg), salt (0.45 mg), fat (0.7 mcg) and bits of food (0.2 mcg)</a:t>
            </a:r>
            <a:endParaRPr lang="en-US" kern="1200">
              <a:latin typeface="+mn-lt"/>
              <a:ea typeface="+mn-ea"/>
              <a:cs typeface="+mn-cs"/>
            </a:endParaRPr>
          </a:p>
          <a:p>
            <a:pPr marL="0">
              <a:lnSpc>
                <a:spcPct val="100000"/>
              </a:lnSpc>
            </a:pPr>
            <a:endParaRPr lang="en-US" kern="1200">
              <a:latin typeface="+mn-lt"/>
              <a:ea typeface="+mn-ea"/>
              <a:cs typeface="+mn-cs"/>
            </a:endParaRPr>
          </a:p>
        </p:txBody>
      </p:sp>
    </p:spTree>
    <p:extLst>
      <p:ext uri="{BB962C8B-B14F-4D97-AF65-F5344CB8AC3E}">
        <p14:creationId xmlns:p14="http://schemas.microsoft.com/office/powerpoint/2010/main" val="302075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oup 4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4" name="Freeform: Shape 4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9" name="Rectangle 4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F1E69C-92E9-D465-7ED2-16D4FBDCC333}"/>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kern="1200">
                <a:solidFill>
                  <a:schemeClr val="tx1"/>
                </a:solidFill>
                <a:latin typeface="+mj-lt"/>
                <a:ea typeface="+mj-ea"/>
                <a:cs typeface="+mj-cs"/>
              </a:rPr>
              <a:t>Awe Inspiring Fact</a:t>
            </a:r>
          </a:p>
        </p:txBody>
      </p:sp>
      <p:sp>
        <p:nvSpPr>
          <p:cNvPr id="3" name="Subtitle 2">
            <a:extLst>
              <a:ext uri="{FF2B5EF4-FFF2-40B4-BE49-F238E27FC236}">
                <a16:creationId xmlns:a16="http://schemas.microsoft.com/office/drawing/2014/main" id="{2B18E62D-32EF-4D03-98F7-F6BEAEBAF1CC}"/>
              </a:ext>
            </a:extLst>
          </p:cNvPr>
          <p:cNvSpPr>
            <a:spLocks noGrp="1"/>
          </p:cNvSpPr>
          <p:nvPr>
            <p:ph type="subTitle" idx="1"/>
          </p:nvPr>
        </p:nvSpPr>
        <p:spPr>
          <a:xfrm>
            <a:off x="347318" y="3940125"/>
            <a:ext cx="5819857" cy="2265216"/>
          </a:xfrm>
        </p:spPr>
        <p:txBody>
          <a:bodyPr vert="horz" wrap="square" lIns="0" tIns="0" rIns="0" bIns="0" rtlCol="0">
            <a:normAutofit/>
          </a:bodyPr>
          <a:lstStyle/>
          <a:p>
            <a:pPr marL="0">
              <a:lnSpc>
                <a:spcPct val="90000"/>
              </a:lnSpc>
            </a:pPr>
            <a:r>
              <a:rPr lang="en-US" sz="1300" b="1" i="0" kern="1200">
                <a:effectLst/>
                <a:latin typeface="+mn-lt"/>
                <a:ea typeface="+mn-ea"/>
                <a:cs typeface="+mn-cs"/>
              </a:rPr>
              <a:t>The blue whale is the largest animal to have ever lived</a:t>
            </a:r>
          </a:p>
          <a:p>
            <a:pPr marL="0">
              <a:lnSpc>
                <a:spcPct val="90000"/>
              </a:lnSpc>
            </a:pPr>
            <a:r>
              <a:rPr lang="en-US" sz="1300" b="0" i="0" kern="1200">
                <a:effectLst/>
                <a:latin typeface="+mn-lt"/>
                <a:ea typeface="+mn-ea"/>
                <a:cs typeface="+mn-cs"/>
              </a:rPr>
              <a:t>And yes, that includes the dinosaurs. The largest blue whale ever recorded weighed around 200 tons and was 100 feet long (33 meters). That’s as long as three school buses from end to end. As you would expect, their organs are also enormous – their arteries are large enough for a child to crawl through, and the blue whale’s heart is the size of a small car (but weighs much less, at around 400 pounds). Their tongue alone can weigh as much as an elephant. However, the blue whale's brain is much smaller, at around 12 pounds – although that still makes it one of the largest animal brains.</a:t>
            </a:r>
          </a:p>
          <a:p>
            <a:pPr marL="0">
              <a:lnSpc>
                <a:spcPct val="90000"/>
              </a:lnSpc>
            </a:pPr>
            <a:endParaRPr lang="en-US" sz="1300" kern="1200">
              <a:latin typeface="+mn-lt"/>
              <a:ea typeface="+mn-ea"/>
              <a:cs typeface="+mn-cs"/>
            </a:endParaRPr>
          </a:p>
        </p:txBody>
      </p:sp>
      <p:pic>
        <p:nvPicPr>
          <p:cNvPr id="6" name="Picture 5">
            <a:extLst>
              <a:ext uri="{FF2B5EF4-FFF2-40B4-BE49-F238E27FC236}">
                <a16:creationId xmlns:a16="http://schemas.microsoft.com/office/drawing/2014/main" id="{3E8B1F76-81C1-17AA-B275-A82013E5F62D}"/>
              </a:ext>
            </a:extLst>
          </p:cNvPr>
          <p:cNvPicPr>
            <a:picLocks noChangeAspect="1"/>
          </p:cNvPicPr>
          <p:nvPr/>
        </p:nvPicPr>
        <p:blipFill rotWithShape="1">
          <a:blip r:embed="rId2"/>
          <a:srcRect l="25000"/>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51" name="Group 50">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52" name="Freeform: Shape 51">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5" name="Oval 54">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97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4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
                                        <p:tgtEl>
                                          <p:spTgt spid="3">
                                            <p:txEl>
                                              <p:pRg st="1" end="1"/>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we-inspiring activities to bring wonder to your life | by Marie Skelton |  Medium">
            <a:extLst>
              <a:ext uri="{FF2B5EF4-FFF2-40B4-BE49-F238E27FC236}">
                <a16:creationId xmlns:a16="http://schemas.microsoft.com/office/drawing/2014/main" id="{F1AEF42C-BA52-F2F4-1CC5-ADEA3B5E2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099" y="2402204"/>
            <a:ext cx="5973763" cy="33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95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is a Universe? - Answered - Twinkl Teaching Wiki">
            <a:extLst>
              <a:ext uri="{FF2B5EF4-FFF2-40B4-BE49-F238E27FC236}">
                <a16:creationId xmlns:a16="http://schemas.microsoft.com/office/drawing/2014/main" id="{B5D8BF1D-B3D9-327B-A4EB-A6C5D5D50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77285"/>
            <a:ext cx="5462130" cy="3404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92AD1E-5C18-4E64-B2C8-2962721752B2}"/>
              </a:ext>
            </a:extLst>
          </p:cNvPr>
          <p:cNvSpPr txBox="1"/>
          <p:nvPr/>
        </p:nvSpPr>
        <p:spPr>
          <a:xfrm>
            <a:off x="3048000" y="3246643"/>
            <a:ext cx="6096000" cy="646331"/>
          </a:xfrm>
          <a:prstGeom prst="rect">
            <a:avLst/>
          </a:prstGeom>
          <a:noFill/>
        </p:spPr>
        <p:txBody>
          <a:bodyPr wrap="square">
            <a:spAutoFit/>
          </a:bodyPr>
          <a:lstStyle/>
          <a:p>
            <a:r>
              <a:rPr lang="en-US">
                <a:hlinkClick r:id="rId3"/>
              </a:rPr>
              <a:t>https://www.youtube.com/watch?v=YUSkVO3ixfo</a:t>
            </a:r>
            <a:endParaRPr lang="en-US"/>
          </a:p>
          <a:p>
            <a:endParaRPr lang="en-US"/>
          </a:p>
        </p:txBody>
      </p:sp>
    </p:spTree>
    <p:extLst>
      <p:ext uri="{BB962C8B-B14F-4D97-AF65-F5344CB8AC3E}">
        <p14:creationId xmlns:p14="http://schemas.microsoft.com/office/powerpoint/2010/main" val="252853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1" name="Freeform: Shape 2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6" name="Rectangle 2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group of children wearing party hats&#10;&#10;Description automatically generated">
            <a:extLst>
              <a:ext uri="{FF2B5EF4-FFF2-40B4-BE49-F238E27FC236}">
                <a16:creationId xmlns:a16="http://schemas.microsoft.com/office/drawing/2014/main" id="{4F00BEA6-4973-5A30-9093-2FC7CC5AE12A}"/>
              </a:ext>
            </a:extLst>
          </p:cNvPr>
          <p:cNvPicPr>
            <a:picLocks noGrp="1" noChangeAspect="1"/>
          </p:cNvPicPr>
          <p:nvPr>
            <p:ph type="pic" sz="quarter" idx="13"/>
          </p:nvPr>
        </p:nvPicPr>
        <p:blipFill rotWithShape="1">
          <a:blip r:embed="rId2"/>
          <a:srcRect t="14032" b="43781"/>
          <a:stretch/>
        </p:blipFill>
        <p:spPr>
          <a:xfrm>
            <a:off x="20" y="0"/>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8" name="Rectangle 27">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B5EFE71-824E-902C-BF1E-74996BCC554E}"/>
              </a:ext>
            </a:extLst>
          </p:cNvPr>
          <p:cNvSpPr>
            <a:spLocks noGrp="1"/>
          </p:cNvSpPr>
          <p:nvPr>
            <p:ph type="ctrTitle"/>
          </p:nvPr>
        </p:nvSpPr>
        <p:spPr>
          <a:xfrm>
            <a:off x="550864" y="549275"/>
            <a:ext cx="3565524" cy="2887174"/>
          </a:xfrm>
        </p:spPr>
        <p:txBody>
          <a:bodyPr vert="horz" wrap="square" lIns="0" tIns="0" rIns="0" bIns="0" rtlCol="0" anchor="b" anchorCtr="0">
            <a:normAutofit/>
          </a:bodyPr>
          <a:lstStyle/>
          <a:p>
            <a:pPr>
              <a:lnSpc>
                <a:spcPct val="100000"/>
              </a:lnSpc>
            </a:pPr>
            <a:r>
              <a:rPr lang="en-US" sz="4800"/>
              <a:t>Create Personal Awe Board</a:t>
            </a:r>
            <a:endParaRPr lang="en-US" sz="4800" kern="120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a:extLst>
              <a:ext uri="{FF2B5EF4-FFF2-40B4-BE49-F238E27FC236}">
                <a16:creationId xmlns:a16="http://schemas.microsoft.com/office/drawing/2014/main" id="{87357BAA-2613-DA72-00D1-055B1FEAA06D}"/>
              </a:ext>
            </a:extLst>
          </p:cNvPr>
          <p:cNvSpPr>
            <a:spLocks noGrp="1"/>
          </p:cNvSpPr>
          <p:nvPr>
            <p:ph type="subTitle" idx="1"/>
          </p:nvPr>
        </p:nvSpPr>
        <p:spPr>
          <a:xfrm>
            <a:off x="550863" y="3569007"/>
            <a:ext cx="3565525" cy="2523817"/>
          </a:xfrm>
        </p:spPr>
        <p:txBody>
          <a:bodyPr vert="horz" wrap="square" lIns="0" tIns="0" rIns="0" bIns="0" rtlCol="0">
            <a:normAutofit/>
          </a:bodyPr>
          <a:lstStyle/>
          <a:p>
            <a:pPr marL="0" indent="0">
              <a:lnSpc>
                <a:spcPct val="100000"/>
              </a:lnSpc>
            </a:pPr>
            <a:endParaRPr lang="en-US" sz="2000" kern="1200">
              <a:latin typeface="+mn-lt"/>
              <a:ea typeface="+mn-ea"/>
              <a:cs typeface="+mn-cs"/>
            </a:endParaRPr>
          </a:p>
        </p:txBody>
      </p:sp>
    </p:spTree>
    <p:extLst>
      <p:ext uri="{BB962C8B-B14F-4D97-AF65-F5344CB8AC3E}">
        <p14:creationId xmlns:p14="http://schemas.microsoft.com/office/powerpoint/2010/main" val="277300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1" name="Freeform: Shape 2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6" name="Rectangle 2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388327" y="369275"/>
            <a:ext cx="6357891" cy="660892"/>
          </a:xfrm>
        </p:spPr>
        <p:txBody>
          <a:bodyPr vert="horz" wrap="square" lIns="0" tIns="0" rIns="0" bIns="0" rtlCol="0" anchor="b" anchorCtr="0">
            <a:normAutofit fontScale="90000"/>
          </a:bodyPr>
          <a:lstStyle/>
          <a:p>
            <a:pPr>
              <a:lnSpc>
                <a:spcPct val="100000"/>
              </a:lnSpc>
            </a:pPr>
            <a:r>
              <a:rPr lang="en-US"/>
              <a:t>AWE Inspiring Resources:</a:t>
            </a:r>
          </a:p>
        </p:txBody>
      </p:sp>
      <p:sp>
        <p:nvSpPr>
          <p:cNvPr id="28" name="Oval 27">
            <a:extLst>
              <a:ext uri="{FF2B5EF4-FFF2-40B4-BE49-F238E27FC236}">
                <a16:creationId xmlns:a16="http://schemas.microsoft.com/office/drawing/2014/main" id="{C25C2D0C-89F2-4874-A67D-504E65834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1455772"/>
            <a:ext cx="5545137" cy="4637054"/>
          </a:xfrm>
        </p:spPr>
        <p:txBody>
          <a:bodyPr vert="horz" wrap="square" lIns="0" tIns="0" rIns="0" bIns="0" rtlCol="0" anchor="t">
            <a:normAutofit fontScale="92500" lnSpcReduction="20000"/>
          </a:bodyPr>
          <a:lstStyle/>
          <a:p>
            <a:pPr>
              <a:lnSpc>
                <a:spcPct val="100000"/>
              </a:lnSpc>
              <a:buFont typeface="Arial" panose="020B0604020202020204" pitchFamily="34" charset="0"/>
              <a:buChar char="•"/>
            </a:pPr>
            <a:r>
              <a:rPr lang="en-US" sz="1200">
                <a:hlinkClick r:id="rId2"/>
              </a:rPr>
              <a:t>https://greatergood.berkeley.edu/article/item/eight_reasons_why_awe_makes_your_life_better</a:t>
            </a:r>
            <a:endParaRPr lang="en-US" sz="1200"/>
          </a:p>
          <a:p>
            <a:pPr>
              <a:lnSpc>
                <a:spcPct val="100000"/>
              </a:lnSpc>
              <a:buFont typeface="Arial" panose="020B0604020202020204" pitchFamily="34" charset="0"/>
              <a:buChar char="•"/>
            </a:pPr>
            <a:r>
              <a:rPr lang="en-US" sz="1200">
                <a:hlinkClick r:id="rId3"/>
              </a:rPr>
              <a:t>https://www.templeton.org/wp-content/uploads/2018/08/White-Paper_Awe_FINAL.pdf</a:t>
            </a:r>
            <a:endParaRPr lang="en-US" sz="1200"/>
          </a:p>
          <a:p>
            <a:pPr>
              <a:lnSpc>
                <a:spcPct val="100000"/>
              </a:lnSpc>
              <a:buFont typeface="Arial" panose="020B0604020202020204" pitchFamily="34" charset="0"/>
              <a:buChar char="•"/>
            </a:pPr>
            <a:r>
              <a:rPr lang="en-US" sz="1200">
                <a:hlinkClick r:id="rId4"/>
              </a:rPr>
              <a:t>https://ggsc.berkeley.edu/images/uploads/GGSC-JTF_White_Paper-Awe_FINAL.pdf</a:t>
            </a:r>
            <a:endParaRPr lang="en-US" sz="1200"/>
          </a:p>
          <a:p>
            <a:pPr>
              <a:lnSpc>
                <a:spcPct val="100000"/>
              </a:lnSpc>
              <a:buFont typeface="Arial" panose="020B0604020202020204" pitchFamily="34" charset="0"/>
              <a:buChar char="•"/>
            </a:pPr>
            <a:r>
              <a:rPr lang="en-US" sz="1200">
                <a:hlinkClick r:id="rId5"/>
              </a:rPr>
              <a:t>https://www.nytimes.com/2023/01/03/well/live/awe-wonder-dacher-keltner.html</a:t>
            </a:r>
            <a:endParaRPr lang="en-US" sz="1200"/>
          </a:p>
          <a:p>
            <a:pPr>
              <a:lnSpc>
                <a:spcPct val="100000"/>
              </a:lnSpc>
              <a:buFont typeface="Arial" panose="020B0604020202020204" pitchFamily="34" charset="0"/>
              <a:buChar char="•"/>
            </a:pPr>
            <a:r>
              <a:rPr lang="en-US" sz="1200">
                <a:hlinkClick r:id="rId6"/>
              </a:rPr>
              <a:t>https://www.cnn.com/style/article/awe-wonder-art/index.html</a:t>
            </a:r>
            <a:endParaRPr lang="en-US" sz="1200"/>
          </a:p>
          <a:p>
            <a:pPr>
              <a:lnSpc>
                <a:spcPct val="100000"/>
              </a:lnSpc>
              <a:buFont typeface="Arial" panose="020B0604020202020204" pitchFamily="34" charset="0"/>
              <a:buChar char="•"/>
            </a:pPr>
            <a:r>
              <a:rPr lang="en-US" sz="1200" b="1" u="sng"/>
              <a:t>Movies/Documentaries:</a:t>
            </a:r>
          </a:p>
          <a:p>
            <a:pPr>
              <a:lnSpc>
                <a:spcPct val="100000"/>
              </a:lnSpc>
              <a:buFont typeface="Arial" panose="020B0604020202020204" pitchFamily="34" charset="0"/>
              <a:buChar char="•"/>
            </a:pPr>
            <a:r>
              <a:rPr lang="en-US" sz="1200"/>
              <a:t>How to Change the World (2015)</a:t>
            </a:r>
          </a:p>
          <a:p>
            <a:pPr>
              <a:lnSpc>
                <a:spcPct val="100000"/>
              </a:lnSpc>
              <a:buFont typeface="Arial" panose="020B0604020202020204" pitchFamily="34" charset="0"/>
              <a:buChar char="•"/>
            </a:pPr>
            <a:r>
              <a:rPr lang="en-US" sz="1200"/>
              <a:t>This Much I Know to be True (2022)</a:t>
            </a:r>
          </a:p>
          <a:p>
            <a:pPr>
              <a:lnSpc>
                <a:spcPct val="100000"/>
              </a:lnSpc>
              <a:buFont typeface="Arial" panose="020B0604020202020204" pitchFamily="34" charset="0"/>
              <a:buChar char="•"/>
            </a:pPr>
            <a:r>
              <a:rPr lang="en-US" sz="1200"/>
              <a:t>Mr. Bachmann and His Class (2021)</a:t>
            </a:r>
          </a:p>
          <a:p>
            <a:pPr>
              <a:lnSpc>
                <a:spcPct val="100000"/>
              </a:lnSpc>
              <a:buFont typeface="Arial" panose="020B0604020202020204" pitchFamily="34" charset="0"/>
              <a:buChar char="•"/>
            </a:pPr>
            <a:r>
              <a:rPr lang="en-US" sz="1200"/>
              <a:t>Fifi Howls from Happiness (2014)</a:t>
            </a:r>
          </a:p>
          <a:p>
            <a:pPr>
              <a:lnSpc>
                <a:spcPct val="100000"/>
              </a:lnSpc>
              <a:buFont typeface="Arial" panose="020B0604020202020204" pitchFamily="34" charset="0"/>
              <a:buChar char="•"/>
            </a:pPr>
            <a:r>
              <a:rPr lang="en-US" sz="1200">
                <a:hlinkClick r:id="rId7"/>
              </a:rPr>
              <a:t>https://elleneastwood.medium.com/ive-watched-hundreds-of-documentaries-here-are-the-6-most-inspirational-fbccafac0582</a:t>
            </a:r>
            <a:endParaRPr lang="en-US" sz="1200"/>
          </a:p>
          <a:p>
            <a:pPr>
              <a:lnSpc>
                <a:spcPct val="100000"/>
              </a:lnSpc>
              <a:buFont typeface="Arial" panose="020B0604020202020204" pitchFamily="34" charset="0"/>
              <a:buChar char="•"/>
            </a:pPr>
            <a:r>
              <a:rPr lang="en-US" sz="1200" b="1" u="sng"/>
              <a:t>Google “awe inspiring images”</a:t>
            </a:r>
          </a:p>
          <a:p>
            <a:pPr>
              <a:lnSpc>
                <a:spcPct val="100000"/>
              </a:lnSpc>
              <a:buFont typeface="Arial" panose="020B0604020202020204" pitchFamily="34" charset="0"/>
              <a:buChar char="•"/>
            </a:pPr>
            <a:endParaRPr lang="en-US" sz="1200"/>
          </a:p>
          <a:p>
            <a:pPr>
              <a:lnSpc>
                <a:spcPct val="100000"/>
              </a:lnSpc>
              <a:buFont typeface="Arial" panose="020B0604020202020204" pitchFamily="34" charset="0"/>
              <a:buChar char="•"/>
            </a:pPr>
            <a:endParaRPr lang="en-US" sz="1200"/>
          </a:p>
        </p:txBody>
      </p:sp>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8" cstate="screen">
            <a:extLst>
              <a:ext uri="{28A0092B-C50C-407E-A947-70E740481C1C}">
                <a14:useLocalDpi xmlns:a14="http://schemas.microsoft.com/office/drawing/2010/main" val="0"/>
              </a:ext>
            </a:extLst>
          </a:blip>
          <a:srcRect r="-5" b="-5"/>
          <a:stretch/>
        </p:blipFill>
        <p:spPr>
          <a:xfrm>
            <a:off x="5587746" y="1596771"/>
            <a:ext cx="3448558" cy="3448558"/>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9" cstate="screen">
            <a:extLst>
              <a:ext uri="{28A0092B-C50C-407E-A947-70E740481C1C}">
                <a14:useLocalDpi xmlns:a14="http://schemas.microsoft.com/office/drawing/2010/main" val="0"/>
              </a:ext>
            </a:extLst>
          </a:blip>
          <a:srcRect r="-8" b="-8"/>
          <a:stretch/>
        </p:blipFill>
        <p:spPr>
          <a:xfrm>
            <a:off x="8918575" y="596392"/>
            <a:ext cx="2263776" cy="2263776"/>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30" name="Group 29">
            <a:extLst>
              <a:ext uri="{FF2B5EF4-FFF2-40B4-BE49-F238E27FC236}">
                <a16:creationId xmlns:a16="http://schemas.microsoft.com/office/drawing/2014/main" id="{73FD8943-49CD-489F-AF30-D186003CB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2297" y="5691007"/>
            <a:ext cx="667802" cy="631474"/>
            <a:chOff x="3409557" y="4940429"/>
            <a:chExt cx="667802" cy="631474"/>
          </a:xfrm>
        </p:grpSpPr>
        <p:sp>
          <p:nvSpPr>
            <p:cNvPr id="31" name="Freeform: Shape 30">
              <a:extLst>
                <a:ext uri="{FF2B5EF4-FFF2-40B4-BE49-F238E27FC236}">
                  <a16:creationId xmlns:a16="http://schemas.microsoft.com/office/drawing/2014/main" id="{7D1AA9E7-DA6E-4B0E-AFF8-ACA4D7D79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FDA334A1-5994-4CBD-AF0E-366DEF3A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10" cstate="screen">
            <a:extLst>
              <a:ext uri="{28A0092B-C50C-407E-A947-70E740481C1C}">
                <a14:useLocalDpi xmlns:a14="http://schemas.microsoft.com/office/drawing/2010/main" val="0"/>
              </a:ext>
            </a:extLst>
          </a:blip>
          <a:srcRect r="-1" b="267"/>
          <a:stretch/>
        </p:blipFill>
        <p:spPr>
          <a:xfrm>
            <a:off x="9091612" y="3324733"/>
            <a:ext cx="2936876" cy="2936876"/>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231323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308" name="Group 12307">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309" name="Freeform: Shape 12308">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10" name="Oval 12309">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11" name="Oval 12310">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12" name="Freeform: Shape 12311">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2314" name="Rectangle 1231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4500562" cy="1562959"/>
          </a:xfrm>
        </p:spPr>
        <p:txBody>
          <a:bodyPr vert="horz" wrap="square" lIns="0" tIns="0" rIns="0" bIns="0" rtlCol="0" anchor="t" anchorCtr="0">
            <a:normAutofit/>
          </a:bodyPr>
          <a:lstStyle/>
          <a:p>
            <a:pPr>
              <a:lnSpc>
                <a:spcPct val="100000"/>
              </a:lnSpc>
            </a:pPr>
            <a:r>
              <a:rPr lang="en-US"/>
              <a:t>AWEsome</a:t>
            </a:r>
            <a:br>
              <a:rPr lang="en-US"/>
            </a:br>
            <a:r>
              <a:rPr lang="en-US"/>
              <a:t>presenters:</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267325" y="549275"/>
            <a:ext cx="6373813" cy="1562959"/>
          </a:xfrm>
        </p:spPr>
        <p:txBody>
          <a:bodyPr vert="horz" wrap="square" lIns="0" tIns="0" rIns="0" bIns="0" rtlCol="0" anchor="t">
            <a:normAutofit/>
          </a:bodyPr>
          <a:lstStyle/>
          <a:p>
            <a:pPr>
              <a:lnSpc>
                <a:spcPct val="100000"/>
              </a:lnSpc>
              <a:buFont typeface="Arial" panose="020B0604020202020204" pitchFamily="34" charset="0"/>
              <a:buChar char="•"/>
            </a:pPr>
            <a:r>
              <a:rPr lang="en-US" sz="1400"/>
              <a:t>Piper Sangston, M.S.W.</a:t>
            </a:r>
          </a:p>
          <a:p>
            <a:pPr>
              <a:lnSpc>
                <a:spcPct val="100000"/>
              </a:lnSpc>
              <a:buFont typeface="Arial" panose="020B0604020202020204" pitchFamily="34" charset="0"/>
              <a:buChar char="•"/>
            </a:pPr>
            <a:r>
              <a:rPr lang="en-US" sz="1400"/>
              <a:t>Abby Asplund,  M.S.W.</a:t>
            </a:r>
          </a:p>
          <a:p>
            <a:pPr>
              <a:lnSpc>
                <a:spcPct val="100000"/>
              </a:lnSpc>
              <a:buFont typeface="Arial" panose="020B0604020202020204" pitchFamily="34" charset="0"/>
              <a:buChar char="•"/>
            </a:pPr>
            <a:r>
              <a:rPr lang="en-US" sz="1400"/>
              <a:t>Mental Health Assistance Team Counselors</a:t>
            </a:r>
          </a:p>
          <a:p>
            <a:pPr>
              <a:lnSpc>
                <a:spcPct val="100000"/>
              </a:lnSpc>
              <a:buFont typeface="Arial" panose="020B0604020202020204" pitchFamily="34" charset="0"/>
              <a:buChar char="•"/>
            </a:pPr>
            <a:r>
              <a:rPr lang="en-US" sz="1400"/>
              <a:t>Bellevue School District</a:t>
            </a:r>
          </a:p>
        </p:txBody>
      </p:sp>
      <p:pic>
        <p:nvPicPr>
          <p:cNvPr id="12290" name="Picture 2" descr="Defining Awe - Clarity Clinic">
            <a:extLst>
              <a:ext uri="{FF2B5EF4-FFF2-40B4-BE49-F238E27FC236}">
                <a16:creationId xmlns:a16="http://schemas.microsoft.com/office/drawing/2014/main" id="{47CADB1F-1F75-7C90-F2C4-CC241FBD5F74}"/>
              </a:ext>
            </a:extLst>
          </p:cNvPr>
          <p:cNvPicPr>
            <a:picLocks noGrp="1" noChangeAspect="1" noChangeArrowheads="1"/>
          </p:cNvPicPr>
          <p:nvPr>
            <p:ph type="pic" sz="quarter" idx="16"/>
          </p:nvPr>
        </p:nvPicPr>
        <p:blipFill rotWithShape="1">
          <a:blip r:embed="rId2">
            <a:extLst>
              <a:ext uri="{28A0092B-C50C-407E-A947-70E740481C1C}">
                <a14:useLocalDpi xmlns:a14="http://schemas.microsoft.com/office/drawing/2010/main" val="0"/>
              </a:ext>
            </a:extLst>
          </a:blip>
          <a:srcRect l="5503" r="5501" b="-1"/>
          <a:stretch/>
        </p:blipFill>
        <p:spPr bwMode="auto">
          <a:xfrm>
            <a:off x="550862" y="2805913"/>
            <a:ext cx="4500563" cy="3365262"/>
          </a:xfrm>
          <a:custGeom>
            <a:avLst/>
            <a:gdLst/>
            <a:ahLst/>
            <a:cxnLst/>
            <a:rect l="l" t="t" r="r" b="b"/>
            <a:pathLst>
              <a:path w="5051426" h="3640362">
                <a:moveTo>
                  <a:pt x="0" y="0"/>
                </a:moveTo>
                <a:lnTo>
                  <a:pt x="5051426" y="0"/>
                </a:lnTo>
                <a:lnTo>
                  <a:pt x="5051426" y="3640362"/>
                </a:lnTo>
                <a:lnTo>
                  <a:pt x="0" y="3640362"/>
                </a:lnTo>
                <a:close/>
              </a:path>
            </a:pathLst>
          </a:custGeom>
          <a:noFill/>
          <a:extLst>
            <a:ext uri="{909E8E84-426E-40DD-AFC4-6F175D3DCCD1}">
              <a14:hiddenFill xmlns:a14="http://schemas.microsoft.com/office/drawing/2010/main">
                <a:solidFill>
                  <a:srgbClr val="FFFFFF"/>
                </a:solidFill>
              </a14:hiddenFill>
            </a:ext>
          </a:extLst>
        </p:spPr>
      </p:pic>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t="252" r="-2" b="6534"/>
          <a:stretch/>
        </p:blipFill>
        <p:spPr>
          <a:xfrm>
            <a:off x="5267325" y="2802737"/>
            <a:ext cx="6373813" cy="3371613"/>
          </a:xfrm>
          <a:custGeom>
            <a:avLst/>
            <a:gdLst/>
            <a:ahLst/>
            <a:cxnLst/>
            <a:rect l="l" t="t" r="r" b="b"/>
            <a:pathLst>
              <a:path w="5051426" h="3640362">
                <a:moveTo>
                  <a:pt x="0" y="0"/>
                </a:moveTo>
                <a:lnTo>
                  <a:pt x="5051426" y="0"/>
                </a:lnTo>
                <a:lnTo>
                  <a:pt x="5051426" y="3640362"/>
                </a:lnTo>
                <a:lnTo>
                  <a:pt x="0" y="3640362"/>
                </a:lnTo>
                <a:close/>
              </a:path>
            </a:pathLst>
          </a:custGeom>
        </p:spPr>
      </p:pic>
      <p:sp>
        <p:nvSpPr>
          <p:cNvPr id="12316" name="Rectangle 12315">
            <a:extLst>
              <a:ext uri="{FF2B5EF4-FFF2-40B4-BE49-F238E27FC236}">
                <a16:creationId xmlns:a16="http://schemas.microsoft.com/office/drawing/2014/main" id="{34F32A54-C851-4ADC-B81A-DEE6F5A0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98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pinion | Why Do We Experience Awe? - The New York Times">
            <a:extLst>
              <a:ext uri="{FF2B5EF4-FFF2-40B4-BE49-F238E27FC236}">
                <a16:creationId xmlns:a16="http://schemas.microsoft.com/office/drawing/2014/main" id="{207E11C8-1F20-927D-A4CE-E6A709D88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125" y="825036"/>
            <a:ext cx="6379210" cy="49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3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ody of water with rocks and a tree&#10;&#10;Description automatically generated">
            <a:extLst>
              <a:ext uri="{FF2B5EF4-FFF2-40B4-BE49-F238E27FC236}">
                <a16:creationId xmlns:a16="http://schemas.microsoft.com/office/drawing/2014/main" id="{B2B62F48-C7BA-E852-000A-4D78F1FCEBBA}"/>
              </a:ext>
            </a:extLst>
          </p:cNvPr>
          <p:cNvPicPr>
            <a:picLocks noGrp="1" noChangeAspect="1"/>
          </p:cNvPicPr>
          <p:nvPr>
            <p:ph type="pic" sz="quarter" idx="13"/>
          </p:nvPr>
        </p:nvPicPr>
        <p:blipFill>
          <a:blip r:embed="rId2"/>
          <a:srcRect t="28906" b="28906"/>
          <a:stretch>
            <a:fillRect/>
          </a:stretch>
        </p:blipFill>
        <p:spPr>
          <a:xfrm>
            <a:off x="0" y="0"/>
            <a:ext cx="12192000" cy="6858000"/>
          </a:xfrm>
        </p:spPr>
      </p:pic>
      <p:sp>
        <p:nvSpPr>
          <p:cNvPr id="3" name="Date Placeholder 2">
            <a:extLst>
              <a:ext uri="{FF2B5EF4-FFF2-40B4-BE49-F238E27FC236}">
                <a16:creationId xmlns:a16="http://schemas.microsoft.com/office/drawing/2014/main" id="{10C2A725-1F4B-2DD2-FDED-7A645BFD36BF}"/>
              </a:ext>
            </a:extLst>
          </p:cNvPr>
          <p:cNvSpPr>
            <a:spLocks noGrp="1"/>
          </p:cNvSpPr>
          <p:nvPr>
            <p:ph type="dt" sz="half" idx="10"/>
          </p:nvPr>
        </p:nvSpPr>
        <p:spPr/>
        <p:txBody>
          <a:bodyPr/>
          <a:lstStyle/>
          <a:p>
            <a:r>
              <a:rPr lang="en-US"/>
              <a:t>Tuesday, February 2, 20X</a:t>
            </a:r>
          </a:p>
        </p:txBody>
      </p:sp>
      <p:sp>
        <p:nvSpPr>
          <p:cNvPr id="4" name="Footer Placeholder 3">
            <a:extLst>
              <a:ext uri="{FF2B5EF4-FFF2-40B4-BE49-F238E27FC236}">
                <a16:creationId xmlns:a16="http://schemas.microsoft.com/office/drawing/2014/main" id="{070800F9-3D00-7E41-BA0F-D2974FB52490}"/>
              </a:ext>
            </a:extLst>
          </p:cNvPr>
          <p:cNvSpPr>
            <a:spLocks noGrp="1"/>
          </p:cNvSpPr>
          <p:nvPr>
            <p:ph type="ftr" sz="quarter" idx="11"/>
          </p:nvPr>
        </p:nvSpPr>
        <p:spPr/>
        <p:txBody>
          <a:bodyPr/>
          <a:lstStyle/>
          <a:p>
            <a:r>
              <a:rPr lang="en-US" err="1"/>
              <a:t>SampleFootr</a:t>
            </a:r>
            <a:r>
              <a:rPr lang="en-US"/>
              <a:t> Text</a:t>
            </a:r>
          </a:p>
        </p:txBody>
      </p:sp>
      <p:sp>
        <p:nvSpPr>
          <p:cNvPr id="5" name="Slide Number Placeholder 4">
            <a:extLst>
              <a:ext uri="{FF2B5EF4-FFF2-40B4-BE49-F238E27FC236}">
                <a16:creationId xmlns:a16="http://schemas.microsoft.com/office/drawing/2014/main" id="{07650C54-A993-40F8-CAF1-CB80CB22D3A4}"/>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309167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6" name="Freeform: Shape 2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Shape 2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1" name="Rectangle 30">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34" name="Freeform: Shape 33">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7" name="Oval 36">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Shape 38">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1" name="Freeform: Shape 40">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3" name="Oval 42">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8" name="TextBox 5">
            <a:extLst>
              <a:ext uri="{FF2B5EF4-FFF2-40B4-BE49-F238E27FC236}">
                <a16:creationId xmlns:a16="http://schemas.microsoft.com/office/drawing/2014/main" id="{AABB9287-044A-8C3E-F134-DAA2C656BCD8}"/>
              </a:ext>
            </a:extLst>
          </p:cNvPr>
          <p:cNvGraphicFramePr/>
          <p:nvPr>
            <p:extLst>
              <p:ext uri="{D42A27DB-BD31-4B8C-83A1-F6EECF244321}">
                <p14:modId xmlns:p14="http://schemas.microsoft.com/office/powerpoint/2010/main" val="202575090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14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288" name="Group 11287">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289" name="Freeform: Shape 11288">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90" name="Oval 11289">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91" name="Oval 11290">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92" name="Freeform: Shape 11291">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1294" name="Rectangle 1129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a:t>What is AWE</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r="3" b="19253"/>
          <a:stretch/>
        </p:blipFill>
        <p:spPr>
          <a:xfrm>
            <a:off x="716962" y="549275"/>
            <a:ext cx="3233326" cy="3233304"/>
          </a:xfrm>
          <a:custGeom>
            <a:avLst/>
            <a:gdLst/>
            <a:ahLst/>
            <a:cxnLst/>
            <a:rect l="l" t="t" r="r" b="b"/>
            <a:pathLst>
              <a:path w="4064400" h="3782578">
                <a:moveTo>
                  <a:pt x="0" y="0"/>
                </a:moveTo>
                <a:lnTo>
                  <a:pt x="4064400" y="0"/>
                </a:lnTo>
                <a:lnTo>
                  <a:pt x="4064400" y="3782578"/>
                </a:lnTo>
                <a:lnTo>
                  <a:pt x="0" y="3782578"/>
                </a:lnTo>
                <a:close/>
              </a:path>
            </a:pathLst>
          </a:custGeom>
        </p:spPr>
      </p:pic>
      <p:pic>
        <p:nvPicPr>
          <p:cNvPr id="11266" name="Picture 2" descr="Eight Reasons Why Awe Makes Your Life Better">
            <a:extLst>
              <a:ext uri="{FF2B5EF4-FFF2-40B4-BE49-F238E27FC236}">
                <a16:creationId xmlns:a16="http://schemas.microsoft.com/office/drawing/2014/main" id="{164D83FC-8960-FF0F-95F3-C273DBB011A3}"/>
              </a:ext>
            </a:extLst>
          </p:cNvPr>
          <p:cNvPicPr>
            <a:picLocks noGrp="1" noChangeAspect="1" noChangeArrowheads="1"/>
          </p:cNvPicPr>
          <p:nvPr>
            <p:ph type="pic" sz="quarter" idx="15"/>
          </p:nvPr>
        </p:nvPicPr>
        <p:blipFill rotWithShape="1">
          <a:blip r:embed="rId4">
            <a:extLst>
              <a:ext uri="{28A0092B-C50C-407E-A947-70E740481C1C}">
                <a14:useLocalDpi xmlns:a14="http://schemas.microsoft.com/office/drawing/2010/main" val="0"/>
              </a:ext>
            </a:extLst>
          </a:blip>
          <a:srcRect l="16586" r="16871" b="3"/>
          <a:stretch/>
        </p:blipFill>
        <p:spPr bwMode="auto">
          <a:xfrm>
            <a:off x="4461896" y="549275"/>
            <a:ext cx="3233283" cy="3233304"/>
          </a:xfrm>
          <a:custGeom>
            <a:avLst/>
            <a:gdLst/>
            <a:ahLst/>
            <a:cxnLst/>
            <a:rect l="l" t="t" r="r" b="b"/>
            <a:pathLst>
              <a:path w="4064400" h="3782578">
                <a:moveTo>
                  <a:pt x="0" y="0"/>
                </a:moveTo>
                <a:lnTo>
                  <a:pt x="4064400" y="0"/>
                </a:lnTo>
                <a:lnTo>
                  <a:pt x="4064400" y="3782578"/>
                </a:lnTo>
                <a:lnTo>
                  <a:pt x="0" y="3782578"/>
                </a:lnTo>
                <a:close/>
              </a:path>
            </a:pathLst>
          </a:custGeom>
          <a:noFill/>
          <a:extLst>
            <a:ext uri="{909E8E84-426E-40DD-AFC4-6F175D3DCCD1}">
              <a14:hiddenFill xmlns:a14="http://schemas.microsoft.com/office/drawing/2010/main">
                <a:solidFill>
                  <a:srgbClr val="FFFFFF"/>
                </a:solidFill>
              </a14:hiddenFill>
            </a:ext>
          </a:extLst>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8361" r="6" b="10894"/>
          <a:stretch/>
        </p:blipFill>
        <p:spPr>
          <a:xfrm>
            <a:off x="8241721" y="549275"/>
            <a:ext cx="3233308" cy="3233304"/>
          </a:xfrm>
          <a:custGeom>
            <a:avLst/>
            <a:gdLst/>
            <a:ahLst/>
            <a:cxnLst/>
            <a:rect l="l" t="t" r="r" b="b"/>
            <a:pathLst>
              <a:path w="4064400" h="3782578">
                <a:moveTo>
                  <a:pt x="0" y="0"/>
                </a:moveTo>
                <a:lnTo>
                  <a:pt x="4064400" y="0"/>
                </a:lnTo>
                <a:lnTo>
                  <a:pt x="4064400" y="3782578"/>
                </a:lnTo>
                <a:lnTo>
                  <a:pt x="0" y="3782578"/>
                </a:lnTo>
                <a:close/>
              </a:path>
            </a:pathLst>
          </a:custGeo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7325" y="4508500"/>
            <a:ext cx="6373813" cy="1562959"/>
          </a:xfrm>
        </p:spPr>
        <p:txBody>
          <a:bodyPr vert="horz" wrap="square" lIns="0" tIns="0" rIns="0" bIns="0" rtlCol="0" anchor="t">
            <a:normAutofit/>
          </a:bodyPr>
          <a:lstStyle/>
          <a:p>
            <a:pPr marL="0" indent="0">
              <a:buNone/>
            </a:pPr>
            <a:r>
              <a:rPr lang="en-US" sz="2800" b="0" i="0">
                <a:effectLst/>
              </a:rPr>
              <a:t>Awe is the feeling of being in the presence of something vast that transcends your understanding of the world.</a:t>
            </a:r>
            <a:endParaRPr lang="en-US" sz="2800"/>
          </a:p>
        </p:txBody>
      </p:sp>
    </p:spTree>
    <p:extLst>
      <p:ext uri="{BB962C8B-B14F-4D97-AF65-F5344CB8AC3E}">
        <p14:creationId xmlns:p14="http://schemas.microsoft.com/office/powerpoint/2010/main" val="215888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032" name="Freeform: Shape 103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3" name="Oval 103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4" name="Oval 103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5" name="Freeform: Shape 103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037" name="Rectangle 103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049A2-E427-7FA3-D244-A4C1EA2720B5}"/>
              </a:ext>
            </a:extLst>
          </p:cNvPr>
          <p:cNvSpPr>
            <a:spLocks noGrp="1"/>
          </p:cNvSpPr>
          <p:nvPr>
            <p:ph type="title"/>
          </p:nvPr>
        </p:nvSpPr>
        <p:spPr>
          <a:xfrm>
            <a:off x="550862" y="580363"/>
            <a:ext cx="5437188" cy="1333055"/>
          </a:xfrm>
        </p:spPr>
        <p:txBody>
          <a:bodyPr vert="horz" wrap="square" lIns="0" tIns="0" rIns="0" bIns="0" rtlCol="0" anchor="t" anchorCtr="0">
            <a:normAutofit/>
          </a:bodyPr>
          <a:lstStyle/>
          <a:p>
            <a:pPr>
              <a:lnSpc>
                <a:spcPct val="100000"/>
              </a:lnSpc>
            </a:pPr>
            <a:r>
              <a:rPr lang="en-US" sz="4800" kern="1200">
                <a:solidFill>
                  <a:schemeClr val="tx1"/>
                </a:solidFill>
                <a:latin typeface="+mj-lt"/>
                <a:ea typeface="+mj-ea"/>
                <a:cs typeface="+mj-cs"/>
              </a:rPr>
              <a:t>The Science of Awe</a:t>
            </a:r>
          </a:p>
        </p:txBody>
      </p:sp>
      <p:grpSp>
        <p:nvGrpSpPr>
          <p:cNvPr id="1039" name="Group 1038">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040" name="Freeform: Shape 1039">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Oval 1040">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Awe - John Templeton Foundation">
            <a:extLst>
              <a:ext uri="{FF2B5EF4-FFF2-40B4-BE49-F238E27FC236}">
                <a16:creationId xmlns:a16="http://schemas.microsoft.com/office/drawing/2014/main" id="{C51E474B-99D7-659D-EB66-30635B2A60E5}"/>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0210" r="13416" b="2"/>
          <a:stretch/>
        </p:blipFill>
        <p:spPr bwMode="auto">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197603-E7D0-909E-6443-C04BBA8D052E}"/>
              </a:ext>
            </a:extLst>
          </p:cNvPr>
          <p:cNvSpPr>
            <a:spLocks noGrp="1"/>
          </p:cNvSpPr>
          <p:nvPr>
            <p:ph sz="quarter" idx="15"/>
          </p:nvPr>
        </p:nvSpPr>
        <p:spPr>
          <a:xfrm>
            <a:off x="5988050" y="1549100"/>
            <a:ext cx="4500562" cy="4572000"/>
          </a:xfrm>
        </p:spPr>
        <p:txBody>
          <a:bodyPr vert="horz" wrap="square" lIns="0" tIns="0" rIns="0" bIns="0" rtlCol="0" anchor="t">
            <a:normAutofit/>
          </a:bodyPr>
          <a:lstStyle/>
          <a:p>
            <a:pPr marL="0" indent="0"/>
            <a:r>
              <a:rPr lang="en-US"/>
              <a:t>Studies have found that feelings of awe can be accompanied by heart rate changes, goosebumps, and the sensation of chills, and there is some evidence that awe may even decrease markers of chronic inflammation.</a:t>
            </a:r>
          </a:p>
        </p:txBody>
      </p:sp>
      <p:sp>
        <p:nvSpPr>
          <p:cNvPr id="1043" name="Freeform: Shape 1042">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8038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2" name="Freeform: Shape 1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Shape 1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7" name="Rectangle 1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D438371-A37F-43CB-8166-3E9115593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74870" y="-114297"/>
            <a:ext cx="1853969" cy="926985"/>
          </a:xfrm>
          <a:custGeom>
            <a:avLst/>
            <a:gdLst>
              <a:gd name="connsiteX0" fmla="*/ 958943 w 1853969"/>
              <a:gd name="connsiteY0" fmla="*/ 1614 h 926985"/>
              <a:gd name="connsiteX1" fmla="*/ 1852355 w 1853969"/>
              <a:gd name="connsiteY1" fmla="*/ 895026 h 926985"/>
              <a:gd name="connsiteX2" fmla="*/ 1853969 w 1853969"/>
              <a:gd name="connsiteY2" fmla="*/ 926985 h 926985"/>
              <a:gd name="connsiteX3" fmla="*/ 1390476 w 1853969"/>
              <a:gd name="connsiteY3" fmla="*/ 926985 h 926985"/>
              <a:gd name="connsiteX4" fmla="*/ 926984 w 1853969"/>
              <a:gd name="connsiteY4" fmla="*/ 463493 h 926985"/>
              <a:gd name="connsiteX5" fmla="*/ 463493 w 1853969"/>
              <a:gd name="connsiteY5" fmla="*/ 926985 h 926985"/>
              <a:gd name="connsiteX6" fmla="*/ 0 w 1853969"/>
              <a:gd name="connsiteY6" fmla="*/ 926985 h 926985"/>
              <a:gd name="connsiteX7" fmla="*/ 926985 w 1853969"/>
              <a:gd name="connsiteY7" fmla="*/ 0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69" h="926985">
                <a:moveTo>
                  <a:pt x="958943" y="1614"/>
                </a:moveTo>
                <a:lnTo>
                  <a:pt x="1852355" y="895026"/>
                </a:lnTo>
                <a:lnTo>
                  <a:pt x="1853969" y="926985"/>
                </a:lnTo>
                <a:lnTo>
                  <a:pt x="1390476" y="926985"/>
                </a:lnTo>
                <a:cubicBezTo>
                  <a:pt x="1390476" y="671005"/>
                  <a:pt x="1182964" y="463493"/>
                  <a:pt x="926984" y="463493"/>
                </a:cubicBezTo>
                <a:cubicBezTo>
                  <a:pt x="671005" y="463493"/>
                  <a:pt x="463493" y="671005"/>
                  <a:pt x="463493" y="926985"/>
                </a:cubicBezTo>
                <a:lnTo>
                  <a:pt x="0" y="926985"/>
                </a:lnTo>
                <a:cubicBezTo>
                  <a:pt x="0" y="415026"/>
                  <a:pt x="415025" y="0"/>
                  <a:pt x="926985"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Oval 20">
            <a:extLst>
              <a:ext uri="{FF2B5EF4-FFF2-40B4-BE49-F238E27FC236}">
                <a16:creationId xmlns:a16="http://schemas.microsoft.com/office/drawing/2014/main" id="{2AE18936-8FC4-4357-B2D0-AEEAFF4D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68027" y="-45404"/>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3CF94A42-720D-4B81-8D24-E4A974DE0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87001" y="93562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Shape 24">
            <a:extLst>
              <a:ext uri="{FF2B5EF4-FFF2-40B4-BE49-F238E27FC236}">
                <a16:creationId xmlns:a16="http://schemas.microsoft.com/office/drawing/2014/main" id="{E15EB72A-E1B0-4CE0-BB0D-BEFCDF8EF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15857" y="-131277"/>
            <a:ext cx="1853969" cy="1042921"/>
          </a:xfrm>
          <a:custGeom>
            <a:avLst/>
            <a:gdLst>
              <a:gd name="connsiteX0" fmla="*/ 959154 w 1853969"/>
              <a:gd name="connsiteY0" fmla="*/ 1828 h 1042921"/>
              <a:gd name="connsiteX1" fmla="*/ 1842210 w 1853969"/>
              <a:gd name="connsiteY1" fmla="*/ 884883 h 1042921"/>
              <a:gd name="connsiteX2" fmla="*/ 1849183 w 1853969"/>
              <a:gd name="connsiteY2" fmla="*/ 936288 h 1042921"/>
              <a:gd name="connsiteX3" fmla="*/ 1853969 w 1853969"/>
              <a:gd name="connsiteY3" fmla="*/ 1042921 h 1042921"/>
              <a:gd name="connsiteX4" fmla="*/ 1390476 w 1853969"/>
              <a:gd name="connsiteY4" fmla="*/ 1042921 h 1042921"/>
              <a:gd name="connsiteX5" fmla="*/ 926984 w 1853969"/>
              <a:gd name="connsiteY5" fmla="*/ 521461 h 1042921"/>
              <a:gd name="connsiteX6" fmla="*/ 463493 w 1853969"/>
              <a:gd name="connsiteY6" fmla="*/ 1042921 h 1042921"/>
              <a:gd name="connsiteX7" fmla="*/ 0 w 1853969"/>
              <a:gd name="connsiteY7" fmla="*/ 1042921 h 1042921"/>
              <a:gd name="connsiteX8" fmla="*/ 926985 w 1853969"/>
              <a:gd name="connsiteY8" fmla="*/ 0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69" h="1042921">
                <a:moveTo>
                  <a:pt x="959154" y="1828"/>
                </a:moveTo>
                <a:lnTo>
                  <a:pt x="1842210" y="884883"/>
                </a:lnTo>
                <a:lnTo>
                  <a:pt x="1849183" y="936288"/>
                </a:lnTo>
                <a:cubicBezTo>
                  <a:pt x="1852348" y="971348"/>
                  <a:pt x="1853969" y="1006922"/>
                  <a:pt x="1853969" y="1042921"/>
                </a:cubicBezTo>
                <a:lnTo>
                  <a:pt x="1390476" y="1042921"/>
                </a:lnTo>
                <a:cubicBezTo>
                  <a:pt x="1390476" y="754927"/>
                  <a:pt x="1182964" y="521461"/>
                  <a:pt x="926984" y="521461"/>
                </a:cubicBezTo>
                <a:cubicBezTo>
                  <a:pt x="671005" y="521461"/>
                  <a:pt x="463493" y="754927"/>
                  <a:pt x="463493" y="1042921"/>
                </a:cubicBezTo>
                <a:lnTo>
                  <a:pt x="0" y="1042921"/>
                </a:lnTo>
                <a:cubicBezTo>
                  <a:pt x="0" y="466932"/>
                  <a:pt x="415025" y="0"/>
                  <a:pt x="926985" y="0"/>
                </a:cubicBezTo>
                <a:close/>
              </a:path>
            </a:pathLst>
          </a:custGeom>
          <a:solidFill>
            <a:schemeClr val="bg2">
              <a:lumMod val="50000"/>
              <a:lumOff val="50000"/>
              <a:alpha val="2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Oval 26">
            <a:extLst>
              <a:ext uri="{FF2B5EF4-FFF2-40B4-BE49-F238E27FC236}">
                <a16:creationId xmlns:a16="http://schemas.microsoft.com/office/drawing/2014/main" id="{88D9FE19-3EE9-41F7-8054-F2C86DBEB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908" y="472902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5C494ACC-8972-21AC-A9F2-9589E55A335F}"/>
              </a:ext>
            </a:extLst>
          </p:cNvPr>
          <p:cNvSpPr txBox="1"/>
          <p:nvPr/>
        </p:nvSpPr>
        <p:spPr>
          <a:xfrm>
            <a:off x="1966189" y="1024741"/>
            <a:ext cx="6876608" cy="5018583"/>
          </a:xfrm>
          <a:prstGeom prst="rect">
            <a:avLst/>
          </a:prstGeom>
        </p:spPr>
        <p:txBody>
          <a:bodyPr vert="horz" wrap="square" lIns="0" tIns="0" rIns="0" bIns="0" rtlCol="0" anchor="t">
            <a:normAutofit lnSpcReduction="10000"/>
          </a:bodyPr>
          <a:lstStyle/>
          <a:p>
            <a:pPr>
              <a:lnSpc>
                <a:spcPct val="110000"/>
              </a:lnSpc>
              <a:spcAft>
                <a:spcPts val="800"/>
              </a:spcAft>
            </a:pPr>
            <a:r>
              <a:rPr lang="en-US" sz="3500" b="0" i="0">
                <a:solidFill>
                  <a:schemeClr val="tx1">
                    <a:alpha val="60000"/>
                  </a:schemeClr>
                </a:solidFill>
                <a:effectLst/>
              </a:rPr>
              <a:t>So, what is it biologically?</a:t>
            </a:r>
            <a:r>
              <a:rPr lang="en-US" sz="2400" b="0" i="0">
                <a:solidFill>
                  <a:schemeClr val="tx1">
                    <a:alpha val="60000"/>
                  </a:schemeClr>
                </a:solidFill>
                <a:effectLst/>
              </a:rPr>
              <a:t> </a:t>
            </a:r>
          </a:p>
          <a:p>
            <a:pPr>
              <a:lnSpc>
                <a:spcPct val="110000"/>
              </a:lnSpc>
              <a:spcAft>
                <a:spcPts val="800"/>
              </a:spcAft>
            </a:pPr>
            <a:r>
              <a:rPr lang="en-US" sz="2400" b="0" i="0">
                <a:solidFill>
                  <a:schemeClr val="tx1">
                    <a:alpha val="60000"/>
                  </a:schemeClr>
                </a:solidFill>
                <a:effectLst/>
              </a:rPr>
              <a:t>Awe wasn’t one of the six basic emotions —</a:t>
            </a:r>
            <a:r>
              <a:rPr lang="en-US" sz="2400" b="1" i="0">
                <a:solidFill>
                  <a:schemeClr val="tx1">
                    <a:alpha val="60000"/>
                  </a:schemeClr>
                </a:solidFill>
                <a:effectLst/>
              </a:rPr>
              <a:t> </a:t>
            </a:r>
            <a:r>
              <a:rPr lang="en-US" sz="2400" b="0" i="0">
                <a:solidFill>
                  <a:schemeClr val="tx1">
                    <a:alpha val="60000"/>
                  </a:schemeClr>
                </a:solidFill>
                <a:effectLst/>
              </a:rPr>
              <a:t>anger, surprise, </a:t>
            </a:r>
            <a:r>
              <a:rPr lang="en-US" sz="2400" b="0" i="0">
                <a:solidFill>
                  <a:schemeClr val="tx1">
                    <a:alpha val="60000"/>
                  </a:schemeClr>
                </a:solidFill>
                <a:effectLst/>
                <a:hlinkClick r:id="rId2">
                  <a:extLst>
                    <a:ext uri="{A12FA001-AC4F-418D-AE19-62706E023703}">
                      <ahyp:hlinkClr xmlns:ahyp="http://schemas.microsoft.com/office/drawing/2018/hyperlinkcolor" val="tx"/>
                    </a:ext>
                  </a:extLst>
                </a:hlinkClick>
              </a:rPr>
              <a:t>disgust</a:t>
            </a:r>
            <a:r>
              <a:rPr lang="en-US" sz="2400" b="0" i="0">
                <a:solidFill>
                  <a:schemeClr val="tx1">
                    <a:alpha val="60000"/>
                  </a:schemeClr>
                </a:solidFill>
                <a:effectLst/>
              </a:rPr>
              <a:t>, enjoyment, fear and sadness — </a:t>
            </a:r>
            <a:r>
              <a:rPr lang="en-US" sz="2400" b="0" i="0">
                <a:solidFill>
                  <a:schemeClr val="tx1">
                    <a:alpha val="60000"/>
                  </a:schemeClr>
                </a:solidFill>
                <a:effectLst/>
                <a:hlinkClick r:id="rId3">
                  <a:extLst>
                    <a:ext uri="{A12FA001-AC4F-418D-AE19-62706E023703}">
                      <ahyp:hlinkClr xmlns:ahyp="http://schemas.microsoft.com/office/drawing/2018/hyperlinkcolor" val="tx"/>
                    </a:ext>
                  </a:extLst>
                </a:hlinkClick>
              </a:rPr>
              <a:t>identified</a:t>
            </a:r>
            <a:r>
              <a:rPr lang="en-US" sz="2400" b="0" i="0">
                <a:solidFill>
                  <a:schemeClr val="tx1">
                    <a:alpha val="60000"/>
                  </a:schemeClr>
                </a:solidFill>
                <a:effectLst/>
              </a:rPr>
              <a:t> back in 1972, Dr. Keltner said. ‌But new research shows that awe “is its own thing,” he said‌. Our bodies respond differently when we are experiencing awe than when we are feeling joy, contentment or fear. We make a </a:t>
            </a:r>
            <a:r>
              <a:rPr lang="en-US" sz="2400" b="0" i="0">
                <a:solidFill>
                  <a:schemeClr val="tx1">
                    <a:alpha val="60000"/>
                  </a:schemeClr>
                </a:solidFill>
                <a:effectLst/>
                <a:hlinkClick r:id="rId4">
                  <a:extLst>
                    <a:ext uri="{A12FA001-AC4F-418D-AE19-62706E023703}">
                      <ahyp:hlinkClr xmlns:ahyp="http://schemas.microsoft.com/office/drawing/2018/hyperlinkcolor" val="tx"/>
                    </a:ext>
                  </a:extLst>
                </a:hlinkClick>
              </a:rPr>
              <a:t>different sound</a:t>
            </a:r>
            <a:r>
              <a:rPr lang="en-US" sz="2400" b="0" i="0">
                <a:solidFill>
                  <a:schemeClr val="tx1">
                    <a:alpha val="60000"/>
                  </a:schemeClr>
                </a:solidFill>
                <a:effectLst/>
              </a:rPr>
              <a:t>, show a </a:t>
            </a:r>
            <a:r>
              <a:rPr lang="en-US" sz="2400" b="0" i="0">
                <a:solidFill>
                  <a:schemeClr val="tx1">
                    <a:alpha val="60000"/>
                  </a:schemeClr>
                </a:solidFill>
                <a:effectLst/>
                <a:hlinkClick r:id="rId5">
                  <a:extLst>
                    <a:ext uri="{A12FA001-AC4F-418D-AE19-62706E023703}">
                      <ahyp:hlinkClr xmlns:ahyp="http://schemas.microsoft.com/office/drawing/2018/hyperlinkcolor" val="tx"/>
                    </a:ext>
                  </a:extLst>
                </a:hlinkClick>
              </a:rPr>
              <a:t>different facial expression</a:t>
            </a:r>
            <a:r>
              <a:rPr lang="en-US" sz="2400" b="0" i="0">
                <a:solidFill>
                  <a:schemeClr val="tx1">
                    <a:alpha val="60000"/>
                  </a:schemeClr>
                </a:solidFill>
                <a:effectLst/>
              </a:rPr>
              <a:t>. Dr. Keltner found that awe </a:t>
            </a:r>
            <a:r>
              <a:rPr lang="en-US" sz="2400" b="0" i="0">
                <a:solidFill>
                  <a:schemeClr val="tx1">
                    <a:alpha val="60000"/>
                  </a:schemeClr>
                </a:solidFill>
                <a:effectLst/>
                <a:hlinkClick r:id="rId6">
                  <a:extLst>
                    <a:ext uri="{A12FA001-AC4F-418D-AE19-62706E023703}">
                      <ahyp:hlinkClr xmlns:ahyp="http://schemas.microsoft.com/office/drawing/2018/hyperlinkcolor" val="tx"/>
                    </a:ext>
                  </a:extLst>
                </a:hlinkClick>
              </a:rPr>
              <a:t>activates the vagal nerves</a:t>
            </a:r>
            <a:r>
              <a:rPr lang="en-US" sz="2400" b="0" i="0">
                <a:solidFill>
                  <a:schemeClr val="tx1">
                    <a:alpha val="60000"/>
                  </a:schemeClr>
                </a:solidFill>
                <a:effectLst/>
              </a:rPr>
              <a:t>, clusters of neurons in the spinal cord that regulate various bodily functions, and slows our heart rate, relieves digestion‌ </a:t>
            </a:r>
            <a:r>
              <a:rPr lang="en-US" sz="2400" b="0" i="0">
                <a:solidFill>
                  <a:schemeClr val="tx1">
                    <a:alpha val="60000"/>
                  </a:schemeClr>
                </a:solidFill>
                <a:effectLst/>
                <a:hlinkClick r:id="rId7">
                  <a:extLst>
                    <a:ext uri="{A12FA001-AC4F-418D-AE19-62706E023703}">
                      <ahyp:hlinkClr xmlns:ahyp="http://schemas.microsoft.com/office/drawing/2018/hyperlinkcolor" val="tx"/>
                    </a:ext>
                  </a:extLst>
                </a:hlinkClick>
              </a:rPr>
              <a:t>and deepens breathing</a:t>
            </a:r>
            <a:r>
              <a:rPr lang="en-US" sz="2400" b="0" i="0">
                <a:solidFill>
                  <a:schemeClr val="tx1">
                    <a:alpha val="60000"/>
                  </a:schemeClr>
                </a:solidFill>
                <a:effectLst/>
              </a:rPr>
              <a:t>.</a:t>
            </a:r>
            <a:endParaRPr lang="en-US" sz="2400">
              <a:solidFill>
                <a:schemeClr val="tx1">
                  <a:alpha val="60000"/>
                </a:schemeClr>
              </a:solidFill>
            </a:endParaRPr>
          </a:p>
        </p:txBody>
      </p:sp>
      <p:grpSp>
        <p:nvGrpSpPr>
          <p:cNvPr id="29" name="Group 28">
            <a:extLst>
              <a:ext uri="{FF2B5EF4-FFF2-40B4-BE49-F238E27FC236}">
                <a16:creationId xmlns:a16="http://schemas.microsoft.com/office/drawing/2014/main" id="{1D7EF0A0-9237-4001-884B-9E0F5ECE4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62595" y="3429000"/>
            <a:ext cx="2679292" cy="2525894"/>
            <a:chOff x="9469123" y="4029759"/>
            <a:chExt cx="2679292" cy="2525894"/>
          </a:xfrm>
        </p:grpSpPr>
        <p:sp>
          <p:nvSpPr>
            <p:cNvPr id="30" name="Freeform: Shape 29">
              <a:extLst>
                <a:ext uri="{FF2B5EF4-FFF2-40B4-BE49-F238E27FC236}">
                  <a16:creationId xmlns:a16="http://schemas.microsoft.com/office/drawing/2014/main" id="{149490B2-2AF9-4660-9B40-248A345D9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9988415" y="4029759"/>
              <a:ext cx="2160000" cy="252589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508000" dist="203200" dir="732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364A160-6ADA-4260-92B9-9BD8B6681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009123" y="3693413"/>
              <a:ext cx="1080000" cy="216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74299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032" name="Freeform: Shape 1031">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3" name="Oval 1032">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4" name="Oval 1033">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5" name="Freeform: Shape 1034">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037" name="Rectangle 103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A3E73E-147A-BE32-AD52-D57B65C93B4A}"/>
              </a:ext>
            </a:extLst>
          </p:cNvPr>
          <p:cNvSpPr txBox="1"/>
          <p:nvPr/>
        </p:nvSpPr>
        <p:spPr>
          <a:xfrm>
            <a:off x="550863" y="2678400"/>
            <a:ext cx="3565525" cy="3414425"/>
          </a:xfrm>
          <a:prstGeom prst="rect">
            <a:avLst/>
          </a:prstGeom>
        </p:spPr>
        <p:txBody>
          <a:bodyPr vert="horz" wrap="square" lIns="0" tIns="0" rIns="0" bIns="0" rtlCol="0" anchor="t">
            <a:normAutofit/>
          </a:bodyPr>
          <a:lstStyle/>
          <a:p>
            <a:pPr>
              <a:lnSpc>
                <a:spcPct val="110000"/>
              </a:lnSpc>
              <a:spcAft>
                <a:spcPts val="800"/>
              </a:spcAft>
            </a:pPr>
            <a:r>
              <a:rPr lang="en-US" sz="2400">
                <a:solidFill>
                  <a:schemeClr val="tx1">
                    <a:alpha val="60000"/>
                  </a:schemeClr>
                </a:solidFill>
              </a:rPr>
              <a:t>T</a:t>
            </a:r>
            <a:r>
              <a:rPr lang="en-US" sz="2400" b="0" i="0">
                <a:solidFill>
                  <a:schemeClr val="tx1">
                    <a:alpha val="60000"/>
                  </a:schemeClr>
                </a:solidFill>
                <a:effectLst/>
              </a:rPr>
              <a:t>he facial expression associated with awe is very different from the expressions of most other positive emotions; instead of a smile it includes widened eyes, raised inner eyebrows, and a relaxed, open mouth.</a:t>
            </a:r>
            <a:endParaRPr lang="en-US" sz="2400">
              <a:solidFill>
                <a:schemeClr val="tx1">
                  <a:alpha val="60000"/>
                </a:schemeClr>
              </a:solidFill>
            </a:endParaRPr>
          </a:p>
        </p:txBody>
      </p:sp>
      <p:pic>
        <p:nvPicPr>
          <p:cNvPr id="1026" name="Picture 2" descr="Awe Expression Clipart Hd PNG, 3d Emoji Feeling Awe And Amazed Expression,  Emoji, Emoticon, Expression PNG Image For Free Download | Emoji clipart,  Emoji, Emoji meme">
            <a:extLst>
              <a:ext uri="{FF2B5EF4-FFF2-40B4-BE49-F238E27FC236}">
                <a16:creationId xmlns:a16="http://schemas.microsoft.com/office/drawing/2014/main" id="{884E9792-B487-CF14-DC1A-345FF2382D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040"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2"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44" name="Oval 1043">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7701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we for Students | Greater Good In Education">
            <a:extLst>
              <a:ext uri="{FF2B5EF4-FFF2-40B4-BE49-F238E27FC236}">
                <a16:creationId xmlns:a16="http://schemas.microsoft.com/office/drawing/2014/main" id="{846C7C74-75E8-D84E-0472-5B62477E0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655" y="1552574"/>
            <a:ext cx="619487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1849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4876F9-7AE1-498D-B8FE-1E3AD703D2A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{D8A75346-4E16-427E-AF07-CEC4B3E9F421}tf33713516_win32</Template>
  <Application>Microsoft Office PowerPoint</Application>
  <PresentationFormat>Widescreen</PresentationFormat>
  <Slides>28</Slides>
  <Notes>5</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3DFloatVTI</vt:lpstr>
      <vt:lpstr>AWE</vt:lpstr>
      <vt:lpstr>Purpose and Objective</vt:lpstr>
      <vt:lpstr>PowerPoint Presentation</vt:lpstr>
      <vt:lpstr>PowerPoint Presentation</vt:lpstr>
      <vt:lpstr>What is AWE</vt:lpstr>
      <vt:lpstr>The Science of Awe</vt:lpstr>
      <vt:lpstr>PowerPoint Presentation</vt:lpstr>
      <vt:lpstr>PowerPoint Presentation</vt:lpstr>
      <vt:lpstr>PowerPoint Presentation</vt:lpstr>
      <vt:lpstr>What AWE does for us:</vt:lpstr>
      <vt:lpstr>For Example: </vt:lpstr>
      <vt:lpstr>Perceived Vastness   AND   Need for Accommodation</vt:lpstr>
      <vt:lpstr>Perceived Vastness</vt:lpstr>
      <vt:lpstr>PowerPoint Presentation</vt:lpstr>
      <vt:lpstr>Need for Accommodation</vt:lpstr>
      <vt:lpstr>Suggestions for provoking AWE: </vt:lpstr>
      <vt:lpstr>PowerPoint Presentation</vt:lpstr>
      <vt:lpstr>Why AWE is vital:</vt:lpstr>
      <vt:lpstr>Depression and AWE</vt:lpstr>
      <vt:lpstr>Awe Inspiring Facts</vt:lpstr>
      <vt:lpstr>Gruesome Fact</vt:lpstr>
      <vt:lpstr>Awe Inspiring Fact</vt:lpstr>
      <vt:lpstr>PowerPoint Presentation</vt:lpstr>
      <vt:lpstr>PowerPoint Presentation</vt:lpstr>
      <vt:lpstr>Create Personal Awe Board</vt:lpstr>
      <vt:lpstr>AWE Inspiring Resources:</vt:lpstr>
      <vt:lpstr>AWEsome presenters: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dc:title>
  <dc:creator>Sangston, Piper L</dc:creator>
  <cp:revision>1</cp:revision>
  <dcterms:created xsi:type="dcterms:W3CDTF">2023-03-13T18:09:47Z</dcterms:created>
  <dcterms:modified xsi:type="dcterms:W3CDTF">2023-09-08T19:13:26Z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