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"/>
  </p:notesMasterIdLst>
  <p:sldIdLst>
    <p:sldId id="46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9"/>
    <p:restoredTop sz="94670"/>
  </p:normalViewPr>
  <p:slideViewPr>
    <p:cSldViewPr snapToGrid="0" snapToObjects="1">
      <p:cViewPr varScale="1">
        <p:scale>
          <a:sx n="115" d="100"/>
          <a:sy n="115" d="100"/>
        </p:scale>
        <p:origin x="15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F4936-7EB0-5B42-8EEA-3A196CDE6476}" type="datetimeFigureOut">
              <a:rPr lang="en-US" smtClean="0"/>
              <a:t>5/12/20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6C395-5F65-CC49-96BF-B9EE27CE5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6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07F5E-1248-0D41-AA81-B50EA45314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3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8B63-214D-AC47-BE1D-0A7DFFD93861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44A4-7C88-9542-BA75-9EE527F00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2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8B63-214D-AC47-BE1D-0A7DFFD93861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44A4-7C88-9542-BA75-9EE527F00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4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8B63-214D-AC47-BE1D-0A7DFFD93861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44A4-7C88-9542-BA75-9EE527F00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79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73"/>
            <a:ext cx="9144000" cy="9404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79"/>
            <a:ext cx="7886700" cy="39486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Image of MHTTC Northeast Caribbean Logo" title="MHTTC Northeast Caribbean Logo">
            <a:extLst>
              <a:ext uri="{FF2B5EF4-FFF2-40B4-BE49-F238E27FC236}">
                <a16:creationId xmlns:a16="http://schemas.microsoft.com/office/drawing/2014/main" id="{D8163609-6BF9-3B4F-9E73-057CADEC27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724" y="5964195"/>
            <a:ext cx="5011179" cy="749584"/>
          </a:xfrm>
          <a:prstGeom prst="rect">
            <a:avLst/>
          </a:prstGeom>
        </p:spPr>
      </p:pic>
      <p:pic>
        <p:nvPicPr>
          <p:cNvPr id="8" name="Picture 7" descr="MHTTC Stacked Color Bars" title="MHTTC Stacked Color Bars">
            <a:extLst>
              <a:ext uri="{FF2B5EF4-FFF2-40B4-BE49-F238E27FC236}">
                <a16:creationId xmlns:a16="http://schemas.microsoft.com/office/drawing/2014/main" id="{460DA9B2-E79F-8541-B0B8-CFCF7D6B40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98" y="5547814"/>
            <a:ext cx="2482596" cy="165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985" y="6056160"/>
            <a:ext cx="1639790" cy="5724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986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8B63-214D-AC47-BE1D-0A7DFFD93861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44A4-7C88-9542-BA75-9EE527F00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6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8B63-214D-AC47-BE1D-0A7DFFD93861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44A4-7C88-9542-BA75-9EE527F00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5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8B63-214D-AC47-BE1D-0A7DFFD93861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44A4-7C88-9542-BA75-9EE527F00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3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8B63-214D-AC47-BE1D-0A7DFFD93861}" type="datetimeFigureOut">
              <a:rPr lang="en-US" smtClean="0"/>
              <a:t>5/12/20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44A4-7C88-9542-BA75-9EE527F00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6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8B63-214D-AC47-BE1D-0A7DFFD93861}" type="datetimeFigureOut">
              <a:rPr lang="en-US" smtClean="0"/>
              <a:t>5/12/20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44A4-7C88-9542-BA75-9EE527F00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6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8B63-214D-AC47-BE1D-0A7DFFD93861}" type="datetimeFigureOut">
              <a:rPr lang="en-US" smtClean="0"/>
              <a:t>5/12/20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44A4-7C88-9542-BA75-9EE527F00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8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8B63-214D-AC47-BE1D-0A7DFFD93861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44A4-7C88-9542-BA75-9EE527F00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9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58B63-214D-AC47-BE1D-0A7DFFD93861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44A4-7C88-9542-BA75-9EE527F00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4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58B63-214D-AC47-BE1D-0A7DFFD93861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E44A4-7C88-9542-BA75-9EE527F00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4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8861C7-91F3-814E-8759-D8B03D301434}"/>
              </a:ext>
            </a:extLst>
          </p:cNvPr>
          <p:cNvSpPr/>
          <p:nvPr/>
        </p:nvSpPr>
        <p:spPr>
          <a:xfrm>
            <a:off x="646771" y="308450"/>
            <a:ext cx="789506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 Hand Extrablack" panose="03070502030502020204" pitchFamily="66" charset="0"/>
              </a:rPr>
              <a:t>Focus on Your Breath Out</a:t>
            </a:r>
          </a:p>
          <a:p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6B0B0C-55D2-DC42-8DA1-9ABC900929F3}"/>
              </a:ext>
            </a:extLst>
          </p:cNvPr>
          <p:cNvSpPr txBox="1"/>
          <p:nvPr/>
        </p:nvSpPr>
        <p:spPr>
          <a:xfrm>
            <a:off x="779544" y="1462612"/>
            <a:ext cx="1987736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  <a:bevelB w="38100" h="38100"/>
            </a:sp3d>
          </a:bodyPr>
          <a:lstStyle/>
          <a:p>
            <a:pPr algn="ctr"/>
            <a:r>
              <a:rPr lang="en-US" sz="3000" b="1" dirty="0">
                <a:latin typeface="The Hand Extrablack" panose="03070502030502020204" pitchFamily="66" charset="0"/>
              </a:rPr>
              <a:t>Breathe in for 4 seconds</a:t>
            </a:r>
            <a:r>
              <a:rPr lang="en-US" sz="2700" b="1" dirty="0">
                <a:latin typeface="The Hand Extrablack" panose="03070502030502020204" pitchFamily="66" charset="0"/>
              </a:rPr>
              <a:t>...</a:t>
            </a:r>
          </a:p>
        </p:txBody>
      </p:sp>
      <p:sp>
        <p:nvSpPr>
          <p:cNvPr id="8" name="Heart 7" descr="Image of red heart symbol.">
            <a:extLst>
              <a:ext uri="{FF2B5EF4-FFF2-40B4-BE49-F238E27FC236}">
                <a16:creationId xmlns:a16="http://schemas.microsoft.com/office/drawing/2014/main" id="{FCEEA302-4CA8-8348-9D2F-9C87B7869A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633398" y="2370364"/>
            <a:ext cx="1994870" cy="1834463"/>
          </a:xfrm>
          <a:prstGeom prst="heart">
            <a:avLst/>
          </a:prstGeom>
          <a:solidFill>
            <a:srgbClr val="FF0000"/>
          </a:solidFill>
          <a:ln w="41275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softEdge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19DF3A-0580-6F42-9B62-5FEF3212A98C}"/>
              </a:ext>
            </a:extLst>
          </p:cNvPr>
          <p:cNvSpPr txBox="1"/>
          <p:nvPr/>
        </p:nvSpPr>
        <p:spPr>
          <a:xfrm>
            <a:off x="6494386" y="3899169"/>
            <a:ext cx="2346593" cy="16389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bevelB w="38100" h="38100"/>
            </a:sp3d>
          </a:bodyPr>
          <a:lstStyle/>
          <a:p>
            <a:pPr algn="ctr"/>
            <a:r>
              <a:rPr lang="en-US" sz="3000" b="1" dirty="0">
                <a:latin typeface="The Hand Extrablack" panose="03070502030502020204" pitchFamily="66" charset="0"/>
              </a:rPr>
              <a:t>Breathe out for 5 seconds</a:t>
            </a:r>
            <a:r>
              <a:rPr lang="en-US" sz="4050" b="1" dirty="0">
                <a:latin typeface="The Hand Extrablack" panose="03070502030502020204" pitchFamily="66" charset="0"/>
              </a:rPr>
              <a:t>…</a:t>
            </a:r>
          </a:p>
        </p:txBody>
      </p:sp>
      <p:pic>
        <p:nvPicPr>
          <p:cNvPr id="10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60264EF-A4D9-D34B-8B22-17F68C806D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367" y="4250249"/>
            <a:ext cx="808045" cy="80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2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repeatCount="indefinite" accel="50000" decel="50000" autoRev="1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repeatCount="10000" accel="50000" decel="50000" autoRev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18</Words>
  <Application>Microsoft Macintosh PowerPoint</Application>
  <PresentationFormat>On-screen Show (4:3)</PresentationFormat>
  <Paragraphs>4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The Hand Extrablack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2020-05-12T17:25:15Z</dcterms:created>
  <dcterms:modified xsi:type="dcterms:W3CDTF">2020-05-12T17:26:24Z</dcterms:modified>
</cp:coreProperties>
</file>