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5" r:id="rId2"/>
    <p:sldMasterId id="2147483648" r:id="rId3"/>
  </p:sldMasterIdLst>
  <p:notesMasterIdLst>
    <p:notesMasterId r:id="rId65"/>
  </p:notesMasterIdLst>
  <p:sldIdLst>
    <p:sldId id="1477" r:id="rId4"/>
    <p:sldId id="285" r:id="rId5"/>
    <p:sldId id="1457" r:id="rId6"/>
    <p:sldId id="357" r:id="rId7"/>
    <p:sldId id="1448" r:id="rId8"/>
    <p:sldId id="1464" r:id="rId9"/>
    <p:sldId id="1467" r:id="rId10"/>
    <p:sldId id="1466" r:id="rId11"/>
    <p:sldId id="1465" r:id="rId12"/>
    <p:sldId id="441" r:id="rId13"/>
    <p:sldId id="260" r:id="rId14"/>
    <p:sldId id="448" r:id="rId15"/>
    <p:sldId id="258" r:id="rId16"/>
    <p:sldId id="1468" r:id="rId17"/>
    <p:sldId id="1469" r:id="rId18"/>
    <p:sldId id="1470" r:id="rId19"/>
    <p:sldId id="1421" r:id="rId20"/>
    <p:sldId id="261" r:id="rId21"/>
    <p:sldId id="1456" r:id="rId22"/>
    <p:sldId id="1449" r:id="rId23"/>
    <p:sldId id="1450" r:id="rId24"/>
    <p:sldId id="1447" r:id="rId25"/>
    <p:sldId id="262" r:id="rId26"/>
    <p:sldId id="263" r:id="rId27"/>
    <p:sldId id="1451" r:id="rId28"/>
    <p:sldId id="264" r:id="rId29"/>
    <p:sldId id="890" r:id="rId30"/>
    <p:sldId id="1463" r:id="rId31"/>
    <p:sldId id="1452" r:id="rId32"/>
    <p:sldId id="892" r:id="rId33"/>
    <p:sldId id="265" r:id="rId34"/>
    <p:sldId id="269" r:id="rId35"/>
    <p:sldId id="445" r:id="rId36"/>
    <p:sldId id="1453" r:id="rId37"/>
    <p:sldId id="1169" r:id="rId38"/>
    <p:sldId id="1170" r:id="rId39"/>
    <p:sldId id="1454" r:id="rId40"/>
    <p:sldId id="1455" r:id="rId41"/>
    <p:sldId id="1171" r:id="rId42"/>
    <p:sldId id="1443" r:id="rId43"/>
    <p:sldId id="893" r:id="rId44"/>
    <p:sldId id="1175" r:id="rId45"/>
    <p:sldId id="1209" r:id="rId46"/>
    <p:sldId id="1213" r:id="rId47"/>
    <p:sldId id="1439" r:id="rId48"/>
    <p:sldId id="1440" r:id="rId49"/>
    <p:sldId id="1214" r:id="rId50"/>
    <p:sldId id="1215" r:id="rId51"/>
    <p:sldId id="1216" r:id="rId52"/>
    <p:sldId id="1441" r:id="rId53"/>
    <p:sldId id="266" r:id="rId54"/>
    <p:sldId id="288" r:id="rId55"/>
    <p:sldId id="290" r:id="rId56"/>
    <p:sldId id="491" r:id="rId57"/>
    <p:sldId id="286" r:id="rId58"/>
    <p:sldId id="1460" r:id="rId59"/>
    <p:sldId id="1444" r:id="rId60"/>
    <p:sldId id="1472" r:id="rId61"/>
    <p:sldId id="1473" r:id="rId62"/>
    <p:sldId id="1474" r:id="rId63"/>
    <p:sldId id="147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ECB6"/>
    <a:srgbClr val="D9AF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906"/>
    <p:restoredTop sz="80019"/>
  </p:normalViewPr>
  <p:slideViewPr>
    <p:cSldViewPr snapToGrid="0" snapToObjects="1">
      <p:cViewPr varScale="1">
        <p:scale>
          <a:sx n="53" d="100"/>
          <a:sy n="53" d="100"/>
        </p:scale>
        <p:origin x="340" y="48"/>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iagrams/_rels/data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ata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9.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9.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D67352-3435-0E43-A11F-721E4918A6EC}" type="doc">
      <dgm:prSet loTypeId="urn:microsoft.com/office/officeart/2008/layout/LinedList" loCatId="" qsTypeId="urn:microsoft.com/office/officeart/2005/8/quickstyle/simple1" qsCatId="simple" csTypeId="urn:microsoft.com/office/officeart/2005/8/colors/colorful4" csCatId="colorful" phldr="1"/>
      <dgm:spPr/>
      <dgm:t>
        <a:bodyPr/>
        <a:lstStyle/>
        <a:p>
          <a:endParaRPr lang="en-US"/>
        </a:p>
      </dgm:t>
    </dgm:pt>
    <dgm:pt modelId="{0F7830D8-A523-604A-A152-630B005DCB86}">
      <dgm:prSet phldrT="[Text]"/>
      <dgm:spPr/>
      <dgm:t>
        <a:bodyPr/>
        <a:lstStyle/>
        <a:p>
          <a:r>
            <a:rPr lang="en-US" dirty="0"/>
            <a:t>Is the HR department getting more requests for assistance?</a:t>
          </a:r>
        </a:p>
      </dgm:t>
    </dgm:pt>
    <dgm:pt modelId="{E761B0E0-ECD8-F342-996F-8A16B985BFCE}" type="parTrans" cxnId="{0B9E04F2-7480-8047-BF7A-F96621F6F56E}">
      <dgm:prSet/>
      <dgm:spPr/>
      <dgm:t>
        <a:bodyPr/>
        <a:lstStyle/>
        <a:p>
          <a:endParaRPr lang="en-US"/>
        </a:p>
      </dgm:t>
    </dgm:pt>
    <dgm:pt modelId="{3E022E3C-F96A-CC49-B34F-A4B49EA8460A}" type="sibTrans" cxnId="{0B9E04F2-7480-8047-BF7A-F96621F6F56E}">
      <dgm:prSet/>
      <dgm:spPr/>
      <dgm:t>
        <a:bodyPr/>
        <a:lstStyle/>
        <a:p>
          <a:endParaRPr lang="en-US"/>
        </a:p>
      </dgm:t>
    </dgm:pt>
    <dgm:pt modelId="{050AED61-3176-264D-882F-E82F9BAB6DC2}">
      <dgm:prSet phldrT="[Text]"/>
      <dgm:spPr/>
      <dgm:t>
        <a:bodyPr/>
        <a:lstStyle/>
        <a:p>
          <a:r>
            <a:rPr lang="en-US" dirty="0"/>
            <a:t>Are sick days/leave of absences increasing?</a:t>
          </a:r>
        </a:p>
      </dgm:t>
    </dgm:pt>
    <dgm:pt modelId="{0A1B6DB1-03D6-4D45-95B8-30C7D4DF0CA8}" type="parTrans" cxnId="{F87D442F-484C-3246-8453-05B4C2E2ED27}">
      <dgm:prSet/>
      <dgm:spPr/>
      <dgm:t>
        <a:bodyPr/>
        <a:lstStyle/>
        <a:p>
          <a:endParaRPr lang="en-US"/>
        </a:p>
      </dgm:t>
    </dgm:pt>
    <dgm:pt modelId="{C7ED3038-E881-CE44-AB28-29D2796ACAE1}" type="sibTrans" cxnId="{F87D442F-484C-3246-8453-05B4C2E2ED27}">
      <dgm:prSet/>
      <dgm:spPr/>
      <dgm:t>
        <a:bodyPr/>
        <a:lstStyle/>
        <a:p>
          <a:endParaRPr lang="en-US"/>
        </a:p>
      </dgm:t>
    </dgm:pt>
    <dgm:pt modelId="{C88B02F3-8FD6-3145-B2BF-B8D1F28BDAAD}">
      <dgm:prSet phldrT="[Text]"/>
      <dgm:spPr/>
      <dgm:t>
        <a:bodyPr/>
        <a:lstStyle/>
        <a:p>
          <a:r>
            <a:rPr lang="en-US" dirty="0"/>
            <a:t>Are Professors spending lots of time with IT challenges?</a:t>
          </a:r>
        </a:p>
      </dgm:t>
    </dgm:pt>
    <dgm:pt modelId="{7EA95471-72E9-A24F-8B9A-F5ED75D5AB91}" type="parTrans" cxnId="{926B5073-5C75-3E4C-9C99-3BAE944F1298}">
      <dgm:prSet/>
      <dgm:spPr/>
      <dgm:t>
        <a:bodyPr/>
        <a:lstStyle/>
        <a:p>
          <a:endParaRPr lang="en-US"/>
        </a:p>
      </dgm:t>
    </dgm:pt>
    <dgm:pt modelId="{91DA4C50-0131-2246-B353-59F7E6EBF931}" type="sibTrans" cxnId="{926B5073-5C75-3E4C-9C99-3BAE944F1298}">
      <dgm:prSet/>
      <dgm:spPr/>
      <dgm:t>
        <a:bodyPr/>
        <a:lstStyle/>
        <a:p>
          <a:endParaRPr lang="en-US"/>
        </a:p>
      </dgm:t>
    </dgm:pt>
    <dgm:pt modelId="{9DA582A9-5441-9C40-A42B-009E358598A2}">
      <dgm:prSet phldrT="[Text]"/>
      <dgm:spPr/>
      <dgm:t>
        <a:bodyPr/>
        <a:lstStyle/>
        <a:p>
          <a:r>
            <a:rPr lang="en-US" dirty="0"/>
            <a:t>Are certain departments struggling more or less than others?</a:t>
          </a:r>
        </a:p>
      </dgm:t>
    </dgm:pt>
    <dgm:pt modelId="{CFDDC0BB-CC99-DA4A-915F-2011D9653567}" type="parTrans" cxnId="{3F67A99B-772B-A04D-9DEA-1523A6125D89}">
      <dgm:prSet/>
      <dgm:spPr/>
      <dgm:t>
        <a:bodyPr/>
        <a:lstStyle/>
        <a:p>
          <a:endParaRPr lang="en-US"/>
        </a:p>
      </dgm:t>
    </dgm:pt>
    <dgm:pt modelId="{26E1EC51-9B3D-F743-BD30-EA63DCF0FA68}" type="sibTrans" cxnId="{3F67A99B-772B-A04D-9DEA-1523A6125D89}">
      <dgm:prSet/>
      <dgm:spPr/>
      <dgm:t>
        <a:bodyPr/>
        <a:lstStyle/>
        <a:p>
          <a:endParaRPr lang="en-US"/>
        </a:p>
      </dgm:t>
    </dgm:pt>
    <dgm:pt modelId="{DFB331E3-75B3-994D-AD33-C16EB56BF7BB}">
      <dgm:prSet phldrT="[Text]"/>
      <dgm:spPr/>
      <dgm:t>
        <a:bodyPr/>
        <a:lstStyle/>
        <a:p>
          <a:r>
            <a:rPr lang="en-US" dirty="0"/>
            <a:t>Are irritability, impatience, or frustration increasing within groups?</a:t>
          </a:r>
        </a:p>
      </dgm:t>
    </dgm:pt>
    <dgm:pt modelId="{412830E1-CE7B-A546-A55E-A855737ED8CC}" type="parTrans" cxnId="{895FA3F4-66E9-434B-A304-C3C83ED6160E}">
      <dgm:prSet/>
      <dgm:spPr/>
      <dgm:t>
        <a:bodyPr/>
        <a:lstStyle/>
        <a:p>
          <a:endParaRPr lang="en-US"/>
        </a:p>
      </dgm:t>
    </dgm:pt>
    <dgm:pt modelId="{434790D0-25B4-424F-A6B6-CEEF10F863A8}" type="sibTrans" cxnId="{895FA3F4-66E9-434B-A304-C3C83ED6160E}">
      <dgm:prSet/>
      <dgm:spPr/>
      <dgm:t>
        <a:bodyPr/>
        <a:lstStyle/>
        <a:p>
          <a:endParaRPr lang="en-US"/>
        </a:p>
      </dgm:t>
    </dgm:pt>
    <dgm:pt modelId="{1DED775F-8A1A-1E49-A167-E49BB1B2AB22}">
      <dgm:prSet phldrT="[Text]"/>
      <dgm:spPr/>
      <dgm:t>
        <a:bodyPr/>
        <a:lstStyle/>
        <a:p>
          <a:r>
            <a:rPr lang="en-US" dirty="0"/>
            <a:t>Is more stress being reported to supervisors?</a:t>
          </a:r>
        </a:p>
      </dgm:t>
    </dgm:pt>
    <dgm:pt modelId="{3122442B-855C-C649-AC1D-6A8DF5B848A3}" type="parTrans" cxnId="{BB253E9B-6C76-754C-B933-9D040C84BC0E}">
      <dgm:prSet/>
      <dgm:spPr/>
      <dgm:t>
        <a:bodyPr/>
        <a:lstStyle/>
        <a:p>
          <a:endParaRPr lang="en-US"/>
        </a:p>
      </dgm:t>
    </dgm:pt>
    <dgm:pt modelId="{3206CBCB-4AEA-D24D-89C2-CB36B231564B}" type="sibTrans" cxnId="{BB253E9B-6C76-754C-B933-9D040C84BC0E}">
      <dgm:prSet/>
      <dgm:spPr/>
      <dgm:t>
        <a:bodyPr/>
        <a:lstStyle/>
        <a:p>
          <a:endParaRPr lang="en-US"/>
        </a:p>
      </dgm:t>
    </dgm:pt>
    <dgm:pt modelId="{18C3F113-6C2C-3847-B4E2-163CAFEF9E1B}" type="pres">
      <dgm:prSet presAssocID="{DAD67352-3435-0E43-A11F-721E4918A6EC}" presName="vert0" presStyleCnt="0">
        <dgm:presLayoutVars>
          <dgm:dir/>
          <dgm:animOne val="branch"/>
          <dgm:animLvl val="lvl"/>
        </dgm:presLayoutVars>
      </dgm:prSet>
      <dgm:spPr/>
    </dgm:pt>
    <dgm:pt modelId="{8F6DB6BB-D955-3549-86A7-C294E2065263}" type="pres">
      <dgm:prSet presAssocID="{0F7830D8-A523-604A-A152-630B005DCB86}" presName="thickLine" presStyleLbl="alignNode1" presStyleIdx="0" presStyleCnt="6"/>
      <dgm:spPr/>
    </dgm:pt>
    <dgm:pt modelId="{3C6CB38E-FF4B-ED42-AC90-0033C8B187B2}" type="pres">
      <dgm:prSet presAssocID="{0F7830D8-A523-604A-A152-630B005DCB86}" presName="horz1" presStyleCnt="0"/>
      <dgm:spPr/>
    </dgm:pt>
    <dgm:pt modelId="{12FA3BCF-86CF-074C-94E4-240981638B6A}" type="pres">
      <dgm:prSet presAssocID="{0F7830D8-A523-604A-A152-630B005DCB86}" presName="tx1" presStyleLbl="revTx" presStyleIdx="0" presStyleCnt="6"/>
      <dgm:spPr/>
    </dgm:pt>
    <dgm:pt modelId="{0CF4023A-CB63-AD48-BE62-CD357E580DFE}" type="pres">
      <dgm:prSet presAssocID="{0F7830D8-A523-604A-A152-630B005DCB86}" presName="vert1" presStyleCnt="0"/>
      <dgm:spPr/>
    </dgm:pt>
    <dgm:pt modelId="{5D34D2BE-16B2-4546-B57E-C54A0020D895}" type="pres">
      <dgm:prSet presAssocID="{050AED61-3176-264D-882F-E82F9BAB6DC2}" presName="thickLine" presStyleLbl="alignNode1" presStyleIdx="1" presStyleCnt="6"/>
      <dgm:spPr/>
    </dgm:pt>
    <dgm:pt modelId="{92B538B8-7627-4641-B2E5-0BBC287FE60B}" type="pres">
      <dgm:prSet presAssocID="{050AED61-3176-264D-882F-E82F9BAB6DC2}" presName="horz1" presStyleCnt="0"/>
      <dgm:spPr/>
    </dgm:pt>
    <dgm:pt modelId="{C332471D-C0BB-094F-8BA9-DAB1D68D2E6A}" type="pres">
      <dgm:prSet presAssocID="{050AED61-3176-264D-882F-E82F9BAB6DC2}" presName="tx1" presStyleLbl="revTx" presStyleIdx="1" presStyleCnt="6"/>
      <dgm:spPr/>
    </dgm:pt>
    <dgm:pt modelId="{073A6FF9-90E4-B544-B579-4F59B376A25F}" type="pres">
      <dgm:prSet presAssocID="{050AED61-3176-264D-882F-E82F9BAB6DC2}" presName="vert1" presStyleCnt="0"/>
      <dgm:spPr/>
    </dgm:pt>
    <dgm:pt modelId="{2C12B9E8-3E7D-D348-BD11-A16D2723838A}" type="pres">
      <dgm:prSet presAssocID="{C88B02F3-8FD6-3145-B2BF-B8D1F28BDAAD}" presName="thickLine" presStyleLbl="alignNode1" presStyleIdx="2" presStyleCnt="6"/>
      <dgm:spPr/>
    </dgm:pt>
    <dgm:pt modelId="{D087477C-34E3-BB44-8B57-32AAE90E0D8A}" type="pres">
      <dgm:prSet presAssocID="{C88B02F3-8FD6-3145-B2BF-B8D1F28BDAAD}" presName="horz1" presStyleCnt="0"/>
      <dgm:spPr/>
    </dgm:pt>
    <dgm:pt modelId="{9041DD36-AE7F-EB4A-B09B-5CAB2E43F8D4}" type="pres">
      <dgm:prSet presAssocID="{C88B02F3-8FD6-3145-B2BF-B8D1F28BDAAD}" presName="tx1" presStyleLbl="revTx" presStyleIdx="2" presStyleCnt="6"/>
      <dgm:spPr/>
    </dgm:pt>
    <dgm:pt modelId="{45A5EFEE-49A7-F84F-8596-93CBDE5944F3}" type="pres">
      <dgm:prSet presAssocID="{C88B02F3-8FD6-3145-B2BF-B8D1F28BDAAD}" presName="vert1" presStyleCnt="0"/>
      <dgm:spPr/>
    </dgm:pt>
    <dgm:pt modelId="{D749E1ED-42D4-BD43-9B7E-4B0C4CC6FE86}" type="pres">
      <dgm:prSet presAssocID="{9DA582A9-5441-9C40-A42B-009E358598A2}" presName="thickLine" presStyleLbl="alignNode1" presStyleIdx="3" presStyleCnt="6"/>
      <dgm:spPr/>
    </dgm:pt>
    <dgm:pt modelId="{FD03BFA0-0D1D-6247-95BF-56A1CC98AD8D}" type="pres">
      <dgm:prSet presAssocID="{9DA582A9-5441-9C40-A42B-009E358598A2}" presName="horz1" presStyleCnt="0"/>
      <dgm:spPr/>
    </dgm:pt>
    <dgm:pt modelId="{19DB5BAF-BF8E-084E-BE2D-8B4C4BDE87D4}" type="pres">
      <dgm:prSet presAssocID="{9DA582A9-5441-9C40-A42B-009E358598A2}" presName="tx1" presStyleLbl="revTx" presStyleIdx="3" presStyleCnt="6"/>
      <dgm:spPr/>
    </dgm:pt>
    <dgm:pt modelId="{78857F37-96E0-B245-902B-838828635872}" type="pres">
      <dgm:prSet presAssocID="{9DA582A9-5441-9C40-A42B-009E358598A2}" presName="vert1" presStyleCnt="0"/>
      <dgm:spPr/>
    </dgm:pt>
    <dgm:pt modelId="{93E99EAE-718B-224C-8266-FB8E74DF4734}" type="pres">
      <dgm:prSet presAssocID="{DFB331E3-75B3-994D-AD33-C16EB56BF7BB}" presName="thickLine" presStyleLbl="alignNode1" presStyleIdx="4" presStyleCnt="6"/>
      <dgm:spPr/>
    </dgm:pt>
    <dgm:pt modelId="{67A12018-CA7C-AD49-BBC9-ABDD238F8341}" type="pres">
      <dgm:prSet presAssocID="{DFB331E3-75B3-994D-AD33-C16EB56BF7BB}" presName="horz1" presStyleCnt="0"/>
      <dgm:spPr/>
    </dgm:pt>
    <dgm:pt modelId="{F2B7FDB0-E7EF-164C-A180-0A12E9A41C4D}" type="pres">
      <dgm:prSet presAssocID="{DFB331E3-75B3-994D-AD33-C16EB56BF7BB}" presName="tx1" presStyleLbl="revTx" presStyleIdx="4" presStyleCnt="6"/>
      <dgm:spPr/>
    </dgm:pt>
    <dgm:pt modelId="{B9191807-850F-2E46-AED6-0BFD65EBB0C2}" type="pres">
      <dgm:prSet presAssocID="{DFB331E3-75B3-994D-AD33-C16EB56BF7BB}" presName="vert1" presStyleCnt="0"/>
      <dgm:spPr/>
    </dgm:pt>
    <dgm:pt modelId="{F54CC4DD-9493-AF44-A937-97A7FF773F42}" type="pres">
      <dgm:prSet presAssocID="{1DED775F-8A1A-1E49-A167-E49BB1B2AB22}" presName="thickLine" presStyleLbl="alignNode1" presStyleIdx="5" presStyleCnt="6"/>
      <dgm:spPr/>
    </dgm:pt>
    <dgm:pt modelId="{F2E584AA-F445-5141-905F-56B215D4B0A7}" type="pres">
      <dgm:prSet presAssocID="{1DED775F-8A1A-1E49-A167-E49BB1B2AB22}" presName="horz1" presStyleCnt="0"/>
      <dgm:spPr/>
    </dgm:pt>
    <dgm:pt modelId="{C1221B6A-6BF5-224D-9CA0-50A3767C2379}" type="pres">
      <dgm:prSet presAssocID="{1DED775F-8A1A-1E49-A167-E49BB1B2AB22}" presName="tx1" presStyleLbl="revTx" presStyleIdx="5" presStyleCnt="6"/>
      <dgm:spPr/>
    </dgm:pt>
    <dgm:pt modelId="{2A811D34-2286-B64D-A229-8DAF4C37F2D7}" type="pres">
      <dgm:prSet presAssocID="{1DED775F-8A1A-1E49-A167-E49BB1B2AB22}" presName="vert1" presStyleCnt="0"/>
      <dgm:spPr/>
    </dgm:pt>
  </dgm:ptLst>
  <dgm:cxnLst>
    <dgm:cxn modelId="{F87D442F-484C-3246-8453-05B4C2E2ED27}" srcId="{DAD67352-3435-0E43-A11F-721E4918A6EC}" destId="{050AED61-3176-264D-882F-E82F9BAB6DC2}" srcOrd="1" destOrd="0" parTransId="{0A1B6DB1-03D6-4D45-95B8-30C7D4DF0CA8}" sibTransId="{C7ED3038-E881-CE44-AB28-29D2796ACAE1}"/>
    <dgm:cxn modelId="{F5C11C4A-061E-0B49-A0D8-A16D841BA360}" type="presOf" srcId="{050AED61-3176-264D-882F-E82F9BAB6DC2}" destId="{C332471D-C0BB-094F-8BA9-DAB1D68D2E6A}" srcOrd="0" destOrd="0" presId="urn:microsoft.com/office/officeart/2008/layout/LinedList"/>
    <dgm:cxn modelId="{926B5073-5C75-3E4C-9C99-3BAE944F1298}" srcId="{DAD67352-3435-0E43-A11F-721E4918A6EC}" destId="{C88B02F3-8FD6-3145-B2BF-B8D1F28BDAAD}" srcOrd="2" destOrd="0" parTransId="{7EA95471-72E9-A24F-8B9A-F5ED75D5AB91}" sibTransId="{91DA4C50-0131-2246-B353-59F7E6EBF931}"/>
    <dgm:cxn modelId="{25FA2F59-ED57-E54F-954D-60505C6335A3}" type="presOf" srcId="{DFB331E3-75B3-994D-AD33-C16EB56BF7BB}" destId="{F2B7FDB0-E7EF-164C-A180-0A12E9A41C4D}" srcOrd="0" destOrd="0" presId="urn:microsoft.com/office/officeart/2008/layout/LinedList"/>
    <dgm:cxn modelId="{F7B76F7E-2FEC-574A-B41E-F281CA5B3604}" type="presOf" srcId="{0F7830D8-A523-604A-A152-630B005DCB86}" destId="{12FA3BCF-86CF-074C-94E4-240981638B6A}" srcOrd="0" destOrd="0" presId="urn:microsoft.com/office/officeart/2008/layout/LinedList"/>
    <dgm:cxn modelId="{8ECA8B9A-E5F2-8244-A60E-1196398E8B83}" type="presOf" srcId="{9DA582A9-5441-9C40-A42B-009E358598A2}" destId="{19DB5BAF-BF8E-084E-BE2D-8B4C4BDE87D4}" srcOrd="0" destOrd="0" presId="urn:microsoft.com/office/officeart/2008/layout/LinedList"/>
    <dgm:cxn modelId="{BB253E9B-6C76-754C-B933-9D040C84BC0E}" srcId="{DAD67352-3435-0E43-A11F-721E4918A6EC}" destId="{1DED775F-8A1A-1E49-A167-E49BB1B2AB22}" srcOrd="5" destOrd="0" parTransId="{3122442B-855C-C649-AC1D-6A8DF5B848A3}" sibTransId="{3206CBCB-4AEA-D24D-89C2-CB36B231564B}"/>
    <dgm:cxn modelId="{3F67A99B-772B-A04D-9DEA-1523A6125D89}" srcId="{DAD67352-3435-0E43-A11F-721E4918A6EC}" destId="{9DA582A9-5441-9C40-A42B-009E358598A2}" srcOrd="3" destOrd="0" parTransId="{CFDDC0BB-CC99-DA4A-915F-2011D9653567}" sibTransId="{26E1EC51-9B3D-F743-BD30-EA63DCF0FA68}"/>
    <dgm:cxn modelId="{790AB8AC-1F63-114C-A8FB-50CFAD7E1B2A}" type="presOf" srcId="{DAD67352-3435-0E43-A11F-721E4918A6EC}" destId="{18C3F113-6C2C-3847-B4E2-163CAFEF9E1B}" srcOrd="0" destOrd="0" presId="urn:microsoft.com/office/officeart/2008/layout/LinedList"/>
    <dgm:cxn modelId="{79FD03DC-B0C0-3048-907B-18AD18648D32}" type="presOf" srcId="{1DED775F-8A1A-1E49-A167-E49BB1B2AB22}" destId="{C1221B6A-6BF5-224D-9CA0-50A3767C2379}" srcOrd="0" destOrd="0" presId="urn:microsoft.com/office/officeart/2008/layout/LinedList"/>
    <dgm:cxn modelId="{0B9E04F2-7480-8047-BF7A-F96621F6F56E}" srcId="{DAD67352-3435-0E43-A11F-721E4918A6EC}" destId="{0F7830D8-A523-604A-A152-630B005DCB86}" srcOrd="0" destOrd="0" parTransId="{E761B0E0-ECD8-F342-996F-8A16B985BFCE}" sibTransId="{3E022E3C-F96A-CC49-B34F-A4B49EA8460A}"/>
    <dgm:cxn modelId="{574E98F2-CBAD-C64B-9010-9B7366666C77}" type="presOf" srcId="{C88B02F3-8FD6-3145-B2BF-B8D1F28BDAAD}" destId="{9041DD36-AE7F-EB4A-B09B-5CAB2E43F8D4}" srcOrd="0" destOrd="0" presId="urn:microsoft.com/office/officeart/2008/layout/LinedList"/>
    <dgm:cxn modelId="{895FA3F4-66E9-434B-A304-C3C83ED6160E}" srcId="{DAD67352-3435-0E43-A11F-721E4918A6EC}" destId="{DFB331E3-75B3-994D-AD33-C16EB56BF7BB}" srcOrd="4" destOrd="0" parTransId="{412830E1-CE7B-A546-A55E-A855737ED8CC}" sibTransId="{434790D0-25B4-424F-A6B6-CEEF10F863A8}"/>
    <dgm:cxn modelId="{ECA3B60C-2BC4-8649-AF6C-F382B9A9D8A9}" type="presParOf" srcId="{18C3F113-6C2C-3847-B4E2-163CAFEF9E1B}" destId="{8F6DB6BB-D955-3549-86A7-C294E2065263}" srcOrd="0" destOrd="0" presId="urn:microsoft.com/office/officeart/2008/layout/LinedList"/>
    <dgm:cxn modelId="{8A424213-6B53-1648-9AFA-802C206188E0}" type="presParOf" srcId="{18C3F113-6C2C-3847-B4E2-163CAFEF9E1B}" destId="{3C6CB38E-FF4B-ED42-AC90-0033C8B187B2}" srcOrd="1" destOrd="0" presId="urn:microsoft.com/office/officeart/2008/layout/LinedList"/>
    <dgm:cxn modelId="{638B4A34-7B9D-AC4F-A69C-D98CAFE2AC6F}" type="presParOf" srcId="{3C6CB38E-FF4B-ED42-AC90-0033C8B187B2}" destId="{12FA3BCF-86CF-074C-94E4-240981638B6A}" srcOrd="0" destOrd="0" presId="urn:microsoft.com/office/officeart/2008/layout/LinedList"/>
    <dgm:cxn modelId="{5461E0E8-70AB-804A-A980-0F4CF018D95D}" type="presParOf" srcId="{3C6CB38E-FF4B-ED42-AC90-0033C8B187B2}" destId="{0CF4023A-CB63-AD48-BE62-CD357E580DFE}" srcOrd="1" destOrd="0" presId="urn:microsoft.com/office/officeart/2008/layout/LinedList"/>
    <dgm:cxn modelId="{6972FD01-C90D-8842-B010-3951A6CA61B2}" type="presParOf" srcId="{18C3F113-6C2C-3847-B4E2-163CAFEF9E1B}" destId="{5D34D2BE-16B2-4546-B57E-C54A0020D895}" srcOrd="2" destOrd="0" presId="urn:microsoft.com/office/officeart/2008/layout/LinedList"/>
    <dgm:cxn modelId="{33D9AB09-4991-1942-A72B-4EDA78F422C7}" type="presParOf" srcId="{18C3F113-6C2C-3847-B4E2-163CAFEF9E1B}" destId="{92B538B8-7627-4641-B2E5-0BBC287FE60B}" srcOrd="3" destOrd="0" presId="urn:microsoft.com/office/officeart/2008/layout/LinedList"/>
    <dgm:cxn modelId="{C4787599-7563-004D-BD70-F48225683327}" type="presParOf" srcId="{92B538B8-7627-4641-B2E5-0BBC287FE60B}" destId="{C332471D-C0BB-094F-8BA9-DAB1D68D2E6A}" srcOrd="0" destOrd="0" presId="urn:microsoft.com/office/officeart/2008/layout/LinedList"/>
    <dgm:cxn modelId="{24189695-5316-6342-80E0-88E466F5A786}" type="presParOf" srcId="{92B538B8-7627-4641-B2E5-0BBC287FE60B}" destId="{073A6FF9-90E4-B544-B579-4F59B376A25F}" srcOrd="1" destOrd="0" presId="urn:microsoft.com/office/officeart/2008/layout/LinedList"/>
    <dgm:cxn modelId="{0BF2250B-32DD-FA4C-89EF-06CF48F2A25E}" type="presParOf" srcId="{18C3F113-6C2C-3847-B4E2-163CAFEF9E1B}" destId="{2C12B9E8-3E7D-D348-BD11-A16D2723838A}" srcOrd="4" destOrd="0" presId="urn:microsoft.com/office/officeart/2008/layout/LinedList"/>
    <dgm:cxn modelId="{326688C6-1178-1F4F-A37D-BFE777608192}" type="presParOf" srcId="{18C3F113-6C2C-3847-B4E2-163CAFEF9E1B}" destId="{D087477C-34E3-BB44-8B57-32AAE90E0D8A}" srcOrd="5" destOrd="0" presId="urn:microsoft.com/office/officeart/2008/layout/LinedList"/>
    <dgm:cxn modelId="{6265FDA4-6B0F-2B47-9511-A03BF8ED023B}" type="presParOf" srcId="{D087477C-34E3-BB44-8B57-32AAE90E0D8A}" destId="{9041DD36-AE7F-EB4A-B09B-5CAB2E43F8D4}" srcOrd="0" destOrd="0" presId="urn:microsoft.com/office/officeart/2008/layout/LinedList"/>
    <dgm:cxn modelId="{BD22B228-4D57-3E46-B528-F3677E942D42}" type="presParOf" srcId="{D087477C-34E3-BB44-8B57-32AAE90E0D8A}" destId="{45A5EFEE-49A7-F84F-8596-93CBDE5944F3}" srcOrd="1" destOrd="0" presId="urn:microsoft.com/office/officeart/2008/layout/LinedList"/>
    <dgm:cxn modelId="{87274401-BD06-9048-AF0E-446456C1CFEC}" type="presParOf" srcId="{18C3F113-6C2C-3847-B4E2-163CAFEF9E1B}" destId="{D749E1ED-42D4-BD43-9B7E-4B0C4CC6FE86}" srcOrd="6" destOrd="0" presId="urn:microsoft.com/office/officeart/2008/layout/LinedList"/>
    <dgm:cxn modelId="{31DF9532-2807-A74D-A72B-3F73EEA29E43}" type="presParOf" srcId="{18C3F113-6C2C-3847-B4E2-163CAFEF9E1B}" destId="{FD03BFA0-0D1D-6247-95BF-56A1CC98AD8D}" srcOrd="7" destOrd="0" presId="urn:microsoft.com/office/officeart/2008/layout/LinedList"/>
    <dgm:cxn modelId="{756B2F74-41B0-224E-A514-DA71071367B5}" type="presParOf" srcId="{FD03BFA0-0D1D-6247-95BF-56A1CC98AD8D}" destId="{19DB5BAF-BF8E-084E-BE2D-8B4C4BDE87D4}" srcOrd="0" destOrd="0" presId="urn:microsoft.com/office/officeart/2008/layout/LinedList"/>
    <dgm:cxn modelId="{2B070783-48CF-304A-AD12-17ECADB39BCC}" type="presParOf" srcId="{FD03BFA0-0D1D-6247-95BF-56A1CC98AD8D}" destId="{78857F37-96E0-B245-902B-838828635872}" srcOrd="1" destOrd="0" presId="urn:microsoft.com/office/officeart/2008/layout/LinedList"/>
    <dgm:cxn modelId="{68D49722-3729-AD4E-B8C1-ED56F6089327}" type="presParOf" srcId="{18C3F113-6C2C-3847-B4E2-163CAFEF9E1B}" destId="{93E99EAE-718B-224C-8266-FB8E74DF4734}" srcOrd="8" destOrd="0" presId="urn:microsoft.com/office/officeart/2008/layout/LinedList"/>
    <dgm:cxn modelId="{B5B630B1-D62B-134F-BA00-6F7B18AF030E}" type="presParOf" srcId="{18C3F113-6C2C-3847-B4E2-163CAFEF9E1B}" destId="{67A12018-CA7C-AD49-BBC9-ABDD238F8341}" srcOrd="9" destOrd="0" presId="urn:microsoft.com/office/officeart/2008/layout/LinedList"/>
    <dgm:cxn modelId="{30D3E833-010B-4248-8231-4F344D79A9C3}" type="presParOf" srcId="{67A12018-CA7C-AD49-BBC9-ABDD238F8341}" destId="{F2B7FDB0-E7EF-164C-A180-0A12E9A41C4D}" srcOrd="0" destOrd="0" presId="urn:microsoft.com/office/officeart/2008/layout/LinedList"/>
    <dgm:cxn modelId="{E28E432F-61F2-C54C-9DF2-D9B3B4F8B5B7}" type="presParOf" srcId="{67A12018-CA7C-AD49-BBC9-ABDD238F8341}" destId="{B9191807-850F-2E46-AED6-0BFD65EBB0C2}" srcOrd="1" destOrd="0" presId="urn:microsoft.com/office/officeart/2008/layout/LinedList"/>
    <dgm:cxn modelId="{A4C553F7-69FB-C644-B633-476C2B014E34}" type="presParOf" srcId="{18C3F113-6C2C-3847-B4E2-163CAFEF9E1B}" destId="{F54CC4DD-9493-AF44-A937-97A7FF773F42}" srcOrd="10" destOrd="0" presId="urn:microsoft.com/office/officeart/2008/layout/LinedList"/>
    <dgm:cxn modelId="{7DE4FEEF-A616-484F-872F-AFDB52FCF577}" type="presParOf" srcId="{18C3F113-6C2C-3847-B4E2-163CAFEF9E1B}" destId="{F2E584AA-F445-5141-905F-56B215D4B0A7}" srcOrd="11" destOrd="0" presId="urn:microsoft.com/office/officeart/2008/layout/LinedList"/>
    <dgm:cxn modelId="{593DAD02-8481-9342-A64E-B7CE3D426CD9}" type="presParOf" srcId="{F2E584AA-F445-5141-905F-56B215D4B0A7}" destId="{C1221B6A-6BF5-224D-9CA0-50A3767C2379}" srcOrd="0" destOrd="0" presId="urn:microsoft.com/office/officeart/2008/layout/LinedList"/>
    <dgm:cxn modelId="{B9FEABEB-ADBB-7D44-A21A-139DBF1016F4}" type="presParOf" srcId="{F2E584AA-F445-5141-905F-56B215D4B0A7}" destId="{2A811D34-2286-B64D-A229-8DAF4C37F2D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285836-12E9-4D08-9AAB-95139E5CD273}"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8DD614B-BDC6-4EE1-B64D-1DC494D436EE}">
      <dgm:prSet/>
      <dgm:spPr/>
      <dgm:t>
        <a:bodyPr/>
        <a:lstStyle/>
        <a:p>
          <a:pPr>
            <a:lnSpc>
              <a:spcPct val="100000"/>
            </a:lnSpc>
            <a:defRPr b="1"/>
          </a:pPr>
          <a:r>
            <a:rPr lang="en-US" dirty="0"/>
            <a:t>Physical boundaries</a:t>
          </a:r>
        </a:p>
      </dgm:t>
    </dgm:pt>
    <dgm:pt modelId="{63E4BD52-54A2-4EF1-B47C-6A7C61E6A3E0}" type="parTrans" cxnId="{E6AF278B-58C7-4463-A8A4-3FCAD6259F4B}">
      <dgm:prSet/>
      <dgm:spPr/>
      <dgm:t>
        <a:bodyPr/>
        <a:lstStyle/>
        <a:p>
          <a:endParaRPr lang="en-US"/>
        </a:p>
      </dgm:t>
    </dgm:pt>
    <dgm:pt modelId="{03960840-F059-48C0-81B1-C6C80A6172AB}" type="sibTrans" cxnId="{E6AF278B-58C7-4463-A8A4-3FCAD6259F4B}">
      <dgm:prSet/>
      <dgm:spPr/>
      <dgm:t>
        <a:bodyPr/>
        <a:lstStyle/>
        <a:p>
          <a:endParaRPr lang="en-US"/>
        </a:p>
      </dgm:t>
    </dgm:pt>
    <dgm:pt modelId="{9CC9ABB2-E7DC-4C9D-AA06-31B48440E4AC}">
      <dgm:prSet/>
      <dgm:spPr/>
      <dgm:t>
        <a:bodyPr/>
        <a:lstStyle/>
        <a:p>
          <a:pPr>
            <a:lnSpc>
              <a:spcPct val="100000"/>
            </a:lnSpc>
          </a:pPr>
          <a:r>
            <a:rPr lang="en-US" dirty="0"/>
            <a:t>Set aside a specific space for work, where you can be comfortable AND productive</a:t>
          </a:r>
        </a:p>
      </dgm:t>
    </dgm:pt>
    <dgm:pt modelId="{8EE43B92-4BC4-453B-BA88-1229C7EB79BC}" type="parTrans" cxnId="{752FF4CE-EBC6-45E0-81D9-F64E0BFA1F1A}">
      <dgm:prSet/>
      <dgm:spPr/>
      <dgm:t>
        <a:bodyPr/>
        <a:lstStyle/>
        <a:p>
          <a:endParaRPr lang="en-US"/>
        </a:p>
      </dgm:t>
    </dgm:pt>
    <dgm:pt modelId="{89A4DCA6-3E18-4A63-821C-8FC7AF1ACC36}" type="sibTrans" cxnId="{752FF4CE-EBC6-45E0-81D9-F64E0BFA1F1A}">
      <dgm:prSet/>
      <dgm:spPr/>
      <dgm:t>
        <a:bodyPr/>
        <a:lstStyle/>
        <a:p>
          <a:endParaRPr lang="en-US"/>
        </a:p>
      </dgm:t>
    </dgm:pt>
    <dgm:pt modelId="{3D7481C1-A7ED-41BA-8435-BD69BCB33795}">
      <dgm:prSet/>
      <dgm:spPr/>
      <dgm:t>
        <a:bodyPr/>
        <a:lstStyle/>
        <a:p>
          <a:pPr>
            <a:lnSpc>
              <a:spcPct val="100000"/>
            </a:lnSpc>
            <a:defRPr b="1"/>
          </a:pPr>
          <a:r>
            <a:rPr lang="en-US"/>
            <a:t>Schedule </a:t>
          </a:r>
        </a:p>
      </dgm:t>
    </dgm:pt>
    <dgm:pt modelId="{C4787600-3E5D-4CB5-93A3-569CD32989B5}" type="parTrans" cxnId="{BF8F7C34-E66B-4EE7-BEAC-4D03934C8152}">
      <dgm:prSet/>
      <dgm:spPr/>
      <dgm:t>
        <a:bodyPr/>
        <a:lstStyle/>
        <a:p>
          <a:endParaRPr lang="en-US"/>
        </a:p>
      </dgm:t>
    </dgm:pt>
    <dgm:pt modelId="{94FF6934-277F-4EE4-8643-3264DEDF332F}" type="sibTrans" cxnId="{BF8F7C34-E66B-4EE7-BEAC-4D03934C8152}">
      <dgm:prSet/>
      <dgm:spPr/>
      <dgm:t>
        <a:bodyPr/>
        <a:lstStyle/>
        <a:p>
          <a:endParaRPr lang="en-US"/>
        </a:p>
      </dgm:t>
    </dgm:pt>
    <dgm:pt modelId="{1DBA757F-169C-4F75-876A-BABAE857D61F}">
      <dgm:prSet/>
      <dgm:spPr/>
      <dgm:t>
        <a:bodyPr/>
        <a:lstStyle/>
        <a:p>
          <a:pPr>
            <a:lnSpc>
              <a:spcPct val="100000"/>
            </a:lnSpc>
          </a:pPr>
          <a:r>
            <a:rPr lang="en-US" dirty="0"/>
            <a:t>Leave time for breaks, including a break for lunch</a:t>
          </a:r>
        </a:p>
      </dgm:t>
    </dgm:pt>
    <dgm:pt modelId="{B71D31AC-7908-479A-A4F0-2487771F15A0}" type="parTrans" cxnId="{354B53E4-C3D5-40C6-A55E-223E9A0335C0}">
      <dgm:prSet/>
      <dgm:spPr/>
      <dgm:t>
        <a:bodyPr/>
        <a:lstStyle/>
        <a:p>
          <a:endParaRPr lang="en-US"/>
        </a:p>
      </dgm:t>
    </dgm:pt>
    <dgm:pt modelId="{19ABD20A-CDEE-4D8B-B08A-E30DAD3E7C14}" type="sibTrans" cxnId="{354B53E4-C3D5-40C6-A55E-223E9A0335C0}">
      <dgm:prSet/>
      <dgm:spPr/>
      <dgm:t>
        <a:bodyPr/>
        <a:lstStyle/>
        <a:p>
          <a:endParaRPr lang="en-US"/>
        </a:p>
      </dgm:t>
    </dgm:pt>
    <dgm:pt modelId="{67CCA680-B04B-4BF7-9800-F62F89482216}">
      <dgm:prSet/>
      <dgm:spPr/>
      <dgm:t>
        <a:bodyPr/>
        <a:lstStyle/>
        <a:p>
          <a:pPr>
            <a:lnSpc>
              <a:spcPct val="100000"/>
            </a:lnSpc>
          </a:pPr>
          <a:r>
            <a:rPr lang="en-US" dirty="0"/>
            <a:t>Set “work hours” for yourself – try to limit work to these hours</a:t>
          </a:r>
        </a:p>
      </dgm:t>
    </dgm:pt>
    <dgm:pt modelId="{D64B6D18-85AC-4A43-8963-BAEB3245DB00}" type="parTrans" cxnId="{801669C6-1601-40AC-AFA9-D38E2DDABD87}">
      <dgm:prSet/>
      <dgm:spPr/>
      <dgm:t>
        <a:bodyPr/>
        <a:lstStyle/>
        <a:p>
          <a:endParaRPr lang="en-US"/>
        </a:p>
      </dgm:t>
    </dgm:pt>
    <dgm:pt modelId="{1147B747-0899-4A97-B86D-B13E3555FB33}" type="sibTrans" cxnId="{801669C6-1601-40AC-AFA9-D38E2DDABD87}">
      <dgm:prSet/>
      <dgm:spPr/>
      <dgm:t>
        <a:bodyPr/>
        <a:lstStyle/>
        <a:p>
          <a:endParaRPr lang="en-US"/>
        </a:p>
      </dgm:t>
    </dgm:pt>
    <dgm:pt modelId="{A315A906-9857-46D9-9932-F0033E8F5C45}">
      <dgm:prSet/>
      <dgm:spPr/>
      <dgm:t>
        <a:bodyPr/>
        <a:lstStyle/>
        <a:p>
          <a:pPr>
            <a:lnSpc>
              <a:spcPct val="100000"/>
            </a:lnSpc>
            <a:defRPr b="1"/>
          </a:pPr>
          <a:r>
            <a:rPr lang="de-DE"/>
            <a:t>Personal boundaries</a:t>
          </a:r>
          <a:endParaRPr lang="en-US"/>
        </a:p>
      </dgm:t>
    </dgm:pt>
    <dgm:pt modelId="{E78EEE2B-7E7D-4C4F-BFE4-3430663056BF}" type="parTrans" cxnId="{B4D41367-FA2B-4432-A68C-BE4DF04E5383}">
      <dgm:prSet/>
      <dgm:spPr/>
      <dgm:t>
        <a:bodyPr/>
        <a:lstStyle/>
        <a:p>
          <a:endParaRPr lang="en-US"/>
        </a:p>
      </dgm:t>
    </dgm:pt>
    <dgm:pt modelId="{A3CAF82D-6390-4AEA-A705-4669D0141C33}" type="sibTrans" cxnId="{B4D41367-FA2B-4432-A68C-BE4DF04E5383}">
      <dgm:prSet/>
      <dgm:spPr/>
      <dgm:t>
        <a:bodyPr/>
        <a:lstStyle/>
        <a:p>
          <a:endParaRPr lang="en-US"/>
        </a:p>
      </dgm:t>
    </dgm:pt>
    <dgm:pt modelId="{562D8DDC-B18B-4DFF-96D2-9DE3759803BD}">
      <dgm:prSet/>
      <dgm:spPr/>
      <dgm:t>
        <a:bodyPr/>
        <a:lstStyle/>
        <a:p>
          <a:pPr>
            <a:lnSpc>
              <a:spcPct val="100000"/>
            </a:lnSpc>
          </a:pPr>
          <a:r>
            <a:rPr lang="de-DE"/>
            <a:t>Prioritizing yourself is OK</a:t>
          </a:r>
          <a:endParaRPr lang="en-US"/>
        </a:p>
      </dgm:t>
    </dgm:pt>
    <dgm:pt modelId="{7469869A-A7B5-4E4B-9B91-65E9234E1D75}" type="parTrans" cxnId="{9E24183F-18F5-4337-8A1A-D1B2511B1EE9}">
      <dgm:prSet/>
      <dgm:spPr/>
      <dgm:t>
        <a:bodyPr/>
        <a:lstStyle/>
        <a:p>
          <a:endParaRPr lang="en-US"/>
        </a:p>
      </dgm:t>
    </dgm:pt>
    <dgm:pt modelId="{C905E354-9C91-4E6D-8C1D-617C1D1A044A}" type="sibTrans" cxnId="{9E24183F-18F5-4337-8A1A-D1B2511B1EE9}">
      <dgm:prSet/>
      <dgm:spPr/>
      <dgm:t>
        <a:bodyPr/>
        <a:lstStyle/>
        <a:p>
          <a:endParaRPr lang="en-US"/>
        </a:p>
      </dgm:t>
    </dgm:pt>
    <dgm:pt modelId="{00057D4F-1A5A-4ADF-9378-31E983D21DA7}">
      <dgm:prSet/>
      <dgm:spPr/>
      <dgm:t>
        <a:bodyPr/>
        <a:lstStyle/>
        <a:p>
          <a:pPr>
            <a:lnSpc>
              <a:spcPct val="100000"/>
            </a:lnSpc>
          </a:pPr>
          <a:r>
            <a:rPr lang="en-US" dirty="0"/>
            <a:t>Being able to say, "today is not the day" when someone comes to you with something you can't presently deal with</a:t>
          </a:r>
        </a:p>
      </dgm:t>
    </dgm:pt>
    <dgm:pt modelId="{32E5AA76-2D05-4990-B04A-096ADC26E146}" type="parTrans" cxnId="{735C8B1C-B595-46AE-B734-FCF13E771F7D}">
      <dgm:prSet/>
      <dgm:spPr/>
      <dgm:t>
        <a:bodyPr/>
        <a:lstStyle/>
        <a:p>
          <a:endParaRPr lang="en-US"/>
        </a:p>
      </dgm:t>
    </dgm:pt>
    <dgm:pt modelId="{ABCC4068-4277-49A4-9539-1A395EF1FF5F}" type="sibTrans" cxnId="{735C8B1C-B595-46AE-B734-FCF13E771F7D}">
      <dgm:prSet/>
      <dgm:spPr/>
      <dgm:t>
        <a:bodyPr/>
        <a:lstStyle/>
        <a:p>
          <a:endParaRPr lang="en-US"/>
        </a:p>
      </dgm:t>
    </dgm:pt>
    <dgm:pt modelId="{68DAB222-596B-4B11-BEF7-5BD2838718CB}" type="pres">
      <dgm:prSet presAssocID="{7F285836-12E9-4D08-9AAB-95139E5CD273}" presName="root" presStyleCnt="0">
        <dgm:presLayoutVars>
          <dgm:dir/>
          <dgm:resizeHandles val="exact"/>
        </dgm:presLayoutVars>
      </dgm:prSet>
      <dgm:spPr/>
    </dgm:pt>
    <dgm:pt modelId="{404FDD03-F152-4AF9-86A4-71996EE4967F}" type="pres">
      <dgm:prSet presAssocID="{08DD614B-BDC6-4EE1-B64D-1DC494D436EE}" presName="compNode" presStyleCnt="0"/>
      <dgm:spPr/>
    </dgm:pt>
    <dgm:pt modelId="{F5638104-8211-4F74-8E90-5B0B06D98731}" type="pres">
      <dgm:prSet presAssocID="{08DD614B-BDC6-4EE1-B64D-1DC494D436E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tation"/>
        </a:ext>
      </dgm:extLst>
    </dgm:pt>
    <dgm:pt modelId="{BB3B249E-12F4-449C-835B-F305E0322CFD}" type="pres">
      <dgm:prSet presAssocID="{08DD614B-BDC6-4EE1-B64D-1DC494D436EE}" presName="iconSpace" presStyleCnt="0"/>
      <dgm:spPr/>
    </dgm:pt>
    <dgm:pt modelId="{EB6FB38E-B0C6-46EC-80E9-43E39C61AACF}" type="pres">
      <dgm:prSet presAssocID="{08DD614B-BDC6-4EE1-B64D-1DC494D436EE}" presName="parTx" presStyleLbl="revTx" presStyleIdx="0" presStyleCnt="6">
        <dgm:presLayoutVars>
          <dgm:chMax val="0"/>
          <dgm:chPref val="0"/>
        </dgm:presLayoutVars>
      </dgm:prSet>
      <dgm:spPr/>
    </dgm:pt>
    <dgm:pt modelId="{CC5E008D-0D80-4DDC-BD92-A255CF371BBF}" type="pres">
      <dgm:prSet presAssocID="{08DD614B-BDC6-4EE1-B64D-1DC494D436EE}" presName="txSpace" presStyleCnt="0"/>
      <dgm:spPr/>
    </dgm:pt>
    <dgm:pt modelId="{C1163E39-4657-4EDE-9E94-B50545F83E71}" type="pres">
      <dgm:prSet presAssocID="{08DD614B-BDC6-4EE1-B64D-1DC494D436EE}" presName="desTx" presStyleLbl="revTx" presStyleIdx="1" presStyleCnt="6">
        <dgm:presLayoutVars/>
      </dgm:prSet>
      <dgm:spPr/>
    </dgm:pt>
    <dgm:pt modelId="{EBDDA90B-ECCE-46F6-AF49-CC4660CCEFD9}" type="pres">
      <dgm:prSet presAssocID="{03960840-F059-48C0-81B1-C6C80A6172AB}" presName="sibTrans" presStyleCnt="0"/>
      <dgm:spPr/>
    </dgm:pt>
    <dgm:pt modelId="{593AED46-6A28-4FAC-BEEE-CE8F0FEE1832}" type="pres">
      <dgm:prSet presAssocID="{3D7481C1-A7ED-41BA-8435-BD69BCB33795}" presName="compNode" presStyleCnt="0"/>
      <dgm:spPr/>
    </dgm:pt>
    <dgm:pt modelId="{1CDF3BD0-6868-4E33-8CEE-0CCA9AD1FEC1}" type="pres">
      <dgm:prSet presAssocID="{3D7481C1-A7ED-41BA-8435-BD69BCB3379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523A76F8-53DF-4799-B7FD-86582810BD1E}" type="pres">
      <dgm:prSet presAssocID="{3D7481C1-A7ED-41BA-8435-BD69BCB33795}" presName="iconSpace" presStyleCnt="0"/>
      <dgm:spPr/>
    </dgm:pt>
    <dgm:pt modelId="{DF18E294-B8FD-4D1A-BF58-AA555B422646}" type="pres">
      <dgm:prSet presAssocID="{3D7481C1-A7ED-41BA-8435-BD69BCB33795}" presName="parTx" presStyleLbl="revTx" presStyleIdx="2" presStyleCnt="6">
        <dgm:presLayoutVars>
          <dgm:chMax val="0"/>
          <dgm:chPref val="0"/>
        </dgm:presLayoutVars>
      </dgm:prSet>
      <dgm:spPr/>
    </dgm:pt>
    <dgm:pt modelId="{1AC81063-842E-480D-B4FD-2612E003F60C}" type="pres">
      <dgm:prSet presAssocID="{3D7481C1-A7ED-41BA-8435-BD69BCB33795}" presName="txSpace" presStyleCnt="0"/>
      <dgm:spPr/>
    </dgm:pt>
    <dgm:pt modelId="{3D510AA8-BA6B-42AD-AD07-D54CCE66D0BA}" type="pres">
      <dgm:prSet presAssocID="{3D7481C1-A7ED-41BA-8435-BD69BCB33795}" presName="desTx" presStyleLbl="revTx" presStyleIdx="3" presStyleCnt="6">
        <dgm:presLayoutVars/>
      </dgm:prSet>
      <dgm:spPr/>
    </dgm:pt>
    <dgm:pt modelId="{9EF66232-316F-4810-ACA0-F79CAC04E9BB}" type="pres">
      <dgm:prSet presAssocID="{94FF6934-277F-4EE4-8643-3264DEDF332F}" presName="sibTrans" presStyleCnt="0"/>
      <dgm:spPr/>
    </dgm:pt>
    <dgm:pt modelId="{C61B4763-C0FC-4CE4-A71E-BFB25542779D}" type="pres">
      <dgm:prSet presAssocID="{A315A906-9857-46D9-9932-F0033E8F5C45}" presName="compNode" presStyleCnt="0"/>
      <dgm:spPr/>
    </dgm:pt>
    <dgm:pt modelId="{4E533CDE-3685-4A70-86BF-6E1B6BAF11B1}" type="pres">
      <dgm:prSet presAssocID="{A315A906-9857-46D9-9932-F0033E8F5C4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32B56EEB-FB2E-44A2-BFB7-935ECA037BA4}" type="pres">
      <dgm:prSet presAssocID="{A315A906-9857-46D9-9932-F0033E8F5C45}" presName="iconSpace" presStyleCnt="0"/>
      <dgm:spPr/>
    </dgm:pt>
    <dgm:pt modelId="{8419C573-D5E9-43DD-9344-F194A4DAB3D6}" type="pres">
      <dgm:prSet presAssocID="{A315A906-9857-46D9-9932-F0033E8F5C45}" presName="parTx" presStyleLbl="revTx" presStyleIdx="4" presStyleCnt="6">
        <dgm:presLayoutVars>
          <dgm:chMax val="0"/>
          <dgm:chPref val="0"/>
        </dgm:presLayoutVars>
      </dgm:prSet>
      <dgm:spPr/>
    </dgm:pt>
    <dgm:pt modelId="{AF8CC36A-EBA4-40EA-B093-50FD56F10A3F}" type="pres">
      <dgm:prSet presAssocID="{A315A906-9857-46D9-9932-F0033E8F5C45}" presName="txSpace" presStyleCnt="0"/>
      <dgm:spPr/>
    </dgm:pt>
    <dgm:pt modelId="{FE8C09D9-ED87-4999-8DE4-F5D687F99ED1}" type="pres">
      <dgm:prSet presAssocID="{A315A906-9857-46D9-9932-F0033E8F5C45}" presName="desTx" presStyleLbl="revTx" presStyleIdx="5" presStyleCnt="6">
        <dgm:presLayoutVars/>
      </dgm:prSet>
      <dgm:spPr/>
    </dgm:pt>
  </dgm:ptLst>
  <dgm:cxnLst>
    <dgm:cxn modelId="{24128202-2A44-DE40-A220-EEA5097BC1DF}" type="presOf" srcId="{1DBA757F-169C-4F75-876A-BABAE857D61F}" destId="{3D510AA8-BA6B-42AD-AD07-D54CCE66D0BA}" srcOrd="0" destOrd="0" presId="urn:microsoft.com/office/officeart/2018/2/layout/IconLabelDescriptionList"/>
    <dgm:cxn modelId="{02F40116-A7EA-6F41-A044-3520815BEE40}" type="presOf" srcId="{9CC9ABB2-E7DC-4C9D-AA06-31B48440E4AC}" destId="{C1163E39-4657-4EDE-9E94-B50545F83E71}" srcOrd="0" destOrd="0" presId="urn:microsoft.com/office/officeart/2018/2/layout/IconLabelDescriptionList"/>
    <dgm:cxn modelId="{735C8B1C-B595-46AE-B734-FCF13E771F7D}" srcId="{A315A906-9857-46D9-9932-F0033E8F5C45}" destId="{00057D4F-1A5A-4ADF-9378-31E983D21DA7}" srcOrd="1" destOrd="0" parTransId="{32E5AA76-2D05-4990-B04A-096ADC26E146}" sibTransId="{ABCC4068-4277-49A4-9539-1A395EF1FF5F}"/>
    <dgm:cxn modelId="{03D2D41F-EAA7-9444-9E60-6A280AE491A3}" type="presOf" srcId="{08DD614B-BDC6-4EE1-B64D-1DC494D436EE}" destId="{EB6FB38E-B0C6-46EC-80E9-43E39C61AACF}" srcOrd="0" destOrd="0" presId="urn:microsoft.com/office/officeart/2018/2/layout/IconLabelDescriptionList"/>
    <dgm:cxn modelId="{FB727E31-5C63-2F4C-A061-FDB0032A2EA9}" type="presOf" srcId="{00057D4F-1A5A-4ADF-9378-31E983D21DA7}" destId="{FE8C09D9-ED87-4999-8DE4-F5D687F99ED1}" srcOrd="0" destOrd="1" presId="urn:microsoft.com/office/officeart/2018/2/layout/IconLabelDescriptionList"/>
    <dgm:cxn modelId="{BF8F7C34-E66B-4EE7-BEAC-4D03934C8152}" srcId="{7F285836-12E9-4D08-9AAB-95139E5CD273}" destId="{3D7481C1-A7ED-41BA-8435-BD69BCB33795}" srcOrd="1" destOrd="0" parTransId="{C4787600-3E5D-4CB5-93A3-569CD32989B5}" sibTransId="{94FF6934-277F-4EE4-8643-3264DEDF332F}"/>
    <dgm:cxn modelId="{9E24183F-18F5-4337-8A1A-D1B2511B1EE9}" srcId="{A315A906-9857-46D9-9932-F0033E8F5C45}" destId="{562D8DDC-B18B-4DFF-96D2-9DE3759803BD}" srcOrd="0" destOrd="0" parTransId="{7469869A-A7B5-4E4B-9B91-65E9234E1D75}" sibTransId="{C905E354-9C91-4E6D-8C1D-617C1D1A044A}"/>
    <dgm:cxn modelId="{B4D41367-FA2B-4432-A68C-BE4DF04E5383}" srcId="{7F285836-12E9-4D08-9AAB-95139E5CD273}" destId="{A315A906-9857-46D9-9932-F0033E8F5C45}" srcOrd="2" destOrd="0" parTransId="{E78EEE2B-7E7D-4C4F-BFE4-3430663056BF}" sibTransId="{A3CAF82D-6390-4AEA-A705-4669D0141C33}"/>
    <dgm:cxn modelId="{E6AF278B-58C7-4463-A8A4-3FCAD6259F4B}" srcId="{7F285836-12E9-4D08-9AAB-95139E5CD273}" destId="{08DD614B-BDC6-4EE1-B64D-1DC494D436EE}" srcOrd="0" destOrd="0" parTransId="{63E4BD52-54A2-4EF1-B47C-6A7C61E6A3E0}" sibTransId="{03960840-F059-48C0-81B1-C6C80A6172AB}"/>
    <dgm:cxn modelId="{EB772592-1D2C-3346-8154-8DEDA3623C5A}" type="presOf" srcId="{67CCA680-B04B-4BF7-9800-F62F89482216}" destId="{3D510AA8-BA6B-42AD-AD07-D54CCE66D0BA}" srcOrd="0" destOrd="1" presId="urn:microsoft.com/office/officeart/2018/2/layout/IconLabelDescriptionList"/>
    <dgm:cxn modelId="{82785996-8AE4-4744-8E41-47D8D1C49728}" type="presOf" srcId="{A315A906-9857-46D9-9932-F0033E8F5C45}" destId="{8419C573-D5E9-43DD-9344-F194A4DAB3D6}" srcOrd="0" destOrd="0" presId="urn:microsoft.com/office/officeart/2018/2/layout/IconLabelDescriptionList"/>
    <dgm:cxn modelId="{39A89A9E-6AC9-934F-8BC2-126173C4B5B8}" type="presOf" srcId="{562D8DDC-B18B-4DFF-96D2-9DE3759803BD}" destId="{FE8C09D9-ED87-4999-8DE4-F5D687F99ED1}" srcOrd="0" destOrd="0" presId="urn:microsoft.com/office/officeart/2018/2/layout/IconLabelDescriptionList"/>
    <dgm:cxn modelId="{CAB493A4-211B-B142-A487-E28C1C2E9293}" type="presOf" srcId="{7F285836-12E9-4D08-9AAB-95139E5CD273}" destId="{68DAB222-596B-4B11-BEF7-5BD2838718CB}" srcOrd="0" destOrd="0" presId="urn:microsoft.com/office/officeart/2018/2/layout/IconLabelDescriptionList"/>
    <dgm:cxn modelId="{6FA18DB3-5D7D-E44B-A802-7978AA82EFF0}" type="presOf" srcId="{3D7481C1-A7ED-41BA-8435-BD69BCB33795}" destId="{DF18E294-B8FD-4D1A-BF58-AA555B422646}" srcOrd="0" destOrd="0" presId="urn:microsoft.com/office/officeart/2018/2/layout/IconLabelDescriptionList"/>
    <dgm:cxn modelId="{801669C6-1601-40AC-AFA9-D38E2DDABD87}" srcId="{3D7481C1-A7ED-41BA-8435-BD69BCB33795}" destId="{67CCA680-B04B-4BF7-9800-F62F89482216}" srcOrd="1" destOrd="0" parTransId="{D64B6D18-85AC-4A43-8963-BAEB3245DB00}" sibTransId="{1147B747-0899-4A97-B86D-B13E3555FB33}"/>
    <dgm:cxn modelId="{752FF4CE-EBC6-45E0-81D9-F64E0BFA1F1A}" srcId="{08DD614B-BDC6-4EE1-B64D-1DC494D436EE}" destId="{9CC9ABB2-E7DC-4C9D-AA06-31B48440E4AC}" srcOrd="0" destOrd="0" parTransId="{8EE43B92-4BC4-453B-BA88-1229C7EB79BC}" sibTransId="{89A4DCA6-3E18-4A63-821C-8FC7AF1ACC36}"/>
    <dgm:cxn modelId="{354B53E4-C3D5-40C6-A55E-223E9A0335C0}" srcId="{3D7481C1-A7ED-41BA-8435-BD69BCB33795}" destId="{1DBA757F-169C-4F75-876A-BABAE857D61F}" srcOrd="0" destOrd="0" parTransId="{B71D31AC-7908-479A-A4F0-2487771F15A0}" sibTransId="{19ABD20A-CDEE-4D8B-B08A-E30DAD3E7C14}"/>
    <dgm:cxn modelId="{835808D2-D06E-FA4D-9AA4-4095B3173DD3}" type="presParOf" srcId="{68DAB222-596B-4B11-BEF7-5BD2838718CB}" destId="{404FDD03-F152-4AF9-86A4-71996EE4967F}" srcOrd="0" destOrd="0" presId="urn:microsoft.com/office/officeart/2018/2/layout/IconLabelDescriptionList"/>
    <dgm:cxn modelId="{DA45946C-6D25-6B4F-9433-1D66BB0CE894}" type="presParOf" srcId="{404FDD03-F152-4AF9-86A4-71996EE4967F}" destId="{F5638104-8211-4F74-8E90-5B0B06D98731}" srcOrd="0" destOrd="0" presId="urn:microsoft.com/office/officeart/2018/2/layout/IconLabelDescriptionList"/>
    <dgm:cxn modelId="{14E7237C-89CA-C945-BD9E-067B8F6131F9}" type="presParOf" srcId="{404FDD03-F152-4AF9-86A4-71996EE4967F}" destId="{BB3B249E-12F4-449C-835B-F305E0322CFD}" srcOrd="1" destOrd="0" presId="urn:microsoft.com/office/officeart/2018/2/layout/IconLabelDescriptionList"/>
    <dgm:cxn modelId="{E69F8A3C-6AE8-2847-89BE-7F0163E89547}" type="presParOf" srcId="{404FDD03-F152-4AF9-86A4-71996EE4967F}" destId="{EB6FB38E-B0C6-46EC-80E9-43E39C61AACF}" srcOrd="2" destOrd="0" presId="urn:microsoft.com/office/officeart/2018/2/layout/IconLabelDescriptionList"/>
    <dgm:cxn modelId="{A138CE3F-0BE7-9A47-B0F3-F5557052916B}" type="presParOf" srcId="{404FDD03-F152-4AF9-86A4-71996EE4967F}" destId="{CC5E008D-0D80-4DDC-BD92-A255CF371BBF}" srcOrd="3" destOrd="0" presId="urn:microsoft.com/office/officeart/2018/2/layout/IconLabelDescriptionList"/>
    <dgm:cxn modelId="{3731A1A0-EFA9-134E-9E52-3124B781137D}" type="presParOf" srcId="{404FDD03-F152-4AF9-86A4-71996EE4967F}" destId="{C1163E39-4657-4EDE-9E94-B50545F83E71}" srcOrd="4" destOrd="0" presId="urn:microsoft.com/office/officeart/2018/2/layout/IconLabelDescriptionList"/>
    <dgm:cxn modelId="{304EB269-31D0-DD4B-81BE-22C5FC7BD9BB}" type="presParOf" srcId="{68DAB222-596B-4B11-BEF7-5BD2838718CB}" destId="{EBDDA90B-ECCE-46F6-AF49-CC4660CCEFD9}" srcOrd="1" destOrd="0" presId="urn:microsoft.com/office/officeart/2018/2/layout/IconLabelDescriptionList"/>
    <dgm:cxn modelId="{FFD36200-E05D-8746-8774-25AFF5FF1A95}" type="presParOf" srcId="{68DAB222-596B-4B11-BEF7-5BD2838718CB}" destId="{593AED46-6A28-4FAC-BEEE-CE8F0FEE1832}" srcOrd="2" destOrd="0" presId="urn:microsoft.com/office/officeart/2018/2/layout/IconLabelDescriptionList"/>
    <dgm:cxn modelId="{2CFCBEB9-12EC-914A-8A6C-7B1B29FAAC3E}" type="presParOf" srcId="{593AED46-6A28-4FAC-BEEE-CE8F0FEE1832}" destId="{1CDF3BD0-6868-4E33-8CEE-0CCA9AD1FEC1}" srcOrd="0" destOrd="0" presId="urn:microsoft.com/office/officeart/2018/2/layout/IconLabelDescriptionList"/>
    <dgm:cxn modelId="{5EED96F0-944A-8540-A968-E5E8619A09BB}" type="presParOf" srcId="{593AED46-6A28-4FAC-BEEE-CE8F0FEE1832}" destId="{523A76F8-53DF-4799-B7FD-86582810BD1E}" srcOrd="1" destOrd="0" presId="urn:microsoft.com/office/officeart/2018/2/layout/IconLabelDescriptionList"/>
    <dgm:cxn modelId="{EB1C87C9-E507-A548-9E1A-7DFCF2DCC5EA}" type="presParOf" srcId="{593AED46-6A28-4FAC-BEEE-CE8F0FEE1832}" destId="{DF18E294-B8FD-4D1A-BF58-AA555B422646}" srcOrd="2" destOrd="0" presId="urn:microsoft.com/office/officeart/2018/2/layout/IconLabelDescriptionList"/>
    <dgm:cxn modelId="{8930E31D-113A-0B4E-83E2-9BB42E0D7B9A}" type="presParOf" srcId="{593AED46-6A28-4FAC-BEEE-CE8F0FEE1832}" destId="{1AC81063-842E-480D-B4FD-2612E003F60C}" srcOrd="3" destOrd="0" presId="urn:microsoft.com/office/officeart/2018/2/layout/IconLabelDescriptionList"/>
    <dgm:cxn modelId="{6849E2B9-00FC-0E42-BCCB-D7C685B84F17}" type="presParOf" srcId="{593AED46-6A28-4FAC-BEEE-CE8F0FEE1832}" destId="{3D510AA8-BA6B-42AD-AD07-D54CCE66D0BA}" srcOrd="4" destOrd="0" presId="urn:microsoft.com/office/officeart/2018/2/layout/IconLabelDescriptionList"/>
    <dgm:cxn modelId="{2831423D-7AB1-B440-BC26-82EDDFD806EE}" type="presParOf" srcId="{68DAB222-596B-4B11-BEF7-5BD2838718CB}" destId="{9EF66232-316F-4810-ACA0-F79CAC04E9BB}" srcOrd="3" destOrd="0" presId="urn:microsoft.com/office/officeart/2018/2/layout/IconLabelDescriptionList"/>
    <dgm:cxn modelId="{59012BA3-90D1-EB4E-875A-1CF09A902A2F}" type="presParOf" srcId="{68DAB222-596B-4B11-BEF7-5BD2838718CB}" destId="{C61B4763-C0FC-4CE4-A71E-BFB25542779D}" srcOrd="4" destOrd="0" presId="urn:microsoft.com/office/officeart/2018/2/layout/IconLabelDescriptionList"/>
    <dgm:cxn modelId="{52F0B683-D3A4-564F-BE5F-0B27D6A8A23D}" type="presParOf" srcId="{C61B4763-C0FC-4CE4-A71E-BFB25542779D}" destId="{4E533CDE-3685-4A70-86BF-6E1B6BAF11B1}" srcOrd="0" destOrd="0" presId="urn:microsoft.com/office/officeart/2018/2/layout/IconLabelDescriptionList"/>
    <dgm:cxn modelId="{462AAA06-C574-094D-9D65-148AD3DEC63E}" type="presParOf" srcId="{C61B4763-C0FC-4CE4-A71E-BFB25542779D}" destId="{32B56EEB-FB2E-44A2-BFB7-935ECA037BA4}" srcOrd="1" destOrd="0" presId="urn:microsoft.com/office/officeart/2018/2/layout/IconLabelDescriptionList"/>
    <dgm:cxn modelId="{6B9B4948-C082-BD4A-91CC-E7ACFDEE4842}" type="presParOf" srcId="{C61B4763-C0FC-4CE4-A71E-BFB25542779D}" destId="{8419C573-D5E9-43DD-9344-F194A4DAB3D6}" srcOrd="2" destOrd="0" presId="urn:microsoft.com/office/officeart/2018/2/layout/IconLabelDescriptionList"/>
    <dgm:cxn modelId="{F5B7604E-89DB-EC41-9C31-C613E8D10E75}" type="presParOf" srcId="{C61B4763-C0FC-4CE4-A71E-BFB25542779D}" destId="{AF8CC36A-EBA4-40EA-B093-50FD56F10A3F}" srcOrd="3" destOrd="0" presId="urn:microsoft.com/office/officeart/2018/2/layout/IconLabelDescriptionList"/>
    <dgm:cxn modelId="{EEFBAC01-7339-134E-AABF-645A871AD1FC}" type="presParOf" srcId="{C61B4763-C0FC-4CE4-A71E-BFB25542779D}" destId="{FE8C09D9-ED87-4999-8DE4-F5D687F99ED1}"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D64AC2-0444-427E-A8EC-2D76256692E9}"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B02DEC9C-9CB4-4F9B-8681-71A9176952EE}">
      <dgm:prSet custT="1"/>
      <dgm:spPr/>
      <dgm:t>
        <a:bodyPr/>
        <a:lstStyle/>
        <a:p>
          <a:r>
            <a:rPr lang="en-US" sz="2000" dirty="0"/>
            <a:t>Encourage leaders to </a:t>
          </a:r>
          <a:r>
            <a:rPr lang="en-US" sz="2000" b="1" dirty="0"/>
            <a:t>model and prioritize openness and self-care</a:t>
          </a:r>
          <a:endParaRPr lang="en-US" sz="2000" dirty="0"/>
        </a:p>
      </dgm:t>
    </dgm:pt>
    <dgm:pt modelId="{30271664-8867-4DA7-B67F-36B71A95BD64}" type="parTrans" cxnId="{2A65C810-B101-435B-AB19-41DB41083FB4}">
      <dgm:prSet/>
      <dgm:spPr/>
      <dgm:t>
        <a:bodyPr/>
        <a:lstStyle/>
        <a:p>
          <a:endParaRPr lang="en-US"/>
        </a:p>
      </dgm:t>
    </dgm:pt>
    <dgm:pt modelId="{3321F391-AAA2-4BEF-9C91-98AAF9305EFD}" type="sibTrans" cxnId="{2A65C810-B101-435B-AB19-41DB41083FB4}">
      <dgm:prSet/>
      <dgm:spPr/>
      <dgm:t>
        <a:bodyPr/>
        <a:lstStyle/>
        <a:p>
          <a:endParaRPr lang="en-US"/>
        </a:p>
      </dgm:t>
    </dgm:pt>
    <dgm:pt modelId="{A50D6F48-ABE2-4337-AF76-B950EDE417F3}">
      <dgm:prSet custT="1"/>
      <dgm:spPr/>
      <dgm:t>
        <a:bodyPr/>
        <a:lstStyle/>
        <a:p>
          <a:r>
            <a:rPr lang="en-US" sz="1800" dirty="0"/>
            <a:t>Department leaders should not just ask others to share, but should open by sharing themselves</a:t>
          </a:r>
        </a:p>
      </dgm:t>
    </dgm:pt>
    <dgm:pt modelId="{DE043321-B73C-492D-9882-95A3C44E43DD}" type="parTrans" cxnId="{AC63CE9D-9930-4380-AB4E-A13B63E47F26}">
      <dgm:prSet/>
      <dgm:spPr/>
      <dgm:t>
        <a:bodyPr/>
        <a:lstStyle/>
        <a:p>
          <a:endParaRPr lang="en-US"/>
        </a:p>
      </dgm:t>
    </dgm:pt>
    <dgm:pt modelId="{35F2F700-9983-42FB-A5EB-604AA24E1829}" type="sibTrans" cxnId="{AC63CE9D-9930-4380-AB4E-A13B63E47F26}">
      <dgm:prSet/>
      <dgm:spPr/>
      <dgm:t>
        <a:bodyPr/>
        <a:lstStyle/>
        <a:p>
          <a:endParaRPr lang="en-US"/>
        </a:p>
      </dgm:t>
    </dgm:pt>
    <dgm:pt modelId="{EBBAD790-3775-4995-BC44-B6BF7ECC34A9}">
      <dgm:prSet custT="1"/>
      <dgm:spPr/>
      <dgm:t>
        <a:bodyPr/>
        <a:lstStyle/>
        <a:p>
          <a:r>
            <a:rPr lang="en-US" sz="1800" dirty="0"/>
            <a:t>Leaders should model importance of self-care and social support by incorporating related exercises into team meetings</a:t>
          </a:r>
        </a:p>
      </dgm:t>
    </dgm:pt>
    <dgm:pt modelId="{AD131F75-D87D-4598-996F-740AB6396C8C}" type="parTrans" cxnId="{26C21596-D22C-445C-9C59-4D4556A31FDF}">
      <dgm:prSet/>
      <dgm:spPr/>
      <dgm:t>
        <a:bodyPr/>
        <a:lstStyle/>
        <a:p>
          <a:endParaRPr lang="en-US"/>
        </a:p>
      </dgm:t>
    </dgm:pt>
    <dgm:pt modelId="{8193B616-F28E-4ABF-B7A8-D18B4B21BA04}" type="sibTrans" cxnId="{26C21596-D22C-445C-9C59-4D4556A31FDF}">
      <dgm:prSet/>
      <dgm:spPr/>
      <dgm:t>
        <a:bodyPr/>
        <a:lstStyle/>
        <a:p>
          <a:endParaRPr lang="en-US"/>
        </a:p>
      </dgm:t>
    </dgm:pt>
    <dgm:pt modelId="{1B72F4DC-9AF5-4CA3-AACD-6BD550E66106}">
      <dgm:prSet custT="1"/>
      <dgm:spPr/>
      <dgm:t>
        <a:bodyPr/>
        <a:lstStyle/>
        <a:p>
          <a:r>
            <a:rPr lang="en-US" sz="2000" b="1" dirty="0"/>
            <a:t>Resilient Teams</a:t>
          </a:r>
        </a:p>
      </dgm:t>
    </dgm:pt>
    <dgm:pt modelId="{15DBCCC7-4C74-4849-9A79-6908DE08AC98}" type="parTrans" cxnId="{26BF4CF7-BCB3-4F30-AFDD-A6A36A5957EC}">
      <dgm:prSet/>
      <dgm:spPr/>
      <dgm:t>
        <a:bodyPr/>
        <a:lstStyle/>
        <a:p>
          <a:endParaRPr lang="en-US"/>
        </a:p>
      </dgm:t>
    </dgm:pt>
    <dgm:pt modelId="{979A0724-9C55-4821-B5CF-AF7F3316EE0D}" type="sibTrans" cxnId="{26BF4CF7-BCB3-4F30-AFDD-A6A36A5957EC}">
      <dgm:prSet/>
      <dgm:spPr/>
      <dgm:t>
        <a:bodyPr/>
        <a:lstStyle/>
        <a:p>
          <a:endParaRPr lang="en-US"/>
        </a:p>
      </dgm:t>
    </dgm:pt>
    <dgm:pt modelId="{CED636EC-C05F-4180-98B3-6210847442A4}">
      <dgm:prSet custT="1"/>
      <dgm:spPr/>
      <dgm:t>
        <a:bodyPr/>
        <a:lstStyle/>
        <a:p>
          <a:r>
            <a:rPr lang="en-US" sz="1800" dirty="0"/>
            <a:t>Trust each other</a:t>
          </a:r>
        </a:p>
      </dgm:t>
    </dgm:pt>
    <dgm:pt modelId="{0EDC35BC-77E3-4C88-8BFE-F2BEFD11B81A}" type="parTrans" cxnId="{653DD8A8-05AA-4F6B-8DE1-94E79D8D7672}">
      <dgm:prSet/>
      <dgm:spPr/>
      <dgm:t>
        <a:bodyPr/>
        <a:lstStyle/>
        <a:p>
          <a:endParaRPr lang="en-US"/>
        </a:p>
      </dgm:t>
    </dgm:pt>
    <dgm:pt modelId="{97322C2F-7CFF-415D-B007-213AA11FD0C1}" type="sibTrans" cxnId="{653DD8A8-05AA-4F6B-8DE1-94E79D8D7672}">
      <dgm:prSet/>
      <dgm:spPr/>
      <dgm:t>
        <a:bodyPr/>
        <a:lstStyle/>
        <a:p>
          <a:endParaRPr lang="en-US"/>
        </a:p>
      </dgm:t>
    </dgm:pt>
    <dgm:pt modelId="{0C401E44-24AD-4F30-8FD4-EAB7D27FB08F}">
      <dgm:prSet custT="1"/>
      <dgm:spPr/>
      <dgm:t>
        <a:bodyPr/>
        <a:lstStyle/>
        <a:p>
          <a:r>
            <a:rPr lang="en-US" sz="1800" dirty="0"/>
            <a:t>Feel a strong sense of belonging (“We’re all in this together”) </a:t>
          </a:r>
        </a:p>
      </dgm:t>
    </dgm:pt>
    <dgm:pt modelId="{A6C63714-B9AD-4910-BB6F-E49F6089023C}" type="parTrans" cxnId="{FE3B1D7E-3529-45A1-B700-E8E582737E35}">
      <dgm:prSet/>
      <dgm:spPr/>
      <dgm:t>
        <a:bodyPr/>
        <a:lstStyle/>
        <a:p>
          <a:endParaRPr lang="en-US"/>
        </a:p>
      </dgm:t>
    </dgm:pt>
    <dgm:pt modelId="{4D6852F5-72C7-4CC3-B9F2-97EDC1BB4283}" type="sibTrans" cxnId="{FE3B1D7E-3529-45A1-B700-E8E582737E35}">
      <dgm:prSet/>
      <dgm:spPr/>
      <dgm:t>
        <a:bodyPr/>
        <a:lstStyle/>
        <a:p>
          <a:endParaRPr lang="en-US"/>
        </a:p>
      </dgm:t>
    </dgm:pt>
    <dgm:pt modelId="{DE5E808C-59AA-4F64-8F69-6F232D6A6147}">
      <dgm:prSet custT="1"/>
      <dgm:spPr/>
      <dgm:t>
        <a:bodyPr/>
        <a:lstStyle/>
        <a:p>
          <a:r>
            <a:rPr lang="en-US" sz="1800" dirty="0"/>
            <a:t>Feel valued by leadership</a:t>
          </a:r>
        </a:p>
      </dgm:t>
    </dgm:pt>
    <dgm:pt modelId="{5F587EE3-C608-46C4-8CB3-BB8AF6EA754E}" type="parTrans" cxnId="{3F07B319-29B7-433F-8E11-7446609FCBD9}">
      <dgm:prSet/>
      <dgm:spPr/>
      <dgm:t>
        <a:bodyPr/>
        <a:lstStyle/>
        <a:p>
          <a:endParaRPr lang="en-US"/>
        </a:p>
      </dgm:t>
    </dgm:pt>
    <dgm:pt modelId="{D7010D73-E6AA-4F7A-BDF7-C817BDF677D0}" type="sibTrans" cxnId="{3F07B319-29B7-433F-8E11-7446609FCBD9}">
      <dgm:prSet/>
      <dgm:spPr/>
      <dgm:t>
        <a:bodyPr/>
        <a:lstStyle/>
        <a:p>
          <a:endParaRPr lang="en-US"/>
        </a:p>
      </dgm:t>
    </dgm:pt>
    <dgm:pt modelId="{B420F963-D719-41F7-9FB5-7703B7A52E4B}">
      <dgm:prSet custT="1"/>
      <dgm:spPr/>
      <dgm:t>
        <a:bodyPr/>
        <a:lstStyle/>
        <a:p>
          <a:r>
            <a:rPr lang="en-US" sz="1800" dirty="0"/>
            <a:t>Express gratitude to each other</a:t>
          </a:r>
        </a:p>
      </dgm:t>
    </dgm:pt>
    <dgm:pt modelId="{A507B655-5B04-4254-B1D1-64BFF0027BE5}" type="parTrans" cxnId="{95D48076-4BA7-498C-B999-112B3F10EE99}">
      <dgm:prSet/>
      <dgm:spPr/>
      <dgm:t>
        <a:bodyPr/>
        <a:lstStyle/>
        <a:p>
          <a:endParaRPr lang="en-US"/>
        </a:p>
      </dgm:t>
    </dgm:pt>
    <dgm:pt modelId="{B9FB8F44-6DE7-4302-9A77-43215A8DC02D}" type="sibTrans" cxnId="{95D48076-4BA7-498C-B999-112B3F10EE99}">
      <dgm:prSet/>
      <dgm:spPr/>
      <dgm:t>
        <a:bodyPr/>
        <a:lstStyle/>
        <a:p>
          <a:endParaRPr lang="en-US"/>
        </a:p>
      </dgm:t>
    </dgm:pt>
    <dgm:pt modelId="{DF7A1C02-B977-4D7C-BAA3-BCD01FEAC920}">
      <dgm:prSet custT="1"/>
      <dgm:spPr/>
      <dgm:t>
        <a:bodyPr/>
        <a:lstStyle/>
        <a:p>
          <a:r>
            <a:rPr lang="en-US" sz="2000" b="1" dirty="0"/>
            <a:t>Building Hope</a:t>
          </a:r>
          <a:endParaRPr lang="en-US" sz="2000" dirty="0"/>
        </a:p>
      </dgm:t>
    </dgm:pt>
    <dgm:pt modelId="{95E2BEDF-7F89-43C1-A44D-360E852052C4}" type="parTrans" cxnId="{54D43D2F-3D07-4427-966E-15AE9A629314}">
      <dgm:prSet/>
      <dgm:spPr/>
      <dgm:t>
        <a:bodyPr/>
        <a:lstStyle/>
        <a:p>
          <a:endParaRPr lang="en-US"/>
        </a:p>
      </dgm:t>
    </dgm:pt>
    <dgm:pt modelId="{6463F72E-8B4D-4976-8271-67EE3DD3F0A6}" type="sibTrans" cxnId="{54D43D2F-3D07-4427-966E-15AE9A629314}">
      <dgm:prSet/>
      <dgm:spPr/>
      <dgm:t>
        <a:bodyPr/>
        <a:lstStyle/>
        <a:p>
          <a:endParaRPr lang="en-US"/>
        </a:p>
      </dgm:t>
    </dgm:pt>
    <dgm:pt modelId="{05EE2B10-A8A1-4A99-8310-48BA5CAF9619}">
      <dgm:prSet/>
      <dgm:spPr/>
      <dgm:t>
        <a:bodyPr/>
        <a:lstStyle/>
        <a:p>
          <a:r>
            <a:rPr lang="en-US" dirty="0"/>
            <a:t>Teams need hope to maintain energy and motivation</a:t>
          </a:r>
        </a:p>
      </dgm:t>
    </dgm:pt>
    <dgm:pt modelId="{2A1BD162-6B18-4591-AF4C-D5CF5058D4EC}" type="parTrans" cxnId="{AE7E3499-DBAE-4B83-A365-014E7CB47E77}">
      <dgm:prSet/>
      <dgm:spPr/>
      <dgm:t>
        <a:bodyPr/>
        <a:lstStyle/>
        <a:p>
          <a:endParaRPr lang="en-US"/>
        </a:p>
      </dgm:t>
    </dgm:pt>
    <dgm:pt modelId="{4AF66C20-3828-47D9-9EB9-15C77F806875}" type="sibTrans" cxnId="{AE7E3499-DBAE-4B83-A365-014E7CB47E77}">
      <dgm:prSet/>
      <dgm:spPr/>
      <dgm:t>
        <a:bodyPr/>
        <a:lstStyle/>
        <a:p>
          <a:endParaRPr lang="en-US"/>
        </a:p>
      </dgm:t>
    </dgm:pt>
    <dgm:pt modelId="{FBD9C9EA-B063-4F52-B995-04B112F67BF8}">
      <dgm:prSet/>
      <dgm:spPr/>
      <dgm:t>
        <a:bodyPr/>
        <a:lstStyle/>
        <a:p>
          <a:r>
            <a:rPr lang="en-US"/>
            <a:t>Encourage looking for small positives, sources of meaning, and local solutions</a:t>
          </a:r>
        </a:p>
      </dgm:t>
    </dgm:pt>
    <dgm:pt modelId="{72581B8B-B33F-441A-A5B1-8BE254ECBCC6}" type="parTrans" cxnId="{EAA277D8-2605-4467-AE4D-8EE1EE22A8B2}">
      <dgm:prSet/>
      <dgm:spPr/>
      <dgm:t>
        <a:bodyPr/>
        <a:lstStyle/>
        <a:p>
          <a:endParaRPr lang="en-US"/>
        </a:p>
      </dgm:t>
    </dgm:pt>
    <dgm:pt modelId="{2DC61084-CC35-428A-A4F6-7ADEC3337F0E}" type="sibTrans" cxnId="{EAA277D8-2605-4467-AE4D-8EE1EE22A8B2}">
      <dgm:prSet/>
      <dgm:spPr/>
      <dgm:t>
        <a:bodyPr/>
        <a:lstStyle/>
        <a:p>
          <a:endParaRPr lang="en-US"/>
        </a:p>
      </dgm:t>
    </dgm:pt>
    <dgm:pt modelId="{FA7F45E4-DD35-214D-979C-C635D695696F}" type="pres">
      <dgm:prSet presAssocID="{92D64AC2-0444-427E-A8EC-2D76256692E9}" presName="Name0" presStyleCnt="0">
        <dgm:presLayoutVars>
          <dgm:dir/>
          <dgm:animLvl val="lvl"/>
          <dgm:resizeHandles val="exact"/>
        </dgm:presLayoutVars>
      </dgm:prSet>
      <dgm:spPr/>
    </dgm:pt>
    <dgm:pt modelId="{BC7086C5-7E21-374B-9341-4E0120DF2ABE}" type="pres">
      <dgm:prSet presAssocID="{B02DEC9C-9CB4-4F9B-8681-71A9176952EE}" presName="linNode" presStyleCnt="0"/>
      <dgm:spPr/>
    </dgm:pt>
    <dgm:pt modelId="{96FD2B56-A823-7E42-961C-DF8888C696E7}" type="pres">
      <dgm:prSet presAssocID="{B02DEC9C-9CB4-4F9B-8681-71A9176952EE}" presName="parentText" presStyleLbl="node1" presStyleIdx="0" presStyleCnt="3" custScaleX="104573" custScaleY="76990">
        <dgm:presLayoutVars>
          <dgm:chMax val="1"/>
          <dgm:bulletEnabled val="1"/>
        </dgm:presLayoutVars>
      </dgm:prSet>
      <dgm:spPr/>
    </dgm:pt>
    <dgm:pt modelId="{0B7719EE-97D8-624E-9CF7-EAE6B5955B5A}" type="pres">
      <dgm:prSet presAssocID="{B02DEC9C-9CB4-4F9B-8681-71A9176952EE}" presName="descendantText" presStyleLbl="alignAccFollowNode1" presStyleIdx="0" presStyleCnt="3">
        <dgm:presLayoutVars>
          <dgm:bulletEnabled val="1"/>
        </dgm:presLayoutVars>
      </dgm:prSet>
      <dgm:spPr/>
    </dgm:pt>
    <dgm:pt modelId="{0DFBB93C-F5B8-2348-9F46-B51D8265AB0D}" type="pres">
      <dgm:prSet presAssocID="{3321F391-AAA2-4BEF-9C91-98AAF9305EFD}" presName="sp" presStyleCnt="0"/>
      <dgm:spPr/>
    </dgm:pt>
    <dgm:pt modelId="{0DB4A2D2-1376-4544-971C-74C08ED464A3}" type="pres">
      <dgm:prSet presAssocID="{1B72F4DC-9AF5-4CA3-AACD-6BD550E66106}" presName="linNode" presStyleCnt="0"/>
      <dgm:spPr/>
    </dgm:pt>
    <dgm:pt modelId="{80B5653D-02F6-B84E-8897-CD40DD5DA1A5}" type="pres">
      <dgm:prSet presAssocID="{1B72F4DC-9AF5-4CA3-AACD-6BD550E66106}" presName="parentText" presStyleLbl="node1" presStyleIdx="1" presStyleCnt="3" custScaleX="104573" custScaleY="76990">
        <dgm:presLayoutVars>
          <dgm:chMax val="1"/>
          <dgm:bulletEnabled val="1"/>
        </dgm:presLayoutVars>
      </dgm:prSet>
      <dgm:spPr/>
    </dgm:pt>
    <dgm:pt modelId="{4E7054BF-91D4-4447-B5B4-0767DD90150E}" type="pres">
      <dgm:prSet presAssocID="{1B72F4DC-9AF5-4CA3-AACD-6BD550E66106}" presName="descendantText" presStyleLbl="alignAccFollowNode1" presStyleIdx="1" presStyleCnt="3">
        <dgm:presLayoutVars>
          <dgm:bulletEnabled val="1"/>
        </dgm:presLayoutVars>
      </dgm:prSet>
      <dgm:spPr/>
    </dgm:pt>
    <dgm:pt modelId="{D9A64CE2-09E2-8B4B-9CDC-CB2529FCBF3F}" type="pres">
      <dgm:prSet presAssocID="{979A0724-9C55-4821-B5CF-AF7F3316EE0D}" presName="sp" presStyleCnt="0"/>
      <dgm:spPr/>
    </dgm:pt>
    <dgm:pt modelId="{6D700BFF-65DD-6E48-955C-ED1F30B18B0D}" type="pres">
      <dgm:prSet presAssocID="{DF7A1C02-B977-4D7C-BAA3-BCD01FEAC920}" presName="linNode" presStyleCnt="0"/>
      <dgm:spPr/>
    </dgm:pt>
    <dgm:pt modelId="{4805581C-ACD0-724A-A51C-D36A83626E92}" type="pres">
      <dgm:prSet presAssocID="{DF7A1C02-B977-4D7C-BAA3-BCD01FEAC920}" presName="parentText" presStyleLbl="node1" presStyleIdx="2" presStyleCnt="3" custScaleX="104573" custScaleY="76990">
        <dgm:presLayoutVars>
          <dgm:chMax val="1"/>
          <dgm:bulletEnabled val="1"/>
        </dgm:presLayoutVars>
      </dgm:prSet>
      <dgm:spPr/>
    </dgm:pt>
    <dgm:pt modelId="{11A8EC39-9A3D-FC41-8950-36D79B5A119C}" type="pres">
      <dgm:prSet presAssocID="{DF7A1C02-B977-4D7C-BAA3-BCD01FEAC920}" presName="descendantText" presStyleLbl="alignAccFollowNode1" presStyleIdx="2" presStyleCnt="3">
        <dgm:presLayoutVars>
          <dgm:bulletEnabled val="1"/>
        </dgm:presLayoutVars>
      </dgm:prSet>
      <dgm:spPr/>
    </dgm:pt>
  </dgm:ptLst>
  <dgm:cxnLst>
    <dgm:cxn modelId="{7646A90C-A4E8-D347-A268-6CA290CDBFAE}" type="presOf" srcId="{DE5E808C-59AA-4F64-8F69-6F232D6A6147}" destId="{4E7054BF-91D4-4447-B5B4-0767DD90150E}" srcOrd="0" destOrd="2" presId="urn:microsoft.com/office/officeart/2005/8/layout/vList5"/>
    <dgm:cxn modelId="{2A65C810-B101-435B-AB19-41DB41083FB4}" srcId="{92D64AC2-0444-427E-A8EC-2D76256692E9}" destId="{B02DEC9C-9CB4-4F9B-8681-71A9176952EE}" srcOrd="0" destOrd="0" parTransId="{30271664-8867-4DA7-B67F-36B71A95BD64}" sibTransId="{3321F391-AAA2-4BEF-9C91-98AAF9305EFD}"/>
    <dgm:cxn modelId="{3F07B319-29B7-433F-8E11-7446609FCBD9}" srcId="{1B72F4DC-9AF5-4CA3-AACD-6BD550E66106}" destId="{DE5E808C-59AA-4F64-8F69-6F232D6A6147}" srcOrd="2" destOrd="0" parTransId="{5F587EE3-C608-46C4-8CB3-BB8AF6EA754E}" sibTransId="{D7010D73-E6AA-4F7A-BDF7-C817BDF677D0}"/>
    <dgm:cxn modelId="{C05C881A-B01F-AB48-8CAE-D6A14FC869D8}" type="presOf" srcId="{B02DEC9C-9CB4-4F9B-8681-71A9176952EE}" destId="{96FD2B56-A823-7E42-961C-DF8888C696E7}" srcOrd="0" destOrd="0" presId="urn:microsoft.com/office/officeart/2005/8/layout/vList5"/>
    <dgm:cxn modelId="{C9B07526-7012-5F4E-91E0-D1F7FC1C10CC}" type="presOf" srcId="{05EE2B10-A8A1-4A99-8310-48BA5CAF9619}" destId="{11A8EC39-9A3D-FC41-8950-36D79B5A119C}" srcOrd="0" destOrd="0" presId="urn:microsoft.com/office/officeart/2005/8/layout/vList5"/>
    <dgm:cxn modelId="{54D43D2F-3D07-4427-966E-15AE9A629314}" srcId="{92D64AC2-0444-427E-A8EC-2D76256692E9}" destId="{DF7A1C02-B977-4D7C-BAA3-BCD01FEAC920}" srcOrd="2" destOrd="0" parTransId="{95E2BEDF-7F89-43C1-A44D-360E852052C4}" sibTransId="{6463F72E-8B4D-4976-8271-67EE3DD3F0A6}"/>
    <dgm:cxn modelId="{8D83CD30-E752-8E46-B6B3-549350F6CA50}" type="presOf" srcId="{92D64AC2-0444-427E-A8EC-2D76256692E9}" destId="{FA7F45E4-DD35-214D-979C-C635D695696F}" srcOrd="0" destOrd="0" presId="urn:microsoft.com/office/officeart/2005/8/layout/vList5"/>
    <dgm:cxn modelId="{CFE6E870-8306-2244-A4E3-2DA9C62FF409}" type="presOf" srcId="{DF7A1C02-B977-4D7C-BAA3-BCD01FEAC920}" destId="{4805581C-ACD0-724A-A51C-D36A83626E92}" srcOrd="0" destOrd="0" presId="urn:microsoft.com/office/officeart/2005/8/layout/vList5"/>
    <dgm:cxn modelId="{6B687576-C31F-AB41-A804-91BC125145BE}" type="presOf" srcId="{B420F963-D719-41F7-9FB5-7703B7A52E4B}" destId="{4E7054BF-91D4-4447-B5B4-0767DD90150E}" srcOrd="0" destOrd="3" presId="urn:microsoft.com/office/officeart/2005/8/layout/vList5"/>
    <dgm:cxn modelId="{95D48076-4BA7-498C-B999-112B3F10EE99}" srcId="{1B72F4DC-9AF5-4CA3-AACD-6BD550E66106}" destId="{B420F963-D719-41F7-9FB5-7703B7A52E4B}" srcOrd="3" destOrd="0" parTransId="{A507B655-5B04-4254-B1D1-64BFF0027BE5}" sibTransId="{B9FB8F44-6DE7-4302-9A77-43215A8DC02D}"/>
    <dgm:cxn modelId="{B0E1C37A-00C9-6048-AB32-7897D6E8638B}" type="presOf" srcId="{1B72F4DC-9AF5-4CA3-AACD-6BD550E66106}" destId="{80B5653D-02F6-B84E-8897-CD40DD5DA1A5}" srcOrd="0" destOrd="0" presId="urn:microsoft.com/office/officeart/2005/8/layout/vList5"/>
    <dgm:cxn modelId="{FE3B1D7E-3529-45A1-B700-E8E582737E35}" srcId="{1B72F4DC-9AF5-4CA3-AACD-6BD550E66106}" destId="{0C401E44-24AD-4F30-8FD4-EAB7D27FB08F}" srcOrd="1" destOrd="0" parTransId="{A6C63714-B9AD-4910-BB6F-E49F6089023C}" sibTransId="{4D6852F5-72C7-4CC3-B9F2-97EDC1BB4283}"/>
    <dgm:cxn modelId="{8AB6F78D-7BAF-894B-9B75-1520D90AABEF}" type="presOf" srcId="{A50D6F48-ABE2-4337-AF76-B950EDE417F3}" destId="{0B7719EE-97D8-624E-9CF7-EAE6B5955B5A}" srcOrd="0" destOrd="0" presId="urn:microsoft.com/office/officeart/2005/8/layout/vList5"/>
    <dgm:cxn modelId="{8325E092-5401-3040-B9B9-BB3CAA75671A}" type="presOf" srcId="{FBD9C9EA-B063-4F52-B995-04B112F67BF8}" destId="{11A8EC39-9A3D-FC41-8950-36D79B5A119C}" srcOrd="0" destOrd="1" presId="urn:microsoft.com/office/officeart/2005/8/layout/vList5"/>
    <dgm:cxn modelId="{26C21596-D22C-445C-9C59-4D4556A31FDF}" srcId="{B02DEC9C-9CB4-4F9B-8681-71A9176952EE}" destId="{EBBAD790-3775-4995-BC44-B6BF7ECC34A9}" srcOrd="1" destOrd="0" parTransId="{AD131F75-D87D-4598-996F-740AB6396C8C}" sibTransId="{8193B616-F28E-4ABF-B7A8-D18B4B21BA04}"/>
    <dgm:cxn modelId="{AE7E3499-DBAE-4B83-A365-014E7CB47E77}" srcId="{DF7A1C02-B977-4D7C-BAA3-BCD01FEAC920}" destId="{05EE2B10-A8A1-4A99-8310-48BA5CAF9619}" srcOrd="0" destOrd="0" parTransId="{2A1BD162-6B18-4591-AF4C-D5CF5058D4EC}" sibTransId="{4AF66C20-3828-47D9-9EB9-15C77F806875}"/>
    <dgm:cxn modelId="{AC63CE9D-9930-4380-AB4E-A13B63E47F26}" srcId="{B02DEC9C-9CB4-4F9B-8681-71A9176952EE}" destId="{A50D6F48-ABE2-4337-AF76-B950EDE417F3}" srcOrd="0" destOrd="0" parTransId="{DE043321-B73C-492D-9882-95A3C44E43DD}" sibTransId="{35F2F700-9983-42FB-A5EB-604AA24E1829}"/>
    <dgm:cxn modelId="{555191A5-E470-4C48-B0EF-936074E1E7A6}" type="presOf" srcId="{EBBAD790-3775-4995-BC44-B6BF7ECC34A9}" destId="{0B7719EE-97D8-624E-9CF7-EAE6B5955B5A}" srcOrd="0" destOrd="1" presId="urn:microsoft.com/office/officeart/2005/8/layout/vList5"/>
    <dgm:cxn modelId="{4DC03FA6-98DA-EE40-9970-586F16646E25}" type="presOf" srcId="{0C401E44-24AD-4F30-8FD4-EAB7D27FB08F}" destId="{4E7054BF-91D4-4447-B5B4-0767DD90150E}" srcOrd="0" destOrd="1" presId="urn:microsoft.com/office/officeart/2005/8/layout/vList5"/>
    <dgm:cxn modelId="{653DD8A8-05AA-4F6B-8DE1-94E79D8D7672}" srcId="{1B72F4DC-9AF5-4CA3-AACD-6BD550E66106}" destId="{CED636EC-C05F-4180-98B3-6210847442A4}" srcOrd="0" destOrd="0" parTransId="{0EDC35BC-77E3-4C88-8BFE-F2BEFD11B81A}" sibTransId="{97322C2F-7CFF-415D-B007-213AA11FD0C1}"/>
    <dgm:cxn modelId="{C37262A9-F238-8B4D-9961-D3AD7EA686A9}" type="presOf" srcId="{CED636EC-C05F-4180-98B3-6210847442A4}" destId="{4E7054BF-91D4-4447-B5B4-0767DD90150E}" srcOrd="0" destOrd="0" presId="urn:microsoft.com/office/officeart/2005/8/layout/vList5"/>
    <dgm:cxn modelId="{EAA277D8-2605-4467-AE4D-8EE1EE22A8B2}" srcId="{DF7A1C02-B977-4D7C-BAA3-BCD01FEAC920}" destId="{FBD9C9EA-B063-4F52-B995-04B112F67BF8}" srcOrd="1" destOrd="0" parTransId="{72581B8B-B33F-441A-A5B1-8BE254ECBCC6}" sibTransId="{2DC61084-CC35-428A-A4F6-7ADEC3337F0E}"/>
    <dgm:cxn modelId="{26BF4CF7-BCB3-4F30-AFDD-A6A36A5957EC}" srcId="{92D64AC2-0444-427E-A8EC-2D76256692E9}" destId="{1B72F4DC-9AF5-4CA3-AACD-6BD550E66106}" srcOrd="1" destOrd="0" parTransId="{15DBCCC7-4C74-4849-9A79-6908DE08AC98}" sibTransId="{979A0724-9C55-4821-B5CF-AF7F3316EE0D}"/>
    <dgm:cxn modelId="{D8EE3669-6F96-C74E-AC99-6C045FA1CEE1}" type="presParOf" srcId="{FA7F45E4-DD35-214D-979C-C635D695696F}" destId="{BC7086C5-7E21-374B-9341-4E0120DF2ABE}" srcOrd="0" destOrd="0" presId="urn:microsoft.com/office/officeart/2005/8/layout/vList5"/>
    <dgm:cxn modelId="{757F4500-AB34-C247-8D36-960E43B5125F}" type="presParOf" srcId="{BC7086C5-7E21-374B-9341-4E0120DF2ABE}" destId="{96FD2B56-A823-7E42-961C-DF8888C696E7}" srcOrd="0" destOrd="0" presId="urn:microsoft.com/office/officeart/2005/8/layout/vList5"/>
    <dgm:cxn modelId="{EC25B381-0607-BF48-8838-8BBCCF03CA45}" type="presParOf" srcId="{BC7086C5-7E21-374B-9341-4E0120DF2ABE}" destId="{0B7719EE-97D8-624E-9CF7-EAE6B5955B5A}" srcOrd="1" destOrd="0" presId="urn:microsoft.com/office/officeart/2005/8/layout/vList5"/>
    <dgm:cxn modelId="{9732C679-E00A-A841-9621-BC213FB1F7BE}" type="presParOf" srcId="{FA7F45E4-DD35-214D-979C-C635D695696F}" destId="{0DFBB93C-F5B8-2348-9F46-B51D8265AB0D}" srcOrd="1" destOrd="0" presId="urn:microsoft.com/office/officeart/2005/8/layout/vList5"/>
    <dgm:cxn modelId="{7C14A751-5672-8A42-A117-2F9BBEA92A84}" type="presParOf" srcId="{FA7F45E4-DD35-214D-979C-C635D695696F}" destId="{0DB4A2D2-1376-4544-971C-74C08ED464A3}" srcOrd="2" destOrd="0" presId="urn:microsoft.com/office/officeart/2005/8/layout/vList5"/>
    <dgm:cxn modelId="{8D02270F-A462-B648-912A-0BD4331B9DA7}" type="presParOf" srcId="{0DB4A2D2-1376-4544-971C-74C08ED464A3}" destId="{80B5653D-02F6-B84E-8897-CD40DD5DA1A5}" srcOrd="0" destOrd="0" presId="urn:microsoft.com/office/officeart/2005/8/layout/vList5"/>
    <dgm:cxn modelId="{812DD537-9082-5245-969D-053687EC0EDE}" type="presParOf" srcId="{0DB4A2D2-1376-4544-971C-74C08ED464A3}" destId="{4E7054BF-91D4-4447-B5B4-0767DD90150E}" srcOrd="1" destOrd="0" presId="urn:microsoft.com/office/officeart/2005/8/layout/vList5"/>
    <dgm:cxn modelId="{D3ACC9E5-F267-1944-9B47-4156DCD7F439}" type="presParOf" srcId="{FA7F45E4-DD35-214D-979C-C635D695696F}" destId="{D9A64CE2-09E2-8B4B-9CDC-CB2529FCBF3F}" srcOrd="3" destOrd="0" presId="urn:microsoft.com/office/officeart/2005/8/layout/vList5"/>
    <dgm:cxn modelId="{50048F09-0A72-3C4B-A382-FB2DD0764210}" type="presParOf" srcId="{FA7F45E4-DD35-214D-979C-C635D695696F}" destId="{6D700BFF-65DD-6E48-955C-ED1F30B18B0D}" srcOrd="4" destOrd="0" presId="urn:microsoft.com/office/officeart/2005/8/layout/vList5"/>
    <dgm:cxn modelId="{F5101C37-802C-174B-B808-CB0F53A12305}" type="presParOf" srcId="{6D700BFF-65DD-6E48-955C-ED1F30B18B0D}" destId="{4805581C-ACD0-724A-A51C-D36A83626E92}" srcOrd="0" destOrd="0" presId="urn:microsoft.com/office/officeart/2005/8/layout/vList5"/>
    <dgm:cxn modelId="{EB6E5843-04DD-034B-BF18-254D11DFBE8D}" type="presParOf" srcId="{6D700BFF-65DD-6E48-955C-ED1F30B18B0D}" destId="{11A8EC39-9A3D-FC41-8950-36D79B5A119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76AA15-75CC-6A43-AB08-7A7A232AB4A1}" type="doc">
      <dgm:prSet loTypeId="urn:microsoft.com/office/officeart/2005/8/layout/vList3" loCatId="" qsTypeId="urn:microsoft.com/office/officeart/2005/8/quickstyle/simple1" qsCatId="simple" csTypeId="urn:microsoft.com/office/officeart/2005/8/colors/accent1_1" csCatId="accent1" phldr="1"/>
      <dgm:spPr/>
      <dgm:t>
        <a:bodyPr/>
        <a:lstStyle/>
        <a:p>
          <a:endParaRPr lang="en-US"/>
        </a:p>
      </dgm:t>
    </dgm:pt>
    <dgm:pt modelId="{0C1F98E8-329E-E94D-BCBB-459D54F541DE}">
      <dgm:prSet phldrT="[Text]"/>
      <dgm:spPr/>
      <dgm:t>
        <a:bodyPr/>
        <a:lstStyle/>
        <a:p>
          <a:r>
            <a:rPr lang="en-US" dirty="0"/>
            <a:t>Normalize childcare and family challenges on Zoom!</a:t>
          </a:r>
        </a:p>
      </dgm:t>
    </dgm:pt>
    <dgm:pt modelId="{47E9DB4F-6C71-B049-B1B2-4AB1592F4934}" type="parTrans" cxnId="{6BBEE644-9701-2044-8439-FE6536CE549F}">
      <dgm:prSet/>
      <dgm:spPr/>
      <dgm:t>
        <a:bodyPr/>
        <a:lstStyle/>
        <a:p>
          <a:endParaRPr lang="en-US"/>
        </a:p>
      </dgm:t>
    </dgm:pt>
    <dgm:pt modelId="{07797152-74AB-8943-AF72-664550DDE2AC}" type="sibTrans" cxnId="{6BBEE644-9701-2044-8439-FE6536CE549F}">
      <dgm:prSet/>
      <dgm:spPr/>
      <dgm:t>
        <a:bodyPr/>
        <a:lstStyle/>
        <a:p>
          <a:endParaRPr lang="en-US"/>
        </a:p>
      </dgm:t>
    </dgm:pt>
    <dgm:pt modelId="{02FD5599-623E-E641-A8CA-E9FA566B9A70}">
      <dgm:prSet phldrT="[Text]"/>
      <dgm:spPr/>
      <dgm:t>
        <a:bodyPr/>
        <a:lstStyle/>
        <a:p>
          <a:r>
            <a:rPr lang="en-US" dirty="0"/>
            <a:t>Encourage Professors to be more flexible with absences, need for extensions, etc. </a:t>
          </a:r>
        </a:p>
      </dgm:t>
    </dgm:pt>
    <dgm:pt modelId="{8D29FDFB-3E29-5942-AF8F-B9F10E9D65CA}" type="parTrans" cxnId="{6097333E-02CA-5947-81DA-6732F7980045}">
      <dgm:prSet/>
      <dgm:spPr/>
      <dgm:t>
        <a:bodyPr/>
        <a:lstStyle/>
        <a:p>
          <a:endParaRPr lang="en-US"/>
        </a:p>
      </dgm:t>
    </dgm:pt>
    <dgm:pt modelId="{552B7784-71F7-4D47-8C3E-F4ADF502FC45}" type="sibTrans" cxnId="{6097333E-02CA-5947-81DA-6732F7980045}">
      <dgm:prSet/>
      <dgm:spPr/>
      <dgm:t>
        <a:bodyPr/>
        <a:lstStyle/>
        <a:p>
          <a:endParaRPr lang="en-US"/>
        </a:p>
      </dgm:t>
    </dgm:pt>
    <dgm:pt modelId="{10F50717-F799-ED48-A9B8-58A35DE044C1}">
      <dgm:prSet phldrT="[Text]"/>
      <dgm:spPr/>
      <dgm:t>
        <a:bodyPr/>
        <a:lstStyle/>
        <a:p>
          <a:r>
            <a:rPr lang="en-US" dirty="0"/>
            <a:t>Encourage broader use of accommodations</a:t>
          </a:r>
        </a:p>
      </dgm:t>
    </dgm:pt>
    <dgm:pt modelId="{9F9618F1-4E94-C34D-81E4-D29C1E9D1746}" type="parTrans" cxnId="{3F4CA7F6-D7D3-C247-9F3F-BFCC458A4F59}">
      <dgm:prSet/>
      <dgm:spPr/>
      <dgm:t>
        <a:bodyPr/>
        <a:lstStyle/>
        <a:p>
          <a:endParaRPr lang="en-US"/>
        </a:p>
      </dgm:t>
    </dgm:pt>
    <dgm:pt modelId="{2CFC3DEF-1B68-9645-974C-46D9D167C434}" type="sibTrans" cxnId="{3F4CA7F6-D7D3-C247-9F3F-BFCC458A4F59}">
      <dgm:prSet/>
      <dgm:spPr/>
      <dgm:t>
        <a:bodyPr/>
        <a:lstStyle/>
        <a:p>
          <a:endParaRPr lang="en-US"/>
        </a:p>
      </dgm:t>
    </dgm:pt>
    <dgm:pt modelId="{E9850B2E-BEDF-D04E-87C0-25DA8052EC43}">
      <dgm:prSet/>
      <dgm:spPr/>
      <dgm:t>
        <a:bodyPr/>
        <a:lstStyle/>
        <a:p>
          <a:r>
            <a:rPr lang="en-US" dirty="0"/>
            <a:t>Consider flexible hours and increased remote work</a:t>
          </a:r>
        </a:p>
      </dgm:t>
    </dgm:pt>
    <dgm:pt modelId="{69C0ADC0-FB2B-174F-AA57-36B108972C4F}" type="parTrans" cxnId="{EA5544CA-3273-5C45-A46D-5FA217683563}">
      <dgm:prSet/>
      <dgm:spPr/>
      <dgm:t>
        <a:bodyPr/>
        <a:lstStyle/>
        <a:p>
          <a:endParaRPr lang="en-US"/>
        </a:p>
      </dgm:t>
    </dgm:pt>
    <dgm:pt modelId="{E5CB622F-E01D-3041-B013-7C156E7791D6}" type="sibTrans" cxnId="{EA5544CA-3273-5C45-A46D-5FA217683563}">
      <dgm:prSet/>
      <dgm:spPr/>
      <dgm:t>
        <a:bodyPr/>
        <a:lstStyle/>
        <a:p>
          <a:endParaRPr lang="en-US"/>
        </a:p>
      </dgm:t>
    </dgm:pt>
    <dgm:pt modelId="{119B3BD3-E16B-284F-9085-14C332E5FABB}" type="pres">
      <dgm:prSet presAssocID="{D676AA15-75CC-6A43-AB08-7A7A232AB4A1}" presName="linearFlow" presStyleCnt="0">
        <dgm:presLayoutVars>
          <dgm:dir/>
          <dgm:resizeHandles val="exact"/>
        </dgm:presLayoutVars>
      </dgm:prSet>
      <dgm:spPr/>
    </dgm:pt>
    <dgm:pt modelId="{FE3457F7-1B1D-5C41-B7AD-C44E66C37436}" type="pres">
      <dgm:prSet presAssocID="{0C1F98E8-329E-E94D-BCBB-459D54F541DE}" presName="composite" presStyleCnt="0"/>
      <dgm:spPr/>
    </dgm:pt>
    <dgm:pt modelId="{CC92103C-A77E-9C46-A53F-16FE655C3E98}" type="pres">
      <dgm:prSet presAssocID="{0C1F98E8-329E-E94D-BCBB-459D54F541DE}" presName="imgShp" presStyleLbl="fgImgPlace1" presStyleIdx="0" presStyleCnt="4" custLinFactNeighborX="-59410" custLinFactNeighborY="-3047"/>
      <dgm:spPr>
        <a:blipFill rotWithShape="1">
          <a:blip xmlns:r="http://schemas.openxmlformats.org/officeDocument/2006/relationships" r:embed="rId1">
            <a:duotone>
              <a:schemeClr val="accent1">
                <a:shade val="45000"/>
                <a:satMod val="135000"/>
              </a:schemeClr>
              <a:prstClr val="white"/>
            </a:duotone>
            <a:extLst>
              <a:ext uri="{96DAC541-7B7A-43D3-8B79-37D633B846F1}">
                <asvg:svgBlip xmlns:asvg="http://schemas.microsoft.com/office/drawing/2016/SVG/main" r:embed="rId2"/>
              </a:ext>
            </a:extLst>
          </a:blip>
          <a:srcRect/>
          <a:stretch>
            <a:fillRect/>
          </a:stretch>
        </a:blipFill>
      </dgm:spPr>
    </dgm:pt>
    <dgm:pt modelId="{B4042942-7A74-F845-AF2D-ACAF86845A5B}" type="pres">
      <dgm:prSet presAssocID="{0C1F98E8-329E-E94D-BCBB-459D54F541DE}" presName="txShp" presStyleLbl="node1" presStyleIdx="0" presStyleCnt="4">
        <dgm:presLayoutVars>
          <dgm:bulletEnabled val="1"/>
        </dgm:presLayoutVars>
      </dgm:prSet>
      <dgm:spPr/>
    </dgm:pt>
    <dgm:pt modelId="{8314AC98-1A6A-984E-8BA2-6AECC662064A}" type="pres">
      <dgm:prSet presAssocID="{07797152-74AB-8943-AF72-664550DDE2AC}" presName="spacing" presStyleCnt="0"/>
      <dgm:spPr/>
    </dgm:pt>
    <dgm:pt modelId="{BFD5052D-806A-EE4A-BE32-81EC19F0888C}" type="pres">
      <dgm:prSet presAssocID="{02FD5599-623E-E641-A8CA-E9FA566B9A70}" presName="composite" presStyleCnt="0"/>
      <dgm:spPr/>
    </dgm:pt>
    <dgm:pt modelId="{8D98676A-C42D-0948-B0DC-985DBEACB17A}" type="pres">
      <dgm:prSet presAssocID="{02FD5599-623E-E641-A8CA-E9FA566B9A70}" presName="imgShp" presStyleLbl="fgImgPlace1" presStyleIdx="1" presStyleCnt="4" custLinFactNeighborX="-53316" custLinFactNeighborY="-4583"/>
      <dgm:spPr>
        <a:blipFill rotWithShape="1">
          <a:blip xmlns:r="http://schemas.openxmlformats.org/officeDocument/2006/relationships" r:embed="rId3">
            <a:duotone>
              <a:schemeClr val="accent1">
                <a:shade val="45000"/>
                <a:satMod val="135000"/>
              </a:schemeClr>
              <a:prstClr val="white"/>
            </a:duotone>
            <a:extLst>
              <a:ext uri="{96DAC541-7B7A-43D3-8B79-37D633B846F1}">
                <asvg:svgBlip xmlns:asvg="http://schemas.microsoft.com/office/drawing/2016/SVG/main" r:embed="rId4"/>
              </a:ext>
            </a:extLst>
          </a:blip>
          <a:srcRect/>
          <a:stretch>
            <a:fillRect/>
          </a:stretch>
        </a:blipFill>
      </dgm:spPr>
    </dgm:pt>
    <dgm:pt modelId="{F7E79313-EA01-F04C-AEB3-B71003ECB98F}" type="pres">
      <dgm:prSet presAssocID="{02FD5599-623E-E641-A8CA-E9FA566B9A70}" presName="txShp" presStyleLbl="node1" presStyleIdx="1" presStyleCnt="4">
        <dgm:presLayoutVars>
          <dgm:bulletEnabled val="1"/>
        </dgm:presLayoutVars>
      </dgm:prSet>
      <dgm:spPr/>
    </dgm:pt>
    <dgm:pt modelId="{D53E61D1-3DE8-9640-92C6-000D56832702}" type="pres">
      <dgm:prSet presAssocID="{552B7784-71F7-4D47-8C3E-F4ADF502FC45}" presName="spacing" presStyleCnt="0"/>
      <dgm:spPr/>
    </dgm:pt>
    <dgm:pt modelId="{AC193252-FA6C-2E4B-9CE2-793A78FA374D}" type="pres">
      <dgm:prSet presAssocID="{10F50717-F799-ED48-A9B8-58A35DE044C1}" presName="composite" presStyleCnt="0"/>
      <dgm:spPr/>
    </dgm:pt>
    <dgm:pt modelId="{1D3CA9E5-29DB-B24F-9172-2D384A7222FA}" type="pres">
      <dgm:prSet presAssocID="{10F50717-F799-ED48-A9B8-58A35DE044C1}" presName="imgShp" presStyleLbl="fgImgPlace1" presStyleIdx="2" presStyleCnt="4" custLinFactNeighborX="-54840" custLinFactNeighborY="-9140"/>
      <dgm:spPr>
        <a:blipFill rotWithShape="1">
          <a:blip xmlns:r="http://schemas.openxmlformats.org/officeDocument/2006/relationships" r:embed="rId5">
            <a:duotone>
              <a:schemeClr val="accent1">
                <a:shade val="45000"/>
                <a:satMod val="135000"/>
              </a:schemeClr>
              <a:prstClr val="white"/>
            </a:duotone>
            <a:extLst>
              <a:ext uri="{96DAC541-7B7A-43D3-8B79-37D633B846F1}">
                <asvg:svgBlip xmlns:asvg="http://schemas.microsoft.com/office/drawing/2016/SVG/main" r:embed="rId6"/>
              </a:ext>
            </a:extLst>
          </a:blip>
          <a:srcRect/>
          <a:stretch>
            <a:fillRect/>
          </a:stretch>
        </a:blipFill>
      </dgm:spPr>
    </dgm:pt>
    <dgm:pt modelId="{6883A955-20CB-4443-9B3B-3AE331F7A67D}" type="pres">
      <dgm:prSet presAssocID="{10F50717-F799-ED48-A9B8-58A35DE044C1}" presName="txShp" presStyleLbl="node1" presStyleIdx="2" presStyleCnt="4">
        <dgm:presLayoutVars>
          <dgm:bulletEnabled val="1"/>
        </dgm:presLayoutVars>
      </dgm:prSet>
      <dgm:spPr/>
    </dgm:pt>
    <dgm:pt modelId="{C42795A3-86D2-0F43-A1FB-D11FFF28BE62}" type="pres">
      <dgm:prSet presAssocID="{2CFC3DEF-1B68-9645-974C-46D9D167C434}" presName="spacing" presStyleCnt="0"/>
      <dgm:spPr/>
    </dgm:pt>
    <dgm:pt modelId="{E7FD1F0B-7559-6840-BA2F-495C4F399831}" type="pres">
      <dgm:prSet presAssocID="{E9850B2E-BEDF-D04E-87C0-25DA8052EC43}" presName="composite" presStyleCnt="0"/>
      <dgm:spPr/>
    </dgm:pt>
    <dgm:pt modelId="{124F88FB-ADD7-984A-845A-190D6834B04D}" type="pres">
      <dgm:prSet presAssocID="{E9850B2E-BEDF-D04E-87C0-25DA8052EC43}" presName="imgShp" presStyleLbl="fgImgPlace1" presStyleIdx="3" presStyleCnt="4" custLinFactNeighborX="-50270" custLinFactNeighborY="-7617"/>
      <dgm:spPr>
        <a:blipFill rotWithShape="1">
          <a:blip xmlns:r="http://schemas.openxmlformats.org/officeDocument/2006/relationships" r:embed="rId7">
            <a:duotone>
              <a:schemeClr val="accent1">
                <a:shade val="45000"/>
                <a:satMod val="135000"/>
              </a:schemeClr>
              <a:prstClr val="white"/>
            </a:duotone>
            <a:extLst>
              <a:ext uri="{96DAC541-7B7A-43D3-8B79-37D633B846F1}">
                <asvg:svgBlip xmlns:asvg="http://schemas.microsoft.com/office/drawing/2016/SVG/main" r:embed="rId8"/>
              </a:ext>
            </a:extLst>
          </a:blip>
          <a:srcRect/>
          <a:stretch>
            <a:fillRect/>
          </a:stretch>
        </a:blipFill>
      </dgm:spPr>
    </dgm:pt>
    <dgm:pt modelId="{0FBED480-AF92-4D4E-BB37-7D499F21DB7E}" type="pres">
      <dgm:prSet presAssocID="{E9850B2E-BEDF-D04E-87C0-25DA8052EC43}" presName="txShp" presStyleLbl="node1" presStyleIdx="3" presStyleCnt="4">
        <dgm:presLayoutVars>
          <dgm:bulletEnabled val="1"/>
        </dgm:presLayoutVars>
      </dgm:prSet>
      <dgm:spPr/>
    </dgm:pt>
  </dgm:ptLst>
  <dgm:cxnLst>
    <dgm:cxn modelId="{6097333E-02CA-5947-81DA-6732F7980045}" srcId="{D676AA15-75CC-6A43-AB08-7A7A232AB4A1}" destId="{02FD5599-623E-E641-A8CA-E9FA566B9A70}" srcOrd="1" destOrd="0" parTransId="{8D29FDFB-3E29-5942-AF8F-B9F10E9D65CA}" sibTransId="{552B7784-71F7-4D47-8C3E-F4ADF502FC45}"/>
    <dgm:cxn modelId="{C6B30841-AB61-AC43-B19E-522551D33152}" type="presOf" srcId="{E9850B2E-BEDF-D04E-87C0-25DA8052EC43}" destId="{0FBED480-AF92-4D4E-BB37-7D499F21DB7E}" srcOrd="0" destOrd="0" presId="urn:microsoft.com/office/officeart/2005/8/layout/vList3"/>
    <dgm:cxn modelId="{6BBEE644-9701-2044-8439-FE6536CE549F}" srcId="{D676AA15-75CC-6A43-AB08-7A7A232AB4A1}" destId="{0C1F98E8-329E-E94D-BCBB-459D54F541DE}" srcOrd="0" destOrd="0" parTransId="{47E9DB4F-6C71-B049-B1B2-4AB1592F4934}" sibTransId="{07797152-74AB-8943-AF72-664550DDE2AC}"/>
    <dgm:cxn modelId="{A86FD3B2-A7B5-4944-AE8E-B16911A55B77}" type="presOf" srcId="{0C1F98E8-329E-E94D-BCBB-459D54F541DE}" destId="{B4042942-7A74-F845-AF2D-ACAF86845A5B}" srcOrd="0" destOrd="0" presId="urn:microsoft.com/office/officeart/2005/8/layout/vList3"/>
    <dgm:cxn modelId="{FA8F41BF-EFDE-D040-97CD-257246039402}" type="presOf" srcId="{10F50717-F799-ED48-A9B8-58A35DE044C1}" destId="{6883A955-20CB-4443-9B3B-3AE331F7A67D}" srcOrd="0" destOrd="0" presId="urn:microsoft.com/office/officeart/2005/8/layout/vList3"/>
    <dgm:cxn modelId="{EA5544CA-3273-5C45-A46D-5FA217683563}" srcId="{D676AA15-75CC-6A43-AB08-7A7A232AB4A1}" destId="{E9850B2E-BEDF-D04E-87C0-25DA8052EC43}" srcOrd="3" destOrd="0" parTransId="{69C0ADC0-FB2B-174F-AA57-36B108972C4F}" sibTransId="{E5CB622F-E01D-3041-B013-7C156E7791D6}"/>
    <dgm:cxn modelId="{4AC995F0-E674-7A4D-801A-F6BF8ACD9429}" type="presOf" srcId="{D676AA15-75CC-6A43-AB08-7A7A232AB4A1}" destId="{119B3BD3-E16B-284F-9085-14C332E5FABB}" srcOrd="0" destOrd="0" presId="urn:microsoft.com/office/officeart/2005/8/layout/vList3"/>
    <dgm:cxn modelId="{3F4CA7F6-D7D3-C247-9F3F-BFCC458A4F59}" srcId="{D676AA15-75CC-6A43-AB08-7A7A232AB4A1}" destId="{10F50717-F799-ED48-A9B8-58A35DE044C1}" srcOrd="2" destOrd="0" parTransId="{9F9618F1-4E94-C34D-81E4-D29C1E9D1746}" sibTransId="{2CFC3DEF-1B68-9645-974C-46D9D167C434}"/>
    <dgm:cxn modelId="{FCBD03F7-02C5-A847-B27F-467643879B7B}" type="presOf" srcId="{02FD5599-623E-E641-A8CA-E9FA566B9A70}" destId="{F7E79313-EA01-F04C-AEB3-B71003ECB98F}" srcOrd="0" destOrd="0" presId="urn:microsoft.com/office/officeart/2005/8/layout/vList3"/>
    <dgm:cxn modelId="{789FE05D-D07A-9B41-B544-94122A64E30B}" type="presParOf" srcId="{119B3BD3-E16B-284F-9085-14C332E5FABB}" destId="{FE3457F7-1B1D-5C41-B7AD-C44E66C37436}" srcOrd="0" destOrd="0" presId="urn:microsoft.com/office/officeart/2005/8/layout/vList3"/>
    <dgm:cxn modelId="{66B6DEC9-D40F-2E4F-A2E3-1D80101B64CB}" type="presParOf" srcId="{FE3457F7-1B1D-5C41-B7AD-C44E66C37436}" destId="{CC92103C-A77E-9C46-A53F-16FE655C3E98}" srcOrd="0" destOrd="0" presId="urn:microsoft.com/office/officeart/2005/8/layout/vList3"/>
    <dgm:cxn modelId="{E820EEFF-19A5-BC43-BC54-103AD4924BA8}" type="presParOf" srcId="{FE3457F7-1B1D-5C41-B7AD-C44E66C37436}" destId="{B4042942-7A74-F845-AF2D-ACAF86845A5B}" srcOrd="1" destOrd="0" presId="urn:microsoft.com/office/officeart/2005/8/layout/vList3"/>
    <dgm:cxn modelId="{CFDA6792-248E-EC4E-A039-48534090CE02}" type="presParOf" srcId="{119B3BD3-E16B-284F-9085-14C332E5FABB}" destId="{8314AC98-1A6A-984E-8BA2-6AECC662064A}" srcOrd="1" destOrd="0" presId="urn:microsoft.com/office/officeart/2005/8/layout/vList3"/>
    <dgm:cxn modelId="{29848A57-7AC1-1B4E-BE00-D61D4EE5E3C2}" type="presParOf" srcId="{119B3BD3-E16B-284F-9085-14C332E5FABB}" destId="{BFD5052D-806A-EE4A-BE32-81EC19F0888C}" srcOrd="2" destOrd="0" presId="urn:microsoft.com/office/officeart/2005/8/layout/vList3"/>
    <dgm:cxn modelId="{2E4AA6D4-F011-0A43-B6FC-CC30987B2596}" type="presParOf" srcId="{BFD5052D-806A-EE4A-BE32-81EC19F0888C}" destId="{8D98676A-C42D-0948-B0DC-985DBEACB17A}" srcOrd="0" destOrd="0" presId="urn:microsoft.com/office/officeart/2005/8/layout/vList3"/>
    <dgm:cxn modelId="{B6457648-BCAA-FE45-A3B7-3D31C391DA8A}" type="presParOf" srcId="{BFD5052D-806A-EE4A-BE32-81EC19F0888C}" destId="{F7E79313-EA01-F04C-AEB3-B71003ECB98F}" srcOrd="1" destOrd="0" presId="urn:microsoft.com/office/officeart/2005/8/layout/vList3"/>
    <dgm:cxn modelId="{F16A6EE3-3988-B646-B87C-FAF57C7FF14C}" type="presParOf" srcId="{119B3BD3-E16B-284F-9085-14C332E5FABB}" destId="{D53E61D1-3DE8-9640-92C6-000D56832702}" srcOrd="3" destOrd="0" presId="urn:microsoft.com/office/officeart/2005/8/layout/vList3"/>
    <dgm:cxn modelId="{B426E046-9E8F-2942-BACE-52DD4DE4770C}" type="presParOf" srcId="{119B3BD3-E16B-284F-9085-14C332E5FABB}" destId="{AC193252-FA6C-2E4B-9CE2-793A78FA374D}" srcOrd="4" destOrd="0" presId="urn:microsoft.com/office/officeart/2005/8/layout/vList3"/>
    <dgm:cxn modelId="{2E34BB80-FE7A-3C4C-B681-11AFCAB75A7D}" type="presParOf" srcId="{AC193252-FA6C-2E4B-9CE2-793A78FA374D}" destId="{1D3CA9E5-29DB-B24F-9172-2D384A7222FA}" srcOrd="0" destOrd="0" presId="urn:microsoft.com/office/officeart/2005/8/layout/vList3"/>
    <dgm:cxn modelId="{79DCFBBA-E52A-7E4A-815D-1BD933F8A66C}" type="presParOf" srcId="{AC193252-FA6C-2E4B-9CE2-793A78FA374D}" destId="{6883A955-20CB-4443-9B3B-3AE331F7A67D}" srcOrd="1" destOrd="0" presId="urn:microsoft.com/office/officeart/2005/8/layout/vList3"/>
    <dgm:cxn modelId="{73A287CA-430A-CA44-8927-7A8585094F95}" type="presParOf" srcId="{119B3BD3-E16B-284F-9085-14C332E5FABB}" destId="{C42795A3-86D2-0F43-A1FB-D11FFF28BE62}" srcOrd="5" destOrd="0" presId="urn:microsoft.com/office/officeart/2005/8/layout/vList3"/>
    <dgm:cxn modelId="{D9EE46B0-8D92-A949-8ACD-E9FE2F2B2736}" type="presParOf" srcId="{119B3BD3-E16B-284F-9085-14C332E5FABB}" destId="{E7FD1F0B-7559-6840-BA2F-495C4F399831}" srcOrd="6" destOrd="0" presId="urn:microsoft.com/office/officeart/2005/8/layout/vList3"/>
    <dgm:cxn modelId="{ACF070B4-BE09-2A40-8843-6B1E037D22E1}" type="presParOf" srcId="{E7FD1F0B-7559-6840-BA2F-495C4F399831}" destId="{124F88FB-ADD7-984A-845A-190D6834B04D}" srcOrd="0" destOrd="0" presId="urn:microsoft.com/office/officeart/2005/8/layout/vList3"/>
    <dgm:cxn modelId="{870A28B2-AD7F-9644-B618-E72B678CC45E}" type="presParOf" srcId="{E7FD1F0B-7559-6840-BA2F-495C4F399831}" destId="{0FBED480-AF92-4D4E-BB37-7D499F21DB7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CE5C0D-8752-4627-9040-E5D63BE58D29}" type="doc">
      <dgm:prSet loTypeId="urn:microsoft.com/office/officeart/2005/8/layout/StepDownProcess" loCatId="process" qsTypeId="urn:microsoft.com/office/officeart/2005/8/quickstyle/simple1" qsCatId="simple" csTypeId="urn:microsoft.com/office/officeart/2005/8/colors/accent5_4" csCatId="accent5" phldr="1"/>
      <dgm:spPr/>
      <dgm:t>
        <a:bodyPr/>
        <a:lstStyle/>
        <a:p>
          <a:endParaRPr lang="en-US"/>
        </a:p>
      </dgm:t>
    </dgm:pt>
    <dgm:pt modelId="{75A7C21B-EA11-47FD-82E2-4A3A32E5A9EF}">
      <dgm:prSet phldrT="[Text]"/>
      <dgm:spPr/>
      <dgm:t>
        <a:bodyPr/>
        <a:lstStyle/>
        <a:p>
          <a:r>
            <a:rPr lang="en-US" dirty="0"/>
            <a:t>Self-Help Resources</a:t>
          </a:r>
        </a:p>
      </dgm:t>
    </dgm:pt>
    <dgm:pt modelId="{4242ABB8-2D97-428B-9137-BEEC301F2C71}" type="parTrans" cxnId="{DD7C231E-8DF9-45DF-B20A-44B2168498FF}">
      <dgm:prSet/>
      <dgm:spPr/>
      <dgm:t>
        <a:bodyPr/>
        <a:lstStyle/>
        <a:p>
          <a:endParaRPr lang="en-US"/>
        </a:p>
      </dgm:t>
    </dgm:pt>
    <dgm:pt modelId="{D9B3BA65-BCB5-4F38-B61D-61EC5819E83F}" type="sibTrans" cxnId="{DD7C231E-8DF9-45DF-B20A-44B2168498FF}">
      <dgm:prSet/>
      <dgm:spPr/>
      <dgm:t>
        <a:bodyPr/>
        <a:lstStyle/>
        <a:p>
          <a:endParaRPr lang="en-US"/>
        </a:p>
      </dgm:t>
    </dgm:pt>
    <dgm:pt modelId="{2E9C70A6-7D3B-4FCA-B44B-034D2F78BA6B}">
      <dgm:prSet phldrT="[Text]"/>
      <dgm:spPr/>
      <dgm:t>
        <a:bodyPr/>
        <a:lstStyle/>
        <a:p>
          <a:r>
            <a:rPr lang="en-US" dirty="0"/>
            <a:t>Campus Support Networks</a:t>
          </a:r>
        </a:p>
      </dgm:t>
    </dgm:pt>
    <dgm:pt modelId="{173D8DC7-D30D-4570-99E2-0EBAFA8B237D}" type="parTrans" cxnId="{BC8540DC-3FF8-4D8E-921A-0C2D99519FFF}">
      <dgm:prSet/>
      <dgm:spPr/>
      <dgm:t>
        <a:bodyPr/>
        <a:lstStyle/>
        <a:p>
          <a:endParaRPr lang="en-US"/>
        </a:p>
      </dgm:t>
    </dgm:pt>
    <dgm:pt modelId="{DB00B811-5ED8-4B4A-8784-DA65970238F8}" type="sibTrans" cxnId="{BC8540DC-3FF8-4D8E-921A-0C2D99519FFF}">
      <dgm:prSet/>
      <dgm:spPr/>
      <dgm:t>
        <a:bodyPr/>
        <a:lstStyle/>
        <a:p>
          <a:endParaRPr lang="en-US"/>
        </a:p>
      </dgm:t>
    </dgm:pt>
    <dgm:pt modelId="{0B43B493-4112-4EB4-8074-10CC1190B1FD}">
      <dgm:prSet phldrT="[Text]"/>
      <dgm:spPr/>
      <dgm:t>
        <a:bodyPr/>
        <a:lstStyle/>
        <a:p>
          <a:r>
            <a:rPr lang="en-US" dirty="0"/>
            <a:t>Group Treatment</a:t>
          </a:r>
        </a:p>
      </dgm:t>
    </dgm:pt>
    <dgm:pt modelId="{190D2911-D475-4C46-93D5-12E535B7B4C3}" type="parTrans" cxnId="{170C60C9-7AD3-4E9F-94C1-2B947608DEB5}">
      <dgm:prSet/>
      <dgm:spPr/>
      <dgm:t>
        <a:bodyPr/>
        <a:lstStyle/>
        <a:p>
          <a:endParaRPr lang="en-US"/>
        </a:p>
      </dgm:t>
    </dgm:pt>
    <dgm:pt modelId="{B97421FC-80E8-4B3D-84A6-1AED04032176}" type="sibTrans" cxnId="{170C60C9-7AD3-4E9F-94C1-2B947608DEB5}">
      <dgm:prSet/>
      <dgm:spPr/>
      <dgm:t>
        <a:bodyPr/>
        <a:lstStyle/>
        <a:p>
          <a:endParaRPr lang="en-US"/>
        </a:p>
      </dgm:t>
    </dgm:pt>
    <dgm:pt modelId="{2F3FDBF8-BD6F-4D48-A4F8-E9BD5F399674}">
      <dgm:prSet phldrT="[Text]"/>
      <dgm:spPr/>
      <dgm:t>
        <a:bodyPr/>
        <a:lstStyle/>
        <a:p>
          <a:r>
            <a:rPr lang="en-US" dirty="0"/>
            <a:t>Guided Self-Help</a:t>
          </a:r>
        </a:p>
      </dgm:t>
    </dgm:pt>
    <dgm:pt modelId="{7880649D-BBDA-4985-A654-B9956A0D8D5F}" type="parTrans" cxnId="{66E1B9CB-4A13-43EF-9914-D7C10790531A}">
      <dgm:prSet/>
      <dgm:spPr/>
      <dgm:t>
        <a:bodyPr/>
        <a:lstStyle/>
        <a:p>
          <a:endParaRPr lang="en-US"/>
        </a:p>
      </dgm:t>
    </dgm:pt>
    <dgm:pt modelId="{994F78F0-AA24-4BDE-BF12-331BC4B0E0B2}" type="sibTrans" cxnId="{66E1B9CB-4A13-43EF-9914-D7C10790531A}">
      <dgm:prSet/>
      <dgm:spPr/>
      <dgm:t>
        <a:bodyPr/>
        <a:lstStyle/>
        <a:p>
          <a:endParaRPr lang="en-US"/>
        </a:p>
      </dgm:t>
    </dgm:pt>
    <dgm:pt modelId="{F8CC3351-CADE-4C2C-85BB-C5C278EB391A}">
      <dgm:prSet phldrT="[Text]"/>
      <dgm:spPr/>
      <dgm:t>
        <a:bodyPr/>
        <a:lstStyle/>
        <a:p>
          <a:r>
            <a:rPr lang="en-US" dirty="0"/>
            <a:t>Individual Therapy</a:t>
          </a:r>
        </a:p>
      </dgm:t>
    </dgm:pt>
    <dgm:pt modelId="{081B3103-5A49-4525-94D9-AD7707F34104}" type="parTrans" cxnId="{6F174A96-E7C2-4020-8371-E7637AC74B5C}">
      <dgm:prSet/>
      <dgm:spPr/>
      <dgm:t>
        <a:bodyPr/>
        <a:lstStyle/>
        <a:p>
          <a:endParaRPr lang="en-US"/>
        </a:p>
      </dgm:t>
    </dgm:pt>
    <dgm:pt modelId="{0A51BBC8-88F9-4CCF-A7B6-13994D71A925}" type="sibTrans" cxnId="{6F174A96-E7C2-4020-8371-E7637AC74B5C}">
      <dgm:prSet/>
      <dgm:spPr/>
      <dgm:t>
        <a:bodyPr/>
        <a:lstStyle/>
        <a:p>
          <a:endParaRPr lang="en-US"/>
        </a:p>
      </dgm:t>
    </dgm:pt>
    <dgm:pt modelId="{212650F1-D2FF-4287-874E-314181569A4E}">
      <dgm:prSet phldrT="[Text]"/>
      <dgm:spPr/>
      <dgm:t>
        <a:bodyPr/>
        <a:lstStyle/>
        <a:p>
          <a:r>
            <a:rPr lang="en-US" dirty="0"/>
            <a:t>Higher Level of Care</a:t>
          </a:r>
        </a:p>
      </dgm:t>
    </dgm:pt>
    <dgm:pt modelId="{A581CF08-7051-4A26-9B0C-88DA26F78AD2}" type="parTrans" cxnId="{3FE77985-03E2-431A-B39E-5668B1C15666}">
      <dgm:prSet/>
      <dgm:spPr/>
      <dgm:t>
        <a:bodyPr/>
        <a:lstStyle/>
        <a:p>
          <a:endParaRPr lang="en-US"/>
        </a:p>
      </dgm:t>
    </dgm:pt>
    <dgm:pt modelId="{B977184F-E856-4973-AFB9-344AFEDFAF26}" type="sibTrans" cxnId="{3FE77985-03E2-431A-B39E-5668B1C15666}">
      <dgm:prSet/>
      <dgm:spPr/>
      <dgm:t>
        <a:bodyPr/>
        <a:lstStyle/>
        <a:p>
          <a:endParaRPr lang="en-US"/>
        </a:p>
      </dgm:t>
    </dgm:pt>
    <dgm:pt modelId="{04CB08E7-A793-41DE-8554-EE533EDC992E}">
      <dgm:prSet phldrT="[Text]"/>
      <dgm:spPr/>
      <dgm:t>
        <a:bodyPr/>
        <a:lstStyle/>
        <a:p>
          <a:r>
            <a:rPr lang="en-US" dirty="0"/>
            <a:t>Medication Management</a:t>
          </a:r>
        </a:p>
      </dgm:t>
    </dgm:pt>
    <dgm:pt modelId="{276FAD34-327E-42F6-B83B-8A5B8D6BF118}" type="parTrans" cxnId="{6F9D7E85-1125-4C1B-8162-DC2F93332546}">
      <dgm:prSet/>
      <dgm:spPr/>
      <dgm:t>
        <a:bodyPr/>
        <a:lstStyle/>
        <a:p>
          <a:endParaRPr lang="en-US"/>
        </a:p>
      </dgm:t>
    </dgm:pt>
    <dgm:pt modelId="{625EACA5-200D-4B50-B1DE-B836F8591C9A}" type="sibTrans" cxnId="{6F9D7E85-1125-4C1B-8162-DC2F93332546}">
      <dgm:prSet/>
      <dgm:spPr/>
      <dgm:t>
        <a:bodyPr/>
        <a:lstStyle/>
        <a:p>
          <a:endParaRPr lang="en-US"/>
        </a:p>
      </dgm:t>
    </dgm:pt>
    <dgm:pt modelId="{EAA08C26-1A94-4D64-A182-DD21B67FD353}" type="pres">
      <dgm:prSet presAssocID="{F8CE5C0D-8752-4627-9040-E5D63BE58D29}" presName="rootnode" presStyleCnt="0">
        <dgm:presLayoutVars>
          <dgm:chMax/>
          <dgm:chPref/>
          <dgm:dir/>
          <dgm:animLvl val="lvl"/>
        </dgm:presLayoutVars>
      </dgm:prSet>
      <dgm:spPr/>
    </dgm:pt>
    <dgm:pt modelId="{481E2F58-2451-4825-A4EE-4E26182B862B}" type="pres">
      <dgm:prSet presAssocID="{75A7C21B-EA11-47FD-82E2-4A3A32E5A9EF}" presName="composite" presStyleCnt="0"/>
      <dgm:spPr/>
    </dgm:pt>
    <dgm:pt modelId="{ADADAFD8-0941-43F5-8369-978C5E363EB8}" type="pres">
      <dgm:prSet presAssocID="{75A7C21B-EA11-47FD-82E2-4A3A32E5A9EF}" presName="bentUpArrow1" presStyleLbl="alignImgPlace1" presStyleIdx="0" presStyleCnt="6" custLinFactNeighborX="-81354" custLinFactNeighborY="-144"/>
      <dgm:spPr/>
    </dgm:pt>
    <dgm:pt modelId="{CFCF72FE-BBEF-40D4-B24E-F5645EDE05AA}" type="pres">
      <dgm:prSet presAssocID="{75A7C21B-EA11-47FD-82E2-4A3A32E5A9EF}" presName="ParentText" presStyleLbl="node1" presStyleIdx="0" presStyleCnt="7" custScaleX="174743" custLinFactNeighborX="-17621" custLinFactNeighborY="-5621">
        <dgm:presLayoutVars>
          <dgm:chMax val="1"/>
          <dgm:chPref val="1"/>
          <dgm:bulletEnabled val="1"/>
        </dgm:presLayoutVars>
      </dgm:prSet>
      <dgm:spPr/>
    </dgm:pt>
    <dgm:pt modelId="{F572E984-8219-4A73-AE01-3C98F7115E5F}" type="pres">
      <dgm:prSet presAssocID="{75A7C21B-EA11-47FD-82E2-4A3A32E5A9EF}" presName="ChildText" presStyleLbl="revTx" presStyleIdx="0" presStyleCnt="6" custLinFactNeighborX="42280" custLinFactNeighborY="-6649">
        <dgm:presLayoutVars>
          <dgm:chMax val="0"/>
          <dgm:chPref val="0"/>
          <dgm:bulletEnabled val="1"/>
        </dgm:presLayoutVars>
      </dgm:prSet>
      <dgm:spPr/>
    </dgm:pt>
    <dgm:pt modelId="{1DF65E93-1DA5-4F9C-91B6-091C564DE935}" type="pres">
      <dgm:prSet presAssocID="{D9B3BA65-BCB5-4F38-B61D-61EC5819E83F}" presName="sibTrans" presStyleCnt="0"/>
      <dgm:spPr/>
    </dgm:pt>
    <dgm:pt modelId="{04DADD1D-B62F-4C0A-AD66-AA3EAEB604A7}" type="pres">
      <dgm:prSet presAssocID="{2E9C70A6-7D3B-4FCA-B44B-034D2F78BA6B}" presName="composite" presStyleCnt="0"/>
      <dgm:spPr/>
    </dgm:pt>
    <dgm:pt modelId="{F14DFC70-9F8F-4470-A306-ACE411CC2568}" type="pres">
      <dgm:prSet presAssocID="{2E9C70A6-7D3B-4FCA-B44B-034D2F78BA6B}" presName="bentUpArrow1" presStyleLbl="alignImgPlace1" presStyleIdx="1" presStyleCnt="6" custLinFactNeighborX="-96498" custLinFactNeighborY="12366"/>
      <dgm:spPr/>
    </dgm:pt>
    <dgm:pt modelId="{B5988E73-8B55-41A4-B8ED-C427D8E34CFD}" type="pres">
      <dgm:prSet presAssocID="{2E9C70A6-7D3B-4FCA-B44B-034D2F78BA6B}" presName="ParentText" presStyleLbl="node1" presStyleIdx="1" presStyleCnt="7" custScaleX="192125" custLinFactNeighborX="-36474" custLinFactNeighborY="-2318">
        <dgm:presLayoutVars>
          <dgm:chMax val="1"/>
          <dgm:chPref val="1"/>
          <dgm:bulletEnabled val="1"/>
        </dgm:presLayoutVars>
      </dgm:prSet>
      <dgm:spPr/>
    </dgm:pt>
    <dgm:pt modelId="{5AEC7E3C-A124-45EA-94E0-5349BB3D2178}" type="pres">
      <dgm:prSet presAssocID="{2E9C70A6-7D3B-4FCA-B44B-034D2F78BA6B}" presName="ChildText" presStyleLbl="revTx" presStyleIdx="1" presStyleCnt="6" custScaleX="260286" custLinFactX="7397" custLinFactNeighborX="100000" custLinFactNeighborY="-6039">
        <dgm:presLayoutVars>
          <dgm:chMax val="0"/>
          <dgm:chPref val="0"/>
          <dgm:bulletEnabled val="1"/>
        </dgm:presLayoutVars>
      </dgm:prSet>
      <dgm:spPr/>
    </dgm:pt>
    <dgm:pt modelId="{8F54E0E3-F372-4D09-95A3-8FA12DDB2A68}" type="pres">
      <dgm:prSet presAssocID="{DB00B811-5ED8-4B4A-8784-DA65970238F8}" presName="sibTrans" presStyleCnt="0"/>
      <dgm:spPr/>
    </dgm:pt>
    <dgm:pt modelId="{C7F99B89-2C14-4581-9F3D-FCAD1015F124}" type="pres">
      <dgm:prSet presAssocID="{0B43B493-4112-4EB4-8074-10CC1190B1FD}" presName="composite" presStyleCnt="0"/>
      <dgm:spPr/>
    </dgm:pt>
    <dgm:pt modelId="{F2CBBCFC-CBF5-42D4-B904-A6C38AF3646F}" type="pres">
      <dgm:prSet presAssocID="{0B43B493-4112-4EB4-8074-10CC1190B1FD}" presName="bentUpArrow1" presStyleLbl="alignImgPlace1" presStyleIdx="2" presStyleCnt="6" custLinFactX="-16201" custLinFactNeighborX="-100000" custLinFactNeighborY="5749"/>
      <dgm:spPr/>
    </dgm:pt>
    <dgm:pt modelId="{03C7782E-65A0-48E9-86A7-63ADF0E43C5F}" type="pres">
      <dgm:prSet presAssocID="{0B43B493-4112-4EB4-8074-10CC1190B1FD}" presName="ParentText" presStyleLbl="node1" presStyleIdx="2" presStyleCnt="7" custScaleX="203227" custLinFactY="10821" custLinFactNeighborX="58170" custLinFactNeighborY="100000">
        <dgm:presLayoutVars>
          <dgm:chMax val="1"/>
          <dgm:chPref val="1"/>
          <dgm:bulletEnabled val="1"/>
        </dgm:presLayoutVars>
      </dgm:prSet>
      <dgm:spPr/>
    </dgm:pt>
    <dgm:pt modelId="{859D64DA-03D2-4867-B19D-38443AA012FD}" type="pres">
      <dgm:prSet presAssocID="{0B43B493-4112-4EB4-8074-10CC1190B1FD}" presName="ChildText" presStyleLbl="revTx" presStyleIdx="2" presStyleCnt="6">
        <dgm:presLayoutVars>
          <dgm:chMax val="0"/>
          <dgm:chPref val="0"/>
          <dgm:bulletEnabled val="1"/>
        </dgm:presLayoutVars>
      </dgm:prSet>
      <dgm:spPr/>
    </dgm:pt>
    <dgm:pt modelId="{64E29502-D30A-4CF0-8EBB-2E7EB64C530F}" type="pres">
      <dgm:prSet presAssocID="{B97421FC-80E8-4B3D-84A6-1AED04032176}" presName="sibTrans" presStyleCnt="0"/>
      <dgm:spPr/>
    </dgm:pt>
    <dgm:pt modelId="{AEBEC888-7C29-4647-825A-C9DF81151470}" type="pres">
      <dgm:prSet presAssocID="{2F3FDBF8-BD6F-4D48-A4F8-E9BD5F399674}" presName="composite" presStyleCnt="0"/>
      <dgm:spPr/>
    </dgm:pt>
    <dgm:pt modelId="{E99529C7-7A29-4DB1-899A-6D6217F10529}" type="pres">
      <dgm:prSet presAssocID="{2F3FDBF8-BD6F-4D48-A4F8-E9BD5F399674}" presName="bentUpArrow1" presStyleLbl="alignImgPlace1" presStyleIdx="3" presStyleCnt="6" custLinFactX="-30095" custLinFactNeighborX="-100000" custLinFactNeighborY="1438"/>
      <dgm:spPr/>
    </dgm:pt>
    <dgm:pt modelId="{0DB981ED-16CC-4ABA-824E-CA38274C2A18}" type="pres">
      <dgm:prSet presAssocID="{2F3FDBF8-BD6F-4D48-A4F8-E9BD5F399674}" presName="ParentText" presStyleLbl="node1" presStyleIdx="3" presStyleCnt="7" custScaleX="187961" custLinFactX="-40173" custLinFactY="-12637" custLinFactNeighborX="-100000" custLinFactNeighborY="-100000">
        <dgm:presLayoutVars>
          <dgm:chMax val="1"/>
          <dgm:chPref val="1"/>
          <dgm:bulletEnabled val="1"/>
        </dgm:presLayoutVars>
      </dgm:prSet>
      <dgm:spPr/>
    </dgm:pt>
    <dgm:pt modelId="{A577AC22-3E4A-4D23-B216-4522977847B1}" type="pres">
      <dgm:prSet presAssocID="{2F3FDBF8-BD6F-4D48-A4F8-E9BD5F399674}" presName="ChildText" presStyleLbl="revTx" presStyleIdx="3" presStyleCnt="6">
        <dgm:presLayoutVars>
          <dgm:chMax val="0"/>
          <dgm:chPref val="0"/>
          <dgm:bulletEnabled val="1"/>
        </dgm:presLayoutVars>
      </dgm:prSet>
      <dgm:spPr/>
    </dgm:pt>
    <dgm:pt modelId="{FC370D67-9255-496F-B610-87267E8878B6}" type="pres">
      <dgm:prSet presAssocID="{994F78F0-AA24-4BDE-BF12-331BC4B0E0B2}" presName="sibTrans" presStyleCnt="0"/>
      <dgm:spPr/>
    </dgm:pt>
    <dgm:pt modelId="{3B96779D-11DE-447C-9E7D-67480542E7FB}" type="pres">
      <dgm:prSet presAssocID="{F8CC3351-CADE-4C2C-85BB-C5C278EB391A}" presName="composite" presStyleCnt="0"/>
      <dgm:spPr/>
    </dgm:pt>
    <dgm:pt modelId="{A0C3AA7F-4FF2-4B94-B9E8-3D3B320B3951}" type="pres">
      <dgm:prSet presAssocID="{F8CC3351-CADE-4C2C-85BB-C5C278EB391A}" presName="bentUpArrow1" presStyleLbl="alignImgPlace1" presStyleIdx="4" presStyleCnt="6" custLinFactX="-54511" custLinFactNeighborX="-100000" custLinFactNeighborY="-4314"/>
      <dgm:spPr/>
    </dgm:pt>
    <dgm:pt modelId="{D2EAED0E-148E-4870-8E0F-A9FA3C005B8C}" type="pres">
      <dgm:prSet presAssocID="{F8CC3351-CADE-4C2C-85BB-C5C278EB391A}" presName="ParentText" presStyleLbl="node1" presStyleIdx="4" presStyleCnt="7" custScaleX="189901" custLinFactNeighborX="-58939" custLinFactNeighborY="-8542">
        <dgm:presLayoutVars>
          <dgm:chMax val="1"/>
          <dgm:chPref val="1"/>
          <dgm:bulletEnabled val="1"/>
        </dgm:presLayoutVars>
      </dgm:prSet>
      <dgm:spPr/>
    </dgm:pt>
    <dgm:pt modelId="{010822FA-744E-4E27-8239-43C754FB72D1}" type="pres">
      <dgm:prSet presAssocID="{F8CC3351-CADE-4C2C-85BB-C5C278EB391A}" presName="ChildText" presStyleLbl="revTx" presStyleIdx="4" presStyleCnt="6">
        <dgm:presLayoutVars>
          <dgm:chMax val="0"/>
          <dgm:chPref val="0"/>
          <dgm:bulletEnabled val="1"/>
        </dgm:presLayoutVars>
      </dgm:prSet>
      <dgm:spPr/>
    </dgm:pt>
    <dgm:pt modelId="{5489BAC7-B22D-45D3-B365-9BE022784CB4}" type="pres">
      <dgm:prSet presAssocID="{0A51BBC8-88F9-4CCF-A7B6-13994D71A925}" presName="sibTrans" presStyleCnt="0"/>
      <dgm:spPr/>
    </dgm:pt>
    <dgm:pt modelId="{B658556D-CFFA-4CD5-AB91-35E029CFAB59}" type="pres">
      <dgm:prSet presAssocID="{04CB08E7-A793-41DE-8554-EE533EDC992E}" presName="composite" presStyleCnt="0"/>
      <dgm:spPr/>
    </dgm:pt>
    <dgm:pt modelId="{8C2D45D6-C61A-46E5-B26C-098472C76E42}" type="pres">
      <dgm:prSet presAssocID="{04CB08E7-A793-41DE-8554-EE533EDC992E}" presName="bentUpArrow1" presStyleLbl="alignImgPlace1" presStyleIdx="5" presStyleCnt="6" custLinFactX="-71776" custLinFactNeighborX="-100000" custLinFactNeighborY="0"/>
      <dgm:spPr/>
    </dgm:pt>
    <dgm:pt modelId="{7392469C-F874-4948-8B5C-ADF92A418CDD}" type="pres">
      <dgm:prSet presAssocID="{04CB08E7-A793-41DE-8554-EE533EDC992E}" presName="ParentText" presStyleLbl="node1" presStyleIdx="5" presStyleCnt="7" custScaleX="193739" custLinFactNeighborX="-68335" custLinFactNeighborY="-10983">
        <dgm:presLayoutVars>
          <dgm:chMax val="1"/>
          <dgm:chPref val="1"/>
          <dgm:bulletEnabled val="1"/>
        </dgm:presLayoutVars>
      </dgm:prSet>
      <dgm:spPr/>
    </dgm:pt>
    <dgm:pt modelId="{AEA7452C-B87C-4A45-BA38-303DAF740F37}" type="pres">
      <dgm:prSet presAssocID="{04CB08E7-A793-41DE-8554-EE533EDC992E}" presName="ChildText" presStyleLbl="revTx" presStyleIdx="5" presStyleCnt="6">
        <dgm:presLayoutVars>
          <dgm:chMax val="0"/>
          <dgm:chPref val="0"/>
          <dgm:bulletEnabled val="1"/>
        </dgm:presLayoutVars>
      </dgm:prSet>
      <dgm:spPr/>
    </dgm:pt>
    <dgm:pt modelId="{4728606E-BE95-4CA8-B239-4F654207DB2A}" type="pres">
      <dgm:prSet presAssocID="{625EACA5-200D-4B50-B1DE-B836F8591C9A}" presName="sibTrans" presStyleCnt="0"/>
      <dgm:spPr/>
    </dgm:pt>
    <dgm:pt modelId="{BBC1C5A2-38C7-457A-AA67-E7B30E9F6017}" type="pres">
      <dgm:prSet presAssocID="{212650F1-D2FF-4287-874E-314181569A4E}" presName="composite" presStyleCnt="0"/>
      <dgm:spPr/>
    </dgm:pt>
    <dgm:pt modelId="{4ABB880F-AAF3-40BA-8BE8-DAA48A9A5645}" type="pres">
      <dgm:prSet presAssocID="{212650F1-D2FF-4287-874E-314181569A4E}" presName="ParentText" presStyleLbl="node1" presStyleIdx="6" presStyleCnt="7" custScaleX="214884" custLinFactNeighborX="-87982" custLinFactNeighborY="-8542">
        <dgm:presLayoutVars>
          <dgm:chMax val="1"/>
          <dgm:chPref val="1"/>
          <dgm:bulletEnabled val="1"/>
        </dgm:presLayoutVars>
      </dgm:prSet>
      <dgm:spPr/>
    </dgm:pt>
  </dgm:ptLst>
  <dgm:cxnLst>
    <dgm:cxn modelId="{DD7C231E-8DF9-45DF-B20A-44B2168498FF}" srcId="{F8CE5C0D-8752-4627-9040-E5D63BE58D29}" destId="{75A7C21B-EA11-47FD-82E2-4A3A32E5A9EF}" srcOrd="0" destOrd="0" parTransId="{4242ABB8-2D97-428B-9137-BEEC301F2C71}" sibTransId="{D9B3BA65-BCB5-4F38-B61D-61EC5819E83F}"/>
    <dgm:cxn modelId="{0CC6454C-24BF-4FC0-9841-6E6EAA271951}" type="presOf" srcId="{75A7C21B-EA11-47FD-82E2-4A3A32E5A9EF}" destId="{CFCF72FE-BBEF-40D4-B24E-F5645EDE05AA}" srcOrd="0" destOrd="0" presId="urn:microsoft.com/office/officeart/2005/8/layout/StepDownProcess"/>
    <dgm:cxn modelId="{1609DE4D-B11B-4758-B255-38C659FE1542}" type="presOf" srcId="{2E9C70A6-7D3B-4FCA-B44B-034D2F78BA6B}" destId="{B5988E73-8B55-41A4-B8ED-C427D8E34CFD}" srcOrd="0" destOrd="0" presId="urn:microsoft.com/office/officeart/2005/8/layout/StepDownProcess"/>
    <dgm:cxn modelId="{F7727081-23B6-44AE-A384-F3920E4F1ACA}" type="presOf" srcId="{04CB08E7-A793-41DE-8554-EE533EDC992E}" destId="{7392469C-F874-4948-8B5C-ADF92A418CDD}" srcOrd="0" destOrd="0" presId="urn:microsoft.com/office/officeart/2005/8/layout/StepDownProcess"/>
    <dgm:cxn modelId="{3FE77985-03E2-431A-B39E-5668B1C15666}" srcId="{F8CE5C0D-8752-4627-9040-E5D63BE58D29}" destId="{212650F1-D2FF-4287-874E-314181569A4E}" srcOrd="6" destOrd="0" parTransId="{A581CF08-7051-4A26-9B0C-88DA26F78AD2}" sibTransId="{B977184F-E856-4973-AFB9-344AFEDFAF26}"/>
    <dgm:cxn modelId="{6F9D7E85-1125-4C1B-8162-DC2F93332546}" srcId="{F8CE5C0D-8752-4627-9040-E5D63BE58D29}" destId="{04CB08E7-A793-41DE-8554-EE533EDC992E}" srcOrd="5" destOrd="0" parTransId="{276FAD34-327E-42F6-B83B-8A5B8D6BF118}" sibTransId="{625EACA5-200D-4B50-B1DE-B836F8591C9A}"/>
    <dgm:cxn modelId="{6F174A96-E7C2-4020-8371-E7637AC74B5C}" srcId="{F8CE5C0D-8752-4627-9040-E5D63BE58D29}" destId="{F8CC3351-CADE-4C2C-85BB-C5C278EB391A}" srcOrd="4" destOrd="0" parTransId="{081B3103-5A49-4525-94D9-AD7707F34104}" sibTransId="{0A51BBC8-88F9-4CCF-A7B6-13994D71A925}"/>
    <dgm:cxn modelId="{DCBDFAA7-BFBE-4B4A-B7AF-FCE1C7ECEE93}" type="presOf" srcId="{212650F1-D2FF-4287-874E-314181569A4E}" destId="{4ABB880F-AAF3-40BA-8BE8-DAA48A9A5645}" srcOrd="0" destOrd="0" presId="urn:microsoft.com/office/officeart/2005/8/layout/StepDownProcess"/>
    <dgm:cxn modelId="{C4A1BEB6-B023-4C42-BA02-2E142DD4E078}" type="presOf" srcId="{F8CC3351-CADE-4C2C-85BB-C5C278EB391A}" destId="{D2EAED0E-148E-4870-8E0F-A9FA3C005B8C}" srcOrd="0" destOrd="0" presId="urn:microsoft.com/office/officeart/2005/8/layout/StepDownProcess"/>
    <dgm:cxn modelId="{170C60C9-7AD3-4E9F-94C1-2B947608DEB5}" srcId="{F8CE5C0D-8752-4627-9040-E5D63BE58D29}" destId="{0B43B493-4112-4EB4-8074-10CC1190B1FD}" srcOrd="2" destOrd="0" parTransId="{190D2911-D475-4C46-93D5-12E535B7B4C3}" sibTransId="{B97421FC-80E8-4B3D-84A6-1AED04032176}"/>
    <dgm:cxn modelId="{AA2456CA-1044-4428-91E1-5211EB9CE959}" type="presOf" srcId="{0B43B493-4112-4EB4-8074-10CC1190B1FD}" destId="{03C7782E-65A0-48E9-86A7-63ADF0E43C5F}" srcOrd="0" destOrd="0" presId="urn:microsoft.com/office/officeart/2005/8/layout/StepDownProcess"/>
    <dgm:cxn modelId="{66E1B9CB-4A13-43EF-9914-D7C10790531A}" srcId="{F8CE5C0D-8752-4627-9040-E5D63BE58D29}" destId="{2F3FDBF8-BD6F-4D48-A4F8-E9BD5F399674}" srcOrd="3" destOrd="0" parTransId="{7880649D-BBDA-4985-A654-B9956A0D8D5F}" sibTransId="{994F78F0-AA24-4BDE-BF12-331BC4B0E0B2}"/>
    <dgm:cxn modelId="{0C4432D8-610E-4C6B-8B26-E0B927A649AC}" type="presOf" srcId="{F8CE5C0D-8752-4627-9040-E5D63BE58D29}" destId="{EAA08C26-1A94-4D64-A182-DD21B67FD353}" srcOrd="0" destOrd="0" presId="urn:microsoft.com/office/officeart/2005/8/layout/StepDownProcess"/>
    <dgm:cxn modelId="{BC8540DC-3FF8-4D8E-921A-0C2D99519FFF}" srcId="{F8CE5C0D-8752-4627-9040-E5D63BE58D29}" destId="{2E9C70A6-7D3B-4FCA-B44B-034D2F78BA6B}" srcOrd="1" destOrd="0" parTransId="{173D8DC7-D30D-4570-99E2-0EBAFA8B237D}" sibTransId="{DB00B811-5ED8-4B4A-8784-DA65970238F8}"/>
    <dgm:cxn modelId="{60AA1CF4-B7F7-441C-95D0-CCD2B33F8A70}" type="presOf" srcId="{2F3FDBF8-BD6F-4D48-A4F8-E9BD5F399674}" destId="{0DB981ED-16CC-4ABA-824E-CA38274C2A18}" srcOrd="0" destOrd="0" presId="urn:microsoft.com/office/officeart/2005/8/layout/StepDownProcess"/>
    <dgm:cxn modelId="{134C9EB4-F46F-4C89-BC98-9020A311C202}" type="presParOf" srcId="{EAA08C26-1A94-4D64-A182-DD21B67FD353}" destId="{481E2F58-2451-4825-A4EE-4E26182B862B}" srcOrd="0" destOrd="0" presId="urn:microsoft.com/office/officeart/2005/8/layout/StepDownProcess"/>
    <dgm:cxn modelId="{F78D8A49-96AE-4509-9B38-EA79C374A0A8}" type="presParOf" srcId="{481E2F58-2451-4825-A4EE-4E26182B862B}" destId="{ADADAFD8-0941-43F5-8369-978C5E363EB8}" srcOrd="0" destOrd="0" presId="urn:microsoft.com/office/officeart/2005/8/layout/StepDownProcess"/>
    <dgm:cxn modelId="{8813304A-C2DD-4932-BC82-AA9E550B7AAE}" type="presParOf" srcId="{481E2F58-2451-4825-A4EE-4E26182B862B}" destId="{CFCF72FE-BBEF-40D4-B24E-F5645EDE05AA}" srcOrd="1" destOrd="0" presId="urn:microsoft.com/office/officeart/2005/8/layout/StepDownProcess"/>
    <dgm:cxn modelId="{6A7FD08E-BB46-4B9A-9DE7-449D15ED9532}" type="presParOf" srcId="{481E2F58-2451-4825-A4EE-4E26182B862B}" destId="{F572E984-8219-4A73-AE01-3C98F7115E5F}" srcOrd="2" destOrd="0" presId="urn:microsoft.com/office/officeart/2005/8/layout/StepDownProcess"/>
    <dgm:cxn modelId="{813EC5CA-5460-40EE-A972-5732B1583CF0}" type="presParOf" srcId="{EAA08C26-1A94-4D64-A182-DD21B67FD353}" destId="{1DF65E93-1DA5-4F9C-91B6-091C564DE935}" srcOrd="1" destOrd="0" presId="urn:microsoft.com/office/officeart/2005/8/layout/StepDownProcess"/>
    <dgm:cxn modelId="{FE82AB7D-958E-48D9-BBB3-61BB5DD4FBC2}" type="presParOf" srcId="{EAA08C26-1A94-4D64-A182-DD21B67FD353}" destId="{04DADD1D-B62F-4C0A-AD66-AA3EAEB604A7}" srcOrd="2" destOrd="0" presId="urn:microsoft.com/office/officeart/2005/8/layout/StepDownProcess"/>
    <dgm:cxn modelId="{F5F0F279-CF4F-4ED4-91E9-B76511086A93}" type="presParOf" srcId="{04DADD1D-B62F-4C0A-AD66-AA3EAEB604A7}" destId="{F14DFC70-9F8F-4470-A306-ACE411CC2568}" srcOrd="0" destOrd="0" presId="urn:microsoft.com/office/officeart/2005/8/layout/StepDownProcess"/>
    <dgm:cxn modelId="{C261985D-600B-48F8-9A26-45288C94385B}" type="presParOf" srcId="{04DADD1D-B62F-4C0A-AD66-AA3EAEB604A7}" destId="{B5988E73-8B55-41A4-B8ED-C427D8E34CFD}" srcOrd="1" destOrd="0" presId="urn:microsoft.com/office/officeart/2005/8/layout/StepDownProcess"/>
    <dgm:cxn modelId="{C94A4907-7037-41EC-B775-4B3003005BDA}" type="presParOf" srcId="{04DADD1D-B62F-4C0A-AD66-AA3EAEB604A7}" destId="{5AEC7E3C-A124-45EA-94E0-5349BB3D2178}" srcOrd="2" destOrd="0" presId="urn:microsoft.com/office/officeart/2005/8/layout/StepDownProcess"/>
    <dgm:cxn modelId="{F6E8E859-70B6-4F1A-A1AB-1918E98FEBC9}" type="presParOf" srcId="{EAA08C26-1A94-4D64-A182-DD21B67FD353}" destId="{8F54E0E3-F372-4D09-95A3-8FA12DDB2A68}" srcOrd="3" destOrd="0" presId="urn:microsoft.com/office/officeart/2005/8/layout/StepDownProcess"/>
    <dgm:cxn modelId="{A98811FA-7F5A-4302-A55D-C81724F994FD}" type="presParOf" srcId="{EAA08C26-1A94-4D64-A182-DD21B67FD353}" destId="{C7F99B89-2C14-4581-9F3D-FCAD1015F124}" srcOrd="4" destOrd="0" presId="urn:microsoft.com/office/officeart/2005/8/layout/StepDownProcess"/>
    <dgm:cxn modelId="{1348BFC4-7A43-46C5-AA7B-A77FB4AF8B76}" type="presParOf" srcId="{C7F99B89-2C14-4581-9F3D-FCAD1015F124}" destId="{F2CBBCFC-CBF5-42D4-B904-A6C38AF3646F}" srcOrd="0" destOrd="0" presId="urn:microsoft.com/office/officeart/2005/8/layout/StepDownProcess"/>
    <dgm:cxn modelId="{940608C2-4086-48A4-AF4F-21B048F5EC0C}" type="presParOf" srcId="{C7F99B89-2C14-4581-9F3D-FCAD1015F124}" destId="{03C7782E-65A0-48E9-86A7-63ADF0E43C5F}" srcOrd="1" destOrd="0" presId="urn:microsoft.com/office/officeart/2005/8/layout/StepDownProcess"/>
    <dgm:cxn modelId="{27388529-68F4-4B0E-9B46-A7C1E3CB65BB}" type="presParOf" srcId="{C7F99B89-2C14-4581-9F3D-FCAD1015F124}" destId="{859D64DA-03D2-4867-B19D-38443AA012FD}" srcOrd="2" destOrd="0" presId="urn:microsoft.com/office/officeart/2005/8/layout/StepDownProcess"/>
    <dgm:cxn modelId="{1F7AF198-25A2-4797-9478-A0BCB097E065}" type="presParOf" srcId="{EAA08C26-1A94-4D64-A182-DD21B67FD353}" destId="{64E29502-D30A-4CF0-8EBB-2E7EB64C530F}" srcOrd="5" destOrd="0" presId="urn:microsoft.com/office/officeart/2005/8/layout/StepDownProcess"/>
    <dgm:cxn modelId="{7EED8F7D-B267-4335-9F8B-B7249BB96A3C}" type="presParOf" srcId="{EAA08C26-1A94-4D64-A182-DD21B67FD353}" destId="{AEBEC888-7C29-4647-825A-C9DF81151470}" srcOrd="6" destOrd="0" presId="urn:microsoft.com/office/officeart/2005/8/layout/StepDownProcess"/>
    <dgm:cxn modelId="{E75973F2-7208-44DD-9B05-3BF69976FA08}" type="presParOf" srcId="{AEBEC888-7C29-4647-825A-C9DF81151470}" destId="{E99529C7-7A29-4DB1-899A-6D6217F10529}" srcOrd="0" destOrd="0" presId="urn:microsoft.com/office/officeart/2005/8/layout/StepDownProcess"/>
    <dgm:cxn modelId="{E1C8EAF7-D920-465E-85FB-EA87F64E5FC6}" type="presParOf" srcId="{AEBEC888-7C29-4647-825A-C9DF81151470}" destId="{0DB981ED-16CC-4ABA-824E-CA38274C2A18}" srcOrd="1" destOrd="0" presId="urn:microsoft.com/office/officeart/2005/8/layout/StepDownProcess"/>
    <dgm:cxn modelId="{F136BC52-A94B-40CF-A24A-6062E5A367F1}" type="presParOf" srcId="{AEBEC888-7C29-4647-825A-C9DF81151470}" destId="{A577AC22-3E4A-4D23-B216-4522977847B1}" srcOrd="2" destOrd="0" presId="urn:microsoft.com/office/officeart/2005/8/layout/StepDownProcess"/>
    <dgm:cxn modelId="{82971275-8E9A-4217-A3C0-7C3452838A4B}" type="presParOf" srcId="{EAA08C26-1A94-4D64-A182-DD21B67FD353}" destId="{FC370D67-9255-496F-B610-87267E8878B6}" srcOrd="7" destOrd="0" presId="urn:microsoft.com/office/officeart/2005/8/layout/StepDownProcess"/>
    <dgm:cxn modelId="{9166CEBE-4BFD-4364-AC62-B0E72E3090E3}" type="presParOf" srcId="{EAA08C26-1A94-4D64-A182-DD21B67FD353}" destId="{3B96779D-11DE-447C-9E7D-67480542E7FB}" srcOrd="8" destOrd="0" presId="urn:microsoft.com/office/officeart/2005/8/layout/StepDownProcess"/>
    <dgm:cxn modelId="{0EA66B2B-ACBC-4812-B908-026A73DD73B5}" type="presParOf" srcId="{3B96779D-11DE-447C-9E7D-67480542E7FB}" destId="{A0C3AA7F-4FF2-4B94-B9E8-3D3B320B3951}" srcOrd="0" destOrd="0" presId="urn:microsoft.com/office/officeart/2005/8/layout/StepDownProcess"/>
    <dgm:cxn modelId="{3C694CCF-6F4C-4DE6-842C-40AD9162B09E}" type="presParOf" srcId="{3B96779D-11DE-447C-9E7D-67480542E7FB}" destId="{D2EAED0E-148E-4870-8E0F-A9FA3C005B8C}" srcOrd="1" destOrd="0" presId="urn:microsoft.com/office/officeart/2005/8/layout/StepDownProcess"/>
    <dgm:cxn modelId="{D22956B4-1108-49BC-BA26-6B1AB75D49B5}" type="presParOf" srcId="{3B96779D-11DE-447C-9E7D-67480542E7FB}" destId="{010822FA-744E-4E27-8239-43C754FB72D1}" srcOrd="2" destOrd="0" presId="urn:microsoft.com/office/officeart/2005/8/layout/StepDownProcess"/>
    <dgm:cxn modelId="{E0E454DE-26E4-48D6-B50F-57FBA98EFF98}" type="presParOf" srcId="{EAA08C26-1A94-4D64-A182-DD21B67FD353}" destId="{5489BAC7-B22D-45D3-B365-9BE022784CB4}" srcOrd="9" destOrd="0" presId="urn:microsoft.com/office/officeart/2005/8/layout/StepDownProcess"/>
    <dgm:cxn modelId="{D1DBD95C-9903-4837-BEE5-2C7798F5CF36}" type="presParOf" srcId="{EAA08C26-1A94-4D64-A182-DD21B67FD353}" destId="{B658556D-CFFA-4CD5-AB91-35E029CFAB59}" srcOrd="10" destOrd="0" presId="urn:microsoft.com/office/officeart/2005/8/layout/StepDownProcess"/>
    <dgm:cxn modelId="{01041877-5A7D-4DAC-AC10-E266658985A4}" type="presParOf" srcId="{B658556D-CFFA-4CD5-AB91-35E029CFAB59}" destId="{8C2D45D6-C61A-46E5-B26C-098472C76E42}" srcOrd="0" destOrd="0" presId="urn:microsoft.com/office/officeart/2005/8/layout/StepDownProcess"/>
    <dgm:cxn modelId="{208A183C-D046-415D-8D34-E34CC5500127}" type="presParOf" srcId="{B658556D-CFFA-4CD5-AB91-35E029CFAB59}" destId="{7392469C-F874-4948-8B5C-ADF92A418CDD}" srcOrd="1" destOrd="0" presId="urn:microsoft.com/office/officeart/2005/8/layout/StepDownProcess"/>
    <dgm:cxn modelId="{CE3DACFE-4AA2-4C70-B3F1-4785F175798C}" type="presParOf" srcId="{B658556D-CFFA-4CD5-AB91-35E029CFAB59}" destId="{AEA7452C-B87C-4A45-BA38-303DAF740F37}" srcOrd="2" destOrd="0" presId="urn:microsoft.com/office/officeart/2005/8/layout/StepDownProcess"/>
    <dgm:cxn modelId="{BD772C9E-7709-49FD-8DE8-584D449360F3}" type="presParOf" srcId="{EAA08C26-1A94-4D64-A182-DD21B67FD353}" destId="{4728606E-BE95-4CA8-B239-4F654207DB2A}" srcOrd="11" destOrd="0" presId="urn:microsoft.com/office/officeart/2005/8/layout/StepDownProcess"/>
    <dgm:cxn modelId="{B89A0514-AFCD-4B8F-9984-BE69F689589B}" type="presParOf" srcId="{EAA08C26-1A94-4D64-A182-DD21B67FD353}" destId="{BBC1C5A2-38C7-457A-AA67-E7B30E9F6017}" srcOrd="12" destOrd="0" presId="urn:microsoft.com/office/officeart/2005/8/layout/StepDownProcess"/>
    <dgm:cxn modelId="{EAEFA88E-492A-494B-AD30-CF79C593A2C7}" type="presParOf" srcId="{BBC1C5A2-38C7-457A-AA67-E7B30E9F6017}" destId="{4ABB880F-AAF3-40BA-8BE8-DAA48A9A5645}"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CE5C0D-8752-4627-9040-E5D63BE58D29}" type="doc">
      <dgm:prSet loTypeId="urn:microsoft.com/office/officeart/2005/8/layout/StepDownProcess" loCatId="process" qsTypeId="urn:microsoft.com/office/officeart/2005/8/quickstyle/simple1" qsCatId="simple" csTypeId="urn:microsoft.com/office/officeart/2005/8/colors/accent5_4" csCatId="accent5" phldr="1"/>
      <dgm:spPr/>
      <dgm:t>
        <a:bodyPr/>
        <a:lstStyle/>
        <a:p>
          <a:endParaRPr lang="en-US"/>
        </a:p>
      </dgm:t>
    </dgm:pt>
    <dgm:pt modelId="{75A7C21B-EA11-47FD-82E2-4A3A32E5A9EF}">
      <dgm:prSet phldrT="[Text]"/>
      <dgm:spPr/>
      <dgm:t>
        <a:bodyPr/>
        <a:lstStyle/>
        <a:p>
          <a:r>
            <a:rPr lang="en-US" dirty="0"/>
            <a:t>Self-Help Resources</a:t>
          </a:r>
        </a:p>
      </dgm:t>
    </dgm:pt>
    <dgm:pt modelId="{4242ABB8-2D97-428B-9137-BEEC301F2C71}" type="parTrans" cxnId="{DD7C231E-8DF9-45DF-B20A-44B2168498FF}">
      <dgm:prSet/>
      <dgm:spPr/>
      <dgm:t>
        <a:bodyPr/>
        <a:lstStyle/>
        <a:p>
          <a:endParaRPr lang="en-US"/>
        </a:p>
      </dgm:t>
    </dgm:pt>
    <dgm:pt modelId="{D9B3BA65-BCB5-4F38-B61D-61EC5819E83F}" type="sibTrans" cxnId="{DD7C231E-8DF9-45DF-B20A-44B2168498FF}">
      <dgm:prSet/>
      <dgm:spPr/>
      <dgm:t>
        <a:bodyPr/>
        <a:lstStyle/>
        <a:p>
          <a:endParaRPr lang="en-US"/>
        </a:p>
      </dgm:t>
    </dgm:pt>
    <dgm:pt modelId="{158A13E6-7D3B-43D1-AB5D-1A61543E7C4C}">
      <dgm:prSet phldrT="[Text]" custT="1"/>
      <dgm:spPr/>
      <dgm:t>
        <a:bodyPr/>
        <a:lstStyle/>
        <a:p>
          <a:r>
            <a:rPr lang="en-US" sz="2400" b="1" dirty="0"/>
            <a:t>Apps</a:t>
          </a:r>
        </a:p>
      </dgm:t>
    </dgm:pt>
    <dgm:pt modelId="{122EC738-1A7C-4CB6-AE07-5B299A8C02EB}" type="parTrans" cxnId="{58D94A5F-A21B-4B89-8CF7-3D159461CE70}">
      <dgm:prSet/>
      <dgm:spPr/>
      <dgm:t>
        <a:bodyPr/>
        <a:lstStyle/>
        <a:p>
          <a:endParaRPr lang="en-US"/>
        </a:p>
      </dgm:t>
    </dgm:pt>
    <dgm:pt modelId="{D08F1CA2-830A-4E54-9815-3C01ED64A955}" type="sibTrans" cxnId="{58D94A5F-A21B-4B89-8CF7-3D159461CE70}">
      <dgm:prSet/>
      <dgm:spPr/>
      <dgm:t>
        <a:bodyPr/>
        <a:lstStyle/>
        <a:p>
          <a:endParaRPr lang="en-US"/>
        </a:p>
      </dgm:t>
    </dgm:pt>
    <dgm:pt modelId="{2E9C70A6-7D3B-4FCA-B44B-034D2F78BA6B}">
      <dgm:prSet phldrT="[Text]"/>
      <dgm:spPr/>
      <dgm:t>
        <a:bodyPr/>
        <a:lstStyle/>
        <a:p>
          <a:r>
            <a:rPr lang="en-US" dirty="0"/>
            <a:t>Campus Support Networks</a:t>
          </a:r>
        </a:p>
      </dgm:t>
    </dgm:pt>
    <dgm:pt modelId="{173D8DC7-D30D-4570-99E2-0EBAFA8B237D}" type="parTrans" cxnId="{BC8540DC-3FF8-4D8E-921A-0C2D99519FFF}">
      <dgm:prSet/>
      <dgm:spPr/>
      <dgm:t>
        <a:bodyPr/>
        <a:lstStyle/>
        <a:p>
          <a:endParaRPr lang="en-US"/>
        </a:p>
      </dgm:t>
    </dgm:pt>
    <dgm:pt modelId="{DB00B811-5ED8-4B4A-8784-DA65970238F8}" type="sibTrans" cxnId="{BC8540DC-3FF8-4D8E-921A-0C2D99519FFF}">
      <dgm:prSet/>
      <dgm:spPr/>
      <dgm:t>
        <a:bodyPr/>
        <a:lstStyle/>
        <a:p>
          <a:endParaRPr lang="en-US"/>
        </a:p>
      </dgm:t>
    </dgm:pt>
    <dgm:pt modelId="{A8CA7B40-F6D4-4052-9490-06C35025F44F}">
      <dgm:prSet phldrT="[Text]" custT="1"/>
      <dgm:spPr/>
      <dgm:t>
        <a:bodyPr/>
        <a:lstStyle/>
        <a:p>
          <a:r>
            <a:rPr lang="en-US" sz="2400" b="1" dirty="0"/>
            <a:t>Peer Support Groups</a:t>
          </a:r>
        </a:p>
      </dgm:t>
    </dgm:pt>
    <dgm:pt modelId="{DAB89513-AAAF-475F-9872-52A9B4633951}" type="parTrans" cxnId="{E0F6C8A5-D18D-4C8D-87FE-1A8F95E180CD}">
      <dgm:prSet/>
      <dgm:spPr/>
      <dgm:t>
        <a:bodyPr/>
        <a:lstStyle/>
        <a:p>
          <a:endParaRPr lang="en-US"/>
        </a:p>
      </dgm:t>
    </dgm:pt>
    <dgm:pt modelId="{AAE42A12-9FF9-486F-8C8A-F26310865964}" type="sibTrans" cxnId="{E0F6C8A5-D18D-4C8D-87FE-1A8F95E180CD}">
      <dgm:prSet/>
      <dgm:spPr/>
      <dgm:t>
        <a:bodyPr/>
        <a:lstStyle/>
        <a:p>
          <a:endParaRPr lang="en-US"/>
        </a:p>
      </dgm:t>
    </dgm:pt>
    <dgm:pt modelId="{0B43B493-4112-4EB4-8074-10CC1190B1FD}">
      <dgm:prSet phldrT="[Text]"/>
      <dgm:spPr/>
      <dgm:t>
        <a:bodyPr/>
        <a:lstStyle/>
        <a:p>
          <a:r>
            <a:rPr lang="en-US" dirty="0"/>
            <a:t>Group Treatment</a:t>
          </a:r>
        </a:p>
      </dgm:t>
    </dgm:pt>
    <dgm:pt modelId="{190D2911-D475-4C46-93D5-12E535B7B4C3}" type="parTrans" cxnId="{170C60C9-7AD3-4E9F-94C1-2B947608DEB5}">
      <dgm:prSet/>
      <dgm:spPr/>
      <dgm:t>
        <a:bodyPr/>
        <a:lstStyle/>
        <a:p>
          <a:endParaRPr lang="en-US"/>
        </a:p>
      </dgm:t>
    </dgm:pt>
    <dgm:pt modelId="{B97421FC-80E8-4B3D-84A6-1AED04032176}" type="sibTrans" cxnId="{170C60C9-7AD3-4E9F-94C1-2B947608DEB5}">
      <dgm:prSet/>
      <dgm:spPr/>
      <dgm:t>
        <a:bodyPr/>
        <a:lstStyle/>
        <a:p>
          <a:endParaRPr lang="en-US"/>
        </a:p>
      </dgm:t>
    </dgm:pt>
    <dgm:pt modelId="{93CA5D57-FB54-4F15-87FF-170020CA14BF}">
      <dgm:prSet phldrT="[Text]" custT="1"/>
      <dgm:spPr/>
      <dgm:t>
        <a:bodyPr/>
        <a:lstStyle/>
        <a:p>
          <a:r>
            <a:rPr lang="en-US" sz="2400" b="1" dirty="0"/>
            <a:t>Help Lines</a:t>
          </a:r>
        </a:p>
      </dgm:t>
    </dgm:pt>
    <dgm:pt modelId="{B8E55961-BF82-4EFC-8F02-6FF8D49E46BB}" type="parTrans" cxnId="{A9A1A006-F1CC-4932-85F5-CE431F5B8211}">
      <dgm:prSet/>
      <dgm:spPr/>
      <dgm:t>
        <a:bodyPr/>
        <a:lstStyle/>
        <a:p>
          <a:endParaRPr lang="en-US"/>
        </a:p>
      </dgm:t>
    </dgm:pt>
    <dgm:pt modelId="{8A15F03F-C707-48D4-88C1-8A9F53727E65}" type="sibTrans" cxnId="{A9A1A006-F1CC-4932-85F5-CE431F5B8211}">
      <dgm:prSet/>
      <dgm:spPr/>
      <dgm:t>
        <a:bodyPr/>
        <a:lstStyle/>
        <a:p>
          <a:endParaRPr lang="en-US"/>
        </a:p>
      </dgm:t>
    </dgm:pt>
    <dgm:pt modelId="{2F3FDBF8-BD6F-4D48-A4F8-E9BD5F399674}">
      <dgm:prSet phldrT="[Text]"/>
      <dgm:spPr/>
      <dgm:t>
        <a:bodyPr/>
        <a:lstStyle/>
        <a:p>
          <a:r>
            <a:rPr lang="en-US" b="1" dirty="0"/>
            <a:t>Guided Self-Help</a:t>
          </a:r>
        </a:p>
      </dgm:t>
    </dgm:pt>
    <dgm:pt modelId="{7880649D-BBDA-4985-A654-B9956A0D8D5F}" type="parTrans" cxnId="{66E1B9CB-4A13-43EF-9914-D7C10790531A}">
      <dgm:prSet/>
      <dgm:spPr/>
      <dgm:t>
        <a:bodyPr/>
        <a:lstStyle/>
        <a:p>
          <a:endParaRPr lang="en-US"/>
        </a:p>
      </dgm:t>
    </dgm:pt>
    <dgm:pt modelId="{994F78F0-AA24-4BDE-BF12-331BC4B0E0B2}" type="sibTrans" cxnId="{66E1B9CB-4A13-43EF-9914-D7C10790531A}">
      <dgm:prSet/>
      <dgm:spPr/>
      <dgm:t>
        <a:bodyPr/>
        <a:lstStyle/>
        <a:p>
          <a:endParaRPr lang="en-US"/>
        </a:p>
      </dgm:t>
    </dgm:pt>
    <dgm:pt modelId="{F8CC3351-CADE-4C2C-85BB-C5C278EB391A}">
      <dgm:prSet phldrT="[Text]"/>
      <dgm:spPr/>
      <dgm:t>
        <a:bodyPr/>
        <a:lstStyle/>
        <a:p>
          <a:r>
            <a:rPr lang="en-US" dirty="0"/>
            <a:t>Individual Therapy</a:t>
          </a:r>
        </a:p>
      </dgm:t>
    </dgm:pt>
    <dgm:pt modelId="{081B3103-5A49-4525-94D9-AD7707F34104}" type="parTrans" cxnId="{6F174A96-E7C2-4020-8371-E7637AC74B5C}">
      <dgm:prSet/>
      <dgm:spPr/>
      <dgm:t>
        <a:bodyPr/>
        <a:lstStyle/>
        <a:p>
          <a:endParaRPr lang="en-US"/>
        </a:p>
      </dgm:t>
    </dgm:pt>
    <dgm:pt modelId="{0A51BBC8-88F9-4CCF-A7B6-13994D71A925}" type="sibTrans" cxnId="{6F174A96-E7C2-4020-8371-E7637AC74B5C}">
      <dgm:prSet/>
      <dgm:spPr/>
      <dgm:t>
        <a:bodyPr/>
        <a:lstStyle/>
        <a:p>
          <a:endParaRPr lang="en-US"/>
        </a:p>
      </dgm:t>
    </dgm:pt>
    <dgm:pt modelId="{212650F1-D2FF-4287-874E-314181569A4E}">
      <dgm:prSet phldrT="[Text]"/>
      <dgm:spPr/>
      <dgm:t>
        <a:bodyPr/>
        <a:lstStyle/>
        <a:p>
          <a:r>
            <a:rPr lang="en-US" dirty="0"/>
            <a:t>Higher Level of Care</a:t>
          </a:r>
        </a:p>
      </dgm:t>
    </dgm:pt>
    <dgm:pt modelId="{A581CF08-7051-4A26-9B0C-88DA26F78AD2}" type="parTrans" cxnId="{3FE77985-03E2-431A-B39E-5668B1C15666}">
      <dgm:prSet/>
      <dgm:spPr/>
      <dgm:t>
        <a:bodyPr/>
        <a:lstStyle/>
        <a:p>
          <a:endParaRPr lang="en-US"/>
        </a:p>
      </dgm:t>
    </dgm:pt>
    <dgm:pt modelId="{B977184F-E856-4973-AFB9-344AFEDFAF26}" type="sibTrans" cxnId="{3FE77985-03E2-431A-B39E-5668B1C15666}">
      <dgm:prSet/>
      <dgm:spPr/>
      <dgm:t>
        <a:bodyPr/>
        <a:lstStyle/>
        <a:p>
          <a:endParaRPr lang="en-US"/>
        </a:p>
      </dgm:t>
    </dgm:pt>
    <dgm:pt modelId="{04CB08E7-A793-41DE-8554-EE533EDC992E}">
      <dgm:prSet phldrT="[Text]"/>
      <dgm:spPr/>
      <dgm:t>
        <a:bodyPr/>
        <a:lstStyle/>
        <a:p>
          <a:r>
            <a:rPr lang="en-US" dirty="0"/>
            <a:t>Medication Management</a:t>
          </a:r>
        </a:p>
      </dgm:t>
    </dgm:pt>
    <dgm:pt modelId="{276FAD34-327E-42F6-B83B-8A5B8D6BF118}" type="parTrans" cxnId="{6F9D7E85-1125-4C1B-8162-DC2F93332546}">
      <dgm:prSet/>
      <dgm:spPr/>
      <dgm:t>
        <a:bodyPr/>
        <a:lstStyle/>
        <a:p>
          <a:endParaRPr lang="en-US"/>
        </a:p>
      </dgm:t>
    </dgm:pt>
    <dgm:pt modelId="{625EACA5-200D-4B50-B1DE-B836F8591C9A}" type="sibTrans" cxnId="{6F9D7E85-1125-4C1B-8162-DC2F93332546}">
      <dgm:prSet/>
      <dgm:spPr/>
      <dgm:t>
        <a:bodyPr/>
        <a:lstStyle/>
        <a:p>
          <a:endParaRPr lang="en-US"/>
        </a:p>
      </dgm:t>
    </dgm:pt>
    <dgm:pt modelId="{88417C91-4ADB-495E-8398-EC06B5B29A38}">
      <dgm:prSet phldrT="[Text]" custT="1"/>
      <dgm:spPr/>
      <dgm:t>
        <a:bodyPr/>
        <a:lstStyle/>
        <a:p>
          <a:r>
            <a:rPr lang="en-US" sz="2400" b="1" dirty="0"/>
            <a:t>Books</a:t>
          </a:r>
        </a:p>
      </dgm:t>
    </dgm:pt>
    <dgm:pt modelId="{0E9A99B5-9D89-4E29-92EE-5FA760E5EF12}" type="parTrans" cxnId="{4854C234-748A-4107-854F-2F450B52CEA0}">
      <dgm:prSet/>
      <dgm:spPr/>
      <dgm:t>
        <a:bodyPr/>
        <a:lstStyle/>
        <a:p>
          <a:endParaRPr lang="en-US"/>
        </a:p>
      </dgm:t>
    </dgm:pt>
    <dgm:pt modelId="{C69B23E6-C5E8-4D08-87F6-E688EBA17F5E}" type="sibTrans" cxnId="{4854C234-748A-4107-854F-2F450B52CEA0}">
      <dgm:prSet/>
      <dgm:spPr/>
      <dgm:t>
        <a:bodyPr/>
        <a:lstStyle/>
        <a:p>
          <a:endParaRPr lang="en-US"/>
        </a:p>
      </dgm:t>
    </dgm:pt>
    <dgm:pt modelId="{EAA08C26-1A94-4D64-A182-DD21B67FD353}" type="pres">
      <dgm:prSet presAssocID="{F8CE5C0D-8752-4627-9040-E5D63BE58D29}" presName="rootnode" presStyleCnt="0">
        <dgm:presLayoutVars>
          <dgm:chMax/>
          <dgm:chPref/>
          <dgm:dir/>
          <dgm:animLvl val="lvl"/>
        </dgm:presLayoutVars>
      </dgm:prSet>
      <dgm:spPr/>
    </dgm:pt>
    <dgm:pt modelId="{481E2F58-2451-4825-A4EE-4E26182B862B}" type="pres">
      <dgm:prSet presAssocID="{75A7C21B-EA11-47FD-82E2-4A3A32E5A9EF}" presName="composite" presStyleCnt="0"/>
      <dgm:spPr/>
    </dgm:pt>
    <dgm:pt modelId="{ADADAFD8-0941-43F5-8369-978C5E363EB8}" type="pres">
      <dgm:prSet presAssocID="{75A7C21B-EA11-47FD-82E2-4A3A32E5A9EF}" presName="bentUpArrow1" presStyleLbl="alignImgPlace1" presStyleIdx="0" presStyleCnt="6" custLinFactNeighborX="-81354" custLinFactNeighborY="-144"/>
      <dgm:spPr/>
    </dgm:pt>
    <dgm:pt modelId="{CFCF72FE-BBEF-40D4-B24E-F5645EDE05AA}" type="pres">
      <dgm:prSet presAssocID="{75A7C21B-EA11-47FD-82E2-4A3A32E5A9EF}" presName="ParentText" presStyleLbl="node1" presStyleIdx="0" presStyleCnt="7" custScaleX="174743" custLinFactNeighborX="-17621" custLinFactNeighborY="-5621">
        <dgm:presLayoutVars>
          <dgm:chMax val="1"/>
          <dgm:chPref val="1"/>
          <dgm:bulletEnabled val="1"/>
        </dgm:presLayoutVars>
      </dgm:prSet>
      <dgm:spPr/>
    </dgm:pt>
    <dgm:pt modelId="{F572E984-8219-4A73-AE01-3C98F7115E5F}" type="pres">
      <dgm:prSet presAssocID="{75A7C21B-EA11-47FD-82E2-4A3A32E5A9EF}" presName="ChildText" presStyleLbl="revTx" presStyleIdx="0" presStyleCnt="6" custScaleX="227356" custLinFactX="40137" custLinFactNeighborX="100000" custLinFactNeighborY="-19503">
        <dgm:presLayoutVars>
          <dgm:chMax val="0"/>
          <dgm:chPref val="0"/>
          <dgm:bulletEnabled val="1"/>
        </dgm:presLayoutVars>
      </dgm:prSet>
      <dgm:spPr/>
    </dgm:pt>
    <dgm:pt modelId="{1DF65E93-1DA5-4F9C-91B6-091C564DE935}" type="pres">
      <dgm:prSet presAssocID="{D9B3BA65-BCB5-4F38-B61D-61EC5819E83F}" presName="sibTrans" presStyleCnt="0"/>
      <dgm:spPr/>
    </dgm:pt>
    <dgm:pt modelId="{04DADD1D-B62F-4C0A-AD66-AA3EAEB604A7}" type="pres">
      <dgm:prSet presAssocID="{2E9C70A6-7D3B-4FCA-B44B-034D2F78BA6B}" presName="composite" presStyleCnt="0"/>
      <dgm:spPr/>
    </dgm:pt>
    <dgm:pt modelId="{F14DFC70-9F8F-4470-A306-ACE411CC2568}" type="pres">
      <dgm:prSet presAssocID="{2E9C70A6-7D3B-4FCA-B44B-034D2F78BA6B}" presName="bentUpArrow1" presStyleLbl="alignImgPlace1" presStyleIdx="1" presStyleCnt="6" custLinFactX="-57386" custLinFactNeighborX="-100000" custLinFactNeighborY="12231"/>
      <dgm:spPr/>
    </dgm:pt>
    <dgm:pt modelId="{B5988E73-8B55-41A4-B8ED-C427D8E34CFD}" type="pres">
      <dgm:prSet presAssocID="{2E9C70A6-7D3B-4FCA-B44B-034D2F78BA6B}" presName="ParentText" presStyleLbl="node1" presStyleIdx="1" presStyleCnt="7" custScaleX="192125" custLinFactNeighborX="-96350" custLinFactNeighborY="-3337">
        <dgm:presLayoutVars>
          <dgm:chMax val="1"/>
          <dgm:chPref val="1"/>
          <dgm:bulletEnabled val="1"/>
        </dgm:presLayoutVars>
      </dgm:prSet>
      <dgm:spPr/>
    </dgm:pt>
    <dgm:pt modelId="{5AEC7E3C-A124-45EA-94E0-5349BB3D2178}" type="pres">
      <dgm:prSet presAssocID="{2E9C70A6-7D3B-4FCA-B44B-034D2F78BA6B}" presName="ChildText" presStyleLbl="revTx" presStyleIdx="1" presStyleCnt="6" custScaleX="624226" custLinFactX="102679" custLinFactNeighborX="200000" custLinFactNeighborY="-8822">
        <dgm:presLayoutVars>
          <dgm:chMax val="0"/>
          <dgm:chPref val="0"/>
          <dgm:bulletEnabled val="1"/>
        </dgm:presLayoutVars>
      </dgm:prSet>
      <dgm:spPr/>
    </dgm:pt>
    <dgm:pt modelId="{8F54E0E3-F372-4D09-95A3-8FA12DDB2A68}" type="pres">
      <dgm:prSet presAssocID="{DB00B811-5ED8-4B4A-8784-DA65970238F8}" presName="sibTrans" presStyleCnt="0"/>
      <dgm:spPr/>
    </dgm:pt>
    <dgm:pt modelId="{C7F99B89-2C14-4581-9F3D-FCAD1015F124}" type="pres">
      <dgm:prSet presAssocID="{0B43B493-4112-4EB4-8074-10CC1190B1FD}" presName="composite" presStyleCnt="0"/>
      <dgm:spPr/>
    </dgm:pt>
    <dgm:pt modelId="{F2CBBCFC-CBF5-42D4-B904-A6C38AF3646F}" type="pres">
      <dgm:prSet presAssocID="{0B43B493-4112-4EB4-8074-10CC1190B1FD}" presName="bentUpArrow1" presStyleLbl="alignImgPlace1" presStyleIdx="2" presStyleCnt="6" custLinFactX="-16201" custLinFactNeighborX="-100000" custLinFactNeighborY="5749"/>
      <dgm:spPr/>
    </dgm:pt>
    <dgm:pt modelId="{03C7782E-65A0-48E9-86A7-63ADF0E43C5F}" type="pres">
      <dgm:prSet presAssocID="{0B43B493-4112-4EB4-8074-10CC1190B1FD}" presName="ParentText" presStyleLbl="node1" presStyleIdx="2" presStyleCnt="7" custScaleX="203227" custLinFactY="10821" custLinFactNeighborX="58170" custLinFactNeighborY="100000">
        <dgm:presLayoutVars>
          <dgm:chMax val="1"/>
          <dgm:chPref val="1"/>
          <dgm:bulletEnabled val="1"/>
        </dgm:presLayoutVars>
      </dgm:prSet>
      <dgm:spPr/>
    </dgm:pt>
    <dgm:pt modelId="{859D64DA-03D2-4867-B19D-38443AA012FD}" type="pres">
      <dgm:prSet presAssocID="{0B43B493-4112-4EB4-8074-10CC1190B1FD}" presName="ChildText" presStyleLbl="revTx" presStyleIdx="2" presStyleCnt="6">
        <dgm:presLayoutVars>
          <dgm:chMax val="0"/>
          <dgm:chPref val="0"/>
          <dgm:bulletEnabled val="1"/>
        </dgm:presLayoutVars>
      </dgm:prSet>
      <dgm:spPr/>
    </dgm:pt>
    <dgm:pt modelId="{64E29502-D30A-4CF0-8EBB-2E7EB64C530F}" type="pres">
      <dgm:prSet presAssocID="{B97421FC-80E8-4B3D-84A6-1AED04032176}" presName="sibTrans" presStyleCnt="0"/>
      <dgm:spPr/>
    </dgm:pt>
    <dgm:pt modelId="{AEBEC888-7C29-4647-825A-C9DF81151470}" type="pres">
      <dgm:prSet presAssocID="{2F3FDBF8-BD6F-4D48-A4F8-E9BD5F399674}" presName="composite" presStyleCnt="0"/>
      <dgm:spPr/>
    </dgm:pt>
    <dgm:pt modelId="{E99529C7-7A29-4DB1-899A-6D6217F10529}" type="pres">
      <dgm:prSet presAssocID="{2F3FDBF8-BD6F-4D48-A4F8-E9BD5F399674}" presName="bentUpArrow1" presStyleLbl="alignImgPlace1" presStyleIdx="3" presStyleCnt="6" custLinFactX="-30095" custLinFactNeighborX="-100000" custLinFactNeighborY="1438"/>
      <dgm:spPr/>
    </dgm:pt>
    <dgm:pt modelId="{0DB981ED-16CC-4ABA-824E-CA38274C2A18}" type="pres">
      <dgm:prSet presAssocID="{2F3FDBF8-BD6F-4D48-A4F8-E9BD5F399674}" presName="ParentText" presStyleLbl="node1" presStyleIdx="3" presStyleCnt="7" custScaleX="187961" custLinFactX="-76775" custLinFactY="-16398" custLinFactNeighborX="-100000" custLinFactNeighborY="-100000">
        <dgm:presLayoutVars>
          <dgm:chMax val="1"/>
          <dgm:chPref val="1"/>
          <dgm:bulletEnabled val="1"/>
        </dgm:presLayoutVars>
      </dgm:prSet>
      <dgm:spPr/>
    </dgm:pt>
    <dgm:pt modelId="{A577AC22-3E4A-4D23-B216-4522977847B1}" type="pres">
      <dgm:prSet presAssocID="{2F3FDBF8-BD6F-4D48-A4F8-E9BD5F399674}" presName="ChildText" presStyleLbl="revTx" presStyleIdx="3" presStyleCnt="6">
        <dgm:presLayoutVars>
          <dgm:chMax val="0"/>
          <dgm:chPref val="0"/>
          <dgm:bulletEnabled val="1"/>
        </dgm:presLayoutVars>
      </dgm:prSet>
      <dgm:spPr/>
    </dgm:pt>
    <dgm:pt modelId="{FC370D67-9255-496F-B610-87267E8878B6}" type="pres">
      <dgm:prSet presAssocID="{994F78F0-AA24-4BDE-BF12-331BC4B0E0B2}" presName="sibTrans" presStyleCnt="0"/>
      <dgm:spPr/>
    </dgm:pt>
    <dgm:pt modelId="{3B96779D-11DE-447C-9E7D-67480542E7FB}" type="pres">
      <dgm:prSet presAssocID="{F8CC3351-CADE-4C2C-85BB-C5C278EB391A}" presName="composite" presStyleCnt="0"/>
      <dgm:spPr/>
    </dgm:pt>
    <dgm:pt modelId="{A0C3AA7F-4FF2-4B94-B9E8-3D3B320B3951}" type="pres">
      <dgm:prSet presAssocID="{F8CC3351-CADE-4C2C-85BB-C5C278EB391A}" presName="bentUpArrow1" presStyleLbl="alignImgPlace1" presStyleIdx="4" presStyleCnt="6" custLinFactX="-54511" custLinFactNeighborX="-100000" custLinFactNeighborY="-4314"/>
      <dgm:spPr/>
    </dgm:pt>
    <dgm:pt modelId="{D2EAED0E-148E-4870-8E0F-A9FA3C005B8C}" type="pres">
      <dgm:prSet presAssocID="{F8CC3351-CADE-4C2C-85BB-C5C278EB391A}" presName="ParentText" presStyleLbl="node1" presStyleIdx="4" presStyleCnt="7" custScaleX="189901" custLinFactNeighborX="-58939" custLinFactNeighborY="-8542">
        <dgm:presLayoutVars>
          <dgm:chMax val="1"/>
          <dgm:chPref val="1"/>
          <dgm:bulletEnabled val="1"/>
        </dgm:presLayoutVars>
      </dgm:prSet>
      <dgm:spPr/>
    </dgm:pt>
    <dgm:pt modelId="{010822FA-744E-4E27-8239-43C754FB72D1}" type="pres">
      <dgm:prSet presAssocID="{F8CC3351-CADE-4C2C-85BB-C5C278EB391A}" presName="ChildText" presStyleLbl="revTx" presStyleIdx="4" presStyleCnt="6">
        <dgm:presLayoutVars>
          <dgm:chMax val="0"/>
          <dgm:chPref val="0"/>
          <dgm:bulletEnabled val="1"/>
        </dgm:presLayoutVars>
      </dgm:prSet>
      <dgm:spPr/>
    </dgm:pt>
    <dgm:pt modelId="{5489BAC7-B22D-45D3-B365-9BE022784CB4}" type="pres">
      <dgm:prSet presAssocID="{0A51BBC8-88F9-4CCF-A7B6-13994D71A925}" presName="sibTrans" presStyleCnt="0"/>
      <dgm:spPr/>
    </dgm:pt>
    <dgm:pt modelId="{B658556D-CFFA-4CD5-AB91-35E029CFAB59}" type="pres">
      <dgm:prSet presAssocID="{04CB08E7-A793-41DE-8554-EE533EDC992E}" presName="composite" presStyleCnt="0"/>
      <dgm:spPr/>
    </dgm:pt>
    <dgm:pt modelId="{8C2D45D6-C61A-46E5-B26C-098472C76E42}" type="pres">
      <dgm:prSet presAssocID="{04CB08E7-A793-41DE-8554-EE533EDC992E}" presName="bentUpArrow1" presStyleLbl="alignImgPlace1" presStyleIdx="5" presStyleCnt="6" custLinFactX="-71776" custLinFactNeighborX="-100000" custLinFactNeighborY="0"/>
      <dgm:spPr/>
    </dgm:pt>
    <dgm:pt modelId="{7392469C-F874-4948-8B5C-ADF92A418CDD}" type="pres">
      <dgm:prSet presAssocID="{04CB08E7-A793-41DE-8554-EE533EDC992E}" presName="ParentText" presStyleLbl="node1" presStyleIdx="5" presStyleCnt="7" custScaleX="193739" custLinFactNeighborX="-68335" custLinFactNeighborY="-10983">
        <dgm:presLayoutVars>
          <dgm:chMax val="1"/>
          <dgm:chPref val="1"/>
          <dgm:bulletEnabled val="1"/>
        </dgm:presLayoutVars>
      </dgm:prSet>
      <dgm:spPr/>
    </dgm:pt>
    <dgm:pt modelId="{AEA7452C-B87C-4A45-BA38-303DAF740F37}" type="pres">
      <dgm:prSet presAssocID="{04CB08E7-A793-41DE-8554-EE533EDC992E}" presName="ChildText" presStyleLbl="revTx" presStyleIdx="5" presStyleCnt="6">
        <dgm:presLayoutVars>
          <dgm:chMax val="0"/>
          <dgm:chPref val="0"/>
          <dgm:bulletEnabled val="1"/>
        </dgm:presLayoutVars>
      </dgm:prSet>
      <dgm:spPr/>
    </dgm:pt>
    <dgm:pt modelId="{4728606E-BE95-4CA8-B239-4F654207DB2A}" type="pres">
      <dgm:prSet presAssocID="{625EACA5-200D-4B50-B1DE-B836F8591C9A}" presName="sibTrans" presStyleCnt="0"/>
      <dgm:spPr/>
    </dgm:pt>
    <dgm:pt modelId="{BBC1C5A2-38C7-457A-AA67-E7B30E9F6017}" type="pres">
      <dgm:prSet presAssocID="{212650F1-D2FF-4287-874E-314181569A4E}" presName="composite" presStyleCnt="0"/>
      <dgm:spPr/>
    </dgm:pt>
    <dgm:pt modelId="{4ABB880F-AAF3-40BA-8BE8-DAA48A9A5645}" type="pres">
      <dgm:prSet presAssocID="{212650F1-D2FF-4287-874E-314181569A4E}" presName="ParentText" presStyleLbl="node1" presStyleIdx="6" presStyleCnt="7" custScaleX="214884" custLinFactNeighborX="-87982" custLinFactNeighborY="-8542">
        <dgm:presLayoutVars>
          <dgm:chMax val="1"/>
          <dgm:chPref val="1"/>
          <dgm:bulletEnabled val="1"/>
        </dgm:presLayoutVars>
      </dgm:prSet>
      <dgm:spPr/>
    </dgm:pt>
  </dgm:ptLst>
  <dgm:cxnLst>
    <dgm:cxn modelId="{D67C3701-9FB8-4CF4-9552-3A59C8CDF627}" type="presOf" srcId="{93CA5D57-FB54-4F15-87FF-170020CA14BF}" destId="{5AEC7E3C-A124-45EA-94E0-5349BB3D2178}" srcOrd="0" destOrd="1" presId="urn:microsoft.com/office/officeart/2005/8/layout/StepDownProcess"/>
    <dgm:cxn modelId="{A9A1A006-F1CC-4932-85F5-CE431F5B8211}" srcId="{2E9C70A6-7D3B-4FCA-B44B-034D2F78BA6B}" destId="{93CA5D57-FB54-4F15-87FF-170020CA14BF}" srcOrd="1" destOrd="0" parTransId="{B8E55961-BF82-4EFC-8F02-6FF8D49E46BB}" sibTransId="{8A15F03F-C707-48D4-88C1-8A9F53727E65}"/>
    <dgm:cxn modelId="{DD7C231E-8DF9-45DF-B20A-44B2168498FF}" srcId="{F8CE5C0D-8752-4627-9040-E5D63BE58D29}" destId="{75A7C21B-EA11-47FD-82E2-4A3A32E5A9EF}" srcOrd="0" destOrd="0" parTransId="{4242ABB8-2D97-428B-9137-BEEC301F2C71}" sibTransId="{D9B3BA65-BCB5-4F38-B61D-61EC5819E83F}"/>
    <dgm:cxn modelId="{370B8032-17E1-42D1-B01B-61BA7EFF7863}" type="presOf" srcId="{A8CA7B40-F6D4-4052-9490-06C35025F44F}" destId="{5AEC7E3C-A124-45EA-94E0-5349BB3D2178}" srcOrd="0" destOrd="0" presId="urn:microsoft.com/office/officeart/2005/8/layout/StepDownProcess"/>
    <dgm:cxn modelId="{4854C234-748A-4107-854F-2F450B52CEA0}" srcId="{75A7C21B-EA11-47FD-82E2-4A3A32E5A9EF}" destId="{88417C91-4ADB-495E-8398-EC06B5B29A38}" srcOrd="1" destOrd="0" parTransId="{0E9A99B5-9D89-4E29-92EE-5FA760E5EF12}" sibTransId="{C69B23E6-C5E8-4D08-87F6-E688EBA17F5E}"/>
    <dgm:cxn modelId="{58D94A5F-A21B-4B89-8CF7-3D159461CE70}" srcId="{75A7C21B-EA11-47FD-82E2-4A3A32E5A9EF}" destId="{158A13E6-7D3B-43D1-AB5D-1A61543E7C4C}" srcOrd="0" destOrd="0" parTransId="{122EC738-1A7C-4CB6-AE07-5B299A8C02EB}" sibTransId="{D08F1CA2-830A-4E54-9815-3C01ED64A955}"/>
    <dgm:cxn modelId="{0CC6454C-24BF-4FC0-9841-6E6EAA271951}" type="presOf" srcId="{75A7C21B-EA11-47FD-82E2-4A3A32E5A9EF}" destId="{CFCF72FE-BBEF-40D4-B24E-F5645EDE05AA}" srcOrd="0" destOrd="0" presId="urn:microsoft.com/office/officeart/2005/8/layout/StepDownProcess"/>
    <dgm:cxn modelId="{1609DE4D-B11B-4758-B255-38C659FE1542}" type="presOf" srcId="{2E9C70A6-7D3B-4FCA-B44B-034D2F78BA6B}" destId="{B5988E73-8B55-41A4-B8ED-C427D8E34CFD}" srcOrd="0" destOrd="0" presId="urn:microsoft.com/office/officeart/2005/8/layout/StepDownProcess"/>
    <dgm:cxn modelId="{F7727081-23B6-44AE-A384-F3920E4F1ACA}" type="presOf" srcId="{04CB08E7-A793-41DE-8554-EE533EDC992E}" destId="{7392469C-F874-4948-8B5C-ADF92A418CDD}" srcOrd="0" destOrd="0" presId="urn:microsoft.com/office/officeart/2005/8/layout/StepDownProcess"/>
    <dgm:cxn modelId="{3FE77985-03E2-431A-B39E-5668B1C15666}" srcId="{F8CE5C0D-8752-4627-9040-E5D63BE58D29}" destId="{212650F1-D2FF-4287-874E-314181569A4E}" srcOrd="6" destOrd="0" parTransId="{A581CF08-7051-4A26-9B0C-88DA26F78AD2}" sibTransId="{B977184F-E856-4973-AFB9-344AFEDFAF26}"/>
    <dgm:cxn modelId="{6F9D7E85-1125-4C1B-8162-DC2F93332546}" srcId="{F8CE5C0D-8752-4627-9040-E5D63BE58D29}" destId="{04CB08E7-A793-41DE-8554-EE533EDC992E}" srcOrd="5" destOrd="0" parTransId="{276FAD34-327E-42F6-B83B-8A5B8D6BF118}" sibTransId="{625EACA5-200D-4B50-B1DE-B836F8591C9A}"/>
    <dgm:cxn modelId="{6F174A96-E7C2-4020-8371-E7637AC74B5C}" srcId="{F8CE5C0D-8752-4627-9040-E5D63BE58D29}" destId="{F8CC3351-CADE-4C2C-85BB-C5C278EB391A}" srcOrd="4" destOrd="0" parTransId="{081B3103-5A49-4525-94D9-AD7707F34104}" sibTransId="{0A51BBC8-88F9-4CCF-A7B6-13994D71A925}"/>
    <dgm:cxn modelId="{E0F6C8A5-D18D-4C8D-87FE-1A8F95E180CD}" srcId="{2E9C70A6-7D3B-4FCA-B44B-034D2F78BA6B}" destId="{A8CA7B40-F6D4-4052-9490-06C35025F44F}" srcOrd="0" destOrd="0" parTransId="{DAB89513-AAAF-475F-9872-52A9B4633951}" sibTransId="{AAE42A12-9FF9-486F-8C8A-F26310865964}"/>
    <dgm:cxn modelId="{DCBDFAA7-BFBE-4B4A-B7AF-FCE1C7ECEE93}" type="presOf" srcId="{212650F1-D2FF-4287-874E-314181569A4E}" destId="{4ABB880F-AAF3-40BA-8BE8-DAA48A9A5645}" srcOrd="0" destOrd="0" presId="urn:microsoft.com/office/officeart/2005/8/layout/StepDownProcess"/>
    <dgm:cxn modelId="{C4A1BEB6-B023-4C42-BA02-2E142DD4E078}" type="presOf" srcId="{F8CC3351-CADE-4C2C-85BB-C5C278EB391A}" destId="{D2EAED0E-148E-4870-8E0F-A9FA3C005B8C}" srcOrd="0" destOrd="0" presId="urn:microsoft.com/office/officeart/2005/8/layout/StepDownProcess"/>
    <dgm:cxn modelId="{170C60C9-7AD3-4E9F-94C1-2B947608DEB5}" srcId="{F8CE5C0D-8752-4627-9040-E5D63BE58D29}" destId="{0B43B493-4112-4EB4-8074-10CC1190B1FD}" srcOrd="2" destOrd="0" parTransId="{190D2911-D475-4C46-93D5-12E535B7B4C3}" sibTransId="{B97421FC-80E8-4B3D-84A6-1AED04032176}"/>
    <dgm:cxn modelId="{AA2456CA-1044-4428-91E1-5211EB9CE959}" type="presOf" srcId="{0B43B493-4112-4EB4-8074-10CC1190B1FD}" destId="{03C7782E-65A0-48E9-86A7-63ADF0E43C5F}" srcOrd="0" destOrd="0" presId="urn:microsoft.com/office/officeart/2005/8/layout/StepDownProcess"/>
    <dgm:cxn modelId="{66E1B9CB-4A13-43EF-9914-D7C10790531A}" srcId="{F8CE5C0D-8752-4627-9040-E5D63BE58D29}" destId="{2F3FDBF8-BD6F-4D48-A4F8-E9BD5F399674}" srcOrd="3" destOrd="0" parTransId="{7880649D-BBDA-4985-A654-B9956A0D8D5F}" sibTransId="{994F78F0-AA24-4BDE-BF12-331BC4B0E0B2}"/>
    <dgm:cxn modelId="{0C4432D8-610E-4C6B-8B26-E0B927A649AC}" type="presOf" srcId="{F8CE5C0D-8752-4627-9040-E5D63BE58D29}" destId="{EAA08C26-1A94-4D64-A182-DD21B67FD353}" srcOrd="0" destOrd="0" presId="urn:microsoft.com/office/officeart/2005/8/layout/StepDownProcess"/>
    <dgm:cxn modelId="{BC8540DC-3FF8-4D8E-921A-0C2D99519FFF}" srcId="{F8CE5C0D-8752-4627-9040-E5D63BE58D29}" destId="{2E9C70A6-7D3B-4FCA-B44B-034D2F78BA6B}" srcOrd="1" destOrd="0" parTransId="{173D8DC7-D30D-4570-99E2-0EBAFA8B237D}" sibTransId="{DB00B811-5ED8-4B4A-8784-DA65970238F8}"/>
    <dgm:cxn modelId="{669574EF-5D2C-4454-979E-3B31A1891C03}" type="presOf" srcId="{158A13E6-7D3B-43D1-AB5D-1A61543E7C4C}" destId="{F572E984-8219-4A73-AE01-3C98F7115E5F}" srcOrd="0" destOrd="0" presId="urn:microsoft.com/office/officeart/2005/8/layout/StepDownProcess"/>
    <dgm:cxn modelId="{F64E9AF1-0477-4F92-A214-E4CFFF4D3B57}" type="presOf" srcId="{88417C91-4ADB-495E-8398-EC06B5B29A38}" destId="{F572E984-8219-4A73-AE01-3C98F7115E5F}" srcOrd="0" destOrd="1" presId="urn:microsoft.com/office/officeart/2005/8/layout/StepDownProcess"/>
    <dgm:cxn modelId="{60AA1CF4-B7F7-441C-95D0-CCD2B33F8A70}" type="presOf" srcId="{2F3FDBF8-BD6F-4D48-A4F8-E9BD5F399674}" destId="{0DB981ED-16CC-4ABA-824E-CA38274C2A18}" srcOrd="0" destOrd="0" presId="urn:microsoft.com/office/officeart/2005/8/layout/StepDownProcess"/>
    <dgm:cxn modelId="{134C9EB4-F46F-4C89-BC98-9020A311C202}" type="presParOf" srcId="{EAA08C26-1A94-4D64-A182-DD21B67FD353}" destId="{481E2F58-2451-4825-A4EE-4E26182B862B}" srcOrd="0" destOrd="0" presId="urn:microsoft.com/office/officeart/2005/8/layout/StepDownProcess"/>
    <dgm:cxn modelId="{F78D8A49-96AE-4509-9B38-EA79C374A0A8}" type="presParOf" srcId="{481E2F58-2451-4825-A4EE-4E26182B862B}" destId="{ADADAFD8-0941-43F5-8369-978C5E363EB8}" srcOrd="0" destOrd="0" presId="urn:microsoft.com/office/officeart/2005/8/layout/StepDownProcess"/>
    <dgm:cxn modelId="{8813304A-C2DD-4932-BC82-AA9E550B7AAE}" type="presParOf" srcId="{481E2F58-2451-4825-A4EE-4E26182B862B}" destId="{CFCF72FE-BBEF-40D4-B24E-F5645EDE05AA}" srcOrd="1" destOrd="0" presId="urn:microsoft.com/office/officeart/2005/8/layout/StepDownProcess"/>
    <dgm:cxn modelId="{6A7FD08E-BB46-4B9A-9DE7-449D15ED9532}" type="presParOf" srcId="{481E2F58-2451-4825-A4EE-4E26182B862B}" destId="{F572E984-8219-4A73-AE01-3C98F7115E5F}" srcOrd="2" destOrd="0" presId="urn:microsoft.com/office/officeart/2005/8/layout/StepDownProcess"/>
    <dgm:cxn modelId="{813EC5CA-5460-40EE-A972-5732B1583CF0}" type="presParOf" srcId="{EAA08C26-1A94-4D64-A182-DD21B67FD353}" destId="{1DF65E93-1DA5-4F9C-91B6-091C564DE935}" srcOrd="1" destOrd="0" presId="urn:microsoft.com/office/officeart/2005/8/layout/StepDownProcess"/>
    <dgm:cxn modelId="{FE82AB7D-958E-48D9-BBB3-61BB5DD4FBC2}" type="presParOf" srcId="{EAA08C26-1A94-4D64-A182-DD21B67FD353}" destId="{04DADD1D-B62F-4C0A-AD66-AA3EAEB604A7}" srcOrd="2" destOrd="0" presId="urn:microsoft.com/office/officeart/2005/8/layout/StepDownProcess"/>
    <dgm:cxn modelId="{F5F0F279-CF4F-4ED4-91E9-B76511086A93}" type="presParOf" srcId="{04DADD1D-B62F-4C0A-AD66-AA3EAEB604A7}" destId="{F14DFC70-9F8F-4470-A306-ACE411CC2568}" srcOrd="0" destOrd="0" presId="urn:microsoft.com/office/officeart/2005/8/layout/StepDownProcess"/>
    <dgm:cxn modelId="{C261985D-600B-48F8-9A26-45288C94385B}" type="presParOf" srcId="{04DADD1D-B62F-4C0A-AD66-AA3EAEB604A7}" destId="{B5988E73-8B55-41A4-B8ED-C427D8E34CFD}" srcOrd="1" destOrd="0" presId="urn:microsoft.com/office/officeart/2005/8/layout/StepDownProcess"/>
    <dgm:cxn modelId="{C94A4907-7037-41EC-B775-4B3003005BDA}" type="presParOf" srcId="{04DADD1D-B62F-4C0A-AD66-AA3EAEB604A7}" destId="{5AEC7E3C-A124-45EA-94E0-5349BB3D2178}" srcOrd="2" destOrd="0" presId="urn:microsoft.com/office/officeart/2005/8/layout/StepDownProcess"/>
    <dgm:cxn modelId="{F6E8E859-70B6-4F1A-A1AB-1918E98FEBC9}" type="presParOf" srcId="{EAA08C26-1A94-4D64-A182-DD21B67FD353}" destId="{8F54E0E3-F372-4D09-95A3-8FA12DDB2A68}" srcOrd="3" destOrd="0" presId="urn:microsoft.com/office/officeart/2005/8/layout/StepDownProcess"/>
    <dgm:cxn modelId="{A98811FA-7F5A-4302-A55D-C81724F994FD}" type="presParOf" srcId="{EAA08C26-1A94-4D64-A182-DD21B67FD353}" destId="{C7F99B89-2C14-4581-9F3D-FCAD1015F124}" srcOrd="4" destOrd="0" presId="urn:microsoft.com/office/officeart/2005/8/layout/StepDownProcess"/>
    <dgm:cxn modelId="{1348BFC4-7A43-46C5-AA7B-A77FB4AF8B76}" type="presParOf" srcId="{C7F99B89-2C14-4581-9F3D-FCAD1015F124}" destId="{F2CBBCFC-CBF5-42D4-B904-A6C38AF3646F}" srcOrd="0" destOrd="0" presId="urn:microsoft.com/office/officeart/2005/8/layout/StepDownProcess"/>
    <dgm:cxn modelId="{940608C2-4086-48A4-AF4F-21B048F5EC0C}" type="presParOf" srcId="{C7F99B89-2C14-4581-9F3D-FCAD1015F124}" destId="{03C7782E-65A0-48E9-86A7-63ADF0E43C5F}" srcOrd="1" destOrd="0" presId="urn:microsoft.com/office/officeart/2005/8/layout/StepDownProcess"/>
    <dgm:cxn modelId="{27388529-68F4-4B0E-9B46-A7C1E3CB65BB}" type="presParOf" srcId="{C7F99B89-2C14-4581-9F3D-FCAD1015F124}" destId="{859D64DA-03D2-4867-B19D-38443AA012FD}" srcOrd="2" destOrd="0" presId="urn:microsoft.com/office/officeart/2005/8/layout/StepDownProcess"/>
    <dgm:cxn modelId="{1F7AF198-25A2-4797-9478-A0BCB097E065}" type="presParOf" srcId="{EAA08C26-1A94-4D64-A182-DD21B67FD353}" destId="{64E29502-D30A-4CF0-8EBB-2E7EB64C530F}" srcOrd="5" destOrd="0" presId="urn:microsoft.com/office/officeart/2005/8/layout/StepDownProcess"/>
    <dgm:cxn modelId="{7EED8F7D-B267-4335-9F8B-B7249BB96A3C}" type="presParOf" srcId="{EAA08C26-1A94-4D64-A182-DD21B67FD353}" destId="{AEBEC888-7C29-4647-825A-C9DF81151470}" srcOrd="6" destOrd="0" presId="urn:microsoft.com/office/officeart/2005/8/layout/StepDownProcess"/>
    <dgm:cxn modelId="{E75973F2-7208-44DD-9B05-3BF69976FA08}" type="presParOf" srcId="{AEBEC888-7C29-4647-825A-C9DF81151470}" destId="{E99529C7-7A29-4DB1-899A-6D6217F10529}" srcOrd="0" destOrd="0" presId="urn:microsoft.com/office/officeart/2005/8/layout/StepDownProcess"/>
    <dgm:cxn modelId="{E1C8EAF7-D920-465E-85FB-EA87F64E5FC6}" type="presParOf" srcId="{AEBEC888-7C29-4647-825A-C9DF81151470}" destId="{0DB981ED-16CC-4ABA-824E-CA38274C2A18}" srcOrd="1" destOrd="0" presId="urn:microsoft.com/office/officeart/2005/8/layout/StepDownProcess"/>
    <dgm:cxn modelId="{F136BC52-A94B-40CF-A24A-6062E5A367F1}" type="presParOf" srcId="{AEBEC888-7C29-4647-825A-C9DF81151470}" destId="{A577AC22-3E4A-4D23-B216-4522977847B1}" srcOrd="2" destOrd="0" presId="urn:microsoft.com/office/officeart/2005/8/layout/StepDownProcess"/>
    <dgm:cxn modelId="{82971275-8E9A-4217-A3C0-7C3452838A4B}" type="presParOf" srcId="{EAA08C26-1A94-4D64-A182-DD21B67FD353}" destId="{FC370D67-9255-496F-B610-87267E8878B6}" srcOrd="7" destOrd="0" presId="urn:microsoft.com/office/officeart/2005/8/layout/StepDownProcess"/>
    <dgm:cxn modelId="{9166CEBE-4BFD-4364-AC62-B0E72E3090E3}" type="presParOf" srcId="{EAA08C26-1A94-4D64-A182-DD21B67FD353}" destId="{3B96779D-11DE-447C-9E7D-67480542E7FB}" srcOrd="8" destOrd="0" presId="urn:microsoft.com/office/officeart/2005/8/layout/StepDownProcess"/>
    <dgm:cxn modelId="{0EA66B2B-ACBC-4812-B908-026A73DD73B5}" type="presParOf" srcId="{3B96779D-11DE-447C-9E7D-67480542E7FB}" destId="{A0C3AA7F-4FF2-4B94-B9E8-3D3B320B3951}" srcOrd="0" destOrd="0" presId="urn:microsoft.com/office/officeart/2005/8/layout/StepDownProcess"/>
    <dgm:cxn modelId="{3C694CCF-6F4C-4DE6-842C-40AD9162B09E}" type="presParOf" srcId="{3B96779D-11DE-447C-9E7D-67480542E7FB}" destId="{D2EAED0E-148E-4870-8E0F-A9FA3C005B8C}" srcOrd="1" destOrd="0" presId="urn:microsoft.com/office/officeart/2005/8/layout/StepDownProcess"/>
    <dgm:cxn modelId="{D22956B4-1108-49BC-BA26-6B1AB75D49B5}" type="presParOf" srcId="{3B96779D-11DE-447C-9E7D-67480542E7FB}" destId="{010822FA-744E-4E27-8239-43C754FB72D1}" srcOrd="2" destOrd="0" presId="urn:microsoft.com/office/officeart/2005/8/layout/StepDownProcess"/>
    <dgm:cxn modelId="{E0E454DE-26E4-48D6-B50F-57FBA98EFF98}" type="presParOf" srcId="{EAA08C26-1A94-4D64-A182-DD21B67FD353}" destId="{5489BAC7-B22D-45D3-B365-9BE022784CB4}" srcOrd="9" destOrd="0" presId="urn:microsoft.com/office/officeart/2005/8/layout/StepDownProcess"/>
    <dgm:cxn modelId="{D1DBD95C-9903-4837-BEE5-2C7798F5CF36}" type="presParOf" srcId="{EAA08C26-1A94-4D64-A182-DD21B67FD353}" destId="{B658556D-CFFA-4CD5-AB91-35E029CFAB59}" srcOrd="10" destOrd="0" presId="urn:microsoft.com/office/officeart/2005/8/layout/StepDownProcess"/>
    <dgm:cxn modelId="{01041877-5A7D-4DAC-AC10-E266658985A4}" type="presParOf" srcId="{B658556D-CFFA-4CD5-AB91-35E029CFAB59}" destId="{8C2D45D6-C61A-46E5-B26C-098472C76E42}" srcOrd="0" destOrd="0" presId="urn:microsoft.com/office/officeart/2005/8/layout/StepDownProcess"/>
    <dgm:cxn modelId="{208A183C-D046-415D-8D34-E34CC5500127}" type="presParOf" srcId="{B658556D-CFFA-4CD5-AB91-35E029CFAB59}" destId="{7392469C-F874-4948-8B5C-ADF92A418CDD}" srcOrd="1" destOrd="0" presId="urn:microsoft.com/office/officeart/2005/8/layout/StepDownProcess"/>
    <dgm:cxn modelId="{CE3DACFE-4AA2-4C70-B3F1-4785F175798C}" type="presParOf" srcId="{B658556D-CFFA-4CD5-AB91-35E029CFAB59}" destId="{AEA7452C-B87C-4A45-BA38-303DAF740F37}" srcOrd="2" destOrd="0" presId="urn:microsoft.com/office/officeart/2005/8/layout/StepDownProcess"/>
    <dgm:cxn modelId="{BD772C9E-7709-49FD-8DE8-584D449360F3}" type="presParOf" srcId="{EAA08C26-1A94-4D64-A182-DD21B67FD353}" destId="{4728606E-BE95-4CA8-B239-4F654207DB2A}" srcOrd="11" destOrd="0" presId="urn:microsoft.com/office/officeart/2005/8/layout/StepDownProcess"/>
    <dgm:cxn modelId="{B89A0514-AFCD-4B8F-9984-BE69F689589B}" type="presParOf" srcId="{EAA08C26-1A94-4D64-A182-DD21B67FD353}" destId="{BBC1C5A2-38C7-457A-AA67-E7B30E9F6017}" srcOrd="12" destOrd="0" presId="urn:microsoft.com/office/officeart/2005/8/layout/StepDownProcess"/>
    <dgm:cxn modelId="{EAEFA88E-492A-494B-AD30-CF79C593A2C7}" type="presParOf" srcId="{BBC1C5A2-38C7-457A-AA67-E7B30E9F6017}" destId="{4ABB880F-AAF3-40BA-8BE8-DAA48A9A5645}"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CE5C0D-8752-4627-9040-E5D63BE58D29}" type="doc">
      <dgm:prSet loTypeId="urn:microsoft.com/office/officeart/2005/8/layout/StepDownProcess" loCatId="process" qsTypeId="urn:microsoft.com/office/officeart/2005/8/quickstyle/simple1" qsCatId="simple" csTypeId="urn:microsoft.com/office/officeart/2005/8/colors/accent5_4" csCatId="accent5" phldr="1"/>
      <dgm:spPr/>
      <dgm:t>
        <a:bodyPr/>
        <a:lstStyle/>
        <a:p>
          <a:endParaRPr lang="en-US"/>
        </a:p>
      </dgm:t>
    </dgm:pt>
    <dgm:pt modelId="{75A7C21B-EA11-47FD-82E2-4A3A32E5A9EF}">
      <dgm:prSet phldrT="[Text]"/>
      <dgm:spPr/>
      <dgm:t>
        <a:bodyPr/>
        <a:lstStyle/>
        <a:p>
          <a:r>
            <a:rPr lang="en-US" dirty="0"/>
            <a:t>Self-Help Resources</a:t>
          </a:r>
        </a:p>
      </dgm:t>
    </dgm:pt>
    <dgm:pt modelId="{4242ABB8-2D97-428B-9137-BEEC301F2C71}" type="parTrans" cxnId="{DD7C231E-8DF9-45DF-B20A-44B2168498FF}">
      <dgm:prSet/>
      <dgm:spPr/>
      <dgm:t>
        <a:bodyPr/>
        <a:lstStyle/>
        <a:p>
          <a:endParaRPr lang="en-US"/>
        </a:p>
      </dgm:t>
    </dgm:pt>
    <dgm:pt modelId="{D9B3BA65-BCB5-4F38-B61D-61EC5819E83F}" type="sibTrans" cxnId="{DD7C231E-8DF9-45DF-B20A-44B2168498FF}">
      <dgm:prSet/>
      <dgm:spPr/>
      <dgm:t>
        <a:bodyPr/>
        <a:lstStyle/>
        <a:p>
          <a:endParaRPr lang="en-US"/>
        </a:p>
      </dgm:t>
    </dgm:pt>
    <dgm:pt modelId="{2E9C70A6-7D3B-4FCA-B44B-034D2F78BA6B}">
      <dgm:prSet phldrT="[Text]"/>
      <dgm:spPr/>
      <dgm:t>
        <a:bodyPr/>
        <a:lstStyle/>
        <a:p>
          <a:r>
            <a:rPr lang="en-US" dirty="0"/>
            <a:t>Campus Support Networks</a:t>
          </a:r>
        </a:p>
      </dgm:t>
    </dgm:pt>
    <dgm:pt modelId="{173D8DC7-D30D-4570-99E2-0EBAFA8B237D}" type="parTrans" cxnId="{BC8540DC-3FF8-4D8E-921A-0C2D99519FFF}">
      <dgm:prSet/>
      <dgm:spPr/>
      <dgm:t>
        <a:bodyPr/>
        <a:lstStyle/>
        <a:p>
          <a:endParaRPr lang="en-US"/>
        </a:p>
      </dgm:t>
    </dgm:pt>
    <dgm:pt modelId="{DB00B811-5ED8-4B4A-8784-DA65970238F8}" type="sibTrans" cxnId="{BC8540DC-3FF8-4D8E-921A-0C2D99519FFF}">
      <dgm:prSet/>
      <dgm:spPr/>
      <dgm:t>
        <a:bodyPr/>
        <a:lstStyle/>
        <a:p>
          <a:endParaRPr lang="en-US"/>
        </a:p>
      </dgm:t>
    </dgm:pt>
    <dgm:pt modelId="{0B43B493-4112-4EB4-8074-10CC1190B1FD}">
      <dgm:prSet phldrT="[Text]"/>
      <dgm:spPr/>
      <dgm:t>
        <a:bodyPr/>
        <a:lstStyle/>
        <a:p>
          <a:r>
            <a:rPr lang="en-US" dirty="0"/>
            <a:t>Group Treatment</a:t>
          </a:r>
        </a:p>
      </dgm:t>
    </dgm:pt>
    <dgm:pt modelId="{190D2911-D475-4C46-93D5-12E535B7B4C3}" type="parTrans" cxnId="{170C60C9-7AD3-4E9F-94C1-2B947608DEB5}">
      <dgm:prSet/>
      <dgm:spPr/>
      <dgm:t>
        <a:bodyPr/>
        <a:lstStyle/>
        <a:p>
          <a:endParaRPr lang="en-US"/>
        </a:p>
      </dgm:t>
    </dgm:pt>
    <dgm:pt modelId="{B97421FC-80E8-4B3D-84A6-1AED04032176}" type="sibTrans" cxnId="{170C60C9-7AD3-4E9F-94C1-2B947608DEB5}">
      <dgm:prSet/>
      <dgm:spPr/>
      <dgm:t>
        <a:bodyPr/>
        <a:lstStyle/>
        <a:p>
          <a:endParaRPr lang="en-US"/>
        </a:p>
      </dgm:t>
    </dgm:pt>
    <dgm:pt modelId="{2F3FDBF8-BD6F-4D48-A4F8-E9BD5F399674}">
      <dgm:prSet phldrT="[Text]"/>
      <dgm:spPr/>
      <dgm:t>
        <a:bodyPr/>
        <a:lstStyle/>
        <a:p>
          <a:r>
            <a:rPr lang="en-US" b="1" dirty="0"/>
            <a:t>Guided Self-Help</a:t>
          </a:r>
        </a:p>
      </dgm:t>
    </dgm:pt>
    <dgm:pt modelId="{7880649D-BBDA-4985-A654-B9956A0D8D5F}" type="parTrans" cxnId="{66E1B9CB-4A13-43EF-9914-D7C10790531A}">
      <dgm:prSet/>
      <dgm:spPr/>
      <dgm:t>
        <a:bodyPr/>
        <a:lstStyle/>
        <a:p>
          <a:endParaRPr lang="en-US"/>
        </a:p>
      </dgm:t>
    </dgm:pt>
    <dgm:pt modelId="{994F78F0-AA24-4BDE-BF12-331BC4B0E0B2}" type="sibTrans" cxnId="{66E1B9CB-4A13-43EF-9914-D7C10790531A}">
      <dgm:prSet/>
      <dgm:spPr/>
      <dgm:t>
        <a:bodyPr/>
        <a:lstStyle/>
        <a:p>
          <a:endParaRPr lang="en-US"/>
        </a:p>
      </dgm:t>
    </dgm:pt>
    <dgm:pt modelId="{F8CC3351-CADE-4C2C-85BB-C5C278EB391A}">
      <dgm:prSet phldrT="[Text]"/>
      <dgm:spPr/>
      <dgm:t>
        <a:bodyPr/>
        <a:lstStyle/>
        <a:p>
          <a:r>
            <a:rPr lang="en-US" dirty="0"/>
            <a:t>Individual Therapy</a:t>
          </a:r>
        </a:p>
      </dgm:t>
    </dgm:pt>
    <dgm:pt modelId="{081B3103-5A49-4525-94D9-AD7707F34104}" type="parTrans" cxnId="{6F174A96-E7C2-4020-8371-E7637AC74B5C}">
      <dgm:prSet/>
      <dgm:spPr/>
      <dgm:t>
        <a:bodyPr/>
        <a:lstStyle/>
        <a:p>
          <a:endParaRPr lang="en-US"/>
        </a:p>
      </dgm:t>
    </dgm:pt>
    <dgm:pt modelId="{0A51BBC8-88F9-4CCF-A7B6-13994D71A925}" type="sibTrans" cxnId="{6F174A96-E7C2-4020-8371-E7637AC74B5C}">
      <dgm:prSet/>
      <dgm:spPr/>
      <dgm:t>
        <a:bodyPr/>
        <a:lstStyle/>
        <a:p>
          <a:endParaRPr lang="en-US"/>
        </a:p>
      </dgm:t>
    </dgm:pt>
    <dgm:pt modelId="{212650F1-D2FF-4287-874E-314181569A4E}">
      <dgm:prSet phldrT="[Text]"/>
      <dgm:spPr/>
      <dgm:t>
        <a:bodyPr/>
        <a:lstStyle/>
        <a:p>
          <a:r>
            <a:rPr lang="en-US" dirty="0"/>
            <a:t>Higher Level of Care</a:t>
          </a:r>
        </a:p>
      </dgm:t>
    </dgm:pt>
    <dgm:pt modelId="{A581CF08-7051-4A26-9B0C-88DA26F78AD2}" type="parTrans" cxnId="{3FE77985-03E2-431A-B39E-5668B1C15666}">
      <dgm:prSet/>
      <dgm:spPr/>
      <dgm:t>
        <a:bodyPr/>
        <a:lstStyle/>
        <a:p>
          <a:endParaRPr lang="en-US"/>
        </a:p>
      </dgm:t>
    </dgm:pt>
    <dgm:pt modelId="{B977184F-E856-4973-AFB9-344AFEDFAF26}" type="sibTrans" cxnId="{3FE77985-03E2-431A-B39E-5668B1C15666}">
      <dgm:prSet/>
      <dgm:spPr/>
      <dgm:t>
        <a:bodyPr/>
        <a:lstStyle/>
        <a:p>
          <a:endParaRPr lang="en-US"/>
        </a:p>
      </dgm:t>
    </dgm:pt>
    <dgm:pt modelId="{04CB08E7-A793-41DE-8554-EE533EDC992E}">
      <dgm:prSet phldrT="[Text]"/>
      <dgm:spPr/>
      <dgm:t>
        <a:bodyPr/>
        <a:lstStyle/>
        <a:p>
          <a:r>
            <a:rPr lang="en-US" dirty="0"/>
            <a:t>Medication Management</a:t>
          </a:r>
        </a:p>
      </dgm:t>
    </dgm:pt>
    <dgm:pt modelId="{276FAD34-327E-42F6-B83B-8A5B8D6BF118}" type="parTrans" cxnId="{6F9D7E85-1125-4C1B-8162-DC2F93332546}">
      <dgm:prSet/>
      <dgm:spPr/>
      <dgm:t>
        <a:bodyPr/>
        <a:lstStyle/>
        <a:p>
          <a:endParaRPr lang="en-US"/>
        </a:p>
      </dgm:t>
    </dgm:pt>
    <dgm:pt modelId="{625EACA5-200D-4B50-B1DE-B836F8591C9A}" type="sibTrans" cxnId="{6F9D7E85-1125-4C1B-8162-DC2F93332546}">
      <dgm:prSet/>
      <dgm:spPr/>
      <dgm:t>
        <a:bodyPr/>
        <a:lstStyle/>
        <a:p>
          <a:endParaRPr lang="en-US"/>
        </a:p>
      </dgm:t>
    </dgm:pt>
    <dgm:pt modelId="{EAA08C26-1A94-4D64-A182-DD21B67FD353}" type="pres">
      <dgm:prSet presAssocID="{F8CE5C0D-8752-4627-9040-E5D63BE58D29}" presName="rootnode" presStyleCnt="0">
        <dgm:presLayoutVars>
          <dgm:chMax/>
          <dgm:chPref/>
          <dgm:dir/>
          <dgm:animLvl val="lvl"/>
        </dgm:presLayoutVars>
      </dgm:prSet>
      <dgm:spPr/>
    </dgm:pt>
    <dgm:pt modelId="{481E2F58-2451-4825-A4EE-4E26182B862B}" type="pres">
      <dgm:prSet presAssocID="{75A7C21B-EA11-47FD-82E2-4A3A32E5A9EF}" presName="composite" presStyleCnt="0"/>
      <dgm:spPr/>
    </dgm:pt>
    <dgm:pt modelId="{ADADAFD8-0941-43F5-8369-978C5E363EB8}" type="pres">
      <dgm:prSet presAssocID="{75A7C21B-EA11-47FD-82E2-4A3A32E5A9EF}" presName="bentUpArrow1" presStyleLbl="alignImgPlace1" presStyleIdx="0" presStyleCnt="6" custLinFactNeighborX="-81354" custLinFactNeighborY="-144"/>
      <dgm:spPr/>
    </dgm:pt>
    <dgm:pt modelId="{CFCF72FE-BBEF-40D4-B24E-F5645EDE05AA}" type="pres">
      <dgm:prSet presAssocID="{75A7C21B-EA11-47FD-82E2-4A3A32E5A9EF}" presName="ParentText" presStyleLbl="node1" presStyleIdx="0" presStyleCnt="7" custScaleX="174743" custLinFactNeighborX="-17621" custLinFactNeighborY="-5621">
        <dgm:presLayoutVars>
          <dgm:chMax val="1"/>
          <dgm:chPref val="1"/>
          <dgm:bulletEnabled val="1"/>
        </dgm:presLayoutVars>
      </dgm:prSet>
      <dgm:spPr/>
    </dgm:pt>
    <dgm:pt modelId="{F572E984-8219-4A73-AE01-3C98F7115E5F}" type="pres">
      <dgm:prSet presAssocID="{75A7C21B-EA11-47FD-82E2-4A3A32E5A9EF}" presName="ChildText" presStyleLbl="revTx" presStyleIdx="0" presStyleCnt="6" custLinFactNeighborX="42280" custLinFactNeighborY="-6649">
        <dgm:presLayoutVars>
          <dgm:chMax val="0"/>
          <dgm:chPref val="0"/>
          <dgm:bulletEnabled val="1"/>
        </dgm:presLayoutVars>
      </dgm:prSet>
      <dgm:spPr/>
    </dgm:pt>
    <dgm:pt modelId="{1DF65E93-1DA5-4F9C-91B6-091C564DE935}" type="pres">
      <dgm:prSet presAssocID="{D9B3BA65-BCB5-4F38-B61D-61EC5819E83F}" presName="sibTrans" presStyleCnt="0"/>
      <dgm:spPr/>
    </dgm:pt>
    <dgm:pt modelId="{04DADD1D-B62F-4C0A-AD66-AA3EAEB604A7}" type="pres">
      <dgm:prSet presAssocID="{2E9C70A6-7D3B-4FCA-B44B-034D2F78BA6B}" presName="composite" presStyleCnt="0"/>
      <dgm:spPr/>
    </dgm:pt>
    <dgm:pt modelId="{F14DFC70-9F8F-4470-A306-ACE411CC2568}" type="pres">
      <dgm:prSet presAssocID="{2E9C70A6-7D3B-4FCA-B44B-034D2F78BA6B}" presName="bentUpArrow1" presStyleLbl="alignImgPlace1" presStyleIdx="1" presStyleCnt="6" custLinFactNeighborX="-96498" custLinFactNeighborY="12366"/>
      <dgm:spPr/>
    </dgm:pt>
    <dgm:pt modelId="{B5988E73-8B55-41A4-B8ED-C427D8E34CFD}" type="pres">
      <dgm:prSet presAssocID="{2E9C70A6-7D3B-4FCA-B44B-034D2F78BA6B}" presName="ParentText" presStyleLbl="node1" presStyleIdx="1" presStyleCnt="7" custScaleX="192125" custLinFactNeighborX="-36474" custLinFactNeighborY="-2318">
        <dgm:presLayoutVars>
          <dgm:chMax val="1"/>
          <dgm:chPref val="1"/>
          <dgm:bulletEnabled val="1"/>
        </dgm:presLayoutVars>
      </dgm:prSet>
      <dgm:spPr/>
    </dgm:pt>
    <dgm:pt modelId="{5AEC7E3C-A124-45EA-94E0-5349BB3D2178}" type="pres">
      <dgm:prSet presAssocID="{2E9C70A6-7D3B-4FCA-B44B-034D2F78BA6B}" presName="ChildText" presStyleLbl="revTx" presStyleIdx="1" presStyleCnt="6" custScaleX="260286" custLinFactX="7397" custLinFactNeighborX="100000" custLinFactNeighborY="-6039">
        <dgm:presLayoutVars>
          <dgm:chMax val="0"/>
          <dgm:chPref val="0"/>
          <dgm:bulletEnabled val="1"/>
        </dgm:presLayoutVars>
      </dgm:prSet>
      <dgm:spPr/>
    </dgm:pt>
    <dgm:pt modelId="{8F54E0E3-F372-4D09-95A3-8FA12DDB2A68}" type="pres">
      <dgm:prSet presAssocID="{DB00B811-5ED8-4B4A-8784-DA65970238F8}" presName="sibTrans" presStyleCnt="0"/>
      <dgm:spPr/>
    </dgm:pt>
    <dgm:pt modelId="{C7F99B89-2C14-4581-9F3D-FCAD1015F124}" type="pres">
      <dgm:prSet presAssocID="{0B43B493-4112-4EB4-8074-10CC1190B1FD}" presName="composite" presStyleCnt="0"/>
      <dgm:spPr/>
    </dgm:pt>
    <dgm:pt modelId="{F2CBBCFC-CBF5-42D4-B904-A6C38AF3646F}" type="pres">
      <dgm:prSet presAssocID="{0B43B493-4112-4EB4-8074-10CC1190B1FD}" presName="bentUpArrow1" presStyleLbl="alignImgPlace1" presStyleIdx="2" presStyleCnt="6" custLinFactX="-16201" custLinFactNeighborX="-100000" custLinFactNeighborY="5749"/>
      <dgm:spPr/>
    </dgm:pt>
    <dgm:pt modelId="{03C7782E-65A0-48E9-86A7-63ADF0E43C5F}" type="pres">
      <dgm:prSet presAssocID="{0B43B493-4112-4EB4-8074-10CC1190B1FD}" presName="ParentText" presStyleLbl="node1" presStyleIdx="2" presStyleCnt="7" custScaleX="203227" custLinFactY="10821" custLinFactNeighborX="58170" custLinFactNeighborY="100000">
        <dgm:presLayoutVars>
          <dgm:chMax val="1"/>
          <dgm:chPref val="1"/>
          <dgm:bulletEnabled val="1"/>
        </dgm:presLayoutVars>
      </dgm:prSet>
      <dgm:spPr/>
    </dgm:pt>
    <dgm:pt modelId="{859D64DA-03D2-4867-B19D-38443AA012FD}" type="pres">
      <dgm:prSet presAssocID="{0B43B493-4112-4EB4-8074-10CC1190B1FD}" presName="ChildText" presStyleLbl="revTx" presStyleIdx="2" presStyleCnt="6">
        <dgm:presLayoutVars>
          <dgm:chMax val="0"/>
          <dgm:chPref val="0"/>
          <dgm:bulletEnabled val="1"/>
        </dgm:presLayoutVars>
      </dgm:prSet>
      <dgm:spPr/>
    </dgm:pt>
    <dgm:pt modelId="{64E29502-D30A-4CF0-8EBB-2E7EB64C530F}" type="pres">
      <dgm:prSet presAssocID="{B97421FC-80E8-4B3D-84A6-1AED04032176}" presName="sibTrans" presStyleCnt="0"/>
      <dgm:spPr/>
    </dgm:pt>
    <dgm:pt modelId="{AEBEC888-7C29-4647-825A-C9DF81151470}" type="pres">
      <dgm:prSet presAssocID="{2F3FDBF8-BD6F-4D48-A4F8-E9BD5F399674}" presName="composite" presStyleCnt="0"/>
      <dgm:spPr/>
    </dgm:pt>
    <dgm:pt modelId="{E99529C7-7A29-4DB1-899A-6D6217F10529}" type="pres">
      <dgm:prSet presAssocID="{2F3FDBF8-BD6F-4D48-A4F8-E9BD5F399674}" presName="bentUpArrow1" presStyleLbl="alignImgPlace1" presStyleIdx="3" presStyleCnt="6" custLinFactX="-30095" custLinFactNeighborX="-100000" custLinFactNeighborY="1438"/>
      <dgm:spPr/>
    </dgm:pt>
    <dgm:pt modelId="{0DB981ED-16CC-4ABA-824E-CA38274C2A18}" type="pres">
      <dgm:prSet presAssocID="{2F3FDBF8-BD6F-4D48-A4F8-E9BD5F399674}" presName="ParentText" presStyleLbl="node1" presStyleIdx="3" presStyleCnt="7" custScaleX="187961" custLinFactX="-40173" custLinFactY="-12637" custLinFactNeighborX="-100000" custLinFactNeighborY="-100000">
        <dgm:presLayoutVars>
          <dgm:chMax val="1"/>
          <dgm:chPref val="1"/>
          <dgm:bulletEnabled val="1"/>
        </dgm:presLayoutVars>
      </dgm:prSet>
      <dgm:spPr/>
    </dgm:pt>
    <dgm:pt modelId="{A577AC22-3E4A-4D23-B216-4522977847B1}" type="pres">
      <dgm:prSet presAssocID="{2F3FDBF8-BD6F-4D48-A4F8-E9BD5F399674}" presName="ChildText" presStyleLbl="revTx" presStyleIdx="3" presStyleCnt="6">
        <dgm:presLayoutVars>
          <dgm:chMax val="0"/>
          <dgm:chPref val="0"/>
          <dgm:bulletEnabled val="1"/>
        </dgm:presLayoutVars>
      </dgm:prSet>
      <dgm:spPr/>
    </dgm:pt>
    <dgm:pt modelId="{FC370D67-9255-496F-B610-87267E8878B6}" type="pres">
      <dgm:prSet presAssocID="{994F78F0-AA24-4BDE-BF12-331BC4B0E0B2}" presName="sibTrans" presStyleCnt="0"/>
      <dgm:spPr/>
    </dgm:pt>
    <dgm:pt modelId="{3B96779D-11DE-447C-9E7D-67480542E7FB}" type="pres">
      <dgm:prSet presAssocID="{F8CC3351-CADE-4C2C-85BB-C5C278EB391A}" presName="composite" presStyleCnt="0"/>
      <dgm:spPr/>
    </dgm:pt>
    <dgm:pt modelId="{A0C3AA7F-4FF2-4B94-B9E8-3D3B320B3951}" type="pres">
      <dgm:prSet presAssocID="{F8CC3351-CADE-4C2C-85BB-C5C278EB391A}" presName="bentUpArrow1" presStyleLbl="alignImgPlace1" presStyleIdx="4" presStyleCnt="6" custLinFactX="-54511" custLinFactNeighborX="-100000" custLinFactNeighborY="-4314"/>
      <dgm:spPr/>
    </dgm:pt>
    <dgm:pt modelId="{D2EAED0E-148E-4870-8E0F-A9FA3C005B8C}" type="pres">
      <dgm:prSet presAssocID="{F8CC3351-CADE-4C2C-85BB-C5C278EB391A}" presName="ParentText" presStyleLbl="node1" presStyleIdx="4" presStyleCnt="7" custScaleX="189901" custLinFactNeighborX="-58939" custLinFactNeighborY="-8542">
        <dgm:presLayoutVars>
          <dgm:chMax val="1"/>
          <dgm:chPref val="1"/>
          <dgm:bulletEnabled val="1"/>
        </dgm:presLayoutVars>
      </dgm:prSet>
      <dgm:spPr/>
    </dgm:pt>
    <dgm:pt modelId="{010822FA-744E-4E27-8239-43C754FB72D1}" type="pres">
      <dgm:prSet presAssocID="{F8CC3351-CADE-4C2C-85BB-C5C278EB391A}" presName="ChildText" presStyleLbl="revTx" presStyleIdx="4" presStyleCnt="6">
        <dgm:presLayoutVars>
          <dgm:chMax val="0"/>
          <dgm:chPref val="0"/>
          <dgm:bulletEnabled val="1"/>
        </dgm:presLayoutVars>
      </dgm:prSet>
      <dgm:spPr/>
    </dgm:pt>
    <dgm:pt modelId="{5489BAC7-B22D-45D3-B365-9BE022784CB4}" type="pres">
      <dgm:prSet presAssocID="{0A51BBC8-88F9-4CCF-A7B6-13994D71A925}" presName="sibTrans" presStyleCnt="0"/>
      <dgm:spPr/>
    </dgm:pt>
    <dgm:pt modelId="{B658556D-CFFA-4CD5-AB91-35E029CFAB59}" type="pres">
      <dgm:prSet presAssocID="{04CB08E7-A793-41DE-8554-EE533EDC992E}" presName="composite" presStyleCnt="0"/>
      <dgm:spPr/>
    </dgm:pt>
    <dgm:pt modelId="{8C2D45D6-C61A-46E5-B26C-098472C76E42}" type="pres">
      <dgm:prSet presAssocID="{04CB08E7-A793-41DE-8554-EE533EDC992E}" presName="bentUpArrow1" presStyleLbl="alignImgPlace1" presStyleIdx="5" presStyleCnt="6" custLinFactX="-71776" custLinFactNeighborX="-100000" custLinFactNeighborY="0"/>
      <dgm:spPr/>
    </dgm:pt>
    <dgm:pt modelId="{7392469C-F874-4948-8B5C-ADF92A418CDD}" type="pres">
      <dgm:prSet presAssocID="{04CB08E7-A793-41DE-8554-EE533EDC992E}" presName="ParentText" presStyleLbl="node1" presStyleIdx="5" presStyleCnt="7" custScaleX="193739" custLinFactNeighborX="-68335" custLinFactNeighborY="-10983">
        <dgm:presLayoutVars>
          <dgm:chMax val="1"/>
          <dgm:chPref val="1"/>
          <dgm:bulletEnabled val="1"/>
        </dgm:presLayoutVars>
      </dgm:prSet>
      <dgm:spPr/>
    </dgm:pt>
    <dgm:pt modelId="{AEA7452C-B87C-4A45-BA38-303DAF740F37}" type="pres">
      <dgm:prSet presAssocID="{04CB08E7-A793-41DE-8554-EE533EDC992E}" presName="ChildText" presStyleLbl="revTx" presStyleIdx="5" presStyleCnt="6">
        <dgm:presLayoutVars>
          <dgm:chMax val="0"/>
          <dgm:chPref val="0"/>
          <dgm:bulletEnabled val="1"/>
        </dgm:presLayoutVars>
      </dgm:prSet>
      <dgm:spPr/>
    </dgm:pt>
    <dgm:pt modelId="{4728606E-BE95-4CA8-B239-4F654207DB2A}" type="pres">
      <dgm:prSet presAssocID="{625EACA5-200D-4B50-B1DE-B836F8591C9A}" presName="sibTrans" presStyleCnt="0"/>
      <dgm:spPr/>
    </dgm:pt>
    <dgm:pt modelId="{BBC1C5A2-38C7-457A-AA67-E7B30E9F6017}" type="pres">
      <dgm:prSet presAssocID="{212650F1-D2FF-4287-874E-314181569A4E}" presName="composite" presStyleCnt="0"/>
      <dgm:spPr/>
    </dgm:pt>
    <dgm:pt modelId="{4ABB880F-AAF3-40BA-8BE8-DAA48A9A5645}" type="pres">
      <dgm:prSet presAssocID="{212650F1-D2FF-4287-874E-314181569A4E}" presName="ParentText" presStyleLbl="node1" presStyleIdx="6" presStyleCnt="7" custScaleX="214884" custLinFactNeighborX="-87982" custLinFactNeighborY="-8542">
        <dgm:presLayoutVars>
          <dgm:chMax val="1"/>
          <dgm:chPref val="1"/>
          <dgm:bulletEnabled val="1"/>
        </dgm:presLayoutVars>
      </dgm:prSet>
      <dgm:spPr/>
    </dgm:pt>
  </dgm:ptLst>
  <dgm:cxnLst>
    <dgm:cxn modelId="{DD7C231E-8DF9-45DF-B20A-44B2168498FF}" srcId="{F8CE5C0D-8752-4627-9040-E5D63BE58D29}" destId="{75A7C21B-EA11-47FD-82E2-4A3A32E5A9EF}" srcOrd="0" destOrd="0" parTransId="{4242ABB8-2D97-428B-9137-BEEC301F2C71}" sibTransId="{D9B3BA65-BCB5-4F38-B61D-61EC5819E83F}"/>
    <dgm:cxn modelId="{0CC6454C-24BF-4FC0-9841-6E6EAA271951}" type="presOf" srcId="{75A7C21B-EA11-47FD-82E2-4A3A32E5A9EF}" destId="{CFCF72FE-BBEF-40D4-B24E-F5645EDE05AA}" srcOrd="0" destOrd="0" presId="urn:microsoft.com/office/officeart/2005/8/layout/StepDownProcess"/>
    <dgm:cxn modelId="{1609DE4D-B11B-4758-B255-38C659FE1542}" type="presOf" srcId="{2E9C70A6-7D3B-4FCA-B44B-034D2F78BA6B}" destId="{B5988E73-8B55-41A4-B8ED-C427D8E34CFD}" srcOrd="0" destOrd="0" presId="urn:microsoft.com/office/officeart/2005/8/layout/StepDownProcess"/>
    <dgm:cxn modelId="{F7727081-23B6-44AE-A384-F3920E4F1ACA}" type="presOf" srcId="{04CB08E7-A793-41DE-8554-EE533EDC992E}" destId="{7392469C-F874-4948-8B5C-ADF92A418CDD}" srcOrd="0" destOrd="0" presId="urn:microsoft.com/office/officeart/2005/8/layout/StepDownProcess"/>
    <dgm:cxn modelId="{3FE77985-03E2-431A-B39E-5668B1C15666}" srcId="{F8CE5C0D-8752-4627-9040-E5D63BE58D29}" destId="{212650F1-D2FF-4287-874E-314181569A4E}" srcOrd="6" destOrd="0" parTransId="{A581CF08-7051-4A26-9B0C-88DA26F78AD2}" sibTransId="{B977184F-E856-4973-AFB9-344AFEDFAF26}"/>
    <dgm:cxn modelId="{6F9D7E85-1125-4C1B-8162-DC2F93332546}" srcId="{F8CE5C0D-8752-4627-9040-E5D63BE58D29}" destId="{04CB08E7-A793-41DE-8554-EE533EDC992E}" srcOrd="5" destOrd="0" parTransId="{276FAD34-327E-42F6-B83B-8A5B8D6BF118}" sibTransId="{625EACA5-200D-4B50-B1DE-B836F8591C9A}"/>
    <dgm:cxn modelId="{6F174A96-E7C2-4020-8371-E7637AC74B5C}" srcId="{F8CE5C0D-8752-4627-9040-E5D63BE58D29}" destId="{F8CC3351-CADE-4C2C-85BB-C5C278EB391A}" srcOrd="4" destOrd="0" parTransId="{081B3103-5A49-4525-94D9-AD7707F34104}" sibTransId="{0A51BBC8-88F9-4CCF-A7B6-13994D71A925}"/>
    <dgm:cxn modelId="{DCBDFAA7-BFBE-4B4A-B7AF-FCE1C7ECEE93}" type="presOf" srcId="{212650F1-D2FF-4287-874E-314181569A4E}" destId="{4ABB880F-AAF3-40BA-8BE8-DAA48A9A5645}" srcOrd="0" destOrd="0" presId="urn:microsoft.com/office/officeart/2005/8/layout/StepDownProcess"/>
    <dgm:cxn modelId="{C4A1BEB6-B023-4C42-BA02-2E142DD4E078}" type="presOf" srcId="{F8CC3351-CADE-4C2C-85BB-C5C278EB391A}" destId="{D2EAED0E-148E-4870-8E0F-A9FA3C005B8C}" srcOrd="0" destOrd="0" presId="urn:microsoft.com/office/officeart/2005/8/layout/StepDownProcess"/>
    <dgm:cxn modelId="{170C60C9-7AD3-4E9F-94C1-2B947608DEB5}" srcId="{F8CE5C0D-8752-4627-9040-E5D63BE58D29}" destId="{0B43B493-4112-4EB4-8074-10CC1190B1FD}" srcOrd="2" destOrd="0" parTransId="{190D2911-D475-4C46-93D5-12E535B7B4C3}" sibTransId="{B97421FC-80E8-4B3D-84A6-1AED04032176}"/>
    <dgm:cxn modelId="{AA2456CA-1044-4428-91E1-5211EB9CE959}" type="presOf" srcId="{0B43B493-4112-4EB4-8074-10CC1190B1FD}" destId="{03C7782E-65A0-48E9-86A7-63ADF0E43C5F}" srcOrd="0" destOrd="0" presId="urn:microsoft.com/office/officeart/2005/8/layout/StepDownProcess"/>
    <dgm:cxn modelId="{66E1B9CB-4A13-43EF-9914-D7C10790531A}" srcId="{F8CE5C0D-8752-4627-9040-E5D63BE58D29}" destId="{2F3FDBF8-BD6F-4D48-A4F8-E9BD5F399674}" srcOrd="3" destOrd="0" parTransId="{7880649D-BBDA-4985-A654-B9956A0D8D5F}" sibTransId="{994F78F0-AA24-4BDE-BF12-331BC4B0E0B2}"/>
    <dgm:cxn modelId="{0C4432D8-610E-4C6B-8B26-E0B927A649AC}" type="presOf" srcId="{F8CE5C0D-8752-4627-9040-E5D63BE58D29}" destId="{EAA08C26-1A94-4D64-A182-DD21B67FD353}" srcOrd="0" destOrd="0" presId="urn:microsoft.com/office/officeart/2005/8/layout/StepDownProcess"/>
    <dgm:cxn modelId="{BC8540DC-3FF8-4D8E-921A-0C2D99519FFF}" srcId="{F8CE5C0D-8752-4627-9040-E5D63BE58D29}" destId="{2E9C70A6-7D3B-4FCA-B44B-034D2F78BA6B}" srcOrd="1" destOrd="0" parTransId="{173D8DC7-D30D-4570-99E2-0EBAFA8B237D}" sibTransId="{DB00B811-5ED8-4B4A-8784-DA65970238F8}"/>
    <dgm:cxn modelId="{60AA1CF4-B7F7-441C-95D0-CCD2B33F8A70}" type="presOf" srcId="{2F3FDBF8-BD6F-4D48-A4F8-E9BD5F399674}" destId="{0DB981ED-16CC-4ABA-824E-CA38274C2A18}" srcOrd="0" destOrd="0" presId="urn:microsoft.com/office/officeart/2005/8/layout/StepDownProcess"/>
    <dgm:cxn modelId="{134C9EB4-F46F-4C89-BC98-9020A311C202}" type="presParOf" srcId="{EAA08C26-1A94-4D64-A182-DD21B67FD353}" destId="{481E2F58-2451-4825-A4EE-4E26182B862B}" srcOrd="0" destOrd="0" presId="urn:microsoft.com/office/officeart/2005/8/layout/StepDownProcess"/>
    <dgm:cxn modelId="{F78D8A49-96AE-4509-9B38-EA79C374A0A8}" type="presParOf" srcId="{481E2F58-2451-4825-A4EE-4E26182B862B}" destId="{ADADAFD8-0941-43F5-8369-978C5E363EB8}" srcOrd="0" destOrd="0" presId="urn:microsoft.com/office/officeart/2005/8/layout/StepDownProcess"/>
    <dgm:cxn modelId="{8813304A-C2DD-4932-BC82-AA9E550B7AAE}" type="presParOf" srcId="{481E2F58-2451-4825-A4EE-4E26182B862B}" destId="{CFCF72FE-BBEF-40D4-B24E-F5645EDE05AA}" srcOrd="1" destOrd="0" presId="urn:microsoft.com/office/officeart/2005/8/layout/StepDownProcess"/>
    <dgm:cxn modelId="{6A7FD08E-BB46-4B9A-9DE7-449D15ED9532}" type="presParOf" srcId="{481E2F58-2451-4825-A4EE-4E26182B862B}" destId="{F572E984-8219-4A73-AE01-3C98F7115E5F}" srcOrd="2" destOrd="0" presId="urn:microsoft.com/office/officeart/2005/8/layout/StepDownProcess"/>
    <dgm:cxn modelId="{813EC5CA-5460-40EE-A972-5732B1583CF0}" type="presParOf" srcId="{EAA08C26-1A94-4D64-A182-DD21B67FD353}" destId="{1DF65E93-1DA5-4F9C-91B6-091C564DE935}" srcOrd="1" destOrd="0" presId="urn:microsoft.com/office/officeart/2005/8/layout/StepDownProcess"/>
    <dgm:cxn modelId="{FE82AB7D-958E-48D9-BBB3-61BB5DD4FBC2}" type="presParOf" srcId="{EAA08C26-1A94-4D64-A182-DD21B67FD353}" destId="{04DADD1D-B62F-4C0A-AD66-AA3EAEB604A7}" srcOrd="2" destOrd="0" presId="urn:microsoft.com/office/officeart/2005/8/layout/StepDownProcess"/>
    <dgm:cxn modelId="{F5F0F279-CF4F-4ED4-91E9-B76511086A93}" type="presParOf" srcId="{04DADD1D-B62F-4C0A-AD66-AA3EAEB604A7}" destId="{F14DFC70-9F8F-4470-A306-ACE411CC2568}" srcOrd="0" destOrd="0" presId="urn:microsoft.com/office/officeart/2005/8/layout/StepDownProcess"/>
    <dgm:cxn modelId="{C261985D-600B-48F8-9A26-45288C94385B}" type="presParOf" srcId="{04DADD1D-B62F-4C0A-AD66-AA3EAEB604A7}" destId="{B5988E73-8B55-41A4-B8ED-C427D8E34CFD}" srcOrd="1" destOrd="0" presId="urn:microsoft.com/office/officeart/2005/8/layout/StepDownProcess"/>
    <dgm:cxn modelId="{C94A4907-7037-41EC-B775-4B3003005BDA}" type="presParOf" srcId="{04DADD1D-B62F-4C0A-AD66-AA3EAEB604A7}" destId="{5AEC7E3C-A124-45EA-94E0-5349BB3D2178}" srcOrd="2" destOrd="0" presId="urn:microsoft.com/office/officeart/2005/8/layout/StepDownProcess"/>
    <dgm:cxn modelId="{F6E8E859-70B6-4F1A-A1AB-1918E98FEBC9}" type="presParOf" srcId="{EAA08C26-1A94-4D64-A182-DD21B67FD353}" destId="{8F54E0E3-F372-4D09-95A3-8FA12DDB2A68}" srcOrd="3" destOrd="0" presId="urn:microsoft.com/office/officeart/2005/8/layout/StepDownProcess"/>
    <dgm:cxn modelId="{A98811FA-7F5A-4302-A55D-C81724F994FD}" type="presParOf" srcId="{EAA08C26-1A94-4D64-A182-DD21B67FD353}" destId="{C7F99B89-2C14-4581-9F3D-FCAD1015F124}" srcOrd="4" destOrd="0" presId="urn:microsoft.com/office/officeart/2005/8/layout/StepDownProcess"/>
    <dgm:cxn modelId="{1348BFC4-7A43-46C5-AA7B-A77FB4AF8B76}" type="presParOf" srcId="{C7F99B89-2C14-4581-9F3D-FCAD1015F124}" destId="{F2CBBCFC-CBF5-42D4-B904-A6C38AF3646F}" srcOrd="0" destOrd="0" presId="urn:microsoft.com/office/officeart/2005/8/layout/StepDownProcess"/>
    <dgm:cxn modelId="{940608C2-4086-48A4-AF4F-21B048F5EC0C}" type="presParOf" srcId="{C7F99B89-2C14-4581-9F3D-FCAD1015F124}" destId="{03C7782E-65A0-48E9-86A7-63ADF0E43C5F}" srcOrd="1" destOrd="0" presId="urn:microsoft.com/office/officeart/2005/8/layout/StepDownProcess"/>
    <dgm:cxn modelId="{27388529-68F4-4B0E-9B46-A7C1E3CB65BB}" type="presParOf" srcId="{C7F99B89-2C14-4581-9F3D-FCAD1015F124}" destId="{859D64DA-03D2-4867-B19D-38443AA012FD}" srcOrd="2" destOrd="0" presId="urn:microsoft.com/office/officeart/2005/8/layout/StepDownProcess"/>
    <dgm:cxn modelId="{1F7AF198-25A2-4797-9478-A0BCB097E065}" type="presParOf" srcId="{EAA08C26-1A94-4D64-A182-DD21B67FD353}" destId="{64E29502-D30A-4CF0-8EBB-2E7EB64C530F}" srcOrd="5" destOrd="0" presId="urn:microsoft.com/office/officeart/2005/8/layout/StepDownProcess"/>
    <dgm:cxn modelId="{7EED8F7D-B267-4335-9F8B-B7249BB96A3C}" type="presParOf" srcId="{EAA08C26-1A94-4D64-A182-DD21B67FD353}" destId="{AEBEC888-7C29-4647-825A-C9DF81151470}" srcOrd="6" destOrd="0" presId="urn:microsoft.com/office/officeart/2005/8/layout/StepDownProcess"/>
    <dgm:cxn modelId="{E75973F2-7208-44DD-9B05-3BF69976FA08}" type="presParOf" srcId="{AEBEC888-7C29-4647-825A-C9DF81151470}" destId="{E99529C7-7A29-4DB1-899A-6D6217F10529}" srcOrd="0" destOrd="0" presId="urn:microsoft.com/office/officeart/2005/8/layout/StepDownProcess"/>
    <dgm:cxn modelId="{E1C8EAF7-D920-465E-85FB-EA87F64E5FC6}" type="presParOf" srcId="{AEBEC888-7C29-4647-825A-C9DF81151470}" destId="{0DB981ED-16CC-4ABA-824E-CA38274C2A18}" srcOrd="1" destOrd="0" presId="urn:microsoft.com/office/officeart/2005/8/layout/StepDownProcess"/>
    <dgm:cxn modelId="{F136BC52-A94B-40CF-A24A-6062E5A367F1}" type="presParOf" srcId="{AEBEC888-7C29-4647-825A-C9DF81151470}" destId="{A577AC22-3E4A-4D23-B216-4522977847B1}" srcOrd="2" destOrd="0" presId="urn:microsoft.com/office/officeart/2005/8/layout/StepDownProcess"/>
    <dgm:cxn modelId="{82971275-8E9A-4217-A3C0-7C3452838A4B}" type="presParOf" srcId="{EAA08C26-1A94-4D64-A182-DD21B67FD353}" destId="{FC370D67-9255-496F-B610-87267E8878B6}" srcOrd="7" destOrd="0" presId="urn:microsoft.com/office/officeart/2005/8/layout/StepDownProcess"/>
    <dgm:cxn modelId="{9166CEBE-4BFD-4364-AC62-B0E72E3090E3}" type="presParOf" srcId="{EAA08C26-1A94-4D64-A182-DD21B67FD353}" destId="{3B96779D-11DE-447C-9E7D-67480542E7FB}" srcOrd="8" destOrd="0" presId="urn:microsoft.com/office/officeart/2005/8/layout/StepDownProcess"/>
    <dgm:cxn modelId="{0EA66B2B-ACBC-4812-B908-026A73DD73B5}" type="presParOf" srcId="{3B96779D-11DE-447C-9E7D-67480542E7FB}" destId="{A0C3AA7F-4FF2-4B94-B9E8-3D3B320B3951}" srcOrd="0" destOrd="0" presId="urn:microsoft.com/office/officeart/2005/8/layout/StepDownProcess"/>
    <dgm:cxn modelId="{3C694CCF-6F4C-4DE6-842C-40AD9162B09E}" type="presParOf" srcId="{3B96779D-11DE-447C-9E7D-67480542E7FB}" destId="{D2EAED0E-148E-4870-8E0F-A9FA3C005B8C}" srcOrd="1" destOrd="0" presId="urn:microsoft.com/office/officeart/2005/8/layout/StepDownProcess"/>
    <dgm:cxn modelId="{D22956B4-1108-49BC-BA26-6B1AB75D49B5}" type="presParOf" srcId="{3B96779D-11DE-447C-9E7D-67480542E7FB}" destId="{010822FA-744E-4E27-8239-43C754FB72D1}" srcOrd="2" destOrd="0" presId="urn:microsoft.com/office/officeart/2005/8/layout/StepDownProcess"/>
    <dgm:cxn modelId="{E0E454DE-26E4-48D6-B50F-57FBA98EFF98}" type="presParOf" srcId="{EAA08C26-1A94-4D64-A182-DD21B67FD353}" destId="{5489BAC7-B22D-45D3-B365-9BE022784CB4}" srcOrd="9" destOrd="0" presId="urn:microsoft.com/office/officeart/2005/8/layout/StepDownProcess"/>
    <dgm:cxn modelId="{D1DBD95C-9903-4837-BEE5-2C7798F5CF36}" type="presParOf" srcId="{EAA08C26-1A94-4D64-A182-DD21B67FD353}" destId="{B658556D-CFFA-4CD5-AB91-35E029CFAB59}" srcOrd="10" destOrd="0" presId="urn:microsoft.com/office/officeart/2005/8/layout/StepDownProcess"/>
    <dgm:cxn modelId="{01041877-5A7D-4DAC-AC10-E266658985A4}" type="presParOf" srcId="{B658556D-CFFA-4CD5-AB91-35E029CFAB59}" destId="{8C2D45D6-C61A-46E5-B26C-098472C76E42}" srcOrd="0" destOrd="0" presId="urn:microsoft.com/office/officeart/2005/8/layout/StepDownProcess"/>
    <dgm:cxn modelId="{208A183C-D046-415D-8D34-E34CC5500127}" type="presParOf" srcId="{B658556D-CFFA-4CD5-AB91-35E029CFAB59}" destId="{7392469C-F874-4948-8B5C-ADF92A418CDD}" srcOrd="1" destOrd="0" presId="urn:microsoft.com/office/officeart/2005/8/layout/StepDownProcess"/>
    <dgm:cxn modelId="{CE3DACFE-4AA2-4C70-B3F1-4785F175798C}" type="presParOf" srcId="{B658556D-CFFA-4CD5-AB91-35E029CFAB59}" destId="{AEA7452C-B87C-4A45-BA38-303DAF740F37}" srcOrd="2" destOrd="0" presId="urn:microsoft.com/office/officeart/2005/8/layout/StepDownProcess"/>
    <dgm:cxn modelId="{BD772C9E-7709-49FD-8DE8-584D449360F3}" type="presParOf" srcId="{EAA08C26-1A94-4D64-A182-DD21B67FD353}" destId="{4728606E-BE95-4CA8-B239-4F654207DB2A}" srcOrd="11" destOrd="0" presId="urn:microsoft.com/office/officeart/2005/8/layout/StepDownProcess"/>
    <dgm:cxn modelId="{B89A0514-AFCD-4B8F-9984-BE69F689589B}" type="presParOf" srcId="{EAA08C26-1A94-4D64-A182-DD21B67FD353}" destId="{BBC1C5A2-38C7-457A-AA67-E7B30E9F6017}" srcOrd="12" destOrd="0" presId="urn:microsoft.com/office/officeart/2005/8/layout/StepDownProcess"/>
    <dgm:cxn modelId="{EAEFA88E-492A-494B-AD30-CF79C593A2C7}" type="presParOf" srcId="{BBC1C5A2-38C7-457A-AA67-E7B30E9F6017}" destId="{4ABB880F-AAF3-40BA-8BE8-DAA48A9A5645}"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CE5C0D-8752-4627-9040-E5D63BE58D29}" type="doc">
      <dgm:prSet loTypeId="urn:microsoft.com/office/officeart/2005/8/layout/StepDownProcess" loCatId="process" qsTypeId="urn:microsoft.com/office/officeart/2005/8/quickstyle/simple1" qsCatId="simple" csTypeId="urn:microsoft.com/office/officeart/2005/8/colors/accent5_4" csCatId="accent5" phldr="1"/>
      <dgm:spPr/>
      <dgm:t>
        <a:bodyPr/>
        <a:lstStyle/>
        <a:p>
          <a:endParaRPr lang="en-US"/>
        </a:p>
      </dgm:t>
    </dgm:pt>
    <dgm:pt modelId="{75A7C21B-EA11-47FD-82E2-4A3A32E5A9EF}">
      <dgm:prSet phldrT="[Text]"/>
      <dgm:spPr/>
      <dgm:t>
        <a:bodyPr/>
        <a:lstStyle/>
        <a:p>
          <a:r>
            <a:rPr lang="en-US" dirty="0"/>
            <a:t>Self-Help Resources</a:t>
          </a:r>
        </a:p>
      </dgm:t>
    </dgm:pt>
    <dgm:pt modelId="{4242ABB8-2D97-428B-9137-BEEC301F2C71}" type="parTrans" cxnId="{DD7C231E-8DF9-45DF-B20A-44B2168498FF}">
      <dgm:prSet/>
      <dgm:spPr/>
      <dgm:t>
        <a:bodyPr/>
        <a:lstStyle/>
        <a:p>
          <a:endParaRPr lang="en-US"/>
        </a:p>
      </dgm:t>
    </dgm:pt>
    <dgm:pt modelId="{D9B3BA65-BCB5-4F38-B61D-61EC5819E83F}" type="sibTrans" cxnId="{DD7C231E-8DF9-45DF-B20A-44B2168498FF}">
      <dgm:prSet/>
      <dgm:spPr/>
      <dgm:t>
        <a:bodyPr/>
        <a:lstStyle/>
        <a:p>
          <a:endParaRPr lang="en-US"/>
        </a:p>
      </dgm:t>
    </dgm:pt>
    <dgm:pt modelId="{2E9C70A6-7D3B-4FCA-B44B-034D2F78BA6B}">
      <dgm:prSet phldrT="[Text]"/>
      <dgm:spPr/>
      <dgm:t>
        <a:bodyPr/>
        <a:lstStyle/>
        <a:p>
          <a:r>
            <a:rPr lang="en-US" dirty="0"/>
            <a:t>Campus Support Networks</a:t>
          </a:r>
        </a:p>
      </dgm:t>
    </dgm:pt>
    <dgm:pt modelId="{173D8DC7-D30D-4570-99E2-0EBAFA8B237D}" type="parTrans" cxnId="{BC8540DC-3FF8-4D8E-921A-0C2D99519FFF}">
      <dgm:prSet/>
      <dgm:spPr/>
      <dgm:t>
        <a:bodyPr/>
        <a:lstStyle/>
        <a:p>
          <a:endParaRPr lang="en-US"/>
        </a:p>
      </dgm:t>
    </dgm:pt>
    <dgm:pt modelId="{DB00B811-5ED8-4B4A-8784-DA65970238F8}" type="sibTrans" cxnId="{BC8540DC-3FF8-4D8E-921A-0C2D99519FFF}">
      <dgm:prSet/>
      <dgm:spPr/>
      <dgm:t>
        <a:bodyPr/>
        <a:lstStyle/>
        <a:p>
          <a:endParaRPr lang="en-US"/>
        </a:p>
      </dgm:t>
    </dgm:pt>
    <dgm:pt modelId="{0B43B493-4112-4EB4-8074-10CC1190B1FD}">
      <dgm:prSet phldrT="[Text]"/>
      <dgm:spPr/>
      <dgm:t>
        <a:bodyPr/>
        <a:lstStyle/>
        <a:p>
          <a:r>
            <a:rPr lang="en-US" dirty="0"/>
            <a:t>Group Treatment</a:t>
          </a:r>
        </a:p>
      </dgm:t>
    </dgm:pt>
    <dgm:pt modelId="{190D2911-D475-4C46-93D5-12E535B7B4C3}" type="parTrans" cxnId="{170C60C9-7AD3-4E9F-94C1-2B947608DEB5}">
      <dgm:prSet/>
      <dgm:spPr/>
      <dgm:t>
        <a:bodyPr/>
        <a:lstStyle/>
        <a:p>
          <a:endParaRPr lang="en-US"/>
        </a:p>
      </dgm:t>
    </dgm:pt>
    <dgm:pt modelId="{B97421FC-80E8-4B3D-84A6-1AED04032176}" type="sibTrans" cxnId="{170C60C9-7AD3-4E9F-94C1-2B947608DEB5}">
      <dgm:prSet/>
      <dgm:spPr/>
      <dgm:t>
        <a:bodyPr/>
        <a:lstStyle/>
        <a:p>
          <a:endParaRPr lang="en-US"/>
        </a:p>
      </dgm:t>
    </dgm:pt>
    <dgm:pt modelId="{2F3FDBF8-BD6F-4D48-A4F8-E9BD5F399674}">
      <dgm:prSet phldrT="[Text]"/>
      <dgm:spPr/>
      <dgm:t>
        <a:bodyPr/>
        <a:lstStyle/>
        <a:p>
          <a:r>
            <a:rPr lang="en-US" b="1" dirty="0"/>
            <a:t>Guided Self-Help</a:t>
          </a:r>
        </a:p>
      </dgm:t>
    </dgm:pt>
    <dgm:pt modelId="{7880649D-BBDA-4985-A654-B9956A0D8D5F}" type="parTrans" cxnId="{66E1B9CB-4A13-43EF-9914-D7C10790531A}">
      <dgm:prSet/>
      <dgm:spPr/>
      <dgm:t>
        <a:bodyPr/>
        <a:lstStyle/>
        <a:p>
          <a:endParaRPr lang="en-US"/>
        </a:p>
      </dgm:t>
    </dgm:pt>
    <dgm:pt modelId="{994F78F0-AA24-4BDE-BF12-331BC4B0E0B2}" type="sibTrans" cxnId="{66E1B9CB-4A13-43EF-9914-D7C10790531A}">
      <dgm:prSet/>
      <dgm:spPr/>
      <dgm:t>
        <a:bodyPr/>
        <a:lstStyle/>
        <a:p>
          <a:endParaRPr lang="en-US"/>
        </a:p>
      </dgm:t>
    </dgm:pt>
    <dgm:pt modelId="{F8CC3351-CADE-4C2C-85BB-C5C278EB391A}">
      <dgm:prSet phldrT="[Text]"/>
      <dgm:spPr/>
      <dgm:t>
        <a:bodyPr/>
        <a:lstStyle/>
        <a:p>
          <a:r>
            <a:rPr lang="en-US" dirty="0"/>
            <a:t>Individual Therapy</a:t>
          </a:r>
        </a:p>
      </dgm:t>
    </dgm:pt>
    <dgm:pt modelId="{081B3103-5A49-4525-94D9-AD7707F34104}" type="parTrans" cxnId="{6F174A96-E7C2-4020-8371-E7637AC74B5C}">
      <dgm:prSet/>
      <dgm:spPr/>
      <dgm:t>
        <a:bodyPr/>
        <a:lstStyle/>
        <a:p>
          <a:endParaRPr lang="en-US"/>
        </a:p>
      </dgm:t>
    </dgm:pt>
    <dgm:pt modelId="{0A51BBC8-88F9-4CCF-A7B6-13994D71A925}" type="sibTrans" cxnId="{6F174A96-E7C2-4020-8371-E7637AC74B5C}">
      <dgm:prSet/>
      <dgm:spPr/>
      <dgm:t>
        <a:bodyPr/>
        <a:lstStyle/>
        <a:p>
          <a:endParaRPr lang="en-US"/>
        </a:p>
      </dgm:t>
    </dgm:pt>
    <dgm:pt modelId="{212650F1-D2FF-4287-874E-314181569A4E}">
      <dgm:prSet phldrT="[Text]"/>
      <dgm:spPr/>
      <dgm:t>
        <a:bodyPr/>
        <a:lstStyle/>
        <a:p>
          <a:r>
            <a:rPr lang="en-US" dirty="0"/>
            <a:t>Higher Level of Care</a:t>
          </a:r>
        </a:p>
      </dgm:t>
    </dgm:pt>
    <dgm:pt modelId="{A581CF08-7051-4A26-9B0C-88DA26F78AD2}" type="parTrans" cxnId="{3FE77985-03E2-431A-B39E-5668B1C15666}">
      <dgm:prSet/>
      <dgm:spPr/>
      <dgm:t>
        <a:bodyPr/>
        <a:lstStyle/>
        <a:p>
          <a:endParaRPr lang="en-US"/>
        </a:p>
      </dgm:t>
    </dgm:pt>
    <dgm:pt modelId="{B977184F-E856-4973-AFB9-344AFEDFAF26}" type="sibTrans" cxnId="{3FE77985-03E2-431A-B39E-5668B1C15666}">
      <dgm:prSet/>
      <dgm:spPr/>
      <dgm:t>
        <a:bodyPr/>
        <a:lstStyle/>
        <a:p>
          <a:endParaRPr lang="en-US"/>
        </a:p>
      </dgm:t>
    </dgm:pt>
    <dgm:pt modelId="{04CB08E7-A793-41DE-8554-EE533EDC992E}">
      <dgm:prSet phldrT="[Text]"/>
      <dgm:spPr/>
      <dgm:t>
        <a:bodyPr/>
        <a:lstStyle/>
        <a:p>
          <a:r>
            <a:rPr lang="en-US" dirty="0"/>
            <a:t>Medication Management</a:t>
          </a:r>
        </a:p>
      </dgm:t>
    </dgm:pt>
    <dgm:pt modelId="{276FAD34-327E-42F6-B83B-8A5B8D6BF118}" type="parTrans" cxnId="{6F9D7E85-1125-4C1B-8162-DC2F93332546}">
      <dgm:prSet/>
      <dgm:spPr/>
      <dgm:t>
        <a:bodyPr/>
        <a:lstStyle/>
        <a:p>
          <a:endParaRPr lang="en-US"/>
        </a:p>
      </dgm:t>
    </dgm:pt>
    <dgm:pt modelId="{625EACA5-200D-4B50-B1DE-B836F8591C9A}" type="sibTrans" cxnId="{6F9D7E85-1125-4C1B-8162-DC2F93332546}">
      <dgm:prSet/>
      <dgm:spPr/>
      <dgm:t>
        <a:bodyPr/>
        <a:lstStyle/>
        <a:p>
          <a:endParaRPr lang="en-US"/>
        </a:p>
      </dgm:t>
    </dgm:pt>
    <dgm:pt modelId="{EAA08C26-1A94-4D64-A182-DD21B67FD353}" type="pres">
      <dgm:prSet presAssocID="{F8CE5C0D-8752-4627-9040-E5D63BE58D29}" presName="rootnode" presStyleCnt="0">
        <dgm:presLayoutVars>
          <dgm:chMax/>
          <dgm:chPref/>
          <dgm:dir/>
          <dgm:animLvl val="lvl"/>
        </dgm:presLayoutVars>
      </dgm:prSet>
      <dgm:spPr/>
    </dgm:pt>
    <dgm:pt modelId="{481E2F58-2451-4825-A4EE-4E26182B862B}" type="pres">
      <dgm:prSet presAssocID="{75A7C21B-EA11-47FD-82E2-4A3A32E5A9EF}" presName="composite" presStyleCnt="0"/>
      <dgm:spPr/>
    </dgm:pt>
    <dgm:pt modelId="{ADADAFD8-0941-43F5-8369-978C5E363EB8}" type="pres">
      <dgm:prSet presAssocID="{75A7C21B-EA11-47FD-82E2-4A3A32E5A9EF}" presName="bentUpArrow1" presStyleLbl="alignImgPlace1" presStyleIdx="0" presStyleCnt="6" custLinFactNeighborX="-81354" custLinFactNeighborY="-144"/>
      <dgm:spPr/>
    </dgm:pt>
    <dgm:pt modelId="{CFCF72FE-BBEF-40D4-B24E-F5645EDE05AA}" type="pres">
      <dgm:prSet presAssocID="{75A7C21B-EA11-47FD-82E2-4A3A32E5A9EF}" presName="ParentText" presStyleLbl="node1" presStyleIdx="0" presStyleCnt="7" custScaleX="174743" custLinFactNeighborX="-17621" custLinFactNeighborY="-5621">
        <dgm:presLayoutVars>
          <dgm:chMax val="1"/>
          <dgm:chPref val="1"/>
          <dgm:bulletEnabled val="1"/>
        </dgm:presLayoutVars>
      </dgm:prSet>
      <dgm:spPr/>
    </dgm:pt>
    <dgm:pt modelId="{F572E984-8219-4A73-AE01-3C98F7115E5F}" type="pres">
      <dgm:prSet presAssocID="{75A7C21B-EA11-47FD-82E2-4A3A32E5A9EF}" presName="ChildText" presStyleLbl="revTx" presStyleIdx="0" presStyleCnt="6" custLinFactNeighborX="42280" custLinFactNeighborY="-6649">
        <dgm:presLayoutVars>
          <dgm:chMax val="0"/>
          <dgm:chPref val="0"/>
          <dgm:bulletEnabled val="1"/>
        </dgm:presLayoutVars>
      </dgm:prSet>
      <dgm:spPr/>
    </dgm:pt>
    <dgm:pt modelId="{1DF65E93-1DA5-4F9C-91B6-091C564DE935}" type="pres">
      <dgm:prSet presAssocID="{D9B3BA65-BCB5-4F38-B61D-61EC5819E83F}" presName="sibTrans" presStyleCnt="0"/>
      <dgm:spPr/>
    </dgm:pt>
    <dgm:pt modelId="{04DADD1D-B62F-4C0A-AD66-AA3EAEB604A7}" type="pres">
      <dgm:prSet presAssocID="{2E9C70A6-7D3B-4FCA-B44B-034D2F78BA6B}" presName="composite" presStyleCnt="0"/>
      <dgm:spPr/>
    </dgm:pt>
    <dgm:pt modelId="{F14DFC70-9F8F-4470-A306-ACE411CC2568}" type="pres">
      <dgm:prSet presAssocID="{2E9C70A6-7D3B-4FCA-B44B-034D2F78BA6B}" presName="bentUpArrow1" presStyleLbl="alignImgPlace1" presStyleIdx="1" presStyleCnt="6" custLinFactNeighborX="-96498" custLinFactNeighborY="12366"/>
      <dgm:spPr/>
    </dgm:pt>
    <dgm:pt modelId="{B5988E73-8B55-41A4-B8ED-C427D8E34CFD}" type="pres">
      <dgm:prSet presAssocID="{2E9C70A6-7D3B-4FCA-B44B-034D2F78BA6B}" presName="ParentText" presStyleLbl="node1" presStyleIdx="1" presStyleCnt="7" custScaleX="192125" custLinFactNeighborX="-36474" custLinFactNeighborY="-2318">
        <dgm:presLayoutVars>
          <dgm:chMax val="1"/>
          <dgm:chPref val="1"/>
          <dgm:bulletEnabled val="1"/>
        </dgm:presLayoutVars>
      </dgm:prSet>
      <dgm:spPr/>
    </dgm:pt>
    <dgm:pt modelId="{5AEC7E3C-A124-45EA-94E0-5349BB3D2178}" type="pres">
      <dgm:prSet presAssocID="{2E9C70A6-7D3B-4FCA-B44B-034D2F78BA6B}" presName="ChildText" presStyleLbl="revTx" presStyleIdx="1" presStyleCnt="6" custScaleX="260286" custLinFactX="7397" custLinFactNeighborX="100000" custLinFactNeighborY="-6039">
        <dgm:presLayoutVars>
          <dgm:chMax val="0"/>
          <dgm:chPref val="0"/>
          <dgm:bulletEnabled val="1"/>
        </dgm:presLayoutVars>
      </dgm:prSet>
      <dgm:spPr/>
    </dgm:pt>
    <dgm:pt modelId="{8F54E0E3-F372-4D09-95A3-8FA12DDB2A68}" type="pres">
      <dgm:prSet presAssocID="{DB00B811-5ED8-4B4A-8784-DA65970238F8}" presName="sibTrans" presStyleCnt="0"/>
      <dgm:spPr/>
    </dgm:pt>
    <dgm:pt modelId="{C7F99B89-2C14-4581-9F3D-FCAD1015F124}" type="pres">
      <dgm:prSet presAssocID="{0B43B493-4112-4EB4-8074-10CC1190B1FD}" presName="composite" presStyleCnt="0"/>
      <dgm:spPr/>
    </dgm:pt>
    <dgm:pt modelId="{F2CBBCFC-CBF5-42D4-B904-A6C38AF3646F}" type="pres">
      <dgm:prSet presAssocID="{0B43B493-4112-4EB4-8074-10CC1190B1FD}" presName="bentUpArrow1" presStyleLbl="alignImgPlace1" presStyleIdx="2" presStyleCnt="6" custLinFactX="-16201" custLinFactNeighborX="-100000" custLinFactNeighborY="5749"/>
      <dgm:spPr/>
    </dgm:pt>
    <dgm:pt modelId="{03C7782E-65A0-48E9-86A7-63ADF0E43C5F}" type="pres">
      <dgm:prSet presAssocID="{0B43B493-4112-4EB4-8074-10CC1190B1FD}" presName="ParentText" presStyleLbl="node1" presStyleIdx="2" presStyleCnt="7" custScaleX="203227" custLinFactY="10821" custLinFactNeighborX="58170" custLinFactNeighborY="100000">
        <dgm:presLayoutVars>
          <dgm:chMax val="1"/>
          <dgm:chPref val="1"/>
          <dgm:bulletEnabled val="1"/>
        </dgm:presLayoutVars>
      </dgm:prSet>
      <dgm:spPr/>
    </dgm:pt>
    <dgm:pt modelId="{859D64DA-03D2-4867-B19D-38443AA012FD}" type="pres">
      <dgm:prSet presAssocID="{0B43B493-4112-4EB4-8074-10CC1190B1FD}" presName="ChildText" presStyleLbl="revTx" presStyleIdx="2" presStyleCnt="6">
        <dgm:presLayoutVars>
          <dgm:chMax val="0"/>
          <dgm:chPref val="0"/>
          <dgm:bulletEnabled val="1"/>
        </dgm:presLayoutVars>
      </dgm:prSet>
      <dgm:spPr/>
    </dgm:pt>
    <dgm:pt modelId="{64E29502-D30A-4CF0-8EBB-2E7EB64C530F}" type="pres">
      <dgm:prSet presAssocID="{B97421FC-80E8-4B3D-84A6-1AED04032176}" presName="sibTrans" presStyleCnt="0"/>
      <dgm:spPr/>
    </dgm:pt>
    <dgm:pt modelId="{AEBEC888-7C29-4647-825A-C9DF81151470}" type="pres">
      <dgm:prSet presAssocID="{2F3FDBF8-BD6F-4D48-A4F8-E9BD5F399674}" presName="composite" presStyleCnt="0"/>
      <dgm:spPr/>
    </dgm:pt>
    <dgm:pt modelId="{E99529C7-7A29-4DB1-899A-6D6217F10529}" type="pres">
      <dgm:prSet presAssocID="{2F3FDBF8-BD6F-4D48-A4F8-E9BD5F399674}" presName="bentUpArrow1" presStyleLbl="alignImgPlace1" presStyleIdx="3" presStyleCnt="6" custLinFactX="-30095" custLinFactNeighborX="-100000" custLinFactNeighborY="1438"/>
      <dgm:spPr/>
    </dgm:pt>
    <dgm:pt modelId="{0DB981ED-16CC-4ABA-824E-CA38274C2A18}" type="pres">
      <dgm:prSet presAssocID="{2F3FDBF8-BD6F-4D48-A4F8-E9BD5F399674}" presName="ParentText" presStyleLbl="node1" presStyleIdx="3" presStyleCnt="7" custScaleX="187961" custLinFactX="-40173" custLinFactY="-12637" custLinFactNeighborX="-100000" custLinFactNeighborY="-100000">
        <dgm:presLayoutVars>
          <dgm:chMax val="1"/>
          <dgm:chPref val="1"/>
          <dgm:bulletEnabled val="1"/>
        </dgm:presLayoutVars>
      </dgm:prSet>
      <dgm:spPr/>
    </dgm:pt>
    <dgm:pt modelId="{A577AC22-3E4A-4D23-B216-4522977847B1}" type="pres">
      <dgm:prSet presAssocID="{2F3FDBF8-BD6F-4D48-A4F8-E9BD5F399674}" presName="ChildText" presStyleLbl="revTx" presStyleIdx="3" presStyleCnt="6">
        <dgm:presLayoutVars>
          <dgm:chMax val="0"/>
          <dgm:chPref val="0"/>
          <dgm:bulletEnabled val="1"/>
        </dgm:presLayoutVars>
      </dgm:prSet>
      <dgm:spPr/>
    </dgm:pt>
    <dgm:pt modelId="{FC370D67-9255-496F-B610-87267E8878B6}" type="pres">
      <dgm:prSet presAssocID="{994F78F0-AA24-4BDE-BF12-331BC4B0E0B2}" presName="sibTrans" presStyleCnt="0"/>
      <dgm:spPr/>
    </dgm:pt>
    <dgm:pt modelId="{3B96779D-11DE-447C-9E7D-67480542E7FB}" type="pres">
      <dgm:prSet presAssocID="{F8CC3351-CADE-4C2C-85BB-C5C278EB391A}" presName="composite" presStyleCnt="0"/>
      <dgm:spPr/>
    </dgm:pt>
    <dgm:pt modelId="{A0C3AA7F-4FF2-4B94-B9E8-3D3B320B3951}" type="pres">
      <dgm:prSet presAssocID="{F8CC3351-CADE-4C2C-85BB-C5C278EB391A}" presName="bentUpArrow1" presStyleLbl="alignImgPlace1" presStyleIdx="4" presStyleCnt="6" custLinFactX="-54511" custLinFactNeighborX="-100000" custLinFactNeighborY="-4314"/>
      <dgm:spPr/>
    </dgm:pt>
    <dgm:pt modelId="{D2EAED0E-148E-4870-8E0F-A9FA3C005B8C}" type="pres">
      <dgm:prSet presAssocID="{F8CC3351-CADE-4C2C-85BB-C5C278EB391A}" presName="ParentText" presStyleLbl="node1" presStyleIdx="4" presStyleCnt="7" custScaleX="189901" custLinFactNeighborX="-58939" custLinFactNeighborY="-8542">
        <dgm:presLayoutVars>
          <dgm:chMax val="1"/>
          <dgm:chPref val="1"/>
          <dgm:bulletEnabled val="1"/>
        </dgm:presLayoutVars>
      </dgm:prSet>
      <dgm:spPr/>
    </dgm:pt>
    <dgm:pt modelId="{010822FA-744E-4E27-8239-43C754FB72D1}" type="pres">
      <dgm:prSet presAssocID="{F8CC3351-CADE-4C2C-85BB-C5C278EB391A}" presName="ChildText" presStyleLbl="revTx" presStyleIdx="4" presStyleCnt="6">
        <dgm:presLayoutVars>
          <dgm:chMax val="0"/>
          <dgm:chPref val="0"/>
          <dgm:bulletEnabled val="1"/>
        </dgm:presLayoutVars>
      </dgm:prSet>
      <dgm:spPr/>
    </dgm:pt>
    <dgm:pt modelId="{5489BAC7-B22D-45D3-B365-9BE022784CB4}" type="pres">
      <dgm:prSet presAssocID="{0A51BBC8-88F9-4CCF-A7B6-13994D71A925}" presName="sibTrans" presStyleCnt="0"/>
      <dgm:spPr/>
    </dgm:pt>
    <dgm:pt modelId="{B658556D-CFFA-4CD5-AB91-35E029CFAB59}" type="pres">
      <dgm:prSet presAssocID="{04CB08E7-A793-41DE-8554-EE533EDC992E}" presName="composite" presStyleCnt="0"/>
      <dgm:spPr/>
    </dgm:pt>
    <dgm:pt modelId="{8C2D45D6-C61A-46E5-B26C-098472C76E42}" type="pres">
      <dgm:prSet presAssocID="{04CB08E7-A793-41DE-8554-EE533EDC992E}" presName="bentUpArrow1" presStyleLbl="alignImgPlace1" presStyleIdx="5" presStyleCnt="6" custLinFactX="-71776" custLinFactNeighborX="-100000" custLinFactNeighborY="0"/>
      <dgm:spPr/>
    </dgm:pt>
    <dgm:pt modelId="{7392469C-F874-4948-8B5C-ADF92A418CDD}" type="pres">
      <dgm:prSet presAssocID="{04CB08E7-A793-41DE-8554-EE533EDC992E}" presName="ParentText" presStyleLbl="node1" presStyleIdx="5" presStyleCnt="7" custScaleX="193739" custLinFactNeighborX="-68335" custLinFactNeighborY="-10983">
        <dgm:presLayoutVars>
          <dgm:chMax val="1"/>
          <dgm:chPref val="1"/>
          <dgm:bulletEnabled val="1"/>
        </dgm:presLayoutVars>
      </dgm:prSet>
      <dgm:spPr/>
    </dgm:pt>
    <dgm:pt modelId="{AEA7452C-B87C-4A45-BA38-303DAF740F37}" type="pres">
      <dgm:prSet presAssocID="{04CB08E7-A793-41DE-8554-EE533EDC992E}" presName="ChildText" presStyleLbl="revTx" presStyleIdx="5" presStyleCnt="6">
        <dgm:presLayoutVars>
          <dgm:chMax val="0"/>
          <dgm:chPref val="0"/>
          <dgm:bulletEnabled val="1"/>
        </dgm:presLayoutVars>
      </dgm:prSet>
      <dgm:spPr/>
    </dgm:pt>
    <dgm:pt modelId="{4728606E-BE95-4CA8-B239-4F654207DB2A}" type="pres">
      <dgm:prSet presAssocID="{625EACA5-200D-4B50-B1DE-B836F8591C9A}" presName="sibTrans" presStyleCnt="0"/>
      <dgm:spPr/>
    </dgm:pt>
    <dgm:pt modelId="{BBC1C5A2-38C7-457A-AA67-E7B30E9F6017}" type="pres">
      <dgm:prSet presAssocID="{212650F1-D2FF-4287-874E-314181569A4E}" presName="composite" presStyleCnt="0"/>
      <dgm:spPr/>
    </dgm:pt>
    <dgm:pt modelId="{4ABB880F-AAF3-40BA-8BE8-DAA48A9A5645}" type="pres">
      <dgm:prSet presAssocID="{212650F1-D2FF-4287-874E-314181569A4E}" presName="ParentText" presStyleLbl="node1" presStyleIdx="6" presStyleCnt="7" custScaleX="214884" custLinFactNeighborX="-87982" custLinFactNeighborY="-8542">
        <dgm:presLayoutVars>
          <dgm:chMax val="1"/>
          <dgm:chPref val="1"/>
          <dgm:bulletEnabled val="1"/>
        </dgm:presLayoutVars>
      </dgm:prSet>
      <dgm:spPr/>
    </dgm:pt>
  </dgm:ptLst>
  <dgm:cxnLst>
    <dgm:cxn modelId="{DD7C231E-8DF9-45DF-B20A-44B2168498FF}" srcId="{F8CE5C0D-8752-4627-9040-E5D63BE58D29}" destId="{75A7C21B-EA11-47FD-82E2-4A3A32E5A9EF}" srcOrd="0" destOrd="0" parTransId="{4242ABB8-2D97-428B-9137-BEEC301F2C71}" sibTransId="{D9B3BA65-BCB5-4F38-B61D-61EC5819E83F}"/>
    <dgm:cxn modelId="{0CC6454C-24BF-4FC0-9841-6E6EAA271951}" type="presOf" srcId="{75A7C21B-EA11-47FD-82E2-4A3A32E5A9EF}" destId="{CFCF72FE-BBEF-40D4-B24E-F5645EDE05AA}" srcOrd="0" destOrd="0" presId="urn:microsoft.com/office/officeart/2005/8/layout/StepDownProcess"/>
    <dgm:cxn modelId="{1609DE4D-B11B-4758-B255-38C659FE1542}" type="presOf" srcId="{2E9C70A6-7D3B-4FCA-B44B-034D2F78BA6B}" destId="{B5988E73-8B55-41A4-B8ED-C427D8E34CFD}" srcOrd="0" destOrd="0" presId="urn:microsoft.com/office/officeart/2005/8/layout/StepDownProcess"/>
    <dgm:cxn modelId="{F7727081-23B6-44AE-A384-F3920E4F1ACA}" type="presOf" srcId="{04CB08E7-A793-41DE-8554-EE533EDC992E}" destId="{7392469C-F874-4948-8B5C-ADF92A418CDD}" srcOrd="0" destOrd="0" presId="urn:microsoft.com/office/officeart/2005/8/layout/StepDownProcess"/>
    <dgm:cxn modelId="{3FE77985-03E2-431A-B39E-5668B1C15666}" srcId="{F8CE5C0D-8752-4627-9040-E5D63BE58D29}" destId="{212650F1-D2FF-4287-874E-314181569A4E}" srcOrd="6" destOrd="0" parTransId="{A581CF08-7051-4A26-9B0C-88DA26F78AD2}" sibTransId="{B977184F-E856-4973-AFB9-344AFEDFAF26}"/>
    <dgm:cxn modelId="{6F9D7E85-1125-4C1B-8162-DC2F93332546}" srcId="{F8CE5C0D-8752-4627-9040-E5D63BE58D29}" destId="{04CB08E7-A793-41DE-8554-EE533EDC992E}" srcOrd="5" destOrd="0" parTransId="{276FAD34-327E-42F6-B83B-8A5B8D6BF118}" sibTransId="{625EACA5-200D-4B50-B1DE-B836F8591C9A}"/>
    <dgm:cxn modelId="{6F174A96-E7C2-4020-8371-E7637AC74B5C}" srcId="{F8CE5C0D-8752-4627-9040-E5D63BE58D29}" destId="{F8CC3351-CADE-4C2C-85BB-C5C278EB391A}" srcOrd="4" destOrd="0" parTransId="{081B3103-5A49-4525-94D9-AD7707F34104}" sibTransId="{0A51BBC8-88F9-4CCF-A7B6-13994D71A925}"/>
    <dgm:cxn modelId="{DCBDFAA7-BFBE-4B4A-B7AF-FCE1C7ECEE93}" type="presOf" srcId="{212650F1-D2FF-4287-874E-314181569A4E}" destId="{4ABB880F-AAF3-40BA-8BE8-DAA48A9A5645}" srcOrd="0" destOrd="0" presId="urn:microsoft.com/office/officeart/2005/8/layout/StepDownProcess"/>
    <dgm:cxn modelId="{C4A1BEB6-B023-4C42-BA02-2E142DD4E078}" type="presOf" srcId="{F8CC3351-CADE-4C2C-85BB-C5C278EB391A}" destId="{D2EAED0E-148E-4870-8E0F-A9FA3C005B8C}" srcOrd="0" destOrd="0" presId="urn:microsoft.com/office/officeart/2005/8/layout/StepDownProcess"/>
    <dgm:cxn modelId="{170C60C9-7AD3-4E9F-94C1-2B947608DEB5}" srcId="{F8CE5C0D-8752-4627-9040-E5D63BE58D29}" destId="{0B43B493-4112-4EB4-8074-10CC1190B1FD}" srcOrd="2" destOrd="0" parTransId="{190D2911-D475-4C46-93D5-12E535B7B4C3}" sibTransId="{B97421FC-80E8-4B3D-84A6-1AED04032176}"/>
    <dgm:cxn modelId="{AA2456CA-1044-4428-91E1-5211EB9CE959}" type="presOf" srcId="{0B43B493-4112-4EB4-8074-10CC1190B1FD}" destId="{03C7782E-65A0-48E9-86A7-63ADF0E43C5F}" srcOrd="0" destOrd="0" presId="urn:microsoft.com/office/officeart/2005/8/layout/StepDownProcess"/>
    <dgm:cxn modelId="{66E1B9CB-4A13-43EF-9914-D7C10790531A}" srcId="{F8CE5C0D-8752-4627-9040-E5D63BE58D29}" destId="{2F3FDBF8-BD6F-4D48-A4F8-E9BD5F399674}" srcOrd="3" destOrd="0" parTransId="{7880649D-BBDA-4985-A654-B9956A0D8D5F}" sibTransId="{994F78F0-AA24-4BDE-BF12-331BC4B0E0B2}"/>
    <dgm:cxn modelId="{0C4432D8-610E-4C6B-8B26-E0B927A649AC}" type="presOf" srcId="{F8CE5C0D-8752-4627-9040-E5D63BE58D29}" destId="{EAA08C26-1A94-4D64-A182-DD21B67FD353}" srcOrd="0" destOrd="0" presId="urn:microsoft.com/office/officeart/2005/8/layout/StepDownProcess"/>
    <dgm:cxn modelId="{BC8540DC-3FF8-4D8E-921A-0C2D99519FFF}" srcId="{F8CE5C0D-8752-4627-9040-E5D63BE58D29}" destId="{2E9C70A6-7D3B-4FCA-B44B-034D2F78BA6B}" srcOrd="1" destOrd="0" parTransId="{173D8DC7-D30D-4570-99E2-0EBAFA8B237D}" sibTransId="{DB00B811-5ED8-4B4A-8784-DA65970238F8}"/>
    <dgm:cxn modelId="{60AA1CF4-B7F7-441C-95D0-CCD2B33F8A70}" type="presOf" srcId="{2F3FDBF8-BD6F-4D48-A4F8-E9BD5F399674}" destId="{0DB981ED-16CC-4ABA-824E-CA38274C2A18}" srcOrd="0" destOrd="0" presId="urn:microsoft.com/office/officeart/2005/8/layout/StepDownProcess"/>
    <dgm:cxn modelId="{134C9EB4-F46F-4C89-BC98-9020A311C202}" type="presParOf" srcId="{EAA08C26-1A94-4D64-A182-DD21B67FD353}" destId="{481E2F58-2451-4825-A4EE-4E26182B862B}" srcOrd="0" destOrd="0" presId="urn:microsoft.com/office/officeart/2005/8/layout/StepDownProcess"/>
    <dgm:cxn modelId="{F78D8A49-96AE-4509-9B38-EA79C374A0A8}" type="presParOf" srcId="{481E2F58-2451-4825-A4EE-4E26182B862B}" destId="{ADADAFD8-0941-43F5-8369-978C5E363EB8}" srcOrd="0" destOrd="0" presId="urn:microsoft.com/office/officeart/2005/8/layout/StepDownProcess"/>
    <dgm:cxn modelId="{8813304A-C2DD-4932-BC82-AA9E550B7AAE}" type="presParOf" srcId="{481E2F58-2451-4825-A4EE-4E26182B862B}" destId="{CFCF72FE-BBEF-40D4-B24E-F5645EDE05AA}" srcOrd="1" destOrd="0" presId="urn:microsoft.com/office/officeart/2005/8/layout/StepDownProcess"/>
    <dgm:cxn modelId="{6A7FD08E-BB46-4B9A-9DE7-449D15ED9532}" type="presParOf" srcId="{481E2F58-2451-4825-A4EE-4E26182B862B}" destId="{F572E984-8219-4A73-AE01-3C98F7115E5F}" srcOrd="2" destOrd="0" presId="urn:microsoft.com/office/officeart/2005/8/layout/StepDownProcess"/>
    <dgm:cxn modelId="{813EC5CA-5460-40EE-A972-5732B1583CF0}" type="presParOf" srcId="{EAA08C26-1A94-4D64-A182-DD21B67FD353}" destId="{1DF65E93-1DA5-4F9C-91B6-091C564DE935}" srcOrd="1" destOrd="0" presId="urn:microsoft.com/office/officeart/2005/8/layout/StepDownProcess"/>
    <dgm:cxn modelId="{FE82AB7D-958E-48D9-BBB3-61BB5DD4FBC2}" type="presParOf" srcId="{EAA08C26-1A94-4D64-A182-DD21B67FD353}" destId="{04DADD1D-B62F-4C0A-AD66-AA3EAEB604A7}" srcOrd="2" destOrd="0" presId="urn:microsoft.com/office/officeart/2005/8/layout/StepDownProcess"/>
    <dgm:cxn modelId="{F5F0F279-CF4F-4ED4-91E9-B76511086A93}" type="presParOf" srcId="{04DADD1D-B62F-4C0A-AD66-AA3EAEB604A7}" destId="{F14DFC70-9F8F-4470-A306-ACE411CC2568}" srcOrd="0" destOrd="0" presId="urn:microsoft.com/office/officeart/2005/8/layout/StepDownProcess"/>
    <dgm:cxn modelId="{C261985D-600B-48F8-9A26-45288C94385B}" type="presParOf" srcId="{04DADD1D-B62F-4C0A-AD66-AA3EAEB604A7}" destId="{B5988E73-8B55-41A4-B8ED-C427D8E34CFD}" srcOrd="1" destOrd="0" presId="urn:microsoft.com/office/officeart/2005/8/layout/StepDownProcess"/>
    <dgm:cxn modelId="{C94A4907-7037-41EC-B775-4B3003005BDA}" type="presParOf" srcId="{04DADD1D-B62F-4C0A-AD66-AA3EAEB604A7}" destId="{5AEC7E3C-A124-45EA-94E0-5349BB3D2178}" srcOrd="2" destOrd="0" presId="urn:microsoft.com/office/officeart/2005/8/layout/StepDownProcess"/>
    <dgm:cxn modelId="{F6E8E859-70B6-4F1A-A1AB-1918E98FEBC9}" type="presParOf" srcId="{EAA08C26-1A94-4D64-A182-DD21B67FD353}" destId="{8F54E0E3-F372-4D09-95A3-8FA12DDB2A68}" srcOrd="3" destOrd="0" presId="urn:microsoft.com/office/officeart/2005/8/layout/StepDownProcess"/>
    <dgm:cxn modelId="{A98811FA-7F5A-4302-A55D-C81724F994FD}" type="presParOf" srcId="{EAA08C26-1A94-4D64-A182-DD21B67FD353}" destId="{C7F99B89-2C14-4581-9F3D-FCAD1015F124}" srcOrd="4" destOrd="0" presId="urn:microsoft.com/office/officeart/2005/8/layout/StepDownProcess"/>
    <dgm:cxn modelId="{1348BFC4-7A43-46C5-AA7B-A77FB4AF8B76}" type="presParOf" srcId="{C7F99B89-2C14-4581-9F3D-FCAD1015F124}" destId="{F2CBBCFC-CBF5-42D4-B904-A6C38AF3646F}" srcOrd="0" destOrd="0" presId="urn:microsoft.com/office/officeart/2005/8/layout/StepDownProcess"/>
    <dgm:cxn modelId="{940608C2-4086-48A4-AF4F-21B048F5EC0C}" type="presParOf" srcId="{C7F99B89-2C14-4581-9F3D-FCAD1015F124}" destId="{03C7782E-65A0-48E9-86A7-63ADF0E43C5F}" srcOrd="1" destOrd="0" presId="urn:microsoft.com/office/officeart/2005/8/layout/StepDownProcess"/>
    <dgm:cxn modelId="{27388529-68F4-4B0E-9B46-A7C1E3CB65BB}" type="presParOf" srcId="{C7F99B89-2C14-4581-9F3D-FCAD1015F124}" destId="{859D64DA-03D2-4867-B19D-38443AA012FD}" srcOrd="2" destOrd="0" presId="urn:microsoft.com/office/officeart/2005/8/layout/StepDownProcess"/>
    <dgm:cxn modelId="{1F7AF198-25A2-4797-9478-A0BCB097E065}" type="presParOf" srcId="{EAA08C26-1A94-4D64-A182-DD21B67FD353}" destId="{64E29502-D30A-4CF0-8EBB-2E7EB64C530F}" srcOrd="5" destOrd="0" presId="urn:microsoft.com/office/officeart/2005/8/layout/StepDownProcess"/>
    <dgm:cxn modelId="{7EED8F7D-B267-4335-9F8B-B7249BB96A3C}" type="presParOf" srcId="{EAA08C26-1A94-4D64-A182-DD21B67FD353}" destId="{AEBEC888-7C29-4647-825A-C9DF81151470}" srcOrd="6" destOrd="0" presId="urn:microsoft.com/office/officeart/2005/8/layout/StepDownProcess"/>
    <dgm:cxn modelId="{E75973F2-7208-44DD-9B05-3BF69976FA08}" type="presParOf" srcId="{AEBEC888-7C29-4647-825A-C9DF81151470}" destId="{E99529C7-7A29-4DB1-899A-6D6217F10529}" srcOrd="0" destOrd="0" presId="urn:microsoft.com/office/officeart/2005/8/layout/StepDownProcess"/>
    <dgm:cxn modelId="{E1C8EAF7-D920-465E-85FB-EA87F64E5FC6}" type="presParOf" srcId="{AEBEC888-7C29-4647-825A-C9DF81151470}" destId="{0DB981ED-16CC-4ABA-824E-CA38274C2A18}" srcOrd="1" destOrd="0" presId="urn:microsoft.com/office/officeart/2005/8/layout/StepDownProcess"/>
    <dgm:cxn modelId="{F136BC52-A94B-40CF-A24A-6062E5A367F1}" type="presParOf" srcId="{AEBEC888-7C29-4647-825A-C9DF81151470}" destId="{A577AC22-3E4A-4D23-B216-4522977847B1}" srcOrd="2" destOrd="0" presId="urn:microsoft.com/office/officeart/2005/8/layout/StepDownProcess"/>
    <dgm:cxn modelId="{82971275-8E9A-4217-A3C0-7C3452838A4B}" type="presParOf" srcId="{EAA08C26-1A94-4D64-A182-DD21B67FD353}" destId="{FC370D67-9255-496F-B610-87267E8878B6}" srcOrd="7" destOrd="0" presId="urn:microsoft.com/office/officeart/2005/8/layout/StepDownProcess"/>
    <dgm:cxn modelId="{9166CEBE-4BFD-4364-AC62-B0E72E3090E3}" type="presParOf" srcId="{EAA08C26-1A94-4D64-A182-DD21B67FD353}" destId="{3B96779D-11DE-447C-9E7D-67480542E7FB}" srcOrd="8" destOrd="0" presId="urn:microsoft.com/office/officeart/2005/8/layout/StepDownProcess"/>
    <dgm:cxn modelId="{0EA66B2B-ACBC-4812-B908-026A73DD73B5}" type="presParOf" srcId="{3B96779D-11DE-447C-9E7D-67480542E7FB}" destId="{A0C3AA7F-4FF2-4B94-B9E8-3D3B320B3951}" srcOrd="0" destOrd="0" presId="urn:microsoft.com/office/officeart/2005/8/layout/StepDownProcess"/>
    <dgm:cxn modelId="{3C694CCF-6F4C-4DE6-842C-40AD9162B09E}" type="presParOf" srcId="{3B96779D-11DE-447C-9E7D-67480542E7FB}" destId="{D2EAED0E-148E-4870-8E0F-A9FA3C005B8C}" srcOrd="1" destOrd="0" presId="urn:microsoft.com/office/officeart/2005/8/layout/StepDownProcess"/>
    <dgm:cxn modelId="{D22956B4-1108-49BC-BA26-6B1AB75D49B5}" type="presParOf" srcId="{3B96779D-11DE-447C-9E7D-67480542E7FB}" destId="{010822FA-744E-4E27-8239-43C754FB72D1}" srcOrd="2" destOrd="0" presId="urn:microsoft.com/office/officeart/2005/8/layout/StepDownProcess"/>
    <dgm:cxn modelId="{E0E454DE-26E4-48D6-B50F-57FBA98EFF98}" type="presParOf" srcId="{EAA08C26-1A94-4D64-A182-DD21B67FD353}" destId="{5489BAC7-B22D-45D3-B365-9BE022784CB4}" srcOrd="9" destOrd="0" presId="urn:microsoft.com/office/officeart/2005/8/layout/StepDownProcess"/>
    <dgm:cxn modelId="{D1DBD95C-9903-4837-BEE5-2C7798F5CF36}" type="presParOf" srcId="{EAA08C26-1A94-4D64-A182-DD21B67FD353}" destId="{B658556D-CFFA-4CD5-AB91-35E029CFAB59}" srcOrd="10" destOrd="0" presId="urn:microsoft.com/office/officeart/2005/8/layout/StepDownProcess"/>
    <dgm:cxn modelId="{01041877-5A7D-4DAC-AC10-E266658985A4}" type="presParOf" srcId="{B658556D-CFFA-4CD5-AB91-35E029CFAB59}" destId="{8C2D45D6-C61A-46E5-B26C-098472C76E42}" srcOrd="0" destOrd="0" presId="urn:microsoft.com/office/officeart/2005/8/layout/StepDownProcess"/>
    <dgm:cxn modelId="{208A183C-D046-415D-8D34-E34CC5500127}" type="presParOf" srcId="{B658556D-CFFA-4CD5-AB91-35E029CFAB59}" destId="{7392469C-F874-4948-8B5C-ADF92A418CDD}" srcOrd="1" destOrd="0" presId="urn:microsoft.com/office/officeart/2005/8/layout/StepDownProcess"/>
    <dgm:cxn modelId="{CE3DACFE-4AA2-4C70-B3F1-4785F175798C}" type="presParOf" srcId="{B658556D-CFFA-4CD5-AB91-35E029CFAB59}" destId="{AEA7452C-B87C-4A45-BA38-303DAF740F37}" srcOrd="2" destOrd="0" presId="urn:microsoft.com/office/officeart/2005/8/layout/StepDownProcess"/>
    <dgm:cxn modelId="{BD772C9E-7709-49FD-8DE8-584D449360F3}" type="presParOf" srcId="{EAA08C26-1A94-4D64-A182-DD21B67FD353}" destId="{4728606E-BE95-4CA8-B239-4F654207DB2A}" srcOrd="11" destOrd="0" presId="urn:microsoft.com/office/officeart/2005/8/layout/StepDownProcess"/>
    <dgm:cxn modelId="{B89A0514-AFCD-4B8F-9984-BE69F689589B}" type="presParOf" srcId="{EAA08C26-1A94-4D64-A182-DD21B67FD353}" destId="{BBC1C5A2-38C7-457A-AA67-E7B30E9F6017}" srcOrd="12" destOrd="0" presId="urn:microsoft.com/office/officeart/2005/8/layout/StepDownProcess"/>
    <dgm:cxn modelId="{EAEFA88E-492A-494B-AD30-CF79C593A2C7}" type="presParOf" srcId="{BBC1C5A2-38C7-457A-AA67-E7B30E9F6017}" destId="{4ABB880F-AAF3-40BA-8BE8-DAA48A9A5645}"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CE5C0D-8752-4627-9040-E5D63BE58D29}" type="doc">
      <dgm:prSet loTypeId="urn:microsoft.com/office/officeart/2005/8/layout/StepDownProcess" loCatId="process" qsTypeId="urn:microsoft.com/office/officeart/2005/8/quickstyle/simple1" qsCatId="simple" csTypeId="urn:microsoft.com/office/officeart/2005/8/colors/accent5_4" csCatId="accent5" phldr="1"/>
      <dgm:spPr/>
      <dgm:t>
        <a:bodyPr/>
        <a:lstStyle/>
        <a:p>
          <a:endParaRPr lang="en-US"/>
        </a:p>
      </dgm:t>
    </dgm:pt>
    <dgm:pt modelId="{75A7C21B-EA11-47FD-82E2-4A3A32E5A9EF}">
      <dgm:prSet phldrT="[Text]"/>
      <dgm:spPr/>
      <dgm:t>
        <a:bodyPr/>
        <a:lstStyle/>
        <a:p>
          <a:r>
            <a:rPr lang="en-US" dirty="0"/>
            <a:t>Self-Help Resources</a:t>
          </a:r>
        </a:p>
      </dgm:t>
    </dgm:pt>
    <dgm:pt modelId="{4242ABB8-2D97-428B-9137-BEEC301F2C71}" type="parTrans" cxnId="{DD7C231E-8DF9-45DF-B20A-44B2168498FF}">
      <dgm:prSet/>
      <dgm:spPr/>
      <dgm:t>
        <a:bodyPr/>
        <a:lstStyle/>
        <a:p>
          <a:endParaRPr lang="en-US"/>
        </a:p>
      </dgm:t>
    </dgm:pt>
    <dgm:pt modelId="{D9B3BA65-BCB5-4F38-B61D-61EC5819E83F}" type="sibTrans" cxnId="{DD7C231E-8DF9-45DF-B20A-44B2168498FF}">
      <dgm:prSet/>
      <dgm:spPr/>
      <dgm:t>
        <a:bodyPr/>
        <a:lstStyle/>
        <a:p>
          <a:endParaRPr lang="en-US"/>
        </a:p>
      </dgm:t>
    </dgm:pt>
    <dgm:pt modelId="{2E9C70A6-7D3B-4FCA-B44B-034D2F78BA6B}">
      <dgm:prSet phldrT="[Text]"/>
      <dgm:spPr/>
      <dgm:t>
        <a:bodyPr/>
        <a:lstStyle/>
        <a:p>
          <a:r>
            <a:rPr lang="en-US" dirty="0"/>
            <a:t>Campus Support Networks</a:t>
          </a:r>
        </a:p>
      </dgm:t>
    </dgm:pt>
    <dgm:pt modelId="{173D8DC7-D30D-4570-99E2-0EBAFA8B237D}" type="parTrans" cxnId="{BC8540DC-3FF8-4D8E-921A-0C2D99519FFF}">
      <dgm:prSet/>
      <dgm:spPr/>
      <dgm:t>
        <a:bodyPr/>
        <a:lstStyle/>
        <a:p>
          <a:endParaRPr lang="en-US"/>
        </a:p>
      </dgm:t>
    </dgm:pt>
    <dgm:pt modelId="{DB00B811-5ED8-4B4A-8784-DA65970238F8}" type="sibTrans" cxnId="{BC8540DC-3FF8-4D8E-921A-0C2D99519FFF}">
      <dgm:prSet/>
      <dgm:spPr/>
      <dgm:t>
        <a:bodyPr/>
        <a:lstStyle/>
        <a:p>
          <a:endParaRPr lang="en-US"/>
        </a:p>
      </dgm:t>
    </dgm:pt>
    <dgm:pt modelId="{0B43B493-4112-4EB4-8074-10CC1190B1FD}">
      <dgm:prSet phldrT="[Text]"/>
      <dgm:spPr/>
      <dgm:t>
        <a:bodyPr/>
        <a:lstStyle/>
        <a:p>
          <a:r>
            <a:rPr lang="en-US" dirty="0"/>
            <a:t>Group Treatment</a:t>
          </a:r>
        </a:p>
      </dgm:t>
    </dgm:pt>
    <dgm:pt modelId="{190D2911-D475-4C46-93D5-12E535B7B4C3}" type="parTrans" cxnId="{170C60C9-7AD3-4E9F-94C1-2B947608DEB5}">
      <dgm:prSet/>
      <dgm:spPr/>
      <dgm:t>
        <a:bodyPr/>
        <a:lstStyle/>
        <a:p>
          <a:endParaRPr lang="en-US"/>
        </a:p>
      </dgm:t>
    </dgm:pt>
    <dgm:pt modelId="{B97421FC-80E8-4B3D-84A6-1AED04032176}" type="sibTrans" cxnId="{170C60C9-7AD3-4E9F-94C1-2B947608DEB5}">
      <dgm:prSet/>
      <dgm:spPr/>
      <dgm:t>
        <a:bodyPr/>
        <a:lstStyle/>
        <a:p>
          <a:endParaRPr lang="en-US"/>
        </a:p>
      </dgm:t>
    </dgm:pt>
    <dgm:pt modelId="{2F3FDBF8-BD6F-4D48-A4F8-E9BD5F399674}">
      <dgm:prSet phldrT="[Text]"/>
      <dgm:spPr/>
      <dgm:t>
        <a:bodyPr/>
        <a:lstStyle/>
        <a:p>
          <a:r>
            <a:rPr lang="en-US" b="1" dirty="0"/>
            <a:t>Guided Self-Help</a:t>
          </a:r>
        </a:p>
      </dgm:t>
    </dgm:pt>
    <dgm:pt modelId="{7880649D-BBDA-4985-A654-B9956A0D8D5F}" type="parTrans" cxnId="{66E1B9CB-4A13-43EF-9914-D7C10790531A}">
      <dgm:prSet/>
      <dgm:spPr/>
      <dgm:t>
        <a:bodyPr/>
        <a:lstStyle/>
        <a:p>
          <a:endParaRPr lang="en-US"/>
        </a:p>
      </dgm:t>
    </dgm:pt>
    <dgm:pt modelId="{994F78F0-AA24-4BDE-BF12-331BC4B0E0B2}" type="sibTrans" cxnId="{66E1B9CB-4A13-43EF-9914-D7C10790531A}">
      <dgm:prSet/>
      <dgm:spPr/>
      <dgm:t>
        <a:bodyPr/>
        <a:lstStyle/>
        <a:p>
          <a:endParaRPr lang="en-US"/>
        </a:p>
      </dgm:t>
    </dgm:pt>
    <dgm:pt modelId="{F8CC3351-CADE-4C2C-85BB-C5C278EB391A}">
      <dgm:prSet phldrT="[Text]"/>
      <dgm:spPr/>
      <dgm:t>
        <a:bodyPr/>
        <a:lstStyle/>
        <a:p>
          <a:r>
            <a:rPr lang="en-US" dirty="0"/>
            <a:t>Individual Therapy</a:t>
          </a:r>
        </a:p>
      </dgm:t>
    </dgm:pt>
    <dgm:pt modelId="{081B3103-5A49-4525-94D9-AD7707F34104}" type="parTrans" cxnId="{6F174A96-E7C2-4020-8371-E7637AC74B5C}">
      <dgm:prSet/>
      <dgm:spPr/>
      <dgm:t>
        <a:bodyPr/>
        <a:lstStyle/>
        <a:p>
          <a:endParaRPr lang="en-US"/>
        </a:p>
      </dgm:t>
    </dgm:pt>
    <dgm:pt modelId="{0A51BBC8-88F9-4CCF-A7B6-13994D71A925}" type="sibTrans" cxnId="{6F174A96-E7C2-4020-8371-E7637AC74B5C}">
      <dgm:prSet/>
      <dgm:spPr/>
      <dgm:t>
        <a:bodyPr/>
        <a:lstStyle/>
        <a:p>
          <a:endParaRPr lang="en-US"/>
        </a:p>
      </dgm:t>
    </dgm:pt>
    <dgm:pt modelId="{212650F1-D2FF-4287-874E-314181569A4E}">
      <dgm:prSet phldrT="[Text]"/>
      <dgm:spPr/>
      <dgm:t>
        <a:bodyPr/>
        <a:lstStyle/>
        <a:p>
          <a:r>
            <a:rPr lang="en-US" dirty="0"/>
            <a:t>Higher Level of Care</a:t>
          </a:r>
        </a:p>
      </dgm:t>
    </dgm:pt>
    <dgm:pt modelId="{A581CF08-7051-4A26-9B0C-88DA26F78AD2}" type="parTrans" cxnId="{3FE77985-03E2-431A-B39E-5668B1C15666}">
      <dgm:prSet/>
      <dgm:spPr/>
      <dgm:t>
        <a:bodyPr/>
        <a:lstStyle/>
        <a:p>
          <a:endParaRPr lang="en-US"/>
        </a:p>
      </dgm:t>
    </dgm:pt>
    <dgm:pt modelId="{B977184F-E856-4973-AFB9-344AFEDFAF26}" type="sibTrans" cxnId="{3FE77985-03E2-431A-B39E-5668B1C15666}">
      <dgm:prSet/>
      <dgm:spPr/>
      <dgm:t>
        <a:bodyPr/>
        <a:lstStyle/>
        <a:p>
          <a:endParaRPr lang="en-US"/>
        </a:p>
      </dgm:t>
    </dgm:pt>
    <dgm:pt modelId="{04CB08E7-A793-41DE-8554-EE533EDC992E}">
      <dgm:prSet phldrT="[Text]"/>
      <dgm:spPr/>
      <dgm:t>
        <a:bodyPr/>
        <a:lstStyle/>
        <a:p>
          <a:r>
            <a:rPr lang="en-US" dirty="0"/>
            <a:t>Medication Management</a:t>
          </a:r>
        </a:p>
      </dgm:t>
    </dgm:pt>
    <dgm:pt modelId="{276FAD34-327E-42F6-B83B-8A5B8D6BF118}" type="parTrans" cxnId="{6F9D7E85-1125-4C1B-8162-DC2F93332546}">
      <dgm:prSet/>
      <dgm:spPr/>
      <dgm:t>
        <a:bodyPr/>
        <a:lstStyle/>
        <a:p>
          <a:endParaRPr lang="en-US"/>
        </a:p>
      </dgm:t>
    </dgm:pt>
    <dgm:pt modelId="{625EACA5-200D-4B50-B1DE-B836F8591C9A}" type="sibTrans" cxnId="{6F9D7E85-1125-4C1B-8162-DC2F93332546}">
      <dgm:prSet/>
      <dgm:spPr/>
      <dgm:t>
        <a:bodyPr/>
        <a:lstStyle/>
        <a:p>
          <a:endParaRPr lang="en-US"/>
        </a:p>
      </dgm:t>
    </dgm:pt>
    <dgm:pt modelId="{EAA08C26-1A94-4D64-A182-DD21B67FD353}" type="pres">
      <dgm:prSet presAssocID="{F8CE5C0D-8752-4627-9040-E5D63BE58D29}" presName="rootnode" presStyleCnt="0">
        <dgm:presLayoutVars>
          <dgm:chMax/>
          <dgm:chPref/>
          <dgm:dir/>
          <dgm:animLvl val="lvl"/>
        </dgm:presLayoutVars>
      </dgm:prSet>
      <dgm:spPr/>
    </dgm:pt>
    <dgm:pt modelId="{481E2F58-2451-4825-A4EE-4E26182B862B}" type="pres">
      <dgm:prSet presAssocID="{75A7C21B-EA11-47FD-82E2-4A3A32E5A9EF}" presName="composite" presStyleCnt="0"/>
      <dgm:spPr/>
    </dgm:pt>
    <dgm:pt modelId="{ADADAFD8-0941-43F5-8369-978C5E363EB8}" type="pres">
      <dgm:prSet presAssocID="{75A7C21B-EA11-47FD-82E2-4A3A32E5A9EF}" presName="bentUpArrow1" presStyleLbl="alignImgPlace1" presStyleIdx="0" presStyleCnt="6" custLinFactNeighborX="-81354" custLinFactNeighborY="-144"/>
      <dgm:spPr/>
    </dgm:pt>
    <dgm:pt modelId="{CFCF72FE-BBEF-40D4-B24E-F5645EDE05AA}" type="pres">
      <dgm:prSet presAssocID="{75A7C21B-EA11-47FD-82E2-4A3A32E5A9EF}" presName="ParentText" presStyleLbl="node1" presStyleIdx="0" presStyleCnt="7" custScaleX="174743" custLinFactNeighborX="-17621" custLinFactNeighborY="-5621">
        <dgm:presLayoutVars>
          <dgm:chMax val="1"/>
          <dgm:chPref val="1"/>
          <dgm:bulletEnabled val="1"/>
        </dgm:presLayoutVars>
      </dgm:prSet>
      <dgm:spPr/>
    </dgm:pt>
    <dgm:pt modelId="{F572E984-8219-4A73-AE01-3C98F7115E5F}" type="pres">
      <dgm:prSet presAssocID="{75A7C21B-EA11-47FD-82E2-4A3A32E5A9EF}" presName="ChildText" presStyleLbl="revTx" presStyleIdx="0" presStyleCnt="6" custLinFactNeighborX="42280" custLinFactNeighborY="-6649">
        <dgm:presLayoutVars>
          <dgm:chMax val="0"/>
          <dgm:chPref val="0"/>
          <dgm:bulletEnabled val="1"/>
        </dgm:presLayoutVars>
      </dgm:prSet>
      <dgm:spPr/>
    </dgm:pt>
    <dgm:pt modelId="{1DF65E93-1DA5-4F9C-91B6-091C564DE935}" type="pres">
      <dgm:prSet presAssocID="{D9B3BA65-BCB5-4F38-B61D-61EC5819E83F}" presName="sibTrans" presStyleCnt="0"/>
      <dgm:spPr/>
    </dgm:pt>
    <dgm:pt modelId="{04DADD1D-B62F-4C0A-AD66-AA3EAEB604A7}" type="pres">
      <dgm:prSet presAssocID="{2E9C70A6-7D3B-4FCA-B44B-034D2F78BA6B}" presName="composite" presStyleCnt="0"/>
      <dgm:spPr/>
    </dgm:pt>
    <dgm:pt modelId="{F14DFC70-9F8F-4470-A306-ACE411CC2568}" type="pres">
      <dgm:prSet presAssocID="{2E9C70A6-7D3B-4FCA-B44B-034D2F78BA6B}" presName="bentUpArrow1" presStyleLbl="alignImgPlace1" presStyleIdx="1" presStyleCnt="6" custLinFactNeighborX="-96498" custLinFactNeighborY="12366"/>
      <dgm:spPr/>
    </dgm:pt>
    <dgm:pt modelId="{B5988E73-8B55-41A4-B8ED-C427D8E34CFD}" type="pres">
      <dgm:prSet presAssocID="{2E9C70A6-7D3B-4FCA-B44B-034D2F78BA6B}" presName="ParentText" presStyleLbl="node1" presStyleIdx="1" presStyleCnt="7" custScaleX="192125" custLinFactNeighborX="-36474" custLinFactNeighborY="-2318">
        <dgm:presLayoutVars>
          <dgm:chMax val="1"/>
          <dgm:chPref val="1"/>
          <dgm:bulletEnabled val="1"/>
        </dgm:presLayoutVars>
      </dgm:prSet>
      <dgm:spPr/>
    </dgm:pt>
    <dgm:pt modelId="{5AEC7E3C-A124-45EA-94E0-5349BB3D2178}" type="pres">
      <dgm:prSet presAssocID="{2E9C70A6-7D3B-4FCA-B44B-034D2F78BA6B}" presName="ChildText" presStyleLbl="revTx" presStyleIdx="1" presStyleCnt="6" custScaleX="260286" custLinFactX="7397" custLinFactNeighborX="100000" custLinFactNeighborY="-6039">
        <dgm:presLayoutVars>
          <dgm:chMax val="0"/>
          <dgm:chPref val="0"/>
          <dgm:bulletEnabled val="1"/>
        </dgm:presLayoutVars>
      </dgm:prSet>
      <dgm:spPr/>
    </dgm:pt>
    <dgm:pt modelId="{8F54E0E3-F372-4D09-95A3-8FA12DDB2A68}" type="pres">
      <dgm:prSet presAssocID="{DB00B811-5ED8-4B4A-8784-DA65970238F8}" presName="sibTrans" presStyleCnt="0"/>
      <dgm:spPr/>
    </dgm:pt>
    <dgm:pt modelId="{C7F99B89-2C14-4581-9F3D-FCAD1015F124}" type="pres">
      <dgm:prSet presAssocID="{0B43B493-4112-4EB4-8074-10CC1190B1FD}" presName="composite" presStyleCnt="0"/>
      <dgm:spPr/>
    </dgm:pt>
    <dgm:pt modelId="{F2CBBCFC-CBF5-42D4-B904-A6C38AF3646F}" type="pres">
      <dgm:prSet presAssocID="{0B43B493-4112-4EB4-8074-10CC1190B1FD}" presName="bentUpArrow1" presStyleLbl="alignImgPlace1" presStyleIdx="2" presStyleCnt="6" custLinFactX="-16201" custLinFactNeighborX="-100000" custLinFactNeighborY="5749"/>
      <dgm:spPr/>
    </dgm:pt>
    <dgm:pt modelId="{03C7782E-65A0-48E9-86A7-63ADF0E43C5F}" type="pres">
      <dgm:prSet presAssocID="{0B43B493-4112-4EB4-8074-10CC1190B1FD}" presName="ParentText" presStyleLbl="node1" presStyleIdx="2" presStyleCnt="7" custScaleX="203227" custLinFactY="10821" custLinFactNeighborX="58170" custLinFactNeighborY="100000">
        <dgm:presLayoutVars>
          <dgm:chMax val="1"/>
          <dgm:chPref val="1"/>
          <dgm:bulletEnabled val="1"/>
        </dgm:presLayoutVars>
      </dgm:prSet>
      <dgm:spPr/>
    </dgm:pt>
    <dgm:pt modelId="{859D64DA-03D2-4867-B19D-38443AA012FD}" type="pres">
      <dgm:prSet presAssocID="{0B43B493-4112-4EB4-8074-10CC1190B1FD}" presName="ChildText" presStyleLbl="revTx" presStyleIdx="2" presStyleCnt="6">
        <dgm:presLayoutVars>
          <dgm:chMax val="0"/>
          <dgm:chPref val="0"/>
          <dgm:bulletEnabled val="1"/>
        </dgm:presLayoutVars>
      </dgm:prSet>
      <dgm:spPr/>
    </dgm:pt>
    <dgm:pt modelId="{64E29502-D30A-4CF0-8EBB-2E7EB64C530F}" type="pres">
      <dgm:prSet presAssocID="{B97421FC-80E8-4B3D-84A6-1AED04032176}" presName="sibTrans" presStyleCnt="0"/>
      <dgm:spPr/>
    </dgm:pt>
    <dgm:pt modelId="{AEBEC888-7C29-4647-825A-C9DF81151470}" type="pres">
      <dgm:prSet presAssocID="{2F3FDBF8-BD6F-4D48-A4F8-E9BD5F399674}" presName="composite" presStyleCnt="0"/>
      <dgm:spPr/>
    </dgm:pt>
    <dgm:pt modelId="{E99529C7-7A29-4DB1-899A-6D6217F10529}" type="pres">
      <dgm:prSet presAssocID="{2F3FDBF8-BD6F-4D48-A4F8-E9BD5F399674}" presName="bentUpArrow1" presStyleLbl="alignImgPlace1" presStyleIdx="3" presStyleCnt="6" custLinFactX="-30095" custLinFactNeighborX="-100000" custLinFactNeighborY="1438"/>
      <dgm:spPr/>
    </dgm:pt>
    <dgm:pt modelId="{0DB981ED-16CC-4ABA-824E-CA38274C2A18}" type="pres">
      <dgm:prSet presAssocID="{2F3FDBF8-BD6F-4D48-A4F8-E9BD5F399674}" presName="ParentText" presStyleLbl="node1" presStyleIdx="3" presStyleCnt="7" custScaleX="187961" custLinFactX="-40173" custLinFactY="-12637" custLinFactNeighborX="-100000" custLinFactNeighborY="-100000">
        <dgm:presLayoutVars>
          <dgm:chMax val="1"/>
          <dgm:chPref val="1"/>
          <dgm:bulletEnabled val="1"/>
        </dgm:presLayoutVars>
      </dgm:prSet>
      <dgm:spPr/>
    </dgm:pt>
    <dgm:pt modelId="{A577AC22-3E4A-4D23-B216-4522977847B1}" type="pres">
      <dgm:prSet presAssocID="{2F3FDBF8-BD6F-4D48-A4F8-E9BD5F399674}" presName="ChildText" presStyleLbl="revTx" presStyleIdx="3" presStyleCnt="6">
        <dgm:presLayoutVars>
          <dgm:chMax val="0"/>
          <dgm:chPref val="0"/>
          <dgm:bulletEnabled val="1"/>
        </dgm:presLayoutVars>
      </dgm:prSet>
      <dgm:spPr/>
    </dgm:pt>
    <dgm:pt modelId="{FC370D67-9255-496F-B610-87267E8878B6}" type="pres">
      <dgm:prSet presAssocID="{994F78F0-AA24-4BDE-BF12-331BC4B0E0B2}" presName="sibTrans" presStyleCnt="0"/>
      <dgm:spPr/>
    </dgm:pt>
    <dgm:pt modelId="{3B96779D-11DE-447C-9E7D-67480542E7FB}" type="pres">
      <dgm:prSet presAssocID="{F8CC3351-CADE-4C2C-85BB-C5C278EB391A}" presName="composite" presStyleCnt="0"/>
      <dgm:spPr/>
    </dgm:pt>
    <dgm:pt modelId="{A0C3AA7F-4FF2-4B94-B9E8-3D3B320B3951}" type="pres">
      <dgm:prSet presAssocID="{F8CC3351-CADE-4C2C-85BB-C5C278EB391A}" presName="bentUpArrow1" presStyleLbl="alignImgPlace1" presStyleIdx="4" presStyleCnt="6" custLinFactX="-54511" custLinFactNeighborX="-100000" custLinFactNeighborY="-4314"/>
      <dgm:spPr/>
    </dgm:pt>
    <dgm:pt modelId="{D2EAED0E-148E-4870-8E0F-A9FA3C005B8C}" type="pres">
      <dgm:prSet presAssocID="{F8CC3351-CADE-4C2C-85BB-C5C278EB391A}" presName="ParentText" presStyleLbl="node1" presStyleIdx="4" presStyleCnt="7" custScaleX="189901" custLinFactNeighborX="-58939" custLinFactNeighborY="-8542">
        <dgm:presLayoutVars>
          <dgm:chMax val="1"/>
          <dgm:chPref val="1"/>
          <dgm:bulletEnabled val="1"/>
        </dgm:presLayoutVars>
      </dgm:prSet>
      <dgm:spPr/>
    </dgm:pt>
    <dgm:pt modelId="{010822FA-744E-4E27-8239-43C754FB72D1}" type="pres">
      <dgm:prSet presAssocID="{F8CC3351-CADE-4C2C-85BB-C5C278EB391A}" presName="ChildText" presStyleLbl="revTx" presStyleIdx="4" presStyleCnt="6">
        <dgm:presLayoutVars>
          <dgm:chMax val="0"/>
          <dgm:chPref val="0"/>
          <dgm:bulletEnabled val="1"/>
        </dgm:presLayoutVars>
      </dgm:prSet>
      <dgm:spPr/>
    </dgm:pt>
    <dgm:pt modelId="{5489BAC7-B22D-45D3-B365-9BE022784CB4}" type="pres">
      <dgm:prSet presAssocID="{0A51BBC8-88F9-4CCF-A7B6-13994D71A925}" presName="sibTrans" presStyleCnt="0"/>
      <dgm:spPr/>
    </dgm:pt>
    <dgm:pt modelId="{B658556D-CFFA-4CD5-AB91-35E029CFAB59}" type="pres">
      <dgm:prSet presAssocID="{04CB08E7-A793-41DE-8554-EE533EDC992E}" presName="composite" presStyleCnt="0"/>
      <dgm:spPr/>
    </dgm:pt>
    <dgm:pt modelId="{8C2D45D6-C61A-46E5-B26C-098472C76E42}" type="pres">
      <dgm:prSet presAssocID="{04CB08E7-A793-41DE-8554-EE533EDC992E}" presName="bentUpArrow1" presStyleLbl="alignImgPlace1" presStyleIdx="5" presStyleCnt="6" custLinFactX="-71776" custLinFactNeighborX="-100000" custLinFactNeighborY="0"/>
      <dgm:spPr/>
    </dgm:pt>
    <dgm:pt modelId="{7392469C-F874-4948-8B5C-ADF92A418CDD}" type="pres">
      <dgm:prSet presAssocID="{04CB08E7-A793-41DE-8554-EE533EDC992E}" presName="ParentText" presStyleLbl="node1" presStyleIdx="5" presStyleCnt="7" custScaleX="193739" custLinFactNeighborX="-68335" custLinFactNeighborY="-10983">
        <dgm:presLayoutVars>
          <dgm:chMax val="1"/>
          <dgm:chPref val="1"/>
          <dgm:bulletEnabled val="1"/>
        </dgm:presLayoutVars>
      </dgm:prSet>
      <dgm:spPr/>
    </dgm:pt>
    <dgm:pt modelId="{AEA7452C-B87C-4A45-BA38-303DAF740F37}" type="pres">
      <dgm:prSet presAssocID="{04CB08E7-A793-41DE-8554-EE533EDC992E}" presName="ChildText" presStyleLbl="revTx" presStyleIdx="5" presStyleCnt="6">
        <dgm:presLayoutVars>
          <dgm:chMax val="0"/>
          <dgm:chPref val="0"/>
          <dgm:bulletEnabled val="1"/>
        </dgm:presLayoutVars>
      </dgm:prSet>
      <dgm:spPr/>
    </dgm:pt>
    <dgm:pt modelId="{4728606E-BE95-4CA8-B239-4F654207DB2A}" type="pres">
      <dgm:prSet presAssocID="{625EACA5-200D-4B50-B1DE-B836F8591C9A}" presName="sibTrans" presStyleCnt="0"/>
      <dgm:spPr/>
    </dgm:pt>
    <dgm:pt modelId="{BBC1C5A2-38C7-457A-AA67-E7B30E9F6017}" type="pres">
      <dgm:prSet presAssocID="{212650F1-D2FF-4287-874E-314181569A4E}" presName="composite" presStyleCnt="0"/>
      <dgm:spPr/>
    </dgm:pt>
    <dgm:pt modelId="{4ABB880F-AAF3-40BA-8BE8-DAA48A9A5645}" type="pres">
      <dgm:prSet presAssocID="{212650F1-D2FF-4287-874E-314181569A4E}" presName="ParentText" presStyleLbl="node1" presStyleIdx="6" presStyleCnt="7" custScaleX="214884" custLinFactNeighborX="-87982" custLinFactNeighborY="-8542">
        <dgm:presLayoutVars>
          <dgm:chMax val="1"/>
          <dgm:chPref val="1"/>
          <dgm:bulletEnabled val="1"/>
        </dgm:presLayoutVars>
      </dgm:prSet>
      <dgm:spPr/>
    </dgm:pt>
  </dgm:ptLst>
  <dgm:cxnLst>
    <dgm:cxn modelId="{DD7C231E-8DF9-45DF-B20A-44B2168498FF}" srcId="{F8CE5C0D-8752-4627-9040-E5D63BE58D29}" destId="{75A7C21B-EA11-47FD-82E2-4A3A32E5A9EF}" srcOrd="0" destOrd="0" parTransId="{4242ABB8-2D97-428B-9137-BEEC301F2C71}" sibTransId="{D9B3BA65-BCB5-4F38-B61D-61EC5819E83F}"/>
    <dgm:cxn modelId="{0CC6454C-24BF-4FC0-9841-6E6EAA271951}" type="presOf" srcId="{75A7C21B-EA11-47FD-82E2-4A3A32E5A9EF}" destId="{CFCF72FE-BBEF-40D4-B24E-F5645EDE05AA}" srcOrd="0" destOrd="0" presId="urn:microsoft.com/office/officeart/2005/8/layout/StepDownProcess"/>
    <dgm:cxn modelId="{1609DE4D-B11B-4758-B255-38C659FE1542}" type="presOf" srcId="{2E9C70A6-7D3B-4FCA-B44B-034D2F78BA6B}" destId="{B5988E73-8B55-41A4-B8ED-C427D8E34CFD}" srcOrd="0" destOrd="0" presId="urn:microsoft.com/office/officeart/2005/8/layout/StepDownProcess"/>
    <dgm:cxn modelId="{F7727081-23B6-44AE-A384-F3920E4F1ACA}" type="presOf" srcId="{04CB08E7-A793-41DE-8554-EE533EDC992E}" destId="{7392469C-F874-4948-8B5C-ADF92A418CDD}" srcOrd="0" destOrd="0" presId="urn:microsoft.com/office/officeart/2005/8/layout/StepDownProcess"/>
    <dgm:cxn modelId="{3FE77985-03E2-431A-B39E-5668B1C15666}" srcId="{F8CE5C0D-8752-4627-9040-E5D63BE58D29}" destId="{212650F1-D2FF-4287-874E-314181569A4E}" srcOrd="6" destOrd="0" parTransId="{A581CF08-7051-4A26-9B0C-88DA26F78AD2}" sibTransId="{B977184F-E856-4973-AFB9-344AFEDFAF26}"/>
    <dgm:cxn modelId="{6F9D7E85-1125-4C1B-8162-DC2F93332546}" srcId="{F8CE5C0D-8752-4627-9040-E5D63BE58D29}" destId="{04CB08E7-A793-41DE-8554-EE533EDC992E}" srcOrd="5" destOrd="0" parTransId="{276FAD34-327E-42F6-B83B-8A5B8D6BF118}" sibTransId="{625EACA5-200D-4B50-B1DE-B836F8591C9A}"/>
    <dgm:cxn modelId="{6F174A96-E7C2-4020-8371-E7637AC74B5C}" srcId="{F8CE5C0D-8752-4627-9040-E5D63BE58D29}" destId="{F8CC3351-CADE-4C2C-85BB-C5C278EB391A}" srcOrd="4" destOrd="0" parTransId="{081B3103-5A49-4525-94D9-AD7707F34104}" sibTransId="{0A51BBC8-88F9-4CCF-A7B6-13994D71A925}"/>
    <dgm:cxn modelId="{DCBDFAA7-BFBE-4B4A-B7AF-FCE1C7ECEE93}" type="presOf" srcId="{212650F1-D2FF-4287-874E-314181569A4E}" destId="{4ABB880F-AAF3-40BA-8BE8-DAA48A9A5645}" srcOrd="0" destOrd="0" presId="urn:microsoft.com/office/officeart/2005/8/layout/StepDownProcess"/>
    <dgm:cxn modelId="{C4A1BEB6-B023-4C42-BA02-2E142DD4E078}" type="presOf" srcId="{F8CC3351-CADE-4C2C-85BB-C5C278EB391A}" destId="{D2EAED0E-148E-4870-8E0F-A9FA3C005B8C}" srcOrd="0" destOrd="0" presId="urn:microsoft.com/office/officeart/2005/8/layout/StepDownProcess"/>
    <dgm:cxn modelId="{170C60C9-7AD3-4E9F-94C1-2B947608DEB5}" srcId="{F8CE5C0D-8752-4627-9040-E5D63BE58D29}" destId="{0B43B493-4112-4EB4-8074-10CC1190B1FD}" srcOrd="2" destOrd="0" parTransId="{190D2911-D475-4C46-93D5-12E535B7B4C3}" sibTransId="{B97421FC-80E8-4B3D-84A6-1AED04032176}"/>
    <dgm:cxn modelId="{AA2456CA-1044-4428-91E1-5211EB9CE959}" type="presOf" srcId="{0B43B493-4112-4EB4-8074-10CC1190B1FD}" destId="{03C7782E-65A0-48E9-86A7-63ADF0E43C5F}" srcOrd="0" destOrd="0" presId="urn:microsoft.com/office/officeart/2005/8/layout/StepDownProcess"/>
    <dgm:cxn modelId="{66E1B9CB-4A13-43EF-9914-D7C10790531A}" srcId="{F8CE5C0D-8752-4627-9040-E5D63BE58D29}" destId="{2F3FDBF8-BD6F-4D48-A4F8-E9BD5F399674}" srcOrd="3" destOrd="0" parTransId="{7880649D-BBDA-4985-A654-B9956A0D8D5F}" sibTransId="{994F78F0-AA24-4BDE-BF12-331BC4B0E0B2}"/>
    <dgm:cxn modelId="{0C4432D8-610E-4C6B-8B26-E0B927A649AC}" type="presOf" srcId="{F8CE5C0D-8752-4627-9040-E5D63BE58D29}" destId="{EAA08C26-1A94-4D64-A182-DD21B67FD353}" srcOrd="0" destOrd="0" presId="urn:microsoft.com/office/officeart/2005/8/layout/StepDownProcess"/>
    <dgm:cxn modelId="{BC8540DC-3FF8-4D8E-921A-0C2D99519FFF}" srcId="{F8CE5C0D-8752-4627-9040-E5D63BE58D29}" destId="{2E9C70A6-7D3B-4FCA-B44B-034D2F78BA6B}" srcOrd="1" destOrd="0" parTransId="{173D8DC7-D30D-4570-99E2-0EBAFA8B237D}" sibTransId="{DB00B811-5ED8-4B4A-8784-DA65970238F8}"/>
    <dgm:cxn modelId="{60AA1CF4-B7F7-441C-95D0-CCD2B33F8A70}" type="presOf" srcId="{2F3FDBF8-BD6F-4D48-A4F8-E9BD5F399674}" destId="{0DB981ED-16CC-4ABA-824E-CA38274C2A18}" srcOrd="0" destOrd="0" presId="urn:microsoft.com/office/officeart/2005/8/layout/StepDownProcess"/>
    <dgm:cxn modelId="{134C9EB4-F46F-4C89-BC98-9020A311C202}" type="presParOf" srcId="{EAA08C26-1A94-4D64-A182-DD21B67FD353}" destId="{481E2F58-2451-4825-A4EE-4E26182B862B}" srcOrd="0" destOrd="0" presId="urn:microsoft.com/office/officeart/2005/8/layout/StepDownProcess"/>
    <dgm:cxn modelId="{F78D8A49-96AE-4509-9B38-EA79C374A0A8}" type="presParOf" srcId="{481E2F58-2451-4825-A4EE-4E26182B862B}" destId="{ADADAFD8-0941-43F5-8369-978C5E363EB8}" srcOrd="0" destOrd="0" presId="urn:microsoft.com/office/officeart/2005/8/layout/StepDownProcess"/>
    <dgm:cxn modelId="{8813304A-C2DD-4932-BC82-AA9E550B7AAE}" type="presParOf" srcId="{481E2F58-2451-4825-A4EE-4E26182B862B}" destId="{CFCF72FE-BBEF-40D4-B24E-F5645EDE05AA}" srcOrd="1" destOrd="0" presId="urn:microsoft.com/office/officeart/2005/8/layout/StepDownProcess"/>
    <dgm:cxn modelId="{6A7FD08E-BB46-4B9A-9DE7-449D15ED9532}" type="presParOf" srcId="{481E2F58-2451-4825-A4EE-4E26182B862B}" destId="{F572E984-8219-4A73-AE01-3C98F7115E5F}" srcOrd="2" destOrd="0" presId="urn:microsoft.com/office/officeart/2005/8/layout/StepDownProcess"/>
    <dgm:cxn modelId="{813EC5CA-5460-40EE-A972-5732B1583CF0}" type="presParOf" srcId="{EAA08C26-1A94-4D64-A182-DD21B67FD353}" destId="{1DF65E93-1DA5-4F9C-91B6-091C564DE935}" srcOrd="1" destOrd="0" presId="urn:microsoft.com/office/officeart/2005/8/layout/StepDownProcess"/>
    <dgm:cxn modelId="{FE82AB7D-958E-48D9-BBB3-61BB5DD4FBC2}" type="presParOf" srcId="{EAA08C26-1A94-4D64-A182-DD21B67FD353}" destId="{04DADD1D-B62F-4C0A-AD66-AA3EAEB604A7}" srcOrd="2" destOrd="0" presId="urn:microsoft.com/office/officeart/2005/8/layout/StepDownProcess"/>
    <dgm:cxn modelId="{F5F0F279-CF4F-4ED4-91E9-B76511086A93}" type="presParOf" srcId="{04DADD1D-B62F-4C0A-AD66-AA3EAEB604A7}" destId="{F14DFC70-9F8F-4470-A306-ACE411CC2568}" srcOrd="0" destOrd="0" presId="urn:microsoft.com/office/officeart/2005/8/layout/StepDownProcess"/>
    <dgm:cxn modelId="{C261985D-600B-48F8-9A26-45288C94385B}" type="presParOf" srcId="{04DADD1D-B62F-4C0A-AD66-AA3EAEB604A7}" destId="{B5988E73-8B55-41A4-B8ED-C427D8E34CFD}" srcOrd="1" destOrd="0" presId="urn:microsoft.com/office/officeart/2005/8/layout/StepDownProcess"/>
    <dgm:cxn modelId="{C94A4907-7037-41EC-B775-4B3003005BDA}" type="presParOf" srcId="{04DADD1D-B62F-4C0A-AD66-AA3EAEB604A7}" destId="{5AEC7E3C-A124-45EA-94E0-5349BB3D2178}" srcOrd="2" destOrd="0" presId="urn:microsoft.com/office/officeart/2005/8/layout/StepDownProcess"/>
    <dgm:cxn modelId="{F6E8E859-70B6-4F1A-A1AB-1918E98FEBC9}" type="presParOf" srcId="{EAA08C26-1A94-4D64-A182-DD21B67FD353}" destId="{8F54E0E3-F372-4D09-95A3-8FA12DDB2A68}" srcOrd="3" destOrd="0" presId="urn:microsoft.com/office/officeart/2005/8/layout/StepDownProcess"/>
    <dgm:cxn modelId="{A98811FA-7F5A-4302-A55D-C81724F994FD}" type="presParOf" srcId="{EAA08C26-1A94-4D64-A182-DD21B67FD353}" destId="{C7F99B89-2C14-4581-9F3D-FCAD1015F124}" srcOrd="4" destOrd="0" presId="urn:microsoft.com/office/officeart/2005/8/layout/StepDownProcess"/>
    <dgm:cxn modelId="{1348BFC4-7A43-46C5-AA7B-A77FB4AF8B76}" type="presParOf" srcId="{C7F99B89-2C14-4581-9F3D-FCAD1015F124}" destId="{F2CBBCFC-CBF5-42D4-B904-A6C38AF3646F}" srcOrd="0" destOrd="0" presId="urn:microsoft.com/office/officeart/2005/8/layout/StepDownProcess"/>
    <dgm:cxn modelId="{940608C2-4086-48A4-AF4F-21B048F5EC0C}" type="presParOf" srcId="{C7F99B89-2C14-4581-9F3D-FCAD1015F124}" destId="{03C7782E-65A0-48E9-86A7-63ADF0E43C5F}" srcOrd="1" destOrd="0" presId="urn:microsoft.com/office/officeart/2005/8/layout/StepDownProcess"/>
    <dgm:cxn modelId="{27388529-68F4-4B0E-9B46-A7C1E3CB65BB}" type="presParOf" srcId="{C7F99B89-2C14-4581-9F3D-FCAD1015F124}" destId="{859D64DA-03D2-4867-B19D-38443AA012FD}" srcOrd="2" destOrd="0" presId="urn:microsoft.com/office/officeart/2005/8/layout/StepDownProcess"/>
    <dgm:cxn modelId="{1F7AF198-25A2-4797-9478-A0BCB097E065}" type="presParOf" srcId="{EAA08C26-1A94-4D64-A182-DD21B67FD353}" destId="{64E29502-D30A-4CF0-8EBB-2E7EB64C530F}" srcOrd="5" destOrd="0" presId="urn:microsoft.com/office/officeart/2005/8/layout/StepDownProcess"/>
    <dgm:cxn modelId="{7EED8F7D-B267-4335-9F8B-B7249BB96A3C}" type="presParOf" srcId="{EAA08C26-1A94-4D64-A182-DD21B67FD353}" destId="{AEBEC888-7C29-4647-825A-C9DF81151470}" srcOrd="6" destOrd="0" presId="urn:microsoft.com/office/officeart/2005/8/layout/StepDownProcess"/>
    <dgm:cxn modelId="{E75973F2-7208-44DD-9B05-3BF69976FA08}" type="presParOf" srcId="{AEBEC888-7C29-4647-825A-C9DF81151470}" destId="{E99529C7-7A29-4DB1-899A-6D6217F10529}" srcOrd="0" destOrd="0" presId="urn:microsoft.com/office/officeart/2005/8/layout/StepDownProcess"/>
    <dgm:cxn modelId="{E1C8EAF7-D920-465E-85FB-EA87F64E5FC6}" type="presParOf" srcId="{AEBEC888-7C29-4647-825A-C9DF81151470}" destId="{0DB981ED-16CC-4ABA-824E-CA38274C2A18}" srcOrd="1" destOrd="0" presId="urn:microsoft.com/office/officeart/2005/8/layout/StepDownProcess"/>
    <dgm:cxn modelId="{F136BC52-A94B-40CF-A24A-6062E5A367F1}" type="presParOf" srcId="{AEBEC888-7C29-4647-825A-C9DF81151470}" destId="{A577AC22-3E4A-4D23-B216-4522977847B1}" srcOrd="2" destOrd="0" presId="urn:microsoft.com/office/officeart/2005/8/layout/StepDownProcess"/>
    <dgm:cxn modelId="{82971275-8E9A-4217-A3C0-7C3452838A4B}" type="presParOf" srcId="{EAA08C26-1A94-4D64-A182-DD21B67FD353}" destId="{FC370D67-9255-496F-B610-87267E8878B6}" srcOrd="7" destOrd="0" presId="urn:microsoft.com/office/officeart/2005/8/layout/StepDownProcess"/>
    <dgm:cxn modelId="{9166CEBE-4BFD-4364-AC62-B0E72E3090E3}" type="presParOf" srcId="{EAA08C26-1A94-4D64-A182-DD21B67FD353}" destId="{3B96779D-11DE-447C-9E7D-67480542E7FB}" srcOrd="8" destOrd="0" presId="urn:microsoft.com/office/officeart/2005/8/layout/StepDownProcess"/>
    <dgm:cxn modelId="{0EA66B2B-ACBC-4812-B908-026A73DD73B5}" type="presParOf" srcId="{3B96779D-11DE-447C-9E7D-67480542E7FB}" destId="{A0C3AA7F-4FF2-4B94-B9E8-3D3B320B3951}" srcOrd="0" destOrd="0" presId="urn:microsoft.com/office/officeart/2005/8/layout/StepDownProcess"/>
    <dgm:cxn modelId="{3C694CCF-6F4C-4DE6-842C-40AD9162B09E}" type="presParOf" srcId="{3B96779D-11DE-447C-9E7D-67480542E7FB}" destId="{D2EAED0E-148E-4870-8E0F-A9FA3C005B8C}" srcOrd="1" destOrd="0" presId="urn:microsoft.com/office/officeart/2005/8/layout/StepDownProcess"/>
    <dgm:cxn modelId="{D22956B4-1108-49BC-BA26-6B1AB75D49B5}" type="presParOf" srcId="{3B96779D-11DE-447C-9E7D-67480542E7FB}" destId="{010822FA-744E-4E27-8239-43C754FB72D1}" srcOrd="2" destOrd="0" presId="urn:microsoft.com/office/officeart/2005/8/layout/StepDownProcess"/>
    <dgm:cxn modelId="{E0E454DE-26E4-48D6-B50F-57FBA98EFF98}" type="presParOf" srcId="{EAA08C26-1A94-4D64-A182-DD21B67FD353}" destId="{5489BAC7-B22D-45D3-B365-9BE022784CB4}" srcOrd="9" destOrd="0" presId="urn:microsoft.com/office/officeart/2005/8/layout/StepDownProcess"/>
    <dgm:cxn modelId="{D1DBD95C-9903-4837-BEE5-2C7798F5CF36}" type="presParOf" srcId="{EAA08C26-1A94-4D64-A182-DD21B67FD353}" destId="{B658556D-CFFA-4CD5-AB91-35E029CFAB59}" srcOrd="10" destOrd="0" presId="urn:microsoft.com/office/officeart/2005/8/layout/StepDownProcess"/>
    <dgm:cxn modelId="{01041877-5A7D-4DAC-AC10-E266658985A4}" type="presParOf" srcId="{B658556D-CFFA-4CD5-AB91-35E029CFAB59}" destId="{8C2D45D6-C61A-46E5-B26C-098472C76E42}" srcOrd="0" destOrd="0" presId="urn:microsoft.com/office/officeart/2005/8/layout/StepDownProcess"/>
    <dgm:cxn modelId="{208A183C-D046-415D-8D34-E34CC5500127}" type="presParOf" srcId="{B658556D-CFFA-4CD5-AB91-35E029CFAB59}" destId="{7392469C-F874-4948-8B5C-ADF92A418CDD}" srcOrd="1" destOrd="0" presId="urn:microsoft.com/office/officeart/2005/8/layout/StepDownProcess"/>
    <dgm:cxn modelId="{CE3DACFE-4AA2-4C70-B3F1-4785F175798C}" type="presParOf" srcId="{B658556D-CFFA-4CD5-AB91-35E029CFAB59}" destId="{AEA7452C-B87C-4A45-BA38-303DAF740F37}" srcOrd="2" destOrd="0" presId="urn:microsoft.com/office/officeart/2005/8/layout/StepDownProcess"/>
    <dgm:cxn modelId="{BD772C9E-7709-49FD-8DE8-584D449360F3}" type="presParOf" srcId="{EAA08C26-1A94-4D64-A182-DD21B67FD353}" destId="{4728606E-BE95-4CA8-B239-4F654207DB2A}" srcOrd="11" destOrd="0" presId="urn:microsoft.com/office/officeart/2005/8/layout/StepDownProcess"/>
    <dgm:cxn modelId="{B89A0514-AFCD-4B8F-9984-BE69F689589B}" type="presParOf" srcId="{EAA08C26-1A94-4D64-A182-DD21B67FD353}" destId="{BBC1C5A2-38C7-457A-AA67-E7B30E9F6017}" srcOrd="12" destOrd="0" presId="urn:microsoft.com/office/officeart/2005/8/layout/StepDownProcess"/>
    <dgm:cxn modelId="{EAEFA88E-492A-494B-AD30-CF79C593A2C7}" type="presParOf" srcId="{BBC1C5A2-38C7-457A-AA67-E7B30E9F6017}" destId="{4ABB880F-AAF3-40BA-8BE8-DAA48A9A5645}"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AEEE69-03A1-4AE0-8772-C9D05CADD2C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AD5176B-9B18-4F2E-ADFA-B9849B499269}">
      <dgm:prSet custT="1"/>
      <dgm:spPr/>
      <dgm:t>
        <a:bodyPr/>
        <a:lstStyle/>
        <a:p>
          <a:r>
            <a:rPr lang="en-US" sz="4400"/>
            <a:t>Physical</a:t>
          </a:r>
        </a:p>
      </dgm:t>
    </dgm:pt>
    <dgm:pt modelId="{D4AB9ED8-A19C-40B5-B5F1-B7AFB6183420}" type="parTrans" cxnId="{31A8CA6A-E19D-4BE4-9A08-A764726E03C9}">
      <dgm:prSet/>
      <dgm:spPr/>
      <dgm:t>
        <a:bodyPr/>
        <a:lstStyle/>
        <a:p>
          <a:endParaRPr lang="en-US" sz="4400"/>
        </a:p>
      </dgm:t>
    </dgm:pt>
    <dgm:pt modelId="{58272335-878E-4956-9F7A-17A5FBFA7866}" type="sibTrans" cxnId="{31A8CA6A-E19D-4BE4-9A08-A764726E03C9}">
      <dgm:prSet/>
      <dgm:spPr/>
      <dgm:t>
        <a:bodyPr/>
        <a:lstStyle/>
        <a:p>
          <a:endParaRPr lang="en-US" sz="4400"/>
        </a:p>
      </dgm:t>
    </dgm:pt>
    <dgm:pt modelId="{CC3219CE-3863-4F15-B5A9-84220108FC25}">
      <dgm:prSet custT="1"/>
      <dgm:spPr/>
      <dgm:t>
        <a:bodyPr/>
        <a:lstStyle/>
        <a:p>
          <a:r>
            <a:rPr lang="en-US" sz="4400"/>
            <a:t>Fun</a:t>
          </a:r>
        </a:p>
      </dgm:t>
    </dgm:pt>
    <dgm:pt modelId="{8C46BB88-D78C-4A7A-8532-3D52AE620D57}" type="parTrans" cxnId="{D2F01FCF-970A-4139-BD15-CFD77EF0D1EC}">
      <dgm:prSet/>
      <dgm:spPr/>
      <dgm:t>
        <a:bodyPr/>
        <a:lstStyle/>
        <a:p>
          <a:endParaRPr lang="en-US" sz="4400"/>
        </a:p>
      </dgm:t>
    </dgm:pt>
    <dgm:pt modelId="{E9AD9578-26E5-4861-A22D-4B130EC378F9}" type="sibTrans" cxnId="{D2F01FCF-970A-4139-BD15-CFD77EF0D1EC}">
      <dgm:prSet/>
      <dgm:spPr/>
      <dgm:t>
        <a:bodyPr/>
        <a:lstStyle/>
        <a:p>
          <a:endParaRPr lang="en-US" sz="4400"/>
        </a:p>
      </dgm:t>
    </dgm:pt>
    <dgm:pt modelId="{3994DCC6-1C77-4FC2-BE89-AE0F3D6E22C5}">
      <dgm:prSet custT="1"/>
      <dgm:spPr/>
      <dgm:t>
        <a:bodyPr/>
        <a:lstStyle/>
        <a:p>
          <a:r>
            <a:rPr lang="en-US" sz="4400"/>
            <a:t>Service</a:t>
          </a:r>
        </a:p>
      </dgm:t>
    </dgm:pt>
    <dgm:pt modelId="{EC92DD1E-D9F6-4852-8F59-2B5BCF8D88FF}" type="parTrans" cxnId="{A7EC12B7-7259-43F0-8868-0E2CA71104C5}">
      <dgm:prSet/>
      <dgm:spPr/>
      <dgm:t>
        <a:bodyPr/>
        <a:lstStyle/>
        <a:p>
          <a:endParaRPr lang="en-US" sz="4400"/>
        </a:p>
      </dgm:t>
    </dgm:pt>
    <dgm:pt modelId="{8DEA9566-51D5-42C1-87F8-592487E2CEFD}" type="sibTrans" cxnId="{A7EC12B7-7259-43F0-8868-0E2CA71104C5}">
      <dgm:prSet/>
      <dgm:spPr/>
      <dgm:t>
        <a:bodyPr/>
        <a:lstStyle/>
        <a:p>
          <a:endParaRPr lang="en-US" sz="4400"/>
        </a:p>
      </dgm:t>
    </dgm:pt>
    <dgm:pt modelId="{A5FD81D5-946F-46F2-AC4A-8F970EFFE2F6}">
      <dgm:prSet custT="1"/>
      <dgm:spPr/>
      <dgm:t>
        <a:bodyPr/>
        <a:lstStyle/>
        <a:p>
          <a:r>
            <a:rPr lang="en-US" sz="4400" dirty="0"/>
            <a:t>Mastery</a:t>
          </a:r>
        </a:p>
      </dgm:t>
    </dgm:pt>
    <dgm:pt modelId="{C32F6FDE-5936-443C-B373-A2F52D6CC4A8}" type="parTrans" cxnId="{32E41463-7F50-46B8-B035-6BE9F49E7C6E}">
      <dgm:prSet/>
      <dgm:spPr/>
      <dgm:t>
        <a:bodyPr/>
        <a:lstStyle/>
        <a:p>
          <a:endParaRPr lang="en-US" sz="4400"/>
        </a:p>
      </dgm:t>
    </dgm:pt>
    <dgm:pt modelId="{97E88852-EBD7-4CB6-A19D-26B374307005}" type="sibTrans" cxnId="{32E41463-7F50-46B8-B035-6BE9F49E7C6E}">
      <dgm:prSet/>
      <dgm:spPr/>
      <dgm:t>
        <a:bodyPr/>
        <a:lstStyle/>
        <a:p>
          <a:endParaRPr lang="en-US" sz="4400"/>
        </a:p>
      </dgm:t>
    </dgm:pt>
    <dgm:pt modelId="{E5E3653B-53FC-41C4-9E4A-98AB92E269AD}">
      <dgm:prSet custT="1"/>
      <dgm:spPr/>
      <dgm:t>
        <a:bodyPr/>
        <a:lstStyle/>
        <a:p>
          <a:r>
            <a:rPr lang="en-US" sz="4400"/>
            <a:t>Social</a:t>
          </a:r>
        </a:p>
      </dgm:t>
    </dgm:pt>
    <dgm:pt modelId="{71F03FF6-13BB-43DB-8F02-75CCFB6B8A5D}" type="parTrans" cxnId="{321692B1-8C11-4495-8A70-99C69EE8D7EE}">
      <dgm:prSet/>
      <dgm:spPr/>
      <dgm:t>
        <a:bodyPr/>
        <a:lstStyle/>
        <a:p>
          <a:endParaRPr lang="en-US" sz="4400"/>
        </a:p>
      </dgm:t>
    </dgm:pt>
    <dgm:pt modelId="{FFC72CA1-D204-4F5F-9690-A97C854D7ED4}" type="sibTrans" cxnId="{321692B1-8C11-4495-8A70-99C69EE8D7EE}">
      <dgm:prSet/>
      <dgm:spPr/>
      <dgm:t>
        <a:bodyPr/>
        <a:lstStyle/>
        <a:p>
          <a:endParaRPr lang="en-US" sz="4400"/>
        </a:p>
      </dgm:t>
    </dgm:pt>
    <dgm:pt modelId="{F3747D42-B78E-4742-AC2E-1722D14E8EB8}" type="pres">
      <dgm:prSet presAssocID="{3CAEEE69-03A1-4AE0-8772-C9D05CADD2C9}" presName="root" presStyleCnt="0">
        <dgm:presLayoutVars>
          <dgm:dir/>
          <dgm:resizeHandles val="exact"/>
        </dgm:presLayoutVars>
      </dgm:prSet>
      <dgm:spPr/>
    </dgm:pt>
    <dgm:pt modelId="{CEE14747-70DB-4EB6-BEE4-AFE1C7743F49}" type="pres">
      <dgm:prSet presAssocID="{3CAEEE69-03A1-4AE0-8772-C9D05CADD2C9}" presName="container" presStyleCnt="0">
        <dgm:presLayoutVars>
          <dgm:dir/>
          <dgm:resizeHandles val="exact"/>
        </dgm:presLayoutVars>
      </dgm:prSet>
      <dgm:spPr/>
    </dgm:pt>
    <dgm:pt modelId="{8E064986-FA29-4F15-9743-E333F657E487}" type="pres">
      <dgm:prSet presAssocID="{7AD5176B-9B18-4F2E-ADFA-B9849B499269}" presName="compNode" presStyleCnt="0"/>
      <dgm:spPr/>
    </dgm:pt>
    <dgm:pt modelId="{A5A930B2-FD7C-42A5-B1DE-1D016BB265BB}" type="pres">
      <dgm:prSet presAssocID="{7AD5176B-9B18-4F2E-ADFA-B9849B499269}" presName="iconBgRect" presStyleLbl="bgShp" presStyleIdx="0" presStyleCnt="5"/>
      <dgm:spPr/>
    </dgm:pt>
    <dgm:pt modelId="{1FE1B2CC-7E16-4143-94A4-1286C7C1A075}" type="pres">
      <dgm:prSet presAssocID="{7AD5176B-9B18-4F2E-ADFA-B9849B49926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dy Builder"/>
        </a:ext>
      </dgm:extLst>
    </dgm:pt>
    <dgm:pt modelId="{D290E7DD-65B2-4DA8-A8A2-6A3A78815FA8}" type="pres">
      <dgm:prSet presAssocID="{7AD5176B-9B18-4F2E-ADFA-B9849B499269}" presName="spaceRect" presStyleCnt="0"/>
      <dgm:spPr/>
    </dgm:pt>
    <dgm:pt modelId="{10F3744D-8DC5-482B-8722-7FEB2A953DD1}" type="pres">
      <dgm:prSet presAssocID="{7AD5176B-9B18-4F2E-ADFA-B9849B499269}" presName="textRect" presStyleLbl="revTx" presStyleIdx="0" presStyleCnt="5">
        <dgm:presLayoutVars>
          <dgm:chMax val="1"/>
          <dgm:chPref val="1"/>
        </dgm:presLayoutVars>
      </dgm:prSet>
      <dgm:spPr/>
    </dgm:pt>
    <dgm:pt modelId="{93A0E15B-547C-4627-8F2A-EB45B833669A}" type="pres">
      <dgm:prSet presAssocID="{58272335-878E-4956-9F7A-17A5FBFA7866}" presName="sibTrans" presStyleLbl="sibTrans2D1" presStyleIdx="0" presStyleCnt="0"/>
      <dgm:spPr/>
    </dgm:pt>
    <dgm:pt modelId="{FB041276-8822-4985-A538-2A38A06DCA98}" type="pres">
      <dgm:prSet presAssocID="{CC3219CE-3863-4F15-B5A9-84220108FC25}" presName="compNode" presStyleCnt="0"/>
      <dgm:spPr/>
    </dgm:pt>
    <dgm:pt modelId="{03874439-CFD3-4E67-9D77-DCF12DAC5D15}" type="pres">
      <dgm:prSet presAssocID="{CC3219CE-3863-4F15-B5A9-84220108FC25}" presName="iconBgRect" presStyleLbl="bgShp" presStyleIdx="1" presStyleCnt="5"/>
      <dgm:spPr/>
    </dgm:pt>
    <dgm:pt modelId="{31CCDCF8-2FFB-43D1-B0FD-CF336A1883F6}" type="pres">
      <dgm:prSet presAssocID="{CC3219CE-3863-4F15-B5A9-84220108FC2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ach ball"/>
        </a:ext>
      </dgm:extLst>
    </dgm:pt>
    <dgm:pt modelId="{1A9B37DC-9F07-494F-8B35-031F9E4ADDA6}" type="pres">
      <dgm:prSet presAssocID="{CC3219CE-3863-4F15-B5A9-84220108FC25}" presName="spaceRect" presStyleCnt="0"/>
      <dgm:spPr/>
    </dgm:pt>
    <dgm:pt modelId="{BC93231B-2046-45D5-85FD-513222607EF5}" type="pres">
      <dgm:prSet presAssocID="{CC3219CE-3863-4F15-B5A9-84220108FC25}" presName="textRect" presStyleLbl="revTx" presStyleIdx="1" presStyleCnt="5">
        <dgm:presLayoutVars>
          <dgm:chMax val="1"/>
          <dgm:chPref val="1"/>
        </dgm:presLayoutVars>
      </dgm:prSet>
      <dgm:spPr/>
    </dgm:pt>
    <dgm:pt modelId="{DB2E6819-E1E0-4A7A-831F-9FE508BC6474}" type="pres">
      <dgm:prSet presAssocID="{E9AD9578-26E5-4861-A22D-4B130EC378F9}" presName="sibTrans" presStyleLbl="sibTrans2D1" presStyleIdx="0" presStyleCnt="0"/>
      <dgm:spPr/>
    </dgm:pt>
    <dgm:pt modelId="{DAEBB389-8F1E-43BF-A37D-883B96B2906E}" type="pres">
      <dgm:prSet presAssocID="{3994DCC6-1C77-4FC2-BE89-AE0F3D6E22C5}" presName="compNode" presStyleCnt="0"/>
      <dgm:spPr/>
    </dgm:pt>
    <dgm:pt modelId="{197C715A-3DAB-4440-8778-2626E3DF960E}" type="pres">
      <dgm:prSet presAssocID="{3994DCC6-1C77-4FC2-BE89-AE0F3D6E22C5}" presName="iconBgRect" presStyleLbl="bgShp" presStyleIdx="2" presStyleCnt="5"/>
      <dgm:spPr/>
    </dgm:pt>
    <dgm:pt modelId="{AA1F9F96-F3D1-413C-AC2E-32D4CA866933}" type="pres">
      <dgm:prSet presAssocID="{3994DCC6-1C77-4FC2-BE89-AE0F3D6E22C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ycle with People"/>
        </a:ext>
      </dgm:extLst>
    </dgm:pt>
    <dgm:pt modelId="{862E21AE-59CD-46D7-80BD-241A39FD352B}" type="pres">
      <dgm:prSet presAssocID="{3994DCC6-1C77-4FC2-BE89-AE0F3D6E22C5}" presName="spaceRect" presStyleCnt="0"/>
      <dgm:spPr/>
    </dgm:pt>
    <dgm:pt modelId="{78D7FF28-0756-49E1-9D64-B0E11B1D067C}" type="pres">
      <dgm:prSet presAssocID="{3994DCC6-1C77-4FC2-BE89-AE0F3D6E22C5}" presName="textRect" presStyleLbl="revTx" presStyleIdx="2" presStyleCnt="5">
        <dgm:presLayoutVars>
          <dgm:chMax val="1"/>
          <dgm:chPref val="1"/>
        </dgm:presLayoutVars>
      </dgm:prSet>
      <dgm:spPr/>
    </dgm:pt>
    <dgm:pt modelId="{6C8D1DA6-ABF6-49CB-AD23-0CCCF53521CD}" type="pres">
      <dgm:prSet presAssocID="{8DEA9566-51D5-42C1-87F8-592487E2CEFD}" presName="sibTrans" presStyleLbl="sibTrans2D1" presStyleIdx="0" presStyleCnt="0"/>
      <dgm:spPr/>
    </dgm:pt>
    <dgm:pt modelId="{109E42CE-FDE3-440B-B5C5-992FD8AE334D}" type="pres">
      <dgm:prSet presAssocID="{A5FD81D5-946F-46F2-AC4A-8F970EFFE2F6}" presName="compNode" presStyleCnt="0"/>
      <dgm:spPr/>
    </dgm:pt>
    <dgm:pt modelId="{8332B526-5866-49C1-A16A-DEB9607BAF53}" type="pres">
      <dgm:prSet presAssocID="{A5FD81D5-946F-46F2-AC4A-8F970EFFE2F6}" presName="iconBgRect" presStyleLbl="bgShp" presStyleIdx="3" presStyleCnt="5"/>
      <dgm:spPr/>
    </dgm:pt>
    <dgm:pt modelId="{D666F86D-4E9D-47B9-A6AC-58EDC9C52899}" type="pres">
      <dgm:prSet presAssocID="{A5FD81D5-946F-46F2-AC4A-8F970EFFE2F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list"/>
        </a:ext>
      </dgm:extLst>
    </dgm:pt>
    <dgm:pt modelId="{A96DA28B-D1E6-4911-A2F8-4E8D6267DF42}" type="pres">
      <dgm:prSet presAssocID="{A5FD81D5-946F-46F2-AC4A-8F970EFFE2F6}" presName="spaceRect" presStyleCnt="0"/>
      <dgm:spPr/>
    </dgm:pt>
    <dgm:pt modelId="{743E5C98-7B79-4D7A-B819-21B7114890AA}" type="pres">
      <dgm:prSet presAssocID="{A5FD81D5-946F-46F2-AC4A-8F970EFFE2F6}" presName="textRect" presStyleLbl="revTx" presStyleIdx="3" presStyleCnt="5">
        <dgm:presLayoutVars>
          <dgm:chMax val="1"/>
          <dgm:chPref val="1"/>
        </dgm:presLayoutVars>
      </dgm:prSet>
      <dgm:spPr/>
    </dgm:pt>
    <dgm:pt modelId="{B60B8BF1-DDA5-49D1-8D84-5B891D0B0109}" type="pres">
      <dgm:prSet presAssocID="{97E88852-EBD7-4CB6-A19D-26B374307005}" presName="sibTrans" presStyleLbl="sibTrans2D1" presStyleIdx="0" presStyleCnt="0"/>
      <dgm:spPr/>
    </dgm:pt>
    <dgm:pt modelId="{322D29DB-F713-49BF-A6C3-F479EBA96AA9}" type="pres">
      <dgm:prSet presAssocID="{E5E3653B-53FC-41C4-9E4A-98AB92E269AD}" presName="compNode" presStyleCnt="0"/>
      <dgm:spPr/>
    </dgm:pt>
    <dgm:pt modelId="{A4584CC8-C35C-4DBD-AAA3-995CBB78E20A}" type="pres">
      <dgm:prSet presAssocID="{E5E3653B-53FC-41C4-9E4A-98AB92E269AD}" presName="iconBgRect" presStyleLbl="bgShp" presStyleIdx="4" presStyleCnt="5"/>
      <dgm:spPr/>
    </dgm:pt>
    <dgm:pt modelId="{4A8738C6-020E-41E2-9797-B2A92FF0C145}" type="pres">
      <dgm:prSet presAssocID="{E5E3653B-53FC-41C4-9E4A-98AB92E269A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ocial Network"/>
        </a:ext>
      </dgm:extLst>
    </dgm:pt>
    <dgm:pt modelId="{3C63E90A-6932-4DF3-A45B-7C23DF361C39}" type="pres">
      <dgm:prSet presAssocID="{E5E3653B-53FC-41C4-9E4A-98AB92E269AD}" presName="spaceRect" presStyleCnt="0"/>
      <dgm:spPr/>
    </dgm:pt>
    <dgm:pt modelId="{3B48FEFE-D44D-408C-A9AE-686515A70217}" type="pres">
      <dgm:prSet presAssocID="{E5E3653B-53FC-41C4-9E4A-98AB92E269AD}" presName="textRect" presStyleLbl="revTx" presStyleIdx="4" presStyleCnt="5">
        <dgm:presLayoutVars>
          <dgm:chMax val="1"/>
          <dgm:chPref val="1"/>
        </dgm:presLayoutVars>
      </dgm:prSet>
      <dgm:spPr/>
    </dgm:pt>
  </dgm:ptLst>
  <dgm:cxnLst>
    <dgm:cxn modelId="{3020A705-F2D0-44C3-8F2B-59F8881E01C3}" type="presOf" srcId="{3994DCC6-1C77-4FC2-BE89-AE0F3D6E22C5}" destId="{78D7FF28-0756-49E1-9D64-B0E11B1D067C}" srcOrd="0" destOrd="0" presId="urn:microsoft.com/office/officeart/2018/2/layout/IconCircleList"/>
    <dgm:cxn modelId="{4708B542-359F-40DC-AA45-FDE0F352146E}" type="presOf" srcId="{E5E3653B-53FC-41C4-9E4A-98AB92E269AD}" destId="{3B48FEFE-D44D-408C-A9AE-686515A70217}" srcOrd="0" destOrd="0" presId="urn:microsoft.com/office/officeart/2018/2/layout/IconCircleList"/>
    <dgm:cxn modelId="{32E41463-7F50-46B8-B035-6BE9F49E7C6E}" srcId="{3CAEEE69-03A1-4AE0-8772-C9D05CADD2C9}" destId="{A5FD81D5-946F-46F2-AC4A-8F970EFFE2F6}" srcOrd="3" destOrd="0" parTransId="{C32F6FDE-5936-443C-B373-A2F52D6CC4A8}" sibTransId="{97E88852-EBD7-4CB6-A19D-26B374307005}"/>
    <dgm:cxn modelId="{31A8CA6A-E19D-4BE4-9A08-A764726E03C9}" srcId="{3CAEEE69-03A1-4AE0-8772-C9D05CADD2C9}" destId="{7AD5176B-9B18-4F2E-ADFA-B9849B499269}" srcOrd="0" destOrd="0" parTransId="{D4AB9ED8-A19C-40B5-B5F1-B7AFB6183420}" sibTransId="{58272335-878E-4956-9F7A-17A5FBFA7866}"/>
    <dgm:cxn modelId="{DC76A754-88A3-48F0-AD8E-8EDC6FCECE09}" type="presOf" srcId="{A5FD81D5-946F-46F2-AC4A-8F970EFFE2F6}" destId="{743E5C98-7B79-4D7A-B819-21B7114890AA}" srcOrd="0" destOrd="0" presId="urn:microsoft.com/office/officeart/2018/2/layout/IconCircleList"/>
    <dgm:cxn modelId="{5DEF8C96-3CCC-41CF-8DFD-2C23113434FF}" type="presOf" srcId="{3CAEEE69-03A1-4AE0-8772-C9D05CADD2C9}" destId="{F3747D42-B78E-4742-AC2E-1722D14E8EB8}" srcOrd="0" destOrd="0" presId="urn:microsoft.com/office/officeart/2018/2/layout/IconCircleList"/>
    <dgm:cxn modelId="{9599C197-F121-4BB6-AA3C-F7750BEECC6D}" type="presOf" srcId="{CC3219CE-3863-4F15-B5A9-84220108FC25}" destId="{BC93231B-2046-45D5-85FD-513222607EF5}" srcOrd="0" destOrd="0" presId="urn:microsoft.com/office/officeart/2018/2/layout/IconCircleList"/>
    <dgm:cxn modelId="{321692B1-8C11-4495-8A70-99C69EE8D7EE}" srcId="{3CAEEE69-03A1-4AE0-8772-C9D05CADD2C9}" destId="{E5E3653B-53FC-41C4-9E4A-98AB92E269AD}" srcOrd="4" destOrd="0" parTransId="{71F03FF6-13BB-43DB-8F02-75CCFB6B8A5D}" sibTransId="{FFC72CA1-D204-4F5F-9690-A97C854D7ED4}"/>
    <dgm:cxn modelId="{A7EC12B7-7259-43F0-8868-0E2CA71104C5}" srcId="{3CAEEE69-03A1-4AE0-8772-C9D05CADD2C9}" destId="{3994DCC6-1C77-4FC2-BE89-AE0F3D6E22C5}" srcOrd="2" destOrd="0" parTransId="{EC92DD1E-D9F6-4852-8F59-2B5BCF8D88FF}" sibTransId="{8DEA9566-51D5-42C1-87F8-592487E2CEFD}"/>
    <dgm:cxn modelId="{C27020BC-9E7E-41BE-9EC1-F1609F9F12BB}" type="presOf" srcId="{E9AD9578-26E5-4861-A22D-4B130EC378F9}" destId="{DB2E6819-E1E0-4A7A-831F-9FE508BC6474}" srcOrd="0" destOrd="0" presId="urn:microsoft.com/office/officeart/2018/2/layout/IconCircleList"/>
    <dgm:cxn modelId="{67D589BD-B02E-42A6-819E-AB1841A27B22}" type="presOf" srcId="{58272335-878E-4956-9F7A-17A5FBFA7866}" destId="{93A0E15B-547C-4627-8F2A-EB45B833669A}" srcOrd="0" destOrd="0" presId="urn:microsoft.com/office/officeart/2018/2/layout/IconCircleList"/>
    <dgm:cxn modelId="{840C67C2-B8A0-4B6D-A0E2-DD95675B4283}" type="presOf" srcId="{7AD5176B-9B18-4F2E-ADFA-B9849B499269}" destId="{10F3744D-8DC5-482B-8722-7FEB2A953DD1}" srcOrd="0" destOrd="0" presId="urn:microsoft.com/office/officeart/2018/2/layout/IconCircleList"/>
    <dgm:cxn modelId="{D2F01FCF-970A-4139-BD15-CFD77EF0D1EC}" srcId="{3CAEEE69-03A1-4AE0-8772-C9D05CADD2C9}" destId="{CC3219CE-3863-4F15-B5A9-84220108FC25}" srcOrd="1" destOrd="0" parTransId="{8C46BB88-D78C-4A7A-8532-3D52AE620D57}" sibTransId="{E9AD9578-26E5-4861-A22D-4B130EC378F9}"/>
    <dgm:cxn modelId="{F1E978D4-2516-40AA-828A-37489D8AE8EB}" type="presOf" srcId="{97E88852-EBD7-4CB6-A19D-26B374307005}" destId="{B60B8BF1-DDA5-49D1-8D84-5B891D0B0109}" srcOrd="0" destOrd="0" presId="urn:microsoft.com/office/officeart/2018/2/layout/IconCircleList"/>
    <dgm:cxn modelId="{68095EFD-D7D1-4E25-9CA2-9D149220B7B6}" type="presOf" srcId="{8DEA9566-51D5-42C1-87F8-592487E2CEFD}" destId="{6C8D1DA6-ABF6-49CB-AD23-0CCCF53521CD}" srcOrd="0" destOrd="0" presId="urn:microsoft.com/office/officeart/2018/2/layout/IconCircleList"/>
    <dgm:cxn modelId="{7C6A8066-B23D-483D-BA58-7B70987AA9FD}" type="presParOf" srcId="{F3747D42-B78E-4742-AC2E-1722D14E8EB8}" destId="{CEE14747-70DB-4EB6-BEE4-AFE1C7743F49}" srcOrd="0" destOrd="0" presId="urn:microsoft.com/office/officeart/2018/2/layout/IconCircleList"/>
    <dgm:cxn modelId="{F2A9BD63-CDB4-4414-AEB8-A7A3A9E37A12}" type="presParOf" srcId="{CEE14747-70DB-4EB6-BEE4-AFE1C7743F49}" destId="{8E064986-FA29-4F15-9743-E333F657E487}" srcOrd="0" destOrd="0" presId="urn:microsoft.com/office/officeart/2018/2/layout/IconCircleList"/>
    <dgm:cxn modelId="{0D31B849-A441-48E9-9C54-3937A34194D6}" type="presParOf" srcId="{8E064986-FA29-4F15-9743-E333F657E487}" destId="{A5A930B2-FD7C-42A5-B1DE-1D016BB265BB}" srcOrd="0" destOrd="0" presId="urn:microsoft.com/office/officeart/2018/2/layout/IconCircleList"/>
    <dgm:cxn modelId="{E99D17C9-B6FC-4E11-885F-838A22EFC46A}" type="presParOf" srcId="{8E064986-FA29-4F15-9743-E333F657E487}" destId="{1FE1B2CC-7E16-4143-94A4-1286C7C1A075}" srcOrd="1" destOrd="0" presId="urn:microsoft.com/office/officeart/2018/2/layout/IconCircleList"/>
    <dgm:cxn modelId="{848657D7-9168-48C5-B51D-2680C9126026}" type="presParOf" srcId="{8E064986-FA29-4F15-9743-E333F657E487}" destId="{D290E7DD-65B2-4DA8-A8A2-6A3A78815FA8}" srcOrd="2" destOrd="0" presId="urn:microsoft.com/office/officeart/2018/2/layout/IconCircleList"/>
    <dgm:cxn modelId="{1111FFA6-4B24-4672-BBE5-703E99BB07F8}" type="presParOf" srcId="{8E064986-FA29-4F15-9743-E333F657E487}" destId="{10F3744D-8DC5-482B-8722-7FEB2A953DD1}" srcOrd="3" destOrd="0" presId="urn:microsoft.com/office/officeart/2018/2/layout/IconCircleList"/>
    <dgm:cxn modelId="{999C4D6F-90C6-436D-AE02-54A22C3F63A1}" type="presParOf" srcId="{CEE14747-70DB-4EB6-BEE4-AFE1C7743F49}" destId="{93A0E15B-547C-4627-8F2A-EB45B833669A}" srcOrd="1" destOrd="0" presId="urn:microsoft.com/office/officeart/2018/2/layout/IconCircleList"/>
    <dgm:cxn modelId="{5B27049D-B5AC-40D8-B281-72D2C3EBA888}" type="presParOf" srcId="{CEE14747-70DB-4EB6-BEE4-AFE1C7743F49}" destId="{FB041276-8822-4985-A538-2A38A06DCA98}" srcOrd="2" destOrd="0" presId="urn:microsoft.com/office/officeart/2018/2/layout/IconCircleList"/>
    <dgm:cxn modelId="{2DF3129F-7407-43C7-97BB-C71F9947AE50}" type="presParOf" srcId="{FB041276-8822-4985-A538-2A38A06DCA98}" destId="{03874439-CFD3-4E67-9D77-DCF12DAC5D15}" srcOrd="0" destOrd="0" presId="urn:microsoft.com/office/officeart/2018/2/layout/IconCircleList"/>
    <dgm:cxn modelId="{700F175B-EA46-4E3E-AB40-AA1BBA884A49}" type="presParOf" srcId="{FB041276-8822-4985-A538-2A38A06DCA98}" destId="{31CCDCF8-2FFB-43D1-B0FD-CF336A1883F6}" srcOrd="1" destOrd="0" presId="urn:microsoft.com/office/officeart/2018/2/layout/IconCircleList"/>
    <dgm:cxn modelId="{9EC4A0E5-A26A-4665-A5A4-2C808F21E4A1}" type="presParOf" srcId="{FB041276-8822-4985-A538-2A38A06DCA98}" destId="{1A9B37DC-9F07-494F-8B35-031F9E4ADDA6}" srcOrd="2" destOrd="0" presId="urn:microsoft.com/office/officeart/2018/2/layout/IconCircleList"/>
    <dgm:cxn modelId="{8041E575-4B1C-4598-8A6B-1949A71C3DE9}" type="presParOf" srcId="{FB041276-8822-4985-A538-2A38A06DCA98}" destId="{BC93231B-2046-45D5-85FD-513222607EF5}" srcOrd="3" destOrd="0" presId="urn:microsoft.com/office/officeart/2018/2/layout/IconCircleList"/>
    <dgm:cxn modelId="{1DB3C479-BDA2-46AF-A9DA-06830078B6D1}" type="presParOf" srcId="{CEE14747-70DB-4EB6-BEE4-AFE1C7743F49}" destId="{DB2E6819-E1E0-4A7A-831F-9FE508BC6474}" srcOrd="3" destOrd="0" presId="urn:microsoft.com/office/officeart/2018/2/layout/IconCircleList"/>
    <dgm:cxn modelId="{63EDFE92-3EE1-437F-BE60-46EF7CDDF787}" type="presParOf" srcId="{CEE14747-70DB-4EB6-BEE4-AFE1C7743F49}" destId="{DAEBB389-8F1E-43BF-A37D-883B96B2906E}" srcOrd="4" destOrd="0" presId="urn:microsoft.com/office/officeart/2018/2/layout/IconCircleList"/>
    <dgm:cxn modelId="{FBA00424-EDFA-4B7D-AAC7-F0B245631EDD}" type="presParOf" srcId="{DAEBB389-8F1E-43BF-A37D-883B96B2906E}" destId="{197C715A-3DAB-4440-8778-2626E3DF960E}" srcOrd="0" destOrd="0" presId="urn:microsoft.com/office/officeart/2018/2/layout/IconCircleList"/>
    <dgm:cxn modelId="{E569BD6E-C23A-4F68-971D-709BD24FFB72}" type="presParOf" srcId="{DAEBB389-8F1E-43BF-A37D-883B96B2906E}" destId="{AA1F9F96-F3D1-413C-AC2E-32D4CA866933}" srcOrd="1" destOrd="0" presId="urn:microsoft.com/office/officeart/2018/2/layout/IconCircleList"/>
    <dgm:cxn modelId="{55574311-ABBC-440E-991B-6A9312883F2C}" type="presParOf" srcId="{DAEBB389-8F1E-43BF-A37D-883B96B2906E}" destId="{862E21AE-59CD-46D7-80BD-241A39FD352B}" srcOrd="2" destOrd="0" presId="urn:microsoft.com/office/officeart/2018/2/layout/IconCircleList"/>
    <dgm:cxn modelId="{FF741A2B-786C-4FDF-9A12-454E761018D5}" type="presParOf" srcId="{DAEBB389-8F1E-43BF-A37D-883B96B2906E}" destId="{78D7FF28-0756-49E1-9D64-B0E11B1D067C}" srcOrd="3" destOrd="0" presId="urn:microsoft.com/office/officeart/2018/2/layout/IconCircleList"/>
    <dgm:cxn modelId="{CDF9DF06-4DB4-44C8-87F9-71094CD9E818}" type="presParOf" srcId="{CEE14747-70DB-4EB6-BEE4-AFE1C7743F49}" destId="{6C8D1DA6-ABF6-49CB-AD23-0CCCF53521CD}" srcOrd="5" destOrd="0" presId="urn:microsoft.com/office/officeart/2018/2/layout/IconCircleList"/>
    <dgm:cxn modelId="{F0BB4384-6426-4221-8226-2B3C473EC844}" type="presParOf" srcId="{CEE14747-70DB-4EB6-BEE4-AFE1C7743F49}" destId="{109E42CE-FDE3-440B-B5C5-992FD8AE334D}" srcOrd="6" destOrd="0" presId="urn:microsoft.com/office/officeart/2018/2/layout/IconCircleList"/>
    <dgm:cxn modelId="{7BD97D9A-8453-4215-B004-E73CF9E4C852}" type="presParOf" srcId="{109E42CE-FDE3-440B-B5C5-992FD8AE334D}" destId="{8332B526-5866-49C1-A16A-DEB9607BAF53}" srcOrd="0" destOrd="0" presId="urn:microsoft.com/office/officeart/2018/2/layout/IconCircleList"/>
    <dgm:cxn modelId="{8C76C606-34D6-46B9-B0BC-7912A87CF275}" type="presParOf" srcId="{109E42CE-FDE3-440B-B5C5-992FD8AE334D}" destId="{D666F86D-4E9D-47B9-A6AC-58EDC9C52899}" srcOrd="1" destOrd="0" presId="urn:microsoft.com/office/officeart/2018/2/layout/IconCircleList"/>
    <dgm:cxn modelId="{B5C210D6-DC6D-4BCA-8B83-FE901B541D5F}" type="presParOf" srcId="{109E42CE-FDE3-440B-B5C5-992FD8AE334D}" destId="{A96DA28B-D1E6-4911-A2F8-4E8D6267DF42}" srcOrd="2" destOrd="0" presId="urn:microsoft.com/office/officeart/2018/2/layout/IconCircleList"/>
    <dgm:cxn modelId="{593B24D1-5B30-4D68-859C-543A327465FB}" type="presParOf" srcId="{109E42CE-FDE3-440B-B5C5-992FD8AE334D}" destId="{743E5C98-7B79-4D7A-B819-21B7114890AA}" srcOrd="3" destOrd="0" presId="urn:microsoft.com/office/officeart/2018/2/layout/IconCircleList"/>
    <dgm:cxn modelId="{B1F8146A-8A28-4141-A78D-EDB3C6A76529}" type="presParOf" srcId="{CEE14747-70DB-4EB6-BEE4-AFE1C7743F49}" destId="{B60B8BF1-DDA5-49D1-8D84-5B891D0B0109}" srcOrd="7" destOrd="0" presId="urn:microsoft.com/office/officeart/2018/2/layout/IconCircleList"/>
    <dgm:cxn modelId="{BC61C9F8-5081-40A4-A2E8-CB6732AB41FA}" type="presParOf" srcId="{CEE14747-70DB-4EB6-BEE4-AFE1C7743F49}" destId="{322D29DB-F713-49BF-A6C3-F479EBA96AA9}" srcOrd="8" destOrd="0" presId="urn:microsoft.com/office/officeart/2018/2/layout/IconCircleList"/>
    <dgm:cxn modelId="{4E9CC3AA-7221-4366-B424-3002130A2DB5}" type="presParOf" srcId="{322D29DB-F713-49BF-A6C3-F479EBA96AA9}" destId="{A4584CC8-C35C-4DBD-AAA3-995CBB78E20A}" srcOrd="0" destOrd="0" presId="urn:microsoft.com/office/officeart/2018/2/layout/IconCircleList"/>
    <dgm:cxn modelId="{C46A0A42-4D71-4BEA-A9CB-51F256C5EF30}" type="presParOf" srcId="{322D29DB-F713-49BF-A6C3-F479EBA96AA9}" destId="{4A8738C6-020E-41E2-9797-B2A92FF0C145}" srcOrd="1" destOrd="0" presId="urn:microsoft.com/office/officeart/2018/2/layout/IconCircleList"/>
    <dgm:cxn modelId="{BC42D1CB-B73D-4772-B06D-844C13B52BE3}" type="presParOf" srcId="{322D29DB-F713-49BF-A6C3-F479EBA96AA9}" destId="{3C63E90A-6932-4DF3-A45B-7C23DF361C39}" srcOrd="2" destOrd="0" presId="urn:microsoft.com/office/officeart/2018/2/layout/IconCircleList"/>
    <dgm:cxn modelId="{42368B43-2C6E-4A00-B425-C46342173116}" type="presParOf" srcId="{322D29DB-F713-49BF-A6C3-F479EBA96AA9}" destId="{3B48FEFE-D44D-408C-A9AE-686515A7021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DB6BB-D955-3549-86A7-C294E2065263}">
      <dsp:nvSpPr>
        <dsp:cNvPr id="0" name=""/>
        <dsp:cNvSpPr/>
      </dsp:nvSpPr>
      <dsp:spPr>
        <a:xfrm>
          <a:off x="0" y="2031"/>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FA3BCF-86CF-074C-94E4-240981638B6A}">
      <dsp:nvSpPr>
        <dsp:cNvPr id="0" name=""/>
        <dsp:cNvSpPr/>
      </dsp:nvSpPr>
      <dsp:spPr>
        <a:xfrm>
          <a:off x="0" y="2031"/>
          <a:ext cx="10515600" cy="692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Is the HR department getting more requests for assistance?</a:t>
          </a:r>
        </a:p>
      </dsp:txBody>
      <dsp:txXfrm>
        <a:off x="0" y="2031"/>
        <a:ext cx="10515600" cy="692752"/>
      </dsp:txXfrm>
    </dsp:sp>
    <dsp:sp modelId="{5D34D2BE-16B2-4546-B57E-C54A0020D895}">
      <dsp:nvSpPr>
        <dsp:cNvPr id="0" name=""/>
        <dsp:cNvSpPr/>
      </dsp:nvSpPr>
      <dsp:spPr>
        <a:xfrm>
          <a:off x="0" y="694784"/>
          <a:ext cx="10515600" cy="0"/>
        </a:xfrm>
        <a:prstGeom prst="line">
          <a:avLst/>
        </a:prstGeom>
        <a:solidFill>
          <a:schemeClr val="accent4">
            <a:hueOff val="1960178"/>
            <a:satOff val="-8155"/>
            <a:lumOff val="1922"/>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32471D-C0BB-094F-8BA9-DAB1D68D2E6A}">
      <dsp:nvSpPr>
        <dsp:cNvPr id="0" name=""/>
        <dsp:cNvSpPr/>
      </dsp:nvSpPr>
      <dsp:spPr>
        <a:xfrm>
          <a:off x="0" y="694784"/>
          <a:ext cx="10515600" cy="692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Are sick days/leave of absences increasing?</a:t>
          </a:r>
        </a:p>
      </dsp:txBody>
      <dsp:txXfrm>
        <a:off x="0" y="694784"/>
        <a:ext cx="10515600" cy="692752"/>
      </dsp:txXfrm>
    </dsp:sp>
    <dsp:sp modelId="{2C12B9E8-3E7D-D348-BD11-A16D2723838A}">
      <dsp:nvSpPr>
        <dsp:cNvPr id="0" name=""/>
        <dsp:cNvSpPr/>
      </dsp:nvSpPr>
      <dsp:spPr>
        <a:xfrm>
          <a:off x="0" y="1387537"/>
          <a:ext cx="10515600" cy="0"/>
        </a:xfrm>
        <a:prstGeom prst="line">
          <a:avLst/>
        </a:prstGeom>
        <a:solidFill>
          <a:schemeClr val="accent4">
            <a:hueOff val="3920356"/>
            <a:satOff val="-16311"/>
            <a:lumOff val="3843"/>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41DD36-AE7F-EB4A-B09B-5CAB2E43F8D4}">
      <dsp:nvSpPr>
        <dsp:cNvPr id="0" name=""/>
        <dsp:cNvSpPr/>
      </dsp:nvSpPr>
      <dsp:spPr>
        <a:xfrm>
          <a:off x="0" y="1387537"/>
          <a:ext cx="10515600" cy="692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Are Professors spending lots of time with IT challenges?</a:t>
          </a:r>
        </a:p>
      </dsp:txBody>
      <dsp:txXfrm>
        <a:off x="0" y="1387537"/>
        <a:ext cx="10515600" cy="692752"/>
      </dsp:txXfrm>
    </dsp:sp>
    <dsp:sp modelId="{D749E1ED-42D4-BD43-9B7E-4B0C4CC6FE86}">
      <dsp:nvSpPr>
        <dsp:cNvPr id="0" name=""/>
        <dsp:cNvSpPr/>
      </dsp:nvSpPr>
      <dsp:spPr>
        <a:xfrm>
          <a:off x="0" y="2080290"/>
          <a:ext cx="10515600" cy="0"/>
        </a:xfrm>
        <a:prstGeom prst="line">
          <a:avLst/>
        </a:prstGeom>
        <a:solidFill>
          <a:schemeClr val="accent4">
            <a:hueOff val="5880535"/>
            <a:satOff val="-24466"/>
            <a:lumOff val="5765"/>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DB5BAF-BF8E-084E-BE2D-8B4C4BDE87D4}">
      <dsp:nvSpPr>
        <dsp:cNvPr id="0" name=""/>
        <dsp:cNvSpPr/>
      </dsp:nvSpPr>
      <dsp:spPr>
        <a:xfrm>
          <a:off x="0" y="2080290"/>
          <a:ext cx="10515600" cy="692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Are certain departments struggling more or less than others?</a:t>
          </a:r>
        </a:p>
      </dsp:txBody>
      <dsp:txXfrm>
        <a:off x="0" y="2080290"/>
        <a:ext cx="10515600" cy="692752"/>
      </dsp:txXfrm>
    </dsp:sp>
    <dsp:sp modelId="{93E99EAE-718B-224C-8266-FB8E74DF4734}">
      <dsp:nvSpPr>
        <dsp:cNvPr id="0" name=""/>
        <dsp:cNvSpPr/>
      </dsp:nvSpPr>
      <dsp:spPr>
        <a:xfrm>
          <a:off x="0" y="2773042"/>
          <a:ext cx="10515600" cy="0"/>
        </a:xfrm>
        <a:prstGeom prst="line">
          <a:avLst/>
        </a:prstGeom>
        <a:solidFill>
          <a:schemeClr val="accent4">
            <a:hueOff val="7840713"/>
            <a:satOff val="-32622"/>
            <a:lumOff val="7686"/>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B7FDB0-E7EF-164C-A180-0A12E9A41C4D}">
      <dsp:nvSpPr>
        <dsp:cNvPr id="0" name=""/>
        <dsp:cNvSpPr/>
      </dsp:nvSpPr>
      <dsp:spPr>
        <a:xfrm>
          <a:off x="0" y="2773042"/>
          <a:ext cx="10515600" cy="692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Are irritability, impatience, or frustration increasing within groups?</a:t>
          </a:r>
        </a:p>
      </dsp:txBody>
      <dsp:txXfrm>
        <a:off x="0" y="2773042"/>
        <a:ext cx="10515600" cy="692752"/>
      </dsp:txXfrm>
    </dsp:sp>
    <dsp:sp modelId="{F54CC4DD-9493-AF44-A937-97A7FF773F42}">
      <dsp:nvSpPr>
        <dsp:cNvPr id="0" name=""/>
        <dsp:cNvSpPr/>
      </dsp:nvSpPr>
      <dsp:spPr>
        <a:xfrm>
          <a:off x="0" y="3465795"/>
          <a:ext cx="10515600" cy="0"/>
        </a:xfrm>
        <a:prstGeom prst="line">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221B6A-6BF5-224D-9CA0-50A3767C2379}">
      <dsp:nvSpPr>
        <dsp:cNvPr id="0" name=""/>
        <dsp:cNvSpPr/>
      </dsp:nvSpPr>
      <dsp:spPr>
        <a:xfrm>
          <a:off x="0" y="3465795"/>
          <a:ext cx="10515600" cy="692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Is more stress being reported to supervisors?</a:t>
          </a:r>
        </a:p>
      </dsp:txBody>
      <dsp:txXfrm>
        <a:off x="0" y="3465795"/>
        <a:ext cx="10515600" cy="6927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8104-8211-4F74-8E90-5B0B06D98731}">
      <dsp:nvSpPr>
        <dsp:cNvPr id="0" name=""/>
        <dsp:cNvSpPr/>
      </dsp:nvSpPr>
      <dsp:spPr>
        <a:xfrm>
          <a:off x="3910" y="527432"/>
          <a:ext cx="1004062" cy="100406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6FB38E-B0C6-46EC-80E9-43E39C61AACF}">
      <dsp:nvSpPr>
        <dsp:cNvPr id="0" name=""/>
        <dsp:cNvSpPr/>
      </dsp:nvSpPr>
      <dsp:spPr>
        <a:xfrm>
          <a:off x="3910" y="1662155"/>
          <a:ext cx="2868750" cy="4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100000"/>
            </a:lnSpc>
            <a:spcBef>
              <a:spcPct val="0"/>
            </a:spcBef>
            <a:spcAft>
              <a:spcPct val="35000"/>
            </a:spcAft>
            <a:buNone/>
            <a:defRPr b="1"/>
          </a:pPr>
          <a:r>
            <a:rPr lang="en-US" sz="2600" kern="1200" dirty="0"/>
            <a:t>Physical boundaries</a:t>
          </a:r>
        </a:p>
      </dsp:txBody>
      <dsp:txXfrm>
        <a:off x="3910" y="1662155"/>
        <a:ext cx="2868750" cy="430312"/>
      </dsp:txXfrm>
    </dsp:sp>
    <dsp:sp modelId="{C1163E39-4657-4EDE-9E94-B50545F83E71}">
      <dsp:nvSpPr>
        <dsp:cNvPr id="0" name=""/>
        <dsp:cNvSpPr/>
      </dsp:nvSpPr>
      <dsp:spPr>
        <a:xfrm>
          <a:off x="3910" y="2153240"/>
          <a:ext cx="2868750" cy="1412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Set aside a specific space for work, where you can be comfortable AND productive</a:t>
          </a:r>
        </a:p>
      </dsp:txBody>
      <dsp:txXfrm>
        <a:off x="3910" y="2153240"/>
        <a:ext cx="2868750" cy="1412809"/>
      </dsp:txXfrm>
    </dsp:sp>
    <dsp:sp modelId="{1CDF3BD0-6868-4E33-8CEE-0CCA9AD1FEC1}">
      <dsp:nvSpPr>
        <dsp:cNvPr id="0" name=""/>
        <dsp:cNvSpPr/>
      </dsp:nvSpPr>
      <dsp:spPr>
        <a:xfrm>
          <a:off x="3374691" y="527432"/>
          <a:ext cx="1004062" cy="100406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18E294-B8FD-4D1A-BF58-AA555B422646}">
      <dsp:nvSpPr>
        <dsp:cNvPr id="0" name=""/>
        <dsp:cNvSpPr/>
      </dsp:nvSpPr>
      <dsp:spPr>
        <a:xfrm>
          <a:off x="3374691" y="1662155"/>
          <a:ext cx="2868750" cy="4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100000"/>
            </a:lnSpc>
            <a:spcBef>
              <a:spcPct val="0"/>
            </a:spcBef>
            <a:spcAft>
              <a:spcPct val="35000"/>
            </a:spcAft>
            <a:buNone/>
            <a:defRPr b="1"/>
          </a:pPr>
          <a:r>
            <a:rPr lang="en-US" sz="2600" kern="1200"/>
            <a:t>Schedule </a:t>
          </a:r>
        </a:p>
      </dsp:txBody>
      <dsp:txXfrm>
        <a:off x="3374691" y="1662155"/>
        <a:ext cx="2868750" cy="430312"/>
      </dsp:txXfrm>
    </dsp:sp>
    <dsp:sp modelId="{3D510AA8-BA6B-42AD-AD07-D54CCE66D0BA}">
      <dsp:nvSpPr>
        <dsp:cNvPr id="0" name=""/>
        <dsp:cNvSpPr/>
      </dsp:nvSpPr>
      <dsp:spPr>
        <a:xfrm>
          <a:off x="3374691" y="2153240"/>
          <a:ext cx="2868750" cy="1412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Leave time for breaks, including a break for lunch</a:t>
          </a:r>
        </a:p>
        <a:p>
          <a:pPr marL="0" lvl="0" indent="0" algn="l" defTabSz="755650">
            <a:lnSpc>
              <a:spcPct val="100000"/>
            </a:lnSpc>
            <a:spcBef>
              <a:spcPct val="0"/>
            </a:spcBef>
            <a:spcAft>
              <a:spcPct val="35000"/>
            </a:spcAft>
            <a:buNone/>
          </a:pPr>
          <a:r>
            <a:rPr lang="en-US" sz="1700" kern="1200" dirty="0"/>
            <a:t>Set “work hours” for yourself – try to limit work to these hours</a:t>
          </a:r>
        </a:p>
      </dsp:txBody>
      <dsp:txXfrm>
        <a:off x="3374691" y="2153240"/>
        <a:ext cx="2868750" cy="1412809"/>
      </dsp:txXfrm>
    </dsp:sp>
    <dsp:sp modelId="{4E533CDE-3685-4A70-86BF-6E1B6BAF11B1}">
      <dsp:nvSpPr>
        <dsp:cNvPr id="0" name=""/>
        <dsp:cNvSpPr/>
      </dsp:nvSpPr>
      <dsp:spPr>
        <a:xfrm>
          <a:off x="6745472" y="527432"/>
          <a:ext cx="1004062" cy="100406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19C573-D5E9-43DD-9344-F194A4DAB3D6}">
      <dsp:nvSpPr>
        <dsp:cNvPr id="0" name=""/>
        <dsp:cNvSpPr/>
      </dsp:nvSpPr>
      <dsp:spPr>
        <a:xfrm>
          <a:off x="6745472" y="1662155"/>
          <a:ext cx="2868750" cy="4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100000"/>
            </a:lnSpc>
            <a:spcBef>
              <a:spcPct val="0"/>
            </a:spcBef>
            <a:spcAft>
              <a:spcPct val="35000"/>
            </a:spcAft>
            <a:buNone/>
            <a:defRPr b="1"/>
          </a:pPr>
          <a:r>
            <a:rPr lang="de-DE" sz="2600" kern="1200"/>
            <a:t>Personal boundaries</a:t>
          </a:r>
          <a:endParaRPr lang="en-US" sz="2600" kern="1200"/>
        </a:p>
      </dsp:txBody>
      <dsp:txXfrm>
        <a:off x="6745472" y="1662155"/>
        <a:ext cx="2868750" cy="430312"/>
      </dsp:txXfrm>
    </dsp:sp>
    <dsp:sp modelId="{FE8C09D9-ED87-4999-8DE4-F5D687F99ED1}">
      <dsp:nvSpPr>
        <dsp:cNvPr id="0" name=""/>
        <dsp:cNvSpPr/>
      </dsp:nvSpPr>
      <dsp:spPr>
        <a:xfrm>
          <a:off x="6745472" y="2153240"/>
          <a:ext cx="2868750" cy="1412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de-DE" sz="1700" kern="1200"/>
            <a:t>Prioritizing yourself is OK</a:t>
          </a:r>
          <a:endParaRPr lang="en-US" sz="1700" kern="1200"/>
        </a:p>
        <a:p>
          <a:pPr marL="0" lvl="0" indent="0" algn="l" defTabSz="755650">
            <a:lnSpc>
              <a:spcPct val="100000"/>
            </a:lnSpc>
            <a:spcBef>
              <a:spcPct val="0"/>
            </a:spcBef>
            <a:spcAft>
              <a:spcPct val="35000"/>
            </a:spcAft>
            <a:buNone/>
          </a:pPr>
          <a:r>
            <a:rPr lang="en-US" sz="1700" kern="1200" dirty="0"/>
            <a:t>Being able to say, "today is not the day" when someone comes to you with something you can't presently deal with</a:t>
          </a:r>
        </a:p>
      </dsp:txBody>
      <dsp:txXfrm>
        <a:off x="6745472" y="2153240"/>
        <a:ext cx="2868750" cy="1412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719EE-97D8-624E-9CF7-EAE6B5955B5A}">
      <dsp:nvSpPr>
        <dsp:cNvPr id="0" name=""/>
        <dsp:cNvSpPr/>
      </dsp:nvSpPr>
      <dsp:spPr>
        <a:xfrm rot="5400000">
          <a:off x="6508068" y="-2612359"/>
          <a:ext cx="1392474" cy="6618255"/>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72390" rIns="144780" bIns="723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Department leaders should not just ask others to share, but should open by sharing themselves</a:t>
          </a:r>
        </a:p>
        <a:p>
          <a:pPr marL="171450" lvl="1" indent="-171450" algn="l" defTabSz="800100">
            <a:lnSpc>
              <a:spcPct val="90000"/>
            </a:lnSpc>
            <a:spcBef>
              <a:spcPct val="0"/>
            </a:spcBef>
            <a:spcAft>
              <a:spcPct val="15000"/>
            </a:spcAft>
            <a:buChar char="•"/>
          </a:pPr>
          <a:r>
            <a:rPr lang="en-US" sz="1800" kern="1200" dirty="0"/>
            <a:t>Leaders should model importance of self-care and social support by incorporating related exercises into team meetings</a:t>
          </a:r>
        </a:p>
      </dsp:txBody>
      <dsp:txXfrm rot="-5400000">
        <a:off x="3895178" y="68506"/>
        <a:ext cx="6550280" cy="1256524"/>
      </dsp:txXfrm>
    </dsp:sp>
    <dsp:sp modelId="{96FD2B56-A823-7E42-961C-DF8888C696E7}">
      <dsp:nvSpPr>
        <dsp:cNvPr id="0" name=""/>
        <dsp:cNvSpPr/>
      </dsp:nvSpPr>
      <dsp:spPr>
        <a:xfrm>
          <a:off x="2166" y="26727"/>
          <a:ext cx="3893011" cy="13400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Encourage leaders to </a:t>
          </a:r>
          <a:r>
            <a:rPr lang="en-US" sz="2000" b="1" kern="1200" dirty="0"/>
            <a:t>model and prioritize openness and self-care</a:t>
          </a:r>
          <a:endParaRPr lang="en-US" sz="2000" kern="1200" dirty="0"/>
        </a:p>
      </dsp:txBody>
      <dsp:txXfrm>
        <a:off x="67583" y="92144"/>
        <a:ext cx="3762177" cy="1209248"/>
      </dsp:txXfrm>
    </dsp:sp>
    <dsp:sp modelId="{4E7054BF-91D4-4447-B5B4-0767DD90150E}">
      <dsp:nvSpPr>
        <dsp:cNvPr id="0" name=""/>
        <dsp:cNvSpPr/>
      </dsp:nvSpPr>
      <dsp:spPr>
        <a:xfrm rot="5400000">
          <a:off x="6508068" y="-1132855"/>
          <a:ext cx="1392474" cy="6618255"/>
        </a:xfrm>
        <a:prstGeom prst="round2Same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72390" rIns="144780" bIns="723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Trust each other</a:t>
          </a:r>
        </a:p>
        <a:p>
          <a:pPr marL="171450" lvl="1" indent="-171450" algn="l" defTabSz="800100">
            <a:lnSpc>
              <a:spcPct val="90000"/>
            </a:lnSpc>
            <a:spcBef>
              <a:spcPct val="0"/>
            </a:spcBef>
            <a:spcAft>
              <a:spcPct val="15000"/>
            </a:spcAft>
            <a:buChar char="•"/>
          </a:pPr>
          <a:r>
            <a:rPr lang="en-US" sz="1800" kern="1200" dirty="0"/>
            <a:t>Feel a strong sense of belonging (“We’re all in this together”) </a:t>
          </a:r>
        </a:p>
        <a:p>
          <a:pPr marL="171450" lvl="1" indent="-171450" algn="l" defTabSz="800100">
            <a:lnSpc>
              <a:spcPct val="90000"/>
            </a:lnSpc>
            <a:spcBef>
              <a:spcPct val="0"/>
            </a:spcBef>
            <a:spcAft>
              <a:spcPct val="15000"/>
            </a:spcAft>
            <a:buChar char="•"/>
          </a:pPr>
          <a:r>
            <a:rPr lang="en-US" sz="1800" kern="1200" dirty="0"/>
            <a:t>Feel valued by leadership</a:t>
          </a:r>
        </a:p>
        <a:p>
          <a:pPr marL="171450" lvl="1" indent="-171450" algn="l" defTabSz="800100">
            <a:lnSpc>
              <a:spcPct val="90000"/>
            </a:lnSpc>
            <a:spcBef>
              <a:spcPct val="0"/>
            </a:spcBef>
            <a:spcAft>
              <a:spcPct val="15000"/>
            </a:spcAft>
            <a:buChar char="•"/>
          </a:pPr>
          <a:r>
            <a:rPr lang="en-US" sz="1800" kern="1200" dirty="0"/>
            <a:t>Express gratitude to each other</a:t>
          </a:r>
        </a:p>
      </dsp:txBody>
      <dsp:txXfrm rot="-5400000">
        <a:off x="3895178" y="1548010"/>
        <a:ext cx="6550280" cy="1256524"/>
      </dsp:txXfrm>
    </dsp:sp>
    <dsp:sp modelId="{80B5653D-02F6-B84E-8897-CD40DD5DA1A5}">
      <dsp:nvSpPr>
        <dsp:cNvPr id="0" name=""/>
        <dsp:cNvSpPr/>
      </dsp:nvSpPr>
      <dsp:spPr>
        <a:xfrm>
          <a:off x="2166" y="1506230"/>
          <a:ext cx="3893011" cy="134008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Resilient Teams</a:t>
          </a:r>
        </a:p>
      </dsp:txBody>
      <dsp:txXfrm>
        <a:off x="67583" y="1571647"/>
        <a:ext cx="3762177" cy="1209248"/>
      </dsp:txXfrm>
    </dsp:sp>
    <dsp:sp modelId="{11A8EC39-9A3D-FC41-8950-36D79B5A119C}">
      <dsp:nvSpPr>
        <dsp:cNvPr id="0" name=""/>
        <dsp:cNvSpPr/>
      </dsp:nvSpPr>
      <dsp:spPr>
        <a:xfrm rot="5400000">
          <a:off x="6508068" y="346647"/>
          <a:ext cx="1392474" cy="6618255"/>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Teams need hope to maintain energy and motivation</a:t>
          </a:r>
        </a:p>
        <a:p>
          <a:pPr marL="228600" lvl="1" indent="-228600" algn="l" defTabSz="977900">
            <a:lnSpc>
              <a:spcPct val="90000"/>
            </a:lnSpc>
            <a:spcBef>
              <a:spcPct val="0"/>
            </a:spcBef>
            <a:spcAft>
              <a:spcPct val="15000"/>
            </a:spcAft>
            <a:buChar char="•"/>
          </a:pPr>
          <a:r>
            <a:rPr lang="en-US" sz="2200" kern="1200"/>
            <a:t>Encourage looking for small positives, sources of meaning, and local solutions</a:t>
          </a:r>
        </a:p>
      </dsp:txBody>
      <dsp:txXfrm rot="-5400000">
        <a:off x="3895178" y="3027513"/>
        <a:ext cx="6550280" cy="1256524"/>
      </dsp:txXfrm>
    </dsp:sp>
    <dsp:sp modelId="{4805581C-ACD0-724A-A51C-D36A83626E92}">
      <dsp:nvSpPr>
        <dsp:cNvPr id="0" name=""/>
        <dsp:cNvSpPr/>
      </dsp:nvSpPr>
      <dsp:spPr>
        <a:xfrm>
          <a:off x="2166" y="2985734"/>
          <a:ext cx="3893011" cy="134008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Building Hope</a:t>
          </a:r>
          <a:endParaRPr lang="en-US" sz="2000" kern="1200" dirty="0"/>
        </a:p>
      </dsp:txBody>
      <dsp:txXfrm>
        <a:off x="67583" y="3051151"/>
        <a:ext cx="3762177" cy="12092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42942-7A74-F845-AF2D-ACAF86845A5B}">
      <dsp:nvSpPr>
        <dsp:cNvPr id="0" name=""/>
        <dsp:cNvSpPr/>
      </dsp:nvSpPr>
      <dsp:spPr>
        <a:xfrm rot="10800000">
          <a:off x="2003824" y="583"/>
          <a:ext cx="7128002" cy="83370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640"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Normalize childcare and family challenges on Zoom!</a:t>
          </a:r>
        </a:p>
      </dsp:txBody>
      <dsp:txXfrm rot="10800000">
        <a:off x="2212250" y="583"/>
        <a:ext cx="6919576" cy="833703"/>
      </dsp:txXfrm>
    </dsp:sp>
    <dsp:sp modelId="{CC92103C-A77E-9C46-A53F-16FE655C3E98}">
      <dsp:nvSpPr>
        <dsp:cNvPr id="0" name=""/>
        <dsp:cNvSpPr/>
      </dsp:nvSpPr>
      <dsp:spPr>
        <a:xfrm>
          <a:off x="1091670" y="0"/>
          <a:ext cx="833703" cy="833703"/>
        </a:xfrm>
        <a:prstGeom prst="ellipse">
          <a:avLst/>
        </a:prstGeom>
        <a:blipFill rotWithShape="1">
          <a:blip xmlns:r="http://schemas.openxmlformats.org/officeDocument/2006/relationships" r:embed="rId1">
            <a:duotone>
              <a:schemeClr val="accent1">
                <a:shade val="45000"/>
                <a:satMod val="135000"/>
              </a:schemeClr>
              <a:prstClr val="white"/>
            </a:duotone>
            <a:extLst>
              <a:ext uri="{96DAC541-7B7A-43D3-8B79-37D633B846F1}">
                <asvg:svgBlip xmlns:asvg="http://schemas.microsoft.com/office/drawing/2016/SVG/main" r:embed="rId2"/>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E79313-EA01-F04C-AEB3-B71003ECB98F}">
      <dsp:nvSpPr>
        <dsp:cNvPr id="0" name=""/>
        <dsp:cNvSpPr/>
      </dsp:nvSpPr>
      <dsp:spPr>
        <a:xfrm rot="10800000">
          <a:off x="2003824" y="1068749"/>
          <a:ext cx="7128002" cy="83370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640"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Encourage Professors to be more flexible with absences, need for extensions, etc. </a:t>
          </a:r>
        </a:p>
      </dsp:txBody>
      <dsp:txXfrm rot="10800000">
        <a:off x="2212250" y="1068749"/>
        <a:ext cx="6919576" cy="833703"/>
      </dsp:txXfrm>
    </dsp:sp>
    <dsp:sp modelId="{8D98676A-C42D-0948-B0DC-985DBEACB17A}">
      <dsp:nvSpPr>
        <dsp:cNvPr id="0" name=""/>
        <dsp:cNvSpPr/>
      </dsp:nvSpPr>
      <dsp:spPr>
        <a:xfrm>
          <a:off x="1142475" y="1030541"/>
          <a:ext cx="833703" cy="833703"/>
        </a:xfrm>
        <a:prstGeom prst="ellipse">
          <a:avLst/>
        </a:prstGeom>
        <a:blipFill rotWithShape="1">
          <a:blip xmlns:r="http://schemas.openxmlformats.org/officeDocument/2006/relationships" r:embed="rId3">
            <a:duotone>
              <a:schemeClr val="accent1">
                <a:shade val="45000"/>
                <a:satMod val="135000"/>
              </a:schemeClr>
              <a:prstClr val="white"/>
            </a:duotone>
            <a:extLst>
              <a:ext uri="{96DAC541-7B7A-43D3-8B79-37D633B846F1}">
                <asvg:svgBlip xmlns:asvg="http://schemas.microsoft.com/office/drawing/2016/SVG/main" r:embed="rId4"/>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83A955-20CB-4443-9B3B-3AE331F7A67D}">
      <dsp:nvSpPr>
        <dsp:cNvPr id="0" name=""/>
        <dsp:cNvSpPr/>
      </dsp:nvSpPr>
      <dsp:spPr>
        <a:xfrm rot="10800000">
          <a:off x="2003824" y="2136915"/>
          <a:ext cx="7128002" cy="83370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640"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Encourage broader use of accommodations</a:t>
          </a:r>
        </a:p>
      </dsp:txBody>
      <dsp:txXfrm rot="10800000">
        <a:off x="2212250" y="2136915"/>
        <a:ext cx="6919576" cy="833703"/>
      </dsp:txXfrm>
    </dsp:sp>
    <dsp:sp modelId="{1D3CA9E5-29DB-B24F-9172-2D384A7222FA}">
      <dsp:nvSpPr>
        <dsp:cNvPr id="0" name=""/>
        <dsp:cNvSpPr/>
      </dsp:nvSpPr>
      <dsp:spPr>
        <a:xfrm>
          <a:off x="1129770" y="2060715"/>
          <a:ext cx="833703" cy="833703"/>
        </a:xfrm>
        <a:prstGeom prst="ellipse">
          <a:avLst/>
        </a:prstGeom>
        <a:blipFill rotWithShape="1">
          <a:blip xmlns:r="http://schemas.openxmlformats.org/officeDocument/2006/relationships" r:embed="rId5">
            <a:duotone>
              <a:schemeClr val="accent1">
                <a:shade val="45000"/>
                <a:satMod val="135000"/>
              </a:schemeClr>
              <a:prstClr val="white"/>
            </a:duotone>
            <a:extLst>
              <a:ext uri="{96DAC541-7B7A-43D3-8B79-37D633B846F1}">
                <asvg:svgBlip xmlns:asvg="http://schemas.microsoft.com/office/drawing/2016/SVG/main" r:embed="rId6"/>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BED480-AF92-4D4E-BB37-7D499F21DB7E}">
      <dsp:nvSpPr>
        <dsp:cNvPr id="0" name=""/>
        <dsp:cNvSpPr/>
      </dsp:nvSpPr>
      <dsp:spPr>
        <a:xfrm rot="10800000">
          <a:off x="2003824" y="3205082"/>
          <a:ext cx="7128002" cy="83370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640"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Consider flexible hours and increased remote work</a:t>
          </a:r>
        </a:p>
      </dsp:txBody>
      <dsp:txXfrm rot="10800000">
        <a:off x="2212250" y="3205082"/>
        <a:ext cx="6919576" cy="833703"/>
      </dsp:txXfrm>
    </dsp:sp>
    <dsp:sp modelId="{124F88FB-ADD7-984A-845A-190D6834B04D}">
      <dsp:nvSpPr>
        <dsp:cNvPr id="0" name=""/>
        <dsp:cNvSpPr/>
      </dsp:nvSpPr>
      <dsp:spPr>
        <a:xfrm>
          <a:off x="1167870" y="3141578"/>
          <a:ext cx="833703" cy="833703"/>
        </a:xfrm>
        <a:prstGeom prst="ellipse">
          <a:avLst/>
        </a:prstGeom>
        <a:blipFill rotWithShape="1">
          <a:blip xmlns:r="http://schemas.openxmlformats.org/officeDocument/2006/relationships" r:embed="rId7">
            <a:duotone>
              <a:schemeClr val="accent1">
                <a:shade val="45000"/>
                <a:satMod val="135000"/>
              </a:schemeClr>
              <a:prstClr val="white"/>
            </a:duotone>
            <a:extLst>
              <a:ext uri="{96DAC541-7B7A-43D3-8B79-37D633B846F1}">
                <asvg:svgBlip xmlns:asvg="http://schemas.microsoft.com/office/drawing/2016/SVG/main" r:embed="rId8"/>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DAFD8-0941-43F5-8369-978C5E363EB8}">
      <dsp:nvSpPr>
        <dsp:cNvPr id="0" name=""/>
        <dsp:cNvSpPr/>
      </dsp:nvSpPr>
      <dsp:spPr>
        <a:xfrm rot="5400000">
          <a:off x="606059" y="690277"/>
          <a:ext cx="588316" cy="669777"/>
        </a:xfrm>
        <a:prstGeom prst="bentUpArrow">
          <a:avLst>
            <a:gd name="adj1" fmla="val 32840"/>
            <a:gd name="adj2" fmla="val 25000"/>
            <a:gd name="adj3" fmla="val 3578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CF72FE-BBEF-40D4-B24E-F5645EDE05AA}">
      <dsp:nvSpPr>
        <dsp:cNvPr id="0" name=""/>
        <dsp:cNvSpPr/>
      </dsp:nvSpPr>
      <dsp:spPr>
        <a:xfrm>
          <a:off x="450448" y="0"/>
          <a:ext cx="1730618" cy="693233"/>
        </a:xfrm>
        <a:prstGeom prst="roundRect">
          <a:avLst>
            <a:gd name="adj" fmla="val 1667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Self-Help Resources</a:t>
          </a:r>
        </a:p>
      </dsp:txBody>
      <dsp:txXfrm>
        <a:off x="484295" y="33847"/>
        <a:ext cx="1662924" cy="625539"/>
      </dsp:txXfrm>
    </dsp:sp>
    <dsp:sp modelId="{F572E984-8219-4A73-AE01-3C98F7115E5F}">
      <dsp:nvSpPr>
        <dsp:cNvPr id="0" name=""/>
        <dsp:cNvSpPr/>
      </dsp:nvSpPr>
      <dsp:spPr>
        <a:xfrm>
          <a:off x="2290007" y="67824"/>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F14DFC70-9F8F-4470-A306-ACE411CC2568}">
      <dsp:nvSpPr>
        <dsp:cNvPr id="0" name=""/>
        <dsp:cNvSpPr/>
      </dsp:nvSpPr>
      <dsp:spPr>
        <a:xfrm rot="5400000">
          <a:off x="1589489" y="1542605"/>
          <a:ext cx="588316" cy="669777"/>
        </a:xfrm>
        <a:prstGeom prst="bentUpArrow">
          <a:avLst>
            <a:gd name="adj1" fmla="val 32840"/>
            <a:gd name="adj2" fmla="val 25000"/>
            <a:gd name="adj3" fmla="val 35780"/>
          </a:avLst>
        </a:prstGeom>
        <a:solidFill>
          <a:schemeClr val="accent5">
            <a:tint val="50000"/>
            <a:hueOff val="-3332"/>
            <a:satOff val="114"/>
            <a:lumOff val="-3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988E73-8B55-41A4-B8ED-C427D8E34CFD}">
      <dsp:nvSpPr>
        <dsp:cNvPr id="0" name=""/>
        <dsp:cNvSpPr/>
      </dsp:nvSpPr>
      <dsp:spPr>
        <a:xfrm>
          <a:off x="1262519" y="801623"/>
          <a:ext cx="1902765" cy="693233"/>
        </a:xfrm>
        <a:prstGeom prst="roundRect">
          <a:avLst>
            <a:gd name="adj" fmla="val 16670"/>
          </a:avLst>
        </a:prstGeom>
        <a:solidFill>
          <a:schemeClr val="accent5">
            <a:shade val="50000"/>
            <a:hueOff val="95502"/>
            <a:satOff val="2559"/>
            <a:lumOff val="112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Campus Support Networks</a:t>
          </a:r>
        </a:p>
      </dsp:txBody>
      <dsp:txXfrm>
        <a:off x="1296366" y="835470"/>
        <a:ext cx="1835071" cy="625539"/>
      </dsp:txXfrm>
    </dsp:sp>
    <dsp:sp modelId="{5AEC7E3C-A124-45EA-94E0-5349BB3D2178}">
      <dsp:nvSpPr>
        <dsp:cNvPr id="0" name=""/>
        <dsp:cNvSpPr/>
      </dsp:nvSpPr>
      <dsp:spPr>
        <a:xfrm>
          <a:off x="3266635" y="849972"/>
          <a:ext cx="1874859" cy="560301"/>
        </a:xfrm>
        <a:prstGeom prst="rect">
          <a:avLst/>
        </a:prstGeom>
        <a:noFill/>
        <a:ln>
          <a:noFill/>
        </a:ln>
        <a:effectLst/>
      </dsp:spPr>
      <dsp:style>
        <a:lnRef idx="0">
          <a:scrgbClr r="0" g="0" b="0"/>
        </a:lnRef>
        <a:fillRef idx="0">
          <a:scrgbClr r="0" g="0" b="0"/>
        </a:fillRef>
        <a:effectRef idx="0">
          <a:scrgbClr r="0" g="0" b="0"/>
        </a:effectRef>
        <a:fontRef idx="minor"/>
      </dsp:style>
    </dsp:sp>
    <dsp:sp modelId="{F2CBBCFC-CBF5-42D4-B904-A6C38AF3646F}">
      <dsp:nvSpPr>
        <dsp:cNvPr id="0" name=""/>
        <dsp:cNvSpPr/>
      </dsp:nvSpPr>
      <dsp:spPr>
        <a:xfrm rot="5400000">
          <a:off x="2511286" y="2282405"/>
          <a:ext cx="588316" cy="669777"/>
        </a:xfrm>
        <a:prstGeom prst="bentUpArrow">
          <a:avLst>
            <a:gd name="adj1" fmla="val 32840"/>
            <a:gd name="adj2" fmla="val 25000"/>
            <a:gd name="adj3" fmla="val 35780"/>
          </a:avLst>
        </a:prstGeom>
        <a:solidFill>
          <a:schemeClr val="accent5">
            <a:tint val="50000"/>
            <a:hueOff val="-6664"/>
            <a:satOff val="229"/>
            <a:lumOff val="-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C7782E-65A0-48E9-86A7-63ADF0E43C5F}">
      <dsp:nvSpPr>
        <dsp:cNvPr id="0" name=""/>
        <dsp:cNvSpPr/>
      </dsp:nvSpPr>
      <dsp:spPr>
        <a:xfrm>
          <a:off x="3198640" y="2364670"/>
          <a:ext cx="2012717" cy="693233"/>
        </a:xfrm>
        <a:prstGeom prst="roundRect">
          <a:avLst>
            <a:gd name="adj" fmla="val 16670"/>
          </a:avLst>
        </a:prstGeom>
        <a:solidFill>
          <a:schemeClr val="accent5">
            <a:shade val="50000"/>
            <a:hueOff val="191005"/>
            <a:satOff val="5117"/>
            <a:lumOff val="22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Group Treatment</a:t>
          </a:r>
        </a:p>
      </dsp:txBody>
      <dsp:txXfrm>
        <a:off x="3232487" y="2398517"/>
        <a:ext cx="1945023" cy="625539"/>
      </dsp:txXfrm>
    </dsp:sp>
    <dsp:sp modelId="{859D64DA-03D2-4867-B19D-38443AA012FD}">
      <dsp:nvSpPr>
        <dsp:cNvPr id="0" name=""/>
        <dsp:cNvSpPr/>
      </dsp:nvSpPr>
      <dsp:spPr>
        <a:xfrm>
          <a:off x="4124085" y="1662538"/>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E99529C7-7A29-4DB1-899A-6D6217F10529}">
      <dsp:nvSpPr>
        <dsp:cNvPr id="0" name=""/>
        <dsp:cNvSpPr/>
      </dsp:nvSpPr>
      <dsp:spPr>
        <a:xfrm rot="5400000">
          <a:off x="3341418" y="3035773"/>
          <a:ext cx="588316" cy="669777"/>
        </a:xfrm>
        <a:prstGeom prst="bentUpArrow">
          <a:avLst>
            <a:gd name="adj1" fmla="val 32840"/>
            <a:gd name="adj2" fmla="val 25000"/>
            <a:gd name="adj3" fmla="val 35780"/>
          </a:avLst>
        </a:prstGeom>
        <a:solidFill>
          <a:schemeClr val="accent5">
            <a:tint val="50000"/>
            <a:hueOff val="-9996"/>
            <a:satOff val="343"/>
            <a:lumOff val="-11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B981ED-16CC-4ABA-824E-CA38274C2A18}">
      <dsp:nvSpPr>
        <dsp:cNvPr id="0" name=""/>
        <dsp:cNvSpPr/>
      </dsp:nvSpPr>
      <dsp:spPr>
        <a:xfrm>
          <a:off x="2233079" y="1594315"/>
          <a:ext cx="1861526" cy="693233"/>
        </a:xfrm>
        <a:prstGeom prst="roundRect">
          <a:avLst>
            <a:gd name="adj" fmla="val 16670"/>
          </a:avLst>
        </a:prstGeom>
        <a:solidFill>
          <a:schemeClr val="accent5">
            <a:shade val="50000"/>
            <a:hueOff val="286507"/>
            <a:satOff val="7676"/>
            <a:lumOff val="33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Guided Self-Help</a:t>
          </a:r>
        </a:p>
      </dsp:txBody>
      <dsp:txXfrm>
        <a:off x="2266926" y="1628162"/>
        <a:ext cx="1793832" cy="625539"/>
      </dsp:txXfrm>
    </dsp:sp>
    <dsp:sp modelId="{A577AC22-3E4A-4D23-B216-4522977847B1}">
      <dsp:nvSpPr>
        <dsp:cNvPr id="0" name=""/>
        <dsp:cNvSpPr/>
      </dsp:nvSpPr>
      <dsp:spPr>
        <a:xfrm>
          <a:off x="5047276" y="2441267"/>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A0C3AA7F-4FF2-4B94-B9E8-3D3B320B3951}">
      <dsp:nvSpPr>
        <dsp:cNvPr id="0" name=""/>
        <dsp:cNvSpPr/>
      </dsp:nvSpPr>
      <dsp:spPr>
        <a:xfrm rot="5400000">
          <a:off x="4186278" y="3780662"/>
          <a:ext cx="588316" cy="669777"/>
        </a:xfrm>
        <a:prstGeom prst="bentUpArrow">
          <a:avLst>
            <a:gd name="adj1" fmla="val 32840"/>
            <a:gd name="adj2" fmla="val 25000"/>
            <a:gd name="adj3" fmla="val 35780"/>
          </a:avLst>
        </a:prstGeom>
        <a:solidFill>
          <a:schemeClr val="accent5">
            <a:tint val="50000"/>
            <a:hueOff val="-13328"/>
            <a:satOff val="458"/>
            <a:lumOff val="-1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EAED0E-148E-4870-8E0F-A9FA3C005B8C}">
      <dsp:nvSpPr>
        <dsp:cNvPr id="0" name=""/>
        <dsp:cNvSpPr/>
      </dsp:nvSpPr>
      <dsp:spPr>
        <a:xfrm>
          <a:off x="4036391" y="3094666"/>
          <a:ext cx="1880739" cy="693233"/>
        </a:xfrm>
        <a:prstGeom prst="roundRect">
          <a:avLst>
            <a:gd name="adj" fmla="val 16670"/>
          </a:avLst>
        </a:prstGeom>
        <a:solidFill>
          <a:schemeClr val="accent5">
            <a:shade val="50000"/>
            <a:hueOff val="286507"/>
            <a:satOff val="7676"/>
            <a:lumOff val="33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Individual Therapy</a:t>
          </a:r>
        </a:p>
      </dsp:txBody>
      <dsp:txXfrm>
        <a:off x="4070238" y="3128513"/>
        <a:ext cx="1813045" cy="625539"/>
      </dsp:txXfrm>
    </dsp:sp>
    <dsp:sp modelId="{010822FA-744E-4E27-8239-43C754FB72D1}">
      <dsp:nvSpPr>
        <dsp:cNvPr id="0" name=""/>
        <dsp:cNvSpPr/>
      </dsp:nvSpPr>
      <dsp:spPr>
        <a:xfrm>
          <a:off x="6055670" y="3219997"/>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8C2D45D6-C61A-46E5-B26C-098472C76E42}">
      <dsp:nvSpPr>
        <dsp:cNvPr id="0" name=""/>
        <dsp:cNvSpPr/>
      </dsp:nvSpPr>
      <dsp:spPr>
        <a:xfrm rot="5400000">
          <a:off x="5088434" y="4584772"/>
          <a:ext cx="588316" cy="669777"/>
        </a:xfrm>
        <a:prstGeom prst="bentUpArrow">
          <a:avLst>
            <a:gd name="adj1" fmla="val 32840"/>
            <a:gd name="adj2" fmla="val 25000"/>
            <a:gd name="adj3" fmla="val 35780"/>
          </a:avLst>
        </a:prstGeom>
        <a:solidFill>
          <a:schemeClr val="accent5">
            <a:tint val="50000"/>
            <a:hueOff val="-16660"/>
            <a:satOff val="572"/>
            <a:lumOff val="-18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92469C-F874-4948-8B5C-ADF92A418CDD}">
      <dsp:nvSpPr>
        <dsp:cNvPr id="0" name=""/>
        <dsp:cNvSpPr/>
      </dsp:nvSpPr>
      <dsp:spPr>
        <a:xfrm>
          <a:off x="4942122" y="3856473"/>
          <a:ext cx="1918750" cy="693233"/>
        </a:xfrm>
        <a:prstGeom prst="roundRect">
          <a:avLst>
            <a:gd name="adj" fmla="val 16670"/>
          </a:avLst>
        </a:prstGeom>
        <a:solidFill>
          <a:schemeClr val="accent5">
            <a:shade val="50000"/>
            <a:hueOff val="191005"/>
            <a:satOff val="5117"/>
            <a:lumOff val="22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Medication Management</a:t>
          </a:r>
        </a:p>
      </dsp:txBody>
      <dsp:txXfrm>
        <a:off x="4975969" y="3890320"/>
        <a:ext cx="1851056" cy="625539"/>
      </dsp:txXfrm>
    </dsp:sp>
    <dsp:sp modelId="{AEA7452C-B87C-4A45-BA38-303DAF740F37}">
      <dsp:nvSpPr>
        <dsp:cNvPr id="0" name=""/>
        <dsp:cNvSpPr/>
      </dsp:nvSpPr>
      <dsp:spPr>
        <a:xfrm>
          <a:off x="7073462" y="3998727"/>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4ABB880F-AAF3-40BA-8BE8-DAA48A9A5645}">
      <dsp:nvSpPr>
        <dsp:cNvPr id="0" name=""/>
        <dsp:cNvSpPr/>
      </dsp:nvSpPr>
      <dsp:spPr>
        <a:xfrm>
          <a:off x="5746329" y="4652125"/>
          <a:ext cx="2128166" cy="693233"/>
        </a:xfrm>
        <a:prstGeom prst="roundRect">
          <a:avLst>
            <a:gd name="adj" fmla="val 16670"/>
          </a:avLst>
        </a:prstGeom>
        <a:solidFill>
          <a:schemeClr val="accent5">
            <a:shade val="50000"/>
            <a:hueOff val="95502"/>
            <a:satOff val="2559"/>
            <a:lumOff val="112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Higher Level of Care</a:t>
          </a:r>
        </a:p>
      </dsp:txBody>
      <dsp:txXfrm>
        <a:off x="5780176" y="4685972"/>
        <a:ext cx="2060472" cy="6255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DAFD8-0941-43F5-8369-978C5E363EB8}">
      <dsp:nvSpPr>
        <dsp:cNvPr id="0" name=""/>
        <dsp:cNvSpPr/>
      </dsp:nvSpPr>
      <dsp:spPr>
        <a:xfrm rot="5400000">
          <a:off x="40421" y="705696"/>
          <a:ext cx="583851" cy="664694"/>
        </a:xfrm>
        <a:prstGeom prst="bentUpArrow">
          <a:avLst>
            <a:gd name="adj1" fmla="val 32840"/>
            <a:gd name="adj2" fmla="val 25000"/>
            <a:gd name="adj3" fmla="val 3578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CF72FE-BBEF-40D4-B24E-F5645EDE05AA}">
      <dsp:nvSpPr>
        <dsp:cNvPr id="0" name=""/>
        <dsp:cNvSpPr/>
      </dsp:nvSpPr>
      <dsp:spPr>
        <a:xfrm>
          <a:off x="0" y="20655"/>
          <a:ext cx="1717482" cy="687971"/>
        </a:xfrm>
        <a:prstGeom prst="roundRect">
          <a:avLst>
            <a:gd name="adj" fmla="val 1667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Self-Help Resources</a:t>
          </a:r>
        </a:p>
      </dsp:txBody>
      <dsp:txXfrm>
        <a:off x="33590" y="54245"/>
        <a:ext cx="1650302" cy="620791"/>
      </dsp:txXfrm>
    </dsp:sp>
    <dsp:sp modelId="{F572E984-8219-4A73-AE01-3C98F7115E5F}">
      <dsp:nvSpPr>
        <dsp:cNvPr id="0" name=""/>
        <dsp:cNvSpPr/>
      </dsp:nvSpPr>
      <dsp:spPr>
        <a:xfrm>
          <a:off x="1897032" y="16493"/>
          <a:ext cx="1625231" cy="556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t>Apps</a:t>
          </a:r>
        </a:p>
        <a:p>
          <a:pPr marL="228600" lvl="1" indent="-228600" algn="l" defTabSz="1066800">
            <a:lnSpc>
              <a:spcPct val="90000"/>
            </a:lnSpc>
            <a:spcBef>
              <a:spcPct val="0"/>
            </a:spcBef>
            <a:spcAft>
              <a:spcPct val="15000"/>
            </a:spcAft>
            <a:buChar char="•"/>
          </a:pPr>
          <a:r>
            <a:rPr lang="en-US" sz="2400" b="1" kern="1200" dirty="0"/>
            <a:t>Books</a:t>
          </a:r>
        </a:p>
      </dsp:txBody>
      <dsp:txXfrm>
        <a:off x="1897032" y="16493"/>
        <a:ext cx="1625231" cy="556048"/>
      </dsp:txXfrm>
    </dsp:sp>
    <dsp:sp modelId="{F14DFC70-9F8F-4470-A306-ACE411CC2568}">
      <dsp:nvSpPr>
        <dsp:cNvPr id="0" name=""/>
        <dsp:cNvSpPr/>
      </dsp:nvSpPr>
      <dsp:spPr>
        <a:xfrm rot="5400000">
          <a:off x="1209377" y="1550767"/>
          <a:ext cx="583851" cy="664694"/>
        </a:xfrm>
        <a:prstGeom prst="bentUpArrow">
          <a:avLst>
            <a:gd name="adj1" fmla="val 32840"/>
            <a:gd name="adj2" fmla="val 25000"/>
            <a:gd name="adj3" fmla="val 35780"/>
          </a:avLst>
        </a:prstGeom>
        <a:solidFill>
          <a:schemeClr val="accent5">
            <a:tint val="50000"/>
            <a:hueOff val="-3332"/>
            <a:satOff val="114"/>
            <a:lumOff val="-3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988E73-8B55-41A4-B8ED-C427D8E34CFD}">
      <dsp:nvSpPr>
        <dsp:cNvPr id="0" name=""/>
        <dsp:cNvSpPr/>
      </dsp:nvSpPr>
      <dsp:spPr>
        <a:xfrm>
          <a:off x="701109" y="809187"/>
          <a:ext cx="1888323" cy="687971"/>
        </a:xfrm>
        <a:prstGeom prst="roundRect">
          <a:avLst>
            <a:gd name="adj" fmla="val 16670"/>
          </a:avLst>
        </a:prstGeom>
        <a:solidFill>
          <a:schemeClr val="accent5">
            <a:shade val="50000"/>
            <a:hueOff val="95502"/>
            <a:satOff val="2559"/>
            <a:lumOff val="112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Campus Support Networks</a:t>
          </a:r>
        </a:p>
      </dsp:txBody>
      <dsp:txXfrm>
        <a:off x="734699" y="842777"/>
        <a:ext cx="1821143" cy="620791"/>
      </dsp:txXfrm>
    </dsp:sp>
    <dsp:sp modelId="{5AEC7E3C-A124-45EA-94E0-5349BB3D2178}">
      <dsp:nvSpPr>
        <dsp:cNvPr id="0" name=""/>
        <dsp:cNvSpPr/>
      </dsp:nvSpPr>
      <dsp:spPr>
        <a:xfrm>
          <a:off x="3373671" y="848704"/>
          <a:ext cx="4462218" cy="556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t>Peer Support Groups</a:t>
          </a:r>
        </a:p>
        <a:p>
          <a:pPr marL="228600" lvl="1" indent="-228600" algn="l" defTabSz="1066800">
            <a:lnSpc>
              <a:spcPct val="90000"/>
            </a:lnSpc>
            <a:spcBef>
              <a:spcPct val="0"/>
            </a:spcBef>
            <a:spcAft>
              <a:spcPct val="15000"/>
            </a:spcAft>
            <a:buChar char="•"/>
          </a:pPr>
          <a:r>
            <a:rPr lang="en-US" sz="2400" b="1" kern="1200" dirty="0"/>
            <a:t>Help Lines</a:t>
          </a:r>
        </a:p>
      </dsp:txBody>
      <dsp:txXfrm>
        <a:off x="3373671" y="848704"/>
        <a:ext cx="4462218" cy="556048"/>
      </dsp:txXfrm>
    </dsp:sp>
    <dsp:sp modelId="{F2CBBCFC-CBF5-42D4-B904-A6C38AF3646F}">
      <dsp:nvSpPr>
        <dsp:cNvPr id="0" name=""/>
        <dsp:cNvSpPr/>
      </dsp:nvSpPr>
      <dsp:spPr>
        <a:xfrm rot="5400000">
          <a:off x="2309293" y="2285740"/>
          <a:ext cx="583851" cy="664694"/>
        </a:xfrm>
        <a:prstGeom prst="bentUpArrow">
          <a:avLst>
            <a:gd name="adj1" fmla="val 32840"/>
            <a:gd name="adj2" fmla="val 25000"/>
            <a:gd name="adj3" fmla="val 35780"/>
          </a:avLst>
        </a:prstGeom>
        <a:solidFill>
          <a:schemeClr val="accent5">
            <a:tint val="50000"/>
            <a:hueOff val="-6664"/>
            <a:satOff val="229"/>
            <a:lumOff val="-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C7782E-65A0-48E9-86A7-63ADF0E43C5F}">
      <dsp:nvSpPr>
        <dsp:cNvPr id="0" name=""/>
        <dsp:cNvSpPr/>
      </dsp:nvSpPr>
      <dsp:spPr>
        <a:xfrm>
          <a:off x="2991431" y="2367381"/>
          <a:ext cx="1997440" cy="687971"/>
        </a:xfrm>
        <a:prstGeom prst="roundRect">
          <a:avLst>
            <a:gd name="adj" fmla="val 16670"/>
          </a:avLst>
        </a:prstGeom>
        <a:solidFill>
          <a:schemeClr val="accent5">
            <a:shade val="50000"/>
            <a:hueOff val="191005"/>
            <a:satOff val="5117"/>
            <a:lumOff val="22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Group Treatment</a:t>
          </a:r>
        </a:p>
      </dsp:txBody>
      <dsp:txXfrm>
        <a:off x="3025021" y="2400971"/>
        <a:ext cx="1930260" cy="620791"/>
      </dsp:txXfrm>
    </dsp:sp>
    <dsp:sp modelId="{859D64DA-03D2-4867-B19D-38443AA012FD}">
      <dsp:nvSpPr>
        <dsp:cNvPr id="0" name=""/>
        <dsp:cNvSpPr/>
      </dsp:nvSpPr>
      <dsp:spPr>
        <a:xfrm>
          <a:off x="3909851" y="1670578"/>
          <a:ext cx="714840" cy="556048"/>
        </a:xfrm>
        <a:prstGeom prst="rect">
          <a:avLst/>
        </a:prstGeom>
        <a:noFill/>
        <a:ln>
          <a:noFill/>
        </a:ln>
        <a:effectLst/>
      </dsp:spPr>
      <dsp:style>
        <a:lnRef idx="0">
          <a:scrgbClr r="0" g="0" b="0"/>
        </a:lnRef>
        <a:fillRef idx="0">
          <a:scrgbClr r="0" g="0" b="0"/>
        </a:fillRef>
        <a:effectRef idx="0">
          <a:scrgbClr r="0" g="0" b="0"/>
        </a:effectRef>
        <a:fontRef idx="minor"/>
      </dsp:style>
    </dsp:sp>
    <dsp:sp modelId="{E99529C7-7A29-4DB1-899A-6D6217F10529}">
      <dsp:nvSpPr>
        <dsp:cNvPr id="0" name=""/>
        <dsp:cNvSpPr/>
      </dsp:nvSpPr>
      <dsp:spPr>
        <a:xfrm rot="5400000">
          <a:off x="3351619" y="3033389"/>
          <a:ext cx="583851" cy="664694"/>
        </a:xfrm>
        <a:prstGeom prst="bentUpArrow">
          <a:avLst>
            <a:gd name="adj1" fmla="val 32840"/>
            <a:gd name="adj2" fmla="val 25000"/>
            <a:gd name="adj3" fmla="val 35780"/>
          </a:avLst>
        </a:prstGeom>
        <a:solidFill>
          <a:schemeClr val="accent5">
            <a:tint val="50000"/>
            <a:hueOff val="-9996"/>
            <a:satOff val="343"/>
            <a:lumOff val="-11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B981ED-16CC-4ABA-824E-CA38274C2A18}">
      <dsp:nvSpPr>
        <dsp:cNvPr id="0" name=""/>
        <dsp:cNvSpPr/>
      </dsp:nvSpPr>
      <dsp:spPr>
        <a:xfrm>
          <a:off x="1891946" y="1576998"/>
          <a:ext cx="1847397" cy="687971"/>
        </a:xfrm>
        <a:prstGeom prst="roundRect">
          <a:avLst>
            <a:gd name="adj" fmla="val 16670"/>
          </a:avLst>
        </a:prstGeom>
        <a:solidFill>
          <a:schemeClr val="accent5">
            <a:shade val="50000"/>
            <a:hueOff val="286507"/>
            <a:satOff val="7676"/>
            <a:lumOff val="33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Guided Self-Help</a:t>
          </a:r>
        </a:p>
      </dsp:txBody>
      <dsp:txXfrm>
        <a:off x="1925536" y="1610588"/>
        <a:ext cx="1780217" cy="620791"/>
      </dsp:txXfrm>
    </dsp:sp>
    <dsp:sp modelId="{A577AC22-3E4A-4D23-B216-4522977847B1}">
      <dsp:nvSpPr>
        <dsp:cNvPr id="0" name=""/>
        <dsp:cNvSpPr/>
      </dsp:nvSpPr>
      <dsp:spPr>
        <a:xfrm>
          <a:off x="5044530" y="2443397"/>
          <a:ext cx="714840" cy="556048"/>
        </a:xfrm>
        <a:prstGeom prst="rect">
          <a:avLst/>
        </a:prstGeom>
        <a:noFill/>
        <a:ln>
          <a:noFill/>
        </a:ln>
        <a:effectLst/>
      </dsp:spPr>
      <dsp:style>
        <a:lnRef idx="0">
          <a:scrgbClr r="0" g="0" b="0"/>
        </a:lnRef>
        <a:fillRef idx="0">
          <a:scrgbClr r="0" g="0" b="0"/>
        </a:fillRef>
        <a:effectRef idx="0">
          <a:scrgbClr r="0" g="0" b="0"/>
        </a:effectRef>
        <a:fontRef idx="minor"/>
      </dsp:style>
    </dsp:sp>
    <dsp:sp modelId="{A0C3AA7F-4FF2-4B94-B9E8-3D3B320B3951}">
      <dsp:nvSpPr>
        <dsp:cNvPr id="0" name=""/>
        <dsp:cNvSpPr/>
      </dsp:nvSpPr>
      <dsp:spPr>
        <a:xfrm rot="5400000">
          <a:off x="4408561" y="3772625"/>
          <a:ext cx="583851" cy="664694"/>
        </a:xfrm>
        <a:prstGeom prst="bentUpArrow">
          <a:avLst>
            <a:gd name="adj1" fmla="val 32840"/>
            <a:gd name="adj2" fmla="val 25000"/>
            <a:gd name="adj3" fmla="val 35780"/>
          </a:avLst>
        </a:prstGeom>
        <a:solidFill>
          <a:schemeClr val="accent5">
            <a:tint val="50000"/>
            <a:hueOff val="-13328"/>
            <a:satOff val="458"/>
            <a:lumOff val="-1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EAED0E-148E-4870-8E0F-A9FA3C005B8C}">
      <dsp:nvSpPr>
        <dsp:cNvPr id="0" name=""/>
        <dsp:cNvSpPr/>
      </dsp:nvSpPr>
      <dsp:spPr>
        <a:xfrm>
          <a:off x="4259811" y="3091835"/>
          <a:ext cx="1866464" cy="687971"/>
        </a:xfrm>
        <a:prstGeom prst="roundRect">
          <a:avLst>
            <a:gd name="adj" fmla="val 16670"/>
          </a:avLst>
        </a:prstGeom>
        <a:solidFill>
          <a:schemeClr val="accent5">
            <a:shade val="50000"/>
            <a:hueOff val="286507"/>
            <a:satOff val="7676"/>
            <a:lumOff val="33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Individual Therapy</a:t>
          </a:r>
        </a:p>
      </dsp:txBody>
      <dsp:txXfrm>
        <a:off x="4293401" y="3125425"/>
        <a:ext cx="1799284" cy="620791"/>
      </dsp:txXfrm>
    </dsp:sp>
    <dsp:sp modelId="{010822FA-744E-4E27-8239-43C754FB72D1}">
      <dsp:nvSpPr>
        <dsp:cNvPr id="0" name=""/>
        <dsp:cNvSpPr/>
      </dsp:nvSpPr>
      <dsp:spPr>
        <a:xfrm>
          <a:off x="6263763" y="3216216"/>
          <a:ext cx="714840" cy="556048"/>
        </a:xfrm>
        <a:prstGeom prst="rect">
          <a:avLst/>
        </a:prstGeom>
        <a:noFill/>
        <a:ln>
          <a:noFill/>
        </a:ln>
        <a:effectLst/>
      </dsp:spPr>
      <dsp:style>
        <a:lnRef idx="0">
          <a:scrgbClr r="0" g="0" b="0"/>
        </a:lnRef>
        <a:fillRef idx="0">
          <a:scrgbClr r="0" g="0" b="0"/>
        </a:fillRef>
        <a:effectRef idx="0">
          <a:scrgbClr r="0" g="0" b="0"/>
        </a:effectRef>
        <a:fontRef idx="minor"/>
      </dsp:style>
    </dsp:sp>
    <dsp:sp modelId="{8C2D45D6-C61A-46E5-B26C-098472C76E42}">
      <dsp:nvSpPr>
        <dsp:cNvPr id="0" name=""/>
        <dsp:cNvSpPr/>
      </dsp:nvSpPr>
      <dsp:spPr>
        <a:xfrm rot="5400000">
          <a:off x="5522363" y="4570632"/>
          <a:ext cx="583851" cy="664694"/>
        </a:xfrm>
        <a:prstGeom prst="bentUpArrow">
          <a:avLst>
            <a:gd name="adj1" fmla="val 32840"/>
            <a:gd name="adj2" fmla="val 25000"/>
            <a:gd name="adj3" fmla="val 35780"/>
          </a:avLst>
        </a:prstGeom>
        <a:solidFill>
          <a:schemeClr val="accent5">
            <a:tint val="50000"/>
            <a:hueOff val="-16660"/>
            <a:satOff val="572"/>
            <a:lumOff val="-18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92469C-F874-4948-8B5C-ADF92A418CDD}">
      <dsp:nvSpPr>
        <dsp:cNvPr id="0" name=""/>
        <dsp:cNvSpPr/>
      </dsp:nvSpPr>
      <dsp:spPr>
        <a:xfrm>
          <a:off x="5377161" y="3847861"/>
          <a:ext cx="1904186" cy="687971"/>
        </a:xfrm>
        <a:prstGeom prst="roundRect">
          <a:avLst>
            <a:gd name="adj" fmla="val 16670"/>
          </a:avLst>
        </a:prstGeom>
        <a:solidFill>
          <a:schemeClr val="accent5">
            <a:shade val="50000"/>
            <a:hueOff val="191005"/>
            <a:satOff val="5117"/>
            <a:lumOff val="22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Medication Management</a:t>
          </a:r>
        </a:p>
      </dsp:txBody>
      <dsp:txXfrm>
        <a:off x="5410751" y="3881451"/>
        <a:ext cx="1837006" cy="620791"/>
      </dsp:txXfrm>
    </dsp:sp>
    <dsp:sp modelId="{AEA7452C-B87C-4A45-BA38-303DAF740F37}">
      <dsp:nvSpPr>
        <dsp:cNvPr id="0" name=""/>
        <dsp:cNvSpPr/>
      </dsp:nvSpPr>
      <dsp:spPr>
        <a:xfrm>
          <a:off x="7492324" y="3989035"/>
          <a:ext cx="714840" cy="556048"/>
        </a:xfrm>
        <a:prstGeom prst="rect">
          <a:avLst/>
        </a:prstGeom>
        <a:noFill/>
        <a:ln>
          <a:noFill/>
        </a:ln>
        <a:effectLst/>
      </dsp:spPr>
      <dsp:style>
        <a:lnRef idx="0">
          <a:scrgbClr r="0" g="0" b="0"/>
        </a:lnRef>
        <a:fillRef idx="0">
          <a:scrgbClr r="0" g="0" b="0"/>
        </a:fillRef>
        <a:effectRef idx="0">
          <a:scrgbClr r="0" g="0" b="0"/>
        </a:effectRef>
        <a:fontRef idx="minor"/>
      </dsp:style>
    </dsp:sp>
    <dsp:sp modelId="{4ABB880F-AAF3-40BA-8BE8-DAA48A9A5645}">
      <dsp:nvSpPr>
        <dsp:cNvPr id="0" name=""/>
        <dsp:cNvSpPr/>
      </dsp:nvSpPr>
      <dsp:spPr>
        <a:xfrm>
          <a:off x="6393758" y="4637473"/>
          <a:ext cx="2112013" cy="687971"/>
        </a:xfrm>
        <a:prstGeom prst="roundRect">
          <a:avLst>
            <a:gd name="adj" fmla="val 16670"/>
          </a:avLst>
        </a:prstGeom>
        <a:solidFill>
          <a:schemeClr val="accent5">
            <a:shade val="50000"/>
            <a:hueOff val="95502"/>
            <a:satOff val="2559"/>
            <a:lumOff val="112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Higher Level of Care</a:t>
          </a:r>
        </a:p>
      </dsp:txBody>
      <dsp:txXfrm>
        <a:off x="6427348" y="4671063"/>
        <a:ext cx="2044833" cy="6207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DAFD8-0941-43F5-8369-978C5E363EB8}">
      <dsp:nvSpPr>
        <dsp:cNvPr id="0" name=""/>
        <dsp:cNvSpPr/>
      </dsp:nvSpPr>
      <dsp:spPr>
        <a:xfrm rot="5400000">
          <a:off x="606059" y="690277"/>
          <a:ext cx="588316" cy="669777"/>
        </a:xfrm>
        <a:prstGeom prst="bentUpArrow">
          <a:avLst>
            <a:gd name="adj1" fmla="val 32840"/>
            <a:gd name="adj2" fmla="val 25000"/>
            <a:gd name="adj3" fmla="val 3578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CF72FE-BBEF-40D4-B24E-F5645EDE05AA}">
      <dsp:nvSpPr>
        <dsp:cNvPr id="0" name=""/>
        <dsp:cNvSpPr/>
      </dsp:nvSpPr>
      <dsp:spPr>
        <a:xfrm>
          <a:off x="450448" y="0"/>
          <a:ext cx="1730618" cy="693233"/>
        </a:xfrm>
        <a:prstGeom prst="roundRect">
          <a:avLst>
            <a:gd name="adj" fmla="val 1667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Self-Help Resources</a:t>
          </a:r>
        </a:p>
      </dsp:txBody>
      <dsp:txXfrm>
        <a:off x="484295" y="33847"/>
        <a:ext cx="1662924" cy="625539"/>
      </dsp:txXfrm>
    </dsp:sp>
    <dsp:sp modelId="{F572E984-8219-4A73-AE01-3C98F7115E5F}">
      <dsp:nvSpPr>
        <dsp:cNvPr id="0" name=""/>
        <dsp:cNvSpPr/>
      </dsp:nvSpPr>
      <dsp:spPr>
        <a:xfrm>
          <a:off x="2290007" y="67824"/>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F14DFC70-9F8F-4470-A306-ACE411CC2568}">
      <dsp:nvSpPr>
        <dsp:cNvPr id="0" name=""/>
        <dsp:cNvSpPr/>
      </dsp:nvSpPr>
      <dsp:spPr>
        <a:xfrm rot="5400000">
          <a:off x="1589489" y="1542605"/>
          <a:ext cx="588316" cy="669777"/>
        </a:xfrm>
        <a:prstGeom prst="bentUpArrow">
          <a:avLst>
            <a:gd name="adj1" fmla="val 32840"/>
            <a:gd name="adj2" fmla="val 25000"/>
            <a:gd name="adj3" fmla="val 35780"/>
          </a:avLst>
        </a:prstGeom>
        <a:solidFill>
          <a:schemeClr val="accent5">
            <a:tint val="50000"/>
            <a:hueOff val="-3332"/>
            <a:satOff val="114"/>
            <a:lumOff val="-3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988E73-8B55-41A4-B8ED-C427D8E34CFD}">
      <dsp:nvSpPr>
        <dsp:cNvPr id="0" name=""/>
        <dsp:cNvSpPr/>
      </dsp:nvSpPr>
      <dsp:spPr>
        <a:xfrm>
          <a:off x="1262519" y="801623"/>
          <a:ext cx="1902765" cy="693233"/>
        </a:xfrm>
        <a:prstGeom prst="roundRect">
          <a:avLst>
            <a:gd name="adj" fmla="val 16670"/>
          </a:avLst>
        </a:prstGeom>
        <a:solidFill>
          <a:schemeClr val="accent5">
            <a:shade val="50000"/>
            <a:hueOff val="95502"/>
            <a:satOff val="2559"/>
            <a:lumOff val="112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Campus Support Networks</a:t>
          </a:r>
        </a:p>
      </dsp:txBody>
      <dsp:txXfrm>
        <a:off x="1296366" y="835470"/>
        <a:ext cx="1835071" cy="625539"/>
      </dsp:txXfrm>
    </dsp:sp>
    <dsp:sp modelId="{5AEC7E3C-A124-45EA-94E0-5349BB3D2178}">
      <dsp:nvSpPr>
        <dsp:cNvPr id="0" name=""/>
        <dsp:cNvSpPr/>
      </dsp:nvSpPr>
      <dsp:spPr>
        <a:xfrm>
          <a:off x="3266635" y="849972"/>
          <a:ext cx="1874859" cy="560301"/>
        </a:xfrm>
        <a:prstGeom prst="rect">
          <a:avLst/>
        </a:prstGeom>
        <a:noFill/>
        <a:ln>
          <a:noFill/>
        </a:ln>
        <a:effectLst/>
      </dsp:spPr>
      <dsp:style>
        <a:lnRef idx="0">
          <a:scrgbClr r="0" g="0" b="0"/>
        </a:lnRef>
        <a:fillRef idx="0">
          <a:scrgbClr r="0" g="0" b="0"/>
        </a:fillRef>
        <a:effectRef idx="0">
          <a:scrgbClr r="0" g="0" b="0"/>
        </a:effectRef>
        <a:fontRef idx="minor"/>
      </dsp:style>
    </dsp:sp>
    <dsp:sp modelId="{F2CBBCFC-CBF5-42D4-B904-A6C38AF3646F}">
      <dsp:nvSpPr>
        <dsp:cNvPr id="0" name=""/>
        <dsp:cNvSpPr/>
      </dsp:nvSpPr>
      <dsp:spPr>
        <a:xfrm rot="5400000">
          <a:off x="2511286" y="2282405"/>
          <a:ext cx="588316" cy="669777"/>
        </a:xfrm>
        <a:prstGeom prst="bentUpArrow">
          <a:avLst>
            <a:gd name="adj1" fmla="val 32840"/>
            <a:gd name="adj2" fmla="val 25000"/>
            <a:gd name="adj3" fmla="val 35780"/>
          </a:avLst>
        </a:prstGeom>
        <a:solidFill>
          <a:schemeClr val="accent5">
            <a:tint val="50000"/>
            <a:hueOff val="-6664"/>
            <a:satOff val="229"/>
            <a:lumOff val="-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C7782E-65A0-48E9-86A7-63ADF0E43C5F}">
      <dsp:nvSpPr>
        <dsp:cNvPr id="0" name=""/>
        <dsp:cNvSpPr/>
      </dsp:nvSpPr>
      <dsp:spPr>
        <a:xfrm>
          <a:off x="3198640" y="2364670"/>
          <a:ext cx="2012717" cy="693233"/>
        </a:xfrm>
        <a:prstGeom prst="roundRect">
          <a:avLst>
            <a:gd name="adj" fmla="val 16670"/>
          </a:avLst>
        </a:prstGeom>
        <a:solidFill>
          <a:schemeClr val="accent5">
            <a:shade val="50000"/>
            <a:hueOff val="191005"/>
            <a:satOff val="5117"/>
            <a:lumOff val="22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Group Treatment</a:t>
          </a:r>
        </a:p>
      </dsp:txBody>
      <dsp:txXfrm>
        <a:off x="3232487" y="2398517"/>
        <a:ext cx="1945023" cy="625539"/>
      </dsp:txXfrm>
    </dsp:sp>
    <dsp:sp modelId="{859D64DA-03D2-4867-B19D-38443AA012FD}">
      <dsp:nvSpPr>
        <dsp:cNvPr id="0" name=""/>
        <dsp:cNvSpPr/>
      </dsp:nvSpPr>
      <dsp:spPr>
        <a:xfrm>
          <a:off x="4124085" y="1662538"/>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E99529C7-7A29-4DB1-899A-6D6217F10529}">
      <dsp:nvSpPr>
        <dsp:cNvPr id="0" name=""/>
        <dsp:cNvSpPr/>
      </dsp:nvSpPr>
      <dsp:spPr>
        <a:xfrm rot="5400000">
          <a:off x="3341418" y="3035773"/>
          <a:ext cx="588316" cy="669777"/>
        </a:xfrm>
        <a:prstGeom prst="bentUpArrow">
          <a:avLst>
            <a:gd name="adj1" fmla="val 32840"/>
            <a:gd name="adj2" fmla="val 25000"/>
            <a:gd name="adj3" fmla="val 35780"/>
          </a:avLst>
        </a:prstGeom>
        <a:solidFill>
          <a:schemeClr val="accent5">
            <a:tint val="50000"/>
            <a:hueOff val="-9996"/>
            <a:satOff val="343"/>
            <a:lumOff val="-11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B981ED-16CC-4ABA-824E-CA38274C2A18}">
      <dsp:nvSpPr>
        <dsp:cNvPr id="0" name=""/>
        <dsp:cNvSpPr/>
      </dsp:nvSpPr>
      <dsp:spPr>
        <a:xfrm>
          <a:off x="2233079" y="1594315"/>
          <a:ext cx="1861526" cy="693233"/>
        </a:xfrm>
        <a:prstGeom prst="roundRect">
          <a:avLst>
            <a:gd name="adj" fmla="val 16670"/>
          </a:avLst>
        </a:prstGeom>
        <a:solidFill>
          <a:schemeClr val="accent5">
            <a:shade val="50000"/>
            <a:hueOff val="286507"/>
            <a:satOff val="7676"/>
            <a:lumOff val="33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Guided Self-Help</a:t>
          </a:r>
        </a:p>
      </dsp:txBody>
      <dsp:txXfrm>
        <a:off x="2266926" y="1628162"/>
        <a:ext cx="1793832" cy="625539"/>
      </dsp:txXfrm>
    </dsp:sp>
    <dsp:sp modelId="{A577AC22-3E4A-4D23-B216-4522977847B1}">
      <dsp:nvSpPr>
        <dsp:cNvPr id="0" name=""/>
        <dsp:cNvSpPr/>
      </dsp:nvSpPr>
      <dsp:spPr>
        <a:xfrm>
          <a:off x="5047276" y="2441267"/>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A0C3AA7F-4FF2-4B94-B9E8-3D3B320B3951}">
      <dsp:nvSpPr>
        <dsp:cNvPr id="0" name=""/>
        <dsp:cNvSpPr/>
      </dsp:nvSpPr>
      <dsp:spPr>
        <a:xfrm rot="5400000">
          <a:off x="4186278" y="3780662"/>
          <a:ext cx="588316" cy="669777"/>
        </a:xfrm>
        <a:prstGeom prst="bentUpArrow">
          <a:avLst>
            <a:gd name="adj1" fmla="val 32840"/>
            <a:gd name="adj2" fmla="val 25000"/>
            <a:gd name="adj3" fmla="val 35780"/>
          </a:avLst>
        </a:prstGeom>
        <a:solidFill>
          <a:schemeClr val="accent5">
            <a:tint val="50000"/>
            <a:hueOff val="-13328"/>
            <a:satOff val="458"/>
            <a:lumOff val="-1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EAED0E-148E-4870-8E0F-A9FA3C005B8C}">
      <dsp:nvSpPr>
        <dsp:cNvPr id="0" name=""/>
        <dsp:cNvSpPr/>
      </dsp:nvSpPr>
      <dsp:spPr>
        <a:xfrm>
          <a:off x="4036391" y="3094666"/>
          <a:ext cx="1880739" cy="693233"/>
        </a:xfrm>
        <a:prstGeom prst="roundRect">
          <a:avLst>
            <a:gd name="adj" fmla="val 16670"/>
          </a:avLst>
        </a:prstGeom>
        <a:solidFill>
          <a:schemeClr val="accent5">
            <a:shade val="50000"/>
            <a:hueOff val="286507"/>
            <a:satOff val="7676"/>
            <a:lumOff val="33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Individual Therapy</a:t>
          </a:r>
        </a:p>
      </dsp:txBody>
      <dsp:txXfrm>
        <a:off x="4070238" y="3128513"/>
        <a:ext cx="1813045" cy="625539"/>
      </dsp:txXfrm>
    </dsp:sp>
    <dsp:sp modelId="{010822FA-744E-4E27-8239-43C754FB72D1}">
      <dsp:nvSpPr>
        <dsp:cNvPr id="0" name=""/>
        <dsp:cNvSpPr/>
      </dsp:nvSpPr>
      <dsp:spPr>
        <a:xfrm>
          <a:off x="6055670" y="3219997"/>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8C2D45D6-C61A-46E5-B26C-098472C76E42}">
      <dsp:nvSpPr>
        <dsp:cNvPr id="0" name=""/>
        <dsp:cNvSpPr/>
      </dsp:nvSpPr>
      <dsp:spPr>
        <a:xfrm rot="5400000">
          <a:off x="5088434" y="4584772"/>
          <a:ext cx="588316" cy="669777"/>
        </a:xfrm>
        <a:prstGeom prst="bentUpArrow">
          <a:avLst>
            <a:gd name="adj1" fmla="val 32840"/>
            <a:gd name="adj2" fmla="val 25000"/>
            <a:gd name="adj3" fmla="val 35780"/>
          </a:avLst>
        </a:prstGeom>
        <a:solidFill>
          <a:schemeClr val="accent5">
            <a:tint val="50000"/>
            <a:hueOff val="-16660"/>
            <a:satOff val="572"/>
            <a:lumOff val="-18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92469C-F874-4948-8B5C-ADF92A418CDD}">
      <dsp:nvSpPr>
        <dsp:cNvPr id="0" name=""/>
        <dsp:cNvSpPr/>
      </dsp:nvSpPr>
      <dsp:spPr>
        <a:xfrm>
          <a:off x="4942122" y="3856473"/>
          <a:ext cx="1918750" cy="693233"/>
        </a:xfrm>
        <a:prstGeom prst="roundRect">
          <a:avLst>
            <a:gd name="adj" fmla="val 16670"/>
          </a:avLst>
        </a:prstGeom>
        <a:solidFill>
          <a:schemeClr val="accent5">
            <a:shade val="50000"/>
            <a:hueOff val="191005"/>
            <a:satOff val="5117"/>
            <a:lumOff val="22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Medication Management</a:t>
          </a:r>
        </a:p>
      </dsp:txBody>
      <dsp:txXfrm>
        <a:off x="4975969" y="3890320"/>
        <a:ext cx="1851056" cy="625539"/>
      </dsp:txXfrm>
    </dsp:sp>
    <dsp:sp modelId="{AEA7452C-B87C-4A45-BA38-303DAF740F37}">
      <dsp:nvSpPr>
        <dsp:cNvPr id="0" name=""/>
        <dsp:cNvSpPr/>
      </dsp:nvSpPr>
      <dsp:spPr>
        <a:xfrm>
          <a:off x="7073462" y="3998727"/>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4ABB880F-AAF3-40BA-8BE8-DAA48A9A5645}">
      <dsp:nvSpPr>
        <dsp:cNvPr id="0" name=""/>
        <dsp:cNvSpPr/>
      </dsp:nvSpPr>
      <dsp:spPr>
        <a:xfrm>
          <a:off x="5746329" y="4652125"/>
          <a:ext cx="2128166" cy="693233"/>
        </a:xfrm>
        <a:prstGeom prst="roundRect">
          <a:avLst>
            <a:gd name="adj" fmla="val 16670"/>
          </a:avLst>
        </a:prstGeom>
        <a:solidFill>
          <a:schemeClr val="accent5">
            <a:shade val="50000"/>
            <a:hueOff val="95502"/>
            <a:satOff val="2559"/>
            <a:lumOff val="112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Higher Level of Care</a:t>
          </a:r>
        </a:p>
      </dsp:txBody>
      <dsp:txXfrm>
        <a:off x="5780176" y="4685972"/>
        <a:ext cx="2060472" cy="6255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DAFD8-0941-43F5-8369-978C5E363EB8}">
      <dsp:nvSpPr>
        <dsp:cNvPr id="0" name=""/>
        <dsp:cNvSpPr/>
      </dsp:nvSpPr>
      <dsp:spPr>
        <a:xfrm rot="5400000">
          <a:off x="606059" y="690277"/>
          <a:ext cx="588316" cy="669777"/>
        </a:xfrm>
        <a:prstGeom prst="bentUpArrow">
          <a:avLst>
            <a:gd name="adj1" fmla="val 32840"/>
            <a:gd name="adj2" fmla="val 25000"/>
            <a:gd name="adj3" fmla="val 3578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CF72FE-BBEF-40D4-B24E-F5645EDE05AA}">
      <dsp:nvSpPr>
        <dsp:cNvPr id="0" name=""/>
        <dsp:cNvSpPr/>
      </dsp:nvSpPr>
      <dsp:spPr>
        <a:xfrm>
          <a:off x="450448" y="0"/>
          <a:ext cx="1730618" cy="693233"/>
        </a:xfrm>
        <a:prstGeom prst="roundRect">
          <a:avLst>
            <a:gd name="adj" fmla="val 1667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Self-Help Resources</a:t>
          </a:r>
        </a:p>
      </dsp:txBody>
      <dsp:txXfrm>
        <a:off x="484295" y="33847"/>
        <a:ext cx="1662924" cy="625539"/>
      </dsp:txXfrm>
    </dsp:sp>
    <dsp:sp modelId="{F572E984-8219-4A73-AE01-3C98F7115E5F}">
      <dsp:nvSpPr>
        <dsp:cNvPr id="0" name=""/>
        <dsp:cNvSpPr/>
      </dsp:nvSpPr>
      <dsp:spPr>
        <a:xfrm>
          <a:off x="2290007" y="67824"/>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F14DFC70-9F8F-4470-A306-ACE411CC2568}">
      <dsp:nvSpPr>
        <dsp:cNvPr id="0" name=""/>
        <dsp:cNvSpPr/>
      </dsp:nvSpPr>
      <dsp:spPr>
        <a:xfrm rot="5400000">
          <a:off x="1589489" y="1542605"/>
          <a:ext cx="588316" cy="669777"/>
        </a:xfrm>
        <a:prstGeom prst="bentUpArrow">
          <a:avLst>
            <a:gd name="adj1" fmla="val 32840"/>
            <a:gd name="adj2" fmla="val 25000"/>
            <a:gd name="adj3" fmla="val 35780"/>
          </a:avLst>
        </a:prstGeom>
        <a:solidFill>
          <a:schemeClr val="accent5">
            <a:tint val="50000"/>
            <a:hueOff val="-3332"/>
            <a:satOff val="114"/>
            <a:lumOff val="-3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988E73-8B55-41A4-B8ED-C427D8E34CFD}">
      <dsp:nvSpPr>
        <dsp:cNvPr id="0" name=""/>
        <dsp:cNvSpPr/>
      </dsp:nvSpPr>
      <dsp:spPr>
        <a:xfrm>
          <a:off x="1262519" y="801623"/>
          <a:ext cx="1902765" cy="693233"/>
        </a:xfrm>
        <a:prstGeom prst="roundRect">
          <a:avLst>
            <a:gd name="adj" fmla="val 16670"/>
          </a:avLst>
        </a:prstGeom>
        <a:solidFill>
          <a:schemeClr val="accent5">
            <a:shade val="50000"/>
            <a:hueOff val="95502"/>
            <a:satOff val="2559"/>
            <a:lumOff val="112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Campus Support Networks</a:t>
          </a:r>
        </a:p>
      </dsp:txBody>
      <dsp:txXfrm>
        <a:off x="1296366" y="835470"/>
        <a:ext cx="1835071" cy="625539"/>
      </dsp:txXfrm>
    </dsp:sp>
    <dsp:sp modelId="{5AEC7E3C-A124-45EA-94E0-5349BB3D2178}">
      <dsp:nvSpPr>
        <dsp:cNvPr id="0" name=""/>
        <dsp:cNvSpPr/>
      </dsp:nvSpPr>
      <dsp:spPr>
        <a:xfrm>
          <a:off x="3266635" y="849972"/>
          <a:ext cx="1874859" cy="560301"/>
        </a:xfrm>
        <a:prstGeom prst="rect">
          <a:avLst/>
        </a:prstGeom>
        <a:noFill/>
        <a:ln>
          <a:noFill/>
        </a:ln>
        <a:effectLst/>
      </dsp:spPr>
      <dsp:style>
        <a:lnRef idx="0">
          <a:scrgbClr r="0" g="0" b="0"/>
        </a:lnRef>
        <a:fillRef idx="0">
          <a:scrgbClr r="0" g="0" b="0"/>
        </a:fillRef>
        <a:effectRef idx="0">
          <a:scrgbClr r="0" g="0" b="0"/>
        </a:effectRef>
        <a:fontRef idx="minor"/>
      </dsp:style>
    </dsp:sp>
    <dsp:sp modelId="{F2CBBCFC-CBF5-42D4-B904-A6C38AF3646F}">
      <dsp:nvSpPr>
        <dsp:cNvPr id="0" name=""/>
        <dsp:cNvSpPr/>
      </dsp:nvSpPr>
      <dsp:spPr>
        <a:xfrm rot="5400000">
          <a:off x="2511286" y="2282405"/>
          <a:ext cx="588316" cy="669777"/>
        </a:xfrm>
        <a:prstGeom prst="bentUpArrow">
          <a:avLst>
            <a:gd name="adj1" fmla="val 32840"/>
            <a:gd name="adj2" fmla="val 25000"/>
            <a:gd name="adj3" fmla="val 35780"/>
          </a:avLst>
        </a:prstGeom>
        <a:solidFill>
          <a:schemeClr val="accent5">
            <a:tint val="50000"/>
            <a:hueOff val="-6664"/>
            <a:satOff val="229"/>
            <a:lumOff val="-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C7782E-65A0-48E9-86A7-63ADF0E43C5F}">
      <dsp:nvSpPr>
        <dsp:cNvPr id="0" name=""/>
        <dsp:cNvSpPr/>
      </dsp:nvSpPr>
      <dsp:spPr>
        <a:xfrm>
          <a:off x="3198640" y="2364670"/>
          <a:ext cx="2012717" cy="693233"/>
        </a:xfrm>
        <a:prstGeom prst="roundRect">
          <a:avLst>
            <a:gd name="adj" fmla="val 16670"/>
          </a:avLst>
        </a:prstGeom>
        <a:solidFill>
          <a:schemeClr val="accent5">
            <a:shade val="50000"/>
            <a:hueOff val="191005"/>
            <a:satOff val="5117"/>
            <a:lumOff val="22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Group Treatment</a:t>
          </a:r>
        </a:p>
      </dsp:txBody>
      <dsp:txXfrm>
        <a:off x="3232487" y="2398517"/>
        <a:ext cx="1945023" cy="625539"/>
      </dsp:txXfrm>
    </dsp:sp>
    <dsp:sp modelId="{859D64DA-03D2-4867-B19D-38443AA012FD}">
      <dsp:nvSpPr>
        <dsp:cNvPr id="0" name=""/>
        <dsp:cNvSpPr/>
      </dsp:nvSpPr>
      <dsp:spPr>
        <a:xfrm>
          <a:off x="4124085" y="1662538"/>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E99529C7-7A29-4DB1-899A-6D6217F10529}">
      <dsp:nvSpPr>
        <dsp:cNvPr id="0" name=""/>
        <dsp:cNvSpPr/>
      </dsp:nvSpPr>
      <dsp:spPr>
        <a:xfrm rot="5400000">
          <a:off x="3341418" y="3035773"/>
          <a:ext cx="588316" cy="669777"/>
        </a:xfrm>
        <a:prstGeom prst="bentUpArrow">
          <a:avLst>
            <a:gd name="adj1" fmla="val 32840"/>
            <a:gd name="adj2" fmla="val 25000"/>
            <a:gd name="adj3" fmla="val 35780"/>
          </a:avLst>
        </a:prstGeom>
        <a:solidFill>
          <a:schemeClr val="accent5">
            <a:tint val="50000"/>
            <a:hueOff val="-9996"/>
            <a:satOff val="343"/>
            <a:lumOff val="-11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B981ED-16CC-4ABA-824E-CA38274C2A18}">
      <dsp:nvSpPr>
        <dsp:cNvPr id="0" name=""/>
        <dsp:cNvSpPr/>
      </dsp:nvSpPr>
      <dsp:spPr>
        <a:xfrm>
          <a:off x="2233079" y="1594315"/>
          <a:ext cx="1861526" cy="693233"/>
        </a:xfrm>
        <a:prstGeom prst="roundRect">
          <a:avLst>
            <a:gd name="adj" fmla="val 16670"/>
          </a:avLst>
        </a:prstGeom>
        <a:solidFill>
          <a:schemeClr val="accent5">
            <a:shade val="50000"/>
            <a:hueOff val="286507"/>
            <a:satOff val="7676"/>
            <a:lumOff val="33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Guided Self-Help</a:t>
          </a:r>
        </a:p>
      </dsp:txBody>
      <dsp:txXfrm>
        <a:off x="2266926" y="1628162"/>
        <a:ext cx="1793832" cy="625539"/>
      </dsp:txXfrm>
    </dsp:sp>
    <dsp:sp modelId="{A577AC22-3E4A-4D23-B216-4522977847B1}">
      <dsp:nvSpPr>
        <dsp:cNvPr id="0" name=""/>
        <dsp:cNvSpPr/>
      </dsp:nvSpPr>
      <dsp:spPr>
        <a:xfrm>
          <a:off x="5047276" y="2441267"/>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A0C3AA7F-4FF2-4B94-B9E8-3D3B320B3951}">
      <dsp:nvSpPr>
        <dsp:cNvPr id="0" name=""/>
        <dsp:cNvSpPr/>
      </dsp:nvSpPr>
      <dsp:spPr>
        <a:xfrm rot="5400000">
          <a:off x="4186278" y="3780662"/>
          <a:ext cx="588316" cy="669777"/>
        </a:xfrm>
        <a:prstGeom prst="bentUpArrow">
          <a:avLst>
            <a:gd name="adj1" fmla="val 32840"/>
            <a:gd name="adj2" fmla="val 25000"/>
            <a:gd name="adj3" fmla="val 35780"/>
          </a:avLst>
        </a:prstGeom>
        <a:solidFill>
          <a:schemeClr val="accent5">
            <a:tint val="50000"/>
            <a:hueOff val="-13328"/>
            <a:satOff val="458"/>
            <a:lumOff val="-1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EAED0E-148E-4870-8E0F-A9FA3C005B8C}">
      <dsp:nvSpPr>
        <dsp:cNvPr id="0" name=""/>
        <dsp:cNvSpPr/>
      </dsp:nvSpPr>
      <dsp:spPr>
        <a:xfrm>
          <a:off x="4036391" y="3094666"/>
          <a:ext cx="1880739" cy="693233"/>
        </a:xfrm>
        <a:prstGeom prst="roundRect">
          <a:avLst>
            <a:gd name="adj" fmla="val 16670"/>
          </a:avLst>
        </a:prstGeom>
        <a:solidFill>
          <a:schemeClr val="accent5">
            <a:shade val="50000"/>
            <a:hueOff val="286507"/>
            <a:satOff val="7676"/>
            <a:lumOff val="33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Individual Therapy</a:t>
          </a:r>
        </a:p>
      </dsp:txBody>
      <dsp:txXfrm>
        <a:off x="4070238" y="3128513"/>
        <a:ext cx="1813045" cy="625539"/>
      </dsp:txXfrm>
    </dsp:sp>
    <dsp:sp modelId="{010822FA-744E-4E27-8239-43C754FB72D1}">
      <dsp:nvSpPr>
        <dsp:cNvPr id="0" name=""/>
        <dsp:cNvSpPr/>
      </dsp:nvSpPr>
      <dsp:spPr>
        <a:xfrm>
          <a:off x="6055670" y="3219997"/>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8C2D45D6-C61A-46E5-B26C-098472C76E42}">
      <dsp:nvSpPr>
        <dsp:cNvPr id="0" name=""/>
        <dsp:cNvSpPr/>
      </dsp:nvSpPr>
      <dsp:spPr>
        <a:xfrm rot="5400000">
          <a:off x="5088434" y="4584772"/>
          <a:ext cx="588316" cy="669777"/>
        </a:xfrm>
        <a:prstGeom prst="bentUpArrow">
          <a:avLst>
            <a:gd name="adj1" fmla="val 32840"/>
            <a:gd name="adj2" fmla="val 25000"/>
            <a:gd name="adj3" fmla="val 35780"/>
          </a:avLst>
        </a:prstGeom>
        <a:solidFill>
          <a:schemeClr val="accent5">
            <a:tint val="50000"/>
            <a:hueOff val="-16660"/>
            <a:satOff val="572"/>
            <a:lumOff val="-18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92469C-F874-4948-8B5C-ADF92A418CDD}">
      <dsp:nvSpPr>
        <dsp:cNvPr id="0" name=""/>
        <dsp:cNvSpPr/>
      </dsp:nvSpPr>
      <dsp:spPr>
        <a:xfrm>
          <a:off x="4942122" y="3856473"/>
          <a:ext cx="1918750" cy="693233"/>
        </a:xfrm>
        <a:prstGeom prst="roundRect">
          <a:avLst>
            <a:gd name="adj" fmla="val 16670"/>
          </a:avLst>
        </a:prstGeom>
        <a:solidFill>
          <a:schemeClr val="accent5">
            <a:shade val="50000"/>
            <a:hueOff val="191005"/>
            <a:satOff val="5117"/>
            <a:lumOff val="22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Medication Management</a:t>
          </a:r>
        </a:p>
      </dsp:txBody>
      <dsp:txXfrm>
        <a:off x="4975969" y="3890320"/>
        <a:ext cx="1851056" cy="625539"/>
      </dsp:txXfrm>
    </dsp:sp>
    <dsp:sp modelId="{AEA7452C-B87C-4A45-BA38-303DAF740F37}">
      <dsp:nvSpPr>
        <dsp:cNvPr id="0" name=""/>
        <dsp:cNvSpPr/>
      </dsp:nvSpPr>
      <dsp:spPr>
        <a:xfrm>
          <a:off x="7073462" y="3998727"/>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4ABB880F-AAF3-40BA-8BE8-DAA48A9A5645}">
      <dsp:nvSpPr>
        <dsp:cNvPr id="0" name=""/>
        <dsp:cNvSpPr/>
      </dsp:nvSpPr>
      <dsp:spPr>
        <a:xfrm>
          <a:off x="5746329" y="4652125"/>
          <a:ext cx="2128166" cy="693233"/>
        </a:xfrm>
        <a:prstGeom prst="roundRect">
          <a:avLst>
            <a:gd name="adj" fmla="val 16670"/>
          </a:avLst>
        </a:prstGeom>
        <a:solidFill>
          <a:schemeClr val="accent5">
            <a:shade val="50000"/>
            <a:hueOff val="95502"/>
            <a:satOff val="2559"/>
            <a:lumOff val="112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Higher Level of Care</a:t>
          </a:r>
        </a:p>
      </dsp:txBody>
      <dsp:txXfrm>
        <a:off x="5780176" y="4685972"/>
        <a:ext cx="2060472" cy="6255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DAFD8-0941-43F5-8369-978C5E363EB8}">
      <dsp:nvSpPr>
        <dsp:cNvPr id="0" name=""/>
        <dsp:cNvSpPr/>
      </dsp:nvSpPr>
      <dsp:spPr>
        <a:xfrm rot="5400000">
          <a:off x="606059" y="690277"/>
          <a:ext cx="588316" cy="669777"/>
        </a:xfrm>
        <a:prstGeom prst="bentUpArrow">
          <a:avLst>
            <a:gd name="adj1" fmla="val 32840"/>
            <a:gd name="adj2" fmla="val 25000"/>
            <a:gd name="adj3" fmla="val 3578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CF72FE-BBEF-40D4-B24E-F5645EDE05AA}">
      <dsp:nvSpPr>
        <dsp:cNvPr id="0" name=""/>
        <dsp:cNvSpPr/>
      </dsp:nvSpPr>
      <dsp:spPr>
        <a:xfrm>
          <a:off x="450448" y="0"/>
          <a:ext cx="1730618" cy="693233"/>
        </a:xfrm>
        <a:prstGeom prst="roundRect">
          <a:avLst>
            <a:gd name="adj" fmla="val 1667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Self-Help Resources</a:t>
          </a:r>
        </a:p>
      </dsp:txBody>
      <dsp:txXfrm>
        <a:off x="484295" y="33847"/>
        <a:ext cx="1662924" cy="625539"/>
      </dsp:txXfrm>
    </dsp:sp>
    <dsp:sp modelId="{F572E984-8219-4A73-AE01-3C98F7115E5F}">
      <dsp:nvSpPr>
        <dsp:cNvPr id="0" name=""/>
        <dsp:cNvSpPr/>
      </dsp:nvSpPr>
      <dsp:spPr>
        <a:xfrm>
          <a:off x="2290007" y="67824"/>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F14DFC70-9F8F-4470-A306-ACE411CC2568}">
      <dsp:nvSpPr>
        <dsp:cNvPr id="0" name=""/>
        <dsp:cNvSpPr/>
      </dsp:nvSpPr>
      <dsp:spPr>
        <a:xfrm rot="5400000">
          <a:off x="1589489" y="1542605"/>
          <a:ext cx="588316" cy="669777"/>
        </a:xfrm>
        <a:prstGeom prst="bentUpArrow">
          <a:avLst>
            <a:gd name="adj1" fmla="val 32840"/>
            <a:gd name="adj2" fmla="val 25000"/>
            <a:gd name="adj3" fmla="val 35780"/>
          </a:avLst>
        </a:prstGeom>
        <a:solidFill>
          <a:schemeClr val="accent5">
            <a:tint val="50000"/>
            <a:hueOff val="-3332"/>
            <a:satOff val="114"/>
            <a:lumOff val="-3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988E73-8B55-41A4-B8ED-C427D8E34CFD}">
      <dsp:nvSpPr>
        <dsp:cNvPr id="0" name=""/>
        <dsp:cNvSpPr/>
      </dsp:nvSpPr>
      <dsp:spPr>
        <a:xfrm>
          <a:off x="1262519" y="801623"/>
          <a:ext cx="1902765" cy="693233"/>
        </a:xfrm>
        <a:prstGeom prst="roundRect">
          <a:avLst>
            <a:gd name="adj" fmla="val 16670"/>
          </a:avLst>
        </a:prstGeom>
        <a:solidFill>
          <a:schemeClr val="accent5">
            <a:shade val="50000"/>
            <a:hueOff val="95502"/>
            <a:satOff val="2559"/>
            <a:lumOff val="112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Campus Support Networks</a:t>
          </a:r>
        </a:p>
      </dsp:txBody>
      <dsp:txXfrm>
        <a:off x="1296366" y="835470"/>
        <a:ext cx="1835071" cy="625539"/>
      </dsp:txXfrm>
    </dsp:sp>
    <dsp:sp modelId="{5AEC7E3C-A124-45EA-94E0-5349BB3D2178}">
      <dsp:nvSpPr>
        <dsp:cNvPr id="0" name=""/>
        <dsp:cNvSpPr/>
      </dsp:nvSpPr>
      <dsp:spPr>
        <a:xfrm>
          <a:off x="3266635" y="849972"/>
          <a:ext cx="1874859" cy="560301"/>
        </a:xfrm>
        <a:prstGeom prst="rect">
          <a:avLst/>
        </a:prstGeom>
        <a:noFill/>
        <a:ln>
          <a:noFill/>
        </a:ln>
        <a:effectLst/>
      </dsp:spPr>
      <dsp:style>
        <a:lnRef idx="0">
          <a:scrgbClr r="0" g="0" b="0"/>
        </a:lnRef>
        <a:fillRef idx="0">
          <a:scrgbClr r="0" g="0" b="0"/>
        </a:fillRef>
        <a:effectRef idx="0">
          <a:scrgbClr r="0" g="0" b="0"/>
        </a:effectRef>
        <a:fontRef idx="minor"/>
      </dsp:style>
    </dsp:sp>
    <dsp:sp modelId="{F2CBBCFC-CBF5-42D4-B904-A6C38AF3646F}">
      <dsp:nvSpPr>
        <dsp:cNvPr id="0" name=""/>
        <dsp:cNvSpPr/>
      </dsp:nvSpPr>
      <dsp:spPr>
        <a:xfrm rot="5400000">
          <a:off x="2511286" y="2282405"/>
          <a:ext cx="588316" cy="669777"/>
        </a:xfrm>
        <a:prstGeom prst="bentUpArrow">
          <a:avLst>
            <a:gd name="adj1" fmla="val 32840"/>
            <a:gd name="adj2" fmla="val 25000"/>
            <a:gd name="adj3" fmla="val 35780"/>
          </a:avLst>
        </a:prstGeom>
        <a:solidFill>
          <a:schemeClr val="accent5">
            <a:tint val="50000"/>
            <a:hueOff val="-6664"/>
            <a:satOff val="229"/>
            <a:lumOff val="-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C7782E-65A0-48E9-86A7-63ADF0E43C5F}">
      <dsp:nvSpPr>
        <dsp:cNvPr id="0" name=""/>
        <dsp:cNvSpPr/>
      </dsp:nvSpPr>
      <dsp:spPr>
        <a:xfrm>
          <a:off x="3198640" y="2364670"/>
          <a:ext cx="2012717" cy="693233"/>
        </a:xfrm>
        <a:prstGeom prst="roundRect">
          <a:avLst>
            <a:gd name="adj" fmla="val 16670"/>
          </a:avLst>
        </a:prstGeom>
        <a:solidFill>
          <a:schemeClr val="accent5">
            <a:shade val="50000"/>
            <a:hueOff val="191005"/>
            <a:satOff val="5117"/>
            <a:lumOff val="22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Group Treatment</a:t>
          </a:r>
        </a:p>
      </dsp:txBody>
      <dsp:txXfrm>
        <a:off x="3232487" y="2398517"/>
        <a:ext cx="1945023" cy="625539"/>
      </dsp:txXfrm>
    </dsp:sp>
    <dsp:sp modelId="{859D64DA-03D2-4867-B19D-38443AA012FD}">
      <dsp:nvSpPr>
        <dsp:cNvPr id="0" name=""/>
        <dsp:cNvSpPr/>
      </dsp:nvSpPr>
      <dsp:spPr>
        <a:xfrm>
          <a:off x="4124085" y="1662538"/>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E99529C7-7A29-4DB1-899A-6D6217F10529}">
      <dsp:nvSpPr>
        <dsp:cNvPr id="0" name=""/>
        <dsp:cNvSpPr/>
      </dsp:nvSpPr>
      <dsp:spPr>
        <a:xfrm rot="5400000">
          <a:off x="3341418" y="3035773"/>
          <a:ext cx="588316" cy="669777"/>
        </a:xfrm>
        <a:prstGeom prst="bentUpArrow">
          <a:avLst>
            <a:gd name="adj1" fmla="val 32840"/>
            <a:gd name="adj2" fmla="val 25000"/>
            <a:gd name="adj3" fmla="val 35780"/>
          </a:avLst>
        </a:prstGeom>
        <a:solidFill>
          <a:schemeClr val="accent5">
            <a:tint val="50000"/>
            <a:hueOff val="-9996"/>
            <a:satOff val="343"/>
            <a:lumOff val="-11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B981ED-16CC-4ABA-824E-CA38274C2A18}">
      <dsp:nvSpPr>
        <dsp:cNvPr id="0" name=""/>
        <dsp:cNvSpPr/>
      </dsp:nvSpPr>
      <dsp:spPr>
        <a:xfrm>
          <a:off x="2233079" y="1594315"/>
          <a:ext cx="1861526" cy="693233"/>
        </a:xfrm>
        <a:prstGeom prst="roundRect">
          <a:avLst>
            <a:gd name="adj" fmla="val 16670"/>
          </a:avLst>
        </a:prstGeom>
        <a:solidFill>
          <a:schemeClr val="accent5">
            <a:shade val="50000"/>
            <a:hueOff val="286507"/>
            <a:satOff val="7676"/>
            <a:lumOff val="33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Guided Self-Help</a:t>
          </a:r>
        </a:p>
      </dsp:txBody>
      <dsp:txXfrm>
        <a:off x="2266926" y="1628162"/>
        <a:ext cx="1793832" cy="625539"/>
      </dsp:txXfrm>
    </dsp:sp>
    <dsp:sp modelId="{A577AC22-3E4A-4D23-B216-4522977847B1}">
      <dsp:nvSpPr>
        <dsp:cNvPr id="0" name=""/>
        <dsp:cNvSpPr/>
      </dsp:nvSpPr>
      <dsp:spPr>
        <a:xfrm>
          <a:off x="5047276" y="2441267"/>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A0C3AA7F-4FF2-4B94-B9E8-3D3B320B3951}">
      <dsp:nvSpPr>
        <dsp:cNvPr id="0" name=""/>
        <dsp:cNvSpPr/>
      </dsp:nvSpPr>
      <dsp:spPr>
        <a:xfrm rot="5400000">
          <a:off x="4186278" y="3780662"/>
          <a:ext cx="588316" cy="669777"/>
        </a:xfrm>
        <a:prstGeom prst="bentUpArrow">
          <a:avLst>
            <a:gd name="adj1" fmla="val 32840"/>
            <a:gd name="adj2" fmla="val 25000"/>
            <a:gd name="adj3" fmla="val 35780"/>
          </a:avLst>
        </a:prstGeom>
        <a:solidFill>
          <a:schemeClr val="accent5">
            <a:tint val="50000"/>
            <a:hueOff val="-13328"/>
            <a:satOff val="458"/>
            <a:lumOff val="-1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EAED0E-148E-4870-8E0F-A9FA3C005B8C}">
      <dsp:nvSpPr>
        <dsp:cNvPr id="0" name=""/>
        <dsp:cNvSpPr/>
      </dsp:nvSpPr>
      <dsp:spPr>
        <a:xfrm>
          <a:off x="4036391" y="3094666"/>
          <a:ext cx="1880739" cy="693233"/>
        </a:xfrm>
        <a:prstGeom prst="roundRect">
          <a:avLst>
            <a:gd name="adj" fmla="val 16670"/>
          </a:avLst>
        </a:prstGeom>
        <a:solidFill>
          <a:schemeClr val="accent5">
            <a:shade val="50000"/>
            <a:hueOff val="286507"/>
            <a:satOff val="7676"/>
            <a:lumOff val="33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Individual Therapy</a:t>
          </a:r>
        </a:p>
      </dsp:txBody>
      <dsp:txXfrm>
        <a:off x="4070238" y="3128513"/>
        <a:ext cx="1813045" cy="625539"/>
      </dsp:txXfrm>
    </dsp:sp>
    <dsp:sp modelId="{010822FA-744E-4E27-8239-43C754FB72D1}">
      <dsp:nvSpPr>
        <dsp:cNvPr id="0" name=""/>
        <dsp:cNvSpPr/>
      </dsp:nvSpPr>
      <dsp:spPr>
        <a:xfrm>
          <a:off x="6055670" y="3219997"/>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8C2D45D6-C61A-46E5-B26C-098472C76E42}">
      <dsp:nvSpPr>
        <dsp:cNvPr id="0" name=""/>
        <dsp:cNvSpPr/>
      </dsp:nvSpPr>
      <dsp:spPr>
        <a:xfrm rot="5400000">
          <a:off x="5088434" y="4584772"/>
          <a:ext cx="588316" cy="669777"/>
        </a:xfrm>
        <a:prstGeom prst="bentUpArrow">
          <a:avLst>
            <a:gd name="adj1" fmla="val 32840"/>
            <a:gd name="adj2" fmla="val 25000"/>
            <a:gd name="adj3" fmla="val 35780"/>
          </a:avLst>
        </a:prstGeom>
        <a:solidFill>
          <a:schemeClr val="accent5">
            <a:tint val="50000"/>
            <a:hueOff val="-16660"/>
            <a:satOff val="572"/>
            <a:lumOff val="-18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92469C-F874-4948-8B5C-ADF92A418CDD}">
      <dsp:nvSpPr>
        <dsp:cNvPr id="0" name=""/>
        <dsp:cNvSpPr/>
      </dsp:nvSpPr>
      <dsp:spPr>
        <a:xfrm>
          <a:off x="4942122" y="3856473"/>
          <a:ext cx="1918750" cy="693233"/>
        </a:xfrm>
        <a:prstGeom prst="roundRect">
          <a:avLst>
            <a:gd name="adj" fmla="val 16670"/>
          </a:avLst>
        </a:prstGeom>
        <a:solidFill>
          <a:schemeClr val="accent5">
            <a:shade val="50000"/>
            <a:hueOff val="191005"/>
            <a:satOff val="5117"/>
            <a:lumOff val="22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Medication Management</a:t>
          </a:r>
        </a:p>
      </dsp:txBody>
      <dsp:txXfrm>
        <a:off x="4975969" y="3890320"/>
        <a:ext cx="1851056" cy="625539"/>
      </dsp:txXfrm>
    </dsp:sp>
    <dsp:sp modelId="{AEA7452C-B87C-4A45-BA38-303DAF740F37}">
      <dsp:nvSpPr>
        <dsp:cNvPr id="0" name=""/>
        <dsp:cNvSpPr/>
      </dsp:nvSpPr>
      <dsp:spPr>
        <a:xfrm>
          <a:off x="7073462" y="3998727"/>
          <a:ext cx="720307" cy="560301"/>
        </a:xfrm>
        <a:prstGeom prst="rect">
          <a:avLst/>
        </a:prstGeom>
        <a:noFill/>
        <a:ln>
          <a:noFill/>
        </a:ln>
        <a:effectLst/>
      </dsp:spPr>
      <dsp:style>
        <a:lnRef idx="0">
          <a:scrgbClr r="0" g="0" b="0"/>
        </a:lnRef>
        <a:fillRef idx="0">
          <a:scrgbClr r="0" g="0" b="0"/>
        </a:fillRef>
        <a:effectRef idx="0">
          <a:scrgbClr r="0" g="0" b="0"/>
        </a:effectRef>
        <a:fontRef idx="minor"/>
      </dsp:style>
    </dsp:sp>
    <dsp:sp modelId="{4ABB880F-AAF3-40BA-8BE8-DAA48A9A5645}">
      <dsp:nvSpPr>
        <dsp:cNvPr id="0" name=""/>
        <dsp:cNvSpPr/>
      </dsp:nvSpPr>
      <dsp:spPr>
        <a:xfrm>
          <a:off x="5746329" y="4652125"/>
          <a:ext cx="2128166" cy="693233"/>
        </a:xfrm>
        <a:prstGeom prst="roundRect">
          <a:avLst>
            <a:gd name="adj" fmla="val 16670"/>
          </a:avLst>
        </a:prstGeom>
        <a:solidFill>
          <a:schemeClr val="accent5">
            <a:shade val="50000"/>
            <a:hueOff val="95502"/>
            <a:satOff val="2559"/>
            <a:lumOff val="112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Higher Level of Care</a:t>
          </a:r>
        </a:p>
      </dsp:txBody>
      <dsp:txXfrm>
        <a:off x="5780176" y="4685972"/>
        <a:ext cx="2060472" cy="6255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930B2-FD7C-42A5-B1DE-1D016BB265BB}">
      <dsp:nvSpPr>
        <dsp:cNvPr id="0" name=""/>
        <dsp:cNvSpPr/>
      </dsp:nvSpPr>
      <dsp:spPr>
        <a:xfrm>
          <a:off x="96709" y="65325"/>
          <a:ext cx="991277" cy="9912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E1B2CC-7E16-4143-94A4-1286C7C1A075}">
      <dsp:nvSpPr>
        <dsp:cNvPr id="0" name=""/>
        <dsp:cNvSpPr/>
      </dsp:nvSpPr>
      <dsp:spPr>
        <a:xfrm>
          <a:off x="304878" y="273493"/>
          <a:ext cx="574940" cy="5749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F3744D-8DC5-482B-8722-7FEB2A953DD1}">
      <dsp:nvSpPr>
        <dsp:cNvPr id="0" name=""/>
        <dsp:cNvSpPr/>
      </dsp:nvSpPr>
      <dsp:spPr>
        <a:xfrm>
          <a:off x="1300403" y="65325"/>
          <a:ext cx="2336581" cy="991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955800">
            <a:lnSpc>
              <a:spcPct val="90000"/>
            </a:lnSpc>
            <a:spcBef>
              <a:spcPct val="0"/>
            </a:spcBef>
            <a:spcAft>
              <a:spcPct val="35000"/>
            </a:spcAft>
            <a:buNone/>
          </a:pPr>
          <a:r>
            <a:rPr lang="en-US" sz="4400" kern="1200"/>
            <a:t>Physical</a:t>
          </a:r>
        </a:p>
      </dsp:txBody>
      <dsp:txXfrm>
        <a:off x="1300403" y="65325"/>
        <a:ext cx="2336581" cy="991277"/>
      </dsp:txXfrm>
    </dsp:sp>
    <dsp:sp modelId="{03874439-CFD3-4E67-9D77-DCF12DAC5D15}">
      <dsp:nvSpPr>
        <dsp:cNvPr id="0" name=""/>
        <dsp:cNvSpPr/>
      </dsp:nvSpPr>
      <dsp:spPr>
        <a:xfrm>
          <a:off x="4044117" y="65325"/>
          <a:ext cx="991277" cy="9912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CCDCF8-2FFB-43D1-B0FD-CF336A1883F6}">
      <dsp:nvSpPr>
        <dsp:cNvPr id="0" name=""/>
        <dsp:cNvSpPr/>
      </dsp:nvSpPr>
      <dsp:spPr>
        <a:xfrm>
          <a:off x="4252285" y="273493"/>
          <a:ext cx="574940" cy="5749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93231B-2046-45D5-85FD-513222607EF5}">
      <dsp:nvSpPr>
        <dsp:cNvPr id="0" name=""/>
        <dsp:cNvSpPr/>
      </dsp:nvSpPr>
      <dsp:spPr>
        <a:xfrm>
          <a:off x="5247811" y="65325"/>
          <a:ext cx="2336581" cy="991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955800">
            <a:lnSpc>
              <a:spcPct val="90000"/>
            </a:lnSpc>
            <a:spcBef>
              <a:spcPct val="0"/>
            </a:spcBef>
            <a:spcAft>
              <a:spcPct val="35000"/>
            </a:spcAft>
            <a:buNone/>
          </a:pPr>
          <a:r>
            <a:rPr lang="en-US" sz="4400" kern="1200"/>
            <a:t>Fun</a:t>
          </a:r>
        </a:p>
      </dsp:txBody>
      <dsp:txXfrm>
        <a:off x="5247811" y="65325"/>
        <a:ext cx="2336581" cy="991277"/>
      </dsp:txXfrm>
    </dsp:sp>
    <dsp:sp modelId="{197C715A-3DAB-4440-8778-2626E3DF960E}">
      <dsp:nvSpPr>
        <dsp:cNvPr id="0" name=""/>
        <dsp:cNvSpPr/>
      </dsp:nvSpPr>
      <dsp:spPr>
        <a:xfrm>
          <a:off x="96709" y="1856241"/>
          <a:ext cx="991277" cy="9912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1F9F96-F3D1-413C-AC2E-32D4CA866933}">
      <dsp:nvSpPr>
        <dsp:cNvPr id="0" name=""/>
        <dsp:cNvSpPr/>
      </dsp:nvSpPr>
      <dsp:spPr>
        <a:xfrm>
          <a:off x="304878" y="2064410"/>
          <a:ext cx="574940" cy="5749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D7FF28-0756-49E1-9D64-B0E11B1D067C}">
      <dsp:nvSpPr>
        <dsp:cNvPr id="0" name=""/>
        <dsp:cNvSpPr/>
      </dsp:nvSpPr>
      <dsp:spPr>
        <a:xfrm>
          <a:off x="1300403" y="1856241"/>
          <a:ext cx="2336581" cy="991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955800">
            <a:lnSpc>
              <a:spcPct val="90000"/>
            </a:lnSpc>
            <a:spcBef>
              <a:spcPct val="0"/>
            </a:spcBef>
            <a:spcAft>
              <a:spcPct val="35000"/>
            </a:spcAft>
            <a:buNone/>
          </a:pPr>
          <a:r>
            <a:rPr lang="en-US" sz="4400" kern="1200"/>
            <a:t>Service</a:t>
          </a:r>
        </a:p>
      </dsp:txBody>
      <dsp:txXfrm>
        <a:off x="1300403" y="1856241"/>
        <a:ext cx="2336581" cy="991277"/>
      </dsp:txXfrm>
    </dsp:sp>
    <dsp:sp modelId="{8332B526-5866-49C1-A16A-DEB9607BAF53}">
      <dsp:nvSpPr>
        <dsp:cNvPr id="0" name=""/>
        <dsp:cNvSpPr/>
      </dsp:nvSpPr>
      <dsp:spPr>
        <a:xfrm>
          <a:off x="4044117" y="1856241"/>
          <a:ext cx="991277" cy="9912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66F86D-4E9D-47B9-A6AC-58EDC9C52899}">
      <dsp:nvSpPr>
        <dsp:cNvPr id="0" name=""/>
        <dsp:cNvSpPr/>
      </dsp:nvSpPr>
      <dsp:spPr>
        <a:xfrm>
          <a:off x="4252285" y="2064410"/>
          <a:ext cx="574940" cy="5749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3E5C98-7B79-4D7A-B819-21B7114890AA}">
      <dsp:nvSpPr>
        <dsp:cNvPr id="0" name=""/>
        <dsp:cNvSpPr/>
      </dsp:nvSpPr>
      <dsp:spPr>
        <a:xfrm>
          <a:off x="5247811" y="1856241"/>
          <a:ext cx="2336581" cy="991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955800">
            <a:lnSpc>
              <a:spcPct val="90000"/>
            </a:lnSpc>
            <a:spcBef>
              <a:spcPct val="0"/>
            </a:spcBef>
            <a:spcAft>
              <a:spcPct val="35000"/>
            </a:spcAft>
            <a:buNone/>
          </a:pPr>
          <a:r>
            <a:rPr lang="en-US" sz="4400" kern="1200" dirty="0"/>
            <a:t>Mastery</a:t>
          </a:r>
        </a:p>
      </dsp:txBody>
      <dsp:txXfrm>
        <a:off x="5247811" y="1856241"/>
        <a:ext cx="2336581" cy="991277"/>
      </dsp:txXfrm>
    </dsp:sp>
    <dsp:sp modelId="{A4584CC8-C35C-4DBD-AAA3-995CBB78E20A}">
      <dsp:nvSpPr>
        <dsp:cNvPr id="0" name=""/>
        <dsp:cNvSpPr/>
      </dsp:nvSpPr>
      <dsp:spPr>
        <a:xfrm>
          <a:off x="96709" y="3647158"/>
          <a:ext cx="991277" cy="9912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8738C6-020E-41E2-9797-B2A92FF0C145}">
      <dsp:nvSpPr>
        <dsp:cNvPr id="0" name=""/>
        <dsp:cNvSpPr/>
      </dsp:nvSpPr>
      <dsp:spPr>
        <a:xfrm>
          <a:off x="304878" y="3855326"/>
          <a:ext cx="574940" cy="57494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48FEFE-D44D-408C-A9AE-686515A70217}">
      <dsp:nvSpPr>
        <dsp:cNvPr id="0" name=""/>
        <dsp:cNvSpPr/>
      </dsp:nvSpPr>
      <dsp:spPr>
        <a:xfrm>
          <a:off x="1300403" y="3647158"/>
          <a:ext cx="2336581" cy="991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955800">
            <a:lnSpc>
              <a:spcPct val="90000"/>
            </a:lnSpc>
            <a:spcBef>
              <a:spcPct val="0"/>
            </a:spcBef>
            <a:spcAft>
              <a:spcPct val="35000"/>
            </a:spcAft>
            <a:buNone/>
          </a:pPr>
          <a:r>
            <a:rPr lang="en-US" sz="4400" kern="1200"/>
            <a:t>Social</a:t>
          </a:r>
        </a:p>
      </dsp:txBody>
      <dsp:txXfrm>
        <a:off x="1300403" y="3647158"/>
        <a:ext cx="2336581" cy="9912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31E2F-7572-1748-B46A-CBA9425FEF95}" type="datetimeFigureOut">
              <a:rPr lang="en-US" smtClean="0"/>
              <a:t>10/28/2020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19E44-BC03-3A46-A683-4562AE22E172}" type="slidenum">
              <a:rPr lang="en-US" smtClean="0"/>
              <a:t>‹#›</a:t>
            </a:fld>
            <a:endParaRPr lang="en-US"/>
          </a:p>
        </p:txBody>
      </p:sp>
    </p:spTree>
    <p:extLst>
      <p:ext uri="{BB962C8B-B14F-4D97-AF65-F5344CB8AC3E}">
        <p14:creationId xmlns:p14="http://schemas.microsoft.com/office/powerpoint/2010/main" val="1028865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4f19622a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4f19622a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3114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4f19622a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a4f19622a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9146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6032" indent="-290161" eaLnBrk="0" hangingPunct="0">
              <a:spcBef>
                <a:spcPct val="30000"/>
              </a:spcBef>
              <a:defRPr sz="1200">
                <a:solidFill>
                  <a:schemeClr val="tx1"/>
                </a:solidFill>
                <a:latin typeface="Calibri" pitchFamily="34" charset="0"/>
              </a:defRPr>
            </a:lvl2pPr>
            <a:lvl3pPr marL="1163868" indent="-232129" eaLnBrk="0" hangingPunct="0">
              <a:spcBef>
                <a:spcPct val="30000"/>
              </a:spcBef>
              <a:defRPr sz="1200">
                <a:solidFill>
                  <a:schemeClr val="tx1"/>
                </a:solidFill>
                <a:latin typeface="Calibri" pitchFamily="34" charset="0"/>
              </a:defRPr>
            </a:lvl3pPr>
            <a:lvl4pPr marL="1629739" indent="-232129" eaLnBrk="0" hangingPunct="0">
              <a:spcBef>
                <a:spcPct val="30000"/>
              </a:spcBef>
              <a:defRPr sz="1200">
                <a:solidFill>
                  <a:schemeClr val="tx1"/>
                </a:solidFill>
                <a:latin typeface="Calibri" pitchFamily="34" charset="0"/>
              </a:defRPr>
            </a:lvl4pPr>
            <a:lvl5pPr marL="2095607" indent="-232129" eaLnBrk="0" hangingPunct="0">
              <a:spcBef>
                <a:spcPct val="30000"/>
              </a:spcBef>
              <a:defRPr sz="1200">
                <a:solidFill>
                  <a:schemeClr val="tx1"/>
                </a:solidFill>
                <a:latin typeface="Calibri" pitchFamily="34" charset="0"/>
              </a:defRPr>
            </a:lvl5pPr>
            <a:lvl6pPr marL="2559866" indent="-232129" eaLnBrk="0" fontAlgn="base" hangingPunct="0">
              <a:spcBef>
                <a:spcPct val="30000"/>
              </a:spcBef>
              <a:spcAft>
                <a:spcPct val="0"/>
              </a:spcAft>
              <a:defRPr sz="1200">
                <a:solidFill>
                  <a:schemeClr val="tx1"/>
                </a:solidFill>
                <a:latin typeface="Calibri" pitchFamily="34" charset="0"/>
              </a:defRPr>
            </a:lvl6pPr>
            <a:lvl7pPr marL="3024122" indent="-232129" eaLnBrk="0" fontAlgn="base" hangingPunct="0">
              <a:spcBef>
                <a:spcPct val="30000"/>
              </a:spcBef>
              <a:spcAft>
                <a:spcPct val="0"/>
              </a:spcAft>
              <a:defRPr sz="1200">
                <a:solidFill>
                  <a:schemeClr val="tx1"/>
                </a:solidFill>
                <a:latin typeface="Calibri" pitchFamily="34" charset="0"/>
              </a:defRPr>
            </a:lvl7pPr>
            <a:lvl8pPr marL="3488380" indent="-232129" eaLnBrk="0" fontAlgn="base" hangingPunct="0">
              <a:spcBef>
                <a:spcPct val="30000"/>
              </a:spcBef>
              <a:spcAft>
                <a:spcPct val="0"/>
              </a:spcAft>
              <a:defRPr sz="1200">
                <a:solidFill>
                  <a:schemeClr val="tx1"/>
                </a:solidFill>
                <a:latin typeface="Calibri" pitchFamily="34" charset="0"/>
              </a:defRPr>
            </a:lvl8pPr>
            <a:lvl9pPr marL="3952639" indent="-232129" eaLnBrk="0" fontAlgn="base" hangingPunct="0">
              <a:spcBef>
                <a:spcPct val="30000"/>
              </a:spcBef>
              <a:spcAft>
                <a:spcPct val="0"/>
              </a:spcAft>
              <a:defRPr sz="1200">
                <a:solidFill>
                  <a:schemeClr val="tx1"/>
                </a:solidFill>
                <a:latin typeface="Calibri" pitchFamily="34" charset="0"/>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AFF76A2A-04C9-4A3E-9396-586BF6B319BD}"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2227" name="Rectangle 2"/>
          <p:cNvSpPr>
            <a:spLocks noGrp="1" noRot="1" noChangeAspect="1" noChangeArrowheads="1" noTextEdit="1"/>
          </p:cNvSpPr>
          <p:nvPr>
            <p:ph type="sldImg"/>
          </p:nvPr>
        </p:nvSpPr>
        <p:spPr bwMode="auto">
          <a:xfrm>
            <a:off x="1585913" y="247650"/>
            <a:ext cx="3838575" cy="216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462987" y="2615878"/>
            <a:ext cx="6331352" cy="5926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173419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4f19622a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a4f19622a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1504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19E44-BC03-3A46-A683-4562AE22E172}" type="slidenum">
              <a:rPr lang="en-US" smtClean="0"/>
              <a:t>29</a:t>
            </a:fld>
            <a:endParaRPr lang="en-US"/>
          </a:p>
        </p:txBody>
      </p:sp>
    </p:spTree>
    <p:extLst>
      <p:ext uri="{BB962C8B-B14F-4D97-AF65-F5344CB8AC3E}">
        <p14:creationId xmlns:p14="http://schemas.microsoft.com/office/powerpoint/2010/main" val="1430394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6032" indent="-290161" eaLnBrk="0" hangingPunct="0">
              <a:spcBef>
                <a:spcPct val="30000"/>
              </a:spcBef>
              <a:defRPr sz="1200">
                <a:solidFill>
                  <a:schemeClr val="tx1"/>
                </a:solidFill>
                <a:latin typeface="Calibri" pitchFamily="34" charset="0"/>
              </a:defRPr>
            </a:lvl2pPr>
            <a:lvl3pPr marL="1163868" indent="-232129" eaLnBrk="0" hangingPunct="0">
              <a:spcBef>
                <a:spcPct val="30000"/>
              </a:spcBef>
              <a:defRPr sz="1200">
                <a:solidFill>
                  <a:schemeClr val="tx1"/>
                </a:solidFill>
                <a:latin typeface="Calibri" pitchFamily="34" charset="0"/>
              </a:defRPr>
            </a:lvl3pPr>
            <a:lvl4pPr marL="1629739" indent="-232129" eaLnBrk="0" hangingPunct="0">
              <a:spcBef>
                <a:spcPct val="30000"/>
              </a:spcBef>
              <a:defRPr sz="1200">
                <a:solidFill>
                  <a:schemeClr val="tx1"/>
                </a:solidFill>
                <a:latin typeface="Calibri" pitchFamily="34" charset="0"/>
              </a:defRPr>
            </a:lvl4pPr>
            <a:lvl5pPr marL="2095607" indent="-232129" eaLnBrk="0" hangingPunct="0">
              <a:spcBef>
                <a:spcPct val="30000"/>
              </a:spcBef>
              <a:defRPr sz="1200">
                <a:solidFill>
                  <a:schemeClr val="tx1"/>
                </a:solidFill>
                <a:latin typeface="Calibri" pitchFamily="34" charset="0"/>
              </a:defRPr>
            </a:lvl5pPr>
            <a:lvl6pPr marL="2559866" indent="-232129" eaLnBrk="0" fontAlgn="base" hangingPunct="0">
              <a:spcBef>
                <a:spcPct val="30000"/>
              </a:spcBef>
              <a:spcAft>
                <a:spcPct val="0"/>
              </a:spcAft>
              <a:defRPr sz="1200">
                <a:solidFill>
                  <a:schemeClr val="tx1"/>
                </a:solidFill>
                <a:latin typeface="Calibri" pitchFamily="34" charset="0"/>
              </a:defRPr>
            </a:lvl6pPr>
            <a:lvl7pPr marL="3024122" indent="-232129" eaLnBrk="0" fontAlgn="base" hangingPunct="0">
              <a:spcBef>
                <a:spcPct val="30000"/>
              </a:spcBef>
              <a:spcAft>
                <a:spcPct val="0"/>
              </a:spcAft>
              <a:defRPr sz="1200">
                <a:solidFill>
                  <a:schemeClr val="tx1"/>
                </a:solidFill>
                <a:latin typeface="Calibri" pitchFamily="34" charset="0"/>
              </a:defRPr>
            </a:lvl7pPr>
            <a:lvl8pPr marL="3488380" indent="-232129" eaLnBrk="0" fontAlgn="base" hangingPunct="0">
              <a:spcBef>
                <a:spcPct val="30000"/>
              </a:spcBef>
              <a:spcAft>
                <a:spcPct val="0"/>
              </a:spcAft>
              <a:defRPr sz="1200">
                <a:solidFill>
                  <a:schemeClr val="tx1"/>
                </a:solidFill>
                <a:latin typeface="Calibri" pitchFamily="34" charset="0"/>
              </a:defRPr>
            </a:lvl8pPr>
            <a:lvl9pPr marL="3952639" indent="-232129" eaLnBrk="0" fontAlgn="base" hangingPunct="0">
              <a:spcBef>
                <a:spcPct val="30000"/>
              </a:spcBef>
              <a:spcAft>
                <a:spcPct val="0"/>
              </a:spcAft>
              <a:defRPr sz="1200">
                <a:solidFill>
                  <a:schemeClr val="tx1"/>
                </a:solidFill>
                <a:latin typeface="Calibri" pitchFamily="34" charset="0"/>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AFF76A2A-04C9-4A3E-9396-586BF6B319BD}"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2227" name="Rectangle 2"/>
          <p:cNvSpPr>
            <a:spLocks noGrp="1" noRot="1" noChangeAspect="1" noChangeArrowheads="1" noTextEdit="1"/>
          </p:cNvSpPr>
          <p:nvPr>
            <p:ph type="sldImg"/>
          </p:nvPr>
        </p:nvSpPr>
        <p:spPr bwMode="auto">
          <a:xfrm>
            <a:off x="1585913" y="247650"/>
            <a:ext cx="3838575" cy="216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462987" y="2615878"/>
            <a:ext cx="6331352" cy="5926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4449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a4f19622a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a4f19622a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636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715B1A0A-3491-A245-AC26-96E425707AF5}" type="slidenum">
              <a:rPr lang="aa-ET" smtClean="0"/>
              <a:t>32</a:t>
            </a:fld>
            <a:endParaRPr lang="aa-ET"/>
          </a:p>
        </p:txBody>
      </p:sp>
    </p:spTree>
    <p:extLst>
      <p:ext uri="{BB962C8B-B14F-4D97-AF65-F5344CB8AC3E}">
        <p14:creationId xmlns:p14="http://schemas.microsoft.com/office/powerpoint/2010/main" val="1910132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715B1A0A-3491-A245-AC26-96E425707AF5}" type="slidenum">
              <a:rPr lang="aa-ET" smtClean="0"/>
              <a:t>33</a:t>
            </a:fld>
            <a:endParaRPr lang="aa-ET"/>
          </a:p>
        </p:txBody>
      </p:sp>
    </p:spTree>
    <p:extLst>
      <p:ext uri="{BB962C8B-B14F-4D97-AF65-F5344CB8AC3E}">
        <p14:creationId xmlns:p14="http://schemas.microsoft.com/office/powerpoint/2010/main" val="1310309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19E44-BC03-3A46-A683-4562AE22E172}" type="slidenum">
              <a:rPr lang="en-US" smtClean="0"/>
              <a:t>38</a:t>
            </a:fld>
            <a:endParaRPr lang="en-US"/>
          </a:p>
        </p:txBody>
      </p:sp>
    </p:spTree>
    <p:extLst>
      <p:ext uri="{BB962C8B-B14F-4D97-AF65-F5344CB8AC3E}">
        <p14:creationId xmlns:p14="http://schemas.microsoft.com/office/powerpoint/2010/main" val="59184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C6C2A22A-9E41-6E44-ADF3-B431A1FB9194}" type="slidenum">
              <a:rPr lang="en-US" smtClean="0"/>
              <a:t>4</a:t>
            </a:fld>
            <a:endParaRPr lang="en-US"/>
          </a:p>
        </p:txBody>
      </p:sp>
    </p:spTree>
    <p:extLst>
      <p:ext uri="{BB962C8B-B14F-4D97-AF65-F5344CB8AC3E}">
        <p14:creationId xmlns:p14="http://schemas.microsoft.com/office/powerpoint/2010/main" val="435838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19E44-BC03-3A46-A683-4562AE22E172}" type="slidenum">
              <a:rPr lang="en-US" smtClean="0"/>
              <a:t>39</a:t>
            </a:fld>
            <a:endParaRPr lang="en-US"/>
          </a:p>
        </p:txBody>
      </p:sp>
    </p:spTree>
    <p:extLst>
      <p:ext uri="{BB962C8B-B14F-4D97-AF65-F5344CB8AC3E}">
        <p14:creationId xmlns:p14="http://schemas.microsoft.com/office/powerpoint/2010/main" val="1543061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19E44-BC03-3A46-A683-4562AE22E172}" type="slidenum">
              <a:rPr lang="en-US" smtClean="0"/>
              <a:t>40</a:t>
            </a:fld>
            <a:endParaRPr lang="en-US"/>
          </a:p>
        </p:txBody>
      </p:sp>
    </p:spTree>
    <p:extLst>
      <p:ext uri="{BB962C8B-B14F-4D97-AF65-F5344CB8AC3E}">
        <p14:creationId xmlns:p14="http://schemas.microsoft.com/office/powerpoint/2010/main" val="1074093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6032" indent="-290161" eaLnBrk="0" hangingPunct="0">
              <a:spcBef>
                <a:spcPct val="30000"/>
              </a:spcBef>
              <a:defRPr sz="1200">
                <a:solidFill>
                  <a:schemeClr val="tx1"/>
                </a:solidFill>
                <a:latin typeface="Calibri" pitchFamily="34" charset="0"/>
              </a:defRPr>
            </a:lvl2pPr>
            <a:lvl3pPr marL="1163868" indent="-232129" eaLnBrk="0" hangingPunct="0">
              <a:spcBef>
                <a:spcPct val="30000"/>
              </a:spcBef>
              <a:defRPr sz="1200">
                <a:solidFill>
                  <a:schemeClr val="tx1"/>
                </a:solidFill>
                <a:latin typeface="Calibri" pitchFamily="34" charset="0"/>
              </a:defRPr>
            </a:lvl3pPr>
            <a:lvl4pPr marL="1629739" indent="-232129" eaLnBrk="0" hangingPunct="0">
              <a:spcBef>
                <a:spcPct val="30000"/>
              </a:spcBef>
              <a:defRPr sz="1200">
                <a:solidFill>
                  <a:schemeClr val="tx1"/>
                </a:solidFill>
                <a:latin typeface="Calibri" pitchFamily="34" charset="0"/>
              </a:defRPr>
            </a:lvl4pPr>
            <a:lvl5pPr marL="2095607" indent="-232129" eaLnBrk="0" hangingPunct="0">
              <a:spcBef>
                <a:spcPct val="30000"/>
              </a:spcBef>
              <a:defRPr sz="1200">
                <a:solidFill>
                  <a:schemeClr val="tx1"/>
                </a:solidFill>
                <a:latin typeface="Calibri" pitchFamily="34" charset="0"/>
              </a:defRPr>
            </a:lvl5pPr>
            <a:lvl6pPr marL="2559866" indent="-232129" eaLnBrk="0" fontAlgn="base" hangingPunct="0">
              <a:spcBef>
                <a:spcPct val="30000"/>
              </a:spcBef>
              <a:spcAft>
                <a:spcPct val="0"/>
              </a:spcAft>
              <a:defRPr sz="1200">
                <a:solidFill>
                  <a:schemeClr val="tx1"/>
                </a:solidFill>
                <a:latin typeface="Calibri" pitchFamily="34" charset="0"/>
              </a:defRPr>
            </a:lvl6pPr>
            <a:lvl7pPr marL="3024122" indent="-232129" eaLnBrk="0" fontAlgn="base" hangingPunct="0">
              <a:spcBef>
                <a:spcPct val="30000"/>
              </a:spcBef>
              <a:spcAft>
                <a:spcPct val="0"/>
              </a:spcAft>
              <a:defRPr sz="1200">
                <a:solidFill>
                  <a:schemeClr val="tx1"/>
                </a:solidFill>
                <a:latin typeface="Calibri" pitchFamily="34" charset="0"/>
              </a:defRPr>
            </a:lvl7pPr>
            <a:lvl8pPr marL="3488380" indent="-232129" eaLnBrk="0" fontAlgn="base" hangingPunct="0">
              <a:spcBef>
                <a:spcPct val="30000"/>
              </a:spcBef>
              <a:spcAft>
                <a:spcPct val="0"/>
              </a:spcAft>
              <a:defRPr sz="1200">
                <a:solidFill>
                  <a:schemeClr val="tx1"/>
                </a:solidFill>
                <a:latin typeface="Calibri" pitchFamily="34" charset="0"/>
              </a:defRPr>
            </a:lvl8pPr>
            <a:lvl9pPr marL="3952639" indent="-232129" eaLnBrk="0" fontAlgn="base" hangingPunct="0">
              <a:spcBef>
                <a:spcPct val="30000"/>
              </a:spcBef>
              <a:spcAft>
                <a:spcPct val="0"/>
              </a:spcAft>
              <a:defRPr sz="1200">
                <a:solidFill>
                  <a:schemeClr val="tx1"/>
                </a:solidFill>
                <a:latin typeface="Calibri" pitchFamily="34" charset="0"/>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AFF76A2A-04C9-4A3E-9396-586BF6B319BD}"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2227" name="Rectangle 2"/>
          <p:cNvSpPr>
            <a:spLocks noGrp="1" noRot="1" noChangeAspect="1" noChangeArrowheads="1" noTextEdit="1"/>
          </p:cNvSpPr>
          <p:nvPr>
            <p:ph type="sldImg"/>
          </p:nvPr>
        </p:nvSpPr>
        <p:spPr bwMode="auto">
          <a:xfrm>
            <a:off x="1585913" y="247650"/>
            <a:ext cx="3838575" cy="216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462987" y="2615878"/>
            <a:ext cx="6331352" cy="5926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906508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9353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0756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C8183-57C2-4C61-B1F5-B3403A7E7FA4}" type="slidenum">
              <a:rPr lang="en-US" smtClean="0"/>
              <a:t>45</a:t>
            </a:fld>
            <a:endParaRPr lang="en-US"/>
          </a:p>
        </p:txBody>
      </p:sp>
    </p:spTree>
    <p:extLst>
      <p:ext uri="{BB962C8B-B14F-4D97-AF65-F5344CB8AC3E}">
        <p14:creationId xmlns:p14="http://schemas.microsoft.com/office/powerpoint/2010/main" val="2752940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8195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5839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7892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6426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B1A0A-3491-A245-AC26-96E425707AF5}" type="slidenum">
              <a:rPr kumimoji="0" lang="aa-E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aa-E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71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0F10855-3AAA-6E41-9B5D-5E3C05991EB6}" type="slidenum">
              <a:rPr lang="en-US" smtClean="0"/>
              <a:t>51</a:t>
            </a:fld>
            <a:endParaRPr lang="en-US"/>
          </a:p>
        </p:txBody>
      </p:sp>
    </p:spTree>
    <p:extLst>
      <p:ext uri="{BB962C8B-B14F-4D97-AF65-F5344CB8AC3E}">
        <p14:creationId xmlns:p14="http://schemas.microsoft.com/office/powerpoint/2010/main" val="1508425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F10855-3AAA-6E41-9B5D-5E3C05991EB6}" type="slidenum">
              <a:rPr lang="en-US" smtClean="0"/>
              <a:t>52</a:t>
            </a:fld>
            <a:endParaRPr lang="en-US"/>
          </a:p>
        </p:txBody>
      </p:sp>
    </p:spTree>
    <p:extLst>
      <p:ext uri="{BB962C8B-B14F-4D97-AF65-F5344CB8AC3E}">
        <p14:creationId xmlns:p14="http://schemas.microsoft.com/office/powerpoint/2010/main" val="3646754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F10855-3AAA-6E41-9B5D-5E3C05991EB6}" type="slidenum">
              <a:rPr lang="en-US" smtClean="0"/>
              <a:t>53</a:t>
            </a:fld>
            <a:endParaRPr lang="en-US"/>
          </a:p>
        </p:txBody>
      </p:sp>
    </p:spTree>
    <p:extLst>
      <p:ext uri="{BB962C8B-B14F-4D97-AF65-F5344CB8AC3E}">
        <p14:creationId xmlns:p14="http://schemas.microsoft.com/office/powerpoint/2010/main" val="2212497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FF746A-9A42-BC49-B5AB-F8339C12B1B4}" type="slidenum">
              <a:rPr lang="en-US" smtClean="0"/>
              <a:pPr/>
              <a:t>54</a:t>
            </a:fld>
            <a:endParaRPr lang="en-US"/>
          </a:p>
        </p:txBody>
      </p:sp>
    </p:spTree>
    <p:extLst>
      <p:ext uri="{BB962C8B-B14F-4D97-AF65-F5344CB8AC3E}">
        <p14:creationId xmlns:p14="http://schemas.microsoft.com/office/powerpoint/2010/main" val="544104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10855-3AAA-6E41-9B5D-5E3C05991EB6}" type="slidenum">
              <a:rPr lang="en-US" smtClean="0"/>
              <a:t>55</a:t>
            </a:fld>
            <a:endParaRPr lang="en-US"/>
          </a:p>
        </p:txBody>
      </p:sp>
    </p:spTree>
    <p:extLst>
      <p:ext uri="{BB962C8B-B14F-4D97-AF65-F5344CB8AC3E}">
        <p14:creationId xmlns:p14="http://schemas.microsoft.com/office/powerpoint/2010/main" val="217846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19E44-BC03-3A46-A683-4562AE22E172}" type="slidenum">
              <a:rPr lang="en-US" smtClean="0"/>
              <a:t>56</a:t>
            </a:fld>
            <a:endParaRPr lang="en-US"/>
          </a:p>
        </p:txBody>
      </p:sp>
    </p:spTree>
    <p:extLst>
      <p:ext uri="{BB962C8B-B14F-4D97-AF65-F5344CB8AC3E}">
        <p14:creationId xmlns:p14="http://schemas.microsoft.com/office/powerpoint/2010/main" val="4194774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19E44-BC03-3A46-A683-4562AE22E172}" type="slidenum">
              <a:rPr lang="en-US" smtClean="0"/>
              <a:t>57</a:t>
            </a:fld>
            <a:endParaRPr lang="en-US"/>
          </a:p>
        </p:txBody>
      </p:sp>
    </p:spTree>
    <p:extLst>
      <p:ext uri="{BB962C8B-B14F-4D97-AF65-F5344CB8AC3E}">
        <p14:creationId xmlns:p14="http://schemas.microsoft.com/office/powerpoint/2010/main" val="1987985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19E44-BC03-3A46-A683-4562AE22E172}" type="slidenum">
              <a:rPr lang="en-US" smtClean="0"/>
              <a:t>58</a:t>
            </a:fld>
            <a:endParaRPr lang="en-US"/>
          </a:p>
        </p:txBody>
      </p:sp>
    </p:spTree>
    <p:extLst>
      <p:ext uri="{BB962C8B-B14F-4D97-AF65-F5344CB8AC3E}">
        <p14:creationId xmlns:p14="http://schemas.microsoft.com/office/powerpoint/2010/main" val="3843558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19E44-BC03-3A46-A683-4562AE22E172}" type="slidenum">
              <a:rPr lang="en-US" smtClean="0"/>
              <a:t>59</a:t>
            </a:fld>
            <a:endParaRPr lang="en-US"/>
          </a:p>
        </p:txBody>
      </p:sp>
    </p:spTree>
    <p:extLst>
      <p:ext uri="{BB962C8B-B14F-4D97-AF65-F5344CB8AC3E}">
        <p14:creationId xmlns:p14="http://schemas.microsoft.com/office/powerpoint/2010/main" val="485764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19E44-BC03-3A46-A683-4562AE22E172}" type="slidenum">
              <a:rPr lang="en-US" smtClean="0"/>
              <a:t>60</a:t>
            </a:fld>
            <a:endParaRPr lang="en-US"/>
          </a:p>
        </p:txBody>
      </p:sp>
    </p:spTree>
    <p:extLst>
      <p:ext uri="{BB962C8B-B14F-4D97-AF65-F5344CB8AC3E}">
        <p14:creationId xmlns:p14="http://schemas.microsoft.com/office/powerpoint/2010/main" val="1907083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a4f19622ac_2_1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a4f19622ac_2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471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B1A0A-3491-A245-AC26-96E425707AF5}" type="slidenum">
              <a:rPr kumimoji="0" lang="aa-E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aa-E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70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a4f19622ac_2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a4f19622ac_2_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1677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A48DDD-33A3-B045-9166-90A0DE116DB1}" type="slidenum">
              <a:rPr lang="en-US" smtClean="0"/>
              <a:t>17</a:t>
            </a:fld>
            <a:endParaRPr lang="en-US"/>
          </a:p>
        </p:txBody>
      </p:sp>
    </p:spTree>
    <p:extLst>
      <p:ext uri="{BB962C8B-B14F-4D97-AF65-F5344CB8AC3E}">
        <p14:creationId xmlns:p14="http://schemas.microsoft.com/office/powerpoint/2010/main" val="785496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a4f19622a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a4f19622a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842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4f19622a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4f19622a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040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5AB58-D3BA-9844-8C5E-E69C9DEABE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83763B-DB5D-6C47-9961-162225C231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6A167A-23F4-FE4A-96A9-F7C60ACEDE23}"/>
              </a:ext>
            </a:extLst>
          </p:cNvPr>
          <p:cNvSpPr>
            <a:spLocks noGrp="1"/>
          </p:cNvSpPr>
          <p:nvPr>
            <p:ph type="dt" sz="half" idx="10"/>
          </p:nvPr>
        </p:nvSpPr>
        <p:spPr/>
        <p:txBody>
          <a:bodyPr/>
          <a:lstStyle/>
          <a:p>
            <a:fld id="{9F077EB2-27B5-5C44-B705-8F58BE97281F}" type="datetimeFigureOut">
              <a:rPr lang="en-US" smtClean="0"/>
              <a:t>10/28/2020</a:t>
            </a:fld>
            <a:endParaRPr lang="en-US"/>
          </a:p>
        </p:txBody>
      </p:sp>
      <p:sp>
        <p:nvSpPr>
          <p:cNvPr id="5" name="Footer Placeholder 4">
            <a:extLst>
              <a:ext uri="{FF2B5EF4-FFF2-40B4-BE49-F238E27FC236}">
                <a16:creationId xmlns:a16="http://schemas.microsoft.com/office/drawing/2014/main" id="{22BAC837-6DCB-A24A-8ACD-3B99E12B0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AC4C7-165A-A249-875B-E0E719F3277A}"/>
              </a:ext>
            </a:extLst>
          </p:cNvPr>
          <p:cNvSpPr>
            <a:spLocks noGrp="1"/>
          </p:cNvSpPr>
          <p:nvPr>
            <p:ph type="sldNum" sz="quarter" idx="12"/>
          </p:nvPr>
        </p:nvSpPr>
        <p:spPr/>
        <p:txBody>
          <a:bodyPr/>
          <a:lstStyle/>
          <a:p>
            <a:fld id="{2C9B89CA-1101-7840-AAB5-6960C3F86EDF}" type="slidenum">
              <a:rPr lang="en-US" smtClean="0"/>
              <a:t>‹#›</a:t>
            </a:fld>
            <a:endParaRPr lang="en-US"/>
          </a:p>
        </p:txBody>
      </p:sp>
    </p:spTree>
    <p:extLst>
      <p:ext uri="{BB962C8B-B14F-4D97-AF65-F5344CB8AC3E}">
        <p14:creationId xmlns:p14="http://schemas.microsoft.com/office/powerpoint/2010/main" val="407467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A7A9-9BA1-F747-B0D1-7BC078C1EE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C9E998-BEA1-F747-97AB-FB39876A51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7EF49-CB30-7A43-8BB1-952BE78FCBE0}"/>
              </a:ext>
            </a:extLst>
          </p:cNvPr>
          <p:cNvSpPr>
            <a:spLocks noGrp="1"/>
          </p:cNvSpPr>
          <p:nvPr>
            <p:ph type="dt" sz="half" idx="10"/>
          </p:nvPr>
        </p:nvSpPr>
        <p:spPr/>
        <p:txBody>
          <a:bodyPr/>
          <a:lstStyle/>
          <a:p>
            <a:fld id="{9F077EB2-27B5-5C44-B705-8F58BE97281F}" type="datetimeFigureOut">
              <a:rPr lang="en-US" smtClean="0"/>
              <a:t>10/28/2020</a:t>
            </a:fld>
            <a:endParaRPr lang="en-US"/>
          </a:p>
        </p:txBody>
      </p:sp>
      <p:sp>
        <p:nvSpPr>
          <p:cNvPr id="5" name="Footer Placeholder 4">
            <a:extLst>
              <a:ext uri="{FF2B5EF4-FFF2-40B4-BE49-F238E27FC236}">
                <a16:creationId xmlns:a16="http://schemas.microsoft.com/office/drawing/2014/main" id="{95FB5C25-61EA-9D48-AAD0-13628180E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4217F-30AD-2A41-A79E-403C9179CCBA}"/>
              </a:ext>
            </a:extLst>
          </p:cNvPr>
          <p:cNvSpPr>
            <a:spLocks noGrp="1"/>
          </p:cNvSpPr>
          <p:nvPr>
            <p:ph type="sldNum" sz="quarter" idx="12"/>
          </p:nvPr>
        </p:nvSpPr>
        <p:spPr/>
        <p:txBody>
          <a:bodyPr/>
          <a:lstStyle/>
          <a:p>
            <a:fld id="{2C9B89CA-1101-7840-AAB5-6960C3F86EDF}" type="slidenum">
              <a:rPr lang="en-US" smtClean="0"/>
              <a:t>‹#›</a:t>
            </a:fld>
            <a:endParaRPr lang="en-US"/>
          </a:p>
        </p:txBody>
      </p:sp>
    </p:spTree>
    <p:extLst>
      <p:ext uri="{BB962C8B-B14F-4D97-AF65-F5344CB8AC3E}">
        <p14:creationId xmlns:p14="http://schemas.microsoft.com/office/powerpoint/2010/main" val="3539771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18DB21-1327-0B49-8E6B-F6F5E58CF1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FBB09E-1408-7940-BC50-1C4B80F6499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50AE3-E083-DC41-997E-BEDF4E1384CB}"/>
              </a:ext>
            </a:extLst>
          </p:cNvPr>
          <p:cNvSpPr>
            <a:spLocks noGrp="1"/>
          </p:cNvSpPr>
          <p:nvPr>
            <p:ph type="dt" sz="half" idx="10"/>
          </p:nvPr>
        </p:nvSpPr>
        <p:spPr/>
        <p:txBody>
          <a:bodyPr/>
          <a:lstStyle/>
          <a:p>
            <a:fld id="{9F077EB2-27B5-5C44-B705-8F58BE97281F}" type="datetimeFigureOut">
              <a:rPr lang="en-US" smtClean="0"/>
              <a:t>10/28/2020</a:t>
            </a:fld>
            <a:endParaRPr lang="en-US"/>
          </a:p>
        </p:txBody>
      </p:sp>
      <p:sp>
        <p:nvSpPr>
          <p:cNvPr id="5" name="Footer Placeholder 4">
            <a:extLst>
              <a:ext uri="{FF2B5EF4-FFF2-40B4-BE49-F238E27FC236}">
                <a16:creationId xmlns:a16="http://schemas.microsoft.com/office/drawing/2014/main" id="{CC3EC6E7-41AA-7045-B21B-8C1D9D900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5B730-9367-3B48-81B0-D1FC9B9CDCDE}"/>
              </a:ext>
            </a:extLst>
          </p:cNvPr>
          <p:cNvSpPr>
            <a:spLocks noGrp="1"/>
          </p:cNvSpPr>
          <p:nvPr>
            <p:ph type="sldNum" sz="quarter" idx="12"/>
          </p:nvPr>
        </p:nvSpPr>
        <p:spPr/>
        <p:txBody>
          <a:bodyPr/>
          <a:lstStyle/>
          <a:p>
            <a:fld id="{2C9B89CA-1101-7840-AAB5-6960C3F86EDF}" type="slidenum">
              <a:rPr lang="en-US" smtClean="0"/>
              <a:t>‹#›</a:t>
            </a:fld>
            <a:endParaRPr lang="en-US"/>
          </a:p>
        </p:txBody>
      </p:sp>
    </p:spTree>
    <p:extLst>
      <p:ext uri="{BB962C8B-B14F-4D97-AF65-F5344CB8AC3E}">
        <p14:creationId xmlns:p14="http://schemas.microsoft.com/office/powerpoint/2010/main" val="395354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89879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ed_1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5C0A5D-961D-4DC4-8E2C-036C143E8993}"/>
              </a:ext>
            </a:extLst>
          </p:cNvPr>
          <p:cNvSpPr/>
          <p:nvPr userDrawn="1"/>
        </p:nvSpPr>
        <p:spPr>
          <a:xfrm>
            <a:off x="181546" y="141402"/>
            <a:ext cx="12010454"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819" tIns="38409" rIns="76819" bIns="38409" rtlCol="0" anchor="ctr"/>
          <a:lstStyle/>
          <a:p>
            <a:pPr algn="ctr"/>
            <a:endParaRPr lang="en-US" sz="1266"/>
          </a:p>
        </p:txBody>
      </p:sp>
      <p:sp>
        <p:nvSpPr>
          <p:cNvPr id="7" name="Title 1">
            <a:extLst>
              <a:ext uri="{FF2B5EF4-FFF2-40B4-BE49-F238E27FC236}">
                <a16:creationId xmlns:a16="http://schemas.microsoft.com/office/drawing/2014/main" id="{51636FED-851B-417D-99DA-F691799A789D}"/>
              </a:ext>
            </a:extLst>
          </p:cNvPr>
          <p:cNvSpPr>
            <a:spLocks noGrp="1"/>
          </p:cNvSpPr>
          <p:nvPr>
            <p:ph type="title"/>
          </p:nvPr>
        </p:nvSpPr>
        <p:spPr>
          <a:xfrm>
            <a:off x="329270" y="141403"/>
            <a:ext cx="10243948" cy="914400"/>
          </a:xfrm>
          <a:prstGeom prst="rect">
            <a:avLst/>
          </a:prstGeom>
        </p:spPr>
        <p:txBody>
          <a:bodyPr lIns="0" tIns="0" rIns="0" bIns="0" anchor="ctr" anchorCtr="0"/>
          <a:lstStyle>
            <a:lvl1pPr>
              <a:defRPr>
                <a:solidFill>
                  <a:schemeClr val="bg1"/>
                </a:solidFill>
              </a:defRPr>
            </a:lvl1pPr>
          </a:lstStyle>
          <a:p>
            <a:r>
              <a:rPr lang="en-US"/>
              <a:t>Click to edit Master title style</a:t>
            </a:r>
            <a:endParaRPr lang="en-US" dirty="0"/>
          </a:p>
        </p:txBody>
      </p:sp>
      <p:sp>
        <p:nvSpPr>
          <p:cNvPr id="8" name="Content Placeholder 5">
            <a:extLst>
              <a:ext uri="{FF2B5EF4-FFF2-40B4-BE49-F238E27FC236}">
                <a16:creationId xmlns:a16="http://schemas.microsoft.com/office/drawing/2014/main" id="{C66A2469-3358-401F-B8D4-FD544ACE6F07}"/>
              </a:ext>
            </a:extLst>
          </p:cNvPr>
          <p:cNvSpPr>
            <a:spLocks noGrp="1"/>
          </p:cNvSpPr>
          <p:nvPr>
            <p:ph sz="quarter" idx="12"/>
          </p:nvPr>
        </p:nvSpPr>
        <p:spPr>
          <a:xfrm>
            <a:off x="329270" y="1239839"/>
            <a:ext cx="10241471" cy="4703761"/>
          </a:xfrm>
          <a:prstGeom prst="rect">
            <a:avLst/>
          </a:prstGeom>
        </p:spPr>
        <p:txBody>
          <a:bodyPr lIns="0" tIns="0" rIns="0" bIns="0"/>
          <a:lstStyle>
            <a:lvl1pPr>
              <a:lnSpc>
                <a:spcPct val="100000"/>
              </a:lnSpc>
              <a:spcAft>
                <a:spcPts val="504"/>
              </a:spcAft>
              <a:defRPr sz="1547"/>
            </a:lvl1pPr>
            <a:lvl2pPr>
              <a:lnSpc>
                <a:spcPct val="100000"/>
              </a:lnSpc>
              <a:spcAft>
                <a:spcPts val="504"/>
              </a:spcAft>
              <a:defRPr sz="1547"/>
            </a:lvl2pPr>
            <a:lvl3pPr>
              <a:lnSpc>
                <a:spcPct val="100000"/>
              </a:lnSpc>
              <a:spcAft>
                <a:spcPts val="504"/>
              </a:spcAft>
              <a:defRPr sz="1547"/>
            </a:lvl3pPr>
            <a:lvl4pPr>
              <a:lnSpc>
                <a:spcPct val="100000"/>
              </a:lnSpc>
              <a:spcAft>
                <a:spcPts val="504"/>
              </a:spcAft>
              <a:defRPr sz="1547"/>
            </a:lvl4pPr>
            <a:lvl5pPr>
              <a:lnSpc>
                <a:spcPct val="100000"/>
              </a:lnSpc>
              <a:spcAft>
                <a:spcPts val="504"/>
              </a:spcAft>
              <a:defRPr sz="1547"/>
            </a:lvl5pPr>
            <a:lvl6pPr>
              <a:lnSpc>
                <a:spcPct val="100000"/>
              </a:lnSpc>
              <a:spcAft>
                <a:spcPts val="504"/>
              </a:spcAft>
              <a:defRPr sz="1547"/>
            </a:lvl6pPr>
            <a:lvl7pPr>
              <a:lnSpc>
                <a:spcPct val="100000"/>
              </a:lnSpc>
              <a:spcAft>
                <a:spcPts val="504"/>
              </a:spcAft>
              <a:defRPr sz="1547"/>
            </a:lvl7pPr>
            <a:lvl8pPr>
              <a:lnSpc>
                <a:spcPct val="100000"/>
              </a:lnSpc>
              <a:spcAft>
                <a:spcPts val="504"/>
              </a:spcAft>
              <a:defRPr sz="1547"/>
            </a:lvl8pPr>
            <a:lvl9pPr>
              <a:lnSpc>
                <a:spcPct val="100000"/>
              </a:lnSpc>
              <a:spcAft>
                <a:spcPts val="504"/>
              </a:spcAft>
              <a:defRPr sz="154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4233E7BD-F178-4ECD-A438-4522AB45CDC6}"/>
              </a:ext>
            </a:extLst>
          </p:cNvPr>
          <p:cNvSpPr>
            <a:spLocks noGrp="1"/>
          </p:cNvSpPr>
          <p:nvPr>
            <p:ph type="sldNum" sz="quarter" idx="4"/>
          </p:nvPr>
        </p:nvSpPr>
        <p:spPr>
          <a:xfrm>
            <a:off x="6014868" y="6574817"/>
            <a:ext cx="161629" cy="119023"/>
          </a:xfrm>
          <a:prstGeom prst="rect">
            <a:avLst/>
          </a:prstGeom>
        </p:spPr>
        <p:txBody>
          <a:bodyPr vert="horz" lIns="0" tIns="0" rIns="0" bIns="0" rtlCol="0" anchor="b" anchorCtr="0"/>
          <a:lstStyle>
            <a:lvl1pPr marL="0" algn="ctr" defTabSz="768154" rtl="0" eaLnBrk="1" latinLnBrk="0" hangingPunct="1">
              <a:defRPr lang="en-US" sz="773" b="0" kern="1200" smtClean="0">
                <a:solidFill>
                  <a:schemeClr val="tx1"/>
                </a:solidFill>
                <a:latin typeface="Arial" panose="020B0604020202020204" pitchFamily="34" charset="0"/>
                <a:ea typeface="+mn-ea"/>
                <a:cs typeface="Arial" panose="020B0604020202020204" pitchFamily="34" charset="0"/>
              </a:defRPr>
            </a:lvl1pPr>
            <a:lvl2pPr marL="0" algn="ctr">
              <a:defRPr sz="773">
                <a:solidFill>
                  <a:schemeClr val="tx1"/>
                </a:solidFill>
              </a:defRPr>
            </a:lvl2pPr>
            <a:lvl3pPr marL="0" algn="ctr">
              <a:defRPr sz="773">
                <a:solidFill>
                  <a:schemeClr val="tx1"/>
                </a:solidFill>
              </a:defRPr>
            </a:lvl3pPr>
            <a:lvl4pPr marL="0" algn="ctr">
              <a:defRPr sz="773">
                <a:solidFill>
                  <a:schemeClr val="tx1"/>
                </a:solidFill>
              </a:defRPr>
            </a:lvl4pPr>
            <a:lvl5pPr marL="0" algn="ctr">
              <a:defRPr sz="773">
                <a:solidFill>
                  <a:schemeClr val="tx1"/>
                </a:solidFill>
              </a:defRPr>
            </a:lvl5pPr>
            <a:lvl6pPr marL="0" algn="ctr">
              <a:defRPr sz="773">
                <a:solidFill>
                  <a:schemeClr val="tx1"/>
                </a:solidFill>
              </a:defRPr>
            </a:lvl6pPr>
            <a:lvl7pPr marL="0" algn="ctr">
              <a:defRPr sz="773">
                <a:solidFill>
                  <a:schemeClr val="tx1"/>
                </a:solidFill>
              </a:defRPr>
            </a:lvl7pPr>
            <a:lvl8pPr marL="0" algn="ctr">
              <a:defRPr sz="773">
                <a:solidFill>
                  <a:schemeClr val="tx1"/>
                </a:solidFill>
              </a:defRPr>
            </a:lvl8pPr>
            <a:lvl9pPr marL="0" algn="ctr">
              <a:defRPr sz="773">
                <a:solidFill>
                  <a:schemeClr val="tx1"/>
                </a:solidFill>
              </a:defRPr>
            </a:lvl9pPr>
          </a:lstStyle>
          <a:p>
            <a:fld id="{D97432DB-D5F9-4719-ABFF-F75ADEAB889B}" type="slidenum">
              <a:rPr lang="en-US" smtClean="0"/>
              <a:pPr/>
              <a:t>‹#›</a:t>
            </a:fld>
            <a:endParaRPr lang="en-US" dirty="0"/>
          </a:p>
        </p:txBody>
      </p:sp>
      <p:sp>
        <p:nvSpPr>
          <p:cNvPr id="11" name="Footer Placeholder 7">
            <a:extLst>
              <a:ext uri="{FF2B5EF4-FFF2-40B4-BE49-F238E27FC236}">
                <a16:creationId xmlns:a16="http://schemas.microsoft.com/office/drawing/2014/main" id="{DE9F99D2-8F8F-4303-8526-4D6E93BE28D3}"/>
              </a:ext>
            </a:extLst>
          </p:cNvPr>
          <p:cNvSpPr>
            <a:spLocks noGrp="1"/>
          </p:cNvSpPr>
          <p:nvPr>
            <p:ph type="ftr" sz="quarter" idx="3"/>
          </p:nvPr>
        </p:nvSpPr>
        <p:spPr>
          <a:xfrm>
            <a:off x="329270" y="6537901"/>
            <a:ext cx="5487829" cy="155938"/>
          </a:xfrm>
          <a:prstGeom prst="rect">
            <a:avLst/>
          </a:prstGeom>
        </p:spPr>
        <p:txBody>
          <a:bodyPr lIns="0" tIns="0" rIns="0" bIns="0" anchor="b" anchorCtr="0"/>
          <a:lstStyle>
            <a:lvl1pPr marL="0" algn="l" defTabSz="768154" rtl="0" eaLnBrk="1" latinLnBrk="0" hangingPunct="1">
              <a:defRPr lang="en-US" sz="773" b="0" kern="1200" smtClean="0">
                <a:solidFill>
                  <a:schemeClr val="tx1"/>
                </a:solidFill>
                <a:latin typeface="Arial" panose="020B0604020202020204" pitchFamily="34" charset="0"/>
                <a:ea typeface="+mn-ea"/>
                <a:cs typeface="Arial" panose="020B0604020202020204" pitchFamily="34" charset="0"/>
              </a:defRPr>
            </a:lvl1pPr>
            <a:lvl2pPr marL="0">
              <a:defRPr sz="773" b="0">
                <a:solidFill>
                  <a:schemeClr val="tx1"/>
                </a:solidFill>
              </a:defRPr>
            </a:lvl2pPr>
            <a:lvl3pPr marL="0">
              <a:defRPr sz="773" b="0">
                <a:solidFill>
                  <a:schemeClr val="tx1"/>
                </a:solidFill>
              </a:defRPr>
            </a:lvl3pPr>
            <a:lvl4pPr marL="0">
              <a:defRPr sz="773" b="0">
                <a:solidFill>
                  <a:schemeClr val="tx1"/>
                </a:solidFill>
              </a:defRPr>
            </a:lvl4pPr>
            <a:lvl5pPr marL="0">
              <a:defRPr sz="773" b="0">
                <a:solidFill>
                  <a:schemeClr val="tx1"/>
                </a:solidFill>
              </a:defRPr>
            </a:lvl5pPr>
            <a:lvl6pPr marL="0">
              <a:defRPr sz="773" b="0">
                <a:solidFill>
                  <a:schemeClr val="tx1"/>
                </a:solidFill>
              </a:defRPr>
            </a:lvl6pPr>
            <a:lvl7pPr marL="0">
              <a:defRPr sz="773" b="0">
                <a:solidFill>
                  <a:schemeClr val="tx1"/>
                </a:solidFill>
              </a:defRPr>
            </a:lvl7pPr>
            <a:lvl8pPr marL="0">
              <a:defRPr sz="773" b="0">
                <a:solidFill>
                  <a:schemeClr val="tx1"/>
                </a:solidFill>
              </a:defRPr>
            </a:lvl8pPr>
            <a:lvl9pPr marL="0">
              <a:defRPr sz="773" b="0">
                <a:solidFill>
                  <a:schemeClr val="tx1"/>
                </a:solidFill>
              </a:defRPr>
            </a:lvl9pPr>
          </a:lstStyle>
          <a:p>
            <a:r>
              <a:rPr lang="en-US"/>
              <a:t>Modify with Insert &gt; Header &amp; Footer</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2330" y="6412861"/>
            <a:ext cx="5167613" cy="337897"/>
          </a:xfrm>
          <a:prstGeom prst="rect">
            <a:avLst/>
          </a:prstGeom>
        </p:spPr>
      </p:pic>
    </p:spTree>
    <p:extLst>
      <p:ext uri="{BB962C8B-B14F-4D97-AF65-F5344CB8AC3E}">
        <p14:creationId xmlns:p14="http://schemas.microsoft.com/office/powerpoint/2010/main" val="1522591679"/>
      </p:ext>
    </p:extLst>
  </p:cSld>
  <p:clrMapOvr>
    <a:masterClrMapping/>
  </p:clrMapOvr>
  <p:hf hdr="0"/>
  <p:extLst>
    <p:ext uri="{DCECCB84-F9BA-43D5-87BE-67443E8EF086}">
      <p15:sldGuideLst xmlns:p15="http://schemas.microsoft.com/office/powerpoint/2012/main">
        <p15:guide id="1" pos="66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Content Placeholder 6"/>
          <p:cNvSpPr>
            <a:spLocks noGrp="1"/>
          </p:cNvSpPr>
          <p:nvPr>
            <p:ph sz="quarter" idx="12" hasCustomPrompt="1"/>
          </p:nvPr>
        </p:nvSpPr>
        <p:spPr>
          <a:xfrm>
            <a:off x="761755" y="1735411"/>
            <a:ext cx="10515599" cy="4275921"/>
          </a:xfrm>
          <a:prstGeom prst="rect">
            <a:avLst/>
          </a:prstGeom>
        </p:spPr>
        <p:txBody>
          <a:bodyPr>
            <a:normAutofit/>
          </a:bodyPr>
          <a:lstStyle>
            <a:lvl1pPr marL="0" indent="0">
              <a:lnSpc>
                <a:spcPct val="120000"/>
              </a:lnSpc>
              <a:spcBef>
                <a:spcPts val="600"/>
              </a:spcBef>
              <a:buClr>
                <a:srgbClr val="005BBB"/>
              </a:buClr>
              <a:buFontTx/>
              <a:buNone/>
              <a:defRPr sz="1600" b="0" i="0">
                <a:solidFill>
                  <a:srgbClr val="1D4F91"/>
                </a:solidFill>
                <a:latin typeface="Arial" panose="020B0604020202020204" pitchFamily="34" charset="0"/>
                <a:ea typeface="Arial" panose="020B0604020202020204" pitchFamily="34" charset="0"/>
                <a:cs typeface="Arial" panose="020B0604020202020204" pitchFamily="34" charset="0"/>
              </a:defRPr>
            </a:lvl1pPr>
            <a:lvl2pPr marL="552450" indent="-209550">
              <a:lnSpc>
                <a:spcPct val="120000"/>
              </a:lnSpc>
              <a:buClr>
                <a:srgbClr val="005BBB"/>
              </a:buClr>
              <a:buFont typeface="Arial" charset="0"/>
              <a:buChar char="•"/>
              <a:tabLst/>
              <a:defRPr sz="1600" b="0" i="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2pPr>
            <a:lvl3pPr marL="857250" marR="0" indent="-171450" algn="l" defTabSz="685800" rtl="0" eaLnBrk="1" fontAlgn="auto" latinLnBrk="0" hangingPunct="1">
              <a:lnSpc>
                <a:spcPct val="120000"/>
              </a:lnSpc>
              <a:spcBef>
                <a:spcPts val="375"/>
              </a:spcBef>
              <a:spcAft>
                <a:spcPts val="0"/>
              </a:spcAft>
              <a:buClr>
                <a:srgbClr val="005BBB"/>
              </a:buClr>
              <a:buSzTx/>
              <a:buFont typeface="LucidaGrande" charset="0"/>
              <a:buChar char="-"/>
              <a:tabLst>
                <a:tab pos="857250" algn="l"/>
              </a:tabLst>
              <a:defRPr sz="1600" b="0" i="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p:txBody>
      </p:sp>
      <p:sp>
        <p:nvSpPr>
          <p:cNvPr id="7" name="Title 1"/>
          <p:cNvSpPr>
            <a:spLocks noGrp="1"/>
          </p:cNvSpPr>
          <p:nvPr>
            <p:ph type="title" hasCustomPrompt="1"/>
          </p:nvPr>
        </p:nvSpPr>
        <p:spPr>
          <a:xfrm>
            <a:off x="761755" y="733088"/>
            <a:ext cx="10515600" cy="86843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title</a:t>
            </a:r>
          </a:p>
        </p:txBody>
      </p:sp>
      <p:sp>
        <p:nvSpPr>
          <p:cNvPr id="9" name="Slide Number Placeholder 4">
            <a:extLst>
              <a:ext uri="{FF2B5EF4-FFF2-40B4-BE49-F238E27FC236}">
                <a16:creationId xmlns:a16="http://schemas.microsoft.com/office/drawing/2014/main" id="{AE5F231E-627F-D347-813F-24EE8B027F4B}"/>
              </a:ext>
            </a:extLst>
          </p:cNvPr>
          <p:cNvSpPr>
            <a:spLocks noGrp="1"/>
          </p:cNvSpPr>
          <p:nvPr>
            <p:ph type="sldNum" sz="quarter" idx="4"/>
          </p:nvPr>
        </p:nvSpPr>
        <p:spPr>
          <a:xfrm>
            <a:off x="8432555" y="6437964"/>
            <a:ext cx="28448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F3CF64-7C58-ED48-B151-C0AF0EEF3592}" type="slidenum">
              <a:rPr lang="en-US" smtClean="0"/>
              <a:pPr/>
              <a:t>‹#›</a:t>
            </a:fld>
            <a:endParaRPr lang="en-US" dirty="0"/>
          </a:p>
        </p:txBody>
      </p:sp>
    </p:spTree>
    <p:extLst>
      <p:ext uri="{BB962C8B-B14F-4D97-AF65-F5344CB8AC3E}">
        <p14:creationId xmlns:p14="http://schemas.microsoft.com/office/powerpoint/2010/main" val="2429530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D988A6-B486-F242-9DB9-843DDD18A8E0}" type="datetimeFigureOut">
              <a:rPr lang="aa-ET" smtClean="0"/>
              <a:t>10/28/2020</a:t>
            </a:fld>
            <a:endParaRPr lang="aa-ET"/>
          </a:p>
        </p:txBody>
      </p:sp>
      <p:sp>
        <p:nvSpPr>
          <p:cNvPr id="5" name="Footer Placeholder 4"/>
          <p:cNvSpPr>
            <a:spLocks noGrp="1"/>
          </p:cNvSpPr>
          <p:nvPr>
            <p:ph type="ftr" sz="quarter" idx="11"/>
          </p:nvPr>
        </p:nvSpPr>
        <p:spPr/>
        <p:txBody>
          <a:bodyPr/>
          <a:lstStyle/>
          <a:p>
            <a:endParaRPr lang="aa-ET"/>
          </a:p>
        </p:txBody>
      </p:sp>
      <p:sp>
        <p:nvSpPr>
          <p:cNvPr id="6" name="Slide Number Placeholder 5"/>
          <p:cNvSpPr>
            <a:spLocks noGrp="1"/>
          </p:cNvSpPr>
          <p:nvPr>
            <p:ph type="sldNum" sz="quarter" idx="12"/>
          </p:nvPr>
        </p:nvSpPr>
        <p:spPr/>
        <p:txBody>
          <a:bodyPr/>
          <a:lstStyle/>
          <a:p>
            <a:fld id="{71114D96-50BD-F842-A17B-D51B1C00112C}" type="slidenum">
              <a:rPr lang="aa-ET" smtClean="0"/>
              <a:t>‹#›</a:t>
            </a:fld>
            <a:endParaRPr lang="aa-ET"/>
          </a:p>
        </p:txBody>
      </p:sp>
    </p:spTree>
    <p:extLst>
      <p:ext uri="{BB962C8B-B14F-4D97-AF65-F5344CB8AC3E}">
        <p14:creationId xmlns:p14="http://schemas.microsoft.com/office/powerpoint/2010/main" val="2987959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7" name="Picture 6" descr="A group of people looking at the camera&#10;&#10;Description automatically generated">
            <a:extLst>
              <a:ext uri="{FF2B5EF4-FFF2-40B4-BE49-F238E27FC236}">
                <a16:creationId xmlns:a16="http://schemas.microsoft.com/office/drawing/2014/main" id="{27B90262-2E04-5249-BF1E-F31AB76AEDD1}"/>
              </a:ext>
            </a:extLst>
          </p:cNvPr>
          <p:cNvPicPr>
            <a:picLocks noChangeAspect="1"/>
          </p:cNvPicPr>
          <p:nvPr userDrawn="1"/>
        </p:nvPicPr>
        <p:blipFill>
          <a:blip r:embed="rId2"/>
          <a:stretch>
            <a:fillRect/>
          </a:stretch>
        </p:blipFill>
        <p:spPr>
          <a:xfrm>
            <a:off x="0" y="3048"/>
            <a:ext cx="12192000" cy="6851904"/>
          </a:xfrm>
          <a:prstGeom prst="rect">
            <a:avLst/>
          </a:prstGeom>
        </p:spPr>
      </p:pic>
      <p:sp>
        <p:nvSpPr>
          <p:cNvPr id="9" name="Text Placeholder 5">
            <a:extLst>
              <a:ext uri="{FF2B5EF4-FFF2-40B4-BE49-F238E27FC236}">
                <a16:creationId xmlns:a16="http://schemas.microsoft.com/office/drawing/2014/main" id="{16506DC0-0080-A940-AD4B-0B33B74192C2}"/>
              </a:ext>
            </a:extLst>
          </p:cNvPr>
          <p:cNvSpPr>
            <a:spLocks noGrp="1"/>
          </p:cNvSpPr>
          <p:nvPr>
            <p:ph type="body" sz="quarter" idx="11" hasCustomPrompt="1"/>
          </p:nvPr>
        </p:nvSpPr>
        <p:spPr>
          <a:xfrm>
            <a:off x="758813" y="3505738"/>
            <a:ext cx="8851392" cy="1154152"/>
          </a:xfrm>
          <a:prstGeom prst="rect">
            <a:avLst/>
          </a:prstGeom>
        </p:spPr>
        <p:txBody>
          <a:bodyPr lIns="0">
            <a:normAutofit/>
          </a:bodyPr>
          <a:lstStyle>
            <a:lvl1pPr marL="0" indent="0">
              <a:lnSpc>
                <a:spcPct val="90000"/>
              </a:lnSpc>
              <a:spcBef>
                <a:spcPts val="0"/>
              </a:spcBef>
              <a:buNone/>
              <a:defRPr sz="32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0" name="Text Placeholder 11">
            <a:extLst>
              <a:ext uri="{FF2B5EF4-FFF2-40B4-BE49-F238E27FC236}">
                <a16:creationId xmlns:a16="http://schemas.microsoft.com/office/drawing/2014/main" id="{4A7FDD61-5EE2-FF40-A2EC-474933D144E0}"/>
              </a:ext>
            </a:extLst>
          </p:cNvPr>
          <p:cNvSpPr>
            <a:spLocks noGrp="1"/>
          </p:cNvSpPr>
          <p:nvPr>
            <p:ph type="body" sz="quarter" idx="12" hasCustomPrompt="1"/>
          </p:nvPr>
        </p:nvSpPr>
        <p:spPr>
          <a:xfrm>
            <a:off x="758813" y="4762500"/>
            <a:ext cx="8851392" cy="769370"/>
          </a:xfrm>
          <a:prstGeom prst="rect">
            <a:avLst/>
          </a:prstGeom>
          <a:noFill/>
          <a:ln>
            <a:noFill/>
          </a:ln>
        </p:spPr>
        <p:txBody>
          <a:bodyPr lIns="0" anchor="t" anchorCtr="0">
            <a:normAutofit/>
          </a:bodyPr>
          <a:lstStyle>
            <a:lvl1pPr marL="0" indent="0" algn="l">
              <a:spcBef>
                <a:spcPts val="0"/>
              </a:spcBef>
              <a:buNone/>
              <a:defRPr sz="2000" b="0" i="0" baseline="0">
                <a:solidFill>
                  <a:schemeClr val="bg1"/>
                </a:solidFill>
                <a:latin typeface="Arial" panose="020B0604020202020204" pitchFamily="34" charset="0"/>
                <a:cs typeface="Arial" panose="020B0604020202020204" pitchFamily="34" charset="0"/>
              </a:defRPr>
            </a:lvl1pPr>
          </a:lstStyle>
          <a:p>
            <a:pPr lvl="0"/>
            <a:r>
              <a:rPr lang="en-US" dirty="0"/>
              <a:t>Author Name  </a:t>
            </a:r>
          </a:p>
        </p:txBody>
      </p:sp>
      <p:sp>
        <p:nvSpPr>
          <p:cNvPr id="11" name="Title 1">
            <a:extLst>
              <a:ext uri="{FF2B5EF4-FFF2-40B4-BE49-F238E27FC236}">
                <a16:creationId xmlns:a16="http://schemas.microsoft.com/office/drawing/2014/main" id="{676DFC7D-A607-4742-9DC5-90E630FA86A0}"/>
              </a:ext>
            </a:extLst>
          </p:cNvPr>
          <p:cNvSpPr>
            <a:spLocks noGrp="1"/>
          </p:cNvSpPr>
          <p:nvPr>
            <p:ph type="ctrTitle" hasCustomPrompt="1"/>
          </p:nvPr>
        </p:nvSpPr>
        <p:spPr>
          <a:xfrm>
            <a:off x="758813" y="1029365"/>
            <a:ext cx="8851392" cy="2386584"/>
          </a:xfrm>
          <a:prstGeom prst="rect">
            <a:avLst/>
          </a:prstGeom>
          <a:ln>
            <a:noFill/>
          </a:ln>
        </p:spPr>
        <p:txBody>
          <a:bodyPr lIns="0" anchor="b">
            <a:normAutofit/>
          </a:bodyPr>
          <a:lstStyle>
            <a:lvl1pPr algn="l">
              <a:lnSpc>
                <a:spcPts val="4350"/>
              </a:lnSpc>
              <a:defRPr sz="4000" b="0" i="0" cap="all" baseline="0">
                <a:solidFill>
                  <a:srgbClr val="FFFFFF"/>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pic>
        <p:nvPicPr>
          <p:cNvPr id="13" name="Picture 12" descr="CUIMC-ko-logo-large.png">
            <a:extLst>
              <a:ext uri="{FF2B5EF4-FFF2-40B4-BE49-F238E27FC236}">
                <a16:creationId xmlns:a16="http://schemas.microsoft.com/office/drawing/2014/main" id="{F938BE13-AA22-2E4C-A210-44926C9A87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14" y="6284737"/>
            <a:ext cx="4264983" cy="447971"/>
          </a:xfrm>
          <a:prstGeom prst="rect">
            <a:avLst/>
          </a:prstGeom>
        </p:spPr>
      </p:pic>
    </p:spTree>
    <p:extLst>
      <p:ext uri="{BB962C8B-B14F-4D97-AF65-F5344CB8AC3E}">
        <p14:creationId xmlns:p14="http://schemas.microsoft.com/office/powerpoint/2010/main" val="3838711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descr="A picture containing person, man, outdoor&#10;&#10;Description automatically generated">
            <a:extLst>
              <a:ext uri="{FF2B5EF4-FFF2-40B4-BE49-F238E27FC236}">
                <a16:creationId xmlns:a16="http://schemas.microsoft.com/office/drawing/2014/main" id="{97C8CD3E-5914-8046-A397-A24CE1A633DF}"/>
              </a:ext>
            </a:extLst>
          </p:cNvPr>
          <p:cNvPicPr>
            <a:picLocks noChangeAspect="1"/>
          </p:cNvPicPr>
          <p:nvPr userDrawn="1"/>
        </p:nvPicPr>
        <p:blipFill>
          <a:blip r:embed="rId2"/>
          <a:stretch>
            <a:fillRect/>
          </a:stretch>
        </p:blipFill>
        <p:spPr>
          <a:xfrm>
            <a:off x="0" y="3048"/>
            <a:ext cx="12192000" cy="6851904"/>
          </a:xfrm>
          <a:prstGeom prst="rect">
            <a:avLst/>
          </a:prstGeom>
        </p:spPr>
      </p:pic>
      <p:sp>
        <p:nvSpPr>
          <p:cNvPr id="9" name="Text Placeholder 5">
            <a:extLst>
              <a:ext uri="{FF2B5EF4-FFF2-40B4-BE49-F238E27FC236}">
                <a16:creationId xmlns:a16="http://schemas.microsoft.com/office/drawing/2014/main" id="{16506DC0-0080-A940-AD4B-0B33B74192C2}"/>
              </a:ext>
            </a:extLst>
          </p:cNvPr>
          <p:cNvSpPr>
            <a:spLocks noGrp="1"/>
          </p:cNvSpPr>
          <p:nvPr>
            <p:ph type="body" sz="quarter" idx="11" hasCustomPrompt="1"/>
          </p:nvPr>
        </p:nvSpPr>
        <p:spPr>
          <a:xfrm>
            <a:off x="758813" y="3505738"/>
            <a:ext cx="8851392" cy="1154152"/>
          </a:xfrm>
          <a:prstGeom prst="rect">
            <a:avLst/>
          </a:prstGeom>
        </p:spPr>
        <p:txBody>
          <a:bodyPr lIns="0">
            <a:normAutofit/>
          </a:bodyPr>
          <a:lstStyle>
            <a:lvl1pPr marL="0" indent="0">
              <a:lnSpc>
                <a:spcPct val="90000"/>
              </a:lnSpc>
              <a:spcBef>
                <a:spcPts val="0"/>
              </a:spcBef>
              <a:buNone/>
              <a:defRPr sz="32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0" name="Text Placeholder 11">
            <a:extLst>
              <a:ext uri="{FF2B5EF4-FFF2-40B4-BE49-F238E27FC236}">
                <a16:creationId xmlns:a16="http://schemas.microsoft.com/office/drawing/2014/main" id="{4A7FDD61-5EE2-FF40-A2EC-474933D144E0}"/>
              </a:ext>
            </a:extLst>
          </p:cNvPr>
          <p:cNvSpPr>
            <a:spLocks noGrp="1"/>
          </p:cNvSpPr>
          <p:nvPr>
            <p:ph type="body" sz="quarter" idx="12" hasCustomPrompt="1"/>
          </p:nvPr>
        </p:nvSpPr>
        <p:spPr>
          <a:xfrm>
            <a:off x="758813" y="4762500"/>
            <a:ext cx="8851392" cy="769370"/>
          </a:xfrm>
          <a:prstGeom prst="rect">
            <a:avLst/>
          </a:prstGeom>
          <a:noFill/>
          <a:ln>
            <a:noFill/>
          </a:ln>
        </p:spPr>
        <p:txBody>
          <a:bodyPr lIns="0" anchor="t" anchorCtr="0">
            <a:normAutofit/>
          </a:bodyPr>
          <a:lstStyle>
            <a:lvl1pPr marL="0" indent="0" algn="l">
              <a:spcBef>
                <a:spcPts val="0"/>
              </a:spcBef>
              <a:buNone/>
              <a:defRPr sz="2000" b="0" i="0" baseline="0">
                <a:solidFill>
                  <a:schemeClr val="bg1"/>
                </a:solidFill>
                <a:latin typeface="Arial" panose="020B0604020202020204" pitchFamily="34" charset="0"/>
                <a:cs typeface="Arial" panose="020B0604020202020204" pitchFamily="34" charset="0"/>
              </a:defRPr>
            </a:lvl1pPr>
          </a:lstStyle>
          <a:p>
            <a:pPr lvl="0"/>
            <a:r>
              <a:rPr lang="en-US" dirty="0"/>
              <a:t>Author Name  </a:t>
            </a:r>
          </a:p>
        </p:txBody>
      </p:sp>
      <p:sp>
        <p:nvSpPr>
          <p:cNvPr id="11" name="Title 1">
            <a:extLst>
              <a:ext uri="{FF2B5EF4-FFF2-40B4-BE49-F238E27FC236}">
                <a16:creationId xmlns:a16="http://schemas.microsoft.com/office/drawing/2014/main" id="{676DFC7D-A607-4742-9DC5-90E630FA86A0}"/>
              </a:ext>
            </a:extLst>
          </p:cNvPr>
          <p:cNvSpPr>
            <a:spLocks noGrp="1"/>
          </p:cNvSpPr>
          <p:nvPr>
            <p:ph type="ctrTitle" hasCustomPrompt="1"/>
          </p:nvPr>
        </p:nvSpPr>
        <p:spPr>
          <a:xfrm>
            <a:off x="758813" y="1029365"/>
            <a:ext cx="8851392" cy="2386584"/>
          </a:xfrm>
          <a:prstGeom prst="rect">
            <a:avLst/>
          </a:prstGeom>
          <a:ln>
            <a:noFill/>
          </a:ln>
        </p:spPr>
        <p:txBody>
          <a:bodyPr lIns="0" anchor="b">
            <a:normAutofit/>
          </a:bodyPr>
          <a:lstStyle>
            <a:lvl1pPr algn="l">
              <a:lnSpc>
                <a:spcPts val="4350"/>
              </a:lnSpc>
              <a:defRPr sz="4000" b="0" i="0" cap="all" baseline="0">
                <a:solidFill>
                  <a:srgbClr val="FFFFFF"/>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pic>
        <p:nvPicPr>
          <p:cNvPr id="7" name="Picture 6" descr="CUIMC-ko-logo-large.png">
            <a:extLst>
              <a:ext uri="{FF2B5EF4-FFF2-40B4-BE49-F238E27FC236}">
                <a16:creationId xmlns:a16="http://schemas.microsoft.com/office/drawing/2014/main" id="{BD6EA738-F0E0-B046-9D9F-590C2D8DCD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14" y="6284737"/>
            <a:ext cx="4264983" cy="447971"/>
          </a:xfrm>
          <a:prstGeom prst="rect">
            <a:avLst/>
          </a:prstGeom>
        </p:spPr>
      </p:pic>
    </p:spTree>
    <p:extLst>
      <p:ext uri="{BB962C8B-B14F-4D97-AF65-F5344CB8AC3E}">
        <p14:creationId xmlns:p14="http://schemas.microsoft.com/office/powerpoint/2010/main" val="103991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643487-9A35-FA4A-AA2D-580923F91A6E}"/>
              </a:ext>
            </a:extLst>
          </p:cNvPr>
          <p:cNvPicPr>
            <a:picLocks noChangeAspect="1"/>
          </p:cNvPicPr>
          <p:nvPr userDrawn="1"/>
        </p:nvPicPr>
        <p:blipFill>
          <a:blip r:embed="rId2"/>
          <a:stretch>
            <a:fillRect/>
          </a:stretch>
        </p:blipFill>
        <p:spPr>
          <a:xfrm>
            <a:off x="0" y="3048"/>
            <a:ext cx="12192000" cy="6851904"/>
          </a:xfrm>
          <a:prstGeom prst="rect">
            <a:avLst/>
          </a:prstGeom>
        </p:spPr>
      </p:pic>
      <p:sp>
        <p:nvSpPr>
          <p:cNvPr id="9" name="Text Placeholder 5">
            <a:extLst>
              <a:ext uri="{FF2B5EF4-FFF2-40B4-BE49-F238E27FC236}">
                <a16:creationId xmlns:a16="http://schemas.microsoft.com/office/drawing/2014/main" id="{16506DC0-0080-A940-AD4B-0B33B74192C2}"/>
              </a:ext>
            </a:extLst>
          </p:cNvPr>
          <p:cNvSpPr>
            <a:spLocks noGrp="1"/>
          </p:cNvSpPr>
          <p:nvPr>
            <p:ph type="body" sz="quarter" idx="11" hasCustomPrompt="1"/>
          </p:nvPr>
        </p:nvSpPr>
        <p:spPr>
          <a:xfrm>
            <a:off x="758813" y="3505738"/>
            <a:ext cx="8851392" cy="1154152"/>
          </a:xfrm>
          <a:prstGeom prst="rect">
            <a:avLst/>
          </a:prstGeom>
        </p:spPr>
        <p:txBody>
          <a:bodyPr lIns="0">
            <a:normAutofit/>
          </a:bodyPr>
          <a:lstStyle>
            <a:lvl1pPr marL="0" indent="0">
              <a:lnSpc>
                <a:spcPct val="90000"/>
              </a:lnSpc>
              <a:spcBef>
                <a:spcPts val="0"/>
              </a:spcBef>
              <a:buNone/>
              <a:defRPr sz="32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0" name="Text Placeholder 11">
            <a:extLst>
              <a:ext uri="{FF2B5EF4-FFF2-40B4-BE49-F238E27FC236}">
                <a16:creationId xmlns:a16="http://schemas.microsoft.com/office/drawing/2014/main" id="{4A7FDD61-5EE2-FF40-A2EC-474933D144E0}"/>
              </a:ext>
            </a:extLst>
          </p:cNvPr>
          <p:cNvSpPr>
            <a:spLocks noGrp="1"/>
          </p:cNvSpPr>
          <p:nvPr>
            <p:ph type="body" sz="quarter" idx="12" hasCustomPrompt="1"/>
          </p:nvPr>
        </p:nvSpPr>
        <p:spPr>
          <a:xfrm>
            <a:off x="758813" y="4762500"/>
            <a:ext cx="8851392" cy="769370"/>
          </a:xfrm>
          <a:prstGeom prst="rect">
            <a:avLst/>
          </a:prstGeom>
          <a:noFill/>
          <a:ln>
            <a:noFill/>
          </a:ln>
        </p:spPr>
        <p:txBody>
          <a:bodyPr lIns="0" anchor="t" anchorCtr="0">
            <a:normAutofit/>
          </a:bodyPr>
          <a:lstStyle>
            <a:lvl1pPr marL="0" indent="0" algn="l">
              <a:spcBef>
                <a:spcPts val="0"/>
              </a:spcBef>
              <a:buNone/>
              <a:defRPr sz="2000" b="0" i="0" baseline="0">
                <a:solidFill>
                  <a:schemeClr val="bg1"/>
                </a:solidFill>
                <a:latin typeface="Arial" panose="020B0604020202020204" pitchFamily="34" charset="0"/>
                <a:cs typeface="Arial" panose="020B0604020202020204" pitchFamily="34" charset="0"/>
              </a:defRPr>
            </a:lvl1pPr>
          </a:lstStyle>
          <a:p>
            <a:pPr lvl="0"/>
            <a:r>
              <a:rPr lang="en-US" dirty="0"/>
              <a:t>Author Name  </a:t>
            </a:r>
          </a:p>
        </p:txBody>
      </p:sp>
      <p:sp>
        <p:nvSpPr>
          <p:cNvPr id="11" name="Title 1">
            <a:extLst>
              <a:ext uri="{FF2B5EF4-FFF2-40B4-BE49-F238E27FC236}">
                <a16:creationId xmlns:a16="http://schemas.microsoft.com/office/drawing/2014/main" id="{676DFC7D-A607-4742-9DC5-90E630FA86A0}"/>
              </a:ext>
            </a:extLst>
          </p:cNvPr>
          <p:cNvSpPr>
            <a:spLocks noGrp="1"/>
          </p:cNvSpPr>
          <p:nvPr>
            <p:ph type="ctrTitle" hasCustomPrompt="1"/>
          </p:nvPr>
        </p:nvSpPr>
        <p:spPr>
          <a:xfrm>
            <a:off x="758813" y="1029365"/>
            <a:ext cx="8851392" cy="2386584"/>
          </a:xfrm>
          <a:prstGeom prst="rect">
            <a:avLst/>
          </a:prstGeom>
          <a:ln>
            <a:noFill/>
          </a:ln>
        </p:spPr>
        <p:txBody>
          <a:bodyPr lIns="0" anchor="b">
            <a:normAutofit/>
          </a:bodyPr>
          <a:lstStyle>
            <a:lvl1pPr algn="l">
              <a:lnSpc>
                <a:spcPts val="4350"/>
              </a:lnSpc>
              <a:defRPr sz="4000" b="0" i="0" cap="all" baseline="0">
                <a:solidFill>
                  <a:srgbClr val="FFFFFF"/>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pic>
        <p:nvPicPr>
          <p:cNvPr id="7" name="Picture 6" descr="CUIMC-ko-logo-large.png">
            <a:extLst>
              <a:ext uri="{FF2B5EF4-FFF2-40B4-BE49-F238E27FC236}">
                <a16:creationId xmlns:a16="http://schemas.microsoft.com/office/drawing/2014/main" id="{AE2AA7F7-95C5-6D48-AA91-5E68F0F70B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14" y="6284737"/>
            <a:ext cx="4264983" cy="447971"/>
          </a:xfrm>
          <a:prstGeom prst="rect">
            <a:avLst/>
          </a:prstGeom>
        </p:spPr>
      </p:pic>
    </p:spTree>
    <p:extLst>
      <p:ext uri="{BB962C8B-B14F-4D97-AF65-F5344CB8AC3E}">
        <p14:creationId xmlns:p14="http://schemas.microsoft.com/office/powerpoint/2010/main" val="1391013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CC7C73-A62A-A74C-AC45-73557B732222}"/>
              </a:ext>
            </a:extLst>
          </p:cNvPr>
          <p:cNvPicPr>
            <a:picLocks noChangeAspect="1"/>
          </p:cNvPicPr>
          <p:nvPr userDrawn="1"/>
        </p:nvPicPr>
        <p:blipFill>
          <a:blip r:embed="rId2"/>
          <a:stretch>
            <a:fillRect/>
          </a:stretch>
        </p:blipFill>
        <p:spPr>
          <a:xfrm>
            <a:off x="1" y="-6797"/>
            <a:ext cx="12192000" cy="6851904"/>
          </a:xfrm>
          <a:prstGeom prst="rect">
            <a:avLst/>
          </a:prstGeom>
        </p:spPr>
      </p:pic>
      <p:sp>
        <p:nvSpPr>
          <p:cNvPr id="6" name="Rectangle 5">
            <a:extLst>
              <a:ext uri="{FF2B5EF4-FFF2-40B4-BE49-F238E27FC236}">
                <a16:creationId xmlns:a16="http://schemas.microsoft.com/office/drawing/2014/main" id="{5FADDDE2-C548-8E44-A41D-D09937D0272F}"/>
              </a:ext>
            </a:extLst>
          </p:cNvPr>
          <p:cNvSpPr/>
          <p:nvPr userDrawn="1"/>
        </p:nvSpPr>
        <p:spPr>
          <a:xfrm>
            <a:off x="1" y="3438847"/>
            <a:ext cx="12192000" cy="3425951"/>
          </a:xfrm>
          <a:prstGeom prst="rect">
            <a:avLst/>
          </a:prstGeom>
          <a:solidFill>
            <a:srgbClr val="1D4F9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itle 1"/>
          <p:cNvSpPr>
            <a:spLocks noGrp="1"/>
          </p:cNvSpPr>
          <p:nvPr>
            <p:ph type="ctrTitle" hasCustomPrompt="1"/>
          </p:nvPr>
        </p:nvSpPr>
        <p:spPr>
          <a:xfrm>
            <a:off x="758813" y="1031555"/>
            <a:ext cx="9774635" cy="2387600"/>
          </a:xfrm>
          <a:prstGeom prst="rect">
            <a:avLst/>
          </a:prstGeom>
          <a:ln>
            <a:noFill/>
          </a:ln>
        </p:spPr>
        <p:txBody>
          <a:bodyPr lIns="0" anchor="b">
            <a:normAutofit/>
          </a:bodyPr>
          <a:lstStyle>
            <a:lvl1pPr algn="l">
              <a:lnSpc>
                <a:spcPts val="4350"/>
              </a:lnSpc>
              <a:defRPr sz="4000" b="0" i="0" cap="all" baseline="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DIVIDER SLIDE</a:t>
            </a:r>
          </a:p>
        </p:txBody>
      </p:sp>
      <p:sp>
        <p:nvSpPr>
          <p:cNvPr id="9" name="Text Placeholder 5">
            <a:extLst>
              <a:ext uri="{FF2B5EF4-FFF2-40B4-BE49-F238E27FC236}">
                <a16:creationId xmlns:a16="http://schemas.microsoft.com/office/drawing/2014/main" id="{D7F930EF-C716-2345-8E9C-8700FA42A7B5}"/>
              </a:ext>
            </a:extLst>
          </p:cNvPr>
          <p:cNvSpPr>
            <a:spLocks noGrp="1"/>
          </p:cNvSpPr>
          <p:nvPr>
            <p:ph type="body" sz="quarter" idx="11" hasCustomPrompt="1"/>
          </p:nvPr>
        </p:nvSpPr>
        <p:spPr>
          <a:xfrm>
            <a:off x="758813" y="3505738"/>
            <a:ext cx="8851392" cy="1154152"/>
          </a:xfrm>
          <a:prstGeom prst="rect">
            <a:avLst/>
          </a:prstGeom>
        </p:spPr>
        <p:txBody>
          <a:bodyPr lIns="0">
            <a:normAutofit/>
          </a:bodyPr>
          <a:lstStyle>
            <a:lvl1pPr marL="0" indent="0">
              <a:lnSpc>
                <a:spcPct val="90000"/>
              </a:lnSpc>
              <a:spcBef>
                <a:spcPts val="0"/>
              </a:spcBef>
              <a:buNone/>
              <a:defRPr sz="32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2" name="Text Placeholder 11">
            <a:extLst>
              <a:ext uri="{FF2B5EF4-FFF2-40B4-BE49-F238E27FC236}">
                <a16:creationId xmlns:a16="http://schemas.microsoft.com/office/drawing/2014/main" id="{592C2000-A5F7-6248-8664-29E8E7221DDE}"/>
              </a:ext>
            </a:extLst>
          </p:cNvPr>
          <p:cNvSpPr>
            <a:spLocks noGrp="1"/>
          </p:cNvSpPr>
          <p:nvPr>
            <p:ph type="body" sz="quarter" idx="12" hasCustomPrompt="1"/>
          </p:nvPr>
        </p:nvSpPr>
        <p:spPr>
          <a:xfrm>
            <a:off x="758813" y="4762500"/>
            <a:ext cx="8851392" cy="769370"/>
          </a:xfrm>
          <a:prstGeom prst="rect">
            <a:avLst/>
          </a:prstGeom>
          <a:noFill/>
          <a:ln>
            <a:noFill/>
          </a:ln>
        </p:spPr>
        <p:txBody>
          <a:bodyPr lIns="0" anchor="t" anchorCtr="0">
            <a:normAutofit/>
          </a:bodyPr>
          <a:lstStyle>
            <a:lvl1pPr marL="0" indent="0" algn="l">
              <a:spcBef>
                <a:spcPts val="0"/>
              </a:spcBef>
              <a:buNone/>
              <a:defRPr sz="2000" b="0" i="0" baseline="0">
                <a:solidFill>
                  <a:schemeClr val="bg1"/>
                </a:solidFill>
                <a:latin typeface="Arial" panose="020B0604020202020204" pitchFamily="34" charset="0"/>
                <a:cs typeface="Arial" panose="020B0604020202020204" pitchFamily="34" charset="0"/>
              </a:defRPr>
            </a:lvl1pPr>
          </a:lstStyle>
          <a:p>
            <a:pPr lvl="0"/>
            <a:r>
              <a:rPr lang="en-US" dirty="0"/>
              <a:t>Author Name  </a:t>
            </a:r>
          </a:p>
        </p:txBody>
      </p:sp>
      <p:pic>
        <p:nvPicPr>
          <p:cNvPr id="10" name="Picture 9" descr="CUIMC-ko-logo-large.png">
            <a:extLst>
              <a:ext uri="{FF2B5EF4-FFF2-40B4-BE49-F238E27FC236}">
                <a16:creationId xmlns:a16="http://schemas.microsoft.com/office/drawing/2014/main" id="{F9126C0C-854D-9C49-9BBB-DD6A532DD8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14" y="6284737"/>
            <a:ext cx="4264983" cy="447971"/>
          </a:xfrm>
          <a:prstGeom prst="rect">
            <a:avLst/>
          </a:prstGeom>
        </p:spPr>
      </p:pic>
    </p:spTree>
    <p:extLst>
      <p:ext uri="{BB962C8B-B14F-4D97-AF65-F5344CB8AC3E}">
        <p14:creationId xmlns:p14="http://schemas.microsoft.com/office/powerpoint/2010/main" val="512628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0262-3180-964F-87F8-767F6FAF0D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B9B8BA-3CAE-1E44-BA26-B39C7060C6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C67EF-CFA7-E049-AC5F-B860E57625FB}"/>
              </a:ext>
            </a:extLst>
          </p:cNvPr>
          <p:cNvSpPr>
            <a:spLocks noGrp="1"/>
          </p:cNvSpPr>
          <p:nvPr>
            <p:ph type="dt" sz="half" idx="10"/>
          </p:nvPr>
        </p:nvSpPr>
        <p:spPr/>
        <p:txBody>
          <a:bodyPr/>
          <a:lstStyle/>
          <a:p>
            <a:fld id="{9F077EB2-27B5-5C44-B705-8F58BE97281F}" type="datetimeFigureOut">
              <a:rPr lang="en-US" smtClean="0"/>
              <a:t>10/28/2020</a:t>
            </a:fld>
            <a:endParaRPr lang="en-US"/>
          </a:p>
        </p:txBody>
      </p:sp>
      <p:sp>
        <p:nvSpPr>
          <p:cNvPr id="5" name="Footer Placeholder 4">
            <a:extLst>
              <a:ext uri="{FF2B5EF4-FFF2-40B4-BE49-F238E27FC236}">
                <a16:creationId xmlns:a16="http://schemas.microsoft.com/office/drawing/2014/main" id="{1AA366F1-BC90-6C45-8CCE-E294B7E09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12A78-FB20-A348-9A3E-04806A8DD3C4}"/>
              </a:ext>
            </a:extLst>
          </p:cNvPr>
          <p:cNvSpPr>
            <a:spLocks noGrp="1"/>
          </p:cNvSpPr>
          <p:nvPr>
            <p:ph type="sldNum" sz="quarter" idx="12"/>
          </p:nvPr>
        </p:nvSpPr>
        <p:spPr/>
        <p:txBody>
          <a:bodyPr/>
          <a:lstStyle/>
          <a:p>
            <a:fld id="{2C9B89CA-1101-7840-AAB5-6960C3F86EDF}" type="slidenum">
              <a:rPr lang="en-US" smtClean="0"/>
              <a:t>‹#›</a:t>
            </a:fld>
            <a:endParaRPr lang="en-US"/>
          </a:p>
        </p:txBody>
      </p:sp>
    </p:spTree>
    <p:extLst>
      <p:ext uri="{BB962C8B-B14F-4D97-AF65-F5344CB8AC3E}">
        <p14:creationId xmlns:p14="http://schemas.microsoft.com/office/powerpoint/2010/main" val="2473673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CC7C73-A62A-A74C-AC45-73557B732222}"/>
              </a:ext>
            </a:extLst>
          </p:cNvPr>
          <p:cNvPicPr>
            <a:picLocks noChangeAspect="1"/>
          </p:cNvPicPr>
          <p:nvPr userDrawn="1"/>
        </p:nvPicPr>
        <p:blipFill>
          <a:blip r:embed="rId2"/>
          <a:stretch>
            <a:fillRect/>
          </a:stretch>
        </p:blipFill>
        <p:spPr>
          <a:xfrm>
            <a:off x="0" y="-6797"/>
            <a:ext cx="12192000" cy="6851904"/>
          </a:xfrm>
          <a:prstGeom prst="rect">
            <a:avLst/>
          </a:prstGeom>
        </p:spPr>
      </p:pic>
      <p:sp>
        <p:nvSpPr>
          <p:cNvPr id="6" name="Rectangle 5">
            <a:extLst>
              <a:ext uri="{FF2B5EF4-FFF2-40B4-BE49-F238E27FC236}">
                <a16:creationId xmlns:a16="http://schemas.microsoft.com/office/drawing/2014/main" id="{5FADDDE2-C548-8E44-A41D-D09937D0272F}"/>
              </a:ext>
            </a:extLst>
          </p:cNvPr>
          <p:cNvSpPr/>
          <p:nvPr userDrawn="1"/>
        </p:nvSpPr>
        <p:spPr>
          <a:xfrm>
            <a:off x="1" y="3438847"/>
            <a:ext cx="12192000" cy="3425951"/>
          </a:xfrm>
          <a:prstGeom prst="rect">
            <a:avLst/>
          </a:prstGeom>
          <a:solidFill>
            <a:srgbClr val="1D4F9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itle 1"/>
          <p:cNvSpPr>
            <a:spLocks noGrp="1"/>
          </p:cNvSpPr>
          <p:nvPr>
            <p:ph type="ctrTitle" hasCustomPrompt="1"/>
          </p:nvPr>
        </p:nvSpPr>
        <p:spPr>
          <a:xfrm>
            <a:off x="764084" y="1017800"/>
            <a:ext cx="10439376" cy="2387600"/>
          </a:xfrm>
          <a:prstGeom prst="rect">
            <a:avLst/>
          </a:prstGeom>
          <a:ln>
            <a:noFill/>
          </a:ln>
        </p:spPr>
        <p:txBody>
          <a:bodyPr lIns="0" anchor="b">
            <a:normAutofit/>
          </a:bodyPr>
          <a:lstStyle>
            <a:lvl1pPr algn="l">
              <a:lnSpc>
                <a:spcPts val="4350"/>
              </a:lnSpc>
              <a:defRPr sz="4000" b="0" i="0" cap="all" baseline="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DIVIDER SLIDE</a:t>
            </a:r>
          </a:p>
        </p:txBody>
      </p:sp>
      <p:sp>
        <p:nvSpPr>
          <p:cNvPr id="9" name="Text Placeholder 5">
            <a:extLst>
              <a:ext uri="{FF2B5EF4-FFF2-40B4-BE49-F238E27FC236}">
                <a16:creationId xmlns:a16="http://schemas.microsoft.com/office/drawing/2014/main" id="{D7F930EF-C716-2345-8E9C-8700FA42A7B5}"/>
              </a:ext>
            </a:extLst>
          </p:cNvPr>
          <p:cNvSpPr>
            <a:spLocks noGrp="1"/>
          </p:cNvSpPr>
          <p:nvPr>
            <p:ph type="body" sz="quarter" idx="11" hasCustomPrompt="1"/>
          </p:nvPr>
        </p:nvSpPr>
        <p:spPr>
          <a:xfrm>
            <a:off x="758813" y="3505738"/>
            <a:ext cx="8851392" cy="1154152"/>
          </a:xfrm>
          <a:prstGeom prst="rect">
            <a:avLst/>
          </a:prstGeom>
        </p:spPr>
        <p:txBody>
          <a:bodyPr lIns="0">
            <a:normAutofit/>
          </a:bodyPr>
          <a:lstStyle>
            <a:lvl1pPr marL="0" indent="0">
              <a:lnSpc>
                <a:spcPct val="90000"/>
              </a:lnSpc>
              <a:spcBef>
                <a:spcPts val="0"/>
              </a:spcBef>
              <a:buNone/>
              <a:defRPr sz="32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2" name="Text Placeholder 11">
            <a:extLst>
              <a:ext uri="{FF2B5EF4-FFF2-40B4-BE49-F238E27FC236}">
                <a16:creationId xmlns:a16="http://schemas.microsoft.com/office/drawing/2014/main" id="{592C2000-A5F7-6248-8664-29E8E7221DDE}"/>
              </a:ext>
            </a:extLst>
          </p:cNvPr>
          <p:cNvSpPr>
            <a:spLocks noGrp="1"/>
          </p:cNvSpPr>
          <p:nvPr>
            <p:ph type="body" sz="quarter" idx="12" hasCustomPrompt="1"/>
          </p:nvPr>
        </p:nvSpPr>
        <p:spPr>
          <a:xfrm>
            <a:off x="758813" y="4762500"/>
            <a:ext cx="8851392" cy="769370"/>
          </a:xfrm>
          <a:prstGeom prst="rect">
            <a:avLst/>
          </a:prstGeom>
          <a:noFill/>
          <a:ln>
            <a:noFill/>
          </a:ln>
        </p:spPr>
        <p:txBody>
          <a:bodyPr lIns="0" anchor="t" anchorCtr="0">
            <a:normAutofit/>
          </a:bodyPr>
          <a:lstStyle>
            <a:lvl1pPr marL="0" indent="0" algn="l">
              <a:spcBef>
                <a:spcPts val="0"/>
              </a:spcBef>
              <a:buNone/>
              <a:defRPr sz="2000" b="0" i="0" baseline="0">
                <a:solidFill>
                  <a:schemeClr val="bg1"/>
                </a:solidFill>
                <a:latin typeface="Arial" panose="020B0604020202020204" pitchFamily="34" charset="0"/>
                <a:cs typeface="Arial" panose="020B0604020202020204" pitchFamily="34" charset="0"/>
              </a:defRPr>
            </a:lvl1pPr>
          </a:lstStyle>
          <a:p>
            <a:pPr lvl="0"/>
            <a:r>
              <a:rPr lang="en-US" dirty="0"/>
              <a:t>Author Name  </a:t>
            </a:r>
          </a:p>
        </p:txBody>
      </p:sp>
      <p:pic>
        <p:nvPicPr>
          <p:cNvPr id="10" name="Picture 9" descr="CUIMC-ko-logo-large.png">
            <a:extLst>
              <a:ext uri="{FF2B5EF4-FFF2-40B4-BE49-F238E27FC236}">
                <a16:creationId xmlns:a16="http://schemas.microsoft.com/office/drawing/2014/main" id="{ED882A8F-77A8-A746-A744-3AEB6D92A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14" y="6284737"/>
            <a:ext cx="4264983" cy="447971"/>
          </a:xfrm>
          <a:prstGeom prst="rect">
            <a:avLst/>
          </a:prstGeom>
        </p:spPr>
      </p:pic>
    </p:spTree>
    <p:extLst>
      <p:ext uri="{BB962C8B-B14F-4D97-AF65-F5344CB8AC3E}">
        <p14:creationId xmlns:p14="http://schemas.microsoft.com/office/powerpoint/2010/main" val="2716335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95EDBB07-1433-AE46-93BA-02179E2A6B78}"/>
              </a:ext>
            </a:extLst>
          </p:cNvPr>
          <p:cNvSpPr>
            <a:spLocks noGrp="1"/>
          </p:cNvSpPr>
          <p:nvPr>
            <p:ph type="body" sz="quarter" idx="11" hasCustomPrompt="1"/>
          </p:nvPr>
        </p:nvSpPr>
        <p:spPr>
          <a:xfrm>
            <a:off x="758813" y="3496380"/>
            <a:ext cx="8851392" cy="1154152"/>
          </a:xfrm>
          <a:prstGeom prst="rect">
            <a:avLst/>
          </a:prstGeom>
        </p:spPr>
        <p:txBody>
          <a:bodyPr lIns="0">
            <a:normAutofit/>
          </a:bodyPr>
          <a:lstStyle>
            <a:lvl1pPr marL="0" indent="0">
              <a:lnSpc>
                <a:spcPct val="90000"/>
              </a:lnSpc>
              <a:spcBef>
                <a:spcPts val="0"/>
              </a:spcBef>
              <a:buNone/>
              <a:defRPr sz="32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Section Title</a:t>
            </a:r>
          </a:p>
        </p:txBody>
      </p:sp>
      <p:sp>
        <p:nvSpPr>
          <p:cNvPr id="17" name="Title 1">
            <a:extLst>
              <a:ext uri="{FF2B5EF4-FFF2-40B4-BE49-F238E27FC236}">
                <a16:creationId xmlns:a16="http://schemas.microsoft.com/office/drawing/2014/main" id="{90715F73-74DA-7740-A195-94D09A9A2DC9}"/>
              </a:ext>
            </a:extLst>
          </p:cNvPr>
          <p:cNvSpPr>
            <a:spLocks noGrp="1"/>
          </p:cNvSpPr>
          <p:nvPr>
            <p:ph type="ctrTitle" hasCustomPrompt="1"/>
          </p:nvPr>
        </p:nvSpPr>
        <p:spPr>
          <a:xfrm>
            <a:off x="758813" y="1031555"/>
            <a:ext cx="8851392" cy="2387600"/>
          </a:xfrm>
          <a:prstGeom prst="rect">
            <a:avLst/>
          </a:prstGeom>
          <a:ln>
            <a:noFill/>
          </a:ln>
        </p:spPr>
        <p:txBody>
          <a:bodyPr lIns="0" anchor="b">
            <a:normAutofit/>
          </a:bodyPr>
          <a:lstStyle>
            <a:lvl1pPr algn="l">
              <a:lnSpc>
                <a:spcPts val="4350"/>
              </a:lnSpc>
              <a:defRPr sz="4000" b="0" i="0" cap="all" baseline="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DIVIDER SLIDE</a:t>
            </a:r>
          </a:p>
        </p:txBody>
      </p:sp>
      <p:sp>
        <p:nvSpPr>
          <p:cNvPr id="6" name="Text Placeholder 5">
            <a:extLst>
              <a:ext uri="{FF2B5EF4-FFF2-40B4-BE49-F238E27FC236}">
                <a16:creationId xmlns:a16="http://schemas.microsoft.com/office/drawing/2014/main" id="{95EDBB07-1433-AE46-93BA-02179E2A6B78}"/>
              </a:ext>
            </a:extLst>
          </p:cNvPr>
          <p:cNvSpPr>
            <a:spLocks noGrp="1"/>
          </p:cNvSpPr>
          <p:nvPr>
            <p:ph type="body" sz="quarter" idx="12" hasCustomPrompt="1"/>
          </p:nvPr>
        </p:nvSpPr>
        <p:spPr>
          <a:xfrm>
            <a:off x="758813" y="4896274"/>
            <a:ext cx="8851392" cy="491484"/>
          </a:xfrm>
          <a:prstGeom prst="rect">
            <a:avLst/>
          </a:prstGeom>
        </p:spPr>
        <p:txBody>
          <a:bodyPr lIns="0">
            <a:normAutofit/>
          </a:bodyPr>
          <a:lstStyle>
            <a:lvl1pPr marL="0" indent="0">
              <a:lnSpc>
                <a:spcPct val="90000"/>
              </a:lnSpc>
              <a:spcBef>
                <a:spcPts val="0"/>
              </a:spcBef>
              <a:buNone/>
              <a:defRPr sz="24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Name</a:t>
            </a:r>
          </a:p>
        </p:txBody>
      </p:sp>
    </p:spTree>
    <p:extLst>
      <p:ext uri="{BB962C8B-B14F-4D97-AF65-F5344CB8AC3E}">
        <p14:creationId xmlns:p14="http://schemas.microsoft.com/office/powerpoint/2010/main" val="1463647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6" name="Text Placeholder 15"/>
          <p:cNvSpPr>
            <a:spLocks noGrp="1"/>
          </p:cNvSpPr>
          <p:nvPr>
            <p:ph type="body" sz="quarter" idx="12" hasCustomPrompt="1"/>
          </p:nvPr>
        </p:nvSpPr>
        <p:spPr>
          <a:xfrm>
            <a:off x="761756" y="1735998"/>
            <a:ext cx="8057337" cy="4309202"/>
          </a:xfrm>
          <a:prstGeom prst="rect">
            <a:avLst/>
          </a:prstGeom>
        </p:spPr>
        <p:txBody>
          <a:bodyPr/>
          <a:lstStyle>
            <a:lvl1pPr marL="0" indent="0">
              <a:buNone/>
              <a:defRPr/>
            </a:lvl1pPr>
          </a:lstStyle>
          <a:p>
            <a:r>
              <a:rPr lang="en-US" dirty="0" err="1"/>
              <a:t>Lpsum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t>
            </a:r>
            <a:r>
              <a:rPr lang="en-US" dirty="0" err="1"/>
              <a:t>libero</a:t>
            </a:r>
            <a:r>
              <a:rPr lang="en-US" dirty="0"/>
              <a:t>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1"/>
          <p:cNvSpPr>
            <a:spLocks noGrp="1"/>
          </p:cNvSpPr>
          <p:nvPr>
            <p:ph type="title" hasCustomPrompt="1"/>
          </p:nvPr>
        </p:nvSpPr>
        <p:spPr>
          <a:xfrm>
            <a:off x="761755" y="737108"/>
            <a:ext cx="10515600" cy="868430"/>
          </a:xfrm>
          <a:prstGeom prst="rect">
            <a:avLst/>
          </a:prstGeom>
        </p:spPr>
        <p:txBody>
          <a:bodyPr/>
          <a:lstStyle>
            <a:lvl1pPr>
              <a:defRPr>
                <a:solidFill>
                  <a:srgbClr val="1D4F91"/>
                </a:solidFill>
              </a:defRPr>
            </a:lvl1pPr>
          </a:lstStyle>
          <a:p>
            <a:r>
              <a:rPr lang="en-US" dirty="0"/>
              <a:t>Click to edit title</a:t>
            </a:r>
          </a:p>
        </p:txBody>
      </p:sp>
      <p:sp>
        <p:nvSpPr>
          <p:cNvPr id="9" name="Slide Number Placeholder 4">
            <a:extLst>
              <a:ext uri="{FF2B5EF4-FFF2-40B4-BE49-F238E27FC236}">
                <a16:creationId xmlns:a16="http://schemas.microsoft.com/office/drawing/2014/main" id="{3D83F124-31E4-B24A-A2AE-EF8C4ADFB64C}"/>
              </a:ext>
            </a:extLst>
          </p:cNvPr>
          <p:cNvSpPr>
            <a:spLocks noGrp="1"/>
          </p:cNvSpPr>
          <p:nvPr>
            <p:ph type="sldNum" sz="quarter" idx="4"/>
          </p:nvPr>
        </p:nvSpPr>
        <p:spPr>
          <a:xfrm>
            <a:off x="8432555" y="6437964"/>
            <a:ext cx="28448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F3CF64-7C58-ED48-B151-C0AF0EEF3592}" type="slidenum">
              <a:rPr lang="en-US" smtClean="0"/>
              <a:pPr/>
              <a:t>‹#›</a:t>
            </a:fld>
            <a:endParaRPr lang="en-US" dirty="0"/>
          </a:p>
        </p:txBody>
      </p:sp>
    </p:spTree>
    <p:extLst>
      <p:ext uri="{BB962C8B-B14F-4D97-AF65-F5344CB8AC3E}">
        <p14:creationId xmlns:p14="http://schemas.microsoft.com/office/powerpoint/2010/main" val="1138681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FF3CF64-7C58-ED48-B151-C0AF0EEF3592}" type="slidenum">
              <a:rPr lang="en-US" smtClean="0"/>
              <a:pPr/>
              <a:t>‹#›</a:t>
            </a:fld>
            <a:endParaRPr lang="en-US" dirty="0"/>
          </a:p>
        </p:txBody>
      </p:sp>
      <p:sp>
        <p:nvSpPr>
          <p:cNvPr id="7" name="Text Placeholder 8"/>
          <p:cNvSpPr>
            <a:spLocks noGrp="1"/>
          </p:cNvSpPr>
          <p:nvPr>
            <p:ph type="body" sz="quarter" idx="16" hasCustomPrompt="1"/>
          </p:nvPr>
        </p:nvSpPr>
        <p:spPr>
          <a:xfrm>
            <a:off x="5221573" y="1751872"/>
            <a:ext cx="6055783" cy="4276395"/>
          </a:xfrm>
          <a:prstGeom prst="rect">
            <a:avLst/>
          </a:prstGeom>
        </p:spPr>
        <p:txBody>
          <a:bodyPr/>
          <a:lstStyle>
            <a:lvl1pPr marL="0" indent="0">
              <a:buNone/>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t>
            </a:r>
            <a:r>
              <a:rPr lang="en-US" dirty="0" err="1"/>
              <a:t>libero</a:t>
            </a:r>
            <a:r>
              <a:rPr lang="en-US" dirty="0"/>
              <a:t>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8" name="Text Placeholder 15"/>
          <p:cNvSpPr>
            <a:spLocks noGrp="1"/>
          </p:cNvSpPr>
          <p:nvPr>
            <p:ph type="body" sz="quarter" idx="17" hasCustomPrompt="1"/>
          </p:nvPr>
        </p:nvSpPr>
        <p:spPr>
          <a:xfrm>
            <a:off x="761756" y="1735998"/>
            <a:ext cx="4168525" cy="4293630"/>
          </a:xfrm>
          <a:prstGeom prst="rect">
            <a:avLst/>
          </a:prstGeom>
        </p:spPr>
        <p:txBody>
          <a:bodyPr/>
          <a:lstStyle>
            <a:lvl1pPr marL="0" indent="0">
              <a:buNone/>
              <a:defRPr/>
            </a:lvl1pPr>
          </a:lstStyle>
          <a:p>
            <a:r>
              <a:rPr lang="en-US" dirty="0" err="1"/>
              <a:t>Lpsum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t>
            </a:r>
            <a:r>
              <a:rPr lang="en-US" dirty="0" err="1"/>
              <a:t>libero</a:t>
            </a:r>
            <a:r>
              <a:rPr lang="en-US" dirty="0"/>
              <a:t>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11" name="Title 1"/>
          <p:cNvSpPr>
            <a:spLocks noGrp="1"/>
          </p:cNvSpPr>
          <p:nvPr>
            <p:ph type="title" hasCustomPrompt="1"/>
          </p:nvPr>
        </p:nvSpPr>
        <p:spPr>
          <a:xfrm>
            <a:off x="761755" y="737108"/>
            <a:ext cx="10515600" cy="868430"/>
          </a:xfrm>
          <a:prstGeom prst="rect">
            <a:avLst/>
          </a:prstGeom>
        </p:spPr>
        <p:txBody>
          <a:bodyPr/>
          <a:lstStyle>
            <a:lvl1pPr>
              <a:defRPr>
                <a:solidFill>
                  <a:srgbClr val="1D4F91"/>
                </a:solidFill>
              </a:defRPr>
            </a:lvl1pPr>
          </a:lstStyle>
          <a:p>
            <a:r>
              <a:rPr lang="en-US" dirty="0"/>
              <a:t>Click to edit title</a:t>
            </a:r>
          </a:p>
        </p:txBody>
      </p:sp>
    </p:spTree>
    <p:extLst>
      <p:ext uri="{BB962C8B-B14F-4D97-AF65-F5344CB8AC3E}">
        <p14:creationId xmlns:p14="http://schemas.microsoft.com/office/powerpoint/2010/main" val="3620686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761755" y="1735998"/>
            <a:ext cx="10515600" cy="4258402"/>
          </a:xfrm>
          <a:prstGeom prst="rect">
            <a:avLst/>
          </a:prstGeom>
        </p:spPr>
        <p:txBody>
          <a:bodyPr/>
          <a:lstStyle>
            <a:lvl1pPr marL="285750" indent="-285750">
              <a:spcBef>
                <a:spcPts val="600"/>
              </a:spcBef>
              <a:buClr>
                <a:srgbClr val="1D4F91"/>
              </a:buClr>
              <a:buFont typeface="Arial"/>
              <a:buChar char="•"/>
              <a:defRPr/>
            </a:lvl1pPr>
          </a:lstStyle>
          <a:p>
            <a:r>
              <a:rPr lang="en-US" dirty="0" err="1"/>
              <a:t>Lpsum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endParaRPr lang="en-US" dirty="0"/>
          </a:p>
          <a:p>
            <a:r>
              <a:rPr lang="en-US" dirty="0"/>
              <a:t>In </a:t>
            </a:r>
            <a:r>
              <a:rPr lang="en-US" dirty="0" err="1"/>
              <a:t>aliquet</a:t>
            </a:r>
            <a:r>
              <a:rPr lang="en-US" dirty="0"/>
              <a:t> </a:t>
            </a:r>
            <a:r>
              <a:rPr lang="en-US" dirty="0" err="1"/>
              <a:t>nisl</a:t>
            </a:r>
            <a:r>
              <a:rPr lang="en-US" dirty="0"/>
              <a:t> </a:t>
            </a:r>
            <a:r>
              <a:rPr lang="en-US" dirty="0" err="1"/>
              <a:t>varius</a:t>
            </a:r>
            <a:r>
              <a:rPr lang="en-US" dirty="0"/>
              <a:t>. </a:t>
            </a:r>
          </a:p>
          <a:p>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p>
          <a:p>
            <a:r>
              <a:rPr lang="en-US" dirty="0" err="1"/>
              <a:t>Quisque</a:t>
            </a:r>
            <a:r>
              <a:rPr lang="en-US" dirty="0"/>
              <a:t> </a:t>
            </a:r>
            <a:r>
              <a:rPr lang="en-US" dirty="0" err="1"/>
              <a:t>varius</a:t>
            </a:r>
            <a:r>
              <a:rPr lang="en-US" dirty="0"/>
              <a:t> </a:t>
            </a:r>
            <a:r>
              <a:rPr lang="en-US" dirty="0" err="1"/>
              <a:t>libero</a:t>
            </a:r>
            <a:r>
              <a:rPr lang="en-US" dirty="0"/>
              <a:t>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a:t>
            </a:r>
          </a:p>
          <a:p>
            <a:r>
              <a:rPr lang="en-US" dirty="0"/>
              <a:t>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a:p>
            <a:r>
              <a:rPr lang="en-US" dirty="0"/>
              <a:t>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11" name="Title 1"/>
          <p:cNvSpPr>
            <a:spLocks noGrp="1"/>
          </p:cNvSpPr>
          <p:nvPr>
            <p:ph type="title" hasCustomPrompt="1"/>
          </p:nvPr>
        </p:nvSpPr>
        <p:spPr>
          <a:xfrm>
            <a:off x="761755" y="735519"/>
            <a:ext cx="10515600" cy="868430"/>
          </a:xfrm>
          <a:prstGeom prst="rect">
            <a:avLst/>
          </a:prstGeom>
        </p:spPr>
        <p:txBody>
          <a:bodyPr/>
          <a:lstStyle/>
          <a:p>
            <a:r>
              <a:rPr lang="en-US" dirty="0"/>
              <a:t>Click to edit title</a:t>
            </a:r>
          </a:p>
        </p:txBody>
      </p:sp>
      <p:sp>
        <p:nvSpPr>
          <p:cNvPr id="8" name="Slide Number Placeholder 4">
            <a:extLst>
              <a:ext uri="{FF2B5EF4-FFF2-40B4-BE49-F238E27FC236}">
                <a16:creationId xmlns:a16="http://schemas.microsoft.com/office/drawing/2014/main" id="{FB4CCC98-1928-6840-B7FC-BA09DF3C01CD}"/>
              </a:ext>
            </a:extLst>
          </p:cNvPr>
          <p:cNvSpPr>
            <a:spLocks noGrp="1"/>
          </p:cNvSpPr>
          <p:nvPr>
            <p:ph type="sldNum" sz="quarter" idx="4"/>
          </p:nvPr>
        </p:nvSpPr>
        <p:spPr>
          <a:xfrm>
            <a:off x="8432555" y="6437964"/>
            <a:ext cx="28448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F3CF64-7C58-ED48-B151-C0AF0EEF3592}" type="slidenum">
              <a:rPr lang="en-US" smtClean="0"/>
              <a:pPr/>
              <a:t>‹#›</a:t>
            </a:fld>
            <a:endParaRPr lang="en-US" dirty="0"/>
          </a:p>
        </p:txBody>
      </p:sp>
    </p:spTree>
    <p:extLst>
      <p:ext uri="{BB962C8B-B14F-4D97-AF65-F5344CB8AC3E}">
        <p14:creationId xmlns:p14="http://schemas.microsoft.com/office/powerpoint/2010/main" val="48173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Content Placeholder 6"/>
          <p:cNvSpPr>
            <a:spLocks noGrp="1"/>
          </p:cNvSpPr>
          <p:nvPr>
            <p:ph sz="quarter" idx="12" hasCustomPrompt="1"/>
          </p:nvPr>
        </p:nvSpPr>
        <p:spPr>
          <a:xfrm>
            <a:off x="761755" y="1735411"/>
            <a:ext cx="10515599" cy="4275921"/>
          </a:xfrm>
          <a:prstGeom prst="rect">
            <a:avLst/>
          </a:prstGeom>
        </p:spPr>
        <p:txBody>
          <a:bodyPr>
            <a:normAutofit/>
          </a:bodyPr>
          <a:lstStyle>
            <a:lvl1pPr marL="0" indent="0">
              <a:lnSpc>
                <a:spcPct val="120000"/>
              </a:lnSpc>
              <a:spcBef>
                <a:spcPts val="600"/>
              </a:spcBef>
              <a:buClr>
                <a:srgbClr val="005BBB"/>
              </a:buClr>
              <a:buFontTx/>
              <a:buNone/>
              <a:defRPr sz="1600" b="0" i="0">
                <a:solidFill>
                  <a:srgbClr val="1D4F91"/>
                </a:solidFill>
                <a:latin typeface="Arial" panose="020B0604020202020204" pitchFamily="34" charset="0"/>
                <a:ea typeface="Arial" panose="020B0604020202020204" pitchFamily="34" charset="0"/>
                <a:cs typeface="Arial" panose="020B0604020202020204" pitchFamily="34" charset="0"/>
              </a:defRPr>
            </a:lvl1pPr>
            <a:lvl2pPr marL="552450" indent="-209550">
              <a:lnSpc>
                <a:spcPct val="120000"/>
              </a:lnSpc>
              <a:buClr>
                <a:srgbClr val="005BBB"/>
              </a:buClr>
              <a:buFont typeface="Arial" charset="0"/>
              <a:buChar char="•"/>
              <a:tabLst/>
              <a:defRPr sz="1600" b="0" i="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2pPr>
            <a:lvl3pPr marL="857250" marR="0" indent="-171450" algn="l" defTabSz="685800" rtl="0" eaLnBrk="1" fontAlgn="auto" latinLnBrk="0" hangingPunct="1">
              <a:lnSpc>
                <a:spcPct val="120000"/>
              </a:lnSpc>
              <a:spcBef>
                <a:spcPts val="375"/>
              </a:spcBef>
              <a:spcAft>
                <a:spcPts val="0"/>
              </a:spcAft>
              <a:buClr>
                <a:srgbClr val="005BBB"/>
              </a:buClr>
              <a:buSzTx/>
              <a:buFont typeface="LucidaGrande" charset="0"/>
              <a:buChar char="-"/>
              <a:tabLst>
                <a:tab pos="857250" algn="l"/>
              </a:tabLst>
              <a:defRPr sz="1600" b="0" i="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p:txBody>
      </p:sp>
      <p:sp>
        <p:nvSpPr>
          <p:cNvPr id="7" name="Title 1"/>
          <p:cNvSpPr>
            <a:spLocks noGrp="1"/>
          </p:cNvSpPr>
          <p:nvPr>
            <p:ph type="title" hasCustomPrompt="1"/>
          </p:nvPr>
        </p:nvSpPr>
        <p:spPr>
          <a:xfrm>
            <a:off x="761755" y="733088"/>
            <a:ext cx="10515600" cy="86843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title</a:t>
            </a:r>
          </a:p>
        </p:txBody>
      </p:sp>
      <p:sp>
        <p:nvSpPr>
          <p:cNvPr id="9" name="Slide Number Placeholder 4">
            <a:extLst>
              <a:ext uri="{FF2B5EF4-FFF2-40B4-BE49-F238E27FC236}">
                <a16:creationId xmlns:a16="http://schemas.microsoft.com/office/drawing/2014/main" id="{AE5F231E-627F-D347-813F-24EE8B027F4B}"/>
              </a:ext>
            </a:extLst>
          </p:cNvPr>
          <p:cNvSpPr>
            <a:spLocks noGrp="1"/>
          </p:cNvSpPr>
          <p:nvPr>
            <p:ph type="sldNum" sz="quarter" idx="4"/>
          </p:nvPr>
        </p:nvSpPr>
        <p:spPr>
          <a:xfrm>
            <a:off x="8432555" y="6437964"/>
            <a:ext cx="28448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F3CF64-7C58-ED48-B151-C0AF0EEF3592}" type="slidenum">
              <a:rPr lang="en-US" smtClean="0"/>
              <a:pPr/>
              <a:t>‹#›</a:t>
            </a:fld>
            <a:endParaRPr lang="en-US" dirty="0"/>
          </a:p>
        </p:txBody>
      </p:sp>
    </p:spTree>
    <p:extLst>
      <p:ext uri="{BB962C8B-B14F-4D97-AF65-F5344CB8AC3E}">
        <p14:creationId xmlns:p14="http://schemas.microsoft.com/office/powerpoint/2010/main" val="1107994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5098566" y="-1"/>
            <a:ext cx="7093433" cy="6316133"/>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7" name="Text Placeholder 15"/>
          <p:cNvSpPr>
            <a:spLocks noGrp="1"/>
          </p:cNvSpPr>
          <p:nvPr>
            <p:ph type="body" sz="quarter" idx="16" hasCustomPrompt="1"/>
          </p:nvPr>
        </p:nvSpPr>
        <p:spPr>
          <a:xfrm>
            <a:off x="761756" y="1735998"/>
            <a:ext cx="4039377" cy="4258402"/>
          </a:xfrm>
          <a:prstGeom prst="rect">
            <a:avLst/>
          </a:prstGeom>
        </p:spPr>
        <p:txBody>
          <a:bodyPr/>
          <a:lstStyle>
            <a:lvl1pPr marL="285750" indent="-285750">
              <a:buClr>
                <a:schemeClr val="accent1">
                  <a:lumMod val="75000"/>
                </a:schemeClr>
              </a:buClr>
              <a:buFont typeface="Arial" panose="020B0604020202020204" pitchFamily="34" charset="0"/>
              <a:buChar char="•"/>
              <a:defRPr/>
            </a:lvl1pPr>
            <a:lvl2pPr>
              <a:defRPr/>
            </a:lvl2pPr>
          </a:lstStyle>
          <a:p>
            <a:r>
              <a:rPr lang="en-US" dirty="0" err="1"/>
              <a:t>Lpsum</a:t>
            </a:r>
            <a:r>
              <a:rPr lang="en-US" dirty="0"/>
              <a:t> dolor sit</a:t>
            </a:r>
          </a:p>
          <a:p>
            <a:pPr lvl="1"/>
            <a:r>
              <a:rPr lang="en-US" dirty="0"/>
              <a:t>Bullet 1</a:t>
            </a:r>
          </a:p>
          <a:p>
            <a:pPr lvl="1"/>
            <a:r>
              <a:rPr lang="en-US" dirty="0"/>
              <a:t>Bullet 2</a:t>
            </a:r>
          </a:p>
          <a:p>
            <a:pPr lvl="0"/>
            <a:endParaRPr lang="en-US" dirty="0"/>
          </a:p>
          <a:p>
            <a:endParaRPr lang="en-US" dirty="0"/>
          </a:p>
        </p:txBody>
      </p:sp>
      <p:sp>
        <p:nvSpPr>
          <p:cNvPr id="12" name="Title 1"/>
          <p:cNvSpPr>
            <a:spLocks noGrp="1"/>
          </p:cNvSpPr>
          <p:nvPr>
            <p:ph type="title" hasCustomPrompt="1"/>
          </p:nvPr>
        </p:nvSpPr>
        <p:spPr>
          <a:xfrm>
            <a:off x="761755" y="733088"/>
            <a:ext cx="4388144" cy="868430"/>
          </a:xfrm>
          <a:prstGeom prst="rect">
            <a:avLst/>
          </a:prstGeom>
        </p:spPr>
        <p:txBody>
          <a:bodyPr/>
          <a:lstStyle/>
          <a:p>
            <a:r>
              <a:rPr lang="en-US" dirty="0"/>
              <a:t>Click to edit title </a:t>
            </a:r>
          </a:p>
        </p:txBody>
      </p:sp>
      <p:sp>
        <p:nvSpPr>
          <p:cNvPr id="9" name="Slide Number Placeholder 4">
            <a:extLst>
              <a:ext uri="{FF2B5EF4-FFF2-40B4-BE49-F238E27FC236}">
                <a16:creationId xmlns:a16="http://schemas.microsoft.com/office/drawing/2014/main" id="{8CD81E1C-E7C0-5643-856D-74D7A6D19B2D}"/>
              </a:ext>
            </a:extLst>
          </p:cNvPr>
          <p:cNvSpPr>
            <a:spLocks noGrp="1"/>
          </p:cNvSpPr>
          <p:nvPr>
            <p:ph type="sldNum" sz="quarter" idx="4"/>
          </p:nvPr>
        </p:nvSpPr>
        <p:spPr>
          <a:xfrm>
            <a:off x="8432555" y="6437964"/>
            <a:ext cx="28448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F3CF64-7C58-ED48-B151-C0AF0EEF3592}" type="slidenum">
              <a:rPr lang="en-US" smtClean="0"/>
              <a:pPr/>
              <a:t>‹#›</a:t>
            </a:fld>
            <a:endParaRPr lang="en-US" dirty="0"/>
          </a:p>
        </p:txBody>
      </p:sp>
    </p:spTree>
    <p:extLst>
      <p:ext uri="{BB962C8B-B14F-4D97-AF65-F5344CB8AC3E}">
        <p14:creationId xmlns:p14="http://schemas.microsoft.com/office/powerpoint/2010/main" val="18109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2"/>
          <p:cNvSpPr>
            <a:spLocks noGrp="1" noChangeAspect="1"/>
          </p:cNvSpPr>
          <p:nvPr>
            <p:ph type="pic" idx="14"/>
          </p:nvPr>
        </p:nvSpPr>
        <p:spPr>
          <a:xfrm>
            <a:off x="5151602" y="692544"/>
            <a:ext cx="7053813" cy="5318788"/>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8" name="Text Placeholder 15"/>
          <p:cNvSpPr>
            <a:spLocks noGrp="1"/>
          </p:cNvSpPr>
          <p:nvPr>
            <p:ph type="body" sz="quarter" idx="16" hasCustomPrompt="1"/>
          </p:nvPr>
        </p:nvSpPr>
        <p:spPr>
          <a:xfrm>
            <a:off x="761756" y="1735998"/>
            <a:ext cx="4039377" cy="4275335"/>
          </a:xfrm>
          <a:prstGeom prst="rect">
            <a:avLst/>
          </a:prstGeom>
        </p:spPr>
        <p:txBody>
          <a:bodyPr/>
          <a:lstStyle>
            <a:lvl1pPr marL="285750" indent="-285750">
              <a:buClr>
                <a:schemeClr val="accent1">
                  <a:lumMod val="75000"/>
                </a:schemeClr>
              </a:buClr>
              <a:buFont typeface="Arial" panose="020B0604020202020204" pitchFamily="34" charset="0"/>
              <a:buChar char="•"/>
              <a:defRPr/>
            </a:lvl1pPr>
            <a:lvl2pPr>
              <a:defRPr/>
            </a:lvl2pPr>
          </a:lstStyle>
          <a:p>
            <a:r>
              <a:rPr lang="en-US" dirty="0"/>
              <a:t>Text</a:t>
            </a:r>
          </a:p>
          <a:p>
            <a:r>
              <a:rPr lang="en-US" dirty="0"/>
              <a:t>Text</a:t>
            </a:r>
          </a:p>
          <a:p>
            <a:pPr lvl="1"/>
            <a:r>
              <a:rPr lang="en-US" dirty="0"/>
              <a:t>sublevel</a:t>
            </a:r>
          </a:p>
        </p:txBody>
      </p:sp>
      <p:sp>
        <p:nvSpPr>
          <p:cNvPr id="9" name="Title 1"/>
          <p:cNvSpPr>
            <a:spLocks noGrp="1"/>
          </p:cNvSpPr>
          <p:nvPr>
            <p:ph type="title" hasCustomPrompt="1"/>
          </p:nvPr>
        </p:nvSpPr>
        <p:spPr>
          <a:xfrm>
            <a:off x="761755" y="733087"/>
            <a:ext cx="4389847" cy="868430"/>
          </a:xfrm>
          <a:prstGeom prst="rect">
            <a:avLst/>
          </a:prstGeom>
        </p:spPr>
        <p:txBody>
          <a:bodyPr/>
          <a:lstStyle/>
          <a:p>
            <a:r>
              <a:rPr lang="en-US" dirty="0"/>
              <a:t>Click to edit title</a:t>
            </a:r>
          </a:p>
        </p:txBody>
      </p:sp>
      <p:sp>
        <p:nvSpPr>
          <p:cNvPr id="10" name="Slide Number Placeholder 4">
            <a:extLst>
              <a:ext uri="{FF2B5EF4-FFF2-40B4-BE49-F238E27FC236}">
                <a16:creationId xmlns:a16="http://schemas.microsoft.com/office/drawing/2014/main" id="{B550263E-EA9E-6F4F-B2E4-BD35FF9FEC81}"/>
              </a:ext>
            </a:extLst>
          </p:cNvPr>
          <p:cNvSpPr>
            <a:spLocks noGrp="1"/>
          </p:cNvSpPr>
          <p:nvPr>
            <p:ph type="sldNum" sz="quarter" idx="4"/>
          </p:nvPr>
        </p:nvSpPr>
        <p:spPr>
          <a:xfrm>
            <a:off x="8432555" y="6437964"/>
            <a:ext cx="28448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F3CF64-7C58-ED48-B151-C0AF0EEF3592}" type="slidenum">
              <a:rPr lang="en-US" smtClean="0"/>
              <a:pPr/>
              <a:t>‹#›</a:t>
            </a:fld>
            <a:endParaRPr lang="en-US" dirty="0"/>
          </a:p>
        </p:txBody>
      </p:sp>
    </p:spTree>
    <p:extLst>
      <p:ext uri="{BB962C8B-B14F-4D97-AF65-F5344CB8AC3E}">
        <p14:creationId xmlns:p14="http://schemas.microsoft.com/office/powerpoint/2010/main" val="2115472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
            <a:ext cx="12192000" cy="6316133"/>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5" name="Slide Number Placeholder 4">
            <a:extLst>
              <a:ext uri="{FF2B5EF4-FFF2-40B4-BE49-F238E27FC236}">
                <a16:creationId xmlns:a16="http://schemas.microsoft.com/office/drawing/2014/main" id="{8BB49C74-E4F5-8D41-B244-08047CAAE61E}"/>
              </a:ext>
            </a:extLst>
          </p:cNvPr>
          <p:cNvSpPr>
            <a:spLocks noGrp="1"/>
          </p:cNvSpPr>
          <p:nvPr>
            <p:ph type="sldNum" sz="quarter" idx="4"/>
          </p:nvPr>
        </p:nvSpPr>
        <p:spPr>
          <a:xfrm>
            <a:off x="8432555" y="6437964"/>
            <a:ext cx="28448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F3CF64-7C58-ED48-B151-C0AF0EEF3592}" type="slidenum">
              <a:rPr lang="en-US" smtClean="0"/>
              <a:pPr/>
              <a:t>‹#›</a:t>
            </a:fld>
            <a:endParaRPr lang="en-US" dirty="0"/>
          </a:p>
        </p:txBody>
      </p:sp>
      <p:sp>
        <p:nvSpPr>
          <p:cNvPr id="2" name="Title 1"/>
          <p:cNvSpPr>
            <a:spLocks noGrp="1"/>
          </p:cNvSpPr>
          <p:nvPr>
            <p:ph type="title" hasCustomPrompt="1"/>
          </p:nvPr>
        </p:nvSpPr>
        <p:spPr>
          <a:xfrm>
            <a:off x="596999" y="794475"/>
            <a:ext cx="10515600" cy="868430"/>
          </a:xfrm>
        </p:spPr>
        <p:txBody>
          <a:bodyPr/>
          <a:lstStyle>
            <a:lvl1pPr>
              <a:defRPr baseline="0"/>
            </a:lvl1pPr>
          </a:lstStyle>
          <a:p>
            <a:r>
              <a:rPr lang="en-US" dirty="0"/>
              <a:t>Use this for pictures </a:t>
            </a:r>
          </a:p>
        </p:txBody>
      </p:sp>
    </p:spTree>
    <p:extLst>
      <p:ext uri="{BB962C8B-B14F-4D97-AF65-F5344CB8AC3E}">
        <p14:creationId xmlns:p14="http://schemas.microsoft.com/office/powerpoint/2010/main" val="2307044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80A15519-F1A8-6947-A9DF-B0F701FC2759}"/>
              </a:ext>
            </a:extLst>
          </p:cNvPr>
          <p:cNvSpPr>
            <a:spLocks noGrp="1"/>
          </p:cNvSpPr>
          <p:nvPr>
            <p:ph type="sldNum" sz="quarter" idx="4"/>
          </p:nvPr>
        </p:nvSpPr>
        <p:spPr>
          <a:xfrm>
            <a:off x="8432555" y="6437964"/>
            <a:ext cx="28448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F3CF64-7C58-ED48-B151-C0AF0EEF3592}" type="slidenum">
              <a:rPr lang="en-US" smtClean="0"/>
              <a:pPr/>
              <a:t>‹#›</a:t>
            </a:fld>
            <a:endParaRPr lang="en-US" dirty="0"/>
          </a:p>
        </p:txBody>
      </p:sp>
    </p:spTree>
    <p:extLst>
      <p:ext uri="{BB962C8B-B14F-4D97-AF65-F5344CB8AC3E}">
        <p14:creationId xmlns:p14="http://schemas.microsoft.com/office/powerpoint/2010/main" val="2637913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EC77-59AC-1441-9A9B-BAD3133EC8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DE7308-C643-274B-BB76-A66C22C949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98F83D-771E-E649-920D-AF2AE289775B}"/>
              </a:ext>
            </a:extLst>
          </p:cNvPr>
          <p:cNvSpPr>
            <a:spLocks noGrp="1"/>
          </p:cNvSpPr>
          <p:nvPr>
            <p:ph type="dt" sz="half" idx="10"/>
          </p:nvPr>
        </p:nvSpPr>
        <p:spPr/>
        <p:txBody>
          <a:bodyPr/>
          <a:lstStyle/>
          <a:p>
            <a:fld id="{9F077EB2-27B5-5C44-B705-8F58BE97281F}" type="datetimeFigureOut">
              <a:rPr lang="en-US" smtClean="0"/>
              <a:t>10/28/2020</a:t>
            </a:fld>
            <a:endParaRPr lang="en-US"/>
          </a:p>
        </p:txBody>
      </p:sp>
      <p:sp>
        <p:nvSpPr>
          <p:cNvPr id="5" name="Footer Placeholder 4">
            <a:extLst>
              <a:ext uri="{FF2B5EF4-FFF2-40B4-BE49-F238E27FC236}">
                <a16:creationId xmlns:a16="http://schemas.microsoft.com/office/drawing/2014/main" id="{AEC4FE78-CA58-AA4B-B113-801F63B61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51A91-95C1-7B40-8CE0-C1BEA8547C16}"/>
              </a:ext>
            </a:extLst>
          </p:cNvPr>
          <p:cNvSpPr>
            <a:spLocks noGrp="1"/>
          </p:cNvSpPr>
          <p:nvPr>
            <p:ph type="sldNum" sz="quarter" idx="12"/>
          </p:nvPr>
        </p:nvSpPr>
        <p:spPr/>
        <p:txBody>
          <a:bodyPr/>
          <a:lstStyle/>
          <a:p>
            <a:fld id="{2C9B89CA-1101-7840-AAB5-6960C3F86EDF}" type="slidenum">
              <a:rPr lang="en-US" smtClean="0"/>
              <a:t>‹#›</a:t>
            </a:fld>
            <a:endParaRPr lang="en-US"/>
          </a:p>
        </p:txBody>
      </p:sp>
    </p:spTree>
    <p:extLst>
      <p:ext uri="{BB962C8B-B14F-4D97-AF65-F5344CB8AC3E}">
        <p14:creationId xmlns:p14="http://schemas.microsoft.com/office/powerpoint/2010/main" val="1791416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FF3CF64-7C58-ED48-B151-C0AF0EEF3592}" type="slidenum">
              <a:rPr lang="en-US" smtClean="0"/>
              <a:pPr/>
              <a:t>‹#›</a:t>
            </a:fld>
            <a:endParaRPr lang="en-US" dirty="0"/>
          </a:p>
        </p:txBody>
      </p:sp>
    </p:spTree>
    <p:extLst>
      <p:ext uri="{BB962C8B-B14F-4D97-AF65-F5344CB8AC3E}">
        <p14:creationId xmlns:p14="http://schemas.microsoft.com/office/powerpoint/2010/main" val="3019910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94" name="Google Shape;6;p24" descr="Google Shape;6;p24"/>
          <p:cNvPicPr>
            <a:picLocks noChangeAspect="1"/>
          </p:cNvPicPr>
          <p:nvPr/>
        </p:nvPicPr>
        <p:blipFill>
          <a:blip r:embed="rId2"/>
          <a:stretch>
            <a:fillRect/>
          </a:stretch>
        </p:blipFill>
        <p:spPr>
          <a:xfrm rot="16200000" flipH="1">
            <a:off x="-3306807" y="3306808"/>
            <a:ext cx="6858001" cy="244391"/>
          </a:xfrm>
          <a:prstGeom prst="rect">
            <a:avLst/>
          </a:prstGeom>
          <a:ln w="12700">
            <a:miter lim="400000"/>
          </a:ln>
        </p:spPr>
      </p:pic>
      <p:sp>
        <p:nvSpPr>
          <p:cNvPr id="95" name="Title Text"/>
          <p:cNvSpPr txBox="1">
            <a:spLocks noGrp="1"/>
          </p:cNvSpPr>
          <p:nvPr>
            <p:ph type="title"/>
          </p:nvPr>
        </p:nvSpPr>
        <p:spPr>
          <a:xfrm>
            <a:off x="914400" y="1195101"/>
            <a:ext cx="10363200" cy="2387601"/>
          </a:xfrm>
          <a:prstGeom prst="rect">
            <a:avLst/>
          </a:prstGeom>
        </p:spPr>
        <p:txBody>
          <a:bodyPr lIns="45699" tIns="45699" rIns="45699" bIns="45699" anchor="b"/>
          <a:lstStyle>
            <a:lvl1pPr algn="ctr">
              <a:defRPr sz="4500"/>
            </a:lvl1pPr>
          </a:lstStyle>
          <a:p>
            <a:r>
              <a:t>Title Text</a:t>
            </a:r>
          </a:p>
        </p:txBody>
      </p:sp>
      <p:sp>
        <p:nvSpPr>
          <p:cNvPr id="96" name="Body Level One…"/>
          <p:cNvSpPr txBox="1">
            <a:spLocks noGrp="1"/>
          </p:cNvSpPr>
          <p:nvPr>
            <p:ph type="body" sz="quarter" idx="1"/>
          </p:nvPr>
        </p:nvSpPr>
        <p:spPr>
          <a:xfrm>
            <a:off x="1524000" y="3716913"/>
            <a:ext cx="9144000" cy="969964"/>
          </a:xfrm>
          <a:prstGeom prst="rect">
            <a:avLst/>
          </a:prstGeom>
        </p:spPr>
        <p:txBody>
          <a:bodyPr lIns="45699" tIns="45699" rIns="45699" bIns="45699"/>
          <a:lstStyle>
            <a:lvl1pPr marL="203200" indent="-152400" algn="ctr">
              <a:spcBef>
                <a:spcPts val="700"/>
              </a:spcBef>
              <a:buSzTx/>
              <a:buFontTx/>
              <a:buNone/>
              <a:defRPr sz="1800"/>
            </a:lvl1pPr>
            <a:lvl2pPr marL="203200" indent="50800" algn="ctr">
              <a:spcBef>
                <a:spcPts val="700"/>
              </a:spcBef>
              <a:buSzTx/>
              <a:buFontTx/>
              <a:buNone/>
              <a:defRPr sz="1800"/>
            </a:lvl2pPr>
            <a:lvl3pPr marL="203200" indent="50800" algn="ctr">
              <a:spcBef>
                <a:spcPts val="700"/>
              </a:spcBef>
              <a:buSzTx/>
              <a:buFontTx/>
              <a:buNone/>
              <a:defRPr sz="1800"/>
            </a:lvl3pPr>
            <a:lvl4pPr marL="203200" indent="50800" algn="ctr">
              <a:spcBef>
                <a:spcPts val="700"/>
              </a:spcBef>
              <a:buSzTx/>
              <a:buFontTx/>
              <a:buNone/>
              <a:defRPr sz="1800"/>
            </a:lvl4pPr>
            <a:lvl5pPr marL="203200" indent="50800" algn="ctr">
              <a:spcBef>
                <a:spcPts val="70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97" name="Google Shape;18;p2"/>
          <p:cNvSpPr>
            <a:spLocks noGrp="1"/>
          </p:cNvSpPr>
          <p:nvPr>
            <p:ph type="pic" sz="quarter" idx="13"/>
          </p:nvPr>
        </p:nvSpPr>
        <p:spPr>
          <a:xfrm>
            <a:off x="2148416" y="3"/>
            <a:ext cx="8824387" cy="1090613"/>
          </a:xfrm>
          <a:prstGeom prst="rect">
            <a:avLst/>
          </a:prstGeom>
        </p:spPr>
        <p:txBody>
          <a:bodyPr lIns="91439" tIns="45719" rIns="91439" bIns="45719">
            <a:noAutofit/>
          </a:bodyPr>
          <a:lstStyle/>
          <a:p>
            <a:endParaRPr/>
          </a:p>
        </p:txBody>
      </p:sp>
      <p:sp>
        <p:nvSpPr>
          <p:cNvPr id="98" name="Google Shape;19;p2"/>
          <p:cNvSpPr>
            <a:spLocks noGrp="1"/>
          </p:cNvSpPr>
          <p:nvPr>
            <p:ph type="pic" sz="quarter" idx="14"/>
          </p:nvPr>
        </p:nvSpPr>
        <p:spPr>
          <a:xfrm>
            <a:off x="6290733" y="4718050"/>
            <a:ext cx="5901267" cy="2139950"/>
          </a:xfrm>
          <a:prstGeom prst="rect">
            <a:avLst/>
          </a:prstGeom>
        </p:spPr>
        <p:txBody>
          <a:bodyPr lIns="91439" tIns="45719" rIns="91439" bIns="45719">
            <a:noAutofit/>
          </a:bodyPr>
          <a:lstStyle/>
          <a:p>
            <a:endParaRPr/>
          </a:p>
        </p:txBody>
      </p:sp>
      <p:sp>
        <p:nvSpPr>
          <p:cNvPr id="99" name="Slide Number"/>
          <p:cNvSpPr txBox="1">
            <a:spLocks noGrp="1"/>
          </p:cNvSpPr>
          <p:nvPr>
            <p:ph type="sldNum" sz="quarter" idx="2"/>
          </p:nvPr>
        </p:nvSpPr>
        <p:spPr>
          <a:xfrm>
            <a:off x="8462616" y="6217898"/>
            <a:ext cx="274984" cy="276908"/>
          </a:xfrm>
          <a:prstGeom prst="rect">
            <a:avLst/>
          </a:prstGeom>
        </p:spPr>
        <p:txBody>
          <a:bodyPr lIns="45675" tIns="45675" rIns="45675" bIns="45675"/>
          <a:lstStyle>
            <a:lvl1pPr defTabSz="914400"/>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7A7F2-3F2F-D143-B632-5A8F8B3E5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2F8ADC-CEA3-864A-953E-ECD6A3A99D7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EC7224-16E7-C244-8FDF-BD72DC37FBB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E2F24B-B88F-2A46-B732-5F5DBB1D0BD1}"/>
              </a:ext>
            </a:extLst>
          </p:cNvPr>
          <p:cNvSpPr>
            <a:spLocks noGrp="1"/>
          </p:cNvSpPr>
          <p:nvPr>
            <p:ph type="dt" sz="half" idx="10"/>
          </p:nvPr>
        </p:nvSpPr>
        <p:spPr/>
        <p:txBody>
          <a:bodyPr/>
          <a:lstStyle/>
          <a:p>
            <a:fld id="{9F077EB2-27B5-5C44-B705-8F58BE97281F}" type="datetimeFigureOut">
              <a:rPr lang="en-US" smtClean="0"/>
              <a:t>10/28/2020</a:t>
            </a:fld>
            <a:endParaRPr lang="en-US"/>
          </a:p>
        </p:txBody>
      </p:sp>
      <p:sp>
        <p:nvSpPr>
          <p:cNvPr id="6" name="Footer Placeholder 5">
            <a:extLst>
              <a:ext uri="{FF2B5EF4-FFF2-40B4-BE49-F238E27FC236}">
                <a16:creationId xmlns:a16="http://schemas.microsoft.com/office/drawing/2014/main" id="{DD80B449-D518-F045-A71A-077D1BBBD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0723E-2834-2A49-84B8-AD0F105D95C1}"/>
              </a:ext>
            </a:extLst>
          </p:cNvPr>
          <p:cNvSpPr>
            <a:spLocks noGrp="1"/>
          </p:cNvSpPr>
          <p:nvPr>
            <p:ph type="sldNum" sz="quarter" idx="12"/>
          </p:nvPr>
        </p:nvSpPr>
        <p:spPr/>
        <p:txBody>
          <a:bodyPr/>
          <a:lstStyle/>
          <a:p>
            <a:fld id="{2C9B89CA-1101-7840-AAB5-6960C3F86EDF}" type="slidenum">
              <a:rPr lang="en-US" smtClean="0"/>
              <a:t>‹#›</a:t>
            </a:fld>
            <a:endParaRPr lang="en-US"/>
          </a:p>
        </p:txBody>
      </p:sp>
    </p:spTree>
    <p:extLst>
      <p:ext uri="{BB962C8B-B14F-4D97-AF65-F5344CB8AC3E}">
        <p14:creationId xmlns:p14="http://schemas.microsoft.com/office/powerpoint/2010/main" val="2669040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4454F-55F9-1845-9E18-5A1F7A600E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1110E-9B6B-384B-B51B-642E955459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CFBD15-2A5D-C94F-AF8D-E846A11EB9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E81146-DF73-574C-9B81-73AFF2B5F3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1A98AB-2610-A540-BC85-F85B1881224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1C99CC-1C37-9249-AD32-0A520E7A4878}"/>
              </a:ext>
            </a:extLst>
          </p:cNvPr>
          <p:cNvSpPr>
            <a:spLocks noGrp="1"/>
          </p:cNvSpPr>
          <p:nvPr>
            <p:ph type="dt" sz="half" idx="10"/>
          </p:nvPr>
        </p:nvSpPr>
        <p:spPr/>
        <p:txBody>
          <a:bodyPr/>
          <a:lstStyle/>
          <a:p>
            <a:fld id="{9F077EB2-27B5-5C44-B705-8F58BE97281F}" type="datetimeFigureOut">
              <a:rPr lang="en-US" smtClean="0"/>
              <a:t>10/28/2020</a:t>
            </a:fld>
            <a:endParaRPr lang="en-US"/>
          </a:p>
        </p:txBody>
      </p:sp>
      <p:sp>
        <p:nvSpPr>
          <p:cNvPr id="8" name="Footer Placeholder 7">
            <a:extLst>
              <a:ext uri="{FF2B5EF4-FFF2-40B4-BE49-F238E27FC236}">
                <a16:creationId xmlns:a16="http://schemas.microsoft.com/office/drawing/2014/main" id="{96832575-9B98-BB41-B9C6-AB0D77B522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F3D5F0-7741-104D-B9C0-4BD18EFCFFED}"/>
              </a:ext>
            </a:extLst>
          </p:cNvPr>
          <p:cNvSpPr>
            <a:spLocks noGrp="1"/>
          </p:cNvSpPr>
          <p:nvPr>
            <p:ph type="sldNum" sz="quarter" idx="12"/>
          </p:nvPr>
        </p:nvSpPr>
        <p:spPr/>
        <p:txBody>
          <a:bodyPr/>
          <a:lstStyle/>
          <a:p>
            <a:fld id="{2C9B89CA-1101-7840-AAB5-6960C3F86EDF}" type="slidenum">
              <a:rPr lang="en-US" smtClean="0"/>
              <a:t>‹#›</a:t>
            </a:fld>
            <a:endParaRPr lang="en-US"/>
          </a:p>
        </p:txBody>
      </p:sp>
    </p:spTree>
    <p:extLst>
      <p:ext uri="{BB962C8B-B14F-4D97-AF65-F5344CB8AC3E}">
        <p14:creationId xmlns:p14="http://schemas.microsoft.com/office/powerpoint/2010/main" val="222931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CFFE3-5DD9-9C4B-9419-E7144C166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86B168-3C30-7948-BEB8-32537F272552}"/>
              </a:ext>
            </a:extLst>
          </p:cNvPr>
          <p:cNvSpPr>
            <a:spLocks noGrp="1"/>
          </p:cNvSpPr>
          <p:nvPr>
            <p:ph type="dt" sz="half" idx="10"/>
          </p:nvPr>
        </p:nvSpPr>
        <p:spPr/>
        <p:txBody>
          <a:bodyPr/>
          <a:lstStyle/>
          <a:p>
            <a:fld id="{9F077EB2-27B5-5C44-B705-8F58BE97281F}" type="datetimeFigureOut">
              <a:rPr lang="en-US" smtClean="0"/>
              <a:t>10/28/2020</a:t>
            </a:fld>
            <a:endParaRPr lang="en-US"/>
          </a:p>
        </p:txBody>
      </p:sp>
      <p:sp>
        <p:nvSpPr>
          <p:cNvPr id="4" name="Footer Placeholder 3">
            <a:extLst>
              <a:ext uri="{FF2B5EF4-FFF2-40B4-BE49-F238E27FC236}">
                <a16:creationId xmlns:a16="http://schemas.microsoft.com/office/drawing/2014/main" id="{5D653BBF-3F4A-6D4A-896A-CF476EC952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C0F5BE-4D44-3E4C-B9F2-451559DD5C9D}"/>
              </a:ext>
            </a:extLst>
          </p:cNvPr>
          <p:cNvSpPr>
            <a:spLocks noGrp="1"/>
          </p:cNvSpPr>
          <p:nvPr>
            <p:ph type="sldNum" sz="quarter" idx="12"/>
          </p:nvPr>
        </p:nvSpPr>
        <p:spPr/>
        <p:txBody>
          <a:bodyPr/>
          <a:lstStyle/>
          <a:p>
            <a:fld id="{2C9B89CA-1101-7840-AAB5-6960C3F86EDF}" type="slidenum">
              <a:rPr lang="en-US" smtClean="0"/>
              <a:t>‹#›</a:t>
            </a:fld>
            <a:endParaRPr lang="en-US"/>
          </a:p>
        </p:txBody>
      </p:sp>
    </p:spTree>
    <p:extLst>
      <p:ext uri="{BB962C8B-B14F-4D97-AF65-F5344CB8AC3E}">
        <p14:creationId xmlns:p14="http://schemas.microsoft.com/office/powerpoint/2010/main" val="823619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6EC921-5D58-1447-B0D8-4C299D9BB378}"/>
              </a:ext>
            </a:extLst>
          </p:cNvPr>
          <p:cNvSpPr>
            <a:spLocks noGrp="1"/>
          </p:cNvSpPr>
          <p:nvPr>
            <p:ph type="dt" sz="half" idx="10"/>
          </p:nvPr>
        </p:nvSpPr>
        <p:spPr/>
        <p:txBody>
          <a:bodyPr/>
          <a:lstStyle/>
          <a:p>
            <a:fld id="{9F077EB2-27B5-5C44-B705-8F58BE97281F}" type="datetimeFigureOut">
              <a:rPr lang="en-US" smtClean="0"/>
              <a:t>10/28/2020</a:t>
            </a:fld>
            <a:endParaRPr lang="en-US"/>
          </a:p>
        </p:txBody>
      </p:sp>
      <p:sp>
        <p:nvSpPr>
          <p:cNvPr id="3" name="Footer Placeholder 2">
            <a:extLst>
              <a:ext uri="{FF2B5EF4-FFF2-40B4-BE49-F238E27FC236}">
                <a16:creationId xmlns:a16="http://schemas.microsoft.com/office/drawing/2014/main" id="{8E5DBB1B-072B-2A41-B22D-44A92AB98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2A73EA-02CE-8F4A-9587-FFEA88AA43AD}"/>
              </a:ext>
            </a:extLst>
          </p:cNvPr>
          <p:cNvSpPr>
            <a:spLocks noGrp="1"/>
          </p:cNvSpPr>
          <p:nvPr>
            <p:ph type="sldNum" sz="quarter" idx="12"/>
          </p:nvPr>
        </p:nvSpPr>
        <p:spPr/>
        <p:txBody>
          <a:bodyPr/>
          <a:lstStyle/>
          <a:p>
            <a:fld id="{2C9B89CA-1101-7840-AAB5-6960C3F86EDF}" type="slidenum">
              <a:rPr lang="en-US" smtClean="0"/>
              <a:t>‹#›</a:t>
            </a:fld>
            <a:endParaRPr lang="en-US"/>
          </a:p>
        </p:txBody>
      </p:sp>
    </p:spTree>
    <p:extLst>
      <p:ext uri="{BB962C8B-B14F-4D97-AF65-F5344CB8AC3E}">
        <p14:creationId xmlns:p14="http://schemas.microsoft.com/office/powerpoint/2010/main" val="143432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542B-FFE7-FA4E-9488-EBED4A7FC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F4FA4B-7F60-3C41-90EB-6945112166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CD41F-90C6-1A40-89BF-3B1149779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8CF85B-D099-CE47-9150-81BE5B061104}"/>
              </a:ext>
            </a:extLst>
          </p:cNvPr>
          <p:cNvSpPr>
            <a:spLocks noGrp="1"/>
          </p:cNvSpPr>
          <p:nvPr>
            <p:ph type="dt" sz="half" idx="10"/>
          </p:nvPr>
        </p:nvSpPr>
        <p:spPr/>
        <p:txBody>
          <a:bodyPr/>
          <a:lstStyle/>
          <a:p>
            <a:fld id="{9F077EB2-27B5-5C44-B705-8F58BE97281F}" type="datetimeFigureOut">
              <a:rPr lang="en-US" smtClean="0"/>
              <a:t>10/28/2020</a:t>
            </a:fld>
            <a:endParaRPr lang="en-US"/>
          </a:p>
        </p:txBody>
      </p:sp>
      <p:sp>
        <p:nvSpPr>
          <p:cNvPr id="6" name="Footer Placeholder 5">
            <a:extLst>
              <a:ext uri="{FF2B5EF4-FFF2-40B4-BE49-F238E27FC236}">
                <a16:creationId xmlns:a16="http://schemas.microsoft.com/office/drawing/2014/main" id="{FF267CFC-D48D-CC45-996C-486239376E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06E44-2450-6940-8AED-06AA70F3B57A}"/>
              </a:ext>
            </a:extLst>
          </p:cNvPr>
          <p:cNvSpPr>
            <a:spLocks noGrp="1"/>
          </p:cNvSpPr>
          <p:nvPr>
            <p:ph type="sldNum" sz="quarter" idx="12"/>
          </p:nvPr>
        </p:nvSpPr>
        <p:spPr/>
        <p:txBody>
          <a:bodyPr/>
          <a:lstStyle/>
          <a:p>
            <a:fld id="{2C9B89CA-1101-7840-AAB5-6960C3F86EDF}" type="slidenum">
              <a:rPr lang="en-US" smtClean="0"/>
              <a:t>‹#›</a:t>
            </a:fld>
            <a:endParaRPr lang="en-US"/>
          </a:p>
        </p:txBody>
      </p:sp>
    </p:spTree>
    <p:extLst>
      <p:ext uri="{BB962C8B-B14F-4D97-AF65-F5344CB8AC3E}">
        <p14:creationId xmlns:p14="http://schemas.microsoft.com/office/powerpoint/2010/main" val="31840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BFA4-7CAF-6040-9EB7-92B2940947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D59BCC-F459-774B-9F8F-3FABA7798F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9C9080-1E1D-7F49-A687-A754596DAA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C1D67E-7A5F-A54C-AAE6-AB579E5D1C57}"/>
              </a:ext>
            </a:extLst>
          </p:cNvPr>
          <p:cNvSpPr>
            <a:spLocks noGrp="1"/>
          </p:cNvSpPr>
          <p:nvPr>
            <p:ph type="dt" sz="half" idx="10"/>
          </p:nvPr>
        </p:nvSpPr>
        <p:spPr/>
        <p:txBody>
          <a:bodyPr/>
          <a:lstStyle/>
          <a:p>
            <a:fld id="{9F077EB2-27B5-5C44-B705-8F58BE97281F}" type="datetimeFigureOut">
              <a:rPr lang="en-US" smtClean="0"/>
              <a:t>10/28/2020</a:t>
            </a:fld>
            <a:endParaRPr lang="en-US"/>
          </a:p>
        </p:txBody>
      </p:sp>
      <p:sp>
        <p:nvSpPr>
          <p:cNvPr id="6" name="Footer Placeholder 5">
            <a:extLst>
              <a:ext uri="{FF2B5EF4-FFF2-40B4-BE49-F238E27FC236}">
                <a16:creationId xmlns:a16="http://schemas.microsoft.com/office/drawing/2014/main" id="{C64187F1-8F6A-374B-A68B-4FC90560FC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D260DD-0CA7-6440-A8C6-2673B2A8EB2C}"/>
              </a:ext>
            </a:extLst>
          </p:cNvPr>
          <p:cNvSpPr>
            <a:spLocks noGrp="1"/>
          </p:cNvSpPr>
          <p:nvPr>
            <p:ph type="sldNum" sz="quarter" idx="12"/>
          </p:nvPr>
        </p:nvSpPr>
        <p:spPr/>
        <p:txBody>
          <a:bodyPr/>
          <a:lstStyle/>
          <a:p>
            <a:fld id="{2C9B89CA-1101-7840-AAB5-6960C3F86EDF}" type="slidenum">
              <a:rPr lang="en-US" smtClean="0"/>
              <a:t>‹#›</a:t>
            </a:fld>
            <a:endParaRPr lang="en-US"/>
          </a:p>
        </p:txBody>
      </p:sp>
    </p:spTree>
    <p:extLst>
      <p:ext uri="{BB962C8B-B14F-4D97-AF65-F5344CB8AC3E}">
        <p14:creationId xmlns:p14="http://schemas.microsoft.com/office/powerpoint/2010/main" val="269968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2.jp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B8ACBD-A622-AB4B-8DBC-1E9DBAB3C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341C33-358F-BD4F-AF02-893DEA82D2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52842-FC8D-2847-9EFC-46A3EFE426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77EB2-27B5-5C44-B705-8F58BE97281F}" type="datetimeFigureOut">
              <a:rPr lang="en-US" smtClean="0"/>
              <a:t>10/28/2020</a:t>
            </a:fld>
            <a:endParaRPr lang="en-US"/>
          </a:p>
        </p:txBody>
      </p:sp>
      <p:sp>
        <p:nvSpPr>
          <p:cNvPr id="5" name="Footer Placeholder 4">
            <a:extLst>
              <a:ext uri="{FF2B5EF4-FFF2-40B4-BE49-F238E27FC236}">
                <a16:creationId xmlns:a16="http://schemas.microsoft.com/office/drawing/2014/main" id="{E8EDE190-A41B-3546-9E09-32359BDB57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F9DA5-822B-E54A-AD4E-C7B34F4DBC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B89CA-1101-7840-AAB5-6960C3F86EDF}" type="slidenum">
              <a:rPr lang="en-US" smtClean="0"/>
              <a:t>‹#›</a:t>
            </a:fld>
            <a:endParaRPr lang="en-US"/>
          </a:p>
        </p:txBody>
      </p:sp>
    </p:spTree>
    <p:extLst>
      <p:ext uri="{BB962C8B-B14F-4D97-AF65-F5344CB8AC3E}">
        <p14:creationId xmlns:p14="http://schemas.microsoft.com/office/powerpoint/2010/main" val="1028736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82" r:id="rId10"/>
    <p:sldLayoutId id="2147483659" r:id="rId11"/>
    <p:sldLayoutId id="2147483660"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DD9A12F-7DD7-0E4A-B2BC-79A20AD69693}"/>
              </a:ext>
            </a:extLst>
          </p:cNvPr>
          <p:cNvPicPr>
            <a:picLocks noChangeAspect="1"/>
          </p:cNvPicPr>
          <p:nvPr userDrawn="1"/>
        </p:nvPicPr>
        <p:blipFill>
          <a:blip r:embed="rId17"/>
          <a:stretch>
            <a:fillRect/>
          </a:stretch>
        </p:blipFill>
        <p:spPr>
          <a:xfrm>
            <a:off x="5751" y="10409"/>
            <a:ext cx="12192000" cy="6851904"/>
          </a:xfrm>
          <a:prstGeom prst="rect">
            <a:avLst/>
          </a:prstGeom>
        </p:spPr>
      </p:pic>
      <p:sp>
        <p:nvSpPr>
          <p:cNvPr id="5" name="Slide Number Placeholder 4"/>
          <p:cNvSpPr>
            <a:spLocks noGrp="1"/>
          </p:cNvSpPr>
          <p:nvPr>
            <p:ph type="sldNum" sz="quarter" idx="4"/>
          </p:nvPr>
        </p:nvSpPr>
        <p:spPr>
          <a:xfrm>
            <a:off x="8432555" y="6437964"/>
            <a:ext cx="28448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F3CF64-7C58-ED48-B151-C0AF0EEF3592}" type="slidenum">
              <a:rPr lang="en-US" smtClean="0"/>
              <a:pPr/>
              <a:t>‹#›</a:t>
            </a:fld>
            <a:endParaRPr lang="en-US" dirty="0"/>
          </a:p>
        </p:txBody>
      </p:sp>
      <p:sp>
        <p:nvSpPr>
          <p:cNvPr id="9" name="Text Placeholder 11"/>
          <p:cNvSpPr>
            <a:spLocks noGrp="1"/>
          </p:cNvSpPr>
          <p:nvPr>
            <p:ph type="body" idx="1"/>
          </p:nvPr>
        </p:nvSpPr>
        <p:spPr>
          <a:xfrm>
            <a:off x="761755" y="1740186"/>
            <a:ext cx="10515600" cy="3491297"/>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0" name="Title Placeholder 12"/>
          <p:cNvSpPr>
            <a:spLocks noGrp="1"/>
          </p:cNvSpPr>
          <p:nvPr>
            <p:ph type="title"/>
          </p:nvPr>
        </p:nvSpPr>
        <p:spPr>
          <a:xfrm>
            <a:off x="761755" y="736810"/>
            <a:ext cx="10515600" cy="868430"/>
          </a:xfrm>
          <a:prstGeom prst="rect">
            <a:avLst/>
          </a:prstGeom>
        </p:spPr>
        <p:txBody>
          <a:bodyPr vert="horz" lIns="0" tIns="45720" rIns="91440" bIns="45720" rtlCol="0" anchor="b">
            <a:normAutofit/>
          </a:bodyPr>
          <a:lstStyle/>
          <a:p>
            <a:r>
              <a:rPr lang="en-US" dirty="0"/>
              <a:t>Click to edit Master title style</a:t>
            </a:r>
          </a:p>
        </p:txBody>
      </p:sp>
      <p:pic>
        <p:nvPicPr>
          <p:cNvPr id="8" name="Picture 7" descr="CUIMC-ko-logo-large.png">
            <a:extLst>
              <a:ext uri="{FF2B5EF4-FFF2-40B4-BE49-F238E27FC236}">
                <a16:creationId xmlns:a16="http://schemas.microsoft.com/office/drawing/2014/main" id="{FB96512E-B710-8D41-955E-EC68340709C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74589" y="6423229"/>
            <a:ext cx="3306523" cy="347300"/>
          </a:xfrm>
          <a:prstGeom prst="rect">
            <a:avLst/>
          </a:prstGeom>
        </p:spPr>
      </p:pic>
    </p:spTree>
    <p:extLst>
      <p:ext uri="{BB962C8B-B14F-4D97-AF65-F5344CB8AC3E}">
        <p14:creationId xmlns:p14="http://schemas.microsoft.com/office/powerpoint/2010/main" val="177775543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hf hdr="0" ftr="0" dt="0"/>
  <p:txStyles>
    <p:titleStyle>
      <a:lvl1pPr algn="l" defTabSz="685800" rtl="0" eaLnBrk="1" latinLnBrk="0" hangingPunct="1">
        <a:lnSpc>
          <a:spcPct val="90000"/>
        </a:lnSpc>
        <a:spcBef>
          <a:spcPct val="0"/>
        </a:spcBef>
        <a:buNone/>
        <a:defRPr sz="2800" b="0" i="0" kern="1200">
          <a:solidFill>
            <a:srgbClr val="1D4F91"/>
          </a:solidFill>
          <a:latin typeface="Arial" panose="020B0604020202020204" pitchFamily="34" charset="0"/>
          <a:ea typeface="Arial" panose="020B0604020202020204" pitchFamily="34" charset="0"/>
          <a:cs typeface="Arial" panose="020B0604020202020204" pitchFamily="34" charset="0"/>
        </a:defRPr>
      </a:lvl1pPr>
    </p:titleStyle>
    <p:bodyStyle>
      <a:lvl1pPr marL="0" marR="0" indent="0" algn="l" defTabSz="685800" rtl="0" eaLnBrk="1" fontAlgn="auto" latinLnBrk="0" hangingPunct="1">
        <a:lnSpc>
          <a:spcPct val="110000"/>
        </a:lnSpc>
        <a:spcBef>
          <a:spcPts val="750"/>
        </a:spcBef>
        <a:spcAft>
          <a:spcPts val="0"/>
        </a:spcAft>
        <a:buClr>
          <a:schemeClr val="accent2"/>
        </a:buClr>
        <a:buSzTx/>
        <a:buFont typeface="Arial" panose="020B0604020202020204" pitchFamily="34" charset="0"/>
        <a:buNone/>
        <a:tabLst/>
        <a:defRPr sz="1800" b="0" i="0" kern="120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vl2pPr marL="514350" indent="-171450" algn="l" defTabSz="685800" rtl="0" eaLnBrk="1" latinLnBrk="0" hangingPunct="1">
        <a:lnSpc>
          <a:spcPct val="110000"/>
        </a:lnSpc>
        <a:spcBef>
          <a:spcPts val="375"/>
        </a:spcBef>
        <a:buClr>
          <a:srgbClr val="1D4F91"/>
        </a:buClr>
        <a:buFont typeface="Arial" panose="020B0604020202020204" pitchFamily="34" charset="0"/>
        <a:buChar char="•"/>
        <a:defRPr sz="1600" b="0" i="0" kern="120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110000"/>
        </a:lnSpc>
        <a:spcBef>
          <a:spcPts val="375"/>
        </a:spcBef>
        <a:buClr>
          <a:srgbClr val="1D4F91"/>
        </a:buClr>
        <a:buFont typeface="LucidaGrande" charset="0"/>
        <a:buChar char="-"/>
        <a:defRPr sz="1600" b="0" i="0" kern="120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312">
          <p15:clr>
            <a:srgbClr val="F26B43"/>
          </p15:clr>
        </p15:guide>
        <p15:guide id="3" orient="horz" pos="4016">
          <p15:clr>
            <a:srgbClr val="F26B43"/>
          </p15:clr>
        </p15:guide>
        <p15:guide id="4" pos="5544">
          <p15:clr>
            <a:srgbClr val="F26B43"/>
          </p15:clr>
        </p15:guide>
        <p15:guide id="5" pos="216">
          <p15:clr>
            <a:srgbClr val="F26B43"/>
          </p15:clr>
        </p15:guide>
        <p15:guide id="6" pos="3348">
          <p15:clr>
            <a:srgbClr val="F26B43"/>
          </p15:clr>
        </p15:guide>
        <p15:guide id="7" pos="3528">
          <p15:clr>
            <a:srgbClr val="F26B43"/>
          </p15:clr>
        </p15:guide>
        <p15:guide id="8" pos="3384">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3"/>
          <a:stretch>
            <a:fillRect/>
          </a:stretch>
        </p:blipFill>
        <p:spPr>
          <a:xfrm rot="5400000" flipV="1">
            <a:off x="-3306807" y="3306809"/>
            <a:ext cx="6858001" cy="244388"/>
          </a:xfrm>
          <a:prstGeom prst="rect">
            <a:avLst/>
          </a:prstGeom>
          <a:ln w="12700">
            <a:miter lim="400000"/>
          </a:ln>
        </p:spPr>
      </p:pic>
      <p:sp>
        <p:nvSpPr>
          <p:cNvPr id="3" name="Title Text"/>
          <p:cNvSpPr txBox="1">
            <a:spLocks noGrp="1"/>
          </p:cNvSpPr>
          <p:nvPr>
            <p:ph type="title"/>
          </p:nvPr>
        </p:nvSpPr>
        <p:spPr>
          <a:xfrm>
            <a:off x="838200" y="365125"/>
            <a:ext cx="10515600" cy="132556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462531" y="6217854"/>
            <a:ext cx="275071" cy="276995"/>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8" r:id="rId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berry@wiche.edu"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37.sv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9.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tags" Target="../tags/tag1.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ags" Target="../tags/tag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56.sv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74.sv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7.tiff"/><Relationship Id="rId4" Type="http://schemas.openxmlformats.org/officeDocument/2006/relationships/image" Target="../media/image76.svg"/></Relationships>
</file>

<file path=ppt/slides/_rels/slide39.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9.tiff"/></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0.xml"/><Relationship Id="rId1" Type="http://schemas.openxmlformats.org/officeDocument/2006/relationships/tags" Target="../tags/tag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8.tiff"/></Relationships>
</file>

<file path=ppt/slides/_rels/slide53.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86.png"/><Relationship Id="rId7"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9.tiff"/><Relationship Id="rId5" Type="http://schemas.openxmlformats.org/officeDocument/2006/relationships/image" Target="../media/image49.svg"/><Relationship Id="rId10" Type="http://schemas.openxmlformats.org/officeDocument/2006/relationships/image" Target="../media/image111.svg"/><Relationship Id="rId4" Type="http://schemas.openxmlformats.org/officeDocument/2006/relationships/image" Target="../media/image48.png"/><Relationship Id="rId9" Type="http://schemas.openxmlformats.org/officeDocument/2006/relationships/image" Target="../media/image110.png"/></Relationships>
</file>

<file path=ppt/slides/_rels/slide6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164;p22"/>
          <p:cNvSpPr txBox="1"/>
          <p:nvPr/>
        </p:nvSpPr>
        <p:spPr>
          <a:xfrm>
            <a:off x="318734" y="124637"/>
            <a:ext cx="11220450" cy="715538"/>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nchor="b">
            <a:spAutoFit/>
          </a:bodyPr>
          <a:lstStyle>
            <a:lvl1pPr algn="ctr" defTabSz="914400">
              <a:lnSpc>
                <a:spcPct val="90000"/>
              </a:lnSpc>
              <a:defRPr sz="4500">
                <a:latin typeface="Arial"/>
                <a:ea typeface="Arial"/>
                <a:cs typeface="Arial"/>
                <a:sym typeface="Arial"/>
              </a:defRPr>
            </a:lvl1pPr>
          </a:lstStyle>
          <a:p>
            <a:r>
              <a:t>Disclaimer</a:t>
            </a:r>
            <a:r>
              <a:rPr lang="en-US"/>
              <a:t> and Funding Statement</a:t>
            </a:r>
            <a:endParaRPr/>
          </a:p>
        </p:txBody>
      </p:sp>
      <p:sp>
        <p:nvSpPr>
          <p:cNvPr id="145" name="Google Shape;165;p22"/>
          <p:cNvSpPr txBox="1"/>
          <p:nvPr/>
        </p:nvSpPr>
        <p:spPr>
          <a:xfrm>
            <a:off x="1459431" y="962429"/>
            <a:ext cx="8829953" cy="5062882"/>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nchor="t">
            <a:spAutoFit/>
          </a:bodyPr>
          <a:lstStyle/>
          <a:p>
            <a:pPr>
              <a:defRPr sz="1700"/>
            </a:pPr>
            <a:r>
              <a:rPr lang="en-US" dirty="0">
                <a:latin typeface="Arial"/>
              </a:rPr>
              <a:t>This </a:t>
            </a:r>
            <a:r>
              <a:rPr lang="en-US" dirty="0">
                <a:solidFill>
                  <a:schemeClr val="tx1"/>
                </a:solidFill>
                <a:latin typeface="Arial"/>
              </a:rPr>
              <a:t>presentation was prepared for the Mountain Plains Mental Health Technology Transfer Center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SAMHSA or the authors. Citation of the source is appreciated. Do not reproduce or distribute this presentation for a fee without specific, written authorization from the Mountain Plains Mental Health Technology Transfer Center. For more information on obtaining copies of this presentation p</a:t>
            </a:r>
            <a:r>
              <a:rPr lang="en-US" dirty="0">
                <a:latin typeface="Arial"/>
              </a:rPr>
              <a:t>lease email </a:t>
            </a:r>
            <a:r>
              <a:rPr lang="en-US" dirty="0">
                <a:latin typeface="Arial"/>
                <a:hlinkClick r:id="rId3"/>
              </a:rPr>
              <a:t>gberry@wiche.edu</a:t>
            </a:r>
            <a:r>
              <a:rPr lang="en-US" dirty="0">
                <a:latin typeface="Arial"/>
              </a:rPr>
              <a:t>. </a:t>
            </a:r>
          </a:p>
          <a:p>
            <a:pPr>
              <a:defRPr sz="1700"/>
            </a:pPr>
            <a:endParaRPr lang="en-US"/>
          </a:p>
          <a:p>
            <a:pPr>
              <a:defRPr sz="1700"/>
            </a:pPr>
            <a:r>
              <a:rPr lang="en-US" dirty="0">
                <a:solidFill>
                  <a:schemeClr val="tx1"/>
                </a:solidFill>
                <a:latin typeface="Arial"/>
              </a:rPr>
              <a:t>At the time of this presentation, Elinore F. McCance-Katz served as SAMHSA Assistant Secretary. The opinions expressed herein are the views of  Anne Marie Albano and Lauren Hoffman and do not reflect the official position of the Department of Health and Human Services (DHHS), or SAMHSA. No official support or endorsement of DHHS, SAMHSA, for the opinions described in this presentation is intended or should be inferred. </a:t>
            </a:r>
          </a:p>
          <a:p>
            <a:pPr>
              <a:defRPr sz="1700"/>
            </a:pPr>
            <a:endParaRPr lang="en-US" dirty="0">
              <a:solidFill>
                <a:schemeClr val="tx1"/>
              </a:solidFill>
              <a:latin typeface="Arial"/>
            </a:endParaRPr>
          </a:p>
          <a:p>
            <a:pPr>
              <a:defRPr sz="1700"/>
            </a:pPr>
            <a:r>
              <a:rPr lang="en-US" dirty="0">
                <a:latin typeface="Arial"/>
              </a:rPr>
              <a:t>The work of the Mountain Plains MHTTC is supported by grant </a:t>
            </a:r>
            <a:r>
              <a:rPr lang="en-US" dirty="0">
                <a:latin typeface="Arial"/>
                <a:ea typeface="+mn-lt"/>
                <a:cs typeface="+mn-lt"/>
              </a:rPr>
              <a:t>H79SM081792</a:t>
            </a:r>
            <a:r>
              <a:rPr lang="en-US" dirty="0">
                <a:latin typeface="Arial"/>
              </a:rPr>
              <a:t> from the Department of Health and Human Services, Substance Abuse and Mental Health Services Administration.</a:t>
            </a:r>
          </a:p>
        </p:txBody>
      </p:sp>
    </p:spTree>
    <p:extLst>
      <p:ext uri="{BB962C8B-B14F-4D97-AF65-F5344CB8AC3E}">
        <p14:creationId xmlns:p14="http://schemas.microsoft.com/office/powerpoint/2010/main" val="62433809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998" y="798445"/>
            <a:ext cx="4803636" cy="1311664"/>
          </a:xfrm>
        </p:spPr>
        <p:txBody>
          <a:bodyPr>
            <a:normAutofit/>
          </a:bodyPr>
          <a:lstStyle/>
          <a:p>
            <a:r>
              <a:rPr lang="en-US" b="1" dirty="0">
                <a:solidFill>
                  <a:srgbClr val="002060"/>
                </a:solidFill>
              </a:rPr>
              <a:t>Silver linings</a:t>
            </a:r>
          </a:p>
        </p:txBody>
      </p:sp>
      <p:sp>
        <p:nvSpPr>
          <p:cNvPr id="3" name="Content Placeholder 2"/>
          <p:cNvSpPr>
            <a:spLocks noGrp="1"/>
          </p:cNvSpPr>
          <p:nvPr>
            <p:ph idx="1"/>
          </p:nvPr>
        </p:nvSpPr>
        <p:spPr>
          <a:xfrm>
            <a:off x="804997" y="2272143"/>
            <a:ext cx="4706803" cy="3788830"/>
          </a:xfrm>
        </p:spPr>
        <p:txBody>
          <a:bodyPr anchor="ctr">
            <a:normAutofit/>
          </a:bodyPr>
          <a:lstStyle/>
          <a:p>
            <a:r>
              <a:rPr lang="en-US" sz="2000" dirty="0">
                <a:solidFill>
                  <a:srgbClr val="000000"/>
                </a:solidFill>
              </a:rPr>
              <a:t>Most people should be resilient to stressors of COVID-19</a:t>
            </a:r>
          </a:p>
          <a:p>
            <a:r>
              <a:rPr lang="en-US" sz="2000" dirty="0">
                <a:solidFill>
                  <a:srgbClr val="000000"/>
                </a:solidFill>
              </a:rPr>
              <a:t>Resilience is common and a fundamental feature of normal coping skills</a:t>
            </a:r>
          </a:p>
          <a:p>
            <a:r>
              <a:rPr lang="en-US" sz="2000" dirty="0">
                <a:solidFill>
                  <a:srgbClr val="000000"/>
                </a:solidFill>
              </a:rPr>
              <a:t>Expressing positive emotions leads to greater resilience</a:t>
            </a:r>
          </a:p>
          <a:p>
            <a:r>
              <a:rPr lang="en-US" sz="2000" dirty="0">
                <a:solidFill>
                  <a:srgbClr val="000000"/>
                </a:solidFill>
              </a:rPr>
              <a:t>Renewed purpose and meaning in life occurs in response to stress and trauma</a:t>
            </a:r>
          </a:p>
          <a:p>
            <a:endParaRPr lang="en-US" sz="2000" dirty="0">
              <a:solidFill>
                <a:srgbClr val="000000"/>
              </a:solidFill>
            </a:endParaRPr>
          </a:p>
          <a:p>
            <a:pPr marL="0" indent="0">
              <a:buNone/>
            </a:pPr>
            <a:r>
              <a:rPr lang="en-US" sz="1600" dirty="0"/>
              <a:t>(</a:t>
            </a:r>
            <a:r>
              <a:rPr lang="en-US" sz="1600" dirty="0" err="1"/>
              <a:t>Bonanno</a:t>
            </a:r>
            <a:r>
              <a:rPr lang="en-US" sz="1600" dirty="0"/>
              <a:t>, 2004; Mancini &amp; </a:t>
            </a:r>
            <a:r>
              <a:rPr lang="en-US" sz="1600" dirty="0" err="1"/>
              <a:t>Bonanno</a:t>
            </a:r>
            <a:r>
              <a:rPr lang="en-US" sz="1600" dirty="0"/>
              <a:t>, 2010; </a:t>
            </a:r>
            <a:r>
              <a:rPr lang="en-US" sz="1600" dirty="0" err="1"/>
              <a:t>Galatzer</a:t>
            </a:r>
            <a:r>
              <a:rPr lang="en-US" sz="1600" dirty="0"/>
              <a:t>-Levy et al., 2018)</a:t>
            </a:r>
          </a:p>
          <a:p>
            <a:endParaRPr lang="en-US" sz="2000" dirty="0">
              <a:solidFill>
                <a:srgbClr val="000000"/>
              </a:solidFill>
            </a:endParaRPr>
          </a:p>
        </p:txBody>
      </p:sp>
      <p:pic>
        <p:nvPicPr>
          <p:cNvPr id="5" name="Picture 4">
            <a:extLst>
              <a:ext uri="{FF2B5EF4-FFF2-40B4-BE49-F238E27FC236}">
                <a16:creationId xmlns:a16="http://schemas.microsoft.com/office/drawing/2014/main" id="{D647BE60-1A0B-394C-94B1-7D0B4613DA25}"/>
              </a:ext>
            </a:extLst>
          </p:cNvPr>
          <p:cNvPicPr>
            <a:picLocks noChangeAspect="1"/>
          </p:cNvPicPr>
          <p:nvPr/>
        </p:nvPicPr>
        <p:blipFill rotWithShape="1">
          <a:blip r:embed="rId3"/>
          <a:srcRect l="9034" r="34914" b="-2"/>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606531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838200" y="365125"/>
            <a:ext cx="10515600" cy="1325563"/>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sz="1467"/>
              <a:t>Promoting Resilience</a:t>
            </a:r>
            <a:endParaRPr sz="1467"/>
          </a:p>
        </p:txBody>
      </p:sp>
      <p:grpSp>
        <p:nvGrpSpPr>
          <p:cNvPr id="200" name="Google Shape;200;p31"/>
          <p:cNvGrpSpPr/>
          <p:nvPr/>
        </p:nvGrpSpPr>
        <p:grpSpPr>
          <a:xfrm>
            <a:off x="2525760" y="1690689"/>
            <a:ext cx="6943256" cy="4590329"/>
            <a:chOff x="2525759" y="0"/>
            <a:chExt cx="6943256" cy="4590330"/>
          </a:xfrm>
        </p:grpSpPr>
        <p:sp>
          <p:nvSpPr>
            <p:cNvPr id="201" name="Google Shape;201;p31"/>
            <p:cNvSpPr/>
            <p:nvPr/>
          </p:nvSpPr>
          <p:spPr>
            <a:xfrm>
              <a:off x="2954687" y="0"/>
              <a:ext cx="2777698" cy="778795"/>
            </a:xfrm>
            <a:prstGeom prst="roundRect">
              <a:avLst>
                <a:gd name="adj" fmla="val 10000"/>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202" name="Google Shape;202;p31"/>
            <p:cNvSpPr txBox="1"/>
            <p:nvPr/>
          </p:nvSpPr>
          <p:spPr>
            <a:xfrm>
              <a:off x="2977497" y="22810"/>
              <a:ext cx="2732078" cy="733175"/>
            </a:xfrm>
            <a:prstGeom prst="rect">
              <a:avLst/>
            </a:prstGeom>
            <a:noFill/>
            <a:ln>
              <a:noFill/>
            </a:ln>
          </p:spPr>
          <p:txBody>
            <a:bodyPr spcFirstLastPara="1" wrap="square" lIns="68567" tIns="68567" rIns="68567" bIns="68567" anchor="ctr" anchorCtr="0">
              <a:noAutofit/>
            </a:bodyPr>
            <a:lstStyle/>
            <a:p>
              <a:pPr algn="ctr">
                <a:lnSpc>
                  <a:spcPct val="90000"/>
                </a:lnSpc>
                <a:buClr>
                  <a:schemeClr val="dk1"/>
                </a:buClr>
                <a:buSzPts val="1400"/>
              </a:pPr>
              <a:r>
                <a:rPr lang="en" sz="1867" b="1">
                  <a:solidFill>
                    <a:schemeClr val="dk1"/>
                  </a:solidFill>
                  <a:latin typeface="Calibri"/>
                  <a:ea typeface="Calibri"/>
                  <a:cs typeface="Calibri"/>
                  <a:sym typeface="Calibri"/>
                </a:rPr>
                <a:t>Build</a:t>
              </a:r>
              <a:endParaRPr sz="1467"/>
            </a:p>
            <a:p>
              <a:pPr algn="ctr">
                <a:lnSpc>
                  <a:spcPct val="90000"/>
                </a:lnSpc>
                <a:spcBef>
                  <a:spcPts val="667"/>
                </a:spcBef>
                <a:buClr>
                  <a:schemeClr val="dk1"/>
                </a:buClr>
                <a:buSzPts val="1400"/>
              </a:pPr>
              <a:r>
                <a:rPr lang="en" sz="1867" b="1">
                  <a:solidFill>
                    <a:schemeClr val="dk1"/>
                  </a:solidFill>
                  <a:latin typeface="Calibri"/>
                  <a:ea typeface="Calibri"/>
                  <a:cs typeface="Calibri"/>
                  <a:sym typeface="Calibri"/>
                </a:rPr>
                <a:t> Resources</a:t>
              </a:r>
              <a:endParaRPr sz="1467"/>
            </a:p>
          </p:txBody>
        </p:sp>
        <p:sp>
          <p:nvSpPr>
            <p:cNvPr id="203" name="Google Shape;203;p31"/>
            <p:cNvSpPr/>
            <p:nvPr/>
          </p:nvSpPr>
          <p:spPr>
            <a:xfrm>
              <a:off x="6532566" y="91641"/>
              <a:ext cx="2777698" cy="778795"/>
            </a:xfrm>
            <a:prstGeom prst="roundRect">
              <a:avLst>
                <a:gd name="adj" fmla="val 10000"/>
              </a:avLst>
            </a:prstGeom>
            <a:solidFill>
              <a:srgbClr val="CDEAE8">
                <a:alpha val="89803"/>
              </a:srgbClr>
            </a:solidFill>
            <a:ln w="12700" cap="flat" cmpd="sng">
              <a:solidFill>
                <a:srgbClr val="CDEAE8">
                  <a:alpha val="89803"/>
                </a:srgbClr>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204" name="Google Shape;204;p31"/>
            <p:cNvSpPr txBox="1"/>
            <p:nvPr/>
          </p:nvSpPr>
          <p:spPr>
            <a:xfrm>
              <a:off x="6555376" y="114451"/>
              <a:ext cx="2732078" cy="733175"/>
            </a:xfrm>
            <a:prstGeom prst="rect">
              <a:avLst/>
            </a:prstGeom>
            <a:noFill/>
            <a:ln>
              <a:noFill/>
            </a:ln>
          </p:spPr>
          <p:txBody>
            <a:bodyPr spcFirstLastPara="1" wrap="square" lIns="68567" tIns="68567" rIns="68567" bIns="68567" anchor="ctr" anchorCtr="0">
              <a:noAutofit/>
            </a:bodyPr>
            <a:lstStyle/>
            <a:p>
              <a:pPr algn="ctr">
                <a:lnSpc>
                  <a:spcPct val="90000"/>
                </a:lnSpc>
                <a:buClr>
                  <a:schemeClr val="dk1"/>
                </a:buClr>
                <a:buSzPts val="1400"/>
              </a:pPr>
              <a:r>
                <a:rPr lang="en" sz="1867" b="1">
                  <a:solidFill>
                    <a:schemeClr val="dk1"/>
                  </a:solidFill>
                  <a:latin typeface="Calibri"/>
                  <a:ea typeface="Calibri"/>
                  <a:cs typeface="Calibri"/>
                  <a:sym typeface="Calibri"/>
                </a:rPr>
                <a:t>Understand &amp; Work to Reduce Stressors</a:t>
              </a:r>
              <a:endParaRPr sz="1467"/>
            </a:p>
          </p:txBody>
        </p:sp>
        <p:sp>
          <p:nvSpPr>
            <p:cNvPr id="205" name="Google Shape;205;p31"/>
            <p:cNvSpPr/>
            <p:nvPr/>
          </p:nvSpPr>
          <p:spPr>
            <a:xfrm rot="247915">
              <a:off x="5418700" y="3965297"/>
              <a:ext cx="1157374" cy="584096"/>
            </a:xfrm>
            <a:prstGeom prst="triangle">
              <a:avLst>
                <a:gd name="adj" fmla="val 50000"/>
              </a:avLst>
            </a:prstGeom>
            <a:solidFill>
              <a:srgbClr val="CCE6D4">
                <a:alpha val="89803"/>
              </a:srgbClr>
            </a:solidFill>
            <a:ln w="12700" cap="flat" cmpd="sng">
              <a:solidFill>
                <a:srgbClr val="CCE6D4">
                  <a:alpha val="89803"/>
                </a:srgbClr>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206" name="Google Shape;206;p31"/>
            <p:cNvSpPr/>
            <p:nvPr/>
          </p:nvSpPr>
          <p:spPr>
            <a:xfrm rot="247915">
              <a:off x="2525264" y="3644656"/>
              <a:ext cx="6944246" cy="236753"/>
            </a:xfrm>
            <a:prstGeom prst="rect">
              <a:avLst/>
            </a:prstGeom>
            <a:solidFill>
              <a:srgbClr val="D3E1CC">
                <a:alpha val="89803"/>
              </a:srgbClr>
            </a:solidFill>
            <a:ln w="12700" cap="flat" cmpd="sng">
              <a:solidFill>
                <a:srgbClr val="D3E1CC">
                  <a:alpha val="89803"/>
                </a:srgbClr>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207" name="Google Shape;207;p31"/>
            <p:cNvSpPr/>
            <p:nvPr/>
          </p:nvSpPr>
          <p:spPr>
            <a:xfrm rot="247915">
              <a:off x="6532566" y="3087374"/>
              <a:ext cx="2777698" cy="479737"/>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208" name="Google Shape;208;p31"/>
            <p:cNvSpPr txBox="1"/>
            <p:nvPr/>
          </p:nvSpPr>
          <p:spPr>
            <a:xfrm rot="247915">
              <a:off x="6555985" y="3110793"/>
              <a:ext cx="2730860" cy="432899"/>
            </a:xfrm>
            <a:prstGeom prst="rect">
              <a:avLst/>
            </a:prstGeom>
            <a:noFill/>
            <a:ln>
              <a:noFill/>
            </a:ln>
          </p:spPr>
          <p:txBody>
            <a:bodyPr spcFirstLastPara="1" wrap="square" lIns="68567" tIns="68567" rIns="68567" bIns="68567" anchor="ctr" anchorCtr="0">
              <a:noAutofit/>
            </a:bodyPr>
            <a:lstStyle/>
            <a:p>
              <a:pPr algn="ctr">
                <a:lnSpc>
                  <a:spcPct val="90000"/>
                </a:lnSpc>
                <a:buClr>
                  <a:schemeClr val="lt1"/>
                </a:buClr>
                <a:buSzPts val="1400"/>
              </a:pPr>
              <a:r>
                <a:rPr lang="en" sz="1867">
                  <a:solidFill>
                    <a:schemeClr val="lt1"/>
                  </a:solidFill>
                  <a:latin typeface="Calibri"/>
                  <a:ea typeface="Calibri"/>
                  <a:cs typeface="Calibri"/>
                  <a:sym typeface="Calibri"/>
                </a:rPr>
                <a:t>Loved one with COVID-19</a:t>
              </a:r>
              <a:endParaRPr sz="1467"/>
            </a:p>
          </p:txBody>
        </p:sp>
        <p:sp>
          <p:nvSpPr>
            <p:cNvPr id="209" name="Google Shape;209;p31"/>
            <p:cNvSpPr/>
            <p:nvPr/>
          </p:nvSpPr>
          <p:spPr>
            <a:xfrm rot="247915">
              <a:off x="6532566" y="2476157"/>
              <a:ext cx="2777698" cy="479737"/>
            </a:xfrm>
            <a:prstGeom prst="roundRect">
              <a:avLst>
                <a:gd name="adj" fmla="val 16667"/>
              </a:avLst>
            </a:prstGeom>
            <a:solidFill>
              <a:srgbClr val="55B6D0"/>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210" name="Google Shape;210;p31"/>
            <p:cNvSpPr txBox="1"/>
            <p:nvPr/>
          </p:nvSpPr>
          <p:spPr>
            <a:xfrm rot="247915">
              <a:off x="6555985" y="2499576"/>
              <a:ext cx="2730860" cy="432899"/>
            </a:xfrm>
            <a:prstGeom prst="rect">
              <a:avLst/>
            </a:prstGeom>
            <a:noFill/>
            <a:ln>
              <a:noFill/>
            </a:ln>
          </p:spPr>
          <p:txBody>
            <a:bodyPr spcFirstLastPara="1" wrap="square" lIns="68567" tIns="68567" rIns="68567" bIns="68567" anchor="ctr" anchorCtr="0">
              <a:noAutofit/>
            </a:bodyPr>
            <a:lstStyle/>
            <a:p>
              <a:pPr algn="ctr">
                <a:lnSpc>
                  <a:spcPct val="90000"/>
                </a:lnSpc>
                <a:buClr>
                  <a:schemeClr val="lt1"/>
                </a:buClr>
                <a:buSzPts val="1400"/>
              </a:pPr>
              <a:r>
                <a:rPr lang="en" sz="1867">
                  <a:solidFill>
                    <a:schemeClr val="lt1"/>
                  </a:solidFill>
                  <a:latin typeface="Calibri"/>
                  <a:ea typeface="Calibri"/>
                  <a:cs typeface="Calibri"/>
                  <a:sym typeface="Calibri"/>
                </a:rPr>
                <a:t>Financial / housing instability</a:t>
              </a:r>
              <a:endParaRPr sz="1467"/>
            </a:p>
          </p:txBody>
        </p:sp>
        <p:sp>
          <p:nvSpPr>
            <p:cNvPr id="211" name="Google Shape;211;p31"/>
            <p:cNvSpPr/>
            <p:nvPr/>
          </p:nvSpPr>
          <p:spPr>
            <a:xfrm rot="247915">
              <a:off x="6532566" y="1864941"/>
              <a:ext cx="2777698" cy="479737"/>
            </a:xfrm>
            <a:prstGeom prst="roundRect">
              <a:avLst>
                <a:gd name="adj" fmla="val 16667"/>
              </a:avLst>
            </a:prstGeom>
            <a:solidFill>
              <a:srgbClr val="51CBC3"/>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212" name="Google Shape;212;p31"/>
            <p:cNvSpPr txBox="1"/>
            <p:nvPr/>
          </p:nvSpPr>
          <p:spPr>
            <a:xfrm rot="247915">
              <a:off x="6555985" y="1888360"/>
              <a:ext cx="2730860" cy="432899"/>
            </a:xfrm>
            <a:prstGeom prst="rect">
              <a:avLst/>
            </a:prstGeom>
            <a:noFill/>
            <a:ln>
              <a:noFill/>
            </a:ln>
          </p:spPr>
          <p:txBody>
            <a:bodyPr spcFirstLastPara="1" wrap="square" lIns="68567" tIns="68567" rIns="68567" bIns="68567" anchor="ctr" anchorCtr="0">
              <a:noAutofit/>
            </a:bodyPr>
            <a:lstStyle/>
            <a:p>
              <a:pPr algn="ctr">
                <a:lnSpc>
                  <a:spcPct val="90000"/>
                </a:lnSpc>
                <a:buClr>
                  <a:schemeClr val="lt1"/>
                </a:buClr>
                <a:buSzPts val="1400"/>
              </a:pPr>
              <a:r>
                <a:rPr lang="en" sz="1867">
                  <a:solidFill>
                    <a:schemeClr val="lt1"/>
                  </a:solidFill>
                  <a:latin typeface="Calibri"/>
                  <a:ea typeface="Calibri"/>
                  <a:cs typeface="Calibri"/>
                  <a:sym typeface="Calibri"/>
                </a:rPr>
                <a:t>Child care stress</a:t>
              </a:r>
              <a:endParaRPr sz="1467"/>
            </a:p>
          </p:txBody>
        </p:sp>
        <p:sp>
          <p:nvSpPr>
            <p:cNvPr id="213" name="Google Shape;213;p31"/>
            <p:cNvSpPr/>
            <p:nvPr/>
          </p:nvSpPr>
          <p:spPr>
            <a:xfrm rot="247915">
              <a:off x="6532566" y="1242678"/>
              <a:ext cx="2777698" cy="479737"/>
            </a:xfrm>
            <a:prstGeom prst="roundRect">
              <a:avLst>
                <a:gd name="adj" fmla="val 16667"/>
              </a:avLst>
            </a:prstGeom>
            <a:solidFill>
              <a:srgbClr val="4DC69E"/>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214" name="Google Shape;214;p31"/>
            <p:cNvSpPr txBox="1"/>
            <p:nvPr/>
          </p:nvSpPr>
          <p:spPr>
            <a:xfrm rot="247915">
              <a:off x="6555985" y="1266097"/>
              <a:ext cx="2730860" cy="432899"/>
            </a:xfrm>
            <a:prstGeom prst="rect">
              <a:avLst/>
            </a:prstGeom>
            <a:noFill/>
            <a:ln>
              <a:noFill/>
            </a:ln>
          </p:spPr>
          <p:txBody>
            <a:bodyPr spcFirstLastPara="1" wrap="square" lIns="68567" tIns="68567" rIns="68567" bIns="68567" anchor="ctr" anchorCtr="0">
              <a:noAutofit/>
            </a:bodyPr>
            <a:lstStyle/>
            <a:p>
              <a:pPr algn="ctr">
                <a:lnSpc>
                  <a:spcPct val="90000"/>
                </a:lnSpc>
                <a:buClr>
                  <a:schemeClr val="lt1"/>
                </a:buClr>
                <a:buSzPts val="1400"/>
              </a:pPr>
              <a:r>
                <a:rPr lang="en" sz="1867">
                  <a:solidFill>
                    <a:schemeClr val="lt1"/>
                  </a:solidFill>
                  <a:latin typeface="Calibri"/>
                  <a:ea typeface="Calibri"/>
                  <a:cs typeface="Calibri"/>
                  <a:sym typeface="Calibri"/>
                </a:rPr>
                <a:t>Social isolation</a:t>
              </a:r>
              <a:endParaRPr sz="1467"/>
            </a:p>
          </p:txBody>
        </p:sp>
        <p:sp>
          <p:nvSpPr>
            <p:cNvPr id="215" name="Google Shape;215;p31"/>
            <p:cNvSpPr/>
            <p:nvPr/>
          </p:nvSpPr>
          <p:spPr>
            <a:xfrm rot="247915">
              <a:off x="2954687" y="2900339"/>
              <a:ext cx="2777698" cy="479737"/>
            </a:xfrm>
            <a:prstGeom prst="roundRect">
              <a:avLst>
                <a:gd name="adj" fmla="val 16667"/>
              </a:avLst>
            </a:prstGeom>
            <a:solidFill>
              <a:srgbClr val="4AC17A"/>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216" name="Google Shape;216;p31"/>
            <p:cNvSpPr txBox="1"/>
            <p:nvPr/>
          </p:nvSpPr>
          <p:spPr>
            <a:xfrm rot="247915">
              <a:off x="2978106" y="2923758"/>
              <a:ext cx="2730860" cy="432899"/>
            </a:xfrm>
            <a:prstGeom prst="rect">
              <a:avLst/>
            </a:prstGeom>
            <a:noFill/>
            <a:ln>
              <a:noFill/>
            </a:ln>
          </p:spPr>
          <p:txBody>
            <a:bodyPr spcFirstLastPara="1" wrap="square" lIns="68567" tIns="68567" rIns="68567" bIns="68567" anchor="ctr" anchorCtr="0">
              <a:noAutofit/>
            </a:bodyPr>
            <a:lstStyle/>
            <a:p>
              <a:pPr algn="ctr">
                <a:lnSpc>
                  <a:spcPct val="90000"/>
                </a:lnSpc>
                <a:buClr>
                  <a:schemeClr val="lt1"/>
                </a:buClr>
                <a:buSzPts val="1400"/>
              </a:pPr>
              <a:r>
                <a:rPr lang="en" sz="1867">
                  <a:solidFill>
                    <a:schemeClr val="lt1"/>
                  </a:solidFill>
                  <a:latin typeface="Calibri"/>
                  <a:ea typeface="Calibri"/>
                  <a:cs typeface="Calibri"/>
                  <a:sym typeface="Calibri"/>
                </a:rPr>
                <a:t>Stable housing for students</a:t>
              </a:r>
              <a:endParaRPr sz="1467"/>
            </a:p>
          </p:txBody>
        </p:sp>
        <p:sp>
          <p:nvSpPr>
            <p:cNvPr id="217" name="Google Shape;217;p31"/>
            <p:cNvSpPr/>
            <p:nvPr/>
          </p:nvSpPr>
          <p:spPr>
            <a:xfrm rot="247915">
              <a:off x="2954687" y="2289122"/>
              <a:ext cx="2777698" cy="479737"/>
            </a:xfrm>
            <a:prstGeom prst="roundRect">
              <a:avLst>
                <a:gd name="adj" fmla="val 16667"/>
              </a:avLst>
            </a:prstGeom>
            <a:solidFill>
              <a:srgbClr val="46BC57"/>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218" name="Google Shape;218;p31"/>
            <p:cNvSpPr txBox="1"/>
            <p:nvPr/>
          </p:nvSpPr>
          <p:spPr>
            <a:xfrm rot="247915">
              <a:off x="2978106" y="2312541"/>
              <a:ext cx="2730860" cy="432899"/>
            </a:xfrm>
            <a:prstGeom prst="rect">
              <a:avLst/>
            </a:prstGeom>
            <a:noFill/>
            <a:ln>
              <a:noFill/>
            </a:ln>
          </p:spPr>
          <p:txBody>
            <a:bodyPr spcFirstLastPara="1" wrap="square" lIns="68567" tIns="68567" rIns="68567" bIns="68567" anchor="ctr" anchorCtr="0">
              <a:noAutofit/>
            </a:bodyPr>
            <a:lstStyle/>
            <a:p>
              <a:pPr algn="ctr">
                <a:lnSpc>
                  <a:spcPct val="90000"/>
                </a:lnSpc>
                <a:buClr>
                  <a:schemeClr val="lt1"/>
                </a:buClr>
                <a:buSzPts val="1400"/>
              </a:pPr>
              <a:r>
                <a:rPr lang="en" sz="1867">
                  <a:solidFill>
                    <a:schemeClr val="lt1"/>
                  </a:solidFill>
                  <a:latin typeface="Calibri"/>
                  <a:ea typeface="Calibri"/>
                  <a:cs typeface="Calibri"/>
                  <a:sym typeface="Calibri"/>
                </a:rPr>
                <a:t>Flexible expectations</a:t>
              </a:r>
              <a:endParaRPr sz="1467"/>
            </a:p>
          </p:txBody>
        </p:sp>
        <p:sp>
          <p:nvSpPr>
            <p:cNvPr id="219" name="Google Shape;219;p31"/>
            <p:cNvSpPr/>
            <p:nvPr/>
          </p:nvSpPr>
          <p:spPr>
            <a:xfrm rot="247915">
              <a:off x="2954687" y="1677905"/>
              <a:ext cx="2777698" cy="479737"/>
            </a:xfrm>
            <a:prstGeom prst="roundRect">
              <a:avLst>
                <a:gd name="adj" fmla="val 16667"/>
              </a:avLst>
            </a:prstGeom>
            <a:solidFill>
              <a:srgbClr val="55B445"/>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220" name="Google Shape;220;p31"/>
            <p:cNvSpPr txBox="1"/>
            <p:nvPr/>
          </p:nvSpPr>
          <p:spPr>
            <a:xfrm rot="247915">
              <a:off x="2978106" y="1701324"/>
              <a:ext cx="2730860" cy="432899"/>
            </a:xfrm>
            <a:prstGeom prst="rect">
              <a:avLst/>
            </a:prstGeom>
            <a:noFill/>
            <a:ln>
              <a:noFill/>
            </a:ln>
          </p:spPr>
          <p:txBody>
            <a:bodyPr spcFirstLastPara="1" wrap="square" lIns="68567" tIns="68567" rIns="68567" bIns="68567" anchor="ctr" anchorCtr="0">
              <a:noAutofit/>
            </a:bodyPr>
            <a:lstStyle/>
            <a:p>
              <a:pPr algn="ctr">
                <a:lnSpc>
                  <a:spcPct val="90000"/>
                </a:lnSpc>
                <a:buClr>
                  <a:schemeClr val="lt1"/>
                </a:buClr>
                <a:buSzPts val="1400"/>
              </a:pPr>
              <a:r>
                <a:rPr lang="en" sz="1867">
                  <a:solidFill>
                    <a:schemeClr val="lt1"/>
                  </a:solidFill>
                  <a:latin typeface="Calibri"/>
                  <a:ea typeface="Calibri"/>
                  <a:cs typeface="Calibri"/>
                  <a:sym typeface="Calibri"/>
                </a:rPr>
                <a:t>Supportive relationships</a:t>
              </a:r>
              <a:endParaRPr sz="1467"/>
            </a:p>
          </p:txBody>
        </p:sp>
        <p:sp>
          <p:nvSpPr>
            <p:cNvPr id="221" name="Google Shape;221;p31"/>
            <p:cNvSpPr/>
            <p:nvPr/>
          </p:nvSpPr>
          <p:spPr>
            <a:xfrm rot="247915">
              <a:off x="2954687" y="1055642"/>
              <a:ext cx="2777698" cy="479737"/>
            </a:xfrm>
            <a:prstGeom prst="roundRect">
              <a:avLst>
                <a:gd name="adj" fmla="val 16667"/>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222" name="Google Shape;222;p31"/>
            <p:cNvSpPr txBox="1"/>
            <p:nvPr/>
          </p:nvSpPr>
          <p:spPr>
            <a:xfrm rot="247915">
              <a:off x="2978106" y="1079061"/>
              <a:ext cx="2730860" cy="432899"/>
            </a:xfrm>
            <a:prstGeom prst="rect">
              <a:avLst/>
            </a:prstGeom>
            <a:noFill/>
            <a:ln>
              <a:noFill/>
            </a:ln>
          </p:spPr>
          <p:txBody>
            <a:bodyPr spcFirstLastPara="1" wrap="square" lIns="68567" tIns="68567" rIns="68567" bIns="68567" anchor="ctr" anchorCtr="0">
              <a:noAutofit/>
            </a:bodyPr>
            <a:lstStyle/>
            <a:p>
              <a:pPr algn="ctr">
                <a:lnSpc>
                  <a:spcPct val="90000"/>
                </a:lnSpc>
                <a:buClr>
                  <a:schemeClr val="lt1"/>
                </a:buClr>
                <a:buSzPts val="1400"/>
              </a:pPr>
              <a:r>
                <a:rPr lang="en" sz="1867">
                  <a:solidFill>
                    <a:schemeClr val="lt1"/>
                  </a:solidFill>
                  <a:latin typeface="Calibri"/>
                  <a:ea typeface="Calibri"/>
                  <a:cs typeface="Calibri"/>
                  <a:sym typeface="Calibri"/>
                </a:rPr>
                <a:t>Coping strategies</a:t>
              </a:r>
              <a:endParaRPr sz="1467"/>
            </a:p>
          </p:txBody>
        </p:sp>
      </p:grpSp>
      <p:pic>
        <p:nvPicPr>
          <p:cNvPr id="223" name="Google Shape;223;p3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7" name="TextBox 26">
            <a:extLst>
              <a:ext uri="{FF2B5EF4-FFF2-40B4-BE49-F238E27FC236}">
                <a16:creationId xmlns:a16="http://schemas.microsoft.com/office/drawing/2014/main" id="{B4CF9D92-CAB6-6F47-9F97-F757C56F52BD}"/>
              </a:ext>
            </a:extLst>
          </p:cNvPr>
          <p:cNvSpPr txBox="1"/>
          <p:nvPr/>
        </p:nvSpPr>
        <p:spPr>
          <a:xfrm>
            <a:off x="8862646" y="6437964"/>
            <a:ext cx="3329354" cy="307777"/>
          </a:xfrm>
          <a:prstGeom prst="rect">
            <a:avLst/>
          </a:prstGeom>
          <a:noFill/>
        </p:spPr>
        <p:txBody>
          <a:bodyPr wrap="square" rtlCol="0">
            <a:spAutoFit/>
          </a:bodyPr>
          <a:lstStyle/>
          <a:p>
            <a:r>
              <a:rPr lang="en-US" sz="1400" dirty="0"/>
              <a:t>Adapted from Baptista &amp; </a:t>
            </a:r>
            <a:r>
              <a:rPr lang="en-US" sz="1400" dirty="0" err="1"/>
              <a:t>Mellins</a:t>
            </a:r>
            <a:r>
              <a:rPr lang="en-US" sz="1400" dirty="0"/>
              <a:t> (2020)</a:t>
            </a:r>
          </a:p>
        </p:txBody>
      </p:sp>
    </p:spTree>
    <p:extLst>
      <p:ext uri="{BB962C8B-B14F-4D97-AF65-F5344CB8AC3E}">
        <p14:creationId xmlns:p14="http://schemas.microsoft.com/office/powerpoint/2010/main" val="3490581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7307-A573-994C-B052-FC93F4DA5439}"/>
              </a:ext>
            </a:extLst>
          </p:cNvPr>
          <p:cNvSpPr>
            <a:spLocks noGrp="1"/>
          </p:cNvSpPr>
          <p:nvPr>
            <p:ph type="title"/>
          </p:nvPr>
        </p:nvSpPr>
        <p:spPr>
          <a:xfrm>
            <a:off x="481013" y="3752849"/>
            <a:ext cx="3290887" cy="2452687"/>
          </a:xfrm>
        </p:spPr>
        <p:txBody>
          <a:bodyPr anchor="ctr">
            <a:normAutofit/>
          </a:bodyPr>
          <a:lstStyle/>
          <a:p>
            <a:r>
              <a:rPr lang="en-GB" sz="2800" b="1" u="sng" dirty="0"/>
              <a:t>Reality Check</a:t>
            </a:r>
            <a:r>
              <a:rPr lang="en-GB" sz="2800" b="1" dirty="0"/>
              <a:t>:</a:t>
            </a:r>
            <a:br>
              <a:rPr lang="en-GB" sz="2800" b="1" dirty="0"/>
            </a:br>
            <a:r>
              <a:rPr lang="en-GB" sz="2800" b="1" i="1" dirty="0"/>
              <a:t>Is a new surge coming?</a:t>
            </a:r>
            <a:br>
              <a:rPr lang="en-GB" sz="2800" b="1" i="1" dirty="0"/>
            </a:br>
            <a:br>
              <a:rPr lang="en-GB" sz="2800" b="1" i="1" dirty="0"/>
            </a:br>
            <a:r>
              <a:rPr lang="en-GB" sz="2800" b="1" i="1" dirty="0"/>
              <a:t>Are we at the stage of “The New Normal”?</a:t>
            </a:r>
            <a:endParaRPr lang="aa-ET" sz="2800" b="1" i="1"/>
          </a:p>
        </p:txBody>
      </p:sp>
      <p:pic>
        <p:nvPicPr>
          <p:cNvPr id="6" name="Picture 5">
            <a:extLst>
              <a:ext uri="{FF2B5EF4-FFF2-40B4-BE49-F238E27FC236}">
                <a16:creationId xmlns:a16="http://schemas.microsoft.com/office/drawing/2014/main" id="{4185BA62-5C2B-214B-8318-89DDF40B62F0}"/>
              </a:ext>
            </a:extLst>
          </p:cNvPr>
          <p:cNvPicPr>
            <a:picLocks noChangeAspect="1"/>
          </p:cNvPicPr>
          <p:nvPr/>
        </p:nvPicPr>
        <p:blipFill rotWithShape="1">
          <a:blip r:embed="rId3"/>
          <a:srcRect t="14501" b="695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p:cNvSpPr>
            <a:spLocks noGrp="1"/>
          </p:cNvSpPr>
          <p:nvPr>
            <p:ph sz="quarter" idx="13"/>
          </p:nvPr>
        </p:nvSpPr>
        <p:spPr>
          <a:xfrm>
            <a:off x="3958938" y="3938380"/>
            <a:ext cx="7485413" cy="3105140"/>
          </a:xfrm>
        </p:spPr>
        <p:txBody>
          <a:bodyPr anchor="ctr">
            <a:normAutofit fontScale="85000" lnSpcReduction="20000"/>
          </a:bodyPr>
          <a:lstStyle/>
          <a:p>
            <a:r>
              <a:rPr lang="en-US" sz="1800" dirty="0"/>
              <a:t>How do we greet people? </a:t>
            </a:r>
          </a:p>
          <a:p>
            <a:r>
              <a:rPr lang="en-US" sz="1800" dirty="0"/>
              <a:t>Should we hoard food and supplies?</a:t>
            </a:r>
          </a:p>
          <a:p>
            <a:r>
              <a:rPr lang="en-US" sz="1800" dirty="0"/>
              <a:t>Should we do more and more on-line as opposed to in-person (shopping, zoom happy hours, access the arts &amp; culture, telemedicine, education)?</a:t>
            </a:r>
          </a:p>
          <a:p>
            <a:r>
              <a:rPr lang="en-US" sz="1800" dirty="0"/>
              <a:t>How do I get to campus safely via public transport &amp; rush hours</a:t>
            </a:r>
          </a:p>
          <a:p>
            <a:r>
              <a:rPr lang="en-US" sz="1800" dirty="0"/>
              <a:t>What if I don’t feel ready to be in a class/on campus</a:t>
            </a:r>
          </a:p>
          <a:p>
            <a:r>
              <a:rPr lang="en-US" sz="1800" dirty="0"/>
              <a:t>I worry about getting sick or getting others sick </a:t>
            </a:r>
          </a:p>
          <a:p>
            <a:r>
              <a:rPr lang="en-US" sz="1800" dirty="0"/>
              <a:t>What if school opens up then close again, and repeat</a:t>
            </a:r>
          </a:p>
          <a:p>
            <a:r>
              <a:rPr lang="en-US" sz="1800" dirty="0"/>
              <a:t>What if you feel unsafe when in the dorm/class/dining hall</a:t>
            </a:r>
          </a:p>
          <a:p>
            <a:r>
              <a:rPr lang="en-US" sz="1800" dirty="0"/>
              <a:t>Staff worries about childcare or looking after elderly family members</a:t>
            </a:r>
          </a:p>
          <a:p>
            <a:r>
              <a:rPr lang="en-US" sz="1800" dirty="0"/>
              <a:t>Will college routines and classes ever normalize again?</a:t>
            </a:r>
          </a:p>
          <a:p>
            <a:endParaRPr lang="en-US" sz="1800" dirty="0"/>
          </a:p>
          <a:p>
            <a:endParaRPr lang="en-US" sz="700" dirty="0"/>
          </a:p>
          <a:p>
            <a:endParaRPr lang="en-US" sz="700" dirty="0"/>
          </a:p>
        </p:txBody>
      </p:sp>
    </p:spTree>
    <p:extLst>
      <p:ext uri="{BB962C8B-B14F-4D97-AF65-F5344CB8AC3E}">
        <p14:creationId xmlns:p14="http://schemas.microsoft.com/office/powerpoint/2010/main" val="3829754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p:nvPr/>
        </p:nvSpPr>
        <p:spPr>
          <a:xfrm>
            <a:off x="365759" y="0"/>
            <a:ext cx="12188952" cy="68580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70" name="Google Shape;170;p29"/>
          <p:cNvSpPr txBox="1">
            <a:spLocks noGrp="1"/>
          </p:cNvSpPr>
          <p:nvPr>
            <p:ph type="title"/>
          </p:nvPr>
        </p:nvSpPr>
        <p:spPr>
          <a:xfrm>
            <a:off x="838200" y="365125"/>
            <a:ext cx="10515600" cy="1306443"/>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000"/>
            </a:pPr>
            <a:r>
              <a:rPr lang="en" sz="4000" i="1" dirty="0"/>
              <a:t>Everyone</a:t>
            </a:r>
            <a:r>
              <a:rPr lang="en" sz="4000" dirty="0"/>
              <a:t> Has Needs</a:t>
            </a:r>
            <a:endParaRPr sz="1467" dirty="0"/>
          </a:p>
        </p:txBody>
      </p:sp>
      <p:sp>
        <p:nvSpPr>
          <p:cNvPr id="171" name="Google Shape;171;p29"/>
          <p:cNvSpPr txBox="1">
            <a:spLocks noGrp="1"/>
          </p:cNvSpPr>
          <p:nvPr>
            <p:ph type="body" idx="1"/>
          </p:nvPr>
        </p:nvSpPr>
        <p:spPr>
          <a:xfrm>
            <a:off x="693859" y="2264894"/>
            <a:ext cx="3630672" cy="4303464"/>
          </a:xfrm>
          <a:prstGeom prst="rect">
            <a:avLst/>
          </a:prstGeom>
          <a:noFill/>
          <a:ln>
            <a:noFill/>
          </a:ln>
        </p:spPr>
        <p:txBody>
          <a:bodyPr spcFirstLastPara="1" vert="horz" wrap="square" lIns="91433" tIns="45700" rIns="91433" bIns="45700" rtlCol="0" anchor="t" anchorCtr="0">
            <a:noAutofit/>
          </a:bodyPr>
          <a:lstStyle/>
          <a:p>
            <a:pPr marL="0" indent="0">
              <a:spcBef>
                <a:spcPts val="0"/>
              </a:spcBef>
              <a:buClr>
                <a:schemeClr val="dk1"/>
              </a:buClr>
              <a:buSzPts val="2400"/>
              <a:buNone/>
            </a:pPr>
            <a:r>
              <a:rPr lang="en" sz="3200" dirty="0"/>
              <a:t>Campus leaders, faculty, staff, and students are having to engage in a balancing act</a:t>
            </a:r>
            <a:endParaRPr sz="1467" dirty="0"/>
          </a:p>
        </p:txBody>
      </p:sp>
      <p:pic>
        <p:nvPicPr>
          <p:cNvPr id="172" name="Google Shape;172;p29" descr="A close up of text on a black background&#10;&#10;Description automatically generated"/>
          <p:cNvPicPr preferRelativeResize="0"/>
          <p:nvPr/>
        </p:nvPicPr>
        <p:blipFill rotWithShape="1">
          <a:blip r:embed="rId3">
            <a:alphaModFix/>
          </a:blip>
          <a:srcRect l="669" r="5128" b="-1"/>
          <a:stretch/>
        </p:blipFill>
        <p:spPr>
          <a:xfrm>
            <a:off x="5183500" y="1904283"/>
            <a:ext cx="6170299" cy="4224808"/>
          </a:xfrm>
          <a:prstGeom prst="rect">
            <a:avLst/>
          </a:prstGeom>
          <a:noFill/>
          <a:ln>
            <a:noFill/>
          </a:ln>
        </p:spPr>
      </p:pic>
      <p:sp>
        <p:nvSpPr>
          <p:cNvPr id="173" name="Google Shape;173;p29"/>
          <p:cNvSpPr txBox="1"/>
          <p:nvPr/>
        </p:nvSpPr>
        <p:spPr>
          <a:xfrm>
            <a:off x="4468872" y="3556568"/>
            <a:ext cx="3357315" cy="841577"/>
          </a:xfrm>
          <a:prstGeom prst="rect">
            <a:avLst/>
          </a:prstGeom>
          <a:gradFill>
            <a:gsLst>
              <a:gs pos="0">
                <a:srgbClr val="FFDE7E"/>
              </a:gs>
              <a:gs pos="50000">
                <a:srgbClr val="FFE9B1"/>
              </a:gs>
              <a:gs pos="100000">
                <a:srgbClr val="FFF2D9"/>
              </a:gs>
            </a:gsLst>
            <a:lin ang="2700000" scaled="0"/>
          </a:gradFill>
          <a:ln w="12700" cap="flat" cmpd="sng">
            <a:solidFill>
              <a:schemeClr val="dk1"/>
            </a:solidFill>
            <a:prstDash val="solid"/>
            <a:miter lim="400000"/>
            <a:headEnd type="none" w="sm" len="sm"/>
            <a:tailEnd type="none" w="sm" len="sm"/>
          </a:ln>
        </p:spPr>
        <p:txBody>
          <a:bodyPr spcFirstLastPara="1" wrap="square" lIns="35700" tIns="35700" rIns="35700" bIns="35700" anchor="ctr" anchorCtr="0">
            <a:noAutofit/>
          </a:bodyPr>
          <a:lstStyle/>
          <a:p>
            <a:pPr algn="ctr">
              <a:spcAft>
                <a:spcPts val="667"/>
              </a:spcAft>
            </a:pPr>
            <a:r>
              <a:rPr lang="en" sz="2267" b="1">
                <a:solidFill>
                  <a:srgbClr val="000000"/>
                </a:solidFill>
                <a:latin typeface="Helvetica Neue"/>
                <a:ea typeface="Helvetica Neue"/>
                <a:cs typeface="Helvetica Neue"/>
                <a:sym typeface="Helvetica Neue"/>
              </a:rPr>
              <a:t>Managing Work/School Expectations</a:t>
            </a:r>
            <a:endParaRPr sz="1467"/>
          </a:p>
        </p:txBody>
      </p:sp>
      <p:sp>
        <p:nvSpPr>
          <p:cNvPr id="174" name="Google Shape;174;p29"/>
          <p:cNvSpPr txBox="1"/>
          <p:nvPr/>
        </p:nvSpPr>
        <p:spPr>
          <a:xfrm>
            <a:off x="9102855" y="3556569"/>
            <a:ext cx="3086096" cy="841577"/>
          </a:xfrm>
          <a:prstGeom prst="rect">
            <a:avLst/>
          </a:prstGeom>
          <a:gradFill>
            <a:gsLst>
              <a:gs pos="0">
                <a:srgbClr val="FFDE7E"/>
              </a:gs>
              <a:gs pos="50000">
                <a:srgbClr val="FFE9B1"/>
              </a:gs>
              <a:gs pos="100000">
                <a:srgbClr val="FFF2D9"/>
              </a:gs>
            </a:gsLst>
            <a:lin ang="2700000" scaled="0"/>
          </a:gradFill>
          <a:ln w="12700" cap="flat" cmpd="sng">
            <a:solidFill>
              <a:schemeClr val="dk1"/>
            </a:solidFill>
            <a:prstDash val="solid"/>
            <a:miter lim="400000"/>
            <a:headEnd type="none" w="sm" len="sm"/>
            <a:tailEnd type="none" w="sm" len="sm"/>
          </a:ln>
        </p:spPr>
        <p:txBody>
          <a:bodyPr spcFirstLastPara="1" wrap="square" lIns="35700" tIns="35700" rIns="35700" bIns="35700" anchor="ctr" anchorCtr="0">
            <a:noAutofit/>
          </a:bodyPr>
          <a:lstStyle/>
          <a:p>
            <a:pPr algn="ctr">
              <a:spcAft>
                <a:spcPts val="667"/>
              </a:spcAft>
            </a:pPr>
            <a:r>
              <a:rPr lang="en" sz="2267" b="1">
                <a:solidFill>
                  <a:srgbClr val="000000"/>
                </a:solidFill>
                <a:latin typeface="Helvetica Neue"/>
                <a:ea typeface="Helvetica Neue"/>
                <a:cs typeface="Helvetica Neue"/>
                <a:sym typeface="Helvetica Neue"/>
              </a:rPr>
              <a:t>Managing </a:t>
            </a:r>
            <a:br>
              <a:rPr lang="en" sz="2267" b="1">
                <a:solidFill>
                  <a:srgbClr val="000000"/>
                </a:solidFill>
                <a:latin typeface="Helvetica Neue"/>
                <a:ea typeface="Helvetica Neue"/>
                <a:cs typeface="Helvetica Neue"/>
                <a:sym typeface="Helvetica Neue"/>
              </a:rPr>
            </a:br>
            <a:r>
              <a:rPr lang="en" sz="2267" b="1">
                <a:solidFill>
                  <a:srgbClr val="000000"/>
                </a:solidFill>
                <a:latin typeface="Helvetica Neue"/>
                <a:ea typeface="Helvetica Neue"/>
                <a:cs typeface="Helvetica Neue"/>
                <a:sym typeface="Helvetica Neue"/>
              </a:rPr>
              <a:t>Personal Stressors</a:t>
            </a:r>
            <a:endParaRPr sz="1467"/>
          </a:p>
        </p:txBody>
      </p:sp>
    </p:spTree>
    <p:extLst>
      <p:ext uri="{BB962C8B-B14F-4D97-AF65-F5344CB8AC3E}">
        <p14:creationId xmlns:p14="http://schemas.microsoft.com/office/powerpoint/2010/main" val="1478979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EC71-1D4B-D641-8279-276EC7DB7E00}"/>
              </a:ext>
            </a:extLst>
          </p:cNvPr>
          <p:cNvSpPr>
            <a:spLocks noGrp="1"/>
          </p:cNvSpPr>
          <p:nvPr>
            <p:ph type="title"/>
          </p:nvPr>
        </p:nvSpPr>
        <p:spPr/>
        <p:txBody>
          <a:bodyPr/>
          <a:lstStyle/>
          <a:p>
            <a:pPr algn="ctr"/>
            <a:r>
              <a:rPr lang="en-US" dirty="0"/>
              <a:t>Campus-Wide COVID Prevention Strategies</a:t>
            </a:r>
          </a:p>
        </p:txBody>
      </p:sp>
      <p:sp>
        <p:nvSpPr>
          <p:cNvPr id="3" name="Content Placeholder 2">
            <a:extLst>
              <a:ext uri="{FF2B5EF4-FFF2-40B4-BE49-F238E27FC236}">
                <a16:creationId xmlns:a16="http://schemas.microsoft.com/office/drawing/2014/main" id="{1BCCA888-0E7F-644B-BABA-395742539DD5}"/>
              </a:ext>
            </a:extLst>
          </p:cNvPr>
          <p:cNvSpPr>
            <a:spLocks noGrp="1"/>
          </p:cNvSpPr>
          <p:nvPr>
            <p:ph sz="half" idx="1"/>
          </p:nvPr>
        </p:nvSpPr>
        <p:spPr>
          <a:xfrm>
            <a:off x="685801" y="1690688"/>
            <a:ext cx="5334000" cy="4486275"/>
          </a:xfrm>
        </p:spPr>
        <p:txBody>
          <a:bodyPr>
            <a:normAutofit fontScale="70000" lnSpcReduction="20000"/>
          </a:bodyPr>
          <a:lstStyle/>
          <a:p>
            <a:r>
              <a:rPr lang="en-US" dirty="0"/>
              <a:t>Universal entry screening: testing all students before arrival on campus</a:t>
            </a:r>
          </a:p>
          <a:p>
            <a:r>
              <a:rPr lang="en-US" dirty="0"/>
              <a:t>2-phased universal screening: prearrival testing paired with a follow-up test, typically about 1 week after arrival </a:t>
            </a:r>
          </a:p>
          <a:p>
            <a:r>
              <a:rPr lang="en-US" dirty="0"/>
              <a:t>Scheduled screening, with repeated testing of the entire campus population (</a:t>
            </a:r>
            <a:r>
              <a:rPr lang="en-US" dirty="0" err="1"/>
              <a:t>eg</a:t>
            </a:r>
            <a:r>
              <a:rPr lang="en-US" dirty="0"/>
              <a:t>, weekly)</a:t>
            </a:r>
          </a:p>
          <a:p>
            <a:r>
              <a:rPr lang="en-US" dirty="0"/>
              <a:t>Random screening, with testing a random sample of the campus population </a:t>
            </a:r>
          </a:p>
          <a:p>
            <a:r>
              <a:rPr lang="en-US" dirty="0"/>
              <a:t>Testing on-demand, by making tests available to students on campus on demand but not requiring testing</a:t>
            </a:r>
          </a:p>
          <a:p>
            <a:r>
              <a:rPr lang="en-US" dirty="0"/>
              <a:t> Wastewater testing to detect virus in the sewage overall or for specific facilities (</a:t>
            </a:r>
            <a:r>
              <a:rPr lang="en-US" dirty="0" err="1"/>
              <a:t>eg</a:t>
            </a:r>
            <a:r>
              <a:rPr lang="en-US" dirty="0"/>
              <a:t>, residence halls)</a:t>
            </a:r>
          </a:p>
        </p:txBody>
      </p:sp>
      <p:pic>
        <p:nvPicPr>
          <p:cNvPr id="14" name="Content Placeholder 13">
            <a:extLst>
              <a:ext uri="{FF2B5EF4-FFF2-40B4-BE49-F238E27FC236}">
                <a16:creationId xmlns:a16="http://schemas.microsoft.com/office/drawing/2014/main" id="{B6BF49EF-A770-784F-9C9E-C4917D81DFED}"/>
              </a:ext>
            </a:extLst>
          </p:cNvPr>
          <p:cNvPicPr>
            <a:picLocks noGrp="1" noChangeAspect="1"/>
          </p:cNvPicPr>
          <p:nvPr>
            <p:ph sz="half" idx="2"/>
          </p:nvPr>
        </p:nvPicPr>
        <p:blipFill>
          <a:blip r:embed="rId2"/>
          <a:stretch>
            <a:fillRect/>
          </a:stretch>
        </p:blipFill>
        <p:spPr>
          <a:xfrm>
            <a:off x="6172199" y="1711326"/>
            <a:ext cx="5471729" cy="4008966"/>
          </a:xfrm>
        </p:spPr>
      </p:pic>
      <p:sp>
        <p:nvSpPr>
          <p:cNvPr id="5" name="TextBox 4">
            <a:extLst>
              <a:ext uri="{FF2B5EF4-FFF2-40B4-BE49-F238E27FC236}">
                <a16:creationId xmlns:a16="http://schemas.microsoft.com/office/drawing/2014/main" id="{3EF55237-ACD4-1E4C-8AAC-FEBAF8F876F9}"/>
              </a:ext>
            </a:extLst>
          </p:cNvPr>
          <p:cNvSpPr txBox="1"/>
          <p:nvPr/>
        </p:nvSpPr>
        <p:spPr>
          <a:xfrm>
            <a:off x="4951135" y="6197600"/>
            <a:ext cx="6692794" cy="369332"/>
          </a:xfrm>
          <a:prstGeom prst="rect">
            <a:avLst/>
          </a:prstGeom>
          <a:noFill/>
        </p:spPr>
        <p:txBody>
          <a:bodyPr wrap="none" rtlCol="0">
            <a:spAutoFit/>
          </a:bodyPr>
          <a:lstStyle/>
          <a:p>
            <a:r>
              <a:rPr lang="en-US" dirty="0" err="1"/>
              <a:t>Walke</a:t>
            </a:r>
            <a:r>
              <a:rPr lang="en-US" dirty="0"/>
              <a:t>, </a:t>
            </a:r>
            <a:r>
              <a:rPr lang="en-US" dirty="0" err="1"/>
              <a:t>Honein</a:t>
            </a:r>
            <a:r>
              <a:rPr lang="en-US" dirty="0"/>
              <a:t>, Redfield. </a:t>
            </a:r>
            <a:r>
              <a:rPr lang="en-US" i="1" dirty="0"/>
              <a:t>JAMA. </a:t>
            </a:r>
            <a:r>
              <a:rPr lang="en-US" dirty="0"/>
              <a:t>Published online September 29, 2020</a:t>
            </a:r>
          </a:p>
        </p:txBody>
      </p:sp>
    </p:spTree>
    <p:extLst>
      <p:ext uri="{BB962C8B-B14F-4D97-AF65-F5344CB8AC3E}">
        <p14:creationId xmlns:p14="http://schemas.microsoft.com/office/powerpoint/2010/main" val="3993742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D6B381-E62A-6E43-BD91-F5107C7C21B1}"/>
              </a:ext>
            </a:extLst>
          </p:cNvPr>
          <p:cNvSpPr>
            <a:spLocks noGrp="1"/>
          </p:cNvSpPr>
          <p:nvPr>
            <p:ph type="title"/>
          </p:nvPr>
        </p:nvSpPr>
        <p:spPr>
          <a:xfrm>
            <a:off x="640079" y="2053641"/>
            <a:ext cx="3669161" cy="2760098"/>
          </a:xfrm>
        </p:spPr>
        <p:txBody>
          <a:bodyPr>
            <a:normAutofit/>
          </a:bodyPr>
          <a:lstStyle/>
          <a:p>
            <a:r>
              <a:rPr lang="en-US" sz="3400" b="1" dirty="0">
                <a:solidFill>
                  <a:srgbClr val="FFFFFF"/>
                </a:solidFill>
              </a:rPr>
              <a:t>COVID-19 Risks to College Students, Staff &amp; Surrounding Communities are Intertwined</a:t>
            </a:r>
          </a:p>
        </p:txBody>
      </p:sp>
      <p:sp>
        <p:nvSpPr>
          <p:cNvPr id="3" name="Content Placeholder 2">
            <a:extLst>
              <a:ext uri="{FF2B5EF4-FFF2-40B4-BE49-F238E27FC236}">
                <a16:creationId xmlns:a16="http://schemas.microsoft.com/office/drawing/2014/main" id="{64BE741D-9474-474D-BC8C-A6D8734C8ADF}"/>
              </a:ext>
            </a:extLst>
          </p:cNvPr>
          <p:cNvSpPr>
            <a:spLocks noGrp="1"/>
          </p:cNvSpPr>
          <p:nvPr>
            <p:ph idx="1"/>
          </p:nvPr>
        </p:nvSpPr>
        <p:spPr>
          <a:xfrm>
            <a:off x="6090574" y="228084"/>
            <a:ext cx="5306084" cy="6032500"/>
          </a:xfrm>
        </p:spPr>
        <p:txBody>
          <a:bodyPr anchor="ctr">
            <a:normAutofit/>
          </a:bodyPr>
          <a:lstStyle/>
          <a:p>
            <a:r>
              <a:rPr lang="en-US" sz="1800" dirty="0">
                <a:solidFill>
                  <a:srgbClr val="000000"/>
                </a:solidFill>
              </a:rPr>
              <a:t>Transmission could occur in college classroom settings especially if there is no mandatory use of face masks, insufficient physical distancing, or inadequate hand hygiene. </a:t>
            </a:r>
          </a:p>
          <a:p>
            <a:r>
              <a:rPr lang="en-US" sz="1800" dirty="0">
                <a:solidFill>
                  <a:srgbClr val="000000"/>
                </a:solidFill>
              </a:rPr>
              <a:t>Social and residential settings outside of classrooms likely pose a significant risk as shown by a number of outbreaks tied to social events linked to campuses. </a:t>
            </a:r>
          </a:p>
          <a:p>
            <a:r>
              <a:rPr lang="en-US" sz="1800" dirty="0">
                <a:solidFill>
                  <a:srgbClr val="000000"/>
                </a:solidFill>
              </a:rPr>
              <a:t>Coordination of mitigation measures including robust testing both on and near campuses will be essential for reducing or preventing transmission. </a:t>
            </a:r>
          </a:p>
          <a:p>
            <a:r>
              <a:rPr lang="en-US" sz="1800" dirty="0">
                <a:solidFill>
                  <a:srgbClr val="000000"/>
                </a:solidFill>
              </a:rPr>
              <a:t>Closure of residence halls and campus housing in response to an outbreak could disproportionately affect students with lower socioeconomic status and might actually have minimal effects on the level of transmission on campus and in the surrounding community, especially if the majority of students live off-campus or if high-risk settings (</a:t>
            </a:r>
            <a:r>
              <a:rPr lang="en-US" sz="1800" dirty="0" err="1">
                <a:solidFill>
                  <a:srgbClr val="000000"/>
                </a:solidFill>
              </a:rPr>
              <a:t>eg</a:t>
            </a:r>
            <a:r>
              <a:rPr lang="en-US" sz="1800" dirty="0">
                <a:solidFill>
                  <a:srgbClr val="000000"/>
                </a:solidFill>
              </a:rPr>
              <a:t>, crowded indoor social settings) remain open. </a:t>
            </a:r>
          </a:p>
          <a:p>
            <a:r>
              <a:rPr lang="en-US" sz="1800" dirty="0">
                <a:solidFill>
                  <a:srgbClr val="000000"/>
                </a:solidFill>
              </a:rPr>
              <a:t>A model response—both in planning for and responding to outbreaks—will involve a close partnership between communities and universities to join forces to reduce SARS-CoV-2 transmission.</a:t>
            </a:r>
          </a:p>
        </p:txBody>
      </p:sp>
      <p:sp>
        <p:nvSpPr>
          <p:cNvPr id="7" name="TextBox 6">
            <a:extLst>
              <a:ext uri="{FF2B5EF4-FFF2-40B4-BE49-F238E27FC236}">
                <a16:creationId xmlns:a16="http://schemas.microsoft.com/office/drawing/2014/main" id="{D7CA9699-D712-9742-A3AC-EB89E6FE1AEE}"/>
              </a:ext>
            </a:extLst>
          </p:cNvPr>
          <p:cNvSpPr txBox="1"/>
          <p:nvPr/>
        </p:nvSpPr>
        <p:spPr>
          <a:xfrm>
            <a:off x="5207753" y="6260584"/>
            <a:ext cx="6692794" cy="369332"/>
          </a:xfrm>
          <a:prstGeom prst="rect">
            <a:avLst/>
          </a:prstGeom>
          <a:noFill/>
        </p:spPr>
        <p:txBody>
          <a:bodyPr wrap="none" rtlCol="0">
            <a:spAutoFit/>
          </a:bodyPr>
          <a:lstStyle/>
          <a:p>
            <a:r>
              <a:rPr lang="en-US" dirty="0" err="1"/>
              <a:t>Walke</a:t>
            </a:r>
            <a:r>
              <a:rPr lang="en-US" dirty="0"/>
              <a:t>, </a:t>
            </a:r>
            <a:r>
              <a:rPr lang="en-US" dirty="0" err="1"/>
              <a:t>Honein</a:t>
            </a:r>
            <a:r>
              <a:rPr lang="en-US" dirty="0"/>
              <a:t>, Redfield. </a:t>
            </a:r>
            <a:r>
              <a:rPr lang="en-US" i="1" dirty="0"/>
              <a:t>JAMA. </a:t>
            </a:r>
            <a:r>
              <a:rPr lang="en-US" dirty="0"/>
              <a:t>Published online September 29, 2020</a:t>
            </a:r>
          </a:p>
        </p:txBody>
      </p:sp>
    </p:spTree>
    <p:extLst>
      <p:ext uri="{BB962C8B-B14F-4D97-AF65-F5344CB8AC3E}">
        <p14:creationId xmlns:p14="http://schemas.microsoft.com/office/powerpoint/2010/main" val="3921687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192BBBB-5F49-554F-BCDA-D6467CE4361B}"/>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Promoting Mental Health &amp; Wellbeing for All </a:t>
            </a:r>
          </a:p>
        </p:txBody>
      </p:sp>
      <p:sp>
        <p:nvSpPr>
          <p:cNvPr id="3" name="Content Placeholder 2">
            <a:extLst>
              <a:ext uri="{FF2B5EF4-FFF2-40B4-BE49-F238E27FC236}">
                <a16:creationId xmlns:a16="http://schemas.microsoft.com/office/drawing/2014/main" id="{F792C1E9-C22B-8149-98B7-29AB6D393924}"/>
              </a:ext>
            </a:extLst>
          </p:cNvPr>
          <p:cNvSpPr>
            <a:spLocks noGrp="1"/>
          </p:cNvSpPr>
          <p:nvPr>
            <p:ph idx="1"/>
          </p:nvPr>
        </p:nvSpPr>
        <p:spPr>
          <a:xfrm>
            <a:off x="1305841" y="2565009"/>
            <a:ext cx="5065168" cy="4231640"/>
          </a:xfrm>
        </p:spPr>
        <p:txBody>
          <a:bodyPr anchor="ctr">
            <a:normAutofit/>
          </a:bodyPr>
          <a:lstStyle/>
          <a:p>
            <a:r>
              <a:rPr lang="en-US" sz="1500" dirty="0"/>
              <a:t>Campus &amp; Community Collaboration</a:t>
            </a:r>
          </a:p>
          <a:p>
            <a:pPr lvl="1"/>
            <a:r>
              <a:rPr lang="en-US" sz="1500" dirty="0"/>
              <a:t>Consistent safety regulations &amp; practices on and off campus</a:t>
            </a:r>
          </a:p>
          <a:p>
            <a:r>
              <a:rPr lang="en-US" sz="1500" dirty="0"/>
              <a:t>Student Voices &amp; Ambassadors</a:t>
            </a:r>
          </a:p>
          <a:p>
            <a:pPr lvl="1"/>
            <a:r>
              <a:rPr lang="en-US" sz="1500" dirty="0"/>
              <a:t>Addressing student concerns &amp; needs; Foster cooperation &amp; engagement</a:t>
            </a:r>
          </a:p>
          <a:p>
            <a:r>
              <a:rPr lang="en-US" sz="1500" dirty="0"/>
              <a:t>Community &amp; College Essential Workers</a:t>
            </a:r>
          </a:p>
          <a:p>
            <a:pPr lvl="1"/>
            <a:r>
              <a:rPr lang="en-US" sz="1500" dirty="0"/>
              <a:t>Give voice to their stories &amp; experiences </a:t>
            </a:r>
          </a:p>
          <a:p>
            <a:r>
              <a:rPr lang="en-US" sz="1500" dirty="0"/>
              <a:t>Safety policies</a:t>
            </a:r>
          </a:p>
          <a:p>
            <a:pPr lvl="1"/>
            <a:r>
              <a:rPr lang="en-US" sz="1500" dirty="0"/>
              <a:t>Tips for handling unsafe situations—specify on and off campus resources</a:t>
            </a:r>
          </a:p>
          <a:p>
            <a:pPr lvl="1"/>
            <a:r>
              <a:rPr lang="en-US" sz="1500" dirty="0"/>
              <a:t>How to encourage others to follow safety policies—bystander training &amp; intervention</a:t>
            </a:r>
          </a:p>
          <a:p>
            <a:r>
              <a:rPr lang="en-US" sz="1500" dirty="0"/>
              <a:t>Encourage &amp; make opportunities for contributing to the mental &amp; physical health and wellness of the broader campus &amp; surrounding community</a:t>
            </a:r>
          </a:p>
          <a:p>
            <a:pPr marL="457200" lvl="1" indent="0">
              <a:buNone/>
            </a:pPr>
            <a:endParaRPr lang="en-US" sz="1500" dirty="0"/>
          </a:p>
          <a:p>
            <a:endParaRPr lang="en-US" sz="1500" dirty="0"/>
          </a:p>
        </p:txBody>
      </p:sp>
      <p:pic>
        <p:nvPicPr>
          <p:cNvPr id="5" name="Picture 4">
            <a:extLst>
              <a:ext uri="{FF2B5EF4-FFF2-40B4-BE49-F238E27FC236}">
                <a16:creationId xmlns:a16="http://schemas.microsoft.com/office/drawing/2014/main" id="{90C57EEF-196F-3345-AE95-B85C94B2CB96}"/>
              </a:ext>
            </a:extLst>
          </p:cNvPr>
          <p:cNvPicPr>
            <a:picLocks noChangeAspect="1"/>
          </p:cNvPicPr>
          <p:nvPr/>
        </p:nvPicPr>
        <p:blipFill>
          <a:blip r:embed="rId2"/>
          <a:stretch>
            <a:fillRect/>
          </a:stretch>
        </p:blipFill>
        <p:spPr>
          <a:xfrm>
            <a:off x="6557528" y="2378848"/>
            <a:ext cx="5131433" cy="4041929"/>
          </a:xfrm>
          <a:prstGeom prst="rect">
            <a:avLst/>
          </a:prstGeom>
        </p:spPr>
      </p:pic>
    </p:spTree>
    <p:extLst>
      <p:ext uri="{BB962C8B-B14F-4D97-AF65-F5344CB8AC3E}">
        <p14:creationId xmlns:p14="http://schemas.microsoft.com/office/powerpoint/2010/main" val="2605102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B92B2-EE84-474C-A2B5-774488668EA3}"/>
              </a:ext>
            </a:extLst>
          </p:cNvPr>
          <p:cNvSpPr>
            <a:spLocks noGrp="1"/>
          </p:cNvSpPr>
          <p:nvPr>
            <p:ph type="title"/>
          </p:nvPr>
        </p:nvSpPr>
        <p:spPr>
          <a:xfrm>
            <a:off x="838200" y="218902"/>
            <a:ext cx="9740900" cy="757282"/>
          </a:xfrm>
        </p:spPr>
        <p:txBody>
          <a:bodyPr>
            <a:normAutofit/>
          </a:bodyPr>
          <a:lstStyle/>
          <a:p>
            <a:r>
              <a:rPr lang="en-US" sz="4219" dirty="0">
                <a:cs typeface="Calibri" panose="020F0502020204030204" pitchFamily="34" charset="0"/>
              </a:rPr>
              <a:t>Ongoing Stressors: Similar &amp; Intertwined</a:t>
            </a:r>
          </a:p>
        </p:txBody>
      </p:sp>
      <p:sp>
        <p:nvSpPr>
          <p:cNvPr id="3" name="Content Placeholder 2">
            <a:extLst>
              <a:ext uri="{FF2B5EF4-FFF2-40B4-BE49-F238E27FC236}">
                <a16:creationId xmlns:a16="http://schemas.microsoft.com/office/drawing/2014/main" id="{E9D42C97-5646-4D45-B1CB-2AC7467FED6E}"/>
              </a:ext>
            </a:extLst>
          </p:cNvPr>
          <p:cNvSpPr>
            <a:spLocks noGrp="1"/>
          </p:cNvSpPr>
          <p:nvPr>
            <p:ph idx="1"/>
          </p:nvPr>
        </p:nvSpPr>
        <p:spPr>
          <a:xfrm>
            <a:off x="1704085" y="1009735"/>
            <a:ext cx="8488200" cy="5107958"/>
          </a:xfrm>
        </p:spPr>
        <p:txBody>
          <a:bodyPr numCol="2">
            <a:noAutofit/>
          </a:bodyPr>
          <a:lstStyle/>
          <a:p>
            <a:pPr marL="0" indent="0">
              <a:lnSpc>
                <a:spcPct val="200000"/>
              </a:lnSpc>
              <a:buNone/>
            </a:pPr>
            <a:r>
              <a:rPr lang="en-US" sz="2000" dirty="0"/>
              <a:t>Virtual learning</a:t>
            </a:r>
          </a:p>
          <a:p>
            <a:pPr marL="0" indent="0">
              <a:lnSpc>
                <a:spcPct val="200000"/>
              </a:lnSpc>
              <a:buNone/>
            </a:pPr>
            <a:r>
              <a:rPr lang="en-US" sz="2000" dirty="0"/>
              <a:t>Reduced support</a:t>
            </a:r>
          </a:p>
          <a:p>
            <a:pPr marL="0" indent="0">
              <a:lnSpc>
                <a:spcPct val="200000"/>
              </a:lnSpc>
              <a:buNone/>
            </a:pPr>
            <a:r>
              <a:rPr lang="en-US" sz="2000" dirty="0"/>
              <a:t>Work/school from home </a:t>
            </a:r>
          </a:p>
          <a:p>
            <a:pPr marL="0" indent="0">
              <a:lnSpc>
                <a:spcPct val="200000"/>
              </a:lnSpc>
              <a:buNone/>
            </a:pPr>
            <a:r>
              <a:rPr lang="en-US" sz="2000" dirty="0"/>
              <a:t>Family conflict/responsibilities</a:t>
            </a:r>
          </a:p>
          <a:p>
            <a:pPr marL="0" indent="0">
              <a:lnSpc>
                <a:spcPct val="200000"/>
              </a:lnSpc>
              <a:buNone/>
            </a:pPr>
            <a:r>
              <a:rPr lang="en-US" sz="2000" dirty="0"/>
              <a:t>Financial stress</a:t>
            </a:r>
          </a:p>
          <a:p>
            <a:pPr marL="0" indent="0">
              <a:lnSpc>
                <a:spcPct val="200000"/>
              </a:lnSpc>
              <a:buNone/>
            </a:pPr>
            <a:r>
              <a:rPr lang="en-US" sz="2000" dirty="0"/>
              <a:t>Reduced socialization</a:t>
            </a:r>
          </a:p>
          <a:p>
            <a:pPr marL="0" indent="0">
              <a:lnSpc>
                <a:spcPct val="200000"/>
              </a:lnSpc>
              <a:buNone/>
            </a:pPr>
            <a:r>
              <a:rPr lang="en-US" sz="2000" dirty="0"/>
              <a:t>Worries about the future</a:t>
            </a:r>
          </a:p>
          <a:p>
            <a:pPr marL="0" indent="0">
              <a:lnSpc>
                <a:spcPct val="200000"/>
              </a:lnSpc>
              <a:buNone/>
            </a:pPr>
            <a:r>
              <a:rPr lang="en-US" sz="2000" dirty="0"/>
              <a:t>Campus activities cancelled </a:t>
            </a:r>
          </a:p>
          <a:p>
            <a:pPr marL="0" indent="0">
              <a:lnSpc>
                <a:spcPct val="200000"/>
              </a:lnSpc>
              <a:buNone/>
            </a:pPr>
            <a:endParaRPr lang="en-US" sz="2000" dirty="0"/>
          </a:p>
          <a:p>
            <a:pPr marL="0" indent="0">
              <a:lnSpc>
                <a:spcPct val="200000"/>
              </a:lnSpc>
              <a:buNone/>
            </a:pPr>
            <a:endParaRPr lang="en-US" sz="2000" dirty="0"/>
          </a:p>
          <a:p>
            <a:pPr marL="0" indent="0">
              <a:lnSpc>
                <a:spcPct val="200000"/>
              </a:lnSpc>
              <a:buNone/>
            </a:pPr>
            <a:endParaRPr lang="en-US" sz="2000" dirty="0"/>
          </a:p>
          <a:p>
            <a:pPr marL="0" indent="0">
              <a:lnSpc>
                <a:spcPct val="200000"/>
              </a:lnSpc>
              <a:buNone/>
            </a:pPr>
            <a:endParaRPr lang="en-US" sz="2000" dirty="0"/>
          </a:p>
          <a:p>
            <a:pPr marL="0" indent="0">
              <a:lnSpc>
                <a:spcPct val="200000"/>
              </a:lnSpc>
              <a:buNone/>
            </a:pPr>
            <a:endParaRPr lang="en-US" sz="2000" dirty="0"/>
          </a:p>
          <a:p>
            <a:pPr marL="0" indent="0">
              <a:lnSpc>
                <a:spcPct val="200000"/>
              </a:lnSpc>
              <a:buNone/>
            </a:pPr>
            <a:endParaRPr lang="en-US" sz="2000" dirty="0"/>
          </a:p>
        </p:txBody>
      </p:sp>
      <p:pic>
        <p:nvPicPr>
          <p:cNvPr id="5" name="Graphic 4" descr="Monitor">
            <a:extLst>
              <a:ext uri="{FF2B5EF4-FFF2-40B4-BE49-F238E27FC236}">
                <a16:creationId xmlns:a16="http://schemas.microsoft.com/office/drawing/2014/main" id="{3F9B84A4-720A-9D43-B53C-8D034965BC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899" y="1122412"/>
            <a:ext cx="543833" cy="543833"/>
          </a:xfrm>
          <a:prstGeom prst="rect">
            <a:avLst/>
          </a:prstGeom>
        </p:spPr>
      </p:pic>
      <p:pic>
        <p:nvPicPr>
          <p:cNvPr id="7" name="Graphic 6" descr="Graduation cap">
            <a:extLst>
              <a:ext uri="{FF2B5EF4-FFF2-40B4-BE49-F238E27FC236}">
                <a16:creationId xmlns:a16="http://schemas.microsoft.com/office/drawing/2014/main" id="{F48A8405-E552-FE4E-ABB4-7E287DF6A0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284" y="1874305"/>
            <a:ext cx="543833" cy="543833"/>
          </a:xfrm>
          <a:prstGeom prst="rect">
            <a:avLst/>
          </a:prstGeom>
        </p:spPr>
      </p:pic>
      <p:pic>
        <p:nvPicPr>
          <p:cNvPr id="9" name="Graphic 8" descr="House">
            <a:extLst>
              <a:ext uri="{FF2B5EF4-FFF2-40B4-BE49-F238E27FC236}">
                <a16:creationId xmlns:a16="http://schemas.microsoft.com/office/drawing/2014/main" id="{20A7B278-9266-B74A-895C-30B19DA4E1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0497" y="2626198"/>
            <a:ext cx="543833" cy="543833"/>
          </a:xfrm>
          <a:prstGeom prst="rect">
            <a:avLst/>
          </a:prstGeom>
        </p:spPr>
      </p:pic>
      <p:pic>
        <p:nvPicPr>
          <p:cNvPr id="13" name="Graphic 12" descr="Dollar">
            <a:extLst>
              <a:ext uri="{FF2B5EF4-FFF2-40B4-BE49-F238E27FC236}">
                <a16:creationId xmlns:a16="http://schemas.microsoft.com/office/drawing/2014/main" id="{8F4857FB-A529-3B4E-AFEC-91D86E6823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1780" y="4106593"/>
            <a:ext cx="543833" cy="543833"/>
          </a:xfrm>
          <a:prstGeom prst="rect">
            <a:avLst/>
          </a:prstGeom>
        </p:spPr>
      </p:pic>
      <p:pic>
        <p:nvPicPr>
          <p:cNvPr id="15" name="Graphic 14" descr="Children">
            <a:extLst>
              <a:ext uri="{FF2B5EF4-FFF2-40B4-BE49-F238E27FC236}">
                <a16:creationId xmlns:a16="http://schemas.microsoft.com/office/drawing/2014/main" id="{8E30878C-163B-B94B-ACB4-7C729F8C41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8291" y="3354700"/>
            <a:ext cx="543833" cy="543833"/>
          </a:xfrm>
          <a:prstGeom prst="rect">
            <a:avLst/>
          </a:prstGeom>
        </p:spPr>
      </p:pic>
      <p:pic>
        <p:nvPicPr>
          <p:cNvPr id="19" name="Graphic 18" descr="Worried face with no fill">
            <a:extLst>
              <a:ext uri="{FF2B5EF4-FFF2-40B4-BE49-F238E27FC236}">
                <a16:creationId xmlns:a16="http://schemas.microsoft.com/office/drawing/2014/main" id="{3CB341EC-F81E-BF46-89C2-FBAA4402E4F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1075" y="5586988"/>
            <a:ext cx="543833" cy="543833"/>
          </a:xfrm>
          <a:prstGeom prst="rect">
            <a:avLst/>
          </a:prstGeom>
        </p:spPr>
      </p:pic>
      <p:pic>
        <p:nvPicPr>
          <p:cNvPr id="21" name="Graphic 20" descr="No sign">
            <a:extLst>
              <a:ext uri="{FF2B5EF4-FFF2-40B4-BE49-F238E27FC236}">
                <a16:creationId xmlns:a16="http://schemas.microsoft.com/office/drawing/2014/main" id="{379A3D19-B277-CC4D-A9FF-E8F695EF145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22844" y="1122412"/>
            <a:ext cx="543833" cy="543833"/>
          </a:xfrm>
          <a:prstGeom prst="rect">
            <a:avLst/>
          </a:prstGeom>
        </p:spPr>
      </p:pic>
      <p:pic>
        <p:nvPicPr>
          <p:cNvPr id="23" name="Graphic 22" descr="Dance">
            <a:extLst>
              <a:ext uri="{FF2B5EF4-FFF2-40B4-BE49-F238E27FC236}">
                <a16:creationId xmlns:a16="http://schemas.microsoft.com/office/drawing/2014/main" id="{421C72FE-BF17-FE45-99AA-94FE416B1CE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6459" y="4858486"/>
            <a:ext cx="543833" cy="543833"/>
          </a:xfrm>
          <a:prstGeom prst="rect">
            <a:avLst/>
          </a:prstGeom>
        </p:spPr>
      </p:pic>
      <p:pic>
        <p:nvPicPr>
          <p:cNvPr id="6" name="Picture 5">
            <a:extLst>
              <a:ext uri="{FF2B5EF4-FFF2-40B4-BE49-F238E27FC236}">
                <a16:creationId xmlns:a16="http://schemas.microsoft.com/office/drawing/2014/main" id="{4C82877E-2C01-C84C-8DB8-C7E58054FD6C}"/>
              </a:ext>
            </a:extLst>
          </p:cNvPr>
          <p:cNvPicPr>
            <a:picLocks noChangeAspect="1"/>
          </p:cNvPicPr>
          <p:nvPr/>
        </p:nvPicPr>
        <p:blipFill>
          <a:blip r:embed="rId19"/>
          <a:stretch>
            <a:fillRect/>
          </a:stretch>
        </p:blipFill>
        <p:spPr>
          <a:xfrm>
            <a:off x="5322844" y="1874305"/>
            <a:ext cx="4352328" cy="2398841"/>
          </a:xfrm>
          <a:prstGeom prst="rect">
            <a:avLst/>
          </a:prstGeom>
        </p:spPr>
      </p:pic>
      <p:pic>
        <p:nvPicPr>
          <p:cNvPr id="10" name="Picture 9">
            <a:extLst>
              <a:ext uri="{FF2B5EF4-FFF2-40B4-BE49-F238E27FC236}">
                <a16:creationId xmlns:a16="http://schemas.microsoft.com/office/drawing/2014/main" id="{4644EFD6-8BF9-BB4E-8D0B-F8C5706DE9FB}"/>
              </a:ext>
            </a:extLst>
          </p:cNvPr>
          <p:cNvPicPr>
            <a:picLocks noChangeAspect="1"/>
          </p:cNvPicPr>
          <p:nvPr/>
        </p:nvPicPr>
        <p:blipFill>
          <a:blip r:embed="rId20"/>
          <a:stretch>
            <a:fillRect/>
          </a:stretch>
        </p:blipFill>
        <p:spPr>
          <a:xfrm>
            <a:off x="6243816" y="4550051"/>
            <a:ext cx="2702011" cy="2047618"/>
          </a:xfrm>
          <a:prstGeom prst="rect">
            <a:avLst/>
          </a:prstGeom>
        </p:spPr>
      </p:pic>
    </p:spTree>
    <p:extLst>
      <p:ext uri="{BB962C8B-B14F-4D97-AF65-F5344CB8AC3E}">
        <p14:creationId xmlns:p14="http://schemas.microsoft.com/office/powerpoint/2010/main" val="2212076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2"/>
          <p:cNvPicPr preferRelativeResize="0"/>
          <p:nvPr/>
        </p:nvPicPr>
        <p:blipFill>
          <a:blip r:embed="rId3">
            <a:alphaModFix/>
          </a:blip>
          <a:stretch>
            <a:fillRect/>
          </a:stretch>
        </p:blipFill>
        <p:spPr>
          <a:xfrm>
            <a:off x="1346667" y="675600"/>
            <a:ext cx="9907968" cy="5881600"/>
          </a:xfrm>
          <a:prstGeom prst="rect">
            <a:avLst/>
          </a:prstGeom>
          <a:noFill/>
          <a:ln>
            <a:noFill/>
          </a:ln>
        </p:spPr>
      </p:pic>
      <p:sp>
        <p:nvSpPr>
          <p:cNvPr id="3" name="TextBox 2">
            <a:extLst>
              <a:ext uri="{FF2B5EF4-FFF2-40B4-BE49-F238E27FC236}">
                <a16:creationId xmlns:a16="http://schemas.microsoft.com/office/drawing/2014/main" id="{B92B09CA-F5F8-1E48-B9DB-2F2479D393B1}"/>
              </a:ext>
            </a:extLst>
          </p:cNvPr>
          <p:cNvSpPr txBox="1"/>
          <p:nvPr/>
        </p:nvSpPr>
        <p:spPr>
          <a:xfrm>
            <a:off x="8862646" y="6437964"/>
            <a:ext cx="3329354" cy="307777"/>
          </a:xfrm>
          <a:prstGeom prst="rect">
            <a:avLst/>
          </a:prstGeom>
          <a:noFill/>
        </p:spPr>
        <p:txBody>
          <a:bodyPr wrap="square" rtlCol="0">
            <a:spAutoFit/>
          </a:bodyPr>
          <a:lstStyle/>
          <a:p>
            <a:r>
              <a:rPr lang="en-US" sz="1400" dirty="0"/>
              <a:t>Adapted from Baptista &amp; </a:t>
            </a:r>
            <a:r>
              <a:rPr lang="en-US" sz="1400" dirty="0" err="1"/>
              <a:t>Mellins</a:t>
            </a:r>
            <a:r>
              <a:rPr lang="en-US" sz="1400" dirty="0"/>
              <a:t> (2020)</a:t>
            </a:r>
          </a:p>
        </p:txBody>
      </p:sp>
    </p:spTree>
    <p:extLst>
      <p:ext uri="{BB962C8B-B14F-4D97-AF65-F5344CB8AC3E}">
        <p14:creationId xmlns:p14="http://schemas.microsoft.com/office/powerpoint/2010/main" val="929219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6B44-F2E3-BB44-BFF1-A337743E91E4}"/>
              </a:ext>
            </a:extLst>
          </p:cNvPr>
          <p:cNvSpPr>
            <a:spLocks noGrp="1"/>
          </p:cNvSpPr>
          <p:nvPr>
            <p:ph type="title"/>
          </p:nvPr>
        </p:nvSpPr>
        <p:spPr>
          <a:xfrm>
            <a:off x="655320" y="365125"/>
            <a:ext cx="5120114" cy="1692794"/>
          </a:xfrm>
        </p:spPr>
        <p:txBody>
          <a:bodyPr>
            <a:normAutofit/>
          </a:bodyPr>
          <a:lstStyle/>
          <a:p>
            <a:r>
              <a:rPr lang="en-US"/>
              <a:t>Resilience</a:t>
            </a:r>
          </a:p>
        </p:txBody>
      </p:sp>
      <p:cxnSp>
        <p:nvCxnSpPr>
          <p:cNvPr id="14" name="Straight Arrow Connector 1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1E5412E-942F-7442-B896-F984961C15AD}"/>
              </a:ext>
            </a:extLst>
          </p:cNvPr>
          <p:cNvSpPr>
            <a:spLocks noGrp="1"/>
          </p:cNvSpPr>
          <p:nvPr>
            <p:ph idx="1"/>
          </p:nvPr>
        </p:nvSpPr>
        <p:spPr>
          <a:xfrm>
            <a:off x="655321" y="2575034"/>
            <a:ext cx="5120113" cy="4143266"/>
          </a:xfrm>
        </p:spPr>
        <p:txBody>
          <a:bodyPr>
            <a:normAutofit fontScale="92500" lnSpcReduction="20000"/>
          </a:bodyPr>
          <a:lstStyle/>
          <a:p>
            <a:pPr marL="0" indent="0">
              <a:buNone/>
            </a:pPr>
            <a:r>
              <a:rPr lang="en-DE" sz="2500" b="1"/>
              <a:t>Resilience</a:t>
            </a:r>
            <a:r>
              <a:rPr lang="en-DE" sz="2500"/>
              <a:t> = </a:t>
            </a:r>
            <a:r>
              <a:rPr lang="en-GB" sz="2500" dirty="0"/>
              <a:t> the ability to absorb strain and preserve (or improve) functioning despite the presence of adversity.” (Sutcliffe &amp; </a:t>
            </a:r>
            <a:r>
              <a:rPr lang="en-GB" sz="2500" dirty="0" err="1"/>
              <a:t>Vogus</a:t>
            </a:r>
            <a:r>
              <a:rPr lang="en-GB" sz="2500" dirty="0"/>
              <a:t>, 2003)</a:t>
            </a:r>
          </a:p>
          <a:p>
            <a:endParaRPr lang="en-US" sz="1800" dirty="0">
              <a:latin typeface="Calibri" panose="020F0502020204030204" pitchFamily="34" charset="0"/>
              <a:cs typeface="Calibri" panose="020F0502020204030204" pitchFamily="34" charset="0"/>
            </a:endParaRPr>
          </a:p>
          <a:p>
            <a:pPr marL="0" indent="0">
              <a:buNone/>
            </a:pPr>
            <a:r>
              <a:rPr lang="en-US" sz="2200" dirty="0">
                <a:latin typeface="Calibri" panose="020F0502020204030204" pitchFamily="34" charset="0"/>
                <a:cs typeface="Calibri" panose="020F0502020204030204" pitchFamily="34" charset="0"/>
              </a:rPr>
              <a:t>It </a:t>
            </a:r>
            <a:r>
              <a:rPr lang="en-US" sz="2200" b="1" u="sng" dirty="0">
                <a:latin typeface="Calibri" panose="020F0502020204030204" pitchFamily="34" charset="0"/>
                <a:cs typeface="Calibri" panose="020F0502020204030204" pitchFamily="34" charset="0"/>
              </a:rPr>
              <a:t>does not </a:t>
            </a:r>
            <a:r>
              <a:rPr lang="en-US" sz="2200" dirty="0">
                <a:latin typeface="Calibri" panose="020F0502020204030204" pitchFamily="34" charset="0"/>
                <a:cs typeface="Calibri" panose="020F0502020204030204" pitchFamily="34" charset="0"/>
              </a:rPr>
              <a:t>have to mean “bouncing back” to how you were pre-pandemic</a:t>
            </a:r>
          </a:p>
          <a:p>
            <a:pPr marL="285739" indent="-285750">
              <a:buFont typeface="Wingdings" pitchFamily="2" charset="2"/>
              <a:buChar char="Ø"/>
            </a:pPr>
            <a:r>
              <a:rPr lang="en-US" sz="2200" dirty="0">
                <a:latin typeface="Calibri" panose="020F0502020204030204" pitchFamily="34" charset="0"/>
                <a:cs typeface="Calibri" panose="020F0502020204030204" pitchFamily="34" charset="0"/>
              </a:rPr>
              <a:t>It does not mean you are unchanged</a:t>
            </a:r>
          </a:p>
          <a:p>
            <a:pPr marL="285750" indent="-285750">
              <a:buFont typeface="Wingdings" pitchFamily="2" charset="2"/>
              <a:buChar char="Ø"/>
            </a:pPr>
            <a:r>
              <a:rPr lang="en-US" sz="2200" dirty="0">
                <a:latin typeface="Calibri" panose="020F0502020204030204" pitchFamily="34" charset="0"/>
                <a:cs typeface="Calibri" panose="020F0502020204030204" pitchFamily="34" charset="0"/>
              </a:rPr>
              <a:t>But rather learning to integrate the adverse experiences into who you are and growing with them (sometimes known as post-traumatic growth)</a:t>
            </a:r>
          </a:p>
          <a:p>
            <a:pPr marL="285750" indent="-285750">
              <a:buFont typeface="Wingdings" pitchFamily="2" charset="2"/>
              <a:buChar char="Ø"/>
            </a:pPr>
            <a:r>
              <a:rPr lang="en-US" sz="2200" dirty="0">
                <a:latin typeface="Calibri" panose="020F0502020204030204" pitchFamily="34" charset="0"/>
                <a:cs typeface="Calibri" panose="020F0502020204030204" pitchFamily="34" charset="0"/>
              </a:rPr>
              <a:t>Applies to individuals as well as groups and communities</a:t>
            </a:r>
          </a:p>
          <a:p>
            <a:pPr marL="0" indent="0">
              <a:buNone/>
            </a:pPr>
            <a:endParaRPr lang="en-US" sz="1800" dirty="0">
              <a:latin typeface="Calibri" panose="020F0502020204030204" pitchFamily="34" charset="0"/>
              <a:cs typeface="Calibri" panose="020F0502020204030204" pitchFamily="34" charset="0"/>
            </a:endParaRPr>
          </a:p>
          <a:p>
            <a:endParaRPr lang="en-GB" sz="1800" dirty="0"/>
          </a:p>
          <a:p>
            <a:endParaRPr lang="en-US" sz="1800" dirty="0"/>
          </a:p>
        </p:txBody>
      </p:sp>
      <p:pic>
        <p:nvPicPr>
          <p:cNvPr id="5" name="Picture 4">
            <a:extLst>
              <a:ext uri="{FF2B5EF4-FFF2-40B4-BE49-F238E27FC236}">
                <a16:creationId xmlns:a16="http://schemas.microsoft.com/office/drawing/2014/main" id="{545CAEB3-9BAE-F14B-9700-D82ABB657481}"/>
              </a:ext>
            </a:extLst>
          </p:cNvPr>
          <p:cNvPicPr>
            <a:picLocks noChangeAspect="1"/>
          </p:cNvPicPr>
          <p:nvPr/>
        </p:nvPicPr>
        <p:blipFill rotWithShape="1">
          <a:blip r:embed="rId2"/>
          <a:srcRect r="3855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795873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1991DA-0B91-ED42-8604-87B734B59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302" y="677743"/>
            <a:ext cx="9613397" cy="889239"/>
          </a:xfrm>
          <a:prstGeom prst="rect">
            <a:avLst/>
          </a:prstGeom>
        </p:spPr>
      </p:pic>
      <p:sp>
        <p:nvSpPr>
          <p:cNvPr id="2" name="Title 1">
            <a:extLst>
              <a:ext uri="{FF2B5EF4-FFF2-40B4-BE49-F238E27FC236}">
                <a16:creationId xmlns:a16="http://schemas.microsoft.com/office/drawing/2014/main" id="{040857FC-3936-DE4D-94B3-8D1024B79194}"/>
              </a:ext>
            </a:extLst>
          </p:cNvPr>
          <p:cNvSpPr>
            <a:spLocks noGrp="1"/>
          </p:cNvSpPr>
          <p:nvPr>
            <p:ph type="ctrTitle"/>
          </p:nvPr>
        </p:nvSpPr>
        <p:spPr>
          <a:xfrm>
            <a:off x="1524000" y="1314433"/>
            <a:ext cx="9144000" cy="2387600"/>
          </a:xfrm>
        </p:spPr>
        <p:txBody>
          <a:bodyPr anchor="b">
            <a:normAutofit/>
          </a:bodyPr>
          <a:lstStyle/>
          <a:p>
            <a:pPr algn="l"/>
            <a:r>
              <a:rPr lang="en-US" sz="3800" dirty="0"/>
              <a:t>Strategies for Promoting Resilience, Wellness, and Coping Skills for the Campus Community</a:t>
            </a:r>
          </a:p>
        </p:txBody>
      </p:sp>
      <p:sp>
        <p:nvSpPr>
          <p:cNvPr id="3" name="Subtitle 2">
            <a:extLst>
              <a:ext uri="{FF2B5EF4-FFF2-40B4-BE49-F238E27FC236}">
                <a16:creationId xmlns:a16="http://schemas.microsoft.com/office/drawing/2014/main" id="{768E0402-7F6E-FD49-97C6-D4F71F6456EA}"/>
              </a:ext>
            </a:extLst>
          </p:cNvPr>
          <p:cNvSpPr>
            <a:spLocks noGrp="1"/>
          </p:cNvSpPr>
          <p:nvPr>
            <p:ph type="subTitle" idx="1"/>
          </p:nvPr>
        </p:nvSpPr>
        <p:spPr>
          <a:xfrm>
            <a:off x="1524000" y="4256839"/>
            <a:ext cx="9144000" cy="1655761"/>
          </a:xfrm>
        </p:spPr>
        <p:txBody>
          <a:bodyPr anchor="t">
            <a:normAutofit/>
          </a:bodyPr>
          <a:lstStyle/>
          <a:p>
            <a:pPr algn="l"/>
            <a:r>
              <a:rPr lang="en-US" sz="1900" dirty="0"/>
              <a:t>Anne Marie Albano, PhD, ABPP</a:t>
            </a:r>
          </a:p>
          <a:p>
            <a:pPr algn="l"/>
            <a:r>
              <a:rPr lang="en-US" sz="1900" dirty="0"/>
              <a:t>Lauren Hoffman, </a:t>
            </a:r>
            <a:r>
              <a:rPr lang="en-US" sz="1900" dirty="0" err="1"/>
              <a:t>PsyD</a:t>
            </a:r>
            <a:endParaRPr lang="en-US" sz="1900" dirty="0"/>
          </a:p>
          <a:p>
            <a:pPr algn="l"/>
            <a:r>
              <a:rPr lang="en-US" sz="1500" dirty="0"/>
              <a:t>Youth Anxiety Center @ Columbia University Clinic for Anxiety and Related Disorders (CUCARD)</a:t>
            </a:r>
          </a:p>
          <a:p>
            <a:pPr algn="l"/>
            <a:r>
              <a:rPr lang="en-US" sz="1500" dirty="0"/>
              <a:t>Columbia University Medical Center</a:t>
            </a:r>
          </a:p>
          <a:p>
            <a:pPr algn="l"/>
            <a:endParaRPr lang="en-US" sz="1900" dirty="0"/>
          </a:p>
        </p:txBody>
      </p:sp>
      <p:pic>
        <p:nvPicPr>
          <p:cNvPr id="4" name="Screenshot 2020-04-27 at 3.27.11 PM.png" descr="Screenshot 2020-04-27 at 3.27.11 PM.png">
            <a:extLst>
              <a:ext uri="{FF2B5EF4-FFF2-40B4-BE49-F238E27FC236}">
                <a16:creationId xmlns:a16="http://schemas.microsoft.com/office/drawing/2014/main" id="{270ABE12-FF08-134B-A63B-D8FFD4026704}"/>
              </a:ext>
            </a:extLst>
          </p:cNvPr>
          <p:cNvPicPr>
            <a:picLocks noChangeAspect="1"/>
          </p:cNvPicPr>
          <p:nvPr/>
        </p:nvPicPr>
        <p:blipFill>
          <a:blip r:embed="rId3"/>
          <a:stretch>
            <a:fillRect/>
          </a:stretch>
        </p:blipFill>
        <p:spPr>
          <a:xfrm>
            <a:off x="4840880" y="5948929"/>
            <a:ext cx="6616701" cy="482601"/>
          </a:xfrm>
          <a:prstGeom prst="rect">
            <a:avLst/>
          </a:prstGeom>
          <a:ln w="12700">
            <a:miter lim="400000"/>
          </a:ln>
        </p:spPr>
      </p:pic>
    </p:spTree>
    <p:extLst>
      <p:ext uri="{BB962C8B-B14F-4D97-AF65-F5344CB8AC3E}">
        <p14:creationId xmlns:p14="http://schemas.microsoft.com/office/powerpoint/2010/main" val="3657448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57DE-B6B1-0B4A-8173-C03360CEA42B}"/>
              </a:ext>
            </a:extLst>
          </p:cNvPr>
          <p:cNvSpPr>
            <a:spLocks noGrp="1"/>
          </p:cNvSpPr>
          <p:nvPr>
            <p:ph type="title"/>
          </p:nvPr>
        </p:nvSpPr>
        <p:spPr/>
        <p:txBody>
          <a:bodyPr/>
          <a:lstStyle/>
          <a:p>
            <a:r>
              <a:rPr lang="en-US" dirty="0"/>
              <a:t>Promoting Resilience</a:t>
            </a:r>
          </a:p>
        </p:txBody>
      </p:sp>
      <p:grpSp>
        <p:nvGrpSpPr>
          <p:cNvPr id="5" name="Group 4">
            <a:extLst>
              <a:ext uri="{FF2B5EF4-FFF2-40B4-BE49-F238E27FC236}">
                <a16:creationId xmlns:a16="http://schemas.microsoft.com/office/drawing/2014/main" id="{EA3421D5-AA3F-4A44-B53F-394DF1E1511F}"/>
              </a:ext>
            </a:extLst>
          </p:cNvPr>
          <p:cNvGrpSpPr/>
          <p:nvPr/>
        </p:nvGrpSpPr>
        <p:grpSpPr>
          <a:xfrm>
            <a:off x="6096001" y="1287136"/>
            <a:ext cx="4375817" cy="950657"/>
            <a:chOff x="6233626" y="4"/>
            <a:chExt cx="2777698" cy="778795"/>
          </a:xfrm>
        </p:grpSpPr>
        <p:sp>
          <p:nvSpPr>
            <p:cNvPr id="20" name="Rounded Rectangle 19">
              <a:extLst>
                <a:ext uri="{FF2B5EF4-FFF2-40B4-BE49-F238E27FC236}">
                  <a16:creationId xmlns:a16="http://schemas.microsoft.com/office/drawing/2014/main" id="{3C1B693A-F2A7-4A48-B8DD-93A24B86F42B}"/>
                </a:ext>
              </a:extLst>
            </p:cNvPr>
            <p:cNvSpPr/>
            <p:nvPr/>
          </p:nvSpPr>
          <p:spPr>
            <a:xfrm>
              <a:off x="6233626" y="4"/>
              <a:ext cx="2777698" cy="778795"/>
            </a:xfrm>
            <a:prstGeom prst="roundRect">
              <a:avLst>
                <a:gd name="adj" fmla="val 10000"/>
              </a:avLst>
            </a:prstGeom>
          </p:spPr>
          <p:style>
            <a:lnRef idx="2">
              <a:schemeClr val="accent5">
                <a:tint val="40000"/>
                <a:alpha val="90000"/>
                <a:hueOff val="-2246587"/>
                <a:satOff val="-7611"/>
                <a:lumOff val="-976"/>
                <a:alphaOff val="0"/>
              </a:schemeClr>
            </a:lnRef>
            <a:fillRef idx="1">
              <a:schemeClr val="accent5">
                <a:tint val="40000"/>
                <a:alpha val="90000"/>
                <a:hueOff val="-2246587"/>
                <a:satOff val="-7611"/>
                <a:lumOff val="-976"/>
                <a:alphaOff val="0"/>
              </a:schemeClr>
            </a:fillRef>
            <a:effectRef idx="0">
              <a:schemeClr val="accent5">
                <a:tint val="40000"/>
                <a:alpha val="90000"/>
                <a:hueOff val="-2246587"/>
                <a:satOff val="-7611"/>
                <a:lumOff val="-976"/>
                <a:alphaOff val="0"/>
              </a:schemeClr>
            </a:effectRef>
            <a:fontRef idx="minor">
              <a:schemeClr val="dk1">
                <a:hueOff val="0"/>
                <a:satOff val="0"/>
                <a:lumOff val="0"/>
                <a:alphaOff val="0"/>
              </a:schemeClr>
            </a:fontRef>
          </p:style>
        </p:sp>
        <p:sp>
          <p:nvSpPr>
            <p:cNvPr id="21" name="Rounded Rectangle 4">
              <a:extLst>
                <a:ext uri="{FF2B5EF4-FFF2-40B4-BE49-F238E27FC236}">
                  <a16:creationId xmlns:a16="http://schemas.microsoft.com/office/drawing/2014/main" id="{372B66D3-C39E-984B-BD38-BE8EC1E70096}"/>
                </a:ext>
              </a:extLst>
            </p:cNvPr>
            <p:cNvSpPr txBox="1"/>
            <p:nvPr/>
          </p:nvSpPr>
          <p:spPr>
            <a:xfrm>
              <a:off x="6256436" y="22814"/>
              <a:ext cx="2732078" cy="733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dirty="0"/>
                <a:t>Understand &amp; Work to Reduce Stressors</a:t>
              </a:r>
            </a:p>
          </p:txBody>
        </p:sp>
      </p:grpSp>
      <p:sp>
        <p:nvSpPr>
          <p:cNvPr id="6" name="Triangle 5">
            <a:extLst>
              <a:ext uri="{FF2B5EF4-FFF2-40B4-BE49-F238E27FC236}">
                <a16:creationId xmlns:a16="http://schemas.microsoft.com/office/drawing/2014/main" id="{F5CB7DF7-7AA3-A04C-A110-82246657689C}"/>
              </a:ext>
            </a:extLst>
          </p:cNvPr>
          <p:cNvSpPr/>
          <p:nvPr/>
        </p:nvSpPr>
        <p:spPr>
          <a:xfrm rot="247915">
            <a:off x="4600282" y="5950612"/>
            <a:ext cx="1984525" cy="778795"/>
          </a:xfrm>
          <a:prstGeom prst="triangle">
            <a:avLst/>
          </a:prstGeom>
        </p:spPr>
        <p:style>
          <a:lnRef idx="2">
            <a:schemeClr val="accent5">
              <a:tint val="40000"/>
              <a:alpha val="90000"/>
              <a:hueOff val="-4493175"/>
              <a:satOff val="-15221"/>
              <a:lumOff val="-1952"/>
              <a:alphaOff val="0"/>
            </a:schemeClr>
          </a:lnRef>
          <a:fillRef idx="1">
            <a:schemeClr val="accent5">
              <a:tint val="40000"/>
              <a:alpha val="90000"/>
              <a:hueOff val="-4493175"/>
              <a:satOff val="-15221"/>
              <a:lumOff val="-1952"/>
              <a:alphaOff val="0"/>
            </a:schemeClr>
          </a:fillRef>
          <a:effectRef idx="0">
            <a:schemeClr val="accent5">
              <a:tint val="40000"/>
              <a:alpha val="90000"/>
              <a:hueOff val="-4493175"/>
              <a:satOff val="-15221"/>
              <a:lumOff val="-1952"/>
              <a:alphaOff val="0"/>
            </a:schemeClr>
          </a:effectRef>
          <a:fontRef idx="minor">
            <a:schemeClr val="dk1">
              <a:hueOff val="0"/>
              <a:satOff val="0"/>
              <a:lumOff val="0"/>
              <a:alphaOff val="0"/>
            </a:schemeClr>
          </a:fontRef>
        </p:style>
      </p:sp>
      <p:sp>
        <p:nvSpPr>
          <p:cNvPr id="7" name="Rectangle 6">
            <a:extLst>
              <a:ext uri="{FF2B5EF4-FFF2-40B4-BE49-F238E27FC236}">
                <a16:creationId xmlns:a16="http://schemas.microsoft.com/office/drawing/2014/main" id="{6C7A0D89-FA77-1342-A6B6-CF3430195476}"/>
              </a:ext>
            </a:extLst>
          </p:cNvPr>
          <p:cNvSpPr/>
          <p:nvPr/>
        </p:nvSpPr>
        <p:spPr>
          <a:xfrm rot="240000">
            <a:off x="2799187" y="5534061"/>
            <a:ext cx="6613839" cy="359627"/>
          </a:xfrm>
          <a:prstGeom prst="rect">
            <a:avLst/>
          </a:pr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nvGrpSpPr>
          <p:cNvPr id="8" name="Group 7">
            <a:extLst>
              <a:ext uri="{FF2B5EF4-FFF2-40B4-BE49-F238E27FC236}">
                <a16:creationId xmlns:a16="http://schemas.microsoft.com/office/drawing/2014/main" id="{3364947B-A174-144B-B02C-6E88D463EA43}"/>
              </a:ext>
            </a:extLst>
          </p:cNvPr>
          <p:cNvGrpSpPr/>
          <p:nvPr/>
        </p:nvGrpSpPr>
        <p:grpSpPr>
          <a:xfrm>
            <a:off x="5643474" y="4825143"/>
            <a:ext cx="3564505" cy="653709"/>
            <a:chOff x="6200664" y="3133120"/>
            <a:chExt cx="2078817" cy="490282"/>
          </a:xfrm>
        </p:grpSpPr>
        <p:sp>
          <p:nvSpPr>
            <p:cNvPr id="18" name="Rounded Rectangle 17">
              <a:extLst>
                <a:ext uri="{FF2B5EF4-FFF2-40B4-BE49-F238E27FC236}">
                  <a16:creationId xmlns:a16="http://schemas.microsoft.com/office/drawing/2014/main" id="{2E2BFD20-70B4-EC4D-99EE-D08276DCAEBE}"/>
                </a:ext>
              </a:extLst>
            </p:cNvPr>
            <p:cNvSpPr/>
            <p:nvPr/>
          </p:nvSpPr>
          <p:spPr>
            <a:xfrm rot="240000">
              <a:off x="6200664" y="3133120"/>
              <a:ext cx="2078817" cy="490282"/>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9" name="Rounded Rectangle 8">
              <a:extLst>
                <a:ext uri="{FF2B5EF4-FFF2-40B4-BE49-F238E27FC236}">
                  <a16:creationId xmlns:a16="http://schemas.microsoft.com/office/drawing/2014/main" id="{D59D6B4E-724B-EB48-9FF6-9C8DE2375901}"/>
                </a:ext>
              </a:extLst>
            </p:cNvPr>
            <p:cNvSpPr txBox="1"/>
            <p:nvPr/>
          </p:nvSpPr>
          <p:spPr>
            <a:xfrm rot="240000">
              <a:off x="6224598" y="3157054"/>
              <a:ext cx="2030949" cy="4424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133"/>
                <a:t>Loved one with COVID-19</a:t>
              </a:r>
              <a:endParaRPr lang="en-US" sz="2133" dirty="0"/>
            </a:p>
          </p:txBody>
        </p:sp>
      </p:grpSp>
      <p:grpSp>
        <p:nvGrpSpPr>
          <p:cNvPr id="9" name="Group 8">
            <a:extLst>
              <a:ext uri="{FF2B5EF4-FFF2-40B4-BE49-F238E27FC236}">
                <a16:creationId xmlns:a16="http://schemas.microsoft.com/office/drawing/2014/main" id="{7A0869DF-2242-8F40-A278-7533E95223F8}"/>
              </a:ext>
            </a:extLst>
          </p:cNvPr>
          <p:cNvGrpSpPr/>
          <p:nvPr/>
        </p:nvGrpSpPr>
        <p:grpSpPr>
          <a:xfrm>
            <a:off x="5705100" y="4166919"/>
            <a:ext cx="3564505" cy="653709"/>
            <a:chOff x="6246689" y="2525585"/>
            <a:chExt cx="2078817" cy="490282"/>
          </a:xfrm>
        </p:grpSpPr>
        <p:sp>
          <p:nvSpPr>
            <p:cNvPr id="16" name="Rounded Rectangle 15">
              <a:extLst>
                <a:ext uri="{FF2B5EF4-FFF2-40B4-BE49-F238E27FC236}">
                  <a16:creationId xmlns:a16="http://schemas.microsoft.com/office/drawing/2014/main" id="{ECD3B328-2271-B04F-AE25-089E75E7059F}"/>
                </a:ext>
              </a:extLst>
            </p:cNvPr>
            <p:cNvSpPr/>
            <p:nvPr/>
          </p:nvSpPr>
          <p:spPr>
            <a:xfrm rot="240000">
              <a:off x="6246689" y="2525585"/>
              <a:ext cx="2078817" cy="490282"/>
            </a:xfrm>
            <a:prstGeom prst="roundRect">
              <a:avLst/>
            </a:pr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sp>
        <p:sp>
          <p:nvSpPr>
            <p:cNvPr id="17" name="Rounded Rectangle 10">
              <a:extLst>
                <a:ext uri="{FF2B5EF4-FFF2-40B4-BE49-F238E27FC236}">
                  <a16:creationId xmlns:a16="http://schemas.microsoft.com/office/drawing/2014/main" id="{FF208A15-5F12-814B-A836-8DAF18EFC682}"/>
                </a:ext>
              </a:extLst>
            </p:cNvPr>
            <p:cNvSpPr txBox="1"/>
            <p:nvPr/>
          </p:nvSpPr>
          <p:spPr>
            <a:xfrm rot="240000">
              <a:off x="6270623" y="2549519"/>
              <a:ext cx="2030949" cy="4424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133" dirty="0"/>
                <a:t>Financial / housing instability</a:t>
              </a:r>
            </a:p>
          </p:txBody>
        </p:sp>
      </p:grpSp>
      <p:grpSp>
        <p:nvGrpSpPr>
          <p:cNvPr id="10" name="Group 9">
            <a:extLst>
              <a:ext uri="{FF2B5EF4-FFF2-40B4-BE49-F238E27FC236}">
                <a16:creationId xmlns:a16="http://schemas.microsoft.com/office/drawing/2014/main" id="{4BF9DFFB-DAB2-2A44-8348-305D7523067D}"/>
              </a:ext>
            </a:extLst>
          </p:cNvPr>
          <p:cNvGrpSpPr/>
          <p:nvPr/>
        </p:nvGrpSpPr>
        <p:grpSpPr>
          <a:xfrm>
            <a:off x="5761185" y="3399960"/>
            <a:ext cx="3564505" cy="653709"/>
            <a:chOff x="6292714" y="1918050"/>
            <a:chExt cx="2078817" cy="490282"/>
          </a:xfrm>
        </p:grpSpPr>
        <p:sp>
          <p:nvSpPr>
            <p:cNvPr id="14" name="Rounded Rectangle 13">
              <a:extLst>
                <a:ext uri="{FF2B5EF4-FFF2-40B4-BE49-F238E27FC236}">
                  <a16:creationId xmlns:a16="http://schemas.microsoft.com/office/drawing/2014/main" id="{B07BA1F9-8188-DB43-A6FA-D741EC9AF17F}"/>
                </a:ext>
              </a:extLst>
            </p:cNvPr>
            <p:cNvSpPr/>
            <p:nvPr/>
          </p:nvSpPr>
          <p:spPr>
            <a:xfrm rot="240000">
              <a:off x="6292714" y="1918050"/>
              <a:ext cx="2078817" cy="490282"/>
            </a:xfrm>
            <a:prstGeom prst="roundRect">
              <a:avLst/>
            </a:pr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15" name="Rounded Rectangle 12">
              <a:extLst>
                <a:ext uri="{FF2B5EF4-FFF2-40B4-BE49-F238E27FC236}">
                  <a16:creationId xmlns:a16="http://schemas.microsoft.com/office/drawing/2014/main" id="{F0189FA3-E803-0C4E-BF28-C02AB5D90933}"/>
                </a:ext>
              </a:extLst>
            </p:cNvPr>
            <p:cNvSpPr txBox="1"/>
            <p:nvPr/>
          </p:nvSpPr>
          <p:spPr>
            <a:xfrm rot="240000">
              <a:off x="6316648" y="1941984"/>
              <a:ext cx="2030949" cy="4424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133" dirty="0"/>
                <a:t>Child care stress</a:t>
              </a:r>
            </a:p>
          </p:txBody>
        </p:sp>
      </p:grpSp>
      <p:grpSp>
        <p:nvGrpSpPr>
          <p:cNvPr id="11" name="Group 10">
            <a:extLst>
              <a:ext uri="{FF2B5EF4-FFF2-40B4-BE49-F238E27FC236}">
                <a16:creationId xmlns:a16="http://schemas.microsoft.com/office/drawing/2014/main" id="{5B543C64-2ED6-FF4C-901F-8B10C429B3F9}"/>
              </a:ext>
            </a:extLst>
          </p:cNvPr>
          <p:cNvGrpSpPr/>
          <p:nvPr/>
        </p:nvGrpSpPr>
        <p:grpSpPr>
          <a:xfrm>
            <a:off x="5833760" y="2663680"/>
            <a:ext cx="3564505" cy="653709"/>
            <a:chOff x="6338740" y="1310515"/>
            <a:chExt cx="2078817" cy="490282"/>
          </a:xfrm>
        </p:grpSpPr>
        <p:sp>
          <p:nvSpPr>
            <p:cNvPr id="12" name="Rounded Rectangle 11">
              <a:extLst>
                <a:ext uri="{FF2B5EF4-FFF2-40B4-BE49-F238E27FC236}">
                  <a16:creationId xmlns:a16="http://schemas.microsoft.com/office/drawing/2014/main" id="{26873AC9-A15E-1F4C-9217-29346D30D7B0}"/>
                </a:ext>
              </a:extLst>
            </p:cNvPr>
            <p:cNvSpPr/>
            <p:nvPr/>
          </p:nvSpPr>
          <p:spPr>
            <a:xfrm rot="240000">
              <a:off x="6338740" y="1310515"/>
              <a:ext cx="2078817" cy="490282"/>
            </a:xfrm>
            <a:prstGeom prst="roundRect">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3" name="Rounded Rectangle 14">
              <a:extLst>
                <a:ext uri="{FF2B5EF4-FFF2-40B4-BE49-F238E27FC236}">
                  <a16:creationId xmlns:a16="http://schemas.microsoft.com/office/drawing/2014/main" id="{C846CB8A-59B5-A443-8C91-A8B3E9207D0A}"/>
                </a:ext>
              </a:extLst>
            </p:cNvPr>
            <p:cNvSpPr txBox="1"/>
            <p:nvPr/>
          </p:nvSpPr>
          <p:spPr>
            <a:xfrm rot="240000">
              <a:off x="6362674" y="1334449"/>
              <a:ext cx="2030949" cy="4424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133" dirty="0"/>
                <a:t>Social isolation</a:t>
              </a:r>
            </a:p>
          </p:txBody>
        </p:sp>
      </p:grpSp>
    </p:spTree>
    <p:extLst>
      <p:ext uri="{BB962C8B-B14F-4D97-AF65-F5344CB8AC3E}">
        <p14:creationId xmlns:p14="http://schemas.microsoft.com/office/powerpoint/2010/main" val="3009380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57DE-B6B1-0B4A-8173-C03360CEA42B}"/>
              </a:ext>
            </a:extLst>
          </p:cNvPr>
          <p:cNvSpPr>
            <a:spLocks noGrp="1"/>
          </p:cNvSpPr>
          <p:nvPr>
            <p:ph type="title"/>
          </p:nvPr>
        </p:nvSpPr>
        <p:spPr/>
        <p:txBody>
          <a:bodyPr/>
          <a:lstStyle/>
          <a:p>
            <a:r>
              <a:rPr lang="en-US" dirty="0"/>
              <a:t>Promoting Resilience</a:t>
            </a:r>
          </a:p>
        </p:txBody>
      </p:sp>
      <p:grpSp>
        <p:nvGrpSpPr>
          <p:cNvPr id="5" name="Group 4">
            <a:extLst>
              <a:ext uri="{FF2B5EF4-FFF2-40B4-BE49-F238E27FC236}">
                <a16:creationId xmlns:a16="http://schemas.microsoft.com/office/drawing/2014/main" id="{EB60FE65-DA99-5E42-9AD7-2E2396AF367E}"/>
              </a:ext>
            </a:extLst>
          </p:cNvPr>
          <p:cNvGrpSpPr/>
          <p:nvPr/>
        </p:nvGrpSpPr>
        <p:grpSpPr>
          <a:xfrm>
            <a:off x="2491658" y="1478357"/>
            <a:ext cx="3205431" cy="815627"/>
            <a:chOff x="2954687" y="0"/>
            <a:chExt cx="2777698" cy="778795"/>
          </a:xfrm>
        </p:grpSpPr>
        <p:sp>
          <p:nvSpPr>
            <p:cNvPr id="35" name="Rounded Rectangle 34">
              <a:extLst>
                <a:ext uri="{FF2B5EF4-FFF2-40B4-BE49-F238E27FC236}">
                  <a16:creationId xmlns:a16="http://schemas.microsoft.com/office/drawing/2014/main" id="{04C3144E-BC99-D140-B165-F9F27B3E77A8}"/>
                </a:ext>
              </a:extLst>
            </p:cNvPr>
            <p:cNvSpPr/>
            <p:nvPr/>
          </p:nvSpPr>
          <p:spPr>
            <a:xfrm>
              <a:off x="2954687" y="0"/>
              <a:ext cx="2777698" cy="778795"/>
            </a:xfrm>
            <a:prstGeom prst="roundRect">
              <a:avLst>
                <a:gd name="adj" fmla="val 10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36" name="Rounded Rectangle 4">
              <a:extLst>
                <a:ext uri="{FF2B5EF4-FFF2-40B4-BE49-F238E27FC236}">
                  <a16:creationId xmlns:a16="http://schemas.microsoft.com/office/drawing/2014/main" id="{871AA4B0-D7FB-774D-A653-7D5884566AAB}"/>
                </a:ext>
              </a:extLst>
            </p:cNvPr>
            <p:cNvSpPr txBox="1"/>
            <p:nvPr/>
          </p:nvSpPr>
          <p:spPr>
            <a:xfrm>
              <a:off x="2977497" y="22810"/>
              <a:ext cx="2732078" cy="733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dirty="0"/>
                <a:t>Build</a:t>
              </a:r>
            </a:p>
            <a:p>
              <a:pPr algn="ctr" defTabSz="1066773">
                <a:lnSpc>
                  <a:spcPct val="90000"/>
                </a:lnSpc>
                <a:spcBef>
                  <a:spcPct val="0"/>
                </a:spcBef>
                <a:spcAft>
                  <a:spcPct val="35000"/>
                </a:spcAft>
              </a:pPr>
              <a:r>
                <a:rPr lang="en-US" sz="2400" b="1" dirty="0"/>
                <a:t> Resources</a:t>
              </a:r>
            </a:p>
          </p:txBody>
        </p:sp>
      </p:grpSp>
      <p:grpSp>
        <p:nvGrpSpPr>
          <p:cNvPr id="6" name="Group 5">
            <a:extLst>
              <a:ext uri="{FF2B5EF4-FFF2-40B4-BE49-F238E27FC236}">
                <a16:creationId xmlns:a16="http://schemas.microsoft.com/office/drawing/2014/main" id="{1A0AFE22-4145-234E-8956-838F46A02008}"/>
              </a:ext>
            </a:extLst>
          </p:cNvPr>
          <p:cNvGrpSpPr/>
          <p:nvPr/>
        </p:nvGrpSpPr>
        <p:grpSpPr>
          <a:xfrm>
            <a:off x="7383940" y="1387848"/>
            <a:ext cx="3703597" cy="1038393"/>
            <a:chOff x="6532566" y="91641"/>
            <a:chExt cx="2777698" cy="778795"/>
          </a:xfrm>
        </p:grpSpPr>
        <p:sp>
          <p:nvSpPr>
            <p:cNvPr id="33" name="Rounded Rectangle 32">
              <a:extLst>
                <a:ext uri="{FF2B5EF4-FFF2-40B4-BE49-F238E27FC236}">
                  <a16:creationId xmlns:a16="http://schemas.microsoft.com/office/drawing/2014/main" id="{60C68CF7-7D9D-F94A-9EB5-2F3587D94081}"/>
                </a:ext>
              </a:extLst>
            </p:cNvPr>
            <p:cNvSpPr/>
            <p:nvPr/>
          </p:nvSpPr>
          <p:spPr>
            <a:xfrm>
              <a:off x="6532566" y="91641"/>
              <a:ext cx="2777698" cy="778795"/>
            </a:xfrm>
            <a:prstGeom prst="roundRect">
              <a:avLst>
                <a:gd name="adj" fmla="val 10000"/>
              </a:avLst>
            </a:prstGeom>
          </p:spPr>
          <p:style>
            <a:lnRef idx="2">
              <a:schemeClr val="accent5">
                <a:tint val="40000"/>
                <a:alpha val="90000"/>
                <a:hueOff val="-2246587"/>
                <a:satOff val="-7611"/>
                <a:lumOff val="-976"/>
                <a:alphaOff val="0"/>
              </a:schemeClr>
            </a:lnRef>
            <a:fillRef idx="1">
              <a:schemeClr val="accent5">
                <a:tint val="40000"/>
                <a:alpha val="90000"/>
                <a:hueOff val="-2246587"/>
                <a:satOff val="-7611"/>
                <a:lumOff val="-976"/>
                <a:alphaOff val="0"/>
              </a:schemeClr>
            </a:fillRef>
            <a:effectRef idx="0">
              <a:schemeClr val="accent5">
                <a:tint val="40000"/>
                <a:alpha val="90000"/>
                <a:hueOff val="-2246587"/>
                <a:satOff val="-7611"/>
                <a:lumOff val="-976"/>
                <a:alphaOff val="0"/>
              </a:schemeClr>
            </a:effectRef>
            <a:fontRef idx="minor">
              <a:schemeClr val="dk1">
                <a:hueOff val="0"/>
                <a:satOff val="0"/>
                <a:lumOff val="0"/>
                <a:alphaOff val="0"/>
              </a:schemeClr>
            </a:fontRef>
          </p:style>
        </p:sp>
        <p:sp>
          <p:nvSpPr>
            <p:cNvPr id="34" name="Rounded Rectangle 6">
              <a:extLst>
                <a:ext uri="{FF2B5EF4-FFF2-40B4-BE49-F238E27FC236}">
                  <a16:creationId xmlns:a16="http://schemas.microsoft.com/office/drawing/2014/main" id="{CB15F72C-DD9A-744A-A939-755119CA50D8}"/>
                </a:ext>
              </a:extLst>
            </p:cNvPr>
            <p:cNvSpPr txBox="1"/>
            <p:nvPr/>
          </p:nvSpPr>
          <p:spPr>
            <a:xfrm>
              <a:off x="6555376" y="114451"/>
              <a:ext cx="2732078" cy="733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dirty="0"/>
                <a:t>Understand &amp; Work to Reduce Stressors</a:t>
              </a:r>
            </a:p>
          </p:txBody>
        </p:sp>
      </p:grpSp>
      <p:sp>
        <p:nvSpPr>
          <p:cNvPr id="7" name="Triangle 6">
            <a:extLst>
              <a:ext uri="{FF2B5EF4-FFF2-40B4-BE49-F238E27FC236}">
                <a16:creationId xmlns:a16="http://schemas.microsoft.com/office/drawing/2014/main" id="{2532AF0C-080B-FD42-8DD4-275832FBD887}"/>
              </a:ext>
            </a:extLst>
          </p:cNvPr>
          <p:cNvSpPr/>
          <p:nvPr/>
        </p:nvSpPr>
        <p:spPr>
          <a:xfrm rot="247915">
            <a:off x="5324418" y="5973420"/>
            <a:ext cx="1543165" cy="778795"/>
          </a:xfrm>
          <a:prstGeom prst="triangle">
            <a:avLst/>
          </a:prstGeom>
        </p:spPr>
        <p:style>
          <a:lnRef idx="2">
            <a:schemeClr val="accent5">
              <a:tint val="40000"/>
              <a:alpha val="90000"/>
              <a:hueOff val="-4493175"/>
              <a:satOff val="-15221"/>
              <a:lumOff val="-1952"/>
              <a:alphaOff val="0"/>
            </a:schemeClr>
          </a:lnRef>
          <a:fillRef idx="1">
            <a:schemeClr val="accent5">
              <a:tint val="40000"/>
              <a:alpha val="90000"/>
              <a:hueOff val="-4493175"/>
              <a:satOff val="-15221"/>
              <a:lumOff val="-1952"/>
              <a:alphaOff val="0"/>
            </a:schemeClr>
          </a:fillRef>
          <a:effectRef idx="0">
            <a:schemeClr val="accent5">
              <a:tint val="40000"/>
              <a:alpha val="90000"/>
              <a:hueOff val="-4493175"/>
              <a:satOff val="-15221"/>
              <a:lumOff val="-1952"/>
              <a:alphaOff val="0"/>
            </a:schemeClr>
          </a:effectRef>
          <a:fontRef idx="minor">
            <a:schemeClr val="dk1">
              <a:hueOff val="0"/>
              <a:satOff val="0"/>
              <a:lumOff val="0"/>
              <a:alphaOff val="0"/>
            </a:schemeClr>
          </a:fontRef>
        </p:style>
      </p:sp>
      <p:sp>
        <p:nvSpPr>
          <p:cNvPr id="8" name="Rectangle 7">
            <a:extLst>
              <a:ext uri="{FF2B5EF4-FFF2-40B4-BE49-F238E27FC236}">
                <a16:creationId xmlns:a16="http://schemas.microsoft.com/office/drawing/2014/main" id="{17F05902-B750-E14C-8BF0-078D6BA02197}"/>
              </a:ext>
            </a:extLst>
          </p:cNvPr>
          <p:cNvSpPr/>
          <p:nvPr/>
        </p:nvSpPr>
        <p:spPr>
          <a:xfrm rot="247915">
            <a:off x="1466503" y="5545899"/>
            <a:ext cx="9258995" cy="315671"/>
          </a:xfrm>
          <a:prstGeom prst="rect">
            <a:avLst/>
          </a:pr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grpSp>
        <p:nvGrpSpPr>
          <p:cNvPr id="9" name="Group 8">
            <a:extLst>
              <a:ext uri="{FF2B5EF4-FFF2-40B4-BE49-F238E27FC236}">
                <a16:creationId xmlns:a16="http://schemas.microsoft.com/office/drawing/2014/main" id="{34BE5049-9165-7F47-A702-11C8C501B447}"/>
              </a:ext>
            </a:extLst>
          </p:cNvPr>
          <p:cNvGrpSpPr/>
          <p:nvPr/>
        </p:nvGrpSpPr>
        <p:grpSpPr>
          <a:xfrm>
            <a:off x="6739883" y="5050496"/>
            <a:ext cx="3703597" cy="639649"/>
            <a:chOff x="6532566" y="3087374"/>
            <a:chExt cx="2777698" cy="479737"/>
          </a:xfrm>
        </p:grpSpPr>
        <p:sp>
          <p:nvSpPr>
            <p:cNvPr id="31" name="Rounded Rectangle 30">
              <a:extLst>
                <a:ext uri="{FF2B5EF4-FFF2-40B4-BE49-F238E27FC236}">
                  <a16:creationId xmlns:a16="http://schemas.microsoft.com/office/drawing/2014/main" id="{BDB0C7F6-C76F-A446-8A9E-C48036C5D5FA}"/>
                </a:ext>
              </a:extLst>
            </p:cNvPr>
            <p:cNvSpPr/>
            <p:nvPr/>
          </p:nvSpPr>
          <p:spPr>
            <a:xfrm rot="247915">
              <a:off x="6532566" y="3087374"/>
              <a:ext cx="2777698" cy="479737"/>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2" name="Rounded Rectangle 10">
              <a:extLst>
                <a:ext uri="{FF2B5EF4-FFF2-40B4-BE49-F238E27FC236}">
                  <a16:creationId xmlns:a16="http://schemas.microsoft.com/office/drawing/2014/main" id="{E2FF70A1-2325-A141-A3EC-596A0A445F5F}"/>
                </a:ext>
              </a:extLst>
            </p:cNvPr>
            <p:cNvSpPr txBox="1"/>
            <p:nvPr/>
          </p:nvSpPr>
          <p:spPr>
            <a:xfrm rot="247915">
              <a:off x="6555985" y="3110793"/>
              <a:ext cx="2730860" cy="432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133" dirty="0"/>
                <a:t>Loved one with COVID-19</a:t>
              </a:r>
            </a:p>
          </p:txBody>
        </p:sp>
      </p:grpSp>
      <p:grpSp>
        <p:nvGrpSpPr>
          <p:cNvPr id="10" name="Group 9">
            <a:extLst>
              <a:ext uri="{FF2B5EF4-FFF2-40B4-BE49-F238E27FC236}">
                <a16:creationId xmlns:a16="http://schemas.microsoft.com/office/drawing/2014/main" id="{250E2AEA-85E0-8640-B66B-ADD3265805D6}"/>
              </a:ext>
            </a:extLst>
          </p:cNvPr>
          <p:cNvGrpSpPr/>
          <p:nvPr/>
        </p:nvGrpSpPr>
        <p:grpSpPr>
          <a:xfrm>
            <a:off x="6779159" y="4261552"/>
            <a:ext cx="3703597" cy="639649"/>
            <a:chOff x="6532566" y="2476157"/>
            <a:chExt cx="2777698" cy="479737"/>
          </a:xfrm>
        </p:grpSpPr>
        <p:sp>
          <p:nvSpPr>
            <p:cNvPr id="29" name="Rounded Rectangle 28">
              <a:extLst>
                <a:ext uri="{FF2B5EF4-FFF2-40B4-BE49-F238E27FC236}">
                  <a16:creationId xmlns:a16="http://schemas.microsoft.com/office/drawing/2014/main" id="{9C3DA7FB-C126-924F-A9F6-2AC67870D4A7}"/>
                </a:ext>
              </a:extLst>
            </p:cNvPr>
            <p:cNvSpPr/>
            <p:nvPr/>
          </p:nvSpPr>
          <p:spPr>
            <a:xfrm rot="247915">
              <a:off x="6532566" y="2476157"/>
              <a:ext cx="2777698" cy="479737"/>
            </a:xfrm>
            <a:prstGeom prst="roundRect">
              <a:avLst/>
            </a:prstGeom>
          </p:spPr>
          <p:style>
            <a:lnRef idx="2">
              <a:schemeClr val="lt1">
                <a:hueOff val="0"/>
                <a:satOff val="0"/>
                <a:lumOff val="0"/>
                <a:alphaOff val="0"/>
              </a:schemeClr>
            </a:lnRef>
            <a:fillRef idx="1">
              <a:schemeClr val="accent5">
                <a:hueOff val="-965506"/>
                <a:satOff val="-2488"/>
                <a:lumOff val="-1681"/>
                <a:alphaOff val="0"/>
              </a:schemeClr>
            </a:fillRef>
            <a:effectRef idx="0">
              <a:schemeClr val="accent5">
                <a:hueOff val="-965506"/>
                <a:satOff val="-2488"/>
                <a:lumOff val="-1681"/>
                <a:alphaOff val="0"/>
              </a:schemeClr>
            </a:effectRef>
            <a:fontRef idx="minor">
              <a:schemeClr val="lt1"/>
            </a:fontRef>
          </p:style>
        </p:sp>
        <p:sp>
          <p:nvSpPr>
            <p:cNvPr id="30" name="Rounded Rectangle 12">
              <a:extLst>
                <a:ext uri="{FF2B5EF4-FFF2-40B4-BE49-F238E27FC236}">
                  <a16:creationId xmlns:a16="http://schemas.microsoft.com/office/drawing/2014/main" id="{195CAA70-9ED5-CF49-9C7D-624DA5B5DC44}"/>
                </a:ext>
              </a:extLst>
            </p:cNvPr>
            <p:cNvSpPr txBox="1"/>
            <p:nvPr/>
          </p:nvSpPr>
          <p:spPr>
            <a:xfrm rot="247915">
              <a:off x="6555985" y="2499576"/>
              <a:ext cx="2730860" cy="432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133" dirty="0"/>
                <a:t>Financial / housing instability</a:t>
              </a:r>
            </a:p>
          </p:txBody>
        </p:sp>
      </p:grpSp>
      <p:grpSp>
        <p:nvGrpSpPr>
          <p:cNvPr id="11" name="Group 10">
            <a:extLst>
              <a:ext uri="{FF2B5EF4-FFF2-40B4-BE49-F238E27FC236}">
                <a16:creationId xmlns:a16="http://schemas.microsoft.com/office/drawing/2014/main" id="{8AC051E9-0989-BF42-948E-35AF8FA73374}"/>
              </a:ext>
            </a:extLst>
          </p:cNvPr>
          <p:cNvGrpSpPr/>
          <p:nvPr/>
        </p:nvGrpSpPr>
        <p:grpSpPr>
          <a:xfrm>
            <a:off x="6779159" y="3493502"/>
            <a:ext cx="3703597" cy="639649"/>
            <a:chOff x="6532566" y="1864941"/>
            <a:chExt cx="2777698" cy="479737"/>
          </a:xfrm>
        </p:grpSpPr>
        <p:sp>
          <p:nvSpPr>
            <p:cNvPr id="27" name="Rounded Rectangle 26">
              <a:extLst>
                <a:ext uri="{FF2B5EF4-FFF2-40B4-BE49-F238E27FC236}">
                  <a16:creationId xmlns:a16="http://schemas.microsoft.com/office/drawing/2014/main" id="{4D39B177-2087-8740-B677-EE57DB42C83B}"/>
                </a:ext>
              </a:extLst>
            </p:cNvPr>
            <p:cNvSpPr/>
            <p:nvPr/>
          </p:nvSpPr>
          <p:spPr>
            <a:xfrm rot="247915">
              <a:off x="6532566" y="1864941"/>
              <a:ext cx="2777698" cy="479737"/>
            </a:xfrm>
            <a:prstGeom prst="roundRect">
              <a:avLst/>
            </a:prstGeom>
          </p:spPr>
          <p:style>
            <a:lnRef idx="2">
              <a:schemeClr val="lt1">
                <a:hueOff val="0"/>
                <a:satOff val="0"/>
                <a:lumOff val="0"/>
                <a:alphaOff val="0"/>
              </a:schemeClr>
            </a:lnRef>
            <a:fillRef idx="1">
              <a:schemeClr val="accent5">
                <a:hueOff val="-1931012"/>
                <a:satOff val="-4977"/>
                <a:lumOff val="-3361"/>
                <a:alphaOff val="0"/>
              </a:schemeClr>
            </a:fillRef>
            <a:effectRef idx="0">
              <a:schemeClr val="accent5">
                <a:hueOff val="-1931012"/>
                <a:satOff val="-4977"/>
                <a:lumOff val="-3361"/>
                <a:alphaOff val="0"/>
              </a:schemeClr>
            </a:effectRef>
            <a:fontRef idx="minor">
              <a:schemeClr val="lt1"/>
            </a:fontRef>
          </p:style>
        </p:sp>
        <p:sp>
          <p:nvSpPr>
            <p:cNvPr id="28" name="Rounded Rectangle 14">
              <a:extLst>
                <a:ext uri="{FF2B5EF4-FFF2-40B4-BE49-F238E27FC236}">
                  <a16:creationId xmlns:a16="http://schemas.microsoft.com/office/drawing/2014/main" id="{E7E5B10C-94D9-284A-B27B-2C06FC19A605}"/>
                </a:ext>
              </a:extLst>
            </p:cNvPr>
            <p:cNvSpPr txBox="1"/>
            <p:nvPr/>
          </p:nvSpPr>
          <p:spPr>
            <a:xfrm rot="247915">
              <a:off x="6555985" y="1888360"/>
              <a:ext cx="2730860" cy="432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133" dirty="0"/>
                <a:t>Child care stress</a:t>
              </a:r>
            </a:p>
          </p:txBody>
        </p:sp>
      </p:grpSp>
      <p:grpSp>
        <p:nvGrpSpPr>
          <p:cNvPr id="12" name="Group 11">
            <a:extLst>
              <a:ext uri="{FF2B5EF4-FFF2-40B4-BE49-F238E27FC236}">
                <a16:creationId xmlns:a16="http://schemas.microsoft.com/office/drawing/2014/main" id="{D1694094-D3EA-F74D-B606-AFDC2AD2445C}"/>
              </a:ext>
            </a:extLst>
          </p:cNvPr>
          <p:cNvGrpSpPr/>
          <p:nvPr/>
        </p:nvGrpSpPr>
        <p:grpSpPr>
          <a:xfrm>
            <a:off x="6779159" y="2740902"/>
            <a:ext cx="3703597" cy="639649"/>
            <a:chOff x="6532566" y="1242678"/>
            <a:chExt cx="2777698" cy="479737"/>
          </a:xfrm>
        </p:grpSpPr>
        <p:sp>
          <p:nvSpPr>
            <p:cNvPr id="25" name="Rounded Rectangle 24">
              <a:extLst>
                <a:ext uri="{FF2B5EF4-FFF2-40B4-BE49-F238E27FC236}">
                  <a16:creationId xmlns:a16="http://schemas.microsoft.com/office/drawing/2014/main" id="{77D58C52-5498-5F40-92A8-F81759F5B81B}"/>
                </a:ext>
              </a:extLst>
            </p:cNvPr>
            <p:cNvSpPr/>
            <p:nvPr/>
          </p:nvSpPr>
          <p:spPr>
            <a:xfrm rot="247915">
              <a:off x="6532566" y="1242678"/>
              <a:ext cx="2777698" cy="479737"/>
            </a:xfrm>
            <a:prstGeom prst="roundRect">
              <a:avLst/>
            </a:prstGeom>
          </p:spPr>
          <p:style>
            <a:lnRef idx="2">
              <a:schemeClr val="lt1">
                <a:hueOff val="0"/>
                <a:satOff val="0"/>
                <a:lumOff val="0"/>
                <a:alphaOff val="0"/>
              </a:schemeClr>
            </a:lnRef>
            <a:fillRef idx="1">
              <a:schemeClr val="accent5">
                <a:hueOff val="-2896518"/>
                <a:satOff val="-7465"/>
                <a:lumOff val="-5042"/>
                <a:alphaOff val="0"/>
              </a:schemeClr>
            </a:fillRef>
            <a:effectRef idx="0">
              <a:schemeClr val="accent5">
                <a:hueOff val="-2896518"/>
                <a:satOff val="-7465"/>
                <a:lumOff val="-5042"/>
                <a:alphaOff val="0"/>
              </a:schemeClr>
            </a:effectRef>
            <a:fontRef idx="minor">
              <a:schemeClr val="lt1"/>
            </a:fontRef>
          </p:style>
        </p:sp>
        <p:sp>
          <p:nvSpPr>
            <p:cNvPr id="26" name="Rounded Rectangle 16">
              <a:extLst>
                <a:ext uri="{FF2B5EF4-FFF2-40B4-BE49-F238E27FC236}">
                  <a16:creationId xmlns:a16="http://schemas.microsoft.com/office/drawing/2014/main" id="{536E6165-C435-2045-BAAC-AF04B543B0EB}"/>
                </a:ext>
              </a:extLst>
            </p:cNvPr>
            <p:cNvSpPr txBox="1"/>
            <p:nvPr/>
          </p:nvSpPr>
          <p:spPr>
            <a:xfrm rot="247915">
              <a:off x="6555985" y="1266097"/>
              <a:ext cx="2730860" cy="432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133" dirty="0"/>
                <a:t>Social isolation</a:t>
              </a:r>
            </a:p>
          </p:txBody>
        </p:sp>
      </p:grpSp>
      <p:grpSp>
        <p:nvGrpSpPr>
          <p:cNvPr id="13" name="Group 12">
            <a:extLst>
              <a:ext uri="{FF2B5EF4-FFF2-40B4-BE49-F238E27FC236}">
                <a16:creationId xmlns:a16="http://schemas.microsoft.com/office/drawing/2014/main" id="{62C15224-6FAF-F442-92E2-393DC5C33A18}"/>
              </a:ext>
            </a:extLst>
          </p:cNvPr>
          <p:cNvGrpSpPr/>
          <p:nvPr/>
        </p:nvGrpSpPr>
        <p:grpSpPr>
          <a:xfrm>
            <a:off x="2008654" y="4641064"/>
            <a:ext cx="3703597" cy="639649"/>
            <a:chOff x="2954687" y="2900339"/>
            <a:chExt cx="2777698" cy="479737"/>
          </a:xfrm>
        </p:grpSpPr>
        <p:sp>
          <p:nvSpPr>
            <p:cNvPr id="23" name="Rounded Rectangle 22">
              <a:extLst>
                <a:ext uri="{FF2B5EF4-FFF2-40B4-BE49-F238E27FC236}">
                  <a16:creationId xmlns:a16="http://schemas.microsoft.com/office/drawing/2014/main" id="{66F8C130-B6CF-0245-9B36-B8E3A9637361}"/>
                </a:ext>
              </a:extLst>
            </p:cNvPr>
            <p:cNvSpPr/>
            <p:nvPr/>
          </p:nvSpPr>
          <p:spPr>
            <a:xfrm rot="247915">
              <a:off x="2954687" y="2900339"/>
              <a:ext cx="2777698" cy="479737"/>
            </a:xfrm>
            <a:prstGeom prst="roundRect">
              <a:avLst/>
            </a:prstGeom>
          </p:spPr>
          <p:style>
            <a:lnRef idx="2">
              <a:schemeClr val="lt1">
                <a:hueOff val="0"/>
                <a:satOff val="0"/>
                <a:lumOff val="0"/>
                <a:alphaOff val="0"/>
              </a:schemeClr>
            </a:lnRef>
            <a:fillRef idx="1">
              <a:schemeClr val="accent5">
                <a:hueOff val="-3862025"/>
                <a:satOff val="-9954"/>
                <a:lumOff val="-6723"/>
                <a:alphaOff val="0"/>
              </a:schemeClr>
            </a:fillRef>
            <a:effectRef idx="0">
              <a:schemeClr val="accent5">
                <a:hueOff val="-3862025"/>
                <a:satOff val="-9954"/>
                <a:lumOff val="-6723"/>
                <a:alphaOff val="0"/>
              </a:schemeClr>
            </a:effectRef>
            <a:fontRef idx="minor">
              <a:schemeClr val="lt1"/>
            </a:fontRef>
          </p:style>
        </p:sp>
        <p:sp>
          <p:nvSpPr>
            <p:cNvPr id="24" name="Rounded Rectangle 18">
              <a:extLst>
                <a:ext uri="{FF2B5EF4-FFF2-40B4-BE49-F238E27FC236}">
                  <a16:creationId xmlns:a16="http://schemas.microsoft.com/office/drawing/2014/main" id="{FCB7A7D7-7252-CE44-961A-63DDA8F74F67}"/>
                </a:ext>
              </a:extLst>
            </p:cNvPr>
            <p:cNvSpPr txBox="1"/>
            <p:nvPr/>
          </p:nvSpPr>
          <p:spPr>
            <a:xfrm rot="247915">
              <a:off x="2978106" y="2923758"/>
              <a:ext cx="2730860" cy="432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133" dirty="0"/>
                <a:t>Stable housing for students</a:t>
              </a:r>
            </a:p>
          </p:txBody>
        </p:sp>
      </p:grpSp>
      <p:grpSp>
        <p:nvGrpSpPr>
          <p:cNvPr id="14" name="Group 13">
            <a:extLst>
              <a:ext uri="{FF2B5EF4-FFF2-40B4-BE49-F238E27FC236}">
                <a16:creationId xmlns:a16="http://schemas.microsoft.com/office/drawing/2014/main" id="{321AE0A7-FB44-C54D-92E7-D86BDDDE083C}"/>
              </a:ext>
            </a:extLst>
          </p:cNvPr>
          <p:cNvGrpSpPr/>
          <p:nvPr/>
        </p:nvGrpSpPr>
        <p:grpSpPr>
          <a:xfrm>
            <a:off x="2008654" y="3983110"/>
            <a:ext cx="3703597" cy="639649"/>
            <a:chOff x="2954687" y="2289122"/>
            <a:chExt cx="2777698" cy="479737"/>
          </a:xfrm>
        </p:grpSpPr>
        <p:sp>
          <p:nvSpPr>
            <p:cNvPr id="21" name="Rounded Rectangle 20">
              <a:extLst>
                <a:ext uri="{FF2B5EF4-FFF2-40B4-BE49-F238E27FC236}">
                  <a16:creationId xmlns:a16="http://schemas.microsoft.com/office/drawing/2014/main" id="{C2336191-09C9-B942-983A-4C7209CCBCE7}"/>
                </a:ext>
              </a:extLst>
            </p:cNvPr>
            <p:cNvSpPr/>
            <p:nvPr/>
          </p:nvSpPr>
          <p:spPr>
            <a:xfrm rot="247915">
              <a:off x="2954687" y="2289122"/>
              <a:ext cx="2777698" cy="479737"/>
            </a:xfrm>
            <a:prstGeom prst="roundRect">
              <a:avLst/>
            </a:prstGeom>
          </p:spPr>
          <p:style>
            <a:lnRef idx="2">
              <a:schemeClr val="lt1">
                <a:hueOff val="0"/>
                <a:satOff val="0"/>
                <a:lumOff val="0"/>
                <a:alphaOff val="0"/>
              </a:schemeClr>
            </a:lnRef>
            <a:fillRef idx="1">
              <a:schemeClr val="accent5">
                <a:hueOff val="-4827531"/>
                <a:satOff val="-12442"/>
                <a:lumOff val="-8404"/>
                <a:alphaOff val="0"/>
              </a:schemeClr>
            </a:fillRef>
            <a:effectRef idx="0">
              <a:schemeClr val="accent5">
                <a:hueOff val="-4827531"/>
                <a:satOff val="-12442"/>
                <a:lumOff val="-8404"/>
                <a:alphaOff val="0"/>
              </a:schemeClr>
            </a:effectRef>
            <a:fontRef idx="minor">
              <a:schemeClr val="lt1"/>
            </a:fontRef>
          </p:style>
        </p:sp>
        <p:sp>
          <p:nvSpPr>
            <p:cNvPr id="22" name="Rounded Rectangle 20">
              <a:extLst>
                <a:ext uri="{FF2B5EF4-FFF2-40B4-BE49-F238E27FC236}">
                  <a16:creationId xmlns:a16="http://schemas.microsoft.com/office/drawing/2014/main" id="{6BDA9359-581E-FA40-B8F9-C90940470D03}"/>
                </a:ext>
              </a:extLst>
            </p:cNvPr>
            <p:cNvSpPr txBox="1"/>
            <p:nvPr/>
          </p:nvSpPr>
          <p:spPr>
            <a:xfrm rot="247915">
              <a:off x="2978106" y="2312541"/>
              <a:ext cx="2730860" cy="432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133" dirty="0"/>
                <a:t>Flexible expectations</a:t>
              </a:r>
            </a:p>
          </p:txBody>
        </p:sp>
      </p:grpSp>
      <p:grpSp>
        <p:nvGrpSpPr>
          <p:cNvPr id="15" name="Group 14">
            <a:extLst>
              <a:ext uri="{FF2B5EF4-FFF2-40B4-BE49-F238E27FC236}">
                <a16:creationId xmlns:a16="http://schemas.microsoft.com/office/drawing/2014/main" id="{ADB92D3B-05C5-DD44-B7F4-CDA6F25E9BAF}"/>
              </a:ext>
            </a:extLst>
          </p:cNvPr>
          <p:cNvGrpSpPr/>
          <p:nvPr/>
        </p:nvGrpSpPr>
        <p:grpSpPr>
          <a:xfrm>
            <a:off x="2008654" y="3244258"/>
            <a:ext cx="3703597" cy="639649"/>
            <a:chOff x="2954687" y="1677905"/>
            <a:chExt cx="2777698" cy="479737"/>
          </a:xfrm>
        </p:grpSpPr>
        <p:sp>
          <p:nvSpPr>
            <p:cNvPr id="19" name="Rounded Rectangle 18">
              <a:extLst>
                <a:ext uri="{FF2B5EF4-FFF2-40B4-BE49-F238E27FC236}">
                  <a16:creationId xmlns:a16="http://schemas.microsoft.com/office/drawing/2014/main" id="{F0777DB0-6983-5644-AB60-2E55A6CFAADB}"/>
                </a:ext>
              </a:extLst>
            </p:cNvPr>
            <p:cNvSpPr/>
            <p:nvPr/>
          </p:nvSpPr>
          <p:spPr>
            <a:xfrm rot="247915">
              <a:off x="2954687" y="1677905"/>
              <a:ext cx="2777698" cy="479737"/>
            </a:xfrm>
            <a:prstGeom prst="roundRect">
              <a:avLst/>
            </a:prstGeom>
          </p:spPr>
          <p:style>
            <a:lnRef idx="2">
              <a:schemeClr val="lt1">
                <a:hueOff val="0"/>
                <a:satOff val="0"/>
                <a:lumOff val="0"/>
                <a:alphaOff val="0"/>
              </a:schemeClr>
            </a:lnRef>
            <a:fillRef idx="1">
              <a:schemeClr val="accent5">
                <a:hueOff val="-5793037"/>
                <a:satOff val="-14931"/>
                <a:lumOff val="-10084"/>
                <a:alphaOff val="0"/>
              </a:schemeClr>
            </a:fillRef>
            <a:effectRef idx="0">
              <a:schemeClr val="accent5">
                <a:hueOff val="-5793037"/>
                <a:satOff val="-14931"/>
                <a:lumOff val="-10084"/>
                <a:alphaOff val="0"/>
              </a:schemeClr>
            </a:effectRef>
            <a:fontRef idx="minor">
              <a:schemeClr val="lt1"/>
            </a:fontRef>
          </p:style>
        </p:sp>
        <p:sp>
          <p:nvSpPr>
            <p:cNvPr id="20" name="Rounded Rectangle 22">
              <a:extLst>
                <a:ext uri="{FF2B5EF4-FFF2-40B4-BE49-F238E27FC236}">
                  <a16:creationId xmlns:a16="http://schemas.microsoft.com/office/drawing/2014/main" id="{14206A08-2A04-3744-BD1E-3F3D37DF9E77}"/>
                </a:ext>
              </a:extLst>
            </p:cNvPr>
            <p:cNvSpPr txBox="1"/>
            <p:nvPr/>
          </p:nvSpPr>
          <p:spPr>
            <a:xfrm rot="247915">
              <a:off x="2978106" y="1701324"/>
              <a:ext cx="2730860" cy="432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133" dirty="0"/>
                <a:t>Supportive relationships</a:t>
              </a:r>
            </a:p>
          </p:txBody>
        </p:sp>
      </p:grpSp>
      <p:grpSp>
        <p:nvGrpSpPr>
          <p:cNvPr id="16" name="Group 15">
            <a:extLst>
              <a:ext uri="{FF2B5EF4-FFF2-40B4-BE49-F238E27FC236}">
                <a16:creationId xmlns:a16="http://schemas.microsoft.com/office/drawing/2014/main" id="{06FF4552-0ED4-774E-A603-824379C2E45F}"/>
              </a:ext>
            </a:extLst>
          </p:cNvPr>
          <p:cNvGrpSpPr/>
          <p:nvPr/>
        </p:nvGrpSpPr>
        <p:grpSpPr>
          <a:xfrm>
            <a:off x="2008654" y="2510730"/>
            <a:ext cx="3703597" cy="639649"/>
            <a:chOff x="2954687" y="1055642"/>
            <a:chExt cx="2777698" cy="479737"/>
          </a:xfrm>
        </p:grpSpPr>
        <p:sp>
          <p:nvSpPr>
            <p:cNvPr id="17" name="Rounded Rectangle 16">
              <a:extLst>
                <a:ext uri="{FF2B5EF4-FFF2-40B4-BE49-F238E27FC236}">
                  <a16:creationId xmlns:a16="http://schemas.microsoft.com/office/drawing/2014/main" id="{420DCA4F-034F-8649-8ABB-A863F6536939}"/>
                </a:ext>
              </a:extLst>
            </p:cNvPr>
            <p:cNvSpPr/>
            <p:nvPr/>
          </p:nvSpPr>
          <p:spPr>
            <a:xfrm rot="247915">
              <a:off x="2954687" y="1055642"/>
              <a:ext cx="2777698" cy="479737"/>
            </a:xfrm>
            <a:prstGeom prst="roundRect">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8" name="Rounded Rectangle 24">
              <a:extLst>
                <a:ext uri="{FF2B5EF4-FFF2-40B4-BE49-F238E27FC236}">
                  <a16:creationId xmlns:a16="http://schemas.microsoft.com/office/drawing/2014/main" id="{6B6DC59D-7E28-8B44-8FED-0EFC430D405E}"/>
                </a:ext>
              </a:extLst>
            </p:cNvPr>
            <p:cNvSpPr txBox="1"/>
            <p:nvPr/>
          </p:nvSpPr>
          <p:spPr>
            <a:xfrm rot="247915">
              <a:off x="2978106" y="1079061"/>
              <a:ext cx="2730860" cy="432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133" dirty="0"/>
                <a:t>Coping strategies</a:t>
              </a:r>
            </a:p>
          </p:txBody>
        </p:sp>
      </p:grpSp>
    </p:spTree>
    <p:extLst>
      <p:ext uri="{BB962C8B-B14F-4D97-AF65-F5344CB8AC3E}">
        <p14:creationId xmlns:p14="http://schemas.microsoft.com/office/powerpoint/2010/main" val="3355394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EEE220-F612-CA46-91A3-815B16B9A0DD}"/>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100" kern="1200">
                <a:solidFill>
                  <a:srgbClr val="000000"/>
                </a:solidFill>
                <a:latin typeface="+mj-lt"/>
                <a:ea typeface="+mj-ea"/>
                <a:cs typeface="+mj-cs"/>
              </a:rPr>
              <a:t>Step 1: Campus Temperature Check</a:t>
            </a:r>
          </a:p>
        </p:txBody>
      </p:sp>
      <p:sp>
        <p:nvSpPr>
          <p:cNvPr id="1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descr="Thermometer">
            <a:extLst>
              <a:ext uri="{FF2B5EF4-FFF2-40B4-BE49-F238E27FC236}">
                <a16:creationId xmlns:a16="http://schemas.microsoft.com/office/drawing/2014/main" id="{8D22AD6A-D38D-4575-9CEE-1963783B2F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048053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2"/>
        <p:cNvGrpSpPr/>
        <p:nvPr/>
      </p:nvGrpSpPr>
      <p:grpSpPr>
        <a:xfrm>
          <a:off x="0" y="0"/>
          <a:ext cx="0" cy="0"/>
          <a:chOff x="0" y="0"/>
          <a:chExt cx="0" cy="0"/>
        </a:xfrm>
      </p:grpSpPr>
      <p:sp useBgFill="1">
        <p:nvSpPr>
          <p:cNvPr id="111" name="Rectangle 1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Google Shape;233;p33"/>
          <p:cNvSpPr txBox="1">
            <a:spLocks noGrp="1"/>
          </p:cNvSpPr>
          <p:nvPr>
            <p:ph type="title"/>
          </p:nvPr>
        </p:nvSpPr>
        <p:spPr>
          <a:xfrm>
            <a:off x="838200" y="562271"/>
            <a:ext cx="10515600" cy="1128417"/>
          </a:xfrm>
          <a:prstGeom prst="rect">
            <a:avLst/>
          </a:prstGeom>
        </p:spPr>
        <p:txBody>
          <a:bodyPr spcFirstLastPara="1" vert="horz" lIns="91440" tIns="45720" rIns="91440" bIns="45720" rtlCol="0" anchor="ctr" anchorCtr="0">
            <a:normAutofit/>
          </a:bodyPr>
          <a:lstStyle/>
          <a:p>
            <a:r>
              <a:rPr lang="en-US"/>
              <a:t>Temperature Check: Signs of Student Distress</a:t>
            </a:r>
          </a:p>
        </p:txBody>
      </p:sp>
      <p:pic>
        <p:nvPicPr>
          <p:cNvPr id="234" name="Google Shape;234;p33"/>
          <p:cNvPicPr preferRelativeResize="0"/>
          <p:nvPr/>
        </p:nvPicPr>
        <p:blipFill rotWithShape="1">
          <a:blip r:embed="rId3"/>
          <a:srcRect t="975" r="-1" b="-1"/>
          <a:stretch/>
        </p:blipFill>
        <p:spPr>
          <a:xfrm>
            <a:off x="838200" y="1845426"/>
            <a:ext cx="10512547" cy="4724707"/>
          </a:xfrm>
          <a:prstGeom prst="rect">
            <a:avLst/>
          </a:prstGeom>
          <a:noFill/>
        </p:spPr>
      </p:pic>
    </p:spTree>
    <p:extLst>
      <p:ext uri="{BB962C8B-B14F-4D97-AF65-F5344CB8AC3E}">
        <p14:creationId xmlns:p14="http://schemas.microsoft.com/office/powerpoint/2010/main" val="566045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8"/>
        <p:cNvGrpSpPr/>
        <p:nvPr/>
      </p:nvGrpSpPr>
      <p:grpSpPr>
        <a:xfrm>
          <a:off x="0" y="0"/>
          <a:ext cx="0" cy="0"/>
          <a:chOff x="0" y="0"/>
          <a:chExt cx="0" cy="0"/>
        </a:xfrm>
      </p:grpSpPr>
      <p:sp useBgFill="1">
        <p:nvSpPr>
          <p:cNvPr id="117" name="Rectangle 11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Google Shape;239;p34"/>
          <p:cNvSpPr txBox="1">
            <a:spLocks noGrp="1"/>
          </p:cNvSpPr>
          <p:nvPr>
            <p:ph type="title"/>
          </p:nvPr>
        </p:nvSpPr>
        <p:spPr>
          <a:xfrm>
            <a:off x="838200" y="562271"/>
            <a:ext cx="10515600" cy="1128417"/>
          </a:xfrm>
          <a:prstGeom prst="rect">
            <a:avLst/>
          </a:prstGeom>
        </p:spPr>
        <p:txBody>
          <a:bodyPr spcFirstLastPara="1" vert="horz" lIns="91440" tIns="45720" rIns="91440" bIns="45720" rtlCol="0" anchor="ctr" anchorCtr="0">
            <a:normAutofit/>
          </a:bodyPr>
          <a:lstStyle/>
          <a:p>
            <a:r>
              <a:rPr lang="en-US" sz="3600"/>
              <a:t>Temperature Check: Signs of Faculty &amp; Staff Distress</a:t>
            </a:r>
          </a:p>
        </p:txBody>
      </p:sp>
      <p:graphicFrame>
        <p:nvGraphicFramePr>
          <p:cNvPr id="2" name="Diagram 1">
            <a:extLst>
              <a:ext uri="{FF2B5EF4-FFF2-40B4-BE49-F238E27FC236}">
                <a16:creationId xmlns:a16="http://schemas.microsoft.com/office/drawing/2014/main" id="{54AACFE8-A172-9849-9F2C-180EF5BC807C}"/>
              </a:ext>
            </a:extLst>
          </p:cNvPr>
          <p:cNvGraphicFramePr/>
          <p:nvPr>
            <p:extLst>
              <p:ext uri="{D42A27DB-BD31-4B8C-83A1-F6EECF244321}">
                <p14:modId xmlns:p14="http://schemas.microsoft.com/office/powerpoint/2010/main" val="1749269922"/>
              </p:ext>
            </p:extLst>
          </p:nvPr>
        </p:nvGraphicFramePr>
        <p:xfrm>
          <a:off x="838200" y="2122714"/>
          <a:ext cx="10515600" cy="4160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4964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1608C88-822E-4649-B0D9-EFF2453992B7}"/>
              </a:ext>
            </a:extLst>
          </p:cNvPr>
          <p:cNvSpPr>
            <a:spLocks noGrp="1"/>
          </p:cNvSpPr>
          <p:nvPr>
            <p:ph type="title"/>
          </p:nvPr>
        </p:nvSpPr>
        <p:spPr>
          <a:xfrm>
            <a:off x="6590662" y="4267832"/>
            <a:ext cx="4805996" cy="1297115"/>
          </a:xfrm>
        </p:spPr>
        <p:txBody>
          <a:bodyPr vert="horz" lIns="91440" tIns="45720" rIns="91440" bIns="45720" rtlCol="0" anchor="t">
            <a:normAutofit fontScale="90000"/>
          </a:bodyPr>
          <a:lstStyle/>
          <a:p>
            <a:r>
              <a:rPr lang="en-US" sz="3700" kern="1200" dirty="0">
                <a:solidFill>
                  <a:srgbClr val="000000"/>
                </a:solidFill>
                <a:latin typeface="+mj-lt"/>
                <a:ea typeface="+mj-ea"/>
                <a:cs typeface="+mj-cs"/>
              </a:rPr>
              <a:t>Step 2: Listen, Validate, &amp; Support Resilient Teams</a:t>
            </a:r>
          </a:p>
        </p:txBody>
      </p:sp>
      <p:sp>
        <p:nvSpPr>
          <p:cNvPr id="22"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Ear">
            <a:extLst>
              <a:ext uri="{FF2B5EF4-FFF2-40B4-BE49-F238E27FC236}">
                <a16:creationId xmlns:a16="http://schemas.microsoft.com/office/drawing/2014/main" id="{2662162C-1734-874A-97CF-9D45E3A4C7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87398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4"/>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Google Shape;245;p35"/>
          <p:cNvSpPr txBox="1">
            <a:spLocks noGrp="1"/>
          </p:cNvSpPr>
          <p:nvPr>
            <p:ph type="title"/>
          </p:nvPr>
        </p:nvSpPr>
        <p:spPr>
          <a:xfrm>
            <a:off x="808638" y="386930"/>
            <a:ext cx="9236700" cy="1188950"/>
          </a:xfrm>
          <a:prstGeom prst="rect">
            <a:avLst/>
          </a:prstGeom>
        </p:spPr>
        <p:txBody>
          <a:bodyPr spcFirstLastPara="1" vert="horz" lIns="91433" tIns="45700" rIns="91433" bIns="45700" rtlCol="0" anchor="b" anchorCtr="0">
            <a:normAutofit/>
          </a:bodyPr>
          <a:lstStyle/>
          <a:p>
            <a:pPr>
              <a:spcBef>
                <a:spcPts val="0"/>
              </a:spcBef>
            </a:pPr>
            <a:r>
              <a:rPr lang="en-US" sz="5400"/>
              <a:t>Listen, Validate, &amp; Support</a:t>
            </a:r>
          </a:p>
        </p:txBody>
      </p:sp>
      <p:grpSp>
        <p:nvGrpSpPr>
          <p:cNvPr id="125" name="Group 124">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6" name="Rectangle 125">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Google Shape;246;p35"/>
          <p:cNvSpPr txBox="1">
            <a:spLocks noGrp="1"/>
          </p:cNvSpPr>
          <p:nvPr>
            <p:ph type="body" idx="1"/>
          </p:nvPr>
        </p:nvSpPr>
        <p:spPr>
          <a:xfrm>
            <a:off x="793660" y="2203079"/>
            <a:ext cx="10143668" cy="4147845"/>
          </a:xfrm>
          <a:prstGeom prst="rect">
            <a:avLst/>
          </a:prstGeom>
        </p:spPr>
        <p:txBody>
          <a:bodyPr spcFirstLastPara="1" vert="horz" lIns="91433" tIns="45700" rIns="91433" bIns="45700" rtlCol="0" anchor="ctr" anchorCtr="0">
            <a:normAutofit/>
          </a:bodyPr>
          <a:lstStyle/>
          <a:p>
            <a:pPr marL="237061" indent="-203195">
              <a:spcBef>
                <a:spcPts val="0"/>
              </a:spcBef>
              <a:buSzPts val="1800"/>
              <a:buChar char="➔"/>
            </a:pPr>
            <a:r>
              <a:rPr lang="en-US" sz="1900" dirty="0"/>
              <a:t>Schedule regular “Town Hall” and smaller meetings with groups of faculty, staff, and students for regular “Check Ins”</a:t>
            </a:r>
          </a:p>
          <a:p>
            <a:pPr marL="237061" indent="-270927">
              <a:spcBef>
                <a:spcPts val="1067"/>
              </a:spcBef>
              <a:buSzPts val="1800"/>
              <a:buChar char="➔"/>
            </a:pPr>
            <a:r>
              <a:rPr lang="en-US" sz="1900" dirty="0"/>
              <a:t>Provide incentives for participation (particularly for students)</a:t>
            </a:r>
          </a:p>
          <a:p>
            <a:pPr marL="694249" lvl="1" indent="-253994">
              <a:spcBef>
                <a:spcPts val="533"/>
              </a:spcBef>
              <a:buSzPts val="1600"/>
              <a:buChar char="◆"/>
            </a:pPr>
            <a:r>
              <a:rPr lang="en-US" sz="1900" dirty="0"/>
              <a:t>Food, school “swag,” entertainment of some kind</a:t>
            </a:r>
          </a:p>
          <a:p>
            <a:pPr marL="237061" indent="-270927">
              <a:spcBef>
                <a:spcPts val="1067"/>
              </a:spcBef>
              <a:buClr>
                <a:srgbClr val="0000FF"/>
              </a:buClr>
              <a:buSzPts val="1800"/>
              <a:buChar char="➔"/>
            </a:pPr>
            <a:r>
              <a:rPr lang="en-US" sz="1900" b="1" dirty="0">
                <a:solidFill>
                  <a:srgbClr val="0070C0"/>
                </a:solidFill>
              </a:rPr>
              <a:t>Listen &amp; validate, validate, validate!!</a:t>
            </a:r>
          </a:p>
          <a:p>
            <a:pPr marL="694249" lvl="1" indent="-220128">
              <a:spcBef>
                <a:spcPts val="533"/>
              </a:spcBef>
              <a:buSzPts val="1600"/>
              <a:buChar char="◆"/>
            </a:pPr>
            <a:r>
              <a:rPr lang="en-US" sz="1900" dirty="0"/>
              <a:t>Ensure an open, safe space to air concerns without judgment</a:t>
            </a:r>
          </a:p>
          <a:p>
            <a:pPr marL="1151438" lvl="2" indent="-237061">
              <a:spcBef>
                <a:spcPts val="533"/>
              </a:spcBef>
              <a:buSzPts val="1400"/>
              <a:buChar char="●"/>
            </a:pPr>
            <a:r>
              <a:rPr lang="en-US" sz="1900" dirty="0"/>
              <a:t>“What have you been experiencing?”</a:t>
            </a:r>
          </a:p>
          <a:p>
            <a:pPr marL="1151438" lvl="2" indent="-237061">
              <a:spcBef>
                <a:spcPts val="533"/>
              </a:spcBef>
              <a:buSzPts val="1400"/>
              <a:buChar char="●"/>
            </a:pPr>
            <a:r>
              <a:rPr lang="en-US" sz="1900" dirty="0"/>
              <a:t>“What has been stressful or challenging?”</a:t>
            </a:r>
          </a:p>
          <a:p>
            <a:pPr marL="694249" lvl="1" indent="-237061">
              <a:spcBef>
                <a:spcPts val="533"/>
              </a:spcBef>
              <a:buSzPts val="1400"/>
              <a:buChar char="◆"/>
            </a:pPr>
            <a:r>
              <a:rPr lang="en-US" sz="1900" dirty="0"/>
              <a:t>Label, normalize, and validate a range of emotions</a:t>
            </a:r>
          </a:p>
          <a:p>
            <a:pPr marL="237061" indent="-270927">
              <a:spcBef>
                <a:spcPts val="1067"/>
              </a:spcBef>
              <a:buSzPts val="1800"/>
              <a:buChar char="➔"/>
            </a:pPr>
            <a:r>
              <a:rPr lang="en-US" sz="1900" dirty="0"/>
              <a:t>Use Surveys to stay on top of changing concerns within the campus community </a:t>
            </a:r>
          </a:p>
        </p:txBody>
      </p:sp>
    </p:spTree>
    <p:extLst>
      <p:ext uri="{BB962C8B-B14F-4D97-AF65-F5344CB8AC3E}">
        <p14:creationId xmlns:p14="http://schemas.microsoft.com/office/powerpoint/2010/main" val="3518605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73812" y="1397001"/>
            <a:ext cx="8305800" cy="4865577"/>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nSpc>
                <a:spcPct val="90000"/>
              </a:lnSpc>
              <a:spcBef>
                <a:spcPts val="1800"/>
              </a:spcBef>
              <a:buClr>
                <a:srgbClr val="0077C8"/>
              </a:buClr>
              <a:buNone/>
            </a:pPr>
            <a:endParaRPr lang="en-US" sz="2800" dirty="0">
              <a:solidFill>
                <a:srgbClr val="000000"/>
              </a:solidFill>
              <a:latin typeface="Calibri"/>
            </a:endParaRPr>
          </a:p>
          <a:p>
            <a:pPr marL="233363" indent="0">
              <a:lnSpc>
                <a:spcPct val="90000"/>
              </a:lnSpc>
              <a:spcBef>
                <a:spcPts val="1800"/>
              </a:spcBef>
              <a:buClr>
                <a:srgbClr val="0077C8"/>
              </a:buClr>
              <a:buNone/>
            </a:pPr>
            <a:r>
              <a:rPr lang="en-US" dirty="0">
                <a:solidFill>
                  <a:srgbClr val="000000"/>
                </a:solidFill>
                <a:latin typeface="Calibri"/>
              </a:rPr>
              <a:t>Listening Tips</a:t>
            </a:r>
          </a:p>
          <a:p>
            <a:pPr marL="854075" indent="-395288">
              <a:lnSpc>
                <a:spcPct val="90000"/>
              </a:lnSpc>
              <a:spcBef>
                <a:spcPts val="1200"/>
              </a:spcBef>
              <a:buClr>
                <a:srgbClr val="000000"/>
              </a:buClr>
            </a:pPr>
            <a:r>
              <a:rPr lang="en-US" dirty="0">
                <a:solidFill>
                  <a:srgbClr val="000000"/>
                </a:solidFill>
                <a:latin typeface="Calibri"/>
              </a:rPr>
              <a:t>Don’t multi-task – give your full focus and attention</a:t>
            </a:r>
          </a:p>
          <a:p>
            <a:pPr marL="854075" indent="-395288">
              <a:lnSpc>
                <a:spcPct val="90000"/>
              </a:lnSpc>
              <a:spcBef>
                <a:spcPts val="1200"/>
              </a:spcBef>
              <a:buClr>
                <a:srgbClr val="000000"/>
              </a:buClr>
            </a:pPr>
            <a:r>
              <a:rPr lang="en-US" dirty="0">
                <a:solidFill>
                  <a:srgbClr val="000000"/>
                </a:solidFill>
                <a:latin typeface="Calibri"/>
              </a:rPr>
              <a:t>Make eye contact (if in-person or on video)</a:t>
            </a:r>
          </a:p>
          <a:p>
            <a:pPr marL="854075" indent="-395288">
              <a:lnSpc>
                <a:spcPct val="90000"/>
              </a:lnSpc>
              <a:spcBef>
                <a:spcPts val="1200"/>
              </a:spcBef>
              <a:buClr>
                <a:srgbClr val="000000"/>
              </a:buClr>
            </a:pPr>
            <a:r>
              <a:rPr lang="en-US" dirty="0">
                <a:solidFill>
                  <a:srgbClr val="000000"/>
                </a:solidFill>
                <a:latin typeface="Calibri"/>
              </a:rPr>
              <a:t>Reflect back what you hear</a:t>
            </a:r>
          </a:p>
          <a:p>
            <a:pPr marL="854075" indent="-395288">
              <a:lnSpc>
                <a:spcPct val="90000"/>
              </a:lnSpc>
              <a:spcBef>
                <a:spcPts val="1200"/>
              </a:spcBef>
              <a:buClr>
                <a:srgbClr val="000000"/>
              </a:buClr>
            </a:pPr>
            <a:r>
              <a:rPr lang="en-US" dirty="0">
                <a:solidFill>
                  <a:srgbClr val="000000"/>
                </a:solidFill>
                <a:latin typeface="Calibri"/>
              </a:rPr>
              <a:t>Take notes</a:t>
            </a:r>
          </a:p>
          <a:p>
            <a:pPr marL="854075" indent="-395288">
              <a:lnSpc>
                <a:spcPct val="90000"/>
              </a:lnSpc>
              <a:spcBef>
                <a:spcPts val="1800"/>
              </a:spcBef>
              <a:buClr>
                <a:srgbClr val="000000"/>
              </a:buClr>
            </a:pPr>
            <a:endParaRPr lang="en-US" dirty="0">
              <a:solidFill>
                <a:srgbClr val="000000"/>
              </a:solidFill>
              <a:latin typeface="Calibri"/>
            </a:endParaRPr>
          </a:p>
          <a:p>
            <a:pPr marL="854075" indent="-395288">
              <a:lnSpc>
                <a:spcPct val="90000"/>
              </a:lnSpc>
              <a:spcBef>
                <a:spcPts val="1800"/>
              </a:spcBef>
              <a:buClr>
                <a:srgbClr val="000000"/>
              </a:buClr>
            </a:pPr>
            <a:endParaRPr lang="en-US" dirty="0">
              <a:solidFill>
                <a:srgbClr val="000000"/>
              </a:solidFill>
              <a:latin typeface="Calibri"/>
            </a:endParaRPr>
          </a:p>
          <a:p>
            <a:pPr>
              <a:lnSpc>
                <a:spcPct val="90000"/>
              </a:lnSpc>
              <a:spcBef>
                <a:spcPts val="1200"/>
              </a:spcBef>
              <a:buClr>
                <a:srgbClr val="1D4F91"/>
              </a:buClr>
            </a:pPr>
            <a:endParaRPr lang="en-US" dirty="0">
              <a:solidFill>
                <a:srgbClr val="000000"/>
              </a:solidFill>
              <a:latin typeface="Calibri"/>
            </a:endParaRPr>
          </a:p>
          <a:p>
            <a:pPr marL="0" indent="0">
              <a:buClr>
                <a:srgbClr val="1D4F91"/>
              </a:buClr>
              <a:buNone/>
            </a:pPr>
            <a:endParaRPr lang="en-US" dirty="0">
              <a:solidFill>
                <a:srgbClr val="000000"/>
              </a:solidFill>
              <a:latin typeface="Calibri"/>
            </a:endParaRPr>
          </a:p>
        </p:txBody>
      </p:sp>
      <p:sp>
        <p:nvSpPr>
          <p:cNvPr id="4" name="Title 2">
            <a:extLst>
              <a:ext uri="{FF2B5EF4-FFF2-40B4-BE49-F238E27FC236}">
                <a16:creationId xmlns:a16="http://schemas.microsoft.com/office/drawing/2014/main" id="{7EE98E89-CC8D-4323-AC38-DF6E420D2D39}"/>
              </a:ext>
            </a:extLst>
          </p:cNvPr>
          <p:cNvSpPr txBox="1">
            <a:spLocks/>
          </p:cNvSpPr>
          <p:nvPr/>
        </p:nvSpPr>
        <p:spPr>
          <a:xfrm>
            <a:off x="2035866" y="-2794"/>
            <a:ext cx="8289234" cy="868363"/>
          </a:xfrm>
          <a:prstGeom prst="rect">
            <a:avLst/>
          </a:prstGeom>
        </p:spPr>
        <p:txBody>
          <a:bodyPr anchor="b"/>
          <a:lstStyle>
            <a:lvl1pPr algn="l" defTabSz="685800" rtl="0" eaLnBrk="1" latinLnBrk="0" hangingPunct="1">
              <a:lnSpc>
                <a:spcPct val="90000"/>
              </a:lnSpc>
              <a:spcBef>
                <a:spcPct val="0"/>
              </a:spcBef>
              <a:buNone/>
              <a:defRPr sz="2800" b="0" i="0" kern="120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sz="3200" b="1" dirty="0"/>
              <a:t>The Power of Listening</a:t>
            </a:r>
          </a:p>
        </p:txBody>
      </p:sp>
      <p:sp>
        <p:nvSpPr>
          <p:cNvPr id="5" name="Flowchart: Alternate Process 4"/>
          <p:cNvSpPr/>
          <p:nvPr/>
        </p:nvSpPr>
        <p:spPr>
          <a:xfrm>
            <a:off x="2351432" y="1243348"/>
            <a:ext cx="7489137" cy="60577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a:solidFill>
                  <a:srgbClr val="FFFFFF"/>
                </a:solidFill>
                <a:latin typeface="Calibri"/>
              </a:rPr>
              <a:t>Listening is not a technique. It's an intention.</a:t>
            </a:r>
          </a:p>
        </p:txBody>
      </p:sp>
      <p:sp>
        <p:nvSpPr>
          <p:cNvPr id="8" name="TextBox 7">
            <a:extLst>
              <a:ext uri="{FF2B5EF4-FFF2-40B4-BE49-F238E27FC236}">
                <a16:creationId xmlns:a16="http://schemas.microsoft.com/office/drawing/2014/main" id="{5947E3DC-D6DF-254B-B8C7-3697BF534191}"/>
              </a:ext>
            </a:extLst>
          </p:cNvPr>
          <p:cNvSpPr txBox="1"/>
          <p:nvPr/>
        </p:nvSpPr>
        <p:spPr>
          <a:xfrm>
            <a:off x="8367927" y="5685824"/>
            <a:ext cx="3416961" cy="369332"/>
          </a:xfrm>
          <a:prstGeom prst="rect">
            <a:avLst/>
          </a:prstGeom>
          <a:noFill/>
        </p:spPr>
        <p:txBody>
          <a:bodyPr wrap="none" rtlCol="0">
            <a:spAutoFit/>
          </a:bodyPr>
          <a:lstStyle/>
          <a:p>
            <a:r>
              <a:rPr lang="en-US" dirty="0"/>
              <a:t>From Aaron Vieira,  </a:t>
            </a:r>
            <a:r>
              <a:rPr lang="en-US" dirty="0" err="1"/>
              <a:t>CopeColumbia</a:t>
            </a:r>
            <a:endParaRPr lang="en-US" dirty="0"/>
          </a:p>
        </p:txBody>
      </p:sp>
      <p:pic>
        <p:nvPicPr>
          <p:cNvPr id="3" name="Picture 2">
            <a:extLst>
              <a:ext uri="{FF2B5EF4-FFF2-40B4-BE49-F238E27FC236}">
                <a16:creationId xmlns:a16="http://schemas.microsoft.com/office/drawing/2014/main" id="{84C823E0-173B-C94B-AFD9-AE7454325FAA}"/>
              </a:ext>
            </a:extLst>
          </p:cNvPr>
          <p:cNvPicPr>
            <a:picLocks noChangeAspect="1"/>
          </p:cNvPicPr>
          <p:nvPr/>
        </p:nvPicPr>
        <p:blipFill>
          <a:blip r:embed="rId4"/>
          <a:stretch>
            <a:fillRect/>
          </a:stretch>
        </p:blipFill>
        <p:spPr>
          <a:xfrm>
            <a:off x="8295598" y="2280027"/>
            <a:ext cx="3600643" cy="2974890"/>
          </a:xfrm>
          <a:prstGeom prst="rect">
            <a:avLst/>
          </a:prstGeom>
        </p:spPr>
      </p:pic>
    </p:spTree>
    <p:custDataLst>
      <p:tags r:id="rId1"/>
    </p:custDataLst>
    <p:extLst>
      <p:ext uri="{BB962C8B-B14F-4D97-AF65-F5344CB8AC3E}">
        <p14:creationId xmlns:p14="http://schemas.microsoft.com/office/powerpoint/2010/main" val="1955251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up)">
                                      <p:cBhvr>
                                        <p:cTn id="7" dur="500"/>
                                        <p:tgtEl>
                                          <p:spTgt spid="6">
                                            <p:txEl>
                                              <p:pRg st="1" end="1"/>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up)">
                                      <p:cBhvr>
                                        <p:cTn id="10" dur="500"/>
                                        <p:tgtEl>
                                          <p:spTgt spid="6">
                                            <p:txEl>
                                              <p:pRg st="2" end="2"/>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wipe(up)">
                                      <p:cBhvr>
                                        <p:cTn id="13" dur="500"/>
                                        <p:tgtEl>
                                          <p:spTgt spid="6">
                                            <p:txEl>
                                              <p:pRg st="3" end="3"/>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wipe(up)">
                                      <p:cBhvr>
                                        <p:cTn id="16" dur="500"/>
                                        <p:tgtEl>
                                          <p:spTgt spid="6">
                                            <p:txEl>
                                              <p:pRg st="4" end="4"/>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wipe(up)">
                                      <p:cBhvr>
                                        <p:cTn id="1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4"/>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Google Shape;245;p35"/>
          <p:cNvSpPr txBox="1">
            <a:spLocks noGrp="1"/>
          </p:cNvSpPr>
          <p:nvPr>
            <p:ph type="title"/>
          </p:nvPr>
        </p:nvSpPr>
        <p:spPr>
          <a:xfrm>
            <a:off x="808638" y="386930"/>
            <a:ext cx="9236700" cy="1188950"/>
          </a:xfrm>
          <a:prstGeom prst="rect">
            <a:avLst/>
          </a:prstGeom>
        </p:spPr>
        <p:txBody>
          <a:bodyPr spcFirstLastPara="1" vert="horz" lIns="91433" tIns="45700" rIns="91433" bIns="45700" rtlCol="0" anchor="b" anchorCtr="0">
            <a:normAutofit/>
          </a:bodyPr>
          <a:lstStyle/>
          <a:p>
            <a:pPr>
              <a:spcBef>
                <a:spcPts val="0"/>
              </a:spcBef>
            </a:pPr>
            <a:r>
              <a:rPr lang="en-US" sz="5400"/>
              <a:t>Listen, Validate, &amp; Support</a:t>
            </a:r>
          </a:p>
        </p:txBody>
      </p:sp>
      <p:grpSp>
        <p:nvGrpSpPr>
          <p:cNvPr id="125" name="Group 124">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6" name="Rectangle 125">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Google Shape;246;p35"/>
          <p:cNvSpPr txBox="1">
            <a:spLocks noGrp="1"/>
          </p:cNvSpPr>
          <p:nvPr>
            <p:ph type="body" idx="1"/>
          </p:nvPr>
        </p:nvSpPr>
        <p:spPr>
          <a:xfrm>
            <a:off x="793660" y="2599509"/>
            <a:ext cx="10143668" cy="3435531"/>
          </a:xfrm>
          <a:prstGeom prst="rect">
            <a:avLst/>
          </a:prstGeom>
        </p:spPr>
        <p:txBody>
          <a:bodyPr spcFirstLastPara="1" vert="horz" lIns="91433" tIns="45700" rIns="91433" bIns="45700" rtlCol="0" anchor="ctr" anchorCtr="0">
            <a:normAutofit/>
          </a:bodyPr>
          <a:lstStyle/>
          <a:p>
            <a:pPr>
              <a:spcBef>
                <a:spcPts val="1067"/>
              </a:spcBef>
              <a:buSzPts val="1800"/>
              <a:buFont typeface="Wingdings" pitchFamily="2" charset="2"/>
              <a:buChar char="§"/>
            </a:pPr>
            <a:r>
              <a:rPr lang="en-US" sz="2000" dirty="0"/>
              <a:t>Prioritize concerns &amp; form related task groups</a:t>
            </a:r>
          </a:p>
          <a:p>
            <a:pPr marL="783155" lvl="1" indent="-342900">
              <a:spcBef>
                <a:spcPts val="533"/>
              </a:spcBef>
              <a:buSzPts val="1600"/>
              <a:buFont typeface="Wingdings" pitchFamily="2" charset="2"/>
              <a:buChar char="§"/>
            </a:pPr>
            <a:r>
              <a:rPr lang="en-US" sz="2000" dirty="0"/>
              <a:t>Brainstorm potential solutions to common challenges of the group </a:t>
            </a:r>
          </a:p>
          <a:p>
            <a:pPr marL="783155" lvl="1" indent="-342900">
              <a:spcBef>
                <a:spcPts val="533"/>
              </a:spcBef>
              <a:buSzPts val="1600"/>
              <a:buFont typeface="Wingdings" pitchFamily="2" charset="2"/>
              <a:buChar char="§"/>
            </a:pPr>
            <a:r>
              <a:rPr lang="en-US" sz="2000" dirty="0"/>
              <a:t>Consult with outside experts if outside your scope of expertise (e.g., building Anti-Racism programming, supporting diversity &amp; inclusion in hiring practices)</a:t>
            </a:r>
          </a:p>
          <a:p>
            <a:pPr marL="783155" lvl="1" indent="-342900">
              <a:spcBef>
                <a:spcPts val="533"/>
              </a:spcBef>
              <a:buSzPts val="1600"/>
              <a:buFont typeface="Wingdings" pitchFamily="2" charset="2"/>
              <a:buChar char="§"/>
            </a:pPr>
            <a:r>
              <a:rPr lang="en-US" sz="2000" dirty="0"/>
              <a:t>Invite representatives from the key groups you’re trying to reach</a:t>
            </a:r>
          </a:p>
          <a:p>
            <a:pPr>
              <a:spcBef>
                <a:spcPts val="533"/>
              </a:spcBef>
              <a:buSzPts val="1600"/>
              <a:buFont typeface="Wingdings" pitchFamily="2" charset="2"/>
              <a:buChar char="§"/>
            </a:pPr>
            <a:r>
              <a:rPr lang="en-US" sz="2000" dirty="0"/>
              <a:t>Offer “Drop In” Groups for specific departments, groups of staff, and students</a:t>
            </a:r>
          </a:p>
          <a:p>
            <a:pPr marL="783155" lvl="1" indent="-342900">
              <a:spcBef>
                <a:spcPts val="533"/>
              </a:spcBef>
              <a:buSzPts val="1600"/>
              <a:buFont typeface="Wingdings" pitchFamily="2" charset="2"/>
              <a:buChar char="§"/>
            </a:pPr>
            <a:r>
              <a:rPr lang="en-US" sz="2000" dirty="0"/>
              <a:t>Present self-care and coping strategies</a:t>
            </a:r>
          </a:p>
          <a:p>
            <a:pPr marL="783155" lvl="1" indent="-342900">
              <a:spcBef>
                <a:spcPts val="533"/>
              </a:spcBef>
              <a:buSzPts val="1600"/>
              <a:buFont typeface="Wingdings" pitchFamily="2" charset="2"/>
              <a:buChar char="§"/>
            </a:pPr>
            <a:r>
              <a:rPr lang="en-US" sz="2000" dirty="0"/>
              <a:t>Facilitate social support and active problem solving</a:t>
            </a:r>
          </a:p>
          <a:p>
            <a:pPr marL="783155" lvl="1" indent="-342900">
              <a:spcBef>
                <a:spcPts val="533"/>
              </a:spcBef>
              <a:buSzPts val="1600"/>
              <a:buFont typeface="Wingdings" pitchFamily="2" charset="2"/>
              <a:buChar char="§"/>
            </a:pPr>
            <a:r>
              <a:rPr lang="en-US" sz="2000" dirty="0"/>
              <a:t>Educate about other campus resources</a:t>
            </a:r>
          </a:p>
          <a:p>
            <a:pPr marL="0" indent="0">
              <a:spcBef>
                <a:spcPts val="1067"/>
              </a:spcBef>
              <a:buNone/>
            </a:pPr>
            <a:endParaRPr lang="en-US" sz="2000" dirty="0"/>
          </a:p>
        </p:txBody>
      </p:sp>
    </p:spTree>
    <p:extLst>
      <p:ext uri="{BB962C8B-B14F-4D97-AF65-F5344CB8AC3E}">
        <p14:creationId xmlns:p14="http://schemas.microsoft.com/office/powerpoint/2010/main" val="2474437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94FC8-0882-564C-8479-D788D70D5B28}"/>
              </a:ext>
            </a:extLst>
          </p:cNvPr>
          <p:cNvSpPr>
            <a:spLocks noGrp="1"/>
          </p:cNvSpPr>
          <p:nvPr>
            <p:ph type="title"/>
          </p:nvPr>
        </p:nvSpPr>
        <p:spPr>
          <a:xfrm>
            <a:off x="838200" y="557188"/>
            <a:ext cx="10515600" cy="1133499"/>
          </a:xfrm>
        </p:spPr>
        <p:txBody>
          <a:bodyPr>
            <a:normAutofit/>
          </a:bodyPr>
          <a:lstStyle/>
          <a:p>
            <a:r>
              <a:rPr lang="en-US" sz="5200" dirty="0"/>
              <a:t>Build Resilient Teams</a:t>
            </a:r>
          </a:p>
        </p:txBody>
      </p:sp>
      <p:graphicFrame>
        <p:nvGraphicFramePr>
          <p:cNvPr id="5" name="Content Placeholder 2">
            <a:extLst>
              <a:ext uri="{FF2B5EF4-FFF2-40B4-BE49-F238E27FC236}">
                <a16:creationId xmlns:a16="http://schemas.microsoft.com/office/drawing/2014/main" id="{B67910BB-652E-4866-B7A4-83E9988448C8}"/>
              </a:ext>
            </a:extLst>
          </p:cNvPr>
          <p:cNvGraphicFramePr>
            <a:graphicFrameLocks noGrp="1"/>
          </p:cNvGraphicFramePr>
          <p:nvPr>
            <p:ph idx="1"/>
            <p:extLst>
              <p:ext uri="{D42A27DB-BD31-4B8C-83A1-F6EECF244321}">
                <p14:modId xmlns:p14="http://schemas.microsoft.com/office/powerpoint/2010/main" val="247759981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9220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069C5-A4B6-9441-A5B8-3C766F005E74}"/>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3800"/>
              <a:t>“An abnormal reaction to an abnormal situation is normal behavior.” </a:t>
            </a:r>
            <a:br>
              <a:rPr lang="en-US" sz="3800"/>
            </a:br>
            <a:r>
              <a:rPr lang="en-US" sz="3800" i="1"/>
              <a:t>—Viktor Frankl, 1959</a:t>
            </a:r>
            <a:endParaRPr lang="en-US" sz="3800"/>
          </a:p>
        </p:txBody>
      </p:sp>
      <p:sp>
        <p:nvSpPr>
          <p:cNvPr id="16" name="Freeform: Shape 1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Viktor Frankl - Wikipedia">
            <a:extLst>
              <a:ext uri="{FF2B5EF4-FFF2-40B4-BE49-F238E27FC236}">
                <a16:creationId xmlns:a16="http://schemas.microsoft.com/office/drawing/2014/main" id="{BCC6E4B4-B1C1-AA43-B07E-459EE750745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938" r="602"/>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10947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019300" y="1397001"/>
            <a:ext cx="8305800" cy="4865577"/>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nSpc>
                <a:spcPct val="90000"/>
              </a:lnSpc>
              <a:spcBef>
                <a:spcPts val="1800"/>
              </a:spcBef>
              <a:buClr>
                <a:srgbClr val="0077C8"/>
              </a:buClr>
              <a:buNone/>
            </a:pPr>
            <a:r>
              <a:rPr lang="en-US" dirty="0">
                <a:solidFill>
                  <a:srgbClr val="000000"/>
                </a:solidFill>
                <a:latin typeface="Calibri"/>
              </a:rPr>
              <a:t>How do you take care of your team?</a:t>
            </a:r>
          </a:p>
          <a:p>
            <a:pPr marL="395288" indent="-395288">
              <a:lnSpc>
                <a:spcPct val="90000"/>
              </a:lnSpc>
              <a:spcBef>
                <a:spcPts val="1800"/>
              </a:spcBef>
              <a:buClr>
                <a:srgbClr val="000000"/>
              </a:buClr>
            </a:pPr>
            <a:r>
              <a:rPr lang="en-US" dirty="0">
                <a:solidFill>
                  <a:srgbClr val="000000"/>
                </a:solidFill>
                <a:latin typeface="Calibri"/>
              </a:rPr>
              <a:t>Emphasize team purpose to provide focus and inspire action</a:t>
            </a:r>
          </a:p>
          <a:p>
            <a:pPr marL="395288" indent="-395288">
              <a:lnSpc>
                <a:spcPct val="90000"/>
              </a:lnSpc>
              <a:spcBef>
                <a:spcPts val="1800"/>
              </a:spcBef>
              <a:buClr>
                <a:srgbClr val="000000"/>
              </a:buClr>
            </a:pPr>
            <a:r>
              <a:rPr lang="en-US" dirty="0">
                <a:solidFill>
                  <a:srgbClr val="000000"/>
                </a:solidFill>
                <a:latin typeface="Calibri"/>
              </a:rPr>
              <a:t>Communicate information frequently and transparently</a:t>
            </a:r>
          </a:p>
          <a:p>
            <a:pPr marL="395288" indent="-395288">
              <a:lnSpc>
                <a:spcPct val="90000"/>
              </a:lnSpc>
              <a:spcBef>
                <a:spcPts val="1800"/>
              </a:spcBef>
              <a:buClr>
                <a:srgbClr val="000000"/>
              </a:buClr>
            </a:pPr>
            <a:r>
              <a:rPr lang="en-US" dirty="0">
                <a:solidFill>
                  <a:srgbClr val="000000"/>
                </a:solidFill>
                <a:latin typeface="Calibri"/>
              </a:rPr>
              <a:t>Reframe to infuse positive energy and hope in team discussion</a:t>
            </a:r>
          </a:p>
          <a:p>
            <a:pPr marL="395288" indent="-395288">
              <a:lnSpc>
                <a:spcPct val="90000"/>
              </a:lnSpc>
              <a:spcBef>
                <a:spcPts val="1800"/>
              </a:spcBef>
              <a:buClr>
                <a:srgbClr val="000000"/>
              </a:buClr>
            </a:pPr>
            <a:r>
              <a:rPr lang="en-US" dirty="0">
                <a:solidFill>
                  <a:srgbClr val="000000"/>
                </a:solidFill>
                <a:latin typeface="Calibri"/>
              </a:rPr>
              <a:t>Build social connections</a:t>
            </a:r>
          </a:p>
          <a:p>
            <a:pPr marL="395288" indent="-395288">
              <a:lnSpc>
                <a:spcPct val="90000"/>
              </a:lnSpc>
              <a:spcBef>
                <a:spcPts val="1800"/>
              </a:spcBef>
              <a:buClr>
                <a:srgbClr val="000000"/>
              </a:buClr>
            </a:pPr>
            <a:r>
              <a:rPr lang="en-US" dirty="0">
                <a:solidFill>
                  <a:srgbClr val="000000"/>
                </a:solidFill>
                <a:latin typeface="Calibri"/>
              </a:rPr>
              <a:t>Express gratitude and appreciation regularly </a:t>
            </a:r>
          </a:p>
          <a:p>
            <a:pPr>
              <a:lnSpc>
                <a:spcPct val="90000"/>
              </a:lnSpc>
              <a:spcBef>
                <a:spcPts val="1200"/>
              </a:spcBef>
              <a:buClr>
                <a:srgbClr val="1D4F91"/>
              </a:buClr>
            </a:pPr>
            <a:endParaRPr lang="en-US" dirty="0">
              <a:solidFill>
                <a:srgbClr val="000000"/>
              </a:solidFill>
              <a:latin typeface="Calibri"/>
            </a:endParaRPr>
          </a:p>
          <a:p>
            <a:pPr marL="0" indent="0">
              <a:buClr>
                <a:srgbClr val="1D4F91"/>
              </a:buClr>
              <a:buNone/>
            </a:pPr>
            <a:endParaRPr lang="en-US" dirty="0">
              <a:solidFill>
                <a:srgbClr val="000000"/>
              </a:solidFill>
              <a:latin typeface="Calibri"/>
            </a:endParaRPr>
          </a:p>
        </p:txBody>
      </p:sp>
      <p:sp>
        <p:nvSpPr>
          <p:cNvPr id="4" name="Title 2">
            <a:extLst>
              <a:ext uri="{FF2B5EF4-FFF2-40B4-BE49-F238E27FC236}">
                <a16:creationId xmlns:a16="http://schemas.microsoft.com/office/drawing/2014/main" id="{7EE98E89-CC8D-4323-AC38-DF6E420D2D39}"/>
              </a:ext>
            </a:extLst>
          </p:cNvPr>
          <p:cNvSpPr txBox="1">
            <a:spLocks/>
          </p:cNvSpPr>
          <p:nvPr/>
        </p:nvSpPr>
        <p:spPr>
          <a:xfrm>
            <a:off x="2019300" y="161240"/>
            <a:ext cx="8289234" cy="868363"/>
          </a:xfrm>
          <a:prstGeom prst="rect">
            <a:avLst/>
          </a:prstGeom>
        </p:spPr>
        <p:txBody>
          <a:bodyPr anchor="b"/>
          <a:lstStyle>
            <a:lvl1pPr algn="l" defTabSz="685800" rtl="0" eaLnBrk="1" latinLnBrk="0" hangingPunct="1">
              <a:lnSpc>
                <a:spcPct val="90000"/>
              </a:lnSpc>
              <a:spcBef>
                <a:spcPct val="0"/>
              </a:spcBef>
              <a:buNone/>
              <a:defRPr sz="2800" b="0" i="0" kern="120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sz="3200" b="1" dirty="0"/>
              <a:t>Taking Care of </a:t>
            </a:r>
            <a:r>
              <a:rPr lang="en-US" sz="3200" b="1" i="1" dirty="0"/>
              <a:t>Your Campus “Team”</a:t>
            </a:r>
            <a:endParaRPr lang="en-US" sz="3200" b="1" dirty="0"/>
          </a:p>
        </p:txBody>
      </p:sp>
      <p:pic>
        <p:nvPicPr>
          <p:cNvPr id="2" name="Picture 1" descr="Just Plain Sense: Competent Change Management is Key to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9087" y="4176603"/>
            <a:ext cx="1905000" cy="2085975"/>
          </a:xfrm>
          <a:prstGeom prst="rect">
            <a:avLst/>
          </a:prstGeom>
        </p:spPr>
      </p:pic>
    </p:spTree>
    <p:custDataLst>
      <p:tags r:id="rId1"/>
    </p:custDataLst>
    <p:extLst>
      <p:ext uri="{BB962C8B-B14F-4D97-AF65-F5344CB8AC3E}">
        <p14:creationId xmlns:p14="http://schemas.microsoft.com/office/powerpoint/2010/main" val="27910312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6"/>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n"/>
              <a:t>Step 2: Build Resilient Teams</a:t>
            </a:r>
            <a:endParaRPr/>
          </a:p>
        </p:txBody>
      </p:sp>
      <p:sp>
        <p:nvSpPr>
          <p:cNvPr id="252" name="Google Shape;252;p36"/>
          <p:cNvSpPr txBox="1">
            <a:spLocks noGrp="1"/>
          </p:cNvSpPr>
          <p:nvPr>
            <p:ph type="body" idx="1"/>
          </p:nvPr>
        </p:nvSpPr>
        <p:spPr>
          <a:xfrm>
            <a:off x="838200" y="1825625"/>
            <a:ext cx="10515600" cy="4351200"/>
          </a:xfrm>
          <a:prstGeom prst="rect">
            <a:avLst/>
          </a:prstGeom>
        </p:spPr>
        <p:txBody>
          <a:bodyPr spcFirstLastPara="1" vert="horz" wrap="square" lIns="91433" tIns="45700" rIns="91433" bIns="45700" rtlCol="0" anchor="t" anchorCtr="0">
            <a:noAutofit/>
          </a:bodyPr>
          <a:lstStyle/>
          <a:p>
            <a:pPr marL="694249" lvl="1" indent="-253994">
              <a:spcBef>
                <a:spcPts val="533"/>
              </a:spcBef>
              <a:buSzPts val="1600"/>
              <a:buChar char="◆"/>
            </a:pPr>
            <a:r>
              <a:rPr lang="en" sz="2133"/>
              <a:t>Encourage leaders to </a:t>
            </a:r>
            <a:r>
              <a:rPr lang="en" sz="2133" b="1">
                <a:solidFill>
                  <a:srgbClr val="9900FF"/>
                </a:solidFill>
              </a:rPr>
              <a:t>model and prioritize openness and self-care</a:t>
            </a:r>
            <a:endParaRPr sz="2133" b="1">
              <a:solidFill>
                <a:srgbClr val="9900FF"/>
              </a:solidFill>
            </a:endParaRPr>
          </a:p>
          <a:p>
            <a:pPr marL="1151438" lvl="2" indent="-253994">
              <a:spcBef>
                <a:spcPts val="533"/>
              </a:spcBef>
              <a:buSzPts val="1600"/>
              <a:buChar char="●"/>
            </a:pPr>
            <a:r>
              <a:rPr lang="en" sz="2133"/>
              <a:t>Department leaders should not just ask others to share, but should open by sharing themselves</a:t>
            </a:r>
            <a:endParaRPr sz="2133"/>
          </a:p>
          <a:p>
            <a:pPr marL="1151438" lvl="2" indent="-253994">
              <a:spcBef>
                <a:spcPts val="533"/>
              </a:spcBef>
              <a:buSzPts val="1600"/>
              <a:buChar char="●"/>
            </a:pPr>
            <a:r>
              <a:rPr lang="en" sz="2133"/>
              <a:t>Leaders should model importance of self-care and social support by incorporating related exercises into team meetings</a:t>
            </a:r>
            <a:endParaRPr sz="2133"/>
          </a:p>
          <a:p>
            <a:pPr marL="694249" lvl="1" indent="-253994">
              <a:spcBef>
                <a:spcPts val="533"/>
              </a:spcBef>
              <a:buClr>
                <a:srgbClr val="9900FF"/>
              </a:buClr>
              <a:buSzPts val="1600"/>
              <a:buChar char="◆"/>
            </a:pPr>
            <a:r>
              <a:rPr lang="en" sz="2133" b="1">
                <a:solidFill>
                  <a:srgbClr val="9900FF"/>
                </a:solidFill>
              </a:rPr>
              <a:t>Resilient teams:</a:t>
            </a:r>
            <a:endParaRPr sz="2133" b="1">
              <a:solidFill>
                <a:srgbClr val="9900FF"/>
              </a:solidFill>
            </a:endParaRPr>
          </a:p>
          <a:p>
            <a:pPr marL="1151438" lvl="2" indent="-253994">
              <a:spcBef>
                <a:spcPts val="533"/>
              </a:spcBef>
              <a:buSzPts val="1600"/>
              <a:buChar char="●"/>
            </a:pPr>
            <a:r>
              <a:rPr lang="en" sz="2133"/>
              <a:t>Trust each other</a:t>
            </a:r>
            <a:endParaRPr sz="2133"/>
          </a:p>
          <a:p>
            <a:pPr marL="1151438" lvl="2" indent="-253994">
              <a:spcBef>
                <a:spcPts val="533"/>
              </a:spcBef>
              <a:buSzPts val="1600"/>
              <a:buChar char="●"/>
            </a:pPr>
            <a:r>
              <a:rPr lang="en" sz="2133"/>
              <a:t>Feel a strong sense of belonging (“We’re all in this together”) </a:t>
            </a:r>
            <a:endParaRPr sz="2133"/>
          </a:p>
          <a:p>
            <a:pPr marL="1151438" lvl="2" indent="-253994">
              <a:spcBef>
                <a:spcPts val="533"/>
              </a:spcBef>
              <a:buSzPts val="1600"/>
              <a:buChar char="●"/>
            </a:pPr>
            <a:r>
              <a:rPr lang="en" sz="2133"/>
              <a:t>Feel valued by leadership</a:t>
            </a:r>
            <a:endParaRPr sz="2133"/>
          </a:p>
          <a:p>
            <a:pPr marL="1151438" lvl="2" indent="-253994">
              <a:spcBef>
                <a:spcPts val="533"/>
              </a:spcBef>
              <a:buSzPts val="1600"/>
              <a:buChar char="●"/>
            </a:pPr>
            <a:r>
              <a:rPr lang="en" sz="2133"/>
              <a:t>Express gratitude to each other</a:t>
            </a:r>
            <a:endParaRPr sz="2133"/>
          </a:p>
          <a:p>
            <a:pPr marL="694249" lvl="1" indent="-253994">
              <a:spcBef>
                <a:spcPts val="533"/>
              </a:spcBef>
              <a:buClr>
                <a:srgbClr val="9900FF"/>
              </a:buClr>
              <a:buSzPts val="1600"/>
              <a:buChar char="◆"/>
            </a:pPr>
            <a:r>
              <a:rPr lang="en" sz="2133" b="1">
                <a:solidFill>
                  <a:srgbClr val="9900FF"/>
                </a:solidFill>
              </a:rPr>
              <a:t>Building Hope</a:t>
            </a:r>
            <a:endParaRPr sz="2133" b="1">
              <a:solidFill>
                <a:srgbClr val="9900FF"/>
              </a:solidFill>
            </a:endParaRPr>
          </a:p>
          <a:p>
            <a:pPr marL="1151438" lvl="2" indent="-253994">
              <a:spcBef>
                <a:spcPts val="533"/>
              </a:spcBef>
              <a:buSzPts val="1600"/>
              <a:buChar char="●"/>
            </a:pPr>
            <a:r>
              <a:rPr lang="en" sz="2133"/>
              <a:t>Teams need hope to maintain energy and motivation</a:t>
            </a:r>
            <a:endParaRPr sz="2133"/>
          </a:p>
          <a:p>
            <a:pPr marL="1151438" lvl="2" indent="-253994">
              <a:spcBef>
                <a:spcPts val="533"/>
              </a:spcBef>
              <a:buSzPts val="1600"/>
              <a:buChar char="●"/>
            </a:pPr>
            <a:r>
              <a:rPr lang="en" sz="2133"/>
              <a:t>Encourage looking for small positives, sources of meaning, and local solutions</a:t>
            </a:r>
            <a:endParaRPr sz="2133"/>
          </a:p>
          <a:p>
            <a:pPr marL="0" indent="0">
              <a:spcBef>
                <a:spcPts val="1067"/>
              </a:spcBef>
              <a:buNone/>
            </a:pPr>
            <a:endParaRPr sz="2133"/>
          </a:p>
        </p:txBody>
      </p:sp>
      <p:pic>
        <p:nvPicPr>
          <p:cNvPr id="253" name="Google Shape;253;p36"/>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917893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8D02-644B-624E-B266-56A1E12C732E}"/>
              </a:ext>
            </a:extLst>
          </p:cNvPr>
          <p:cNvSpPr>
            <a:spLocks noGrp="1"/>
          </p:cNvSpPr>
          <p:nvPr>
            <p:ph type="title"/>
          </p:nvPr>
        </p:nvSpPr>
        <p:spPr/>
        <p:txBody>
          <a:bodyPr/>
          <a:lstStyle/>
          <a:p>
            <a:r>
              <a:rPr lang="aa-ET" b="1" dirty="0">
                <a:solidFill>
                  <a:srgbClr val="002060"/>
                </a:solidFill>
              </a:rPr>
              <a:t>Managing Trauma</a:t>
            </a:r>
          </a:p>
        </p:txBody>
      </p:sp>
      <p:sp>
        <p:nvSpPr>
          <p:cNvPr id="3" name="Content Placeholder 2">
            <a:extLst>
              <a:ext uri="{FF2B5EF4-FFF2-40B4-BE49-F238E27FC236}">
                <a16:creationId xmlns:a16="http://schemas.microsoft.com/office/drawing/2014/main" id="{CB60DBA8-D01C-284C-9B6F-AA8F579571A0}"/>
              </a:ext>
            </a:extLst>
          </p:cNvPr>
          <p:cNvSpPr>
            <a:spLocks noGrp="1"/>
          </p:cNvSpPr>
          <p:nvPr>
            <p:ph sz="quarter" idx="13"/>
          </p:nvPr>
        </p:nvSpPr>
        <p:spPr>
          <a:xfrm>
            <a:off x="913774" y="1845733"/>
            <a:ext cx="10363826" cy="4690533"/>
          </a:xfrm>
        </p:spPr>
        <p:txBody>
          <a:bodyPr>
            <a:normAutofit/>
          </a:bodyPr>
          <a:lstStyle/>
          <a:p>
            <a:r>
              <a:rPr lang="en-GB" sz="2200" cap="none" dirty="0"/>
              <a:t>This has been a traumatic time, particularly for those who have lost loved ones, and those who’ve witnessed or experienced bias, racism, or brutality</a:t>
            </a:r>
          </a:p>
          <a:p>
            <a:r>
              <a:rPr lang="en-GB" sz="2200" cap="none" dirty="0"/>
              <a:t>Grounding can help get us back to the present moment, adapt, and deal with the realities of what is happening right now</a:t>
            </a:r>
          </a:p>
          <a:p>
            <a:r>
              <a:rPr lang="en-GB" sz="2200" cap="none" dirty="0"/>
              <a:t>Sharing stories with others </a:t>
            </a:r>
          </a:p>
          <a:p>
            <a:r>
              <a:rPr lang="en-GB" sz="2200" cap="none" dirty="0"/>
              <a:t>Engage trauma response teams or counsellors to assist</a:t>
            </a:r>
          </a:p>
          <a:p>
            <a:r>
              <a:rPr lang="en-GB" sz="2200" cap="none" dirty="0"/>
              <a:t>Intentionally continue to offer &amp; encourage pleasurable and soothing activities</a:t>
            </a:r>
          </a:p>
          <a:p>
            <a:r>
              <a:rPr lang="en-GB" sz="2200" cap="none" dirty="0"/>
              <a:t>Provide space to process and discuss lessons &amp; growth learned from the event</a:t>
            </a:r>
          </a:p>
        </p:txBody>
      </p:sp>
      <p:pic>
        <p:nvPicPr>
          <p:cNvPr id="4" name="Picture 3">
            <a:extLst>
              <a:ext uri="{FF2B5EF4-FFF2-40B4-BE49-F238E27FC236}">
                <a16:creationId xmlns:a16="http://schemas.microsoft.com/office/drawing/2014/main" id="{E837B1DD-D331-A94D-9D0D-3141D8E10D8C}"/>
              </a:ext>
            </a:extLst>
          </p:cNvPr>
          <p:cNvPicPr>
            <a:picLocks noChangeAspect="1"/>
          </p:cNvPicPr>
          <p:nvPr/>
        </p:nvPicPr>
        <p:blipFill>
          <a:blip r:embed="rId3"/>
          <a:stretch>
            <a:fillRect/>
          </a:stretch>
        </p:blipFill>
        <p:spPr>
          <a:xfrm>
            <a:off x="3916061" y="5427072"/>
            <a:ext cx="3448566" cy="1326372"/>
          </a:xfrm>
          <a:prstGeom prst="rect">
            <a:avLst/>
          </a:prstGeom>
        </p:spPr>
      </p:pic>
    </p:spTree>
    <p:extLst>
      <p:ext uri="{BB962C8B-B14F-4D97-AF65-F5344CB8AC3E}">
        <p14:creationId xmlns:p14="http://schemas.microsoft.com/office/powerpoint/2010/main" val="988145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9514-B4D8-3645-9744-579E49D1A4E2}"/>
              </a:ext>
            </a:extLst>
          </p:cNvPr>
          <p:cNvSpPr>
            <a:spLocks noGrp="1"/>
          </p:cNvSpPr>
          <p:nvPr>
            <p:ph type="title"/>
          </p:nvPr>
        </p:nvSpPr>
        <p:spPr>
          <a:xfrm>
            <a:off x="804997" y="471355"/>
            <a:ext cx="4803636" cy="1311664"/>
          </a:xfrm>
        </p:spPr>
        <p:txBody>
          <a:bodyPr vert="horz" lIns="91440" tIns="45720" rIns="91440" bIns="45720" rtlCol="0" anchor="ctr">
            <a:normAutofit/>
          </a:bodyPr>
          <a:lstStyle/>
          <a:p>
            <a:r>
              <a:rPr lang="en-US" b="1" dirty="0">
                <a:solidFill>
                  <a:srgbClr val="002060"/>
                </a:solidFill>
              </a:rPr>
              <a:t>Managing Grief and Loss</a:t>
            </a:r>
          </a:p>
        </p:txBody>
      </p:sp>
      <p:sp>
        <p:nvSpPr>
          <p:cNvPr id="3" name="Content Placeholder 2">
            <a:extLst>
              <a:ext uri="{FF2B5EF4-FFF2-40B4-BE49-F238E27FC236}">
                <a16:creationId xmlns:a16="http://schemas.microsoft.com/office/drawing/2014/main" id="{DAAAABB7-8C6F-3240-A99F-367EDB0811FE}"/>
              </a:ext>
            </a:extLst>
          </p:cNvPr>
          <p:cNvSpPr>
            <a:spLocks noGrp="1"/>
          </p:cNvSpPr>
          <p:nvPr>
            <p:ph sz="half" idx="1"/>
          </p:nvPr>
        </p:nvSpPr>
        <p:spPr>
          <a:xfrm>
            <a:off x="816886" y="1984497"/>
            <a:ext cx="4706803" cy="4277954"/>
          </a:xfrm>
        </p:spPr>
        <p:txBody>
          <a:bodyPr vert="horz" lIns="91440" tIns="45720" rIns="91440" bIns="45720" rtlCol="0" anchor="ctr">
            <a:normAutofit/>
          </a:bodyPr>
          <a:lstStyle/>
          <a:p>
            <a:r>
              <a:rPr lang="en-US" sz="1800" cap="none" dirty="0">
                <a:solidFill>
                  <a:srgbClr val="000000"/>
                </a:solidFill>
              </a:rPr>
              <a:t>Loss may be especially complicated, as it can be accompanied by guilt and anger </a:t>
            </a:r>
          </a:p>
          <a:p>
            <a:r>
              <a:rPr lang="en-US" sz="1800" cap="none" dirty="0">
                <a:solidFill>
                  <a:srgbClr val="000000"/>
                </a:solidFill>
              </a:rPr>
              <a:t>Take time to mark your connection to the individual</a:t>
            </a:r>
          </a:p>
          <a:p>
            <a:r>
              <a:rPr lang="en-US" sz="1800" cap="none" dirty="0">
                <a:solidFill>
                  <a:srgbClr val="000000"/>
                </a:solidFill>
              </a:rPr>
              <a:t>Plan future remembrance &amp; gatherings</a:t>
            </a:r>
          </a:p>
          <a:p>
            <a:r>
              <a:rPr lang="en-US" sz="1800" cap="none" dirty="0">
                <a:solidFill>
                  <a:srgbClr val="000000"/>
                </a:solidFill>
              </a:rPr>
              <a:t>Share stories with others who share your loss</a:t>
            </a:r>
          </a:p>
          <a:p>
            <a:r>
              <a:rPr lang="en-US" sz="1800" cap="none" dirty="0">
                <a:solidFill>
                  <a:srgbClr val="000000"/>
                </a:solidFill>
              </a:rPr>
              <a:t>Write – about your experiences, or send  letters/notes to those in your community directly affected by loss </a:t>
            </a:r>
          </a:p>
          <a:p>
            <a:r>
              <a:rPr lang="en-US" sz="1800" cap="none" dirty="0">
                <a:solidFill>
                  <a:srgbClr val="000000"/>
                </a:solidFill>
              </a:rPr>
              <a:t>Intentionally continue to engage in soothing or pleasurable activities</a:t>
            </a:r>
          </a:p>
          <a:p>
            <a:r>
              <a:rPr lang="en-US" sz="1800" cap="none" dirty="0">
                <a:solidFill>
                  <a:srgbClr val="000000"/>
                </a:solidFill>
              </a:rPr>
              <a:t>Connect (or reconnect) with friends and important people in your life</a:t>
            </a:r>
          </a:p>
        </p:txBody>
      </p:sp>
      <p:pic>
        <p:nvPicPr>
          <p:cNvPr id="4" name="Picture 3">
            <a:extLst>
              <a:ext uri="{FF2B5EF4-FFF2-40B4-BE49-F238E27FC236}">
                <a16:creationId xmlns:a16="http://schemas.microsoft.com/office/drawing/2014/main" id="{0CFFB140-B989-4E40-8215-92B8D8941DCE}"/>
              </a:ext>
            </a:extLst>
          </p:cNvPr>
          <p:cNvPicPr>
            <a:picLocks noChangeAspect="1"/>
          </p:cNvPicPr>
          <p:nvPr/>
        </p:nvPicPr>
        <p:blipFill rotWithShape="1">
          <a:blip r:embed="rId3"/>
          <a:srcRect l="31096" r="10899"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168627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D0D585-7B63-9441-902A-02AE039CF974}"/>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100" kern="1200">
                <a:solidFill>
                  <a:srgbClr val="000000"/>
                </a:solidFill>
                <a:latin typeface="+mj-lt"/>
                <a:ea typeface="+mj-ea"/>
                <a:cs typeface="+mj-cs"/>
              </a:rPr>
              <a:t>Step 3: Reduce Stressors</a:t>
            </a:r>
          </a:p>
        </p:txBody>
      </p:sp>
      <p:sp>
        <p:nvSpPr>
          <p:cNvPr id="3" name="Text Placeholder 2">
            <a:extLst>
              <a:ext uri="{FF2B5EF4-FFF2-40B4-BE49-F238E27FC236}">
                <a16:creationId xmlns:a16="http://schemas.microsoft.com/office/drawing/2014/main" id="{FD3E2A0B-E0F4-3547-8435-F4E06E9BCFBA}"/>
              </a:ext>
            </a:extLst>
          </p:cNvPr>
          <p:cNvSpPr>
            <a:spLocks noGrp="1"/>
          </p:cNvSpPr>
          <p:nvPr>
            <p:ph type="body" idx="1"/>
          </p:nvPr>
        </p:nvSpPr>
        <p:spPr>
          <a:xfrm>
            <a:off x="6590662" y="5537664"/>
            <a:ext cx="4805691" cy="838831"/>
          </a:xfrm>
        </p:spPr>
        <p:txBody>
          <a:bodyPr vert="horz" lIns="91440" tIns="45720" rIns="91440" bIns="45720" rtlCol="0" anchor="b">
            <a:normAutofit/>
          </a:bodyPr>
          <a:lstStyle/>
          <a:p>
            <a:r>
              <a:rPr lang="en-US" sz="1800" kern="1200" dirty="0">
                <a:solidFill>
                  <a:srgbClr val="000000"/>
                </a:solidFill>
                <a:latin typeface="+mn-lt"/>
                <a:ea typeface="+mn-ea"/>
                <a:cs typeface="+mn-cs"/>
              </a:rPr>
              <a:t>Meet Basic Needs</a:t>
            </a:r>
          </a:p>
          <a:p>
            <a:r>
              <a:rPr lang="en-US" sz="1800" kern="1200" dirty="0">
                <a:solidFill>
                  <a:srgbClr val="000000"/>
                </a:solidFill>
                <a:latin typeface="+mn-lt"/>
                <a:ea typeface="+mn-ea"/>
                <a:cs typeface="+mn-cs"/>
              </a:rPr>
              <a:t>Encourage Flexible Expectations</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Handshake">
            <a:extLst>
              <a:ext uri="{FF2B5EF4-FFF2-40B4-BE49-F238E27FC236}">
                <a16:creationId xmlns:a16="http://schemas.microsoft.com/office/drawing/2014/main" id="{AAF562AA-0517-4972-8F82-B1F27E46B9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689059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10D99E-EB07-6F4E-B8BD-48DE1A749276}"/>
              </a:ext>
            </a:extLst>
          </p:cNvPr>
          <p:cNvSpPr>
            <a:spLocks noGrp="1"/>
          </p:cNvSpPr>
          <p:nvPr>
            <p:ph type="title"/>
          </p:nvPr>
        </p:nvSpPr>
        <p:spPr>
          <a:xfrm>
            <a:off x="643467" y="321734"/>
            <a:ext cx="10905066" cy="1135737"/>
          </a:xfrm>
        </p:spPr>
        <p:txBody>
          <a:bodyPr>
            <a:normAutofit/>
          </a:bodyPr>
          <a:lstStyle/>
          <a:p>
            <a:r>
              <a:rPr lang="en-US" dirty="0"/>
              <a:t>Reduce Stressors: Meet Basic Needs</a:t>
            </a:r>
          </a:p>
        </p:txBody>
      </p:sp>
      <p:sp>
        <p:nvSpPr>
          <p:cNvPr id="3" name="Content Placeholder 2">
            <a:extLst>
              <a:ext uri="{FF2B5EF4-FFF2-40B4-BE49-F238E27FC236}">
                <a16:creationId xmlns:a16="http://schemas.microsoft.com/office/drawing/2014/main" id="{6B1CB8F7-8DFF-BC41-AC42-5836A84BE0A6}"/>
              </a:ext>
            </a:extLst>
          </p:cNvPr>
          <p:cNvSpPr>
            <a:spLocks noGrp="1"/>
          </p:cNvSpPr>
          <p:nvPr>
            <p:ph idx="1"/>
          </p:nvPr>
        </p:nvSpPr>
        <p:spPr>
          <a:xfrm>
            <a:off x="560339" y="1679072"/>
            <a:ext cx="11548533" cy="4393982"/>
          </a:xfrm>
        </p:spPr>
        <p:txBody>
          <a:bodyPr>
            <a:noAutofit/>
          </a:bodyPr>
          <a:lstStyle/>
          <a:p>
            <a:r>
              <a:rPr lang="en-US" sz="2400" b="1" dirty="0"/>
              <a:t>Must start with basics: food, housing, health care, access to technology</a:t>
            </a:r>
          </a:p>
          <a:p>
            <a:pPr lvl="1"/>
            <a:r>
              <a:rPr lang="en-US" dirty="0"/>
              <a:t>Assess student and staff member needs related to these issues </a:t>
            </a:r>
          </a:p>
          <a:p>
            <a:pPr lvl="1"/>
            <a:r>
              <a:rPr lang="en-US" dirty="0"/>
              <a:t>Work with campus teams to increase access and stability</a:t>
            </a:r>
          </a:p>
          <a:p>
            <a:pPr marL="914400" lvl="2" indent="0">
              <a:lnSpc>
                <a:spcPct val="150000"/>
              </a:lnSpc>
              <a:buNone/>
            </a:pPr>
            <a:r>
              <a:rPr lang="en-US" sz="2400" dirty="0"/>
              <a:t>	Can devices, </a:t>
            </a:r>
            <a:r>
              <a:rPr lang="en-US" sz="2400" dirty="0" err="1"/>
              <a:t>WiFi</a:t>
            </a:r>
            <a:r>
              <a:rPr lang="en-US" sz="2400" dirty="0"/>
              <a:t>, more tech support be provided? </a:t>
            </a:r>
          </a:p>
          <a:p>
            <a:pPr marL="914400" lvl="2" indent="0">
              <a:lnSpc>
                <a:spcPct val="150000"/>
              </a:lnSpc>
              <a:buNone/>
            </a:pPr>
            <a:r>
              <a:rPr lang="en-US" sz="2400" dirty="0"/>
              <a:t>	Can the meal plan be subsidized? </a:t>
            </a:r>
          </a:p>
          <a:p>
            <a:pPr marL="914400" lvl="2" indent="0">
              <a:lnSpc>
                <a:spcPct val="150000"/>
              </a:lnSpc>
              <a:buNone/>
            </a:pPr>
            <a:r>
              <a:rPr lang="en-US" sz="2400" dirty="0"/>
              <a:t>	Can housing be provided for additional students?</a:t>
            </a:r>
          </a:p>
          <a:p>
            <a:pPr marL="914400" lvl="2" indent="0">
              <a:lnSpc>
                <a:spcPct val="150000"/>
              </a:lnSpc>
              <a:buNone/>
            </a:pPr>
            <a:r>
              <a:rPr lang="en-US" sz="2400" dirty="0"/>
              <a:t>	Can access to COVID-19 testing or other health care needs be supported?</a:t>
            </a:r>
          </a:p>
          <a:p>
            <a:pPr lvl="1"/>
            <a:r>
              <a:rPr lang="en-US" dirty="0"/>
              <a:t>Provide relevant support agencies if University is not able to assist with these needs</a:t>
            </a:r>
          </a:p>
          <a:p>
            <a:pPr lvl="1"/>
            <a:r>
              <a:rPr lang="en-US" dirty="0"/>
              <a:t>Engage with community to identify and access resources</a:t>
            </a:r>
          </a:p>
          <a:p>
            <a:pPr marL="457200" lvl="1" indent="0">
              <a:buNone/>
            </a:pP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Wireless router">
            <a:extLst>
              <a:ext uri="{FF2B5EF4-FFF2-40B4-BE49-F238E27FC236}">
                <a16:creationId xmlns:a16="http://schemas.microsoft.com/office/drawing/2014/main" id="{981015C9-877C-F14D-A43F-FBDB47B2AA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76368" y="2933498"/>
            <a:ext cx="451197" cy="451197"/>
          </a:xfrm>
          <a:prstGeom prst="rect">
            <a:avLst/>
          </a:prstGeom>
        </p:spPr>
      </p:pic>
      <p:pic>
        <p:nvPicPr>
          <p:cNvPr id="13" name="Graphic 12" descr="Burger and drink">
            <a:extLst>
              <a:ext uri="{FF2B5EF4-FFF2-40B4-BE49-F238E27FC236}">
                <a16:creationId xmlns:a16="http://schemas.microsoft.com/office/drawing/2014/main" id="{57E7A644-1C01-1C4B-8228-D5F60BC0B4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76368" y="3552948"/>
            <a:ext cx="451197" cy="451197"/>
          </a:xfrm>
          <a:prstGeom prst="rect">
            <a:avLst/>
          </a:prstGeom>
        </p:spPr>
      </p:pic>
      <p:pic>
        <p:nvPicPr>
          <p:cNvPr id="17" name="Graphic 16" descr="Home">
            <a:extLst>
              <a:ext uri="{FF2B5EF4-FFF2-40B4-BE49-F238E27FC236}">
                <a16:creationId xmlns:a16="http://schemas.microsoft.com/office/drawing/2014/main" id="{D45779F6-FD9D-034E-8904-CD5F1E22A6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76368" y="4183989"/>
            <a:ext cx="451197" cy="451197"/>
          </a:xfrm>
          <a:prstGeom prst="rect">
            <a:avLst/>
          </a:prstGeom>
        </p:spPr>
      </p:pic>
      <p:pic>
        <p:nvPicPr>
          <p:cNvPr id="19" name="Graphic 18" descr="Stethoscope">
            <a:extLst>
              <a:ext uri="{FF2B5EF4-FFF2-40B4-BE49-F238E27FC236}">
                <a16:creationId xmlns:a16="http://schemas.microsoft.com/office/drawing/2014/main" id="{E91A8E9F-FE97-EA44-8D12-56F4B14F99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76368" y="4735119"/>
            <a:ext cx="451197" cy="451197"/>
          </a:xfrm>
          <a:prstGeom prst="rect">
            <a:avLst/>
          </a:prstGeom>
        </p:spPr>
      </p:pic>
    </p:spTree>
    <p:extLst>
      <p:ext uri="{BB962C8B-B14F-4D97-AF65-F5344CB8AC3E}">
        <p14:creationId xmlns:p14="http://schemas.microsoft.com/office/powerpoint/2010/main" val="2801804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C681-9A6D-7B47-AF8D-94ACB6D11719}"/>
              </a:ext>
            </a:extLst>
          </p:cNvPr>
          <p:cNvSpPr>
            <a:spLocks noGrp="1"/>
          </p:cNvSpPr>
          <p:nvPr>
            <p:ph type="title"/>
          </p:nvPr>
        </p:nvSpPr>
        <p:spPr/>
        <p:txBody>
          <a:bodyPr/>
          <a:lstStyle/>
          <a:p>
            <a:r>
              <a:rPr lang="en-US" dirty="0"/>
              <a:t>Reduce Stressors: Flexible Expectations</a:t>
            </a:r>
          </a:p>
        </p:txBody>
      </p:sp>
      <p:graphicFrame>
        <p:nvGraphicFramePr>
          <p:cNvPr id="4" name="Diagram 3">
            <a:extLst>
              <a:ext uri="{FF2B5EF4-FFF2-40B4-BE49-F238E27FC236}">
                <a16:creationId xmlns:a16="http://schemas.microsoft.com/office/drawing/2014/main" id="{F4D98DC5-E273-3A4F-A50D-1CAEAC5C64F1}"/>
              </a:ext>
            </a:extLst>
          </p:cNvPr>
          <p:cNvGraphicFramePr/>
          <p:nvPr>
            <p:extLst>
              <p:ext uri="{D42A27DB-BD31-4B8C-83A1-F6EECF244321}">
                <p14:modId xmlns:p14="http://schemas.microsoft.com/office/powerpoint/2010/main" val="800402692"/>
              </p:ext>
            </p:extLst>
          </p:nvPr>
        </p:nvGraphicFramePr>
        <p:xfrm>
          <a:off x="838200" y="1981609"/>
          <a:ext cx="10718800" cy="4039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9768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212F559-09EB-1743-A777-F13B6EB8A113}"/>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100" kern="1200">
                <a:solidFill>
                  <a:srgbClr val="000000"/>
                </a:solidFill>
                <a:latin typeface="+mj-lt"/>
                <a:ea typeface="+mj-ea"/>
                <a:cs typeface="+mj-cs"/>
              </a:rPr>
              <a:t>Step 4: Build Resources</a:t>
            </a:r>
          </a:p>
        </p:txBody>
      </p:sp>
      <p:sp>
        <p:nvSpPr>
          <p:cNvPr id="3" name="Text Placeholder 2">
            <a:extLst>
              <a:ext uri="{FF2B5EF4-FFF2-40B4-BE49-F238E27FC236}">
                <a16:creationId xmlns:a16="http://schemas.microsoft.com/office/drawing/2014/main" id="{49D8AD95-BAFB-B842-8305-73FF11AA5599}"/>
              </a:ext>
            </a:extLst>
          </p:cNvPr>
          <p:cNvSpPr>
            <a:spLocks noGrp="1"/>
          </p:cNvSpPr>
          <p:nvPr>
            <p:ph type="body" idx="1"/>
          </p:nvPr>
        </p:nvSpPr>
        <p:spPr>
          <a:xfrm>
            <a:off x="6590662" y="5564947"/>
            <a:ext cx="4805691" cy="838831"/>
          </a:xfrm>
        </p:spPr>
        <p:txBody>
          <a:bodyPr vert="horz" lIns="91440" tIns="45720" rIns="91440" bIns="45720" rtlCol="0" anchor="b">
            <a:normAutofit/>
          </a:bodyPr>
          <a:lstStyle/>
          <a:p>
            <a:r>
              <a:rPr lang="en-US" sz="1800" kern="1200" dirty="0">
                <a:solidFill>
                  <a:srgbClr val="000000"/>
                </a:solidFill>
                <a:latin typeface="+mn-lt"/>
                <a:ea typeface="+mn-ea"/>
                <a:cs typeface="+mn-cs"/>
              </a:rPr>
              <a:t>Build Supportive Relationships</a:t>
            </a:r>
          </a:p>
          <a:p>
            <a:r>
              <a:rPr lang="en-US" sz="1800" kern="1200" dirty="0">
                <a:solidFill>
                  <a:srgbClr val="000000"/>
                </a:solidFill>
                <a:latin typeface="+mn-lt"/>
                <a:ea typeface="+mn-ea"/>
                <a:cs typeface="+mn-cs"/>
              </a:rPr>
              <a:t>Encourage Healthy Coping</a:t>
            </a:r>
          </a:p>
        </p:txBody>
      </p:sp>
      <p:sp>
        <p:nvSpPr>
          <p:cNvPr id="2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Muscular arm">
            <a:extLst>
              <a:ext uri="{FF2B5EF4-FFF2-40B4-BE49-F238E27FC236}">
                <a16:creationId xmlns:a16="http://schemas.microsoft.com/office/drawing/2014/main" id="{956C329A-0BB7-434E-9A83-63BC3536A3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966275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02C27-9FFA-164A-9312-DF3781E97876}"/>
              </a:ext>
            </a:extLst>
          </p:cNvPr>
          <p:cNvSpPr>
            <a:spLocks noGrp="1"/>
          </p:cNvSpPr>
          <p:nvPr>
            <p:ph type="title"/>
          </p:nvPr>
        </p:nvSpPr>
        <p:spPr>
          <a:xfrm>
            <a:off x="649224" y="629266"/>
            <a:ext cx="5102351" cy="1676603"/>
          </a:xfrm>
        </p:spPr>
        <p:txBody>
          <a:bodyPr>
            <a:normAutofit/>
          </a:bodyPr>
          <a:lstStyle/>
          <a:p>
            <a:r>
              <a:rPr lang="en-US" sz="3700"/>
              <a:t>Build Resources: Supportive Relationships</a:t>
            </a:r>
          </a:p>
        </p:txBody>
      </p:sp>
      <p:sp>
        <p:nvSpPr>
          <p:cNvPr id="8" name="Content Placeholder 7">
            <a:extLst>
              <a:ext uri="{FF2B5EF4-FFF2-40B4-BE49-F238E27FC236}">
                <a16:creationId xmlns:a16="http://schemas.microsoft.com/office/drawing/2014/main" id="{F90FD931-3D19-8348-AB11-21DB655869CD}"/>
              </a:ext>
            </a:extLst>
          </p:cNvPr>
          <p:cNvSpPr>
            <a:spLocks noGrp="1"/>
          </p:cNvSpPr>
          <p:nvPr>
            <p:ph idx="1"/>
          </p:nvPr>
        </p:nvSpPr>
        <p:spPr>
          <a:xfrm>
            <a:off x="513588" y="2305869"/>
            <a:ext cx="5580888" cy="3785419"/>
          </a:xfrm>
        </p:spPr>
        <p:txBody>
          <a:bodyPr>
            <a:normAutofit/>
          </a:bodyPr>
          <a:lstStyle/>
          <a:p>
            <a:pPr marL="0" indent="0">
              <a:buNone/>
            </a:pPr>
            <a:r>
              <a:rPr lang="en-US" sz="2500" b="1" dirty="0"/>
              <a:t>Consider ways to safely open large gathering places on campus (library, student center, arenas)</a:t>
            </a:r>
          </a:p>
          <a:p>
            <a:pPr lvl="1"/>
            <a:r>
              <a:rPr lang="en-US" sz="2900" dirty="0"/>
              <a:t>Increase use of outdoor space</a:t>
            </a:r>
          </a:p>
          <a:p>
            <a:pPr lvl="1"/>
            <a:r>
              <a:rPr lang="en-US" sz="2900" dirty="0"/>
              <a:t>Require masks</a:t>
            </a:r>
          </a:p>
          <a:p>
            <a:pPr lvl="1"/>
            <a:r>
              <a:rPr lang="en-US" sz="2900" dirty="0"/>
              <a:t>Include signage for social distancing</a:t>
            </a:r>
          </a:p>
          <a:p>
            <a:pPr lvl="1"/>
            <a:r>
              <a:rPr lang="en-US" sz="2900" dirty="0"/>
              <a:t>Identify monitoring system for safety</a:t>
            </a:r>
          </a:p>
          <a:p>
            <a:pPr lvl="2"/>
            <a:endParaRPr lang="en-US" sz="2500" dirty="0"/>
          </a:p>
          <a:p>
            <a:pPr marL="0" indent="0">
              <a:buNone/>
            </a:pPr>
            <a:endParaRPr lang="en-US" sz="2500" dirty="0"/>
          </a:p>
        </p:txBody>
      </p:sp>
      <p:sp>
        <p:nvSpPr>
          <p:cNvPr id="60" name="Rectangle 49">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112" y="0"/>
            <a:ext cx="59618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484633"/>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Dance">
            <a:extLst>
              <a:ext uri="{FF2B5EF4-FFF2-40B4-BE49-F238E27FC236}">
                <a16:creationId xmlns:a16="http://schemas.microsoft.com/office/drawing/2014/main" id="{A7F1A61D-7B97-4749-BA0F-E911113027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01000" y="694945"/>
            <a:ext cx="2322576" cy="2322576"/>
          </a:xfrm>
          <a:prstGeom prst="rect">
            <a:avLst/>
          </a:prstGeom>
        </p:spPr>
      </p:pic>
      <p:sp>
        <p:nvSpPr>
          <p:cNvPr id="54"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3511296"/>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78A6513-0C7B-974B-B094-592751C9324E}"/>
              </a:ext>
            </a:extLst>
          </p:cNvPr>
          <p:cNvPicPr>
            <a:picLocks noChangeAspect="1"/>
          </p:cNvPicPr>
          <p:nvPr/>
        </p:nvPicPr>
        <p:blipFill>
          <a:blip r:embed="rId5"/>
          <a:stretch>
            <a:fillRect/>
          </a:stretch>
        </p:blipFill>
        <p:spPr>
          <a:xfrm>
            <a:off x="8001000" y="3721608"/>
            <a:ext cx="2322576" cy="2322576"/>
          </a:xfrm>
          <a:prstGeom prst="rect">
            <a:avLst/>
          </a:prstGeom>
          <a:effectLst/>
        </p:spPr>
      </p:pic>
    </p:spTree>
    <p:extLst>
      <p:ext uri="{BB962C8B-B14F-4D97-AF65-F5344CB8AC3E}">
        <p14:creationId xmlns:p14="http://schemas.microsoft.com/office/powerpoint/2010/main" val="359312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202C27-9FFA-164A-9312-DF3781E97876}"/>
              </a:ext>
            </a:extLst>
          </p:cNvPr>
          <p:cNvSpPr>
            <a:spLocks noGrp="1"/>
          </p:cNvSpPr>
          <p:nvPr>
            <p:ph type="title"/>
          </p:nvPr>
        </p:nvSpPr>
        <p:spPr>
          <a:xfrm>
            <a:off x="838200" y="556337"/>
            <a:ext cx="6797405" cy="1651404"/>
          </a:xfrm>
        </p:spPr>
        <p:txBody>
          <a:bodyPr>
            <a:normAutofit/>
          </a:bodyPr>
          <a:lstStyle/>
          <a:p>
            <a:r>
              <a:rPr lang="en-US" sz="4000"/>
              <a:t>Build Resources: Supportive Relationships</a:t>
            </a:r>
          </a:p>
        </p:txBody>
      </p:sp>
      <p:sp>
        <p:nvSpPr>
          <p:cNvPr id="8" name="Content Placeholder 7">
            <a:extLst>
              <a:ext uri="{FF2B5EF4-FFF2-40B4-BE49-F238E27FC236}">
                <a16:creationId xmlns:a16="http://schemas.microsoft.com/office/drawing/2014/main" id="{F90FD931-3D19-8348-AB11-21DB655869CD}"/>
              </a:ext>
            </a:extLst>
          </p:cNvPr>
          <p:cNvSpPr>
            <a:spLocks noGrp="1"/>
          </p:cNvSpPr>
          <p:nvPr>
            <p:ph idx="1"/>
          </p:nvPr>
        </p:nvSpPr>
        <p:spPr>
          <a:xfrm>
            <a:off x="838200" y="2207741"/>
            <a:ext cx="7338646" cy="3719384"/>
          </a:xfrm>
        </p:spPr>
        <p:txBody>
          <a:bodyPr>
            <a:noAutofit/>
          </a:bodyPr>
          <a:lstStyle/>
          <a:p>
            <a:pPr marL="0" indent="0">
              <a:buNone/>
            </a:pPr>
            <a:r>
              <a:rPr lang="en-US" sz="2200" b="1" dirty="0"/>
              <a:t>Promote School Spirit &amp; Connectedness </a:t>
            </a:r>
          </a:p>
          <a:p>
            <a:pPr marL="0" indent="0">
              <a:buNone/>
            </a:pPr>
            <a:r>
              <a:rPr lang="en-US" sz="2200" b="1" dirty="0"/>
              <a:t>(with Office of Student Activities)</a:t>
            </a:r>
          </a:p>
          <a:p>
            <a:pPr lvl="1"/>
            <a:r>
              <a:rPr lang="en-US" sz="2000" dirty="0"/>
              <a:t>Develop and distribute school “gear”</a:t>
            </a:r>
          </a:p>
          <a:p>
            <a:pPr lvl="1"/>
            <a:r>
              <a:rPr lang="en-US" sz="2000" dirty="0"/>
              <a:t>Encourage virtual “watch parties” for school sports and other events</a:t>
            </a:r>
          </a:p>
          <a:p>
            <a:pPr lvl="1"/>
            <a:r>
              <a:rPr lang="en-US" sz="2000" dirty="0"/>
              <a:t>Build Events Calendar with in-person and/or virtual social events (e.g., watching scary movie for Halloween; outdoor or virtual comedy night; hiking)</a:t>
            </a:r>
          </a:p>
          <a:p>
            <a:pPr lvl="1"/>
            <a:r>
              <a:rPr lang="en-US" sz="2000" dirty="0"/>
              <a:t>Use social media to promote and celebrate events and milestones, spotlight individual students or student groups, etc. </a:t>
            </a:r>
          </a:p>
          <a:p>
            <a:pPr lvl="1"/>
            <a:r>
              <a:rPr lang="en-US" sz="2000" dirty="0"/>
              <a:t>Encourage clubs and other extracurriculars to meet virtually</a:t>
            </a:r>
          </a:p>
          <a:p>
            <a:pPr lvl="2"/>
            <a:endParaRPr lang="en-US" dirty="0"/>
          </a:p>
          <a:p>
            <a:pPr marL="0" indent="0">
              <a:buNone/>
            </a:pPr>
            <a:endParaRPr lang="en-US" sz="2000" dirty="0"/>
          </a:p>
        </p:txBody>
      </p:sp>
      <p:pic>
        <p:nvPicPr>
          <p:cNvPr id="16" name="Picture 15">
            <a:extLst>
              <a:ext uri="{FF2B5EF4-FFF2-40B4-BE49-F238E27FC236}">
                <a16:creationId xmlns:a16="http://schemas.microsoft.com/office/drawing/2014/main" id="{959D9AC9-1B40-214B-9CD7-16F830E917D5}"/>
              </a:ext>
            </a:extLst>
          </p:cNvPr>
          <p:cNvPicPr>
            <a:picLocks noChangeAspect="1"/>
          </p:cNvPicPr>
          <p:nvPr/>
        </p:nvPicPr>
        <p:blipFill>
          <a:blip r:embed="rId3"/>
          <a:stretch>
            <a:fillRect/>
          </a:stretch>
        </p:blipFill>
        <p:spPr>
          <a:xfrm>
            <a:off x="8432318" y="168168"/>
            <a:ext cx="3126099" cy="3168155"/>
          </a:xfrm>
          <a:prstGeom prst="rect">
            <a:avLst/>
          </a:prstGeom>
        </p:spPr>
      </p:pic>
      <p:pic>
        <p:nvPicPr>
          <p:cNvPr id="15" name="Picture 14">
            <a:extLst>
              <a:ext uri="{FF2B5EF4-FFF2-40B4-BE49-F238E27FC236}">
                <a16:creationId xmlns:a16="http://schemas.microsoft.com/office/drawing/2014/main" id="{3D757D1C-C080-F647-8040-512654D093C2}"/>
              </a:ext>
            </a:extLst>
          </p:cNvPr>
          <p:cNvPicPr>
            <a:picLocks noChangeAspect="1"/>
          </p:cNvPicPr>
          <p:nvPr/>
        </p:nvPicPr>
        <p:blipFill>
          <a:blip r:embed="rId4"/>
          <a:stretch>
            <a:fillRect/>
          </a:stretch>
        </p:blipFill>
        <p:spPr>
          <a:xfrm>
            <a:off x="8588402" y="3504492"/>
            <a:ext cx="2813930" cy="2813930"/>
          </a:xfrm>
          <a:prstGeom prst="rect">
            <a:avLst/>
          </a:prstGeom>
        </p:spPr>
      </p:pic>
    </p:spTree>
    <p:extLst>
      <p:ext uri="{BB962C8B-B14F-4D97-AF65-F5344CB8AC3E}">
        <p14:creationId xmlns:p14="http://schemas.microsoft.com/office/powerpoint/2010/main" val="336924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6EF86-84C8-324B-A428-8C1A5404F7BF}"/>
              </a:ext>
            </a:extLst>
          </p:cNvPr>
          <p:cNvSpPr>
            <a:spLocks noGrp="1"/>
          </p:cNvSpPr>
          <p:nvPr>
            <p:ph type="title"/>
          </p:nvPr>
        </p:nvSpPr>
        <p:spPr>
          <a:xfrm>
            <a:off x="871442" y="685800"/>
            <a:ext cx="4642254" cy="1474666"/>
          </a:xfrm>
        </p:spPr>
        <p:txBody>
          <a:bodyPr vert="horz" lIns="91440" tIns="45720" rIns="91440" bIns="45720" rtlCol="0" anchor="b">
            <a:normAutofit/>
          </a:bodyPr>
          <a:lstStyle/>
          <a:p>
            <a:pPr algn="ctr"/>
            <a:r>
              <a:rPr lang="en-US" sz="3200" b="1" kern="1200" dirty="0">
                <a:solidFill>
                  <a:srgbClr val="595959"/>
                </a:solidFill>
                <a:latin typeface="+mj-lt"/>
                <a:ea typeface="+mj-ea"/>
                <a:cs typeface="+mj-cs"/>
              </a:rPr>
              <a:t>COVID-19: </a:t>
            </a:r>
            <a:br>
              <a:rPr lang="en-US" sz="3200" b="1" kern="1200" dirty="0">
                <a:solidFill>
                  <a:srgbClr val="595959"/>
                </a:solidFill>
                <a:latin typeface="+mj-lt"/>
                <a:ea typeface="+mj-ea"/>
                <a:cs typeface="+mj-cs"/>
              </a:rPr>
            </a:br>
            <a:r>
              <a:rPr lang="en-US" sz="3200" b="1" kern="1200" dirty="0">
                <a:solidFill>
                  <a:srgbClr val="595959"/>
                </a:solidFill>
                <a:latin typeface="+mj-lt"/>
                <a:ea typeface="+mj-ea"/>
                <a:cs typeface="+mj-cs"/>
              </a:rPr>
              <a:t>An unprecedented &amp; </a:t>
            </a:r>
            <a:r>
              <a:rPr lang="en-US" sz="3200" b="1" dirty="0">
                <a:solidFill>
                  <a:srgbClr val="595959"/>
                </a:solidFill>
              </a:rPr>
              <a:t>unrelenting</a:t>
            </a:r>
            <a:r>
              <a:rPr lang="en-US" sz="3200" b="1" kern="1200" dirty="0">
                <a:solidFill>
                  <a:srgbClr val="595959"/>
                </a:solidFill>
                <a:latin typeface="+mj-lt"/>
                <a:ea typeface="+mj-ea"/>
                <a:cs typeface="+mj-cs"/>
              </a:rPr>
              <a:t> disaster</a:t>
            </a:r>
          </a:p>
        </p:txBody>
      </p:sp>
      <p:sp>
        <p:nvSpPr>
          <p:cNvPr id="2" name="Rectangle 1">
            <a:extLst>
              <a:ext uri="{FF2B5EF4-FFF2-40B4-BE49-F238E27FC236}">
                <a16:creationId xmlns:a16="http://schemas.microsoft.com/office/drawing/2014/main" id="{0E17A2F3-F444-9647-99AA-089DB05C0504}"/>
              </a:ext>
            </a:extLst>
          </p:cNvPr>
          <p:cNvSpPr/>
          <p:nvPr/>
        </p:nvSpPr>
        <p:spPr>
          <a:xfrm>
            <a:off x="871442" y="2447337"/>
            <a:ext cx="4353116" cy="3770434"/>
          </a:xfrm>
          <a:prstGeom prst="rect">
            <a:avLst/>
          </a:prstGeom>
        </p:spPr>
        <p:txBody>
          <a:bodyPr vert="horz" lIns="91440" tIns="45720" rIns="91440" bIns="45720" rtlCol="0" anchor="t">
            <a:normAutofit/>
          </a:bodyPr>
          <a:lstStyle/>
          <a:p>
            <a:pPr>
              <a:lnSpc>
                <a:spcPct val="90000"/>
              </a:lnSpc>
              <a:spcAft>
                <a:spcPts val="600"/>
              </a:spcAft>
            </a:pPr>
            <a:r>
              <a:rPr lang="en-US" dirty="0">
                <a:solidFill>
                  <a:srgbClr val="595959"/>
                </a:solidFill>
              </a:rPr>
              <a:t>Features of pandemics as distinct phenomena:</a:t>
            </a:r>
          </a:p>
          <a:p>
            <a:pPr marL="285750" indent="-228600">
              <a:lnSpc>
                <a:spcPct val="90000"/>
              </a:lnSpc>
              <a:spcAft>
                <a:spcPts val="600"/>
              </a:spcAft>
              <a:buFont typeface="Arial" panose="020B0604020202020204" pitchFamily="34" charset="0"/>
              <a:buChar char="•"/>
            </a:pPr>
            <a:endParaRPr lang="en-US" dirty="0">
              <a:solidFill>
                <a:srgbClr val="595959"/>
              </a:solidFill>
            </a:endParaRPr>
          </a:p>
          <a:p>
            <a:pPr marL="285750" indent="-228600">
              <a:lnSpc>
                <a:spcPct val="90000"/>
              </a:lnSpc>
              <a:spcAft>
                <a:spcPts val="600"/>
              </a:spcAft>
              <a:buFont typeface="Arial" panose="020B0604020202020204" pitchFamily="34" charset="0"/>
              <a:buChar char="•"/>
            </a:pPr>
            <a:r>
              <a:rPr lang="en-US" dirty="0">
                <a:solidFill>
                  <a:srgbClr val="595959"/>
                </a:solidFill>
              </a:rPr>
              <a:t>Novelty, unfamiliar, mysterious</a:t>
            </a:r>
          </a:p>
          <a:p>
            <a:pPr marL="285750" indent="-228600">
              <a:lnSpc>
                <a:spcPct val="90000"/>
              </a:lnSpc>
              <a:spcAft>
                <a:spcPts val="600"/>
              </a:spcAft>
              <a:buFont typeface="Arial" panose="020B0604020202020204" pitchFamily="34" charset="0"/>
              <a:buChar char="•"/>
            </a:pPr>
            <a:r>
              <a:rPr lang="en-US" dirty="0">
                <a:solidFill>
                  <a:srgbClr val="595959"/>
                </a:solidFill>
              </a:rPr>
              <a:t>Potential for isolation and quarantine</a:t>
            </a:r>
          </a:p>
          <a:p>
            <a:pPr marL="285750" indent="-228600">
              <a:lnSpc>
                <a:spcPct val="90000"/>
              </a:lnSpc>
              <a:spcAft>
                <a:spcPts val="600"/>
              </a:spcAft>
              <a:buFont typeface="Arial" panose="020B0604020202020204" pitchFamily="34" charset="0"/>
              <a:buChar char="•"/>
            </a:pPr>
            <a:r>
              <a:rPr lang="en-US" dirty="0">
                <a:solidFill>
                  <a:srgbClr val="595959"/>
                </a:solidFill>
              </a:rPr>
              <a:t>Shortages and scarcity (e.g., PPE supplies)</a:t>
            </a:r>
          </a:p>
          <a:p>
            <a:pPr marL="285750" indent="-228600">
              <a:lnSpc>
                <a:spcPct val="90000"/>
              </a:lnSpc>
              <a:spcAft>
                <a:spcPts val="600"/>
              </a:spcAft>
              <a:buFont typeface="Arial" panose="020B0604020202020204" pitchFamily="34" charset="0"/>
              <a:buChar char="•"/>
            </a:pPr>
            <a:r>
              <a:rPr lang="en-US" dirty="0">
                <a:solidFill>
                  <a:srgbClr val="595959"/>
                </a:solidFill>
              </a:rPr>
              <a:t>Misinformation rapidly spread</a:t>
            </a:r>
          </a:p>
          <a:p>
            <a:pPr marL="285750" indent="-228600">
              <a:lnSpc>
                <a:spcPct val="90000"/>
              </a:lnSpc>
              <a:spcAft>
                <a:spcPts val="600"/>
              </a:spcAft>
              <a:buFont typeface="Arial" panose="020B0604020202020204" pitchFamily="34" charset="0"/>
              <a:buChar char="•"/>
            </a:pPr>
            <a:r>
              <a:rPr lang="en-US" dirty="0">
                <a:solidFill>
                  <a:srgbClr val="595959"/>
                </a:solidFill>
              </a:rPr>
              <a:t>Anger and scapegoating</a:t>
            </a:r>
          </a:p>
          <a:p>
            <a:pPr marL="285750" indent="-228600">
              <a:lnSpc>
                <a:spcPct val="90000"/>
              </a:lnSpc>
              <a:spcAft>
                <a:spcPts val="600"/>
              </a:spcAft>
              <a:buFont typeface="Arial" panose="020B0604020202020204" pitchFamily="34" charset="0"/>
              <a:buChar char="•"/>
            </a:pPr>
            <a:r>
              <a:rPr lang="en-US" dirty="0">
                <a:solidFill>
                  <a:srgbClr val="595959"/>
                </a:solidFill>
              </a:rPr>
              <a:t>Fear and uncertainty</a:t>
            </a:r>
          </a:p>
          <a:p>
            <a:pPr marL="285750" indent="-228600">
              <a:lnSpc>
                <a:spcPct val="90000"/>
              </a:lnSpc>
              <a:spcAft>
                <a:spcPts val="600"/>
              </a:spcAft>
              <a:buFont typeface="Arial" panose="020B0604020202020204" pitchFamily="34" charset="0"/>
              <a:buChar char="•"/>
            </a:pPr>
            <a:endParaRPr lang="en-US" sz="1400" dirty="0">
              <a:solidFill>
                <a:srgbClr val="595959"/>
              </a:solidFill>
            </a:endParaRPr>
          </a:p>
          <a:p>
            <a:pPr marL="57150">
              <a:lnSpc>
                <a:spcPct val="90000"/>
              </a:lnSpc>
              <a:spcAft>
                <a:spcPts val="600"/>
              </a:spcAft>
            </a:pPr>
            <a:r>
              <a:rPr lang="en-US" sz="1400" dirty="0">
                <a:solidFill>
                  <a:srgbClr val="595959"/>
                </a:solidFill>
              </a:rPr>
              <a:t>From - </a:t>
            </a:r>
            <a:r>
              <a:rPr lang="en-US" sz="1400" dirty="0" err="1">
                <a:solidFill>
                  <a:srgbClr val="595959"/>
                </a:solidFill>
              </a:rPr>
              <a:t>Morganstein</a:t>
            </a:r>
            <a:r>
              <a:rPr lang="en-US" sz="1400" dirty="0">
                <a:solidFill>
                  <a:srgbClr val="595959"/>
                </a:solidFill>
              </a:rPr>
              <a:t> et al (2017). Pandemics: Health Care Emergencies. In Textbook of Disaster Psychiatry (2</a:t>
            </a:r>
            <a:r>
              <a:rPr lang="en-US" sz="1400" baseline="30000" dirty="0">
                <a:solidFill>
                  <a:srgbClr val="595959"/>
                </a:solidFill>
              </a:rPr>
              <a:t>nd</a:t>
            </a:r>
            <a:r>
              <a:rPr lang="en-US" sz="1400" dirty="0">
                <a:solidFill>
                  <a:srgbClr val="595959"/>
                </a:solidFill>
              </a:rPr>
              <a:t> ed., pp 270 284. Cambridge University Press</a:t>
            </a:r>
          </a:p>
        </p:txBody>
      </p:sp>
      <p:pic>
        <p:nvPicPr>
          <p:cNvPr id="4" name="Picture 3"/>
          <p:cNvPicPr>
            <a:picLocks noChangeAspect="1"/>
          </p:cNvPicPr>
          <p:nvPr/>
        </p:nvPicPr>
        <p:blipFill>
          <a:blip r:embed="rId3"/>
          <a:stretch>
            <a:fillRect/>
          </a:stretch>
        </p:blipFill>
        <p:spPr>
          <a:xfrm>
            <a:off x="5513212" y="1023689"/>
            <a:ext cx="6551409" cy="4926945"/>
          </a:xfrm>
          <a:prstGeom prst="rect">
            <a:avLst/>
          </a:prstGeom>
        </p:spPr>
      </p:pic>
    </p:spTree>
    <p:extLst>
      <p:ext uri="{BB962C8B-B14F-4D97-AF65-F5344CB8AC3E}">
        <p14:creationId xmlns:p14="http://schemas.microsoft.com/office/powerpoint/2010/main" val="2406060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202C27-9FFA-164A-9312-DF3781E97876}"/>
              </a:ext>
            </a:extLst>
          </p:cNvPr>
          <p:cNvSpPr>
            <a:spLocks noGrp="1"/>
          </p:cNvSpPr>
          <p:nvPr>
            <p:ph type="title"/>
          </p:nvPr>
        </p:nvSpPr>
        <p:spPr>
          <a:xfrm>
            <a:off x="643467" y="321734"/>
            <a:ext cx="10804118" cy="1135737"/>
          </a:xfrm>
        </p:spPr>
        <p:txBody>
          <a:bodyPr>
            <a:noAutofit/>
          </a:bodyPr>
          <a:lstStyle/>
          <a:p>
            <a:r>
              <a:rPr lang="en-US" dirty="0"/>
              <a:t>Build Resources: Supportive Relationships</a:t>
            </a:r>
          </a:p>
        </p:txBody>
      </p:sp>
      <p:grpSp>
        <p:nvGrpSpPr>
          <p:cNvPr id="33" name="Group 32">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4" name="Isosceles Triangle 3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34">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Isosceles Triangle 3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EDA627A4-1376-9B40-9E33-C8C07B84A2F5}"/>
              </a:ext>
            </a:extLst>
          </p:cNvPr>
          <p:cNvSpPr txBox="1">
            <a:spLocks/>
          </p:cNvSpPr>
          <p:nvPr/>
        </p:nvSpPr>
        <p:spPr>
          <a:xfrm>
            <a:off x="1014060" y="1644970"/>
            <a:ext cx="9184366" cy="4865577"/>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nSpc>
                <a:spcPct val="90000"/>
              </a:lnSpc>
              <a:spcBef>
                <a:spcPts val="1800"/>
              </a:spcBef>
              <a:spcAft>
                <a:spcPts val="1800"/>
              </a:spcAft>
              <a:buClr>
                <a:srgbClr val="0077C8"/>
              </a:buClr>
              <a:buNone/>
            </a:pPr>
            <a:r>
              <a:rPr lang="en-US" sz="2800" dirty="0">
                <a:solidFill>
                  <a:srgbClr val="000000"/>
                </a:solidFill>
                <a:latin typeface="Calibri"/>
              </a:rPr>
              <a:t>How do you take care of your faculty &amp; college staff?</a:t>
            </a:r>
          </a:p>
          <a:p>
            <a:pPr marL="395288" indent="-395288">
              <a:lnSpc>
                <a:spcPct val="90000"/>
              </a:lnSpc>
              <a:spcBef>
                <a:spcPts val="600"/>
              </a:spcBef>
              <a:spcAft>
                <a:spcPts val="1800"/>
              </a:spcAft>
              <a:buClr>
                <a:srgbClr val="000000"/>
              </a:buClr>
            </a:pPr>
            <a:r>
              <a:rPr lang="en-US" sz="2800" dirty="0">
                <a:solidFill>
                  <a:srgbClr val="000000"/>
                </a:solidFill>
                <a:latin typeface="Calibri"/>
              </a:rPr>
              <a:t>Conduct periodic check-ins</a:t>
            </a:r>
          </a:p>
          <a:p>
            <a:pPr marL="914400" lvl="2" indent="-366713">
              <a:lnSpc>
                <a:spcPct val="90000"/>
              </a:lnSpc>
              <a:spcBef>
                <a:spcPts val="600"/>
              </a:spcBef>
              <a:spcAft>
                <a:spcPts val="1800"/>
              </a:spcAft>
              <a:buClr>
                <a:srgbClr val="000000"/>
              </a:buClr>
              <a:buFont typeface="Courier New" panose="02070309020205020404" pitchFamily="49" charset="0"/>
              <a:buChar char="o"/>
            </a:pPr>
            <a:r>
              <a:rPr lang="en-US" sz="2200" dirty="0">
                <a:solidFill>
                  <a:srgbClr val="000000"/>
                </a:solidFill>
                <a:latin typeface="Calibri"/>
              </a:rPr>
              <a:t>Ask how they’re feeling about the students, campus, continuing to telecommute, and/or managing home life</a:t>
            </a:r>
          </a:p>
          <a:p>
            <a:pPr marL="914400" lvl="2" indent="-366713">
              <a:lnSpc>
                <a:spcPct val="90000"/>
              </a:lnSpc>
              <a:spcBef>
                <a:spcPts val="600"/>
              </a:spcBef>
              <a:spcAft>
                <a:spcPts val="1800"/>
              </a:spcAft>
              <a:buClr>
                <a:srgbClr val="000000"/>
              </a:buClr>
              <a:buFont typeface="Courier New" panose="02070309020205020404" pitchFamily="49" charset="0"/>
              <a:buChar char="o"/>
            </a:pPr>
            <a:r>
              <a:rPr lang="en-US" sz="2200" dirty="0">
                <a:solidFill>
                  <a:srgbClr val="000000"/>
                </a:solidFill>
                <a:latin typeface="Calibri"/>
              </a:rPr>
              <a:t>If appropriate, offer college/university resources on child care, </a:t>
            </a:r>
            <a:r>
              <a:rPr lang="en-US" sz="2200" spc="-10" dirty="0">
                <a:solidFill>
                  <a:srgbClr val="000000"/>
                </a:solidFill>
                <a:latin typeface="Calibri"/>
              </a:rPr>
              <a:t>transportation and parking, HR contact or counseling</a:t>
            </a:r>
          </a:p>
          <a:p>
            <a:pPr marL="914400" lvl="2" indent="-366713">
              <a:lnSpc>
                <a:spcPct val="90000"/>
              </a:lnSpc>
              <a:spcBef>
                <a:spcPts val="600"/>
              </a:spcBef>
              <a:spcAft>
                <a:spcPts val="1800"/>
              </a:spcAft>
              <a:buClr>
                <a:srgbClr val="000000"/>
              </a:buClr>
              <a:buFont typeface="Courier New" panose="02070309020205020404" pitchFamily="49" charset="0"/>
              <a:buChar char="o"/>
            </a:pPr>
            <a:r>
              <a:rPr lang="en-US" sz="2200" spc="-10" dirty="0">
                <a:solidFill>
                  <a:srgbClr val="000000"/>
                </a:solidFill>
                <a:latin typeface="Calibri"/>
              </a:rPr>
              <a:t>Affirm their strengths and convey confidence in them</a:t>
            </a:r>
          </a:p>
          <a:p>
            <a:pPr marL="395288" indent="-395288">
              <a:lnSpc>
                <a:spcPct val="90000"/>
              </a:lnSpc>
              <a:spcBef>
                <a:spcPts val="600"/>
              </a:spcBef>
              <a:spcAft>
                <a:spcPts val="1800"/>
              </a:spcAft>
              <a:buClr>
                <a:srgbClr val="000000"/>
              </a:buClr>
            </a:pPr>
            <a:r>
              <a:rPr lang="en-US" sz="2800" dirty="0">
                <a:solidFill>
                  <a:srgbClr val="000000"/>
                </a:solidFill>
                <a:latin typeface="Calibri"/>
              </a:rPr>
              <a:t>Listen to be supportive</a:t>
            </a:r>
          </a:p>
          <a:p>
            <a:pPr marL="395288" indent="-395288">
              <a:lnSpc>
                <a:spcPct val="90000"/>
              </a:lnSpc>
              <a:spcBef>
                <a:spcPts val="1800"/>
              </a:spcBef>
              <a:spcAft>
                <a:spcPts val="1800"/>
              </a:spcAft>
              <a:buClr>
                <a:srgbClr val="000000"/>
              </a:buClr>
            </a:pPr>
            <a:endParaRPr lang="en-US" sz="2800" dirty="0">
              <a:solidFill>
                <a:srgbClr val="000000"/>
              </a:solidFill>
              <a:latin typeface="Calibri"/>
            </a:endParaRPr>
          </a:p>
          <a:p>
            <a:pPr marL="395288" indent="-395288">
              <a:lnSpc>
                <a:spcPct val="90000"/>
              </a:lnSpc>
              <a:spcBef>
                <a:spcPts val="1800"/>
              </a:spcBef>
              <a:buClr>
                <a:srgbClr val="000000"/>
              </a:buClr>
            </a:pPr>
            <a:endParaRPr lang="en-US" sz="2800" dirty="0">
              <a:solidFill>
                <a:srgbClr val="000000"/>
              </a:solidFill>
              <a:latin typeface="Calibri"/>
            </a:endParaRPr>
          </a:p>
          <a:p>
            <a:pPr>
              <a:lnSpc>
                <a:spcPct val="90000"/>
              </a:lnSpc>
              <a:spcBef>
                <a:spcPts val="1200"/>
              </a:spcBef>
              <a:buClr>
                <a:srgbClr val="1D4F91"/>
              </a:buClr>
            </a:pPr>
            <a:endParaRPr lang="en-US" dirty="0">
              <a:solidFill>
                <a:srgbClr val="000000"/>
              </a:solidFill>
              <a:latin typeface="Calibri"/>
            </a:endParaRPr>
          </a:p>
          <a:p>
            <a:pPr marL="0" indent="0">
              <a:buClr>
                <a:srgbClr val="1D4F91"/>
              </a:buClr>
              <a:buNone/>
            </a:pPr>
            <a:endParaRPr lang="en-US" dirty="0">
              <a:solidFill>
                <a:srgbClr val="000000"/>
              </a:solidFill>
              <a:latin typeface="Calibri"/>
            </a:endParaRPr>
          </a:p>
        </p:txBody>
      </p:sp>
      <p:sp>
        <p:nvSpPr>
          <p:cNvPr id="11" name="TextBox 10">
            <a:extLst>
              <a:ext uri="{FF2B5EF4-FFF2-40B4-BE49-F238E27FC236}">
                <a16:creationId xmlns:a16="http://schemas.microsoft.com/office/drawing/2014/main" id="{BC0A9409-D204-D341-98CF-57176C93E08A}"/>
              </a:ext>
            </a:extLst>
          </p:cNvPr>
          <p:cNvSpPr txBox="1"/>
          <p:nvPr/>
        </p:nvSpPr>
        <p:spPr>
          <a:xfrm>
            <a:off x="8367927" y="5685824"/>
            <a:ext cx="3416961" cy="369332"/>
          </a:xfrm>
          <a:prstGeom prst="rect">
            <a:avLst/>
          </a:prstGeom>
          <a:noFill/>
        </p:spPr>
        <p:txBody>
          <a:bodyPr wrap="none" rtlCol="0">
            <a:spAutoFit/>
          </a:bodyPr>
          <a:lstStyle/>
          <a:p>
            <a:r>
              <a:rPr lang="en-US" dirty="0"/>
              <a:t>From Aaron Vieira,  </a:t>
            </a:r>
            <a:r>
              <a:rPr lang="en-US" dirty="0" err="1"/>
              <a:t>CopeColumbia</a:t>
            </a:r>
            <a:endParaRPr lang="en-US" dirty="0"/>
          </a:p>
        </p:txBody>
      </p:sp>
    </p:spTree>
    <p:extLst>
      <p:ext uri="{BB962C8B-B14F-4D97-AF65-F5344CB8AC3E}">
        <p14:creationId xmlns:p14="http://schemas.microsoft.com/office/powerpoint/2010/main" val="3401892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499616" y="1481328"/>
            <a:ext cx="9546336" cy="4514550"/>
          </a:xfrm>
          <a:prstGeom prst="rect">
            <a:avLst/>
          </a:prstGeom>
        </p:spPr>
        <p:txBody>
          <a:bodyPr>
            <a:normAutofit fontScale="9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6075" indent="-346075">
              <a:lnSpc>
                <a:spcPct val="90000"/>
              </a:lnSpc>
              <a:spcBef>
                <a:spcPts val="1800"/>
              </a:spcBef>
              <a:buClr>
                <a:srgbClr val="000000"/>
              </a:buClr>
            </a:pPr>
            <a:r>
              <a:rPr lang="en-US" b="1" dirty="0">
                <a:solidFill>
                  <a:srgbClr val="000000"/>
                </a:solidFill>
                <a:latin typeface="Calibri"/>
              </a:rPr>
              <a:t>Establish “Check-in Meet Ups”</a:t>
            </a:r>
            <a:endParaRPr lang="en-US" b="1" i="1" dirty="0">
              <a:solidFill>
                <a:srgbClr val="000000"/>
              </a:solidFill>
              <a:latin typeface="Calibri"/>
            </a:endParaRPr>
          </a:p>
          <a:p>
            <a:pPr marL="1030288" lvl="1" indent="-355600">
              <a:lnSpc>
                <a:spcPct val="90000"/>
              </a:lnSpc>
              <a:spcBef>
                <a:spcPts val="1200"/>
              </a:spcBef>
              <a:buClr>
                <a:srgbClr val="000000"/>
              </a:buClr>
              <a:buFont typeface="Courier New" panose="02070309020205020404" pitchFamily="49" charset="0"/>
              <a:buChar char="o"/>
            </a:pPr>
            <a:r>
              <a:rPr lang="en-US" sz="2400" dirty="0">
                <a:solidFill>
                  <a:srgbClr val="000000"/>
                </a:solidFill>
                <a:latin typeface="Calibri"/>
              </a:rPr>
              <a:t>Introduce this short ritual at the start of meetings</a:t>
            </a:r>
          </a:p>
          <a:p>
            <a:pPr marL="346075" indent="-346075">
              <a:lnSpc>
                <a:spcPct val="90000"/>
              </a:lnSpc>
              <a:spcBef>
                <a:spcPts val="2400"/>
              </a:spcBef>
              <a:buClr>
                <a:srgbClr val="000000"/>
              </a:buClr>
            </a:pPr>
            <a:r>
              <a:rPr lang="en-US" b="1" dirty="0">
                <a:solidFill>
                  <a:srgbClr val="000000"/>
                </a:solidFill>
                <a:latin typeface="Calibri"/>
              </a:rPr>
              <a:t>Encourage “Buddy System”</a:t>
            </a:r>
            <a:endParaRPr lang="en-US" b="1" i="1" dirty="0">
              <a:solidFill>
                <a:srgbClr val="000000"/>
              </a:solidFill>
              <a:latin typeface="Calibri"/>
            </a:endParaRPr>
          </a:p>
          <a:p>
            <a:pPr marL="1030288" lvl="1" indent="-355600">
              <a:lnSpc>
                <a:spcPct val="90000"/>
              </a:lnSpc>
              <a:spcBef>
                <a:spcPts val="1200"/>
              </a:spcBef>
              <a:buClr>
                <a:srgbClr val="000000"/>
              </a:buClr>
              <a:buFont typeface="Courier New" panose="02070309020205020404" pitchFamily="49" charset="0"/>
              <a:buChar char="o"/>
            </a:pPr>
            <a:r>
              <a:rPr lang="en-US" sz="2400" dirty="0">
                <a:solidFill>
                  <a:srgbClr val="000000"/>
                </a:solidFill>
                <a:latin typeface="Calibri"/>
              </a:rPr>
              <a:t>Create opportunities for staff to support each other</a:t>
            </a:r>
          </a:p>
          <a:p>
            <a:pPr marL="346075" indent="-346075">
              <a:lnSpc>
                <a:spcPct val="90000"/>
              </a:lnSpc>
              <a:spcBef>
                <a:spcPts val="2400"/>
              </a:spcBef>
              <a:buClr>
                <a:srgbClr val="000000"/>
              </a:buClr>
            </a:pPr>
            <a:r>
              <a:rPr lang="en-US" b="1" dirty="0">
                <a:solidFill>
                  <a:srgbClr val="000000"/>
                </a:solidFill>
                <a:latin typeface="Calibri"/>
              </a:rPr>
              <a:t>Facilitate Collaboration</a:t>
            </a:r>
            <a:endParaRPr lang="en-US" b="1" i="1" dirty="0">
              <a:solidFill>
                <a:srgbClr val="000000"/>
              </a:solidFill>
              <a:latin typeface="Calibri"/>
            </a:endParaRPr>
          </a:p>
          <a:p>
            <a:pPr marL="1030288" lvl="1" indent="-355600">
              <a:lnSpc>
                <a:spcPct val="90000"/>
              </a:lnSpc>
              <a:spcBef>
                <a:spcPts val="1200"/>
              </a:spcBef>
              <a:buClr>
                <a:srgbClr val="000000"/>
              </a:buClr>
              <a:buFont typeface="Courier New" panose="02070309020205020404" pitchFamily="49" charset="0"/>
              <a:buChar char="o"/>
            </a:pPr>
            <a:r>
              <a:rPr lang="en-US" sz="2400" dirty="0">
                <a:solidFill>
                  <a:srgbClr val="000000"/>
                </a:solidFill>
                <a:latin typeface="Calibri"/>
              </a:rPr>
              <a:t>Ask different departments to work together on a specific projects</a:t>
            </a:r>
          </a:p>
          <a:p>
            <a:pPr marL="346075" indent="-346075">
              <a:lnSpc>
                <a:spcPct val="90000"/>
              </a:lnSpc>
              <a:spcBef>
                <a:spcPts val="2400"/>
              </a:spcBef>
              <a:buClr>
                <a:srgbClr val="000000"/>
              </a:buClr>
            </a:pPr>
            <a:r>
              <a:rPr lang="en-US" b="1" dirty="0">
                <a:solidFill>
                  <a:srgbClr val="000000"/>
                </a:solidFill>
                <a:latin typeface="Calibri"/>
              </a:rPr>
              <a:t>Call for a Relational Pause</a:t>
            </a:r>
            <a:endParaRPr lang="en-US" b="1" i="1" dirty="0">
              <a:solidFill>
                <a:srgbClr val="000000"/>
              </a:solidFill>
              <a:latin typeface="Calibri"/>
            </a:endParaRPr>
          </a:p>
          <a:p>
            <a:pPr marL="1030288" lvl="1" indent="-355600">
              <a:lnSpc>
                <a:spcPct val="90000"/>
              </a:lnSpc>
              <a:spcBef>
                <a:spcPts val="1200"/>
              </a:spcBef>
              <a:buClr>
                <a:srgbClr val="000000"/>
              </a:buClr>
              <a:buFont typeface="Courier New" panose="02070309020205020404" pitchFamily="49" charset="0"/>
              <a:buChar char="o"/>
            </a:pPr>
            <a:r>
              <a:rPr lang="en-US" sz="2400" dirty="0">
                <a:solidFill>
                  <a:srgbClr val="000000"/>
                </a:solidFill>
                <a:latin typeface="Calibri"/>
              </a:rPr>
              <a:t>Group shifts from task to relational focus to deal with anxiety</a:t>
            </a:r>
            <a:endParaRPr lang="en-US" sz="2800" dirty="0">
              <a:solidFill>
                <a:srgbClr val="000000"/>
              </a:solidFill>
              <a:latin typeface="Calibri"/>
            </a:endParaRPr>
          </a:p>
          <a:p>
            <a:pPr marL="346075" indent="-346075">
              <a:lnSpc>
                <a:spcPct val="90000"/>
              </a:lnSpc>
              <a:spcBef>
                <a:spcPts val="2400"/>
              </a:spcBef>
              <a:buClr>
                <a:srgbClr val="000000"/>
              </a:buClr>
            </a:pPr>
            <a:r>
              <a:rPr lang="en-US" b="1" dirty="0">
                <a:solidFill>
                  <a:srgbClr val="000000"/>
                </a:solidFill>
                <a:latin typeface="Calibri"/>
              </a:rPr>
              <a:t>Plan Virtual Social Events</a:t>
            </a:r>
            <a:endParaRPr lang="en-US" b="1" i="1" dirty="0">
              <a:solidFill>
                <a:srgbClr val="000000"/>
              </a:solidFill>
              <a:latin typeface="Calibri"/>
            </a:endParaRPr>
          </a:p>
          <a:p>
            <a:pPr marL="1030288" lvl="1" indent="-355600">
              <a:lnSpc>
                <a:spcPct val="90000"/>
              </a:lnSpc>
              <a:spcBef>
                <a:spcPts val="1200"/>
              </a:spcBef>
              <a:buClr>
                <a:srgbClr val="000000"/>
              </a:buClr>
              <a:buFont typeface="Courier New" panose="02070309020205020404" pitchFamily="49" charset="0"/>
              <a:buChar char="o"/>
            </a:pPr>
            <a:r>
              <a:rPr lang="en-US" sz="2400" dirty="0">
                <a:solidFill>
                  <a:srgbClr val="000000"/>
                </a:solidFill>
                <a:latin typeface="Calibri"/>
              </a:rPr>
              <a:t>Organize fun social events; make participation voluntary</a:t>
            </a:r>
            <a:endParaRPr lang="en-US" sz="2800" dirty="0">
              <a:solidFill>
                <a:srgbClr val="000000"/>
              </a:solidFill>
              <a:latin typeface="Calibri"/>
            </a:endParaRPr>
          </a:p>
          <a:p>
            <a:pPr marL="4763" indent="-4763">
              <a:lnSpc>
                <a:spcPct val="90000"/>
              </a:lnSpc>
              <a:spcBef>
                <a:spcPts val="1800"/>
              </a:spcBef>
              <a:buClr>
                <a:srgbClr val="000000"/>
              </a:buClr>
              <a:buFont typeface="Courier New" panose="02070309020205020404" pitchFamily="49" charset="0"/>
              <a:buChar char="o"/>
            </a:pPr>
            <a:endParaRPr lang="en-US" sz="2800" dirty="0">
              <a:solidFill>
                <a:srgbClr val="000000"/>
              </a:solidFill>
              <a:latin typeface="Calibri"/>
            </a:endParaRPr>
          </a:p>
          <a:p>
            <a:pPr marL="1030288" lvl="1" indent="-355600">
              <a:lnSpc>
                <a:spcPct val="90000"/>
              </a:lnSpc>
              <a:spcBef>
                <a:spcPts val="1800"/>
              </a:spcBef>
              <a:buClr>
                <a:srgbClr val="000000"/>
              </a:buClr>
              <a:buFont typeface="Courier New" panose="02070309020205020404" pitchFamily="49" charset="0"/>
              <a:buChar char="o"/>
            </a:pPr>
            <a:endParaRPr lang="en-US" sz="2400" dirty="0">
              <a:solidFill>
                <a:srgbClr val="000000"/>
              </a:solidFill>
              <a:latin typeface="Calibri"/>
            </a:endParaRPr>
          </a:p>
          <a:p>
            <a:pPr>
              <a:lnSpc>
                <a:spcPct val="90000"/>
              </a:lnSpc>
              <a:spcBef>
                <a:spcPts val="1200"/>
              </a:spcBef>
              <a:buClr>
                <a:srgbClr val="1D4F91"/>
              </a:buClr>
            </a:pPr>
            <a:endParaRPr lang="en-US" dirty="0">
              <a:solidFill>
                <a:srgbClr val="000000"/>
              </a:solidFill>
              <a:latin typeface="Calibri"/>
            </a:endParaRPr>
          </a:p>
          <a:p>
            <a:pPr marL="0" indent="0">
              <a:buClr>
                <a:srgbClr val="1D4F91"/>
              </a:buClr>
              <a:buNone/>
            </a:pPr>
            <a:endParaRPr lang="en-US" dirty="0">
              <a:solidFill>
                <a:srgbClr val="000000"/>
              </a:solidFill>
              <a:latin typeface="Calibri"/>
            </a:endParaRPr>
          </a:p>
        </p:txBody>
      </p:sp>
      <p:sp>
        <p:nvSpPr>
          <p:cNvPr id="4" name="Title 2">
            <a:extLst>
              <a:ext uri="{FF2B5EF4-FFF2-40B4-BE49-F238E27FC236}">
                <a16:creationId xmlns:a16="http://schemas.microsoft.com/office/drawing/2014/main" id="{7EE98E89-CC8D-4323-AC38-DF6E420D2D39}"/>
              </a:ext>
            </a:extLst>
          </p:cNvPr>
          <p:cNvSpPr txBox="1">
            <a:spLocks/>
          </p:cNvSpPr>
          <p:nvPr/>
        </p:nvSpPr>
        <p:spPr>
          <a:xfrm>
            <a:off x="2035866" y="-2794"/>
            <a:ext cx="8289234" cy="868363"/>
          </a:xfrm>
          <a:prstGeom prst="rect">
            <a:avLst/>
          </a:prstGeom>
        </p:spPr>
        <p:txBody>
          <a:bodyPr anchor="b"/>
          <a:lstStyle>
            <a:lvl1pPr algn="l" defTabSz="685800" rtl="0" eaLnBrk="1" latinLnBrk="0" hangingPunct="1">
              <a:lnSpc>
                <a:spcPct val="90000"/>
              </a:lnSpc>
              <a:spcBef>
                <a:spcPct val="0"/>
              </a:spcBef>
              <a:buNone/>
              <a:defRPr sz="2800" b="0" i="0" kern="120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sz="3200" b="1" dirty="0"/>
              <a:t>Practical Tips to Build Social Connection</a:t>
            </a:r>
          </a:p>
        </p:txBody>
      </p:sp>
    </p:spTree>
    <p:custDataLst>
      <p:tags r:id="rId1"/>
    </p:custDataLst>
    <p:extLst>
      <p:ext uri="{BB962C8B-B14F-4D97-AF65-F5344CB8AC3E}">
        <p14:creationId xmlns:p14="http://schemas.microsoft.com/office/powerpoint/2010/main" val="349438536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32F9F-F490-0F46-BCD2-168039DC0F3F}"/>
              </a:ext>
            </a:extLst>
          </p:cNvPr>
          <p:cNvSpPr>
            <a:spLocks noGrp="1"/>
          </p:cNvSpPr>
          <p:nvPr>
            <p:ph type="title"/>
          </p:nvPr>
        </p:nvSpPr>
        <p:spPr>
          <a:xfrm>
            <a:off x="838200" y="212194"/>
            <a:ext cx="10515600" cy="1325563"/>
          </a:xfrm>
        </p:spPr>
        <p:txBody>
          <a:bodyPr/>
          <a:lstStyle/>
          <a:p>
            <a:r>
              <a:rPr lang="en-US" dirty="0"/>
              <a:t>Build Resources: Coping Skills</a:t>
            </a:r>
          </a:p>
        </p:txBody>
      </p:sp>
      <p:sp>
        <p:nvSpPr>
          <p:cNvPr id="3" name="Content Placeholder 2">
            <a:extLst>
              <a:ext uri="{FF2B5EF4-FFF2-40B4-BE49-F238E27FC236}">
                <a16:creationId xmlns:a16="http://schemas.microsoft.com/office/drawing/2014/main" id="{A80F5A71-FE8A-2542-A662-8ED173A5E390}"/>
              </a:ext>
            </a:extLst>
          </p:cNvPr>
          <p:cNvSpPr>
            <a:spLocks noGrp="1"/>
          </p:cNvSpPr>
          <p:nvPr>
            <p:ph idx="1"/>
          </p:nvPr>
        </p:nvSpPr>
        <p:spPr>
          <a:xfrm>
            <a:off x="838200" y="1537757"/>
            <a:ext cx="10515600" cy="4829175"/>
          </a:xfrm>
        </p:spPr>
        <p:txBody>
          <a:bodyPr>
            <a:normAutofit lnSpcReduction="10000"/>
          </a:bodyPr>
          <a:lstStyle/>
          <a:p>
            <a:r>
              <a:rPr lang="en-US" dirty="0"/>
              <a:t>Campus Counseling Center</a:t>
            </a:r>
          </a:p>
          <a:p>
            <a:pPr lvl="1"/>
            <a:r>
              <a:rPr lang="en-US" dirty="0"/>
              <a:t>Provide regular outreach to all students </a:t>
            </a:r>
          </a:p>
          <a:p>
            <a:pPr lvl="2"/>
            <a:r>
              <a:rPr lang="en-US" dirty="0"/>
              <a:t>Send “Tip Sheets” with basic coping skills for particular stressors (e.g., mid-terms)</a:t>
            </a:r>
          </a:p>
          <a:p>
            <a:pPr lvl="2"/>
            <a:r>
              <a:rPr lang="en-US" dirty="0"/>
              <a:t>Promote Counseling Center offerings, with clear instructions for how to access care</a:t>
            </a:r>
          </a:p>
          <a:p>
            <a:pPr lvl="2"/>
            <a:r>
              <a:rPr lang="en-US" dirty="0"/>
              <a:t>Provide online resources for managing stress</a:t>
            </a:r>
          </a:p>
          <a:p>
            <a:pPr lvl="2"/>
            <a:endParaRPr lang="en-US" dirty="0"/>
          </a:p>
          <a:p>
            <a:pPr lvl="1"/>
            <a:r>
              <a:rPr lang="en-US" dirty="0"/>
              <a:t>Consider specific outreach to more at-risk groups</a:t>
            </a:r>
          </a:p>
          <a:p>
            <a:pPr lvl="2"/>
            <a:r>
              <a:rPr lang="en-US" dirty="0"/>
              <a:t>Pre-existing mental health difficulties, students with academic accommodations, international students, LGBTQ students</a:t>
            </a:r>
          </a:p>
          <a:p>
            <a:pPr lvl="2"/>
            <a:endParaRPr lang="en-US" dirty="0"/>
          </a:p>
          <a:p>
            <a:pPr lvl="1"/>
            <a:r>
              <a:rPr lang="en-US" dirty="0"/>
              <a:t>Lead trainings with RAs, TAs, or groups of students in resident halls to provide information about coping and support options</a:t>
            </a:r>
          </a:p>
          <a:p>
            <a:pPr lvl="1"/>
            <a:endParaRPr lang="en-US" dirty="0"/>
          </a:p>
          <a:p>
            <a:pPr lvl="1"/>
            <a:r>
              <a:rPr lang="en-US" dirty="0"/>
              <a:t>Consider Stepped Care approach to care</a:t>
            </a:r>
            <a:endParaRPr lang="en-US" dirty="0">
              <a:highlight>
                <a:srgbClr val="FFFF00"/>
              </a:highlight>
            </a:endParaRPr>
          </a:p>
        </p:txBody>
      </p:sp>
    </p:spTree>
    <p:extLst>
      <p:ext uri="{BB962C8B-B14F-4D97-AF65-F5344CB8AC3E}">
        <p14:creationId xmlns:p14="http://schemas.microsoft.com/office/powerpoint/2010/main" val="745100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F499-CF64-4C95-A42A-E92DC290201B}"/>
              </a:ext>
            </a:extLst>
          </p:cNvPr>
          <p:cNvSpPr>
            <a:spLocks noGrp="1"/>
          </p:cNvSpPr>
          <p:nvPr>
            <p:ph type="title"/>
          </p:nvPr>
        </p:nvSpPr>
        <p:spPr>
          <a:xfrm>
            <a:off x="2193727" y="0"/>
            <a:ext cx="7804547" cy="932259"/>
          </a:xfrm>
        </p:spPr>
        <p:txBody>
          <a:bodyPr>
            <a:normAutofit/>
          </a:bodyPr>
          <a:lstStyle/>
          <a:p>
            <a:r>
              <a:rPr lang="en-US" sz="5062" b="1" dirty="0">
                <a:solidFill>
                  <a:srgbClr val="0070C0"/>
                </a:solidFill>
              </a:rPr>
              <a:t>Stepped Care Approach</a:t>
            </a:r>
          </a:p>
        </p:txBody>
      </p:sp>
      <p:graphicFrame>
        <p:nvGraphicFramePr>
          <p:cNvPr id="6" name="Diagram 5">
            <a:extLst>
              <a:ext uri="{FF2B5EF4-FFF2-40B4-BE49-F238E27FC236}">
                <a16:creationId xmlns:a16="http://schemas.microsoft.com/office/drawing/2014/main" id="{131B4D05-5196-4744-863A-88D7FE4610C0}"/>
              </a:ext>
            </a:extLst>
          </p:cNvPr>
          <p:cNvGraphicFramePr/>
          <p:nvPr/>
        </p:nvGraphicFramePr>
        <p:xfrm>
          <a:off x="1524000" y="1228349"/>
          <a:ext cx="9370814" cy="5443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428607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F499-CF64-4C95-A42A-E92DC290201B}"/>
              </a:ext>
            </a:extLst>
          </p:cNvPr>
          <p:cNvSpPr>
            <a:spLocks noGrp="1"/>
          </p:cNvSpPr>
          <p:nvPr>
            <p:ph type="title"/>
          </p:nvPr>
        </p:nvSpPr>
        <p:spPr>
          <a:xfrm>
            <a:off x="2193727" y="0"/>
            <a:ext cx="7804547" cy="932259"/>
          </a:xfrm>
        </p:spPr>
        <p:txBody>
          <a:bodyPr>
            <a:normAutofit/>
          </a:bodyPr>
          <a:lstStyle/>
          <a:p>
            <a:r>
              <a:rPr lang="en-US" sz="5062" b="1" dirty="0">
                <a:solidFill>
                  <a:srgbClr val="0070C0"/>
                </a:solidFill>
              </a:rPr>
              <a:t>Stepped Care Approach</a:t>
            </a:r>
          </a:p>
        </p:txBody>
      </p:sp>
      <p:graphicFrame>
        <p:nvGraphicFramePr>
          <p:cNvPr id="6" name="Diagram 5">
            <a:extLst>
              <a:ext uri="{FF2B5EF4-FFF2-40B4-BE49-F238E27FC236}">
                <a16:creationId xmlns:a16="http://schemas.microsoft.com/office/drawing/2014/main" id="{131B4D05-5196-4744-863A-88D7FE4610C0}"/>
              </a:ext>
            </a:extLst>
          </p:cNvPr>
          <p:cNvGraphicFramePr/>
          <p:nvPr/>
        </p:nvGraphicFramePr>
        <p:xfrm>
          <a:off x="1524000" y="1228349"/>
          <a:ext cx="9370814" cy="5443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rrow: Right 3">
            <a:extLst>
              <a:ext uri="{FF2B5EF4-FFF2-40B4-BE49-F238E27FC236}">
                <a16:creationId xmlns:a16="http://schemas.microsoft.com/office/drawing/2014/main" id="{8080B056-5BA0-44EA-BE9F-06977D771F73}"/>
              </a:ext>
            </a:extLst>
          </p:cNvPr>
          <p:cNvSpPr/>
          <p:nvPr/>
        </p:nvSpPr>
        <p:spPr>
          <a:xfrm rot="10800000">
            <a:off x="4607719" y="1321186"/>
            <a:ext cx="1226344" cy="616228"/>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1547">
              <a:ln w="0"/>
              <a:effectLst>
                <a:outerShdw blurRad="38100" dist="19050" dir="2700000" algn="tl" rotWithShape="0">
                  <a:schemeClr val="dk1">
                    <a:alpha val="40000"/>
                  </a:schemeClr>
                </a:outerShdw>
              </a:effectLst>
              <a:sym typeface="Helvetica Neue Medium"/>
            </a:endParaRPr>
          </a:p>
        </p:txBody>
      </p:sp>
      <p:sp>
        <p:nvSpPr>
          <p:cNvPr id="5" name="Arrow: Right 4">
            <a:extLst>
              <a:ext uri="{FF2B5EF4-FFF2-40B4-BE49-F238E27FC236}">
                <a16:creationId xmlns:a16="http://schemas.microsoft.com/office/drawing/2014/main" id="{B05B96B8-78A4-4B5B-9B21-89BC0D51C67B}"/>
              </a:ext>
            </a:extLst>
          </p:cNvPr>
          <p:cNvSpPr/>
          <p:nvPr/>
        </p:nvSpPr>
        <p:spPr>
          <a:xfrm rot="10800000">
            <a:off x="6690236" y="2289718"/>
            <a:ext cx="1226344" cy="616228"/>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1547">
              <a:ln w="0"/>
              <a:effectLst>
                <a:outerShdw blurRad="38100" dist="19050" dir="2700000" algn="tl" rotWithShape="0">
                  <a:schemeClr val="dk1">
                    <a:alpha val="40000"/>
                  </a:schemeClr>
                </a:outerShdw>
              </a:effectLst>
              <a:sym typeface="Helvetica Neue Medium"/>
            </a:endParaRPr>
          </a:p>
        </p:txBody>
      </p:sp>
    </p:spTree>
    <p:extLst>
      <p:ext uri="{BB962C8B-B14F-4D97-AF65-F5344CB8AC3E}">
        <p14:creationId xmlns:p14="http://schemas.microsoft.com/office/powerpoint/2010/main" val="32557764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Self-Care Apps</a:t>
            </a:r>
          </a:p>
        </p:txBody>
      </p:sp>
      <p:sp>
        <p:nvSpPr>
          <p:cNvPr id="3" name="Content Placeholder 2"/>
          <p:cNvSpPr>
            <a:spLocks noGrp="1"/>
          </p:cNvSpPr>
          <p:nvPr>
            <p:ph idx="1"/>
          </p:nvPr>
        </p:nvSpPr>
        <p:spPr/>
        <p:txBody>
          <a:bodyPr>
            <a:normAutofit/>
          </a:bodyPr>
          <a:lstStyle/>
          <a:p>
            <a:pPr marL="0" indent="0">
              <a:buNone/>
            </a:pPr>
            <a:endParaRPr lang="en-US" sz="1547" dirty="0"/>
          </a:p>
          <a:p>
            <a:pPr marL="0" indent="0">
              <a:buNone/>
            </a:pPr>
            <a:endParaRPr lang="en-US" sz="1547" dirty="0"/>
          </a:p>
          <a:p>
            <a:pPr marL="0" indent="0">
              <a:buNone/>
            </a:pPr>
            <a:r>
              <a:rPr lang="en-US" sz="1547" dirty="0"/>
              <a:t>		Calm</a:t>
            </a:r>
          </a:p>
          <a:p>
            <a:endParaRPr lang="en-US" sz="1547" dirty="0"/>
          </a:p>
          <a:p>
            <a:pPr marL="0" indent="0">
              <a:buNone/>
            </a:pPr>
            <a:endParaRPr lang="en-US" sz="1547" dirty="0"/>
          </a:p>
          <a:p>
            <a:pPr marL="0" indent="0">
              <a:buNone/>
            </a:pPr>
            <a:endParaRPr lang="en-US" sz="1547" dirty="0"/>
          </a:p>
          <a:p>
            <a:pPr marL="0" indent="0">
              <a:buNone/>
            </a:pPr>
            <a:endParaRPr lang="en-US" sz="1547" dirty="0"/>
          </a:p>
          <a:p>
            <a:pPr marL="0" indent="0">
              <a:buNone/>
            </a:pPr>
            <a:r>
              <a:rPr lang="en-US" sz="1547" dirty="0"/>
              <a:t>		Headspace</a:t>
            </a:r>
          </a:p>
          <a:p>
            <a:endParaRPr lang="en-US" sz="1547" dirty="0"/>
          </a:p>
          <a:p>
            <a:endParaRPr lang="en-US" sz="1547" dirty="0"/>
          </a:p>
          <a:p>
            <a:endParaRPr lang="en-US" sz="1547" dirty="0"/>
          </a:p>
          <a:p>
            <a:endParaRPr lang="en-US" sz="1547" dirty="0"/>
          </a:p>
        </p:txBody>
      </p:sp>
      <p:pic>
        <p:nvPicPr>
          <p:cNvPr id="6146" name="Picture 2" descr="https://i2.wp.com/thecollegejuice.com/wp-content/uploads/2018/03/self-cafe_apps_calm.jpg?resize=715%2C375&amp;ss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5533" y="2778406"/>
            <a:ext cx="1888144" cy="99028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7341374" y="2310575"/>
            <a:ext cx="2372470" cy="3017520"/>
          </a:xfrm>
          <a:prstGeom prst="rect">
            <a:avLst/>
          </a:prstGeom>
        </p:spPr>
        <p:txBody>
          <a:bodyPr vert="horz" lIns="0" tIns="34290" rIns="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500" dirty="0" err="1"/>
              <a:t>Happify</a:t>
            </a:r>
            <a:endParaRPr lang="en-US" sz="1500" dirty="0"/>
          </a:p>
          <a:p>
            <a:endParaRPr lang="en-US" sz="1500" dirty="0"/>
          </a:p>
          <a:p>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r>
              <a:rPr lang="en-US" sz="1500" dirty="0"/>
              <a:t>Relax Melodies</a:t>
            </a:r>
          </a:p>
          <a:p>
            <a:endParaRPr lang="en-US" sz="1500" dirty="0"/>
          </a:p>
        </p:txBody>
      </p:sp>
      <p:pic>
        <p:nvPicPr>
          <p:cNvPr id="6148" name="Picture 4" descr="https://i2.wp.com/thecollegejuice.com/wp-content/uploads/2018/03/self-cafe_apps_headspace.jpg?resize=715%2C375&amp;ss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3727" y="4575857"/>
            <a:ext cx="1888143" cy="99028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876469" y="2319320"/>
            <a:ext cx="1955026" cy="3251149"/>
          </a:xfrm>
          <a:prstGeom prst="rect">
            <a:avLst/>
          </a:prstGeom>
        </p:spPr>
        <p:txBody>
          <a:bodyPr vert="horz" lIns="0" tIns="34290" rIns="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547" dirty="0"/>
              <a:t>Strides Habit Tracker</a:t>
            </a:r>
          </a:p>
          <a:p>
            <a:endParaRPr lang="en-US" sz="1547" dirty="0"/>
          </a:p>
          <a:p>
            <a:endParaRPr lang="en-US" sz="1547" dirty="0"/>
          </a:p>
          <a:p>
            <a:pPr marL="0" indent="0">
              <a:buNone/>
            </a:pPr>
            <a:endParaRPr lang="en-US" sz="1547" dirty="0"/>
          </a:p>
          <a:p>
            <a:endParaRPr lang="en-US" sz="1547" dirty="0"/>
          </a:p>
          <a:p>
            <a:pPr marL="0" indent="0">
              <a:buNone/>
            </a:pPr>
            <a:r>
              <a:rPr lang="en-US" sz="1547" dirty="0"/>
              <a:t>Grateful: A Gratitude Journal</a:t>
            </a:r>
          </a:p>
          <a:p>
            <a:endParaRPr lang="en-US" sz="1547" dirty="0"/>
          </a:p>
        </p:txBody>
      </p:sp>
      <p:pic>
        <p:nvPicPr>
          <p:cNvPr id="6150" name="Picture 6" descr="https://i0.wp.com/thecollegejuice.com/wp-content/uploads/2018/03/self-cafe_apps_strides.jpg?resize=715%2C375&amp;ssl=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469" y="2778406"/>
            <a:ext cx="1984704" cy="104092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i2.wp.com/thecollegejuice.com/wp-content/uploads/2018/03/self-cafe_apps_grateful.jpg?resize=715%2C375&amp;ssl=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2698" y="4778793"/>
            <a:ext cx="1890882" cy="99172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i2.wp.com/thecollegejuice.com/wp-content/uploads/2018/03/self-cafe_apps_happify.jpg?resize=715%2C375&amp;ssl=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6779" y="2727763"/>
            <a:ext cx="1984704" cy="104092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s://i2.wp.com/thecollegejuice.com/wp-content/uploads/2018/03/self-cafe_apps_relax.jpg?resize=715%2C375&amp;ssl=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00764" y="4580100"/>
            <a:ext cx="1880052" cy="986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09251" y="6460684"/>
            <a:ext cx="2565065" cy="265457"/>
          </a:xfrm>
          <a:prstGeom prst="rect">
            <a:avLst/>
          </a:prstGeom>
          <a:noFill/>
        </p:spPr>
        <p:txBody>
          <a:bodyPr wrap="square" rtlCol="0">
            <a:spAutoFit/>
          </a:bodyPr>
          <a:lstStyle/>
          <a:p>
            <a:r>
              <a:rPr lang="en-US" sz="1125" dirty="0"/>
              <a:t>Source: Barnes and Noble College</a:t>
            </a:r>
          </a:p>
        </p:txBody>
      </p:sp>
    </p:spTree>
    <p:extLst>
      <p:ext uri="{BB962C8B-B14F-4D97-AF65-F5344CB8AC3E}">
        <p14:creationId xmlns:p14="http://schemas.microsoft.com/office/powerpoint/2010/main" val="2840847977"/>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lvl1pPr defTabSz="877823">
              <a:defRPr sz="3743"/>
            </a:lvl1pPr>
          </a:lstStyle>
          <a:p>
            <a:r>
              <a:t>Self-help, on-line &amp; campus resources</a:t>
            </a:r>
          </a:p>
        </p:txBody>
      </p:sp>
      <p:sp>
        <p:nvSpPr>
          <p:cNvPr id="296" name="Shape 296"/>
          <p:cNvSpPr>
            <a:spLocks noGrp="1"/>
          </p:cNvSpPr>
          <p:nvPr>
            <p:ph type="body" idx="1"/>
          </p:nvPr>
        </p:nvSpPr>
        <p:spPr>
          <a:xfrm>
            <a:off x="3009900" y="2057402"/>
            <a:ext cx="6172200" cy="3394472"/>
          </a:xfrm>
          <a:prstGeom prst="rect">
            <a:avLst/>
          </a:prstGeom>
        </p:spPr>
        <p:txBody>
          <a:bodyPr>
            <a:normAutofit fontScale="92500" lnSpcReduction="10000"/>
          </a:bodyPr>
          <a:lstStyle/>
          <a:p>
            <a:r>
              <a:rPr lang="en-US" dirty="0">
                <a:solidFill>
                  <a:srgbClr val="FF0000"/>
                </a:solidFill>
              </a:rPr>
              <a:t>Anxiety Canada</a:t>
            </a:r>
            <a:endParaRPr dirty="0">
              <a:solidFill>
                <a:srgbClr val="FF0000"/>
              </a:solidFill>
            </a:endParaRPr>
          </a:p>
          <a:p>
            <a:pPr marL="557210" lvl="1" indent="-214312">
              <a:spcBef>
                <a:spcPts val="450"/>
              </a:spcBef>
              <a:defRPr sz="2800"/>
            </a:pPr>
            <a:r>
              <a:rPr dirty="0"/>
              <a:t>https://</a:t>
            </a:r>
            <a:r>
              <a:rPr dirty="0" err="1"/>
              <a:t>www.anxiety</a:t>
            </a:r>
            <a:r>
              <a:rPr lang="en-US" dirty="0" err="1"/>
              <a:t>canada</a:t>
            </a:r>
            <a:r>
              <a:rPr dirty="0" err="1"/>
              <a:t>.com</a:t>
            </a:r>
            <a:r>
              <a:rPr dirty="0"/>
              <a:t>/</a:t>
            </a:r>
          </a:p>
          <a:p>
            <a:r>
              <a:rPr dirty="0">
                <a:solidFill>
                  <a:srgbClr val="FF0000"/>
                </a:solidFill>
              </a:rPr>
              <a:t>Active Minds</a:t>
            </a:r>
          </a:p>
          <a:p>
            <a:pPr marL="557210" lvl="1" indent="-214312">
              <a:spcBef>
                <a:spcPts val="450"/>
              </a:spcBef>
              <a:defRPr sz="2800"/>
            </a:pPr>
            <a:r>
              <a:rPr dirty="0"/>
              <a:t>http://www.activeminds.org/</a:t>
            </a:r>
          </a:p>
          <a:p>
            <a:r>
              <a:rPr dirty="0">
                <a:solidFill>
                  <a:srgbClr val="FF0000"/>
                </a:solidFill>
              </a:rPr>
              <a:t>The Jed Foundation</a:t>
            </a:r>
          </a:p>
          <a:p>
            <a:pPr marL="557210" lvl="1" indent="-214312">
              <a:spcBef>
                <a:spcPts val="450"/>
              </a:spcBef>
              <a:defRPr sz="2800"/>
            </a:pPr>
            <a:r>
              <a:rPr dirty="0"/>
              <a:t>https://www.jedfoundation.org/</a:t>
            </a:r>
          </a:p>
          <a:p>
            <a:r>
              <a:rPr dirty="0">
                <a:solidFill>
                  <a:srgbClr val="FF0000"/>
                </a:solidFill>
              </a:rPr>
              <a:t>All For 1</a:t>
            </a:r>
          </a:p>
          <a:p>
            <a:pPr marL="557210" lvl="1" indent="-214312">
              <a:spcBef>
                <a:spcPts val="450"/>
              </a:spcBef>
              <a:defRPr sz="2800"/>
            </a:pPr>
            <a:r>
              <a:rPr dirty="0"/>
              <a:t>http://www.allfor1-us.org/</a:t>
            </a:r>
          </a:p>
        </p:txBody>
      </p:sp>
    </p:spTree>
    <p:extLst>
      <p:ext uri="{BB962C8B-B14F-4D97-AF65-F5344CB8AC3E}">
        <p14:creationId xmlns:p14="http://schemas.microsoft.com/office/powerpoint/2010/main" val="4046112498"/>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F499-CF64-4C95-A42A-E92DC290201B}"/>
              </a:ext>
            </a:extLst>
          </p:cNvPr>
          <p:cNvSpPr>
            <a:spLocks noGrp="1"/>
          </p:cNvSpPr>
          <p:nvPr>
            <p:ph type="title"/>
          </p:nvPr>
        </p:nvSpPr>
        <p:spPr>
          <a:xfrm>
            <a:off x="2193727" y="0"/>
            <a:ext cx="7804547" cy="932259"/>
          </a:xfrm>
        </p:spPr>
        <p:txBody>
          <a:bodyPr>
            <a:normAutofit/>
          </a:bodyPr>
          <a:lstStyle/>
          <a:p>
            <a:r>
              <a:rPr lang="en-US" sz="5062" b="1" dirty="0">
                <a:solidFill>
                  <a:srgbClr val="0070C0"/>
                </a:solidFill>
              </a:rPr>
              <a:t>Stepped Care Approach</a:t>
            </a:r>
          </a:p>
        </p:txBody>
      </p:sp>
      <p:graphicFrame>
        <p:nvGraphicFramePr>
          <p:cNvPr id="6" name="Diagram 5">
            <a:extLst>
              <a:ext uri="{FF2B5EF4-FFF2-40B4-BE49-F238E27FC236}">
                <a16:creationId xmlns:a16="http://schemas.microsoft.com/office/drawing/2014/main" id="{131B4D05-5196-4744-863A-88D7FE4610C0}"/>
              </a:ext>
            </a:extLst>
          </p:cNvPr>
          <p:cNvGraphicFramePr/>
          <p:nvPr/>
        </p:nvGraphicFramePr>
        <p:xfrm>
          <a:off x="1524000" y="1228349"/>
          <a:ext cx="9370814" cy="5443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rrow: Right 3">
            <a:extLst>
              <a:ext uri="{FF2B5EF4-FFF2-40B4-BE49-F238E27FC236}">
                <a16:creationId xmlns:a16="http://schemas.microsoft.com/office/drawing/2014/main" id="{8080B056-5BA0-44EA-BE9F-06977D771F73}"/>
              </a:ext>
            </a:extLst>
          </p:cNvPr>
          <p:cNvSpPr/>
          <p:nvPr/>
        </p:nvSpPr>
        <p:spPr>
          <a:xfrm rot="10800000">
            <a:off x="5893594" y="2812805"/>
            <a:ext cx="1226344" cy="616228"/>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1547">
              <a:ln w="0"/>
              <a:effectLst>
                <a:outerShdw blurRad="38100" dist="19050" dir="2700000" algn="tl" rotWithShape="0">
                  <a:schemeClr val="dk1">
                    <a:alpha val="40000"/>
                  </a:schemeClr>
                </a:outerShdw>
              </a:effectLst>
              <a:sym typeface="Helvetica Neue Medium"/>
            </a:endParaRPr>
          </a:p>
        </p:txBody>
      </p:sp>
    </p:spTree>
    <p:extLst>
      <p:ext uri="{BB962C8B-B14F-4D97-AF65-F5344CB8AC3E}">
        <p14:creationId xmlns:p14="http://schemas.microsoft.com/office/powerpoint/2010/main" val="358316653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F499-CF64-4C95-A42A-E92DC290201B}"/>
              </a:ext>
            </a:extLst>
          </p:cNvPr>
          <p:cNvSpPr>
            <a:spLocks noGrp="1"/>
          </p:cNvSpPr>
          <p:nvPr>
            <p:ph type="title"/>
          </p:nvPr>
        </p:nvSpPr>
        <p:spPr>
          <a:xfrm>
            <a:off x="2193727" y="0"/>
            <a:ext cx="7804547" cy="932259"/>
          </a:xfrm>
        </p:spPr>
        <p:txBody>
          <a:bodyPr>
            <a:normAutofit/>
          </a:bodyPr>
          <a:lstStyle/>
          <a:p>
            <a:r>
              <a:rPr lang="en-US" sz="5062" b="1" dirty="0">
                <a:solidFill>
                  <a:srgbClr val="0070C0"/>
                </a:solidFill>
              </a:rPr>
              <a:t>Stepped Care Approach</a:t>
            </a:r>
          </a:p>
        </p:txBody>
      </p:sp>
      <p:graphicFrame>
        <p:nvGraphicFramePr>
          <p:cNvPr id="6" name="Diagram 5">
            <a:extLst>
              <a:ext uri="{FF2B5EF4-FFF2-40B4-BE49-F238E27FC236}">
                <a16:creationId xmlns:a16="http://schemas.microsoft.com/office/drawing/2014/main" id="{131B4D05-5196-4744-863A-88D7FE4610C0}"/>
              </a:ext>
            </a:extLst>
          </p:cNvPr>
          <p:cNvGraphicFramePr/>
          <p:nvPr/>
        </p:nvGraphicFramePr>
        <p:xfrm>
          <a:off x="1524000" y="1228349"/>
          <a:ext cx="9370814" cy="5443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rrow: Right 3">
            <a:extLst>
              <a:ext uri="{FF2B5EF4-FFF2-40B4-BE49-F238E27FC236}">
                <a16:creationId xmlns:a16="http://schemas.microsoft.com/office/drawing/2014/main" id="{8080B056-5BA0-44EA-BE9F-06977D771F73}"/>
              </a:ext>
            </a:extLst>
          </p:cNvPr>
          <p:cNvSpPr/>
          <p:nvPr/>
        </p:nvSpPr>
        <p:spPr>
          <a:xfrm rot="10800000">
            <a:off x="6798469" y="3642004"/>
            <a:ext cx="1226344" cy="616228"/>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1547">
              <a:ln w="0"/>
              <a:effectLst>
                <a:outerShdw blurRad="38100" dist="19050" dir="2700000" algn="tl" rotWithShape="0">
                  <a:schemeClr val="dk1">
                    <a:alpha val="40000"/>
                  </a:schemeClr>
                </a:outerShdw>
              </a:effectLst>
              <a:sym typeface="Helvetica Neue Medium"/>
            </a:endParaRPr>
          </a:p>
        </p:txBody>
      </p:sp>
    </p:spTree>
    <p:extLst>
      <p:ext uri="{BB962C8B-B14F-4D97-AF65-F5344CB8AC3E}">
        <p14:creationId xmlns:p14="http://schemas.microsoft.com/office/powerpoint/2010/main" val="8462951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F499-CF64-4C95-A42A-E92DC290201B}"/>
              </a:ext>
            </a:extLst>
          </p:cNvPr>
          <p:cNvSpPr>
            <a:spLocks noGrp="1"/>
          </p:cNvSpPr>
          <p:nvPr>
            <p:ph type="title"/>
          </p:nvPr>
        </p:nvSpPr>
        <p:spPr>
          <a:xfrm>
            <a:off x="2193727" y="0"/>
            <a:ext cx="7804547" cy="932259"/>
          </a:xfrm>
        </p:spPr>
        <p:txBody>
          <a:bodyPr>
            <a:normAutofit/>
          </a:bodyPr>
          <a:lstStyle/>
          <a:p>
            <a:r>
              <a:rPr lang="en-US" sz="5062" b="1" dirty="0">
                <a:solidFill>
                  <a:srgbClr val="0070C0"/>
                </a:solidFill>
              </a:rPr>
              <a:t>Stepped Care Approach</a:t>
            </a:r>
          </a:p>
        </p:txBody>
      </p:sp>
      <p:graphicFrame>
        <p:nvGraphicFramePr>
          <p:cNvPr id="6" name="Diagram 5">
            <a:extLst>
              <a:ext uri="{FF2B5EF4-FFF2-40B4-BE49-F238E27FC236}">
                <a16:creationId xmlns:a16="http://schemas.microsoft.com/office/drawing/2014/main" id="{131B4D05-5196-4744-863A-88D7FE4610C0}"/>
              </a:ext>
            </a:extLst>
          </p:cNvPr>
          <p:cNvGraphicFramePr/>
          <p:nvPr/>
        </p:nvGraphicFramePr>
        <p:xfrm>
          <a:off x="1524000" y="1228349"/>
          <a:ext cx="9370814" cy="5443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rrow: Right 3">
            <a:extLst>
              <a:ext uri="{FF2B5EF4-FFF2-40B4-BE49-F238E27FC236}">
                <a16:creationId xmlns:a16="http://schemas.microsoft.com/office/drawing/2014/main" id="{8080B056-5BA0-44EA-BE9F-06977D771F73}"/>
              </a:ext>
            </a:extLst>
          </p:cNvPr>
          <p:cNvSpPr/>
          <p:nvPr/>
        </p:nvSpPr>
        <p:spPr>
          <a:xfrm rot="10800000">
            <a:off x="9385101" y="5870854"/>
            <a:ext cx="1226344" cy="616228"/>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1547">
              <a:ln w="0"/>
              <a:effectLst>
                <a:outerShdw blurRad="38100" dist="19050" dir="2700000" algn="tl" rotWithShape="0">
                  <a:schemeClr val="dk1">
                    <a:alpha val="40000"/>
                  </a:schemeClr>
                </a:outerShdw>
              </a:effectLst>
              <a:sym typeface="Helvetica Neue Medium"/>
            </a:endParaRPr>
          </a:p>
        </p:txBody>
      </p:sp>
    </p:spTree>
    <p:extLst>
      <p:ext uri="{BB962C8B-B14F-4D97-AF65-F5344CB8AC3E}">
        <p14:creationId xmlns:p14="http://schemas.microsoft.com/office/powerpoint/2010/main" val="45421480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14498-57D4-6A44-A041-F33F249DC61D}"/>
              </a:ext>
            </a:extLst>
          </p:cNvPr>
          <p:cNvSpPr>
            <a:spLocks noGrp="1"/>
          </p:cNvSpPr>
          <p:nvPr>
            <p:ph type="title"/>
          </p:nvPr>
        </p:nvSpPr>
        <p:spPr>
          <a:xfrm>
            <a:off x="838201" y="365125"/>
            <a:ext cx="11106873" cy="1325563"/>
          </a:xfrm>
        </p:spPr>
        <p:txBody>
          <a:bodyPr>
            <a:normAutofit/>
          </a:bodyPr>
          <a:lstStyle/>
          <a:p>
            <a:pPr algn="ctr"/>
            <a:r>
              <a:rPr lang="en-US" sz="3600" b="1" dirty="0">
                <a:solidFill>
                  <a:schemeClr val="accent1"/>
                </a:solidFill>
              </a:rPr>
              <a:t>What Can we Anticipate about Psychological Vulnerabilities In the COVID-19 Pandemic</a:t>
            </a:r>
          </a:p>
        </p:txBody>
      </p:sp>
      <p:sp>
        <p:nvSpPr>
          <p:cNvPr id="4" name="Content Placeholder 2">
            <a:extLst>
              <a:ext uri="{FF2B5EF4-FFF2-40B4-BE49-F238E27FC236}">
                <a16:creationId xmlns:a16="http://schemas.microsoft.com/office/drawing/2014/main" id="{CF650E60-7021-D748-B283-0245C4F77195}"/>
              </a:ext>
            </a:extLst>
          </p:cNvPr>
          <p:cNvSpPr txBox="1">
            <a:spLocks/>
          </p:cNvSpPr>
          <p:nvPr/>
        </p:nvSpPr>
        <p:spPr>
          <a:xfrm>
            <a:off x="423858" y="1825625"/>
            <a:ext cx="11521215" cy="4384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70C0"/>
                </a:solidFill>
              </a:rPr>
              <a:t>Similar to the aftermath of other natural disasters such as earthquakes, hurricanes, tsunamis, or floods</a:t>
            </a:r>
          </a:p>
          <a:p>
            <a:pPr lvl="1">
              <a:spcBef>
                <a:spcPts val="1100"/>
              </a:spcBef>
              <a:spcAft>
                <a:spcPts val="600"/>
              </a:spcAft>
            </a:pPr>
            <a:r>
              <a:rPr lang="en-US" u="sng" dirty="0"/>
              <a:t>Increased rates of depression, anxiety, substance use, and PTSD symptoms &amp; disorders</a:t>
            </a:r>
            <a:endParaRPr lang="en-US" dirty="0"/>
          </a:p>
          <a:p>
            <a:pPr lvl="1">
              <a:spcBef>
                <a:spcPts val="1100"/>
              </a:spcBef>
              <a:spcAft>
                <a:spcPts val="600"/>
              </a:spcAft>
            </a:pPr>
            <a:r>
              <a:rPr lang="en-US" u="sng" dirty="0"/>
              <a:t>People with pre-existing vulnerabilities to psychiatric disorders </a:t>
            </a:r>
            <a:r>
              <a:rPr lang="en-US" dirty="0"/>
              <a:t>including anxiety, depression, obsessional symptoms, substance use, suicidal behavior, and impulse control disorders are likely to be especially vulnerable to stress-related symptoms</a:t>
            </a:r>
          </a:p>
          <a:p>
            <a:pPr lvl="1">
              <a:spcBef>
                <a:spcPts val="1100"/>
              </a:spcBef>
              <a:spcAft>
                <a:spcPts val="600"/>
              </a:spcAft>
            </a:pPr>
            <a:r>
              <a:rPr lang="en-US" u="sng" dirty="0"/>
              <a:t>Long after the physical threat of infection has subsided, </a:t>
            </a:r>
            <a:r>
              <a:rPr lang="en-US" dirty="0"/>
              <a:t>psychological sequelae, and behavioral effects of persistent distress will likely be ongoing</a:t>
            </a:r>
            <a:r>
              <a:rPr lang="en-US" u="sng" dirty="0"/>
              <a:t>, particularly for vulnerable populations</a:t>
            </a:r>
          </a:p>
        </p:txBody>
      </p:sp>
      <p:sp>
        <p:nvSpPr>
          <p:cNvPr id="5" name="TextBox 4">
            <a:extLst>
              <a:ext uri="{FF2B5EF4-FFF2-40B4-BE49-F238E27FC236}">
                <a16:creationId xmlns:a16="http://schemas.microsoft.com/office/drawing/2014/main" id="{A6E1A203-CC0A-D64B-BF8A-4F17FE2A1BF2}"/>
              </a:ext>
            </a:extLst>
          </p:cNvPr>
          <p:cNvSpPr txBox="1"/>
          <p:nvPr/>
        </p:nvSpPr>
        <p:spPr>
          <a:xfrm>
            <a:off x="4182573" y="6209917"/>
            <a:ext cx="7935939" cy="461665"/>
          </a:xfrm>
          <a:prstGeom prst="rect">
            <a:avLst/>
          </a:prstGeom>
          <a:noFill/>
        </p:spPr>
        <p:txBody>
          <a:bodyPr wrap="square" rtlCol="0">
            <a:spAutoFit/>
          </a:bodyPr>
          <a:lstStyle/>
          <a:p>
            <a:r>
              <a:rPr lang="en-US" sz="1200" dirty="0" err="1">
                <a:solidFill>
                  <a:schemeClr val="tx1">
                    <a:lumMod val="50000"/>
                    <a:lumOff val="50000"/>
                  </a:schemeClr>
                </a:solidFill>
              </a:rPr>
              <a:t>Beaglehole</a:t>
            </a:r>
            <a:r>
              <a:rPr lang="en-US" sz="1200" dirty="0">
                <a:solidFill>
                  <a:schemeClr val="tx1">
                    <a:lumMod val="50000"/>
                    <a:lumOff val="50000"/>
                  </a:schemeClr>
                </a:solidFill>
              </a:rPr>
              <a:t> B, Mulder RT, Frampton CM, et al. Psychological distress and psychiatric disorder after natural disasters: systematic review and meta-analysis. </a:t>
            </a:r>
            <a:r>
              <a:rPr lang="en-US" sz="1200" i="1" dirty="0">
                <a:solidFill>
                  <a:schemeClr val="tx1">
                    <a:lumMod val="50000"/>
                    <a:lumOff val="50000"/>
                  </a:schemeClr>
                </a:solidFill>
              </a:rPr>
              <a:t>Br J Psychiatry</a:t>
            </a:r>
            <a:r>
              <a:rPr lang="en-US" sz="1200" dirty="0">
                <a:solidFill>
                  <a:schemeClr val="tx1">
                    <a:lumMod val="50000"/>
                    <a:lumOff val="50000"/>
                  </a:schemeClr>
                </a:solidFill>
              </a:rPr>
              <a:t>. 2018;213:716-722</a:t>
            </a:r>
          </a:p>
        </p:txBody>
      </p:sp>
    </p:spTree>
    <p:extLst>
      <p:ext uri="{BB962C8B-B14F-4D97-AF65-F5344CB8AC3E}">
        <p14:creationId xmlns:p14="http://schemas.microsoft.com/office/powerpoint/2010/main" val="4129590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5">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8D2AE-1FE6-2D4F-BF21-AD36AA470AA6}"/>
              </a:ext>
            </a:extLst>
          </p:cNvPr>
          <p:cNvSpPr>
            <a:spLocks noGrp="1"/>
          </p:cNvSpPr>
          <p:nvPr>
            <p:ph type="title"/>
          </p:nvPr>
        </p:nvSpPr>
        <p:spPr>
          <a:xfrm>
            <a:off x="808638" y="386930"/>
            <a:ext cx="9236700" cy="1188950"/>
          </a:xfrm>
        </p:spPr>
        <p:txBody>
          <a:bodyPr vert="horz" lIns="91440" tIns="45720" rIns="91440" bIns="45720" rtlCol="0" anchor="b">
            <a:normAutofit/>
          </a:bodyPr>
          <a:lstStyle/>
          <a:p>
            <a:r>
              <a:rPr lang="en-US" sz="5400" kern="1200" dirty="0">
                <a:solidFill>
                  <a:schemeClr val="tx1"/>
                </a:solidFill>
                <a:latin typeface="+mj-lt"/>
                <a:ea typeface="+mj-ea"/>
                <a:cs typeface="+mj-cs"/>
              </a:rPr>
              <a:t>Build Resources: Coping Skills</a:t>
            </a:r>
          </a:p>
        </p:txBody>
      </p:sp>
      <p:grpSp>
        <p:nvGrpSpPr>
          <p:cNvPr id="27" name="Group 17">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9" name="Rectangle 18">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9">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446224A-9C5E-084F-931F-174F25A73076}"/>
              </a:ext>
            </a:extLst>
          </p:cNvPr>
          <p:cNvSpPr>
            <a:spLocks noGrp="1"/>
          </p:cNvSpPr>
          <p:nvPr>
            <p:ph type="body" idx="1"/>
          </p:nvPr>
        </p:nvSpPr>
        <p:spPr>
          <a:xfrm>
            <a:off x="355154" y="2334919"/>
            <a:ext cx="10143668" cy="1093763"/>
          </a:xfrm>
        </p:spPr>
        <p:txBody>
          <a:bodyPr vert="horz" lIns="91440" tIns="45720" rIns="91440" bIns="45720" rtlCol="0" anchor="ctr">
            <a:normAutofit/>
          </a:bodyPr>
          <a:lstStyle/>
          <a:p>
            <a:pPr marL="0" indent="0">
              <a:buNone/>
            </a:pPr>
            <a:r>
              <a:rPr lang="en-US" sz="2400" dirty="0"/>
              <a:t>Focus on promoting a few key strategies for resilience</a:t>
            </a:r>
          </a:p>
          <a:p>
            <a:endParaRPr lang="en-US" sz="2400" dirty="0"/>
          </a:p>
        </p:txBody>
      </p:sp>
      <p:sp>
        <p:nvSpPr>
          <p:cNvPr id="9" name="Oval 8">
            <a:extLst>
              <a:ext uri="{FF2B5EF4-FFF2-40B4-BE49-F238E27FC236}">
                <a16:creationId xmlns:a16="http://schemas.microsoft.com/office/drawing/2014/main" id="{0C284FD1-F5D8-9E40-8148-8B59CD6E7887}"/>
              </a:ext>
            </a:extLst>
          </p:cNvPr>
          <p:cNvSpPr/>
          <p:nvPr/>
        </p:nvSpPr>
        <p:spPr>
          <a:xfrm>
            <a:off x="870807" y="3490460"/>
            <a:ext cx="2488367" cy="2413417"/>
          </a:xfrm>
          <a:prstGeom prst="ellipse">
            <a:avLst/>
          </a:prstGeom>
          <a:solidFill>
            <a:srgbClr val="D9AFEE"/>
          </a:solidFill>
        </p:spPr>
        <p:style>
          <a:lnRef idx="3">
            <a:schemeClr val="lt1"/>
          </a:lnRef>
          <a:fillRef idx="1">
            <a:schemeClr val="accent1"/>
          </a:fillRef>
          <a:effectRef idx="1">
            <a:schemeClr val="accent1"/>
          </a:effectRef>
          <a:fontRef idx="minor">
            <a:schemeClr val="lt1"/>
          </a:fontRef>
        </p:style>
        <p:txBody>
          <a:bodyPr rtlCol="0" anchor="ctr"/>
          <a:lstStyle/>
          <a:p>
            <a:pPr algn="ctr">
              <a:spcAft>
                <a:spcPts val="600"/>
              </a:spcAft>
            </a:pPr>
            <a:r>
              <a:rPr lang="en-US" sz="2500" b="1" dirty="0"/>
              <a:t>Get Active</a:t>
            </a:r>
          </a:p>
        </p:txBody>
      </p:sp>
      <p:sp>
        <p:nvSpPr>
          <p:cNvPr id="10" name="Oval 9">
            <a:extLst>
              <a:ext uri="{FF2B5EF4-FFF2-40B4-BE49-F238E27FC236}">
                <a16:creationId xmlns:a16="http://schemas.microsoft.com/office/drawing/2014/main" id="{855A7BA7-A1D4-6642-8E4D-8F389B4732C8}"/>
              </a:ext>
            </a:extLst>
          </p:cNvPr>
          <p:cNvSpPr/>
          <p:nvPr/>
        </p:nvSpPr>
        <p:spPr>
          <a:xfrm>
            <a:off x="7592586" y="3490459"/>
            <a:ext cx="2488367" cy="2413417"/>
          </a:xfrm>
          <a:prstGeom prst="ellipse">
            <a:avLst/>
          </a:prstGeom>
          <a:solidFill>
            <a:schemeClr val="accent1">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spcAft>
                <a:spcPts val="600"/>
              </a:spcAft>
            </a:pPr>
            <a:r>
              <a:rPr lang="en-US" sz="2500" b="1" dirty="0"/>
              <a:t>Identify Values and Related Actions</a:t>
            </a:r>
          </a:p>
        </p:txBody>
      </p:sp>
      <p:sp>
        <p:nvSpPr>
          <p:cNvPr id="11" name="Oval 10">
            <a:extLst>
              <a:ext uri="{FF2B5EF4-FFF2-40B4-BE49-F238E27FC236}">
                <a16:creationId xmlns:a16="http://schemas.microsoft.com/office/drawing/2014/main" id="{679E1975-40D2-6E40-9D26-CB0CFDC2993F}"/>
              </a:ext>
            </a:extLst>
          </p:cNvPr>
          <p:cNvSpPr/>
          <p:nvPr/>
        </p:nvSpPr>
        <p:spPr>
          <a:xfrm>
            <a:off x="4295582" y="3490459"/>
            <a:ext cx="2488367" cy="2413417"/>
          </a:xfrm>
          <a:prstGeom prst="ellipse">
            <a:avLst/>
          </a:prstGeom>
          <a:solidFill>
            <a:srgbClr val="B2ECB6"/>
          </a:solidFill>
        </p:spPr>
        <p:style>
          <a:lnRef idx="3">
            <a:schemeClr val="lt1"/>
          </a:lnRef>
          <a:fillRef idx="1">
            <a:schemeClr val="accent1"/>
          </a:fillRef>
          <a:effectRef idx="1">
            <a:schemeClr val="accent1"/>
          </a:effectRef>
          <a:fontRef idx="minor">
            <a:schemeClr val="lt1"/>
          </a:fontRef>
        </p:style>
        <p:txBody>
          <a:bodyPr rtlCol="0" anchor="ctr"/>
          <a:lstStyle/>
          <a:p>
            <a:pPr algn="ctr">
              <a:spcAft>
                <a:spcPts val="600"/>
              </a:spcAft>
            </a:pPr>
            <a:r>
              <a:rPr lang="en-US" sz="2500" b="1" dirty="0"/>
              <a:t>Separate Work/ School and Home</a:t>
            </a:r>
          </a:p>
        </p:txBody>
      </p:sp>
    </p:spTree>
    <p:extLst>
      <p:ext uri="{BB962C8B-B14F-4D97-AF65-F5344CB8AC3E}">
        <p14:creationId xmlns:p14="http://schemas.microsoft.com/office/powerpoint/2010/main" val="136069364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3DB539C0-B914-1542-887F-DEE3E7D71E9B}"/>
              </a:ext>
            </a:extLst>
          </p:cNvPr>
          <p:cNvSpPr>
            <a:spLocks noGrp="1"/>
          </p:cNvSpPr>
          <p:nvPr>
            <p:ph type="title"/>
          </p:nvPr>
        </p:nvSpPr>
        <p:spPr>
          <a:xfrm>
            <a:off x="804998" y="798445"/>
            <a:ext cx="4803636" cy="1311664"/>
          </a:xfrm>
        </p:spPr>
        <p:txBody>
          <a:bodyPr>
            <a:normAutofit/>
          </a:bodyPr>
          <a:lstStyle/>
          <a:p>
            <a:r>
              <a:rPr lang="en-US">
                <a:solidFill>
                  <a:srgbClr val="000000"/>
                </a:solidFill>
              </a:rPr>
              <a:t>Movement is Key!</a:t>
            </a:r>
          </a:p>
        </p:txBody>
      </p:sp>
      <p:sp>
        <p:nvSpPr>
          <p:cNvPr id="3" name="Content Placeholder 2">
            <a:extLst>
              <a:ext uri="{FF2B5EF4-FFF2-40B4-BE49-F238E27FC236}">
                <a16:creationId xmlns:a16="http://schemas.microsoft.com/office/drawing/2014/main" id="{E3746D44-A3B0-674E-9ED6-542EEC52E9F1}"/>
              </a:ext>
            </a:extLst>
          </p:cNvPr>
          <p:cNvSpPr>
            <a:spLocks noGrp="1"/>
          </p:cNvSpPr>
          <p:nvPr>
            <p:ph idx="1"/>
          </p:nvPr>
        </p:nvSpPr>
        <p:spPr>
          <a:xfrm>
            <a:off x="804997" y="2272143"/>
            <a:ext cx="4706803" cy="3788830"/>
          </a:xfrm>
        </p:spPr>
        <p:txBody>
          <a:bodyPr anchor="ctr">
            <a:normAutofit/>
          </a:bodyPr>
          <a:lstStyle/>
          <a:p>
            <a:pPr marL="228600" lvl="1"/>
            <a:r>
              <a:rPr lang="en-US" sz="2000" dirty="0">
                <a:solidFill>
                  <a:srgbClr val="000000"/>
                </a:solidFill>
              </a:rPr>
              <a:t>It’s easy to forget how much we move during a typical day </a:t>
            </a:r>
          </a:p>
          <a:p>
            <a:pPr marL="685800" lvl="2"/>
            <a:r>
              <a:rPr lang="en-US" sz="1600" dirty="0">
                <a:solidFill>
                  <a:srgbClr val="000000"/>
                </a:solidFill>
              </a:rPr>
              <a:t>Up and down stairs</a:t>
            </a:r>
          </a:p>
          <a:p>
            <a:pPr marL="685800" lvl="2"/>
            <a:r>
              <a:rPr lang="en-US" sz="1600" dirty="0">
                <a:solidFill>
                  <a:srgbClr val="000000"/>
                </a:solidFill>
              </a:rPr>
              <a:t>Walking to your car or to get lunch</a:t>
            </a:r>
          </a:p>
          <a:p>
            <a:pPr marL="685800" lvl="2"/>
            <a:r>
              <a:rPr lang="en-US" sz="1600" dirty="0">
                <a:solidFill>
                  <a:srgbClr val="000000"/>
                </a:solidFill>
              </a:rPr>
              <a:t>Going to the gym</a:t>
            </a:r>
          </a:p>
          <a:p>
            <a:pPr marL="457200" lvl="2" indent="0">
              <a:buNone/>
            </a:pPr>
            <a:endParaRPr lang="en-US" sz="1600" dirty="0">
              <a:solidFill>
                <a:srgbClr val="000000"/>
              </a:solidFill>
            </a:endParaRPr>
          </a:p>
          <a:p>
            <a:pPr marL="228600" lvl="1"/>
            <a:r>
              <a:rPr lang="en-US" sz="2000" dirty="0">
                <a:solidFill>
                  <a:srgbClr val="000000"/>
                </a:solidFill>
              </a:rPr>
              <a:t>We’re all feeling much more confined and physically stiff</a:t>
            </a:r>
          </a:p>
          <a:p>
            <a:pPr marL="228600" lvl="1"/>
            <a:endParaRPr lang="en-US" sz="2000" b="1" dirty="0">
              <a:solidFill>
                <a:srgbClr val="000000"/>
              </a:solidFill>
            </a:endParaRPr>
          </a:p>
          <a:p>
            <a:pPr marL="228600" lvl="1"/>
            <a:r>
              <a:rPr lang="en-US" sz="2000" b="1" dirty="0">
                <a:solidFill>
                  <a:srgbClr val="000000"/>
                </a:solidFill>
              </a:rPr>
              <a:t>We’ve got to move! </a:t>
            </a:r>
          </a:p>
          <a:p>
            <a:endParaRPr lang="en-US" sz="2000" dirty="0">
              <a:solidFill>
                <a:srgbClr val="000000"/>
              </a:solidFill>
            </a:endParaRPr>
          </a:p>
        </p:txBody>
      </p:sp>
      <p:sp>
        <p:nvSpPr>
          <p:cNvPr id="13"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88DF0FC-E676-624E-ACAC-8563AD2921B9}"/>
              </a:ext>
            </a:extLst>
          </p:cNvPr>
          <p:cNvPicPr>
            <a:picLocks noChangeAspect="1"/>
          </p:cNvPicPr>
          <p:nvPr/>
        </p:nvPicPr>
        <p:blipFill rotWithShape="1">
          <a:blip r:embed="rId4">
            <a:extLst>
              <a:ext uri="{28A0092B-C50C-407E-A947-70E740481C1C}">
                <a14:useLocalDpi xmlns:a14="http://schemas.microsoft.com/office/drawing/2010/main"/>
              </a:ext>
            </a:extLst>
          </a:blip>
          <a:srcRect t="5926"/>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1004911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CBCFA2-8439-0C48-8800-70C97A02E78F}"/>
              </a:ext>
            </a:extLst>
          </p:cNvPr>
          <p:cNvSpPr>
            <a:spLocks noGrp="1"/>
          </p:cNvSpPr>
          <p:nvPr>
            <p:ph type="title"/>
          </p:nvPr>
        </p:nvSpPr>
        <p:spPr>
          <a:xfrm>
            <a:off x="1198181" y="560881"/>
            <a:ext cx="9795638" cy="1114380"/>
          </a:xfrm>
        </p:spPr>
        <p:txBody>
          <a:bodyPr vert="horz" lIns="91440" tIns="45720" rIns="91440" bIns="45720" rtlCol="0" anchor="b">
            <a:normAutofit/>
          </a:bodyPr>
          <a:lstStyle/>
          <a:p>
            <a:r>
              <a:rPr lang="en-US" sz="5200" dirty="0"/>
              <a:t>Move for your Mood </a:t>
            </a:r>
          </a:p>
        </p:txBody>
      </p:sp>
      <p:pic>
        <p:nvPicPr>
          <p:cNvPr id="4" name="Picture 3">
            <a:extLst>
              <a:ext uri="{FF2B5EF4-FFF2-40B4-BE49-F238E27FC236}">
                <a16:creationId xmlns:a16="http://schemas.microsoft.com/office/drawing/2014/main" id="{9960C200-7CE4-6343-8590-F89363943E7F}"/>
              </a:ext>
            </a:extLst>
          </p:cNvPr>
          <p:cNvPicPr>
            <a:picLocks noChangeAspect="1"/>
          </p:cNvPicPr>
          <p:nvPr/>
        </p:nvPicPr>
        <p:blipFill>
          <a:blip r:embed="rId3"/>
          <a:stretch>
            <a:fillRect/>
          </a:stretch>
        </p:blipFill>
        <p:spPr>
          <a:xfrm>
            <a:off x="414152" y="1755812"/>
            <a:ext cx="5354201" cy="3346376"/>
          </a:xfrm>
          <a:prstGeom prst="rect">
            <a:avLst/>
          </a:prstGeom>
        </p:spPr>
      </p:pic>
      <p:pic>
        <p:nvPicPr>
          <p:cNvPr id="21" name="Picture 20">
            <a:extLst>
              <a:ext uri="{FF2B5EF4-FFF2-40B4-BE49-F238E27FC236}">
                <a16:creationId xmlns:a16="http://schemas.microsoft.com/office/drawing/2014/main" id="{05773BBD-4480-F54A-A0A4-8517556401E9}"/>
              </a:ext>
            </a:extLst>
          </p:cNvPr>
          <p:cNvPicPr>
            <a:picLocks noChangeAspect="1"/>
          </p:cNvPicPr>
          <p:nvPr/>
        </p:nvPicPr>
        <p:blipFill>
          <a:blip r:embed="rId4"/>
          <a:stretch>
            <a:fillRect/>
          </a:stretch>
        </p:blipFill>
        <p:spPr>
          <a:xfrm>
            <a:off x="6182505" y="3173788"/>
            <a:ext cx="5828261" cy="2914130"/>
          </a:xfrm>
          <a:prstGeom prst="rect">
            <a:avLst/>
          </a:prstGeom>
        </p:spPr>
      </p:pic>
    </p:spTree>
    <p:extLst>
      <p:ext uri="{BB962C8B-B14F-4D97-AF65-F5344CB8AC3E}">
        <p14:creationId xmlns:p14="http://schemas.microsoft.com/office/powerpoint/2010/main" val="2446969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BCFA2-8439-0C48-8800-70C97A02E78F}"/>
              </a:ext>
            </a:extLst>
          </p:cNvPr>
          <p:cNvSpPr>
            <a:spLocks noGrp="1"/>
          </p:cNvSpPr>
          <p:nvPr>
            <p:ph type="title"/>
          </p:nvPr>
        </p:nvSpPr>
        <p:spPr>
          <a:xfrm>
            <a:off x="838200" y="365125"/>
            <a:ext cx="10515600" cy="1325563"/>
          </a:xfrm>
        </p:spPr>
        <p:txBody>
          <a:bodyPr/>
          <a:lstStyle/>
          <a:p>
            <a:r>
              <a:rPr lang="en-US" dirty="0"/>
              <a:t>Move for your Mood </a:t>
            </a:r>
          </a:p>
        </p:txBody>
      </p:sp>
      <p:pic>
        <p:nvPicPr>
          <p:cNvPr id="4" name="Picture 3">
            <a:extLst>
              <a:ext uri="{FF2B5EF4-FFF2-40B4-BE49-F238E27FC236}">
                <a16:creationId xmlns:a16="http://schemas.microsoft.com/office/drawing/2014/main" id="{0337932A-B8AF-C249-AC81-C7885E1CC34A}"/>
              </a:ext>
            </a:extLst>
          </p:cNvPr>
          <p:cNvPicPr>
            <a:picLocks noChangeAspect="1"/>
          </p:cNvPicPr>
          <p:nvPr/>
        </p:nvPicPr>
        <p:blipFill>
          <a:blip r:embed="rId3"/>
          <a:stretch>
            <a:fillRect/>
          </a:stretch>
        </p:blipFill>
        <p:spPr>
          <a:xfrm>
            <a:off x="557740" y="2170850"/>
            <a:ext cx="11076520" cy="3754267"/>
          </a:xfrm>
          <a:prstGeom prst="rect">
            <a:avLst/>
          </a:prstGeom>
        </p:spPr>
      </p:pic>
      <p:sp>
        <p:nvSpPr>
          <p:cNvPr id="5" name="TextBox 4">
            <a:extLst>
              <a:ext uri="{FF2B5EF4-FFF2-40B4-BE49-F238E27FC236}">
                <a16:creationId xmlns:a16="http://schemas.microsoft.com/office/drawing/2014/main" id="{0854B6DC-39C5-8841-AAF0-C230C5D894ED}"/>
              </a:ext>
            </a:extLst>
          </p:cNvPr>
          <p:cNvSpPr txBox="1"/>
          <p:nvPr/>
        </p:nvSpPr>
        <p:spPr>
          <a:xfrm>
            <a:off x="4465387" y="2332809"/>
            <a:ext cx="3065944" cy="584775"/>
          </a:xfrm>
          <a:prstGeom prst="rect">
            <a:avLst/>
          </a:prstGeom>
          <a:solidFill>
            <a:schemeClr val="bg1"/>
          </a:solidFill>
        </p:spPr>
        <p:txBody>
          <a:bodyPr wrap="square" rtlCol="0">
            <a:spAutoFit/>
          </a:bodyPr>
          <a:lstStyle/>
          <a:p>
            <a:r>
              <a:rPr lang="en-US" sz="1600" b="1" dirty="0">
                <a:solidFill>
                  <a:schemeClr val="accent6"/>
                </a:solidFill>
              </a:rPr>
              <a:t>Getting active is hard at first…</a:t>
            </a:r>
          </a:p>
          <a:p>
            <a:endParaRPr lang="en-US" sz="1600" b="1" dirty="0">
              <a:solidFill>
                <a:schemeClr val="accent6"/>
              </a:solidFill>
            </a:endParaRPr>
          </a:p>
        </p:txBody>
      </p:sp>
    </p:spTree>
    <p:extLst>
      <p:ext uri="{BB962C8B-B14F-4D97-AF65-F5344CB8AC3E}">
        <p14:creationId xmlns:p14="http://schemas.microsoft.com/office/powerpoint/2010/main" val="574015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3D797-2347-4D34-AB8C-74158934B421}"/>
              </a:ext>
            </a:extLst>
          </p:cNvPr>
          <p:cNvSpPr>
            <a:spLocks noGrp="1"/>
          </p:cNvSpPr>
          <p:nvPr>
            <p:ph type="title"/>
          </p:nvPr>
        </p:nvSpPr>
        <p:spPr>
          <a:xfrm>
            <a:off x="1770952" y="141403"/>
            <a:ext cx="7682961" cy="914400"/>
          </a:xfrm>
        </p:spPr>
        <p:txBody>
          <a:bodyPr anchor="ctr">
            <a:normAutofit/>
          </a:bodyPr>
          <a:lstStyle/>
          <a:p>
            <a:r>
              <a:rPr lang="en-US" dirty="0"/>
              <a:t>5 Types of Activities</a:t>
            </a:r>
          </a:p>
        </p:txBody>
      </p:sp>
      <p:sp>
        <p:nvSpPr>
          <p:cNvPr id="10" name="Slide Number Placeholder 3">
            <a:extLst>
              <a:ext uri="{FF2B5EF4-FFF2-40B4-BE49-F238E27FC236}">
                <a16:creationId xmlns:a16="http://schemas.microsoft.com/office/drawing/2014/main" id="{04EC9BAC-A0FB-4D48-ACAA-BFDC05153163}"/>
              </a:ext>
            </a:extLst>
          </p:cNvPr>
          <p:cNvSpPr>
            <a:spLocks noGrp="1"/>
          </p:cNvSpPr>
          <p:nvPr>
            <p:ph type="sldNum" sz="quarter" idx="4"/>
          </p:nvPr>
        </p:nvSpPr>
        <p:spPr>
          <a:xfrm>
            <a:off x="6035151" y="6574817"/>
            <a:ext cx="121222" cy="119023"/>
          </a:xfrm>
        </p:spPr>
        <p:txBody>
          <a:bodyPr/>
          <a:lstStyle/>
          <a:p>
            <a:pPr>
              <a:spcAft>
                <a:spcPts val="422"/>
              </a:spcAft>
            </a:pPr>
            <a:fld id="{D97432DB-D5F9-4719-ABFF-F75ADEAB889B}" type="slidenum">
              <a:rPr lang="en-US" smtClean="0"/>
              <a:pPr>
                <a:spcAft>
                  <a:spcPts val="422"/>
                </a:spcAft>
              </a:pPr>
              <a:t>54</a:t>
            </a:fld>
            <a:endParaRPr lang="en-US"/>
          </a:p>
        </p:txBody>
      </p:sp>
      <p:graphicFrame>
        <p:nvGraphicFramePr>
          <p:cNvPr id="6" name="Content Placeholder 2">
            <a:extLst>
              <a:ext uri="{FF2B5EF4-FFF2-40B4-BE49-F238E27FC236}">
                <a16:creationId xmlns:a16="http://schemas.microsoft.com/office/drawing/2014/main" id="{5D619142-2FC8-46B4-97D3-D3AA9FBBDE57}"/>
              </a:ext>
            </a:extLst>
          </p:cNvPr>
          <p:cNvGraphicFramePr>
            <a:graphicFrameLocks noGrp="1"/>
          </p:cNvGraphicFramePr>
          <p:nvPr>
            <p:ph sz="quarter" idx="12"/>
          </p:nvPr>
        </p:nvGraphicFramePr>
        <p:xfrm>
          <a:off x="1770952" y="1239839"/>
          <a:ext cx="7681103" cy="4703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1348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9EB9-77F3-A543-9E58-46206EF4E025}"/>
              </a:ext>
            </a:extLst>
          </p:cNvPr>
          <p:cNvSpPr>
            <a:spLocks noGrp="1"/>
          </p:cNvSpPr>
          <p:nvPr>
            <p:ph type="title"/>
          </p:nvPr>
        </p:nvSpPr>
        <p:spPr>
          <a:xfrm>
            <a:off x="1286933" y="609600"/>
            <a:ext cx="10197494" cy="1099457"/>
          </a:xfrm>
        </p:spPr>
        <p:txBody>
          <a:bodyPr>
            <a:normAutofit fontScale="90000"/>
          </a:bodyPr>
          <a:lstStyle/>
          <a:p>
            <a:r>
              <a:rPr lang="en-US" dirty="0"/>
              <a:t>Set Boundaries for Work/School/Home Balance</a:t>
            </a:r>
          </a:p>
        </p:txBody>
      </p:sp>
      <p:graphicFrame>
        <p:nvGraphicFramePr>
          <p:cNvPr id="5" name="Content Placeholder 2">
            <a:extLst>
              <a:ext uri="{FF2B5EF4-FFF2-40B4-BE49-F238E27FC236}">
                <a16:creationId xmlns:a16="http://schemas.microsoft.com/office/drawing/2014/main" id="{FCB579BE-35F9-4EE2-A934-62333AB7A223}"/>
              </a:ext>
            </a:extLst>
          </p:cNvPr>
          <p:cNvGraphicFramePr>
            <a:graphicFrameLocks noGrp="1"/>
          </p:cNvGraphicFramePr>
          <p:nvPr>
            <p:ph idx="1"/>
            <p:extLst>
              <p:ext uri="{D42A27DB-BD31-4B8C-83A1-F6EECF244321}">
                <p14:modId xmlns:p14="http://schemas.microsoft.com/office/powerpoint/2010/main" val="2703640445"/>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3305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069C5-A4B6-9441-A5B8-3C766F005E74}"/>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4000" dirty="0"/>
              <a:t>“Those who have a “why” to live can bear with almost any “how.”</a:t>
            </a:r>
            <a:br>
              <a:rPr lang="en-US" sz="3800" dirty="0"/>
            </a:br>
            <a:r>
              <a:rPr lang="en-US" sz="3800" i="1" dirty="0"/>
              <a:t>—Viktor Frankl, 1959</a:t>
            </a:r>
            <a:endParaRPr lang="en-US" sz="3800" dirty="0"/>
          </a:p>
        </p:txBody>
      </p:sp>
      <p:sp>
        <p:nvSpPr>
          <p:cNvPr id="16" name="Freeform: Shape 1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Viktor Frankl - Wikipedia">
            <a:extLst>
              <a:ext uri="{FF2B5EF4-FFF2-40B4-BE49-F238E27FC236}">
                <a16:creationId xmlns:a16="http://schemas.microsoft.com/office/drawing/2014/main" id="{BCC6E4B4-B1C1-AA43-B07E-459EE750745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38" r="602"/>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79905"/>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787B27-CE9D-0449-BA0E-DBEACCA6EB45}"/>
              </a:ext>
            </a:extLst>
          </p:cNvPr>
          <p:cNvSpPr>
            <a:spLocks noGrp="1"/>
          </p:cNvSpPr>
          <p:nvPr>
            <p:ph type="title"/>
          </p:nvPr>
        </p:nvSpPr>
        <p:spPr>
          <a:xfrm>
            <a:off x="795528" y="386930"/>
            <a:ext cx="10141799" cy="1300554"/>
          </a:xfrm>
        </p:spPr>
        <p:txBody>
          <a:bodyPr anchor="b">
            <a:normAutofit/>
          </a:bodyPr>
          <a:lstStyle/>
          <a:p>
            <a:r>
              <a:rPr lang="en-US" sz="4800" dirty="0"/>
              <a:t>Identifying Values</a:t>
            </a:r>
          </a:p>
        </p:txBody>
      </p:sp>
      <p:sp>
        <p:nvSpPr>
          <p:cNvPr id="17" name="Rectangle 16">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138E3F9-06D5-394C-B5B9-E295E44ED09B}"/>
              </a:ext>
            </a:extLst>
          </p:cNvPr>
          <p:cNvPicPr>
            <a:picLocks noChangeAspect="1"/>
          </p:cNvPicPr>
          <p:nvPr/>
        </p:nvPicPr>
        <p:blipFill rotWithShape="1">
          <a:blip r:embed="rId3"/>
          <a:srcRect l="1845"/>
          <a:stretch/>
        </p:blipFill>
        <p:spPr>
          <a:xfrm>
            <a:off x="635296" y="2524715"/>
            <a:ext cx="4845004" cy="3714244"/>
          </a:xfrm>
          <a:prstGeom prst="rect">
            <a:avLst/>
          </a:prstGeom>
        </p:spPr>
      </p:pic>
      <p:sp>
        <p:nvSpPr>
          <p:cNvPr id="8" name="Content Placeholder 7">
            <a:extLst>
              <a:ext uri="{FF2B5EF4-FFF2-40B4-BE49-F238E27FC236}">
                <a16:creationId xmlns:a16="http://schemas.microsoft.com/office/drawing/2014/main" id="{9BCCEC10-FEFA-CB42-BC62-AD09948CCBF1}"/>
              </a:ext>
            </a:extLst>
          </p:cNvPr>
          <p:cNvSpPr>
            <a:spLocks noGrp="1"/>
          </p:cNvSpPr>
          <p:nvPr>
            <p:ph idx="1"/>
          </p:nvPr>
        </p:nvSpPr>
        <p:spPr>
          <a:xfrm>
            <a:off x="5568406" y="2599509"/>
            <a:ext cx="5368921" cy="3639450"/>
          </a:xfrm>
        </p:spPr>
        <p:txBody>
          <a:bodyPr anchor="ctr">
            <a:normAutofit/>
          </a:bodyPr>
          <a:lstStyle/>
          <a:p>
            <a:pPr lvl="0"/>
            <a:r>
              <a:rPr lang="en-US" sz="2400" b="1" dirty="0"/>
              <a:t>Values: qualities, characteristics, or ideas about which we feel strongly.</a:t>
            </a:r>
          </a:p>
          <a:p>
            <a:pPr lvl="0"/>
            <a:r>
              <a:rPr lang="en-US" sz="2400" dirty="0"/>
              <a:t>Resilient campuses and individuals understand their values and use them as standards to guide decisions, actions, and attitudes.</a:t>
            </a:r>
          </a:p>
          <a:p>
            <a:pPr lvl="0"/>
            <a:r>
              <a:rPr lang="en-US" sz="2400" dirty="0"/>
              <a:t>When we act in accordance with our values, we feel stronger sense of meaning, hope, and strength</a:t>
            </a:r>
          </a:p>
          <a:p>
            <a:pPr lvl="1"/>
            <a:endParaRPr lang="en-US" dirty="0"/>
          </a:p>
        </p:txBody>
      </p:sp>
      <p:sp>
        <p:nvSpPr>
          <p:cNvPr id="21" name="Rectangle 20">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D137D8-A598-7349-8E6C-6711FF54580D}"/>
              </a:ext>
            </a:extLst>
          </p:cNvPr>
          <p:cNvSpPr/>
          <p:nvPr/>
        </p:nvSpPr>
        <p:spPr>
          <a:xfrm>
            <a:off x="5977217" y="3244334"/>
            <a:ext cx="237566" cy="369332"/>
          </a:xfrm>
          <a:prstGeom prst="rect">
            <a:avLst/>
          </a:prstGeom>
        </p:spPr>
        <p:txBody>
          <a:bodyPr wrap="none">
            <a:spAutoFit/>
          </a:bodyPr>
          <a:lstStyle/>
          <a:p>
            <a:pPr>
              <a:spcAft>
                <a:spcPts val="600"/>
              </a:spcAft>
            </a:pPr>
            <a:r>
              <a:rPr lang="en-US" b="0" dirty="0">
                <a:effectLst/>
              </a:rPr>
              <a:t> </a:t>
            </a:r>
            <a:endParaRPr lang="en-US"/>
          </a:p>
        </p:txBody>
      </p:sp>
    </p:spTree>
    <p:extLst>
      <p:ext uri="{BB962C8B-B14F-4D97-AF65-F5344CB8AC3E}">
        <p14:creationId xmlns:p14="http://schemas.microsoft.com/office/powerpoint/2010/main" val="3014028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787B27-CE9D-0449-BA0E-DBEACCA6EB45}"/>
              </a:ext>
            </a:extLst>
          </p:cNvPr>
          <p:cNvSpPr>
            <a:spLocks noGrp="1"/>
          </p:cNvSpPr>
          <p:nvPr>
            <p:ph type="title"/>
          </p:nvPr>
        </p:nvSpPr>
        <p:spPr>
          <a:xfrm>
            <a:off x="793662" y="386930"/>
            <a:ext cx="10066122" cy="1298448"/>
          </a:xfrm>
        </p:spPr>
        <p:txBody>
          <a:bodyPr anchor="b">
            <a:normAutofit/>
          </a:bodyPr>
          <a:lstStyle/>
          <a:p>
            <a:r>
              <a:rPr lang="en-US" sz="4800" dirty="0"/>
              <a:t>Identifying Values</a:t>
            </a:r>
          </a:p>
        </p:txBody>
      </p:sp>
      <p:sp>
        <p:nvSpPr>
          <p:cNvPr id="15" name="Rectangle 1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9BCCEC10-FEFA-CB42-BC62-AD09948CCBF1}"/>
              </a:ext>
            </a:extLst>
          </p:cNvPr>
          <p:cNvSpPr>
            <a:spLocks noGrp="1"/>
          </p:cNvSpPr>
          <p:nvPr>
            <p:ph idx="1"/>
          </p:nvPr>
        </p:nvSpPr>
        <p:spPr>
          <a:xfrm>
            <a:off x="166255" y="2599509"/>
            <a:ext cx="6369394" cy="3639450"/>
          </a:xfrm>
        </p:spPr>
        <p:txBody>
          <a:bodyPr anchor="ctr">
            <a:normAutofit fontScale="92500"/>
          </a:bodyPr>
          <a:lstStyle/>
          <a:p>
            <a:pPr lvl="0"/>
            <a:r>
              <a:rPr lang="en-US" sz="2100" dirty="0"/>
              <a:t>Clarify values:</a:t>
            </a:r>
          </a:p>
          <a:p>
            <a:pPr lvl="1"/>
            <a:r>
              <a:rPr lang="en-US" sz="2100" dirty="0"/>
              <a:t>Simply ask, “What matters to us?” or “Why are we here?” and have an open discussion.</a:t>
            </a:r>
          </a:p>
          <a:p>
            <a:pPr lvl="1"/>
            <a:r>
              <a:rPr lang="en-US" sz="2100" dirty="0"/>
              <a:t>Consider challenging questions such as:</a:t>
            </a:r>
          </a:p>
          <a:p>
            <a:pPr lvl="2"/>
            <a:r>
              <a:rPr lang="en-US" sz="2100" dirty="0"/>
              <a:t>“If we were given 5 million dollars, how would we spend it?” </a:t>
            </a:r>
          </a:p>
          <a:p>
            <a:pPr lvl="2"/>
            <a:r>
              <a:rPr lang="en-US" sz="2100" dirty="0"/>
              <a:t>“What do we want students/parents/ alumni/others to say about us?”</a:t>
            </a:r>
          </a:p>
          <a:p>
            <a:pPr lvl="2"/>
            <a:r>
              <a:rPr lang="en-US" sz="2100" dirty="0"/>
              <a:t>“Consider you’re reflecting on your life when you’re 85 years old, what qualities or experiences will stand out as contributing to a life well lived?”</a:t>
            </a:r>
          </a:p>
          <a:p>
            <a:pPr lvl="1"/>
            <a:r>
              <a:rPr lang="en-US" sz="2100" dirty="0"/>
              <a:t>Look at a list of values and select top 5</a:t>
            </a:r>
            <a:endParaRPr lang="en-US" sz="1600" dirty="0"/>
          </a:p>
          <a:p>
            <a:pPr marL="914400" lvl="2" indent="0">
              <a:buNone/>
            </a:pPr>
            <a:endParaRPr lang="en-US" sz="1600" dirty="0"/>
          </a:p>
          <a:p>
            <a:pPr lvl="1"/>
            <a:endParaRPr lang="en-US" sz="1600" dirty="0"/>
          </a:p>
        </p:txBody>
      </p:sp>
      <p:pic>
        <p:nvPicPr>
          <p:cNvPr id="3" name="Picture 2">
            <a:extLst>
              <a:ext uri="{FF2B5EF4-FFF2-40B4-BE49-F238E27FC236}">
                <a16:creationId xmlns:a16="http://schemas.microsoft.com/office/drawing/2014/main" id="{C35F3575-F941-FF47-B14E-1E171285ECB1}"/>
              </a:ext>
            </a:extLst>
          </p:cNvPr>
          <p:cNvPicPr>
            <a:picLocks noChangeAspect="1"/>
          </p:cNvPicPr>
          <p:nvPr/>
        </p:nvPicPr>
        <p:blipFill rotWithShape="1">
          <a:blip r:embed="rId3"/>
          <a:srcRect l="52245" r="14129"/>
          <a:stretch/>
        </p:blipFill>
        <p:spPr>
          <a:xfrm>
            <a:off x="7032567" y="2741045"/>
            <a:ext cx="4029242" cy="3457454"/>
          </a:xfrm>
          <a:prstGeom prst="rect">
            <a:avLst/>
          </a:prstGeom>
        </p:spPr>
      </p:pic>
      <p:sp>
        <p:nvSpPr>
          <p:cNvPr id="19" name="Rectangle 1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D137D8-A598-7349-8E6C-6711FF54580D}"/>
              </a:ext>
            </a:extLst>
          </p:cNvPr>
          <p:cNvSpPr/>
          <p:nvPr/>
        </p:nvSpPr>
        <p:spPr>
          <a:xfrm>
            <a:off x="5977217" y="3244334"/>
            <a:ext cx="237566" cy="369332"/>
          </a:xfrm>
          <a:prstGeom prst="rect">
            <a:avLst/>
          </a:prstGeom>
        </p:spPr>
        <p:txBody>
          <a:bodyPr wrap="none">
            <a:spAutoFit/>
          </a:bodyPr>
          <a:lstStyle/>
          <a:p>
            <a:pPr>
              <a:spcAft>
                <a:spcPts val="600"/>
              </a:spcAft>
            </a:pPr>
            <a:r>
              <a:rPr lang="en-US" b="0" dirty="0">
                <a:effectLst/>
              </a:rPr>
              <a:t> </a:t>
            </a:r>
            <a:endParaRPr lang="en-US"/>
          </a:p>
        </p:txBody>
      </p:sp>
    </p:spTree>
    <p:extLst>
      <p:ext uri="{BB962C8B-B14F-4D97-AF65-F5344CB8AC3E}">
        <p14:creationId xmlns:p14="http://schemas.microsoft.com/office/powerpoint/2010/main" val="3793890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787B27-CE9D-0449-BA0E-DBEACCA6EB45}"/>
              </a:ext>
            </a:extLst>
          </p:cNvPr>
          <p:cNvSpPr>
            <a:spLocks noGrp="1"/>
          </p:cNvSpPr>
          <p:nvPr>
            <p:ph type="title"/>
          </p:nvPr>
        </p:nvSpPr>
        <p:spPr>
          <a:xfrm>
            <a:off x="793662" y="386930"/>
            <a:ext cx="10066122" cy="1298448"/>
          </a:xfrm>
        </p:spPr>
        <p:txBody>
          <a:bodyPr anchor="b">
            <a:normAutofit/>
          </a:bodyPr>
          <a:lstStyle/>
          <a:p>
            <a:r>
              <a:rPr lang="en-US" sz="4800" dirty="0"/>
              <a:t>Identifying Values</a:t>
            </a:r>
          </a:p>
        </p:txBody>
      </p:sp>
      <p:sp>
        <p:nvSpPr>
          <p:cNvPr id="15" name="Rectangle 1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D137D8-A598-7349-8E6C-6711FF54580D}"/>
              </a:ext>
            </a:extLst>
          </p:cNvPr>
          <p:cNvSpPr/>
          <p:nvPr/>
        </p:nvSpPr>
        <p:spPr>
          <a:xfrm>
            <a:off x="5977217" y="3244334"/>
            <a:ext cx="237566" cy="369332"/>
          </a:xfrm>
          <a:prstGeom prst="rect">
            <a:avLst/>
          </a:prstGeom>
        </p:spPr>
        <p:txBody>
          <a:bodyPr wrap="none">
            <a:spAutoFit/>
          </a:bodyPr>
          <a:lstStyle/>
          <a:p>
            <a:pPr>
              <a:spcAft>
                <a:spcPts val="600"/>
              </a:spcAft>
            </a:pPr>
            <a:r>
              <a:rPr lang="en-US" b="0" dirty="0">
                <a:effectLst/>
              </a:rPr>
              <a:t> </a:t>
            </a:r>
            <a:endParaRPr lang="en-US"/>
          </a:p>
        </p:txBody>
      </p:sp>
      <p:graphicFrame>
        <p:nvGraphicFramePr>
          <p:cNvPr id="5" name="Table 4">
            <a:extLst>
              <a:ext uri="{FF2B5EF4-FFF2-40B4-BE49-F238E27FC236}">
                <a16:creationId xmlns:a16="http://schemas.microsoft.com/office/drawing/2014/main" id="{0F2840BC-767D-794F-9EEC-FB6DA7DF1A12}"/>
              </a:ext>
            </a:extLst>
          </p:cNvPr>
          <p:cNvGraphicFramePr>
            <a:graphicFrameLocks noGrp="1"/>
          </p:cNvGraphicFramePr>
          <p:nvPr>
            <p:extLst>
              <p:ext uri="{D42A27DB-BD31-4B8C-83A1-F6EECF244321}">
                <p14:modId xmlns:p14="http://schemas.microsoft.com/office/powerpoint/2010/main" val="298628334"/>
              </p:ext>
            </p:extLst>
          </p:nvPr>
        </p:nvGraphicFramePr>
        <p:xfrm>
          <a:off x="1913216" y="2248773"/>
          <a:ext cx="7131031" cy="4480560"/>
        </p:xfrm>
        <a:graphic>
          <a:graphicData uri="http://schemas.openxmlformats.org/drawingml/2006/table">
            <a:tbl>
              <a:tblPr firstRow="1" bandRow="1">
                <a:tableStyleId>{5FD0F851-EC5A-4D38-B0AD-8093EC10F338}</a:tableStyleId>
              </a:tblPr>
              <a:tblGrid>
                <a:gridCol w="1782758">
                  <a:extLst>
                    <a:ext uri="{9D8B030D-6E8A-4147-A177-3AD203B41FA5}">
                      <a16:colId xmlns:a16="http://schemas.microsoft.com/office/drawing/2014/main" val="2201577207"/>
                    </a:ext>
                  </a:extLst>
                </a:gridCol>
                <a:gridCol w="1341539">
                  <a:extLst>
                    <a:ext uri="{9D8B030D-6E8A-4147-A177-3AD203B41FA5}">
                      <a16:colId xmlns:a16="http://schemas.microsoft.com/office/drawing/2014/main" val="1387037893"/>
                    </a:ext>
                  </a:extLst>
                </a:gridCol>
                <a:gridCol w="1695796">
                  <a:extLst>
                    <a:ext uri="{9D8B030D-6E8A-4147-A177-3AD203B41FA5}">
                      <a16:colId xmlns:a16="http://schemas.microsoft.com/office/drawing/2014/main" val="4029669356"/>
                    </a:ext>
                  </a:extLst>
                </a:gridCol>
                <a:gridCol w="2310938">
                  <a:extLst>
                    <a:ext uri="{9D8B030D-6E8A-4147-A177-3AD203B41FA5}">
                      <a16:colId xmlns:a16="http://schemas.microsoft.com/office/drawing/2014/main" val="1259340217"/>
                    </a:ext>
                  </a:extLst>
                </a:gridCol>
              </a:tblGrid>
              <a:tr h="609824">
                <a:tc>
                  <a:txBody>
                    <a:bodyPr/>
                    <a:lstStyle/>
                    <a:p>
                      <a:r>
                        <a:rPr lang="en-US" dirty="0"/>
                        <a:t>Value</a:t>
                      </a:r>
                    </a:p>
                  </a:txBody>
                  <a:tcPr/>
                </a:tc>
                <a:tc>
                  <a:txBody>
                    <a:bodyPr/>
                    <a:lstStyle/>
                    <a:p>
                      <a:r>
                        <a:rPr lang="en-US" dirty="0"/>
                        <a:t>Importance (0-10)</a:t>
                      </a:r>
                    </a:p>
                  </a:txBody>
                  <a:tcPr/>
                </a:tc>
                <a:tc>
                  <a:txBody>
                    <a:bodyPr/>
                    <a:lstStyle/>
                    <a:p>
                      <a:r>
                        <a:rPr lang="en-US" dirty="0"/>
                        <a:t>Current Success</a:t>
                      </a:r>
                    </a:p>
                    <a:p>
                      <a:r>
                        <a:rPr lang="en-US" dirty="0"/>
                        <a:t> (0-10)</a:t>
                      </a:r>
                    </a:p>
                  </a:txBody>
                  <a:tcPr/>
                </a:tc>
                <a:tc>
                  <a:txBody>
                    <a:bodyPr/>
                    <a:lstStyle/>
                    <a:p>
                      <a:r>
                        <a:rPr lang="en-US" dirty="0"/>
                        <a:t>Related Action or Attitude</a:t>
                      </a:r>
                    </a:p>
                  </a:txBody>
                  <a:tcPr/>
                </a:tc>
                <a:extLst>
                  <a:ext uri="{0D108BD9-81ED-4DB2-BD59-A6C34878D82A}">
                    <a16:rowId xmlns:a16="http://schemas.microsoft.com/office/drawing/2014/main" val="1950536003"/>
                  </a:ext>
                </a:extLst>
              </a:tr>
              <a:tr h="348471">
                <a:tc>
                  <a:txBody>
                    <a:bodyPr/>
                    <a:lstStyle/>
                    <a:p>
                      <a:r>
                        <a:rPr lang="en-US" b="1" u="sng" dirty="0"/>
                        <a:t>Campus/Dept</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42766601"/>
                  </a:ext>
                </a:extLst>
              </a:tr>
              <a:tr h="348471">
                <a:tc>
                  <a:txBody>
                    <a:bodyPr/>
                    <a:lstStyle/>
                    <a:p>
                      <a:r>
                        <a:rPr lang="en-US" dirty="0"/>
                        <a:t>Community</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204177416"/>
                  </a:ext>
                </a:extLst>
              </a:tr>
              <a:tr h="609824">
                <a:tc>
                  <a:txBody>
                    <a:bodyPr/>
                    <a:lstStyle/>
                    <a:p>
                      <a:r>
                        <a:rPr lang="en-US" dirty="0"/>
                        <a:t>Social responsibility</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80396472"/>
                  </a:ext>
                </a:extLst>
              </a:tr>
              <a:tr h="609824">
                <a:tc>
                  <a:txBody>
                    <a:bodyPr/>
                    <a:lstStyle/>
                    <a:p>
                      <a:r>
                        <a:rPr lang="en-US" dirty="0"/>
                        <a:t>Academic excellence</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2187258"/>
                  </a:ext>
                </a:extLst>
              </a:tr>
              <a:tr h="348471">
                <a:tc>
                  <a:txBody>
                    <a:bodyPr/>
                    <a:lstStyle/>
                    <a:p>
                      <a:r>
                        <a:rPr lang="en-US" b="1" u="sng" dirty="0"/>
                        <a:t>Personal</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68898576"/>
                  </a:ext>
                </a:extLst>
              </a:tr>
              <a:tr h="348471">
                <a:tc>
                  <a:txBody>
                    <a:bodyPr/>
                    <a:lstStyle/>
                    <a:p>
                      <a:r>
                        <a:rPr lang="en-US" dirty="0"/>
                        <a:t>Kindness</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63795580"/>
                  </a:ext>
                </a:extLst>
              </a:tr>
              <a:tr h="348471">
                <a:tc>
                  <a:txBody>
                    <a:bodyPr/>
                    <a:lstStyle/>
                    <a:p>
                      <a:r>
                        <a:rPr lang="en-US" dirty="0"/>
                        <a:t>Flexibility</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18220053"/>
                  </a:ext>
                </a:extLst>
              </a:tr>
              <a:tr h="348471">
                <a:tc>
                  <a:txBody>
                    <a:bodyPr/>
                    <a:lstStyle/>
                    <a:p>
                      <a:r>
                        <a:rPr lang="en-US" dirty="0"/>
                        <a:t>Determination</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30273156"/>
                  </a:ext>
                </a:extLst>
              </a:tr>
              <a:tr h="348471">
                <a:tc>
                  <a:txBody>
                    <a:bodyPr/>
                    <a:lstStyle/>
                    <a:p>
                      <a:r>
                        <a:rPr lang="en-US" dirty="0"/>
                        <a:t>Family</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39562901"/>
                  </a:ext>
                </a:extLst>
              </a:tr>
            </a:tbl>
          </a:graphicData>
        </a:graphic>
      </p:graphicFrame>
    </p:spTree>
    <p:extLst>
      <p:ext uri="{BB962C8B-B14F-4D97-AF65-F5344CB8AC3E}">
        <p14:creationId xmlns:p14="http://schemas.microsoft.com/office/powerpoint/2010/main" val="702377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816CD4-6160-8D4C-BC76-267003572A66}"/>
              </a:ext>
            </a:extLst>
          </p:cNvPr>
          <p:cNvSpPr>
            <a:spLocks noGrp="1"/>
          </p:cNvSpPr>
          <p:nvPr>
            <p:ph sz="quarter" idx="12"/>
          </p:nvPr>
        </p:nvSpPr>
        <p:spPr/>
        <p:txBody>
          <a:bodyPr/>
          <a:lstStyle/>
          <a:p>
            <a:endParaRPr lang="en-US"/>
          </a:p>
        </p:txBody>
      </p:sp>
      <p:sp>
        <p:nvSpPr>
          <p:cNvPr id="3" name="Title 2">
            <a:extLst>
              <a:ext uri="{FF2B5EF4-FFF2-40B4-BE49-F238E27FC236}">
                <a16:creationId xmlns:a16="http://schemas.microsoft.com/office/drawing/2014/main" id="{44BB2152-7108-3245-BCFD-540174853FC9}"/>
              </a:ext>
            </a:extLst>
          </p:cNvPr>
          <p:cNvSpPr>
            <a:spLocks noGrp="1"/>
          </p:cNvSpPr>
          <p:nvPr>
            <p:ph type="title"/>
          </p:nvPr>
        </p:nvSpPr>
        <p:spPr>
          <a:xfrm>
            <a:off x="298937" y="-671513"/>
            <a:ext cx="11893063" cy="1980292"/>
          </a:xfrm>
        </p:spPr>
        <p:txBody>
          <a:bodyPr>
            <a:normAutofit fontScale="90000"/>
          </a:bodyPr>
          <a:lstStyle/>
          <a:p>
            <a:pPr fontAlgn="base"/>
            <a:br>
              <a:rPr lang="en-US" b="1" dirty="0"/>
            </a:br>
            <a:br>
              <a:rPr lang="en-US" b="1" dirty="0"/>
            </a:br>
            <a:r>
              <a:rPr lang="en-US" sz="3600" b="1" dirty="0">
                <a:solidFill>
                  <a:srgbClr val="0070C0"/>
                </a:solidFill>
              </a:rPr>
              <a:t>Kaiser Family Foundation Health Tracking Poll </a:t>
            </a:r>
            <a:r>
              <a:rPr lang="en-US" sz="2000" b="1" dirty="0">
                <a:solidFill>
                  <a:srgbClr val="0070C0"/>
                </a:solidFill>
              </a:rPr>
              <a:t>(Hamel et al. 7/20/2020)</a:t>
            </a:r>
            <a:endParaRPr lang="en-US" sz="2000" dirty="0">
              <a:solidFill>
                <a:srgbClr val="0070C0"/>
              </a:solidFill>
            </a:endParaRPr>
          </a:p>
        </p:txBody>
      </p:sp>
      <p:sp>
        <p:nvSpPr>
          <p:cNvPr id="4" name="Slide Number Placeholder 3">
            <a:extLst>
              <a:ext uri="{FF2B5EF4-FFF2-40B4-BE49-F238E27FC236}">
                <a16:creationId xmlns:a16="http://schemas.microsoft.com/office/drawing/2014/main" id="{516EEE4C-3F01-1443-8C70-6C86FFD82219}"/>
              </a:ext>
            </a:extLst>
          </p:cNvPr>
          <p:cNvSpPr>
            <a:spLocks noGrp="1"/>
          </p:cNvSpPr>
          <p:nvPr>
            <p:ph type="sldNum" sz="quarter" idx="4"/>
          </p:nvPr>
        </p:nvSpPr>
        <p:spPr/>
        <p:txBody>
          <a:bodyPr/>
          <a:lstStyle/>
          <a:p>
            <a:fld id="{DFF3CF64-7C58-ED48-B151-C0AF0EEF3592}" type="slidenum">
              <a:rPr lang="en-US" smtClean="0"/>
              <a:pPr/>
              <a:t>6</a:t>
            </a:fld>
            <a:endParaRPr lang="en-US" dirty="0"/>
          </a:p>
        </p:txBody>
      </p:sp>
      <p:pic>
        <p:nvPicPr>
          <p:cNvPr id="5" name="Picture 4">
            <a:extLst>
              <a:ext uri="{FF2B5EF4-FFF2-40B4-BE49-F238E27FC236}">
                <a16:creationId xmlns:a16="http://schemas.microsoft.com/office/drawing/2014/main" id="{D37F7382-F47F-3140-8647-990B60863279}"/>
              </a:ext>
            </a:extLst>
          </p:cNvPr>
          <p:cNvPicPr>
            <a:picLocks noChangeAspect="1"/>
          </p:cNvPicPr>
          <p:nvPr/>
        </p:nvPicPr>
        <p:blipFill>
          <a:blip r:embed="rId2"/>
          <a:stretch>
            <a:fillRect/>
          </a:stretch>
        </p:blipFill>
        <p:spPr>
          <a:xfrm>
            <a:off x="457199" y="1506052"/>
            <a:ext cx="10515599" cy="5297037"/>
          </a:xfrm>
          <a:prstGeom prst="rect">
            <a:avLst/>
          </a:prstGeom>
        </p:spPr>
      </p:pic>
    </p:spTree>
    <p:extLst>
      <p:ext uri="{BB962C8B-B14F-4D97-AF65-F5344CB8AC3E}">
        <p14:creationId xmlns:p14="http://schemas.microsoft.com/office/powerpoint/2010/main" val="24323579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891401DC-7AF6-42FA-BE31-CF773B6C8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0"/>
            <a:ext cx="12188952" cy="6858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3ABCC3C-375F-3447-8F83-25FE6D015FE7}"/>
              </a:ext>
            </a:extLst>
          </p:cNvPr>
          <p:cNvPicPr>
            <a:picLocks noChangeAspect="1"/>
          </p:cNvPicPr>
          <p:nvPr/>
        </p:nvPicPr>
        <p:blipFill rotWithShape="1">
          <a:blip r:embed="rId3">
            <a:extLst>
              <a:ext uri="{28A0092B-C50C-407E-A947-70E740481C1C}">
                <a14:useLocalDpi xmlns:a14="http://schemas.microsoft.com/office/drawing/2010/main"/>
              </a:ext>
            </a:extLst>
          </a:blip>
          <a:srcRect t="5926"/>
          <a:stretch/>
        </p:blipFill>
        <p:spPr>
          <a:xfrm>
            <a:off x="1341763" y="346167"/>
            <a:ext cx="1380788" cy="1588946"/>
          </a:xfrm>
          <a:prstGeom prst="rect">
            <a:avLst/>
          </a:prstGeom>
        </p:spPr>
      </p:pic>
      <p:pic>
        <p:nvPicPr>
          <p:cNvPr id="8" name="Graphic 7" descr="Ear">
            <a:extLst>
              <a:ext uri="{FF2B5EF4-FFF2-40B4-BE49-F238E27FC236}">
                <a16:creationId xmlns:a16="http://schemas.microsoft.com/office/drawing/2014/main" id="{4E241DE2-6EB8-8F43-93C7-16B986FDED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5752" y="346167"/>
            <a:ext cx="1547944" cy="1547944"/>
          </a:xfrm>
          <a:prstGeom prst="rect">
            <a:avLst/>
          </a:prstGeom>
        </p:spPr>
      </p:pic>
      <p:pic>
        <p:nvPicPr>
          <p:cNvPr id="7" name="Picture 6">
            <a:extLst>
              <a:ext uri="{FF2B5EF4-FFF2-40B4-BE49-F238E27FC236}">
                <a16:creationId xmlns:a16="http://schemas.microsoft.com/office/drawing/2014/main" id="{5C55467E-7665-A44C-83BE-2A7894859780}"/>
              </a:ext>
            </a:extLst>
          </p:cNvPr>
          <p:cNvPicPr>
            <a:picLocks noChangeAspect="1"/>
          </p:cNvPicPr>
          <p:nvPr/>
        </p:nvPicPr>
        <p:blipFill>
          <a:blip r:embed="rId6"/>
          <a:stretch>
            <a:fillRect/>
          </a:stretch>
        </p:blipFill>
        <p:spPr>
          <a:xfrm>
            <a:off x="9326881" y="346167"/>
            <a:ext cx="1547948" cy="1547948"/>
          </a:xfrm>
          <a:prstGeom prst="rect">
            <a:avLst/>
          </a:prstGeom>
        </p:spPr>
      </p:pic>
      <p:pic>
        <p:nvPicPr>
          <p:cNvPr id="10" name="Graphic 9" descr="Social network">
            <a:extLst>
              <a:ext uri="{FF2B5EF4-FFF2-40B4-BE49-F238E27FC236}">
                <a16:creationId xmlns:a16="http://schemas.microsoft.com/office/drawing/2014/main" id="{75596FC9-55CE-244F-A49C-0AC5CF58BA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7689" y="2639045"/>
            <a:ext cx="1588934" cy="1588934"/>
          </a:xfrm>
          <a:prstGeom prst="rect">
            <a:avLst/>
          </a:prstGeom>
        </p:spPr>
      </p:pic>
      <p:pic>
        <p:nvPicPr>
          <p:cNvPr id="12" name="Graphic 11" descr="Cheers">
            <a:extLst>
              <a:ext uri="{FF2B5EF4-FFF2-40B4-BE49-F238E27FC236}">
                <a16:creationId xmlns:a16="http://schemas.microsoft.com/office/drawing/2014/main" id="{75F1B700-CD0A-8942-97A4-40D525C050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9242" y="4930536"/>
            <a:ext cx="1582664" cy="1582664"/>
          </a:xfrm>
          <a:prstGeom prst="rect">
            <a:avLst/>
          </a:prstGeom>
        </p:spPr>
      </p:pic>
      <p:sp>
        <p:nvSpPr>
          <p:cNvPr id="47" name="Rectangle 46">
            <a:extLst>
              <a:ext uri="{FF2B5EF4-FFF2-40B4-BE49-F238E27FC236}">
                <a16:creationId xmlns:a16="http://schemas.microsoft.com/office/drawing/2014/main" id="{2B7203F0-D9CB-4774-B9D4-B3AB625DF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B80F00-1A5E-1241-811B-A796B0EB3FBA}"/>
              </a:ext>
            </a:extLst>
          </p:cNvPr>
          <p:cNvSpPr>
            <a:spLocks noGrp="1"/>
          </p:cNvSpPr>
          <p:nvPr>
            <p:ph type="title"/>
          </p:nvPr>
        </p:nvSpPr>
        <p:spPr>
          <a:xfrm>
            <a:off x="4465740" y="2130596"/>
            <a:ext cx="6868620" cy="1016898"/>
          </a:xfrm>
        </p:spPr>
        <p:txBody>
          <a:bodyPr>
            <a:normAutofit/>
          </a:bodyPr>
          <a:lstStyle/>
          <a:p>
            <a:r>
              <a:rPr lang="en-US" sz="2800" dirty="0">
                <a:solidFill>
                  <a:srgbClr val="FFFFFF"/>
                </a:solidFill>
              </a:rPr>
              <a:t>Summary</a:t>
            </a:r>
          </a:p>
        </p:txBody>
      </p:sp>
      <p:cxnSp>
        <p:nvCxnSpPr>
          <p:cNvPr id="49" name="Straight Connector 48">
            <a:extLst>
              <a:ext uri="{FF2B5EF4-FFF2-40B4-BE49-F238E27FC236}">
                <a16:creationId xmlns:a16="http://schemas.microsoft.com/office/drawing/2014/main" id="{A88CB8AF-5631-45C6-BFEC-971C4D6E58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F2EA1AF-73AB-4FCB-B4EE-0E42E7250F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5A18FBF-6157-4210-BEF2-9A6C31FA8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3C9CCA8-3CEC-4CD0-A624-A701C61251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B3CDE2-2C48-C544-B212-00398BCB5CF5}"/>
              </a:ext>
            </a:extLst>
          </p:cNvPr>
          <p:cNvSpPr>
            <a:spLocks noGrp="1"/>
          </p:cNvSpPr>
          <p:nvPr>
            <p:ph idx="1"/>
          </p:nvPr>
        </p:nvSpPr>
        <p:spPr>
          <a:xfrm>
            <a:off x="4465740" y="2987482"/>
            <a:ext cx="6868620" cy="2075810"/>
          </a:xfrm>
        </p:spPr>
        <p:txBody>
          <a:bodyPr>
            <a:noAutofit/>
          </a:bodyPr>
          <a:lstStyle/>
          <a:p>
            <a:r>
              <a:rPr lang="en-US" sz="2000" dirty="0">
                <a:solidFill>
                  <a:srgbClr val="FFFFFF"/>
                </a:solidFill>
              </a:rPr>
              <a:t>This is an extremely challenging time for all on campus.</a:t>
            </a:r>
          </a:p>
          <a:p>
            <a:r>
              <a:rPr lang="en-US" sz="2000" dirty="0">
                <a:solidFill>
                  <a:srgbClr val="FFFFFF"/>
                </a:solidFill>
              </a:rPr>
              <a:t>Resilience does not mean you are unchanged, but rather working to integrate the adverse experiences into who you are and growing with them. </a:t>
            </a:r>
          </a:p>
          <a:p>
            <a:r>
              <a:rPr lang="en-US" sz="2000" dirty="0">
                <a:solidFill>
                  <a:srgbClr val="FFFFFF"/>
                </a:solidFill>
              </a:rPr>
              <a:t>Listen, listen, listen to take the temperature of your campus.</a:t>
            </a:r>
          </a:p>
          <a:p>
            <a:r>
              <a:rPr lang="en-US" sz="2000" dirty="0">
                <a:solidFill>
                  <a:srgbClr val="FFFFFF"/>
                </a:solidFill>
              </a:rPr>
              <a:t>Facilitate connection</a:t>
            </a:r>
          </a:p>
          <a:p>
            <a:r>
              <a:rPr lang="en-US" sz="2000" dirty="0">
                <a:solidFill>
                  <a:srgbClr val="FFFFFF"/>
                </a:solidFill>
              </a:rPr>
              <a:t>Attend to basic needs and encourage flexibility</a:t>
            </a:r>
          </a:p>
          <a:p>
            <a:r>
              <a:rPr lang="en-US" sz="2000" dirty="0">
                <a:solidFill>
                  <a:srgbClr val="FFFFFF"/>
                </a:solidFill>
              </a:rPr>
              <a:t>Promote use of active coping strategies</a:t>
            </a:r>
          </a:p>
          <a:p>
            <a:r>
              <a:rPr lang="en-US" sz="2000" dirty="0">
                <a:solidFill>
                  <a:srgbClr val="FFFFFF"/>
                </a:solidFill>
              </a:rPr>
              <a:t>Identify values to encourage meaning making and strength </a:t>
            </a:r>
          </a:p>
          <a:p>
            <a:endParaRPr lang="en-US" sz="20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2203468495"/>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06FB435-1438-2949-B806-965F5D2251D7}"/>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kern="1200" dirty="0">
                <a:solidFill>
                  <a:srgbClr val="FFFFFF"/>
                </a:solidFill>
                <a:latin typeface="+mj-lt"/>
                <a:ea typeface="+mj-ea"/>
                <a:cs typeface="+mj-cs"/>
              </a:rPr>
              <a:t>Thank you!</a:t>
            </a:r>
          </a:p>
        </p:txBody>
      </p:sp>
    </p:spTree>
    <p:extLst>
      <p:ext uri="{BB962C8B-B14F-4D97-AF65-F5344CB8AC3E}">
        <p14:creationId xmlns:p14="http://schemas.microsoft.com/office/powerpoint/2010/main" val="3310999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FF4B41-83D2-4B48-943B-BE6D5E2CCCF5}"/>
              </a:ext>
            </a:extLst>
          </p:cNvPr>
          <p:cNvSpPr>
            <a:spLocks noGrp="1"/>
          </p:cNvSpPr>
          <p:nvPr>
            <p:ph type="title"/>
          </p:nvPr>
        </p:nvSpPr>
        <p:spPr>
          <a:xfrm>
            <a:off x="838199" y="365125"/>
            <a:ext cx="10748963" cy="1325563"/>
          </a:xfrm>
        </p:spPr>
        <p:txBody>
          <a:bodyPr/>
          <a:lstStyle/>
          <a:p>
            <a:r>
              <a:rPr lang="en-US" b="1" dirty="0"/>
              <a:t>Cases of COVID-19 in College-Age Adults are Rising</a:t>
            </a:r>
          </a:p>
        </p:txBody>
      </p:sp>
      <p:pic>
        <p:nvPicPr>
          <p:cNvPr id="5" name="Content Placeholder 4">
            <a:extLst>
              <a:ext uri="{FF2B5EF4-FFF2-40B4-BE49-F238E27FC236}">
                <a16:creationId xmlns:a16="http://schemas.microsoft.com/office/drawing/2014/main" id="{46C56540-B871-0B4D-BA60-94CE22392041}"/>
              </a:ext>
            </a:extLst>
          </p:cNvPr>
          <p:cNvPicPr>
            <a:picLocks noGrp="1" noChangeAspect="1"/>
          </p:cNvPicPr>
          <p:nvPr>
            <p:ph idx="1"/>
          </p:nvPr>
        </p:nvPicPr>
        <p:blipFill>
          <a:blip r:embed="rId2"/>
          <a:stretch>
            <a:fillRect/>
          </a:stretch>
        </p:blipFill>
        <p:spPr>
          <a:xfrm>
            <a:off x="1185863" y="1825625"/>
            <a:ext cx="9941682" cy="4351338"/>
          </a:xfrm>
        </p:spPr>
      </p:pic>
      <p:sp>
        <p:nvSpPr>
          <p:cNvPr id="6" name="TextBox 5">
            <a:extLst>
              <a:ext uri="{FF2B5EF4-FFF2-40B4-BE49-F238E27FC236}">
                <a16:creationId xmlns:a16="http://schemas.microsoft.com/office/drawing/2014/main" id="{3758A826-3496-9D41-A8F7-9458638045F4}"/>
              </a:ext>
            </a:extLst>
          </p:cNvPr>
          <p:cNvSpPr txBox="1"/>
          <p:nvPr/>
        </p:nvSpPr>
        <p:spPr>
          <a:xfrm>
            <a:off x="4308292" y="6273225"/>
            <a:ext cx="7883708" cy="584775"/>
          </a:xfrm>
          <a:prstGeom prst="rect">
            <a:avLst/>
          </a:prstGeom>
          <a:noFill/>
        </p:spPr>
        <p:txBody>
          <a:bodyPr wrap="square" rtlCol="0">
            <a:spAutoFit/>
          </a:bodyPr>
          <a:lstStyle/>
          <a:p>
            <a:r>
              <a:rPr lang="en-US" sz="1600" dirty="0"/>
              <a:t>Salvatore PP, Sula E, Coyle JP, et al. MMWR </a:t>
            </a:r>
            <a:r>
              <a:rPr lang="en-US" sz="1600" dirty="0" err="1"/>
              <a:t>Morb</a:t>
            </a:r>
            <a:r>
              <a:rPr lang="en-US" sz="1600" dirty="0"/>
              <a:t> Mortal </a:t>
            </a:r>
            <a:r>
              <a:rPr lang="en-US" sz="1600" dirty="0" err="1"/>
              <a:t>Wkly</a:t>
            </a:r>
            <a:r>
              <a:rPr lang="en-US" sz="1600" dirty="0"/>
              <a:t> Rep 2020;69:1419–1424. </a:t>
            </a:r>
            <a:br>
              <a:rPr lang="en-US" sz="1600" dirty="0"/>
            </a:br>
            <a:endParaRPr lang="en-US" sz="1600" dirty="0"/>
          </a:p>
        </p:txBody>
      </p:sp>
    </p:spTree>
    <p:extLst>
      <p:ext uri="{BB962C8B-B14F-4D97-AF65-F5344CB8AC3E}">
        <p14:creationId xmlns:p14="http://schemas.microsoft.com/office/powerpoint/2010/main" val="2760769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040804-1C80-1349-A0A2-62C9C89F0507}"/>
              </a:ext>
            </a:extLst>
          </p:cNvPr>
          <p:cNvPicPr>
            <a:picLocks noGrp="1" noChangeAspect="1"/>
          </p:cNvPicPr>
          <p:nvPr>
            <p:ph sz="quarter" idx="12"/>
          </p:nvPr>
        </p:nvPicPr>
        <p:blipFill>
          <a:blip r:embed="rId2"/>
          <a:stretch>
            <a:fillRect/>
          </a:stretch>
        </p:blipFill>
        <p:spPr>
          <a:xfrm>
            <a:off x="1014413" y="1571626"/>
            <a:ext cx="9986962" cy="4440238"/>
          </a:xfrm>
        </p:spPr>
      </p:pic>
      <p:sp>
        <p:nvSpPr>
          <p:cNvPr id="3" name="Title 2">
            <a:extLst>
              <a:ext uri="{FF2B5EF4-FFF2-40B4-BE49-F238E27FC236}">
                <a16:creationId xmlns:a16="http://schemas.microsoft.com/office/drawing/2014/main" id="{A82228A7-4073-3646-8D2E-B8826EF23AE7}"/>
              </a:ext>
            </a:extLst>
          </p:cNvPr>
          <p:cNvSpPr>
            <a:spLocks noGrp="1"/>
          </p:cNvSpPr>
          <p:nvPr>
            <p:ph type="title"/>
          </p:nvPr>
        </p:nvSpPr>
        <p:spPr>
          <a:xfrm>
            <a:off x="838200" y="547351"/>
            <a:ext cx="10515600" cy="868430"/>
          </a:xfrm>
        </p:spPr>
        <p:txBody>
          <a:bodyPr>
            <a:normAutofit fontScale="90000"/>
          </a:bodyPr>
          <a:lstStyle/>
          <a:p>
            <a:r>
              <a:rPr lang="en-US" dirty="0"/>
              <a:t>Testing for COVID-19 in College-Age Adults</a:t>
            </a:r>
          </a:p>
        </p:txBody>
      </p:sp>
      <p:sp>
        <p:nvSpPr>
          <p:cNvPr id="6" name="TextBox 5">
            <a:extLst>
              <a:ext uri="{FF2B5EF4-FFF2-40B4-BE49-F238E27FC236}">
                <a16:creationId xmlns:a16="http://schemas.microsoft.com/office/drawing/2014/main" id="{8F345124-84F2-0549-84B6-39BCD948F3C4}"/>
              </a:ext>
            </a:extLst>
          </p:cNvPr>
          <p:cNvSpPr txBox="1"/>
          <p:nvPr/>
        </p:nvSpPr>
        <p:spPr>
          <a:xfrm>
            <a:off x="4308292" y="6183074"/>
            <a:ext cx="7883708" cy="584775"/>
          </a:xfrm>
          <a:prstGeom prst="rect">
            <a:avLst/>
          </a:prstGeom>
          <a:noFill/>
        </p:spPr>
        <p:txBody>
          <a:bodyPr wrap="square" rtlCol="0">
            <a:spAutoFit/>
          </a:bodyPr>
          <a:lstStyle/>
          <a:p>
            <a:r>
              <a:rPr lang="en-US" sz="1600" dirty="0"/>
              <a:t>Salvatore PP, Sula E, Coyle JP, et al. MMWR </a:t>
            </a:r>
            <a:r>
              <a:rPr lang="en-US" sz="1600" dirty="0" err="1"/>
              <a:t>Morb</a:t>
            </a:r>
            <a:r>
              <a:rPr lang="en-US" sz="1600" dirty="0"/>
              <a:t> Mortal </a:t>
            </a:r>
            <a:r>
              <a:rPr lang="en-US" sz="1600" dirty="0" err="1"/>
              <a:t>Wkly</a:t>
            </a:r>
            <a:r>
              <a:rPr lang="en-US" sz="1600" dirty="0"/>
              <a:t> Rep 2020;69:1419–1424. </a:t>
            </a:r>
            <a:br>
              <a:rPr lang="en-US" sz="1600" dirty="0"/>
            </a:br>
            <a:endParaRPr lang="en-US" sz="1600" dirty="0"/>
          </a:p>
        </p:txBody>
      </p:sp>
    </p:spTree>
    <p:extLst>
      <p:ext uri="{BB962C8B-B14F-4D97-AF65-F5344CB8AC3E}">
        <p14:creationId xmlns:p14="http://schemas.microsoft.com/office/powerpoint/2010/main" val="3980079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9F67E40-67C2-ED46-998B-78667D3E7B52}"/>
              </a:ext>
            </a:extLst>
          </p:cNvPr>
          <p:cNvPicPr>
            <a:picLocks noGrp="1" noChangeAspect="1"/>
          </p:cNvPicPr>
          <p:nvPr>
            <p:ph sz="quarter" idx="12"/>
          </p:nvPr>
        </p:nvPicPr>
        <p:blipFill>
          <a:blip r:embed="rId2"/>
          <a:stretch>
            <a:fillRect/>
          </a:stretch>
        </p:blipFill>
        <p:spPr>
          <a:xfrm>
            <a:off x="1100138" y="1497496"/>
            <a:ext cx="9772650" cy="4514367"/>
          </a:xfrm>
        </p:spPr>
      </p:pic>
      <p:sp>
        <p:nvSpPr>
          <p:cNvPr id="3" name="Title 2">
            <a:extLst>
              <a:ext uri="{FF2B5EF4-FFF2-40B4-BE49-F238E27FC236}">
                <a16:creationId xmlns:a16="http://schemas.microsoft.com/office/drawing/2014/main" id="{5B162A3B-7984-A944-B7AC-B9202ED79531}"/>
              </a:ext>
            </a:extLst>
          </p:cNvPr>
          <p:cNvSpPr>
            <a:spLocks noGrp="1"/>
          </p:cNvSpPr>
          <p:nvPr>
            <p:ph type="title"/>
          </p:nvPr>
        </p:nvSpPr>
        <p:spPr>
          <a:xfrm>
            <a:off x="748502" y="411922"/>
            <a:ext cx="11006175" cy="868430"/>
          </a:xfrm>
        </p:spPr>
        <p:txBody>
          <a:bodyPr>
            <a:normAutofit fontScale="90000"/>
          </a:bodyPr>
          <a:lstStyle/>
          <a:p>
            <a:r>
              <a:rPr lang="en-US" dirty="0"/>
              <a:t>Incidence in 18-22 year </a:t>
            </a:r>
            <a:r>
              <a:rPr lang="en-US" dirty="0" err="1"/>
              <a:t>olds</a:t>
            </a:r>
            <a:r>
              <a:rPr lang="en-US" dirty="0"/>
              <a:t> by race/ethnicity </a:t>
            </a:r>
          </a:p>
        </p:txBody>
      </p:sp>
      <p:sp>
        <p:nvSpPr>
          <p:cNvPr id="4" name="TextBox 3">
            <a:extLst>
              <a:ext uri="{FF2B5EF4-FFF2-40B4-BE49-F238E27FC236}">
                <a16:creationId xmlns:a16="http://schemas.microsoft.com/office/drawing/2014/main" id="{B7723A90-D475-DC41-A031-4B5F199B1556}"/>
              </a:ext>
            </a:extLst>
          </p:cNvPr>
          <p:cNvSpPr txBox="1"/>
          <p:nvPr/>
        </p:nvSpPr>
        <p:spPr>
          <a:xfrm>
            <a:off x="4308292" y="6273225"/>
            <a:ext cx="7883708" cy="584775"/>
          </a:xfrm>
          <a:prstGeom prst="rect">
            <a:avLst/>
          </a:prstGeom>
          <a:noFill/>
        </p:spPr>
        <p:txBody>
          <a:bodyPr wrap="square" rtlCol="0">
            <a:spAutoFit/>
          </a:bodyPr>
          <a:lstStyle/>
          <a:p>
            <a:r>
              <a:rPr lang="en-US" sz="1600" dirty="0"/>
              <a:t>Salvatore PP, Sula E, Coyle JP, et al. MMWR </a:t>
            </a:r>
            <a:r>
              <a:rPr lang="en-US" sz="1600" dirty="0" err="1"/>
              <a:t>Morb</a:t>
            </a:r>
            <a:r>
              <a:rPr lang="en-US" sz="1600" dirty="0"/>
              <a:t> Mortal </a:t>
            </a:r>
            <a:r>
              <a:rPr lang="en-US" sz="1600" dirty="0" err="1"/>
              <a:t>Wkly</a:t>
            </a:r>
            <a:r>
              <a:rPr lang="en-US" sz="1600" dirty="0"/>
              <a:t> Rep 2020;69:1419–1424. </a:t>
            </a:r>
            <a:br>
              <a:rPr lang="en-US" sz="1600" dirty="0"/>
            </a:br>
            <a:endParaRPr lang="en-US" sz="1600" dirty="0"/>
          </a:p>
        </p:txBody>
      </p:sp>
    </p:spTree>
    <p:extLst>
      <p:ext uri="{BB962C8B-B14F-4D97-AF65-F5344CB8AC3E}">
        <p14:creationId xmlns:p14="http://schemas.microsoft.com/office/powerpoint/2010/main" val="2415845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UB Powerpoint Template">
  <a:themeElements>
    <a:clrScheme name="Custom 1">
      <a:dk1>
        <a:srgbClr val="53565A"/>
      </a:dk1>
      <a:lt1>
        <a:srgbClr val="FFFFFF"/>
      </a:lt1>
      <a:dk2>
        <a:srgbClr val="0077C8"/>
      </a:dk2>
      <a:lt2>
        <a:srgbClr val="FFFFFF"/>
      </a:lt2>
      <a:accent1>
        <a:srgbClr val="1D4F91"/>
      </a:accent1>
      <a:accent2>
        <a:srgbClr val="17802F"/>
      </a:accent2>
      <a:accent3>
        <a:srgbClr val="FC4C02"/>
      </a:accent3>
      <a:accent4>
        <a:srgbClr val="75787B"/>
      </a:accent4>
      <a:accent5>
        <a:srgbClr val="FFA300"/>
      </a:accent5>
      <a:accent6>
        <a:srgbClr val="AE2573"/>
      </a:accent6>
      <a:hlink>
        <a:srgbClr val="FF2500"/>
      </a:hlink>
      <a:folHlink>
        <a:srgbClr val="A632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TotalTime>
  <Words>3423</Words>
  <Application>Microsoft Office PowerPoint</Application>
  <PresentationFormat>Widescreen</PresentationFormat>
  <Paragraphs>471</Paragraphs>
  <Slides>61</Slides>
  <Notes>39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61</vt:i4>
      </vt:variant>
    </vt:vector>
  </HeadingPairs>
  <TitlesOfParts>
    <vt:vector size="71" baseType="lpstr">
      <vt:lpstr>Arial</vt:lpstr>
      <vt:lpstr>Calibri</vt:lpstr>
      <vt:lpstr>Calibri Light</vt:lpstr>
      <vt:lpstr>Courier New</vt:lpstr>
      <vt:lpstr>Helvetica Neue</vt:lpstr>
      <vt:lpstr>LucidaGrande</vt:lpstr>
      <vt:lpstr>Wingdings</vt:lpstr>
      <vt:lpstr>Office Theme</vt:lpstr>
      <vt:lpstr>1_UB Powerpoint Template</vt:lpstr>
      <vt:lpstr>Office Theme</vt:lpstr>
      <vt:lpstr>PowerPoint Presentation</vt:lpstr>
      <vt:lpstr>Strategies for Promoting Resilience, Wellness, and Coping Skills for the Campus Community</vt:lpstr>
      <vt:lpstr>“An abnormal reaction to an abnormal situation is normal behavior.”  —Viktor Frankl, 1959</vt:lpstr>
      <vt:lpstr>COVID-19:  An unprecedented &amp; unrelenting disaster</vt:lpstr>
      <vt:lpstr>What Can we Anticipate about Psychological Vulnerabilities In the COVID-19 Pandemic</vt:lpstr>
      <vt:lpstr>  Kaiser Family Foundation Health Tracking Poll (Hamel et al. 7/20/2020)</vt:lpstr>
      <vt:lpstr>Cases of COVID-19 in College-Age Adults are Rising</vt:lpstr>
      <vt:lpstr>Testing for COVID-19 in College-Age Adults</vt:lpstr>
      <vt:lpstr>Incidence in 18-22 year olds by race/ethnicity </vt:lpstr>
      <vt:lpstr>Silver linings</vt:lpstr>
      <vt:lpstr>Promoting Resilience</vt:lpstr>
      <vt:lpstr>Reality Check: Is a new surge coming?  Are we at the stage of “The New Normal”?</vt:lpstr>
      <vt:lpstr>Everyone Has Needs</vt:lpstr>
      <vt:lpstr>Campus-Wide COVID Prevention Strategies</vt:lpstr>
      <vt:lpstr>COVID-19 Risks to College Students, Staff &amp; Surrounding Communities are Intertwined</vt:lpstr>
      <vt:lpstr>Promoting Mental Health &amp; Wellbeing for All </vt:lpstr>
      <vt:lpstr>Ongoing Stressors: Similar &amp; Intertwined</vt:lpstr>
      <vt:lpstr>PowerPoint Presentation</vt:lpstr>
      <vt:lpstr>Resilience</vt:lpstr>
      <vt:lpstr>Promoting Resilience</vt:lpstr>
      <vt:lpstr>Promoting Resilience</vt:lpstr>
      <vt:lpstr>Step 1: Campus Temperature Check</vt:lpstr>
      <vt:lpstr>Temperature Check: Signs of Student Distress</vt:lpstr>
      <vt:lpstr>Temperature Check: Signs of Faculty &amp; Staff Distress</vt:lpstr>
      <vt:lpstr>Step 2: Listen, Validate, &amp; Support Resilient Teams</vt:lpstr>
      <vt:lpstr>Listen, Validate, &amp; Support</vt:lpstr>
      <vt:lpstr>PowerPoint Presentation</vt:lpstr>
      <vt:lpstr>Listen, Validate, &amp; Support</vt:lpstr>
      <vt:lpstr>Build Resilient Teams</vt:lpstr>
      <vt:lpstr>PowerPoint Presentation</vt:lpstr>
      <vt:lpstr>Step 2: Build Resilient Teams</vt:lpstr>
      <vt:lpstr>Managing Trauma</vt:lpstr>
      <vt:lpstr>Managing Grief and Loss</vt:lpstr>
      <vt:lpstr>Step 3: Reduce Stressors</vt:lpstr>
      <vt:lpstr>Reduce Stressors: Meet Basic Needs</vt:lpstr>
      <vt:lpstr>Reduce Stressors: Flexible Expectations</vt:lpstr>
      <vt:lpstr>Step 4: Build Resources</vt:lpstr>
      <vt:lpstr>Build Resources: Supportive Relationships</vt:lpstr>
      <vt:lpstr>Build Resources: Supportive Relationships</vt:lpstr>
      <vt:lpstr>Build Resources: Supportive Relationships</vt:lpstr>
      <vt:lpstr>PowerPoint Presentation</vt:lpstr>
      <vt:lpstr>Build Resources: Coping Skills</vt:lpstr>
      <vt:lpstr>Stepped Care Approach</vt:lpstr>
      <vt:lpstr>Stepped Care Approach</vt:lpstr>
      <vt:lpstr>Self-Care Apps</vt:lpstr>
      <vt:lpstr>Self-help, on-line &amp; campus resources</vt:lpstr>
      <vt:lpstr>Stepped Care Approach</vt:lpstr>
      <vt:lpstr>Stepped Care Approach</vt:lpstr>
      <vt:lpstr>Stepped Care Approach</vt:lpstr>
      <vt:lpstr>Build Resources: Coping Skills</vt:lpstr>
      <vt:lpstr>Movement is Key!</vt:lpstr>
      <vt:lpstr>Move for your Mood </vt:lpstr>
      <vt:lpstr>Move for your Mood </vt:lpstr>
      <vt:lpstr>5 Types of Activities</vt:lpstr>
      <vt:lpstr>Set Boundaries for Work/School/Home Balance</vt:lpstr>
      <vt:lpstr>“Those who have a “why” to live can bear with almost any “how.” —Viktor Frankl, 1959</vt:lpstr>
      <vt:lpstr>Identifying Values</vt:lpstr>
      <vt:lpstr>Identifying Values</vt:lpstr>
      <vt:lpstr>Identifying Values</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for Promoting Resilience, Wellness, and Coping Skills for the Campus Community</dc:title>
  <dc:creator>Anne Marie Albano</dc:creator>
  <cp:lastModifiedBy>Ostmo, Per</cp:lastModifiedBy>
  <cp:revision>24</cp:revision>
  <dcterms:created xsi:type="dcterms:W3CDTF">2020-10-27T15:04:50Z</dcterms:created>
  <dcterms:modified xsi:type="dcterms:W3CDTF">2020-10-28T16:34:16Z</dcterms:modified>
</cp:coreProperties>
</file>