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0"/>
  </p:notesMasterIdLst>
  <p:handoutMasterIdLst>
    <p:handoutMasterId r:id="rId11"/>
  </p:handoutMasterIdLst>
  <p:sldIdLst>
    <p:sldId id="533" r:id="rId2"/>
    <p:sldId id="554" r:id="rId3"/>
    <p:sldId id="565" r:id="rId4"/>
    <p:sldId id="578" r:id="rId5"/>
    <p:sldId id="579" r:id="rId6"/>
    <p:sldId id="580" r:id="rId7"/>
    <p:sldId id="577" r:id="rId8"/>
    <p:sldId id="5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dan Thayer" initials="JT" lastIdx="8" clrIdx="0"/>
  <p:cmAuthor id="2" name="Aria E Fiat" initials="AEF" lastIdx="14" clrIdx="1"/>
  <p:cmAuthor id="3" name="Aria Fiat" initials="" lastIdx="25" clrIdx="2"/>
  <p:cmAuthor id="4" name="Fiat, Aria" initials="FA" lastIdx="1" clrIdx="3">
    <p:extLst>
      <p:ext uri="{19B8F6BF-5375-455C-9EA6-DF929625EA0E}">
        <p15:presenceInfo xmlns:p15="http://schemas.microsoft.com/office/powerpoint/2012/main" userId="S::aria.fiat_cchmc.org#ext#@univnebrmedcntr.onmicrosoft.com::201eae80-e4b2-447f-a1b8-ec79be8fff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D3D4"/>
    <a:srgbClr val="909A3B"/>
    <a:srgbClr val="CC4927"/>
    <a:srgbClr val="36557C"/>
    <a:srgbClr val="6D4C5C"/>
    <a:srgbClr val="FFFFFF"/>
    <a:srgbClr val="8B8A8F"/>
    <a:srgbClr val="6A4A62"/>
    <a:srgbClr val="B2CEE7"/>
    <a:srgbClr val="F2E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461E22-FB2B-414A-8C09-16E459425334}" v="24" dt="2021-01-16T17:28:29.0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337" autoAdjust="0"/>
  </p:normalViewPr>
  <p:slideViewPr>
    <p:cSldViewPr snapToGrid="0">
      <p:cViewPr varScale="1">
        <p:scale>
          <a:sx n="72" d="100"/>
          <a:sy n="72" d="100"/>
        </p:scale>
        <p:origin x="2034" y="54"/>
      </p:cViewPr>
      <p:guideLst>
        <p:guide orient="horz" pos="2064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yer, Andrew J" userId="ae04d6da-4694-4a7f-945d-93a5ba247a30" providerId="ADAL" clId="{B41082ED-8982-471E-A7DC-58CCF89C9695}"/>
    <pc:docChg chg="undo custSel addSld delSld modSld sldOrd delMainMaster">
      <pc:chgData name="Thayer, Andrew J" userId="ae04d6da-4694-4a7f-945d-93a5ba247a30" providerId="ADAL" clId="{B41082ED-8982-471E-A7DC-58CCF89C9695}" dt="2021-01-08T18:09:17.734" v="8138"/>
      <pc:docMkLst>
        <pc:docMk/>
      </pc:docMkLst>
      <pc:sldChg chg="del">
        <pc:chgData name="Thayer, Andrew J" userId="ae04d6da-4694-4a7f-945d-93a5ba247a30" providerId="ADAL" clId="{B41082ED-8982-471E-A7DC-58CCF89C9695}" dt="2021-01-07T22:07:27.516" v="23" actId="2696"/>
        <pc:sldMkLst>
          <pc:docMk/>
          <pc:sldMk cId="2454243716" sldId="319"/>
        </pc:sldMkLst>
      </pc:sldChg>
      <pc:sldChg chg="del">
        <pc:chgData name="Thayer, Andrew J" userId="ae04d6da-4694-4a7f-945d-93a5ba247a30" providerId="ADAL" clId="{B41082ED-8982-471E-A7DC-58CCF89C9695}" dt="2021-01-07T22:07:27.843" v="24" actId="2696"/>
        <pc:sldMkLst>
          <pc:docMk/>
          <pc:sldMk cId="1332470200" sldId="320"/>
        </pc:sldMkLst>
      </pc:sldChg>
      <pc:sldChg chg="del">
        <pc:chgData name="Thayer, Andrew J" userId="ae04d6da-4694-4a7f-945d-93a5ba247a30" providerId="ADAL" clId="{B41082ED-8982-471E-A7DC-58CCF89C9695}" dt="2021-01-07T22:23:55.092" v="215" actId="2696"/>
        <pc:sldMkLst>
          <pc:docMk/>
          <pc:sldMk cId="2900952378" sldId="330"/>
        </pc:sldMkLst>
      </pc:sldChg>
      <pc:sldChg chg="del">
        <pc:chgData name="Thayer, Andrew J" userId="ae04d6da-4694-4a7f-945d-93a5ba247a30" providerId="ADAL" clId="{B41082ED-8982-471E-A7DC-58CCF89C9695}" dt="2021-01-07T22:23:57.417" v="217" actId="2696"/>
        <pc:sldMkLst>
          <pc:docMk/>
          <pc:sldMk cId="3365620666" sldId="337"/>
        </pc:sldMkLst>
      </pc:sldChg>
      <pc:sldChg chg="del">
        <pc:chgData name="Thayer, Andrew J" userId="ae04d6da-4694-4a7f-945d-93a5ba247a30" providerId="ADAL" clId="{B41082ED-8982-471E-A7DC-58CCF89C9695}" dt="2021-01-07T22:23:58.294" v="218" actId="2696"/>
        <pc:sldMkLst>
          <pc:docMk/>
          <pc:sldMk cId="3827398503" sldId="341"/>
        </pc:sldMkLst>
      </pc:sldChg>
      <pc:sldChg chg="del">
        <pc:chgData name="Thayer, Andrew J" userId="ae04d6da-4694-4a7f-945d-93a5ba247a30" providerId="ADAL" clId="{B41082ED-8982-471E-A7DC-58CCF89C9695}" dt="2021-01-08T15:43:45.305" v="3812" actId="2696"/>
        <pc:sldMkLst>
          <pc:docMk/>
          <pc:sldMk cId="2373509425" sldId="375"/>
        </pc:sldMkLst>
      </pc:sldChg>
      <pc:sldChg chg="del">
        <pc:chgData name="Thayer, Andrew J" userId="ae04d6da-4694-4a7f-945d-93a5ba247a30" providerId="ADAL" clId="{B41082ED-8982-471E-A7DC-58CCF89C9695}" dt="2021-01-08T17:15:27.798" v="5556" actId="2696"/>
        <pc:sldMkLst>
          <pc:docMk/>
          <pc:sldMk cId="1008005716" sldId="385"/>
        </pc:sldMkLst>
      </pc:sldChg>
      <pc:sldChg chg="del">
        <pc:chgData name="Thayer, Andrew J" userId="ae04d6da-4694-4a7f-945d-93a5ba247a30" providerId="ADAL" clId="{B41082ED-8982-471E-A7DC-58CCF89C9695}" dt="2021-01-07T22:23:54.312" v="214" actId="2696"/>
        <pc:sldMkLst>
          <pc:docMk/>
          <pc:sldMk cId="2744411936" sldId="396"/>
        </pc:sldMkLst>
      </pc:sldChg>
      <pc:sldChg chg="del">
        <pc:chgData name="Thayer, Andrew J" userId="ae04d6da-4694-4a7f-945d-93a5ba247a30" providerId="ADAL" clId="{B41082ED-8982-471E-A7DC-58CCF89C9695}" dt="2021-01-07T22:23:56.360" v="216" actId="2696"/>
        <pc:sldMkLst>
          <pc:docMk/>
          <pc:sldMk cId="3218242046" sldId="406"/>
        </pc:sldMkLst>
      </pc:sldChg>
      <pc:sldChg chg="del modNotesTx">
        <pc:chgData name="Thayer, Andrew J" userId="ae04d6da-4694-4a7f-945d-93a5ba247a30" providerId="ADAL" clId="{B41082ED-8982-471E-A7DC-58CCF89C9695}" dt="2021-01-08T17:15:28.366" v="5557" actId="2696"/>
        <pc:sldMkLst>
          <pc:docMk/>
          <pc:sldMk cId="3758129211" sldId="423"/>
        </pc:sldMkLst>
      </pc:sldChg>
      <pc:sldChg chg="del">
        <pc:chgData name="Thayer, Andrew J" userId="ae04d6da-4694-4a7f-945d-93a5ba247a30" providerId="ADAL" clId="{B41082ED-8982-471E-A7DC-58CCF89C9695}" dt="2021-01-08T16:32:02.199" v="4519" actId="2696"/>
        <pc:sldMkLst>
          <pc:docMk/>
          <pc:sldMk cId="3308486207" sldId="431"/>
        </pc:sldMkLst>
      </pc:sldChg>
      <pc:sldChg chg="del">
        <pc:chgData name="Thayer, Andrew J" userId="ae04d6da-4694-4a7f-945d-93a5ba247a30" providerId="ADAL" clId="{B41082ED-8982-471E-A7DC-58CCF89C9695}" dt="2021-01-07T22:07:33.230" v="25" actId="2696"/>
        <pc:sldMkLst>
          <pc:docMk/>
          <pc:sldMk cId="930539145" sldId="458"/>
        </pc:sldMkLst>
      </pc:sldChg>
      <pc:sldChg chg="del">
        <pc:chgData name="Thayer, Andrew J" userId="ae04d6da-4694-4a7f-945d-93a5ba247a30" providerId="ADAL" clId="{B41082ED-8982-471E-A7DC-58CCF89C9695}" dt="2021-01-07T22:24:12.252" v="222" actId="2696"/>
        <pc:sldMkLst>
          <pc:docMk/>
          <pc:sldMk cId="1261023632" sldId="459"/>
        </pc:sldMkLst>
      </pc:sldChg>
      <pc:sldChg chg="addSp delSp modSp modTransition modNotesTx">
        <pc:chgData name="Thayer, Andrew J" userId="ae04d6da-4694-4a7f-945d-93a5ba247a30" providerId="ADAL" clId="{B41082ED-8982-471E-A7DC-58CCF89C9695}" dt="2021-01-08T18:09:09.295" v="8132"/>
        <pc:sldMkLst>
          <pc:docMk/>
          <pc:sldMk cId="1872117888" sldId="460"/>
        </pc:sldMkLst>
        <pc:spChg chg="del">
          <ac:chgData name="Thayer, Andrew J" userId="ae04d6da-4694-4a7f-945d-93a5ba247a30" providerId="ADAL" clId="{B41082ED-8982-471E-A7DC-58CCF89C9695}" dt="2021-01-08T16:06:37.468" v="3825" actId="478"/>
          <ac:spMkLst>
            <pc:docMk/>
            <pc:sldMk cId="1872117888" sldId="460"/>
            <ac:spMk id="4" creationId="{3A6333E0-0684-0743-BAB5-1B53E6D27D83}"/>
          </ac:spMkLst>
        </pc:spChg>
        <pc:spChg chg="del">
          <ac:chgData name="Thayer, Andrew J" userId="ae04d6da-4694-4a7f-945d-93a5ba247a30" providerId="ADAL" clId="{B41082ED-8982-471E-A7DC-58CCF89C9695}" dt="2021-01-08T16:06:42.621" v="3826" actId="478"/>
          <ac:spMkLst>
            <pc:docMk/>
            <pc:sldMk cId="1872117888" sldId="460"/>
            <ac:spMk id="5" creationId="{535604FD-83F5-DA42-92A0-196744DA1F34}"/>
          </ac:spMkLst>
        </pc:spChg>
        <pc:spChg chg="del">
          <ac:chgData name="Thayer, Andrew J" userId="ae04d6da-4694-4a7f-945d-93a5ba247a30" providerId="ADAL" clId="{B41082ED-8982-471E-A7DC-58CCF89C9695}" dt="2021-01-08T16:06:44.565" v="3827" actId="478"/>
          <ac:spMkLst>
            <pc:docMk/>
            <pc:sldMk cId="1872117888" sldId="460"/>
            <ac:spMk id="6" creationId="{F7568C5E-FBEC-5C43-A38E-CC536D837F83}"/>
          </ac:spMkLst>
        </pc:spChg>
        <pc:spChg chg="add del mod">
          <ac:chgData name="Thayer, Andrew J" userId="ae04d6da-4694-4a7f-945d-93a5ba247a30" providerId="ADAL" clId="{B41082ED-8982-471E-A7DC-58CCF89C9695}" dt="2021-01-08T16:17:55.716" v="4133" actId="1076"/>
          <ac:spMkLst>
            <pc:docMk/>
            <pc:sldMk cId="1872117888" sldId="460"/>
            <ac:spMk id="8" creationId="{44153484-5972-7C47-BDB7-C1BC9C28EE7A}"/>
          </ac:spMkLst>
        </pc:spChg>
        <pc:spChg chg="mod">
          <ac:chgData name="Thayer, Andrew J" userId="ae04d6da-4694-4a7f-945d-93a5ba247a30" providerId="ADAL" clId="{B41082ED-8982-471E-A7DC-58CCF89C9695}" dt="2021-01-08T16:14:37.719" v="3897" actId="207"/>
          <ac:spMkLst>
            <pc:docMk/>
            <pc:sldMk cId="1872117888" sldId="460"/>
            <ac:spMk id="15" creationId="{3BE33C43-42F8-4CFA-8AF1-77E1FA7E7247}"/>
          </ac:spMkLst>
        </pc:spChg>
        <pc:spChg chg="add mod">
          <ac:chgData name="Thayer, Andrew J" userId="ae04d6da-4694-4a7f-945d-93a5ba247a30" providerId="ADAL" clId="{B41082ED-8982-471E-A7DC-58CCF89C9695}" dt="2021-01-08T16:09:08.909" v="3895" actId="20577"/>
          <ac:spMkLst>
            <pc:docMk/>
            <pc:sldMk cId="1872117888" sldId="460"/>
            <ac:spMk id="23" creationId="{883F9A26-BE10-4397-B85A-B3383E7D3CD6}"/>
          </ac:spMkLst>
        </pc:spChg>
        <pc:spChg chg="add mod">
          <ac:chgData name="Thayer, Andrew J" userId="ae04d6da-4694-4a7f-945d-93a5ba247a30" providerId="ADAL" clId="{B41082ED-8982-471E-A7DC-58CCF89C9695}" dt="2021-01-08T16:19:29.054" v="4158" actId="20577"/>
          <ac:spMkLst>
            <pc:docMk/>
            <pc:sldMk cId="1872117888" sldId="460"/>
            <ac:spMk id="24" creationId="{54C64ADC-4B61-4D45-9A3F-21BD69145A12}"/>
          </ac:spMkLst>
        </pc:spChg>
        <pc:spChg chg="add mod">
          <ac:chgData name="Thayer, Andrew J" userId="ae04d6da-4694-4a7f-945d-93a5ba247a30" providerId="ADAL" clId="{B41082ED-8982-471E-A7DC-58CCF89C9695}" dt="2021-01-08T16:15:55.702" v="4002" actId="1076"/>
          <ac:spMkLst>
            <pc:docMk/>
            <pc:sldMk cId="1872117888" sldId="460"/>
            <ac:spMk id="25" creationId="{9DCCDBDE-415C-416C-AFF4-0BEF883482BE}"/>
          </ac:spMkLst>
        </pc:spChg>
        <pc:spChg chg="add mod">
          <ac:chgData name="Thayer, Andrew J" userId="ae04d6da-4694-4a7f-945d-93a5ba247a30" providerId="ADAL" clId="{B41082ED-8982-471E-A7DC-58CCF89C9695}" dt="2021-01-08T16:17:58.878" v="4134" actId="1076"/>
          <ac:spMkLst>
            <pc:docMk/>
            <pc:sldMk cId="1872117888" sldId="460"/>
            <ac:spMk id="26" creationId="{6F90AD7B-336E-41DC-84DB-374ABF17EED7}"/>
          </ac:spMkLst>
        </pc:spChg>
        <pc:spChg chg="add mod">
          <ac:chgData name="Thayer, Andrew J" userId="ae04d6da-4694-4a7f-945d-93a5ba247a30" providerId="ADAL" clId="{B41082ED-8982-471E-A7DC-58CCF89C9695}" dt="2021-01-08T16:20:34.108" v="4167" actId="20577"/>
          <ac:spMkLst>
            <pc:docMk/>
            <pc:sldMk cId="1872117888" sldId="460"/>
            <ac:spMk id="27" creationId="{A5B8FEC2-2C06-4695-9ADE-2BE17E573BFD}"/>
          </ac:spMkLst>
        </pc:spChg>
        <pc:grpChg chg="add">
          <ac:chgData name="Thayer, Andrew J" userId="ae04d6da-4694-4a7f-945d-93a5ba247a30" providerId="ADAL" clId="{B41082ED-8982-471E-A7DC-58CCF89C9695}" dt="2021-01-08T16:06:29.950" v="3822"/>
          <ac:grpSpMkLst>
            <pc:docMk/>
            <pc:sldMk cId="1872117888" sldId="460"/>
            <ac:grpSpMk id="11" creationId="{3624E432-5D34-426D-A338-20AD53A2C3FD}"/>
          </ac:grpSpMkLst>
        </pc:grpChg>
        <pc:grpChg chg="add del mod">
          <ac:chgData name="Thayer, Andrew J" userId="ae04d6da-4694-4a7f-945d-93a5ba247a30" providerId="ADAL" clId="{B41082ED-8982-471E-A7DC-58CCF89C9695}" dt="2021-01-08T16:07:55.412" v="3829"/>
          <ac:grpSpMkLst>
            <pc:docMk/>
            <pc:sldMk cId="1872117888" sldId="460"/>
            <ac:grpSpMk id="18" creationId="{5D0C8B1F-DCEC-4273-AD8F-555ACE08DC21}"/>
          </ac:grpSpMkLst>
        </pc:grpChg>
        <pc:grpChg chg="mod">
          <ac:chgData name="Thayer, Andrew J" userId="ae04d6da-4694-4a7f-945d-93a5ba247a30" providerId="ADAL" clId="{B41082ED-8982-471E-A7DC-58CCF89C9695}" dt="2021-01-08T16:07:54.224" v="3828"/>
          <ac:grpSpMkLst>
            <pc:docMk/>
            <pc:sldMk cId="1872117888" sldId="460"/>
            <ac:grpSpMk id="19" creationId="{AC30B43C-871C-4B4B-9EF5-26B47CA5FAD4}"/>
          </ac:grpSpMkLst>
        </pc:grpChg>
        <pc:picChg chg="add mod">
          <ac:chgData name="Thayer, Andrew J" userId="ae04d6da-4694-4a7f-945d-93a5ba247a30" providerId="ADAL" clId="{B41082ED-8982-471E-A7DC-58CCF89C9695}" dt="2021-01-08T16:04:59.208" v="3821" actId="14100"/>
          <ac:picMkLst>
            <pc:docMk/>
            <pc:sldMk cId="1872117888" sldId="460"/>
            <ac:picMk id="3" creationId="{E63B1FB5-040D-4543-9605-34A87E3E3B81}"/>
          </ac:picMkLst>
        </pc:picChg>
        <pc:picChg chg="del">
          <ac:chgData name="Thayer, Andrew J" userId="ae04d6da-4694-4a7f-945d-93a5ba247a30" providerId="ADAL" clId="{B41082ED-8982-471E-A7DC-58CCF89C9695}" dt="2021-01-08T16:04:24.758" v="3815" actId="478"/>
          <ac:picMkLst>
            <pc:docMk/>
            <pc:sldMk cId="1872117888" sldId="460"/>
            <ac:picMk id="7" creationId="{BC37C7E4-1592-BC47-B427-758D59A9EFE3}"/>
          </ac:picMkLst>
        </pc:picChg>
        <pc:picChg chg="add del">
          <ac:chgData name="Thayer, Andrew J" userId="ae04d6da-4694-4a7f-945d-93a5ba247a30" providerId="ADAL" clId="{B41082ED-8982-471E-A7DC-58CCF89C9695}" dt="2021-01-08T18:05:47.951" v="8018" actId="478"/>
          <ac:picMkLst>
            <pc:docMk/>
            <pc:sldMk cId="1872117888" sldId="460"/>
            <ac:picMk id="9" creationId="{4182D7B9-4B44-4AE0-8C5C-7922AA54531F}"/>
          </ac:picMkLst>
        </pc:picChg>
        <pc:picChg chg="add del">
          <ac:chgData name="Thayer, Andrew J" userId="ae04d6da-4694-4a7f-945d-93a5ba247a30" providerId="ADAL" clId="{B41082ED-8982-471E-A7DC-58CCF89C9695}" dt="2021-01-08T18:05:47.951" v="8018" actId="478"/>
          <ac:picMkLst>
            <pc:docMk/>
            <pc:sldMk cId="1872117888" sldId="460"/>
            <ac:picMk id="10" creationId="{E6F930B0-94E3-46CA-83D8-E3AD1C95E2E8}"/>
          </ac:picMkLst>
        </pc:picChg>
        <pc:picChg chg="add del">
          <ac:chgData name="Thayer, Andrew J" userId="ae04d6da-4694-4a7f-945d-93a5ba247a30" providerId="ADAL" clId="{B41082ED-8982-471E-A7DC-58CCF89C9695}" dt="2021-01-08T16:07:55.412" v="3829"/>
          <ac:picMkLst>
            <pc:docMk/>
            <pc:sldMk cId="1872117888" sldId="460"/>
            <ac:picMk id="16" creationId="{65117A95-37C1-476C-B0FC-27678D0DD540}"/>
          </ac:picMkLst>
        </pc:picChg>
        <pc:picChg chg="add del">
          <ac:chgData name="Thayer, Andrew J" userId="ae04d6da-4694-4a7f-945d-93a5ba247a30" providerId="ADAL" clId="{B41082ED-8982-471E-A7DC-58CCF89C9695}" dt="2021-01-08T16:07:55.412" v="3829"/>
          <ac:picMkLst>
            <pc:docMk/>
            <pc:sldMk cId="1872117888" sldId="460"/>
            <ac:picMk id="17" creationId="{966B6B8A-8C69-4F16-9F40-8014FA26FAE7}"/>
          </ac:picMkLst>
        </pc:picChg>
        <pc:picChg chg="add">
          <ac:chgData name="Thayer, Andrew J" userId="ae04d6da-4694-4a7f-945d-93a5ba247a30" providerId="ADAL" clId="{B41082ED-8982-471E-A7DC-58CCF89C9695}" dt="2021-01-08T18:05:48.185" v="8019"/>
          <ac:picMkLst>
            <pc:docMk/>
            <pc:sldMk cId="1872117888" sldId="460"/>
            <ac:picMk id="34" creationId="{74BF3DCD-B2A9-43D4-A05E-46419EA92C9D}"/>
          </ac:picMkLst>
        </pc:picChg>
        <pc:picChg chg="add del">
          <ac:chgData name="Thayer, Andrew J" userId="ae04d6da-4694-4a7f-945d-93a5ba247a30" providerId="ADAL" clId="{B41082ED-8982-471E-A7DC-58CCF89C9695}" dt="2021-01-08T18:09:09.129" v="8131" actId="478"/>
          <ac:picMkLst>
            <pc:docMk/>
            <pc:sldMk cId="1872117888" sldId="460"/>
            <ac:picMk id="35" creationId="{9D90C045-4320-4611-82B7-22A52EF39C0F}"/>
          </ac:picMkLst>
        </pc:picChg>
        <pc:picChg chg="add">
          <ac:chgData name="Thayer, Andrew J" userId="ae04d6da-4694-4a7f-945d-93a5ba247a30" providerId="ADAL" clId="{B41082ED-8982-471E-A7DC-58CCF89C9695}" dt="2021-01-08T18:09:09.295" v="8132"/>
          <ac:picMkLst>
            <pc:docMk/>
            <pc:sldMk cId="1872117888" sldId="460"/>
            <ac:picMk id="36" creationId="{CBB1E317-14AE-4A38-BEB3-B9C92666BC96}"/>
          </ac:picMkLst>
        </pc:picChg>
        <pc:cxnChg chg="add mod">
          <ac:chgData name="Thayer, Andrew J" userId="ae04d6da-4694-4a7f-945d-93a5ba247a30" providerId="ADAL" clId="{B41082ED-8982-471E-A7DC-58CCF89C9695}" dt="2021-01-08T16:16:02.721" v="4003" actId="1076"/>
          <ac:cxnSpMkLst>
            <pc:docMk/>
            <pc:sldMk cId="1872117888" sldId="460"/>
            <ac:cxnSpMk id="28" creationId="{035B6890-4F3A-4E47-BE5F-F07ADA663BA1}"/>
          </ac:cxnSpMkLst>
        </pc:cxnChg>
        <pc:cxnChg chg="add mod">
          <ac:chgData name="Thayer, Andrew J" userId="ae04d6da-4694-4a7f-945d-93a5ba247a30" providerId="ADAL" clId="{B41082ED-8982-471E-A7DC-58CCF89C9695}" dt="2021-01-08T16:16:02.721" v="4003" actId="1076"/>
          <ac:cxnSpMkLst>
            <pc:docMk/>
            <pc:sldMk cId="1872117888" sldId="460"/>
            <ac:cxnSpMk id="29" creationId="{51FB3070-FC4C-4F86-B6C1-FB4C90F3C6DA}"/>
          </ac:cxnSpMkLst>
        </pc:cxnChg>
        <pc:cxnChg chg="add mod">
          <ac:chgData name="Thayer, Andrew J" userId="ae04d6da-4694-4a7f-945d-93a5ba247a30" providerId="ADAL" clId="{B41082ED-8982-471E-A7DC-58CCF89C9695}" dt="2021-01-08T16:16:08.329" v="4005" actId="1076"/>
          <ac:cxnSpMkLst>
            <pc:docMk/>
            <pc:sldMk cId="1872117888" sldId="460"/>
            <ac:cxnSpMk id="30" creationId="{58E0C8ED-E574-465A-A773-E942A399B68F}"/>
          </ac:cxnSpMkLst>
        </pc:cxnChg>
        <pc:cxnChg chg="add mod">
          <ac:chgData name="Thayer, Andrew J" userId="ae04d6da-4694-4a7f-945d-93a5ba247a30" providerId="ADAL" clId="{B41082ED-8982-471E-A7DC-58CCF89C9695}" dt="2021-01-08T16:16:08.329" v="4005" actId="1076"/>
          <ac:cxnSpMkLst>
            <pc:docMk/>
            <pc:sldMk cId="1872117888" sldId="460"/>
            <ac:cxnSpMk id="31" creationId="{72F3B1C2-EE94-4505-B457-01D4662146D9}"/>
          </ac:cxnSpMkLst>
        </pc:cxnChg>
        <pc:cxnChg chg="add mod">
          <ac:chgData name="Thayer, Andrew J" userId="ae04d6da-4694-4a7f-945d-93a5ba247a30" providerId="ADAL" clId="{B41082ED-8982-471E-A7DC-58CCF89C9695}" dt="2021-01-08T16:16:51.015" v="4129" actId="1076"/>
          <ac:cxnSpMkLst>
            <pc:docMk/>
            <pc:sldMk cId="1872117888" sldId="460"/>
            <ac:cxnSpMk id="32" creationId="{6D968FC1-3839-4DF6-865A-3D0BB9338451}"/>
          </ac:cxnSpMkLst>
        </pc:cxnChg>
        <pc:cxnChg chg="add mod">
          <ac:chgData name="Thayer, Andrew J" userId="ae04d6da-4694-4a7f-945d-93a5ba247a30" providerId="ADAL" clId="{B41082ED-8982-471E-A7DC-58CCF89C9695}" dt="2021-01-08T16:16:51.015" v="4129" actId="1076"/>
          <ac:cxnSpMkLst>
            <pc:docMk/>
            <pc:sldMk cId="1872117888" sldId="460"/>
            <ac:cxnSpMk id="33" creationId="{D16444C1-D121-4751-8CA0-CFA3BA344B3D}"/>
          </ac:cxnSpMkLst>
        </pc:cxnChg>
      </pc:sldChg>
      <pc:sldChg chg="del">
        <pc:chgData name="Thayer, Andrew J" userId="ae04d6da-4694-4a7f-945d-93a5ba247a30" providerId="ADAL" clId="{B41082ED-8982-471E-A7DC-58CCF89C9695}" dt="2021-01-08T15:43:44.856" v="3811" actId="2696"/>
        <pc:sldMkLst>
          <pc:docMk/>
          <pc:sldMk cId="176253541" sldId="463"/>
        </pc:sldMkLst>
      </pc:sldChg>
      <pc:sldChg chg="del">
        <pc:chgData name="Thayer, Andrew J" userId="ae04d6da-4694-4a7f-945d-93a5ba247a30" providerId="ADAL" clId="{B41082ED-8982-471E-A7DC-58CCF89C9695}" dt="2021-01-08T15:43:46.009" v="3813" actId="2696"/>
        <pc:sldMkLst>
          <pc:docMk/>
          <pc:sldMk cId="446684428" sldId="464"/>
        </pc:sldMkLst>
      </pc:sldChg>
      <pc:sldChg chg="del">
        <pc:chgData name="Thayer, Andrew J" userId="ae04d6da-4694-4a7f-945d-93a5ba247a30" providerId="ADAL" clId="{B41082ED-8982-471E-A7DC-58CCF89C9695}" dt="2021-01-07T22:24:03.943" v="219" actId="2696"/>
        <pc:sldMkLst>
          <pc:docMk/>
          <pc:sldMk cId="1473200788" sldId="490"/>
        </pc:sldMkLst>
      </pc:sldChg>
      <pc:sldChg chg="del">
        <pc:chgData name="Thayer, Andrew J" userId="ae04d6da-4694-4a7f-945d-93a5ba247a30" providerId="ADAL" clId="{B41082ED-8982-471E-A7DC-58CCF89C9695}" dt="2021-01-07T22:23:50.201" v="213" actId="2696"/>
        <pc:sldMkLst>
          <pc:docMk/>
          <pc:sldMk cId="2609764567" sldId="530"/>
        </pc:sldMkLst>
      </pc:sldChg>
      <pc:sldChg chg="addSp delSp modSp modNotesTx">
        <pc:chgData name="Thayer, Andrew J" userId="ae04d6da-4694-4a7f-945d-93a5ba247a30" providerId="ADAL" clId="{B41082ED-8982-471E-A7DC-58CCF89C9695}" dt="2021-01-07T22:23:39.847" v="212" actId="1076"/>
        <pc:sldMkLst>
          <pc:docMk/>
          <pc:sldMk cId="2973837463" sldId="533"/>
        </pc:sldMkLst>
        <pc:spChg chg="del">
          <ac:chgData name="Thayer, Andrew J" userId="ae04d6da-4694-4a7f-945d-93a5ba247a30" providerId="ADAL" clId="{B41082ED-8982-471E-A7DC-58CCF89C9695}" dt="2021-01-07T22:07:51.738" v="34" actId="478"/>
          <ac:spMkLst>
            <pc:docMk/>
            <pc:sldMk cId="2973837463" sldId="533"/>
            <ac:spMk id="2" creationId="{93A99CC6-839F-8048-925E-01C0D2C6B7E6}"/>
          </ac:spMkLst>
        </pc:spChg>
        <pc:spChg chg="add del mod">
          <ac:chgData name="Thayer, Andrew J" userId="ae04d6da-4694-4a7f-945d-93a5ba247a30" providerId="ADAL" clId="{B41082ED-8982-471E-A7DC-58CCF89C9695}" dt="2021-01-07T22:18:43.220" v="73" actId="931"/>
          <ac:spMkLst>
            <pc:docMk/>
            <pc:sldMk cId="2973837463" sldId="533"/>
            <ac:spMk id="4" creationId="{F1617FC5-B4A8-4E91-80DC-CA858C83E992}"/>
          </ac:spMkLst>
        </pc:spChg>
        <pc:spChg chg="del">
          <ac:chgData name="Thayer, Andrew J" userId="ae04d6da-4694-4a7f-945d-93a5ba247a30" providerId="ADAL" clId="{B41082ED-8982-471E-A7DC-58CCF89C9695}" dt="2021-01-07T22:07:50.097" v="33" actId="478"/>
          <ac:spMkLst>
            <pc:docMk/>
            <pc:sldMk cId="2973837463" sldId="533"/>
            <ac:spMk id="5" creationId="{E9CCDBBF-FE3E-3340-A3B5-FE37F8BE9DAB}"/>
          </ac:spMkLst>
        </pc:spChg>
        <pc:spChg chg="add del mod">
          <ac:chgData name="Thayer, Andrew J" userId="ae04d6da-4694-4a7f-945d-93a5ba247a30" providerId="ADAL" clId="{B41082ED-8982-471E-A7DC-58CCF89C9695}" dt="2021-01-07T22:21:04.853" v="158" actId="1076"/>
          <ac:spMkLst>
            <pc:docMk/>
            <pc:sldMk cId="2973837463" sldId="533"/>
            <ac:spMk id="7" creationId="{E1A9CDBA-6222-4FDE-BCB0-F46E2BADB52D}"/>
          </ac:spMkLst>
        </pc:spChg>
        <pc:spChg chg="add del mod">
          <ac:chgData name="Thayer, Andrew J" userId="ae04d6da-4694-4a7f-945d-93a5ba247a30" providerId="ADAL" clId="{B41082ED-8982-471E-A7DC-58CCF89C9695}" dt="2021-01-07T22:20:31.690" v="153" actId="478"/>
          <ac:spMkLst>
            <pc:docMk/>
            <pc:sldMk cId="2973837463" sldId="533"/>
            <ac:spMk id="12" creationId="{71470D02-F237-469F-828B-F7FDF6436A68}"/>
          </ac:spMkLst>
        </pc:spChg>
        <pc:spChg chg="del">
          <ac:chgData name="Thayer, Andrew J" userId="ae04d6da-4694-4a7f-945d-93a5ba247a30" providerId="ADAL" clId="{B41082ED-8982-471E-A7DC-58CCF89C9695}" dt="2021-01-07T22:07:36.450" v="26" actId="478"/>
          <ac:spMkLst>
            <pc:docMk/>
            <pc:sldMk cId="2973837463" sldId="533"/>
            <ac:spMk id="13" creationId="{ABD7AE77-0E68-8149-81DB-2DE54ABF20EC}"/>
          </ac:spMkLst>
        </pc:spChg>
        <pc:spChg chg="del mod">
          <ac:chgData name="Thayer, Andrew J" userId="ae04d6da-4694-4a7f-945d-93a5ba247a30" providerId="ADAL" clId="{B41082ED-8982-471E-A7DC-58CCF89C9695}" dt="2021-01-07T22:07:40.854" v="28" actId="478"/>
          <ac:spMkLst>
            <pc:docMk/>
            <pc:sldMk cId="2973837463" sldId="533"/>
            <ac:spMk id="14" creationId="{BBB12979-A39B-CA4E-9F1E-E72083033AD8}"/>
          </ac:spMkLst>
        </pc:spChg>
        <pc:spChg chg="del">
          <ac:chgData name="Thayer, Andrew J" userId="ae04d6da-4694-4a7f-945d-93a5ba247a30" providerId="ADAL" clId="{B41082ED-8982-471E-A7DC-58CCF89C9695}" dt="2021-01-07T22:07:44.610" v="29" actId="478"/>
          <ac:spMkLst>
            <pc:docMk/>
            <pc:sldMk cId="2973837463" sldId="533"/>
            <ac:spMk id="15" creationId="{53DD08DB-7CCA-F140-A4FE-E2AA756B17BB}"/>
          </ac:spMkLst>
        </pc:spChg>
        <pc:spChg chg="add del mod">
          <ac:chgData name="Thayer, Andrew J" userId="ae04d6da-4694-4a7f-945d-93a5ba247a30" providerId="ADAL" clId="{B41082ED-8982-471E-A7DC-58CCF89C9695}" dt="2021-01-07T22:20:31.690" v="153" actId="478"/>
          <ac:spMkLst>
            <pc:docMk/>
            <pc:sldMk cId="2973837463" sldId="533"/>
            <ac:spMk id="17" creationId="{82BA57A2-51C6-4D9A-AA32-D6E687CBF0F9}"/>
          </ac:spMkLst>
        </pc:spChg>
        <pc:spChg chg="del">
          <ac:chgData name="Thayer, Andrew J" userId="ae04d6da-4694-4a7f-945d-93a5ba247a30" providerId="ADAL" clId="{B41082ED-8982-471E-A7DC-58CCF89C9695}" dt="2021-01-07T22:07:48.385" v="32" actId="478"/>
          <ac:spMkLst>
            <pc:docMk/>
            <pc:sldMk cId="2973837463" sldId="533"/>
            <ac:spMk id="18" creationId="{A6EB4FAC-99DB-EA4A-AE7D-A05BE38E7562}"/>
          </ac:spMkLst>
        </pc:spChg>
        <pc:spChg chg="del">
          <ac:chgData name="Thayer, Andrew J" userId="ae04d6da-4694-4a7f-945d-93a5ba247a30" providerId="ADAL" clId="{B41082ED-8982-471E-A7DC-58CCF89C9695}" dt="2021-01-07T22:07:46.923" v="31" actId="478"/>
          <ac:spMkLst>
            <pc:docMk/>
            <pc:sldMk cId="2973837463" sldId="533"/>
            <ac:spMk id="19" creationId="{8706787B-2682-794F-B6ED-18BCCA3FE4FE}"/>
          </ac:spMkLst>
        </pc:spChg>
        <pc:spChg chg="add del">
          <ac:chgData name="Thayer, Andrew J" userId="ae04d6da-4694-4a7f-945d-93a5ba247a30" providerId="ADAL" clId="{B41082ED-8982-471E-A7DC-58CCF89C9695}" dt="2021-01-07T22:15:40.983" v="71" actId="478"/>
          <ac:spMkLst>
            <pc:docMk/>
            <pc:sldMk cId="2973837463" sldId="533"/>
            <ac:spMk id="20" creationId="{C5C76EDC-0A25-4749-87D5-BFDE52B0A6C2}"/>
          </ac:spMkLst>
        </pc:spChg>
        <pc:spChg chg="add del mod">
          <ac:chgData name="Thayer, Andrew J" userId="ae04d6da-4694-4a7f-945d-93a5ba247a30" providerId="ADAL" clId="{B41082ED-8982-471E-A7DC-58CCF89C9695}" dt="2021-01-07T22:20:31.690" v="153" actId="478"/>
          <ac:spMkLst>
            <pc:docMk/>
            <pc:sldMk cId="2973837463" sldId="533"/>
            <ac:spMk id="22" creationId="{703817FE-D75F-4279-9540-846ADE48F1D6}"/>
          </ac:spMkLst>
        </pc:spChg>
        <pc:spChg chg="add del mod">
          <ac:chgData name="Thayer, Andrew J" userId="ae04d6da-4694-4a7f-945d-93a5ba247a30" providerId="ADAL" clId="{B41082ED-8982-471E-A7DC-58CCF89C9695}" dt="2021-01-07T22:21:28.202" v="192" actId="478"/>
          <ac:spMkLst>
            <pc:docMk/>
            <pc:sldMk cId="2973837463" sldId="533"/>
            <ac:spMk id="23" creationId="{CB297857-1222-4378-98A1-247BD0DFDFD6}"/>
          </ac:spMkLst>
        </pc:spChg>
        <pc:spChg chg="add mod">
          <ac:chgData name="Thayer, Andrew J" userId="ae04d6da-4694-4a7f-945d-93a5ba247a30" providerId="ADAL" clId="{B41082ED-8982-471E-A7DC-58CCF89C9695}" dt="2021-01-07T22:23:39.847" v="212" actId="1076"/>
          <ac:spMkLst>
            <pc:docMk/>
            <pc:sldMk cId="2973837463" sldId="533"/>
            <ac:spMk id="24" creationId="{D107191C-73DB-4484-80D2-BDAF0003BD5B}"/>
          </ac:spMkLst>
        </pc:spChg>
        <pc:picChg chg="del">
          <ac:chgData name="Thayer, Andrew J" userId="ae04d6da-4694-4a7f-945d-93a5ba247a30" providerId="ADAL" clId="{B41082ED-8982-471E-A7DC-58CCF89C9695}" dt="2021-01-07T22:07:45.254" v="30" actId="478"/>
          <ac:picMkLst>
            <pc:docMk/>
            <pc:sldMk cId="2973837463" sldId="533"/>
            <ac:picMk id="8" creationId="{4DD4D0A4-39DD-194A-8E50-9AE8BB350A69}"/>
          </ac:picMkLst>
        </pc:picChg>
        <pc:picChg chg="add del mod modCrop">
          <ac:chgData name="Thayer, Andrew J" userId="ae04d6da-4694-4a7f-945d-93a5ba247a30" providerId="ADAL" clId="{B41082ED-8982-471E-A7DC-58CCF89C9695}" dt="2021-01-07T22:21:09.492" v="161" actId="1076"/>
          <ac:picMkLst>
            <pc:docMk/>
            <pc:sldMk cId="2973837463" sldId="533"/>
            <ac:picMk id="10" creationId="{68EDE28A-5AF5-4476-A0E1-76B4F487382D}"/>
          </ac:picMkLst>
        </pc:picChg>
        <pc:picChg chg="add del mod">
          <ac:chgData name="Thayer, Andrew J" userId="ae04d6da-4694-4a7f-945d-93a5ba247a30" providerId="ADAL" clId="{B41082ED-8982-471E-A7DC-58CCF89C9695}" dt="2021-01-07T22:15:41.349" v="72" actId="478"/>
          <ac:picMkLst>
            <pc:docMk/>
            <pc:sldMk cId="2973837463" sldId="533"/>
            <ac:picMk id="16" creationId="{A7E8D8C4-EF9D-446A-8468-2FDA3BE27683}"/>
          </ac:picMkLst>
        </pc:picChg>
      </pc:sldChg>
      <pc:sldChg chg="del">
        <pc:chgData name="Thayer, Andrew J" userId="ae04d6da-4694-4a7f-945d-93a5ba247a30" providerId="ADAL" clId="{B41082ED-8982-471E-A7DC-58CCF89C9695}" dt="2021-01-07T22:24:09.406" v="221" actId="2696"/>
        <pc:sldMkLst>
          <pc:docMk/>
          <pc:sldMk cId="1369365301" sldId="534"/>
        </pc:sldMkLst>
      </pc:sldChg>
      <pc:sldChg chg="del">
        <pc:chgData name="Thayer, Andrew J" userId="ae04d6da-4694-4a7f-945d-93a5ba247a30" providerId="ADAL" clId="{B41082ED-8982-471E-A7DC-58CCF89C9695}" dt="2021-01-08T15:43:43.770" v="3810" actId="2696"/>
        <pc:sldMkLst>
          <pc:docMk/>
          <pc:sldMk cId="2209128293" sldId="535"/>
        </pc:sldMkLst>
      </pc:sldChg>
      <pc:sldChg chg="addSp delSp modSp modTransition modNotesTx">
        <pc:chgData name="Thayer, Andrew J" userId="ae04d6da-4694-4a7f-945d-93a5ba247a30" providerId="ADAL" clId="{B41082ED-8982-471E-A7DC-58CCF89C9695}" dt="2021-01-08T15:28:06.811" v="2769" actId="164"/>
        <pc:sldMkLst>
          <pc:docMk/>
          <pc:sldMk cId="1696233855" sldId="536"/>
        </pc:sldMkLst>
        <pc:spChg chg="mod">
          <ac:chgData name="Thayer, Andrew J" userId="ae04d6da-4694-4a7f-945d-93a5ba247a30" providerId="ADAL" clId="{B41082ED-8982-471E-A7DC-58CCF89C9695}" dt="2021-01-07T22:56:39.940" v="2473" actId="20577"/>
          <ac:spMkLst>
            <pc:docMk/>
            <pc:sldMk cId="1696233855" sldId="536"/>
            <ac:spMk id="7" creationId="{6F4125C3-ABF7-FC4F-A37C-7B44D3C2C17F}"/>
          </ac:spMkLst>
        </pc:spChg>
        <pc:spChg chg="del">
          <ac:chgData name="Thayer, Andrew J" userId="ae04d6da-4694-4a7f-945d-93a5ba247a30" providerId="ADAL" clId="{B41082ED-8982-471E-A7DC-58CCF89C9695}" dt="2021-01-07T22:50:59.580" v="1847" actId="478"/>
          <ac:spMkLst>
            <pc:docMk/>
            <pc:sldMk cId="1696233855" sldId="536"/>
            <ac:spMk id="8" creationId="{0FC82D3C-AC1C-5A41-9A1F-F1B3BEB45878}"/>
          </ac:spMkLst>
        </pc:spChg>
        <pc:spChg chg="del">
          <ac:chgData name="Thayer, Andrew J" userId="ae04d6da-4694-4a7f-945d-93a5ba247a30" providerId="ADAL" clId="{B41082ED-8982-471E-A7DC-58CCF89C9695}" dt="2021-01-07T22:51:01.948" v="1848" actId="478"/>
          <ac:spMkLst>
            <pc:docMk/>
            <pc:sldMk cId="1696233855" sldId="536"/>
            <ac:spMk id="9" creationId="{C90A120A-C33B-FA4C-8F7A-5A87F40429C7}"/>
          </ac:spMkLst>
        </pc:spChg>
        <pc:grpChg chg="add mod">
          <ac:chgData name="Thayer, Andrew J" userId="ae04d6da-4694-4a7f-945d-93a5ba247a30" providerId="ADAL" clId="{B41082ED-8982-471E-A7DC-58CCF89C9695}" dt="2021-01-08T15:28:06.811" v="2769" actId="164"/>
          <ac:grpSpMkLst>
            <pc:docMk/>
            <pc:sldMk cId="1696233855" sldId="536"/>
            <ac:grpSpMk id="2" creationId="{BC8917E9-EDD9-4EC3-9EE7-34553A4A38A3}"/>
          </ac:grpSpMkLst>
        </pc:grpChg>
        <pc:grpChg chg="add del mod">
          <ac:chgData name="Thayer, Andrew J" userId="ae04d6da-4694-4a7f-945d-93a5ba247a30" providerId="ADAL" clId="{B41082ED-8982-471E-A7DC-58CCF89C9695}" dt="2021-01-08T15:27:50.093" v="2763" actId="478"/>
          <ac:grpSpMkLst>
            <pc:docMk/>
            <pc:sldMk cId="1696233855" sldId="536"/>
            <ac:grpSpMk id="12" creationId="{F12F0280-76D0-41E6-9090-FA15C9E42870}"/>
          </ac:grpSpMkLst>
        </pc:grpChg>
        <pc:grpChg chg="mod topLvl">
          <ac:chgData name="Thayer, Andrew J" userId="ae04d6da-4694-4a7f-945d-93a5ba247a30" providerId="ADAL" clId="{B41082ED-8982-471E-A7DC-58CCF89C9695}" dt="2021-01-08T15:28:06.811" v="2769" actId="164"/>
          <ac:grpSpMkLst>
            <pc:docMk/>
            <pc:sldMk cId="1696233855" sldId="536"/>
            <ac:grpSpMk id="13" creationId="{1770B418-6F27-4296-8737-149BE98B91B1}"/>
          </ac:grpSpMkLst>
        </pc:grpChg>
        <pc:picChg chg="mod">
          <ac:chgData name="Thayer, Andrew J" userId="ae04d6da-4694-4a7f-945d-93a5ba247a30" providerId="ADAL" clId="{B41082ED-8982-471E-A7DC-58CCF89C9695}" dt="2021-01-07T22:55:46.861" v="2349" actId="14100"/>
          <ac:picMkLst>
            <pc:docMk/>
            <pc:sldMk cId="1696233855" sldId="536"/>
            <ac:picMk id="5" creationId="{9539A9D1-7D63-7246-8A49-03FAC741A205}"/>
          </ac:picMkLst>
        </pc:picChg>
        <pc:picChg chg="add mod">
          <ac:chgData name="Thayer, Andrew J" userId="ae04d6da-4694-4a7f-945d-93a5ba247a30" providerId="ADAL" clId="{B41082ED-8982-471E-A7DC-58CCF89C9695}" dt="2021-01-07T22:56:03.596" v="2352" actId="1076"/>
          <ac:picMkLst>
            <pc:docMk/>
            <pc:sldMk cId="1696233855" sldId="536"/>
            <ac:picMk id="10" creationId="{0A787C36-87BB-4F67-A42A-3EA972525F1B}"/>
          </ac:picMkLst>
        </pc:picChg>
        <pc:picChg chg="add mod">
          <ac:chgData name="Thayer, Andrew J" userId="ae04d6da-4694-4a7f-945d-93a5ba247a30" providerId="ADAL" clId="{B41082ED-8982-471E-A7DC-58CCF89C9695}" dt="2021-01-07T22:56:06.173" v="2353" actId="1076"/>
          <ac:picMkLst>
            <pc:docMk/>
            <pc:sldMk cId="1696233855" sldId="536"/>
            <ac:picMk id="11" creationId="{488C25DC-AAFC-4C4A-BD50-8032396416CC}"/>
          </ac:picMkLst>
        </pc:picChg>
        <pc:picChg chg="del topLvl">
          <ac:chgData name="Thayer, Andrew J" userId="ae04d6da-4694-4a7f-945d-93a5ba247a30" providerId="ADAL" clId="{B41082ED-8982-471E-A7DC-58CCF89C9695}" dt="2021-01-08T15:27:50.093" v="2763" actId="478"/>
          <ac:picMkLst>
            <pc:docMk/>
            <pc:sldMk cId="1696233855" sldId="536"/>
            <ac:picMk id="14" creationId="{A47DCD6F-8E42-428E-8E0B-7E3ED5B79EE7}"/>
          </ac:picMkLst>
        </pc:picChg>
        <pc:picChg chg="add del">
          <ac:chgData name="Thayer, Andrew J" userId="ae04d6da-4694-4a7f-945d-93a5ba247a30" providerId="ADAL" clId="{B41082ED-8982-471E-A7DC-58CCF89C9695}" dt="2021-01-08T15:27:44.674" v="2761"/>
          <ac:picMkLst>
            <pc:docMk/>
            <pc:sldMk cId="1696233855" sldId="536"/>
            <ac:picMk id="17" creationId="{BD0F382F-0607-4DF3-8624-ABCE1BBE7AE6}"/>
          </ac:picMkLst>
        </pc:picChg>
        <pc:picChg chg="add del">
          <ac:chgData name="Thayer, Andrew J" userId="ae04d6da-4694-4a7f-945d-93a5ba247a30" providerId="ADAL" clId="{B41082ED-8982-471E-A7DC-58CCF89C9695}" dt="2021-01-08T15:27:52.517" v="2765"/>
          <ac:picMkLst>
            <pc:docMk/>
            <pc:sldMk cId="1696233855" sldId="536"/>
            <ac:picMk id="18" creationId="{DECFC87A-CECB-4308-9E70-892D8228D071}"/>
          </ac:picMkLst>
        </pc:picChg>
        <pc:picChg chg="add mod">
          <ac:chgData name="Thayer, Andrew J" userId="ae04d6da-4694-4a7f-945d-93a5ba247a30" providerId="ADAL" clId="{B41082ED-8982-471E-A7DC-58CCF89C9695}" dt="2021-01-08T15:28:06.811" v="2769" actId="164"/>
          <ac:picMkLst>
            <pc:docMk/>
            <pc:sldMk cId="1696233855" sldId="536"/>
            <ac:picMk id="19" creationId="{CD94D4EE-E052-4C23-95E9-786CC412E225}"/>
          </ac:picMkLst>
        </pc:picChg>
      </pc:sldChg>
      <pc:sldChg chg="del">
        <pc:chgData name="Thayer, Andrew J" userId="ae04d6da-4694-4a7f-945d-93a5ba247a30" providerId="ADAL" clId="{B41082ED-8982-471E-A7DC-58CCF89C9695}" dt="2021-01-07T22:24:07.532" v="220" actId="2696"/>
        <pc:sldMkLst>
          <pc:docMk/>
          <pc:sldMk cId="3554835937" sldId="537"/>
        </pc:sldMkLst>
      </pc:sldChg>
      <pc:sldChg chg="del">
        <pc:chgData name="Thayer, Andrew J" userId="ae04d6da-4694-4a7f-945d-93a5ba247a30" providerId="ADAL" clId="{B41082ED-8982-471E-A7DC-58CCF89C9695}" dt="2021-01-07T22:07:22.673" v="9" actId="2696"/>
        <pc:sldMkLst>
          <pc:docMk/>
          <pc:sldMk cId="1967217717" sldId="543"/>
        </pc:sldMkLst>
      </pc:sldChg>
      <pc:sldChg chg="del">
        <pc:chgData name="Thayer, Andrew J" userId="ae04d6da-4694-4a7f-945d-93a5ba247a30" providerId="ADAL" clId="{B41082ED-8982-471E-A7DC-58CCF89C9695}" dt="2021-01-07T22:07:21.019" v="8" actId="2696"/>
        <pc:sldMkLst>
          <pc:docMk/>
          <pc:sldMk cId="1671149989" sldId="544"/>
        </pc:sldMkLst>
      </pc:sldChg>
      <pc:sldChg chg="del">
        <pc:chgData name="Thayer, Andrew J" userId="ae04d6da-4694-4a7f-945d-93a5ba247a30" providerId="ADAL" clId="{B41082ED-8982-471E-A7DC-58CCF89C9695}" dt="2021-01-07T22:01:26.020" v="7" actId="2696"/>
        <pc:sldMkLst>
          <pc:docMk/>
          <pc:sldMk cId="3318210180" sldId="545"/>
        </pc:sldMkLst>
      </pc:sldChg>
      <pc:sldChg chg="del">
        <pc:chgData name="Thayer, Andrew J" userId="ae04d6da-4694-4a7f-945d-93a5ba247a30" providerId="ADAL" clId="{B41082ED-8982-471E-A7DC-58CCF89C9695}" dt="2021-01-07T22:01:23.936" v="6" actId="2696"/>
        <pc:sldMkLst>
          <pc:docMk/>
          <pc:sldMk cId="2252386296" sldId="546"/>
        </pc:sldMkLst>
      </pc:sldChg>
      <pc:sldChg chg="del">
        <pc:chgData name="Thayer, Andrew J" userId="ae04d6da-4694-4a7f-945d-93a5ba247a30" providerId="ADAL" clId="{B41082ED-8982-471E-A7DC-58CCF89C9695}" dt="2021-01-07T22:01:23.926" v="5" actId="2696"/>
        <pc:sldMkLst>
          <pc:docMk/>
          <pc:sldMk cId="2667381573" sldId="547"/>
        </pc:sldMkLst>
      </pc:sldChg>
      <pc:sldChg chg="del">
        <pc:chgData name="Thayer, Andrew J" userId="ae04d6da-4694-4a7f-945d-93a5ba247a30" providerId="ADAL" clId="{B41082ED-8982-471E-A7DC-58CCF89C9695}" dt="2021-01-07T22:01:23.895" v="4" actId="2696"/>
        <pc:sldMkLst>
          <pc:docMk/>
          <pc:sldMk cId="2270387287" sldId="548"/>
        </pc:sldMkLst>
      </pc:sldChg>
      <pc:sldChg chg="del">
        <pc:chgData name="Thayer, Andrew J" userId="ae04d6da-4694-4a7f-945d-93a5ba247a30" providerId="ADAL" clId="{B41082ED-8982-471E-A7DC-58CCF89C9695}" dt="2021-01-07T22:01:22.340" v="3" actId="2696"/>
        <pc:sldMkLst>
          <pc:docMk/>
          <pc:sldMk cId="26135145" sldId="549"/>
        </pc:sldMkLst>
      </pc:sldChg>
      <pc:sldChg chg="del">
        <pc:chgData name="Thayer, Andrew J" userId="ae04d6da-4694-4a7f-945d-93a5ba247a30" providerId="ADAL" clId="{B41082ED-8982-471E-A7DC-58CCF89C9695}" dt="2021-01-07T22:01:19.804" v="1" actId="2696"/>
        <pc:sldMkLst>
          <pc:docMk/>
          <pc:sldMk cId="2842265535" sldId="550"/>
        </pc:sldMkLst>
      </pc:sldChg>
      <pc:sldChg chg="del">
        <pc:chgData name="Thayer, Andrew J" userId="ae04d6da-4694-4a7f-945d-93a5ba247a30" providerId="ADAL" clId="{B41082ED-8982-471E-A7DC-58CCF89C9695}" dt="2021-01-07T22:01:20.877" v="2" actId="2696"/>
        <pc:sldMkLst>
          <pc:docMk/>
          <pc:sldMk cId="1390446841" sldId="551"/>
        </pc:sldMkLst>
      </pc:sldChg>
      <pc:sldChg chg="del">
        <pc:chgData name="Thayer, Andrew J" userId="ae04d6da-4694-4a7f-945d-93a5ba247a30" providerId="ADAL" clId="{B41082ED-8982-471E-A7DC-58CCF89C9695}" dt="2021-01-07T22:01:19.185" v="0" actId="2696"/>
        <pc:sldMkLst>
          <pc:docMk/>
          <pc:sldMk cId="1989906486" sldId="552"/>
        </pc:sldMkLst>
      </pc:sldChg>
      <pc:sldChg chg="del">
        <pc:chgData name="Thayer, Andrew J" userId="ae04d6da-4694-4a7f-945d-93a5ba247a30" providerId="ADAL" clId="{B41082ED-8982-471E-A7DC-58CCF89C9695}" dt="2021-01-08T16:32:02.202" v="4520" actId="2696"/>
        <pc:sldMkLst>
          <pc:docMk/>
          <pc:sldMk cId="2557658532" sldId="553"/>
        </pc:sldMkLst>
      </pc:sldChg>
      <pc:sldChg chg="addSp delSp modSp ord modNotesTx">
        <pc:chgData name="Thayer, Andrew J" userId="ae04d6da-4694-4a7f-945d-93a5ba247a30" providerId="ADAL" clId="{B41082ED-8982-471E-A7DC-58CCF89C9695}" dt="2021-01-08T15:25:45.781" v="2758" actId="1076"/>
        <pc:sldMkLst>
          <pc:docMk/>
          <pc:sldMk cId="1096731726" sldId="554"/>
        </pc:sldMkLst>
        <pc:spChg chg="mod">
          <ac:chgData name="Thayer, Andrew J" userId="ae04d6da-4694-4a7f-945d-93a5ba247a30" providerId="ADAL" clId="{B41082ED-8982-471E-A7DC-58CCF89C9695}" dt="2021-01-07T22:27:42.284" v="299" actId="1076"/>
          <ac:spMkLst>
            <pc:docMk/>
            <pc:sldMk cId="1096731726" sldId="554"/>
            <ac:spMk id="4" creationId="{63A56B41-28E2-D64D-BBA1-BDBD5D05F1F1}"/>
          </ac:spMkLst>
        </pc:spChg>
        <pc:spChg chg="del mod">
          <ac:chgData name="Thayer, Andrew J" userId="ae04d6da-4694-4a7f-945d-93a5ba247a30" providerId="ADAL" clId="{B41082ED-8982-471E-A7DC-58CCF89C9695}" dt="2021-01-07T22:28:12.365" v="310" actId="478"/>
          <ac:spMkLst>
            <pc:docMk/>
            <pc:sldMk cId="1096731726" sldId="554"/>
            <ac:spMk id="7" creationId="{20333239-3639-C743-BA3F-E006C3942093}"/>
          </ac:spMkLst>
        </pc:spChg>
        <pc:spChg chg="mod">
          <ac:chgData name="Thayer, Andrew J" userId="ae04d6da-4694-4a7f-945d-93a5ba247a30" providerId="ADAL" clId="{B41082ED-8982-471E-A7DC-58CCF89C9695}" dt="2021-01-07T22:27:54.043" v="303" actId="6549"/>
          <ac:spMkLst>
            <pc:docMk/>
            <pc:sldMk cId="1096731726" sldId="554"/>
            <ac:spMk id="9" creationId="{9E740229-E7E8-2D4B-B43C-5F528C7327B5}"/>
          </ac:spMkLst>
        </pc:spChg>
        <pc:spChg chg="del">
          <ac:chgData name="Thayer, Andrew J" userId="ae04d6da-4694-4a7f-945d-93a5ba247a30" providerId="ADAL" clId="{B41082ED-8982-471E-A7DC-58CCF89C9695}" dt="2021-01-07T22:25:56.007" v="231" actId="478"/>
          <ac:spMkLst>
            <pc:docMk/>
            <pc:sldMk cId="1096731726" sldId="554"/>
            <ac:spMk id="11" creationId="{00AFCA21-EE83-CB49-96FA-02B1012C23E0}"/>
          </ac:spMkLst>
        </pc:spChg>
        <pc:spChg chg="add mod">
          <ac:chgData name="Thayer, Andrew J" userId="ae04d6da-4694-4a7f-945d-93a5ba247a30" providerId="ADAL" clId="{B41082ED-8982-471E-A7DC-58CCF89C9695}" dt="2021-01-07T22:27:48.004" v="301" actId="6549"/>
          <ac:spMkLst>
            <pc:docMk/>
            <pc:sldMk cId="1096731726" sldId="554"/>
            <ac:spMk id="12" creationId="{5D34D373-3E20-4551-AF1E-0244DE41F424}"/>
          </ac:spMkLst>
        </pc:spChg>
        <pc:spChg chg="del">
          <ac:chgData name="Thayer, Andrew J" userId="ae04d6da-4694-4a7f-945d-93a5ba247a30" providerId="ADAL" clId="{B41082ED-8982-471E-A7DC-58CCF89C9695}" dt="2021-01-07T22:25:44.418" v="230" actId="478"/>
          <ac:spMkLst>
            <pc:docMk/>
            <pc:sldMk cId="1096731726" sldId="554"/>
            <ac:spMk id="14" creationId="{66326A8E-6EFD-6C4D-910D-94EEEBE265F5}"/>
          </ac:spMkLst>
        </pc:spChg>
        <pc:spChg chg="add mod">
          <ac:chgData name="Thayer, Andrew J" userId="ae04d6da-4694-4a7f-945d-93a5ba247a30" providerId="ADAL" clId="{B41082ED-8982-471E-A7DC-58CCF89C9695}" dt="2021-01-07T22:40:31.299" v="482" actId="1076"/>
          <ac:spMkLst>
            <pc:docMk/>
            <pc:sldMk cId="1096731726" sldId="554"/>
            <ac:spMk id="31" creationId="{6F1C1745-C4FD-4C01-9688-9AA8D1F72BDC}"/>
          </ac:spMkLst>
        </pc:spChg>
        <pc:spChg chg="add mod">
          <ac:chgData name="Thayer, Andrew J" userId="ae04d6da-4694-4a7f-945d-93a5ba247a30" providerId="ADAL" clId="{B41082ED-8982-471E-A7DC-58CCF89C9695}" dt="2021-01-07T22:41:19.021" v="613" actId="1076"/>
          <ac:spMkLst>
            <pc:docMk/>
            <pc:sldMk cId="1096731726" sldId="554"/>
            <ac:spMk id="32" creationId="{3FF80661-E259-42A9-A7E3-DEE355E713EF}"/>
          </ac:spMkLst>
        </pc:spChg>
        <pc:spChg chg="add mod">
          <ac:chgData name="Thayer, Andrew J" userId="ae04d6da-4694-4a7f-945d-93a5ba247a30" providerId="ADAL" clId="{B41082ED-8982-471E-A7DC-58CCF89C9695}" dt="2021-01-07T22:40:46.436" v="569" actId="20577"/>
          <ac:spMkLst>
            <pc:docMk/>
            <pc:sldMk cId="1096731726" sldId="554"/>
            <ac:spMk id="33" creationId="{FA4985D8-8E6F-4EDA-AA5D-0D1134D52AE9}"/>
          </ac:spMkLst>
        </pc:spChg>
        <pc:spChg chg="add mod">
          <ac:chgData name="Thayer, Andrew J" userId="ae04d6da-4694-4a7f-945d-93a5ba247a30" providerId="ADAL" clId="{B41082ED-8982-471E-A7DC-58CCF89C9695}" dt="2021-01-07T22:42:06.828" v="640" actId="20577"/>
          <ac:spMkLst>
            <pc:docMk/>
            <pc:sldMk cId="1096731726" sldId="554"/>
            <ac:spMk id="34" creationId="{4E64AF18-F5FB-4365-88E4-5676B6658AF8}"/>
          </ac:spMkLst>
        </pc:spChg>
        <pc:grpChg chg="mod">
          <ac:chgData name="Thayer, Andrew J" userId="ae04d6da-4694-4a7f-945d-93a5ba247a30" providerId="ADAL" clId="{B41082ED-8982-471E-A7DC-58CCF89C9695}" dt="2021-01-07T22:32:56.917" v="324" actId="164"/>
          <ac:grpSpMkLst>
            <pc:docMk/>
            <pc:sldMk cId="1096731726" sldId="554"/>
            <ac:grpSpMk id="10" creationId="{72CB7580-D824-AB4F-92D4-6F657501E8B7}"/>
          </ac:grpSpMkLst>
        </pc:grpChg>
        <pc:grpChg chg="add mod">
          <ac:chgData name="Thayer, Andrew J" userId="ae04d6da-4694-4a7f-945d-93a5ba247a30" providerId="ADAL" clId="{B41082ED-8982-471E-A7DC-58CCF89C9695}" dt="2021-01-07T22:38:14.897" v="334" actId="1076"/>
          <ac:grpSpMkLst>
            <pc:docMk/>
            <pc:sldMk cId="1096731726" sldId="554"/>
            <ac:grpSpMk id="17" creationId="{22B1F8F2-0B00-435E-AEED-4B1C9C66059B}"/>
          </ac:grpSpMkLst>
        </pc:grpChg>
        <pc:grpChg chg="add del mod">
          <ac:chgData name="Thayer, Andrew J" userId="ae04d6da-4694-4a7f-945d-93a5ba247a30" providerId="ADAL" clId="{B41082ED-8982-471E-A7DC-58CCF89C9695}" dt="2021-01-07T22:33:13.701" v="328" actId="165"/>
          <ac:grpSpMkLst>
            <pc:docMk/>
            <pc:sldMk cId="1096731726" sldId="554"/>
            <ac:grpSpMk id="18" creationId="{160BAF65-A3D1-42CF-A749-91C8BD7C1F11}"/>
          </ac:grpSpMkLst>
        </pc:grpChg>
        <pc:grpChg chg="mod topLvl">
          <ac:chgData name="Thayer, Andrew J" userId="ae04d6da-4694-4a7f-945d-93a5ba247a30" providerId="ADAL" clId="{B41082ED-8982-471E-A7DC-58CCF89C9695}" dt="2021-01-07T22:37:59.891" v="331" actId="164"/>
          <ac:grpSpMkLst>
            <pc:docMk/>
            <pc:sldMk cId="1096731726" sldId="554"/>
            <ac:grpSpMk id="19" creationId="{78D51543-90F7-45E0-9EED-AFFB9B59EB9F}"/>
          </ac:grpSpMkLst>
        </pc:grpChg>
        <pc:grpChg chg="add mod">
          <ac:chgData name="Thayer, Andrew J" userId="ae04d6da-4694-4a7f-945d-93a5ba247a30" providerId="ADAL" clId="{B41082ED-8982-471E-A7DC-58CCF89C9695}" dt="2021-01-08T15:25:45.781" v="2758" actId="1076"/>
          <ac:grpSpMkLst>
            <pc:docMk/>
            <pc:sldMk cId="1096731726" sldId="554"/>
            <ac:grpSpMk id="23" creationId="{66E55206-8627-4DAC-B2E6-1182C43E6A55}"/>
          </ac:grpSpMkLst>
        </pc:grpChg>
        <pc:picChg chg="add mod">
          <ac:chgData name="Thayer, Andrew J" userId="ae04d6da-4694-4a7f-945d-93a5ba247a30" providerId="ADAL" clId="{B41082ED-8982-471E-A7DC-58CCF89C9695}" dt="2021-01-07T22:29:39.244" v="313" actId="207"/>
          <ac:picMkLst>
            <pc:docMk/>
            <pc:sldMk cId="1096731726" sldId="554"/>
            <ac:picMk id="3" creationId="{44B4BE60-E07A-451C-895A-384872ABFDBA}"/>
          </ac:picMkLst>
        </pc:picChg>
        <pc:picChg chg="del mod">
          <ac:chgData name="Thayer, Andrew J" userId="ae04d6da-4694-4a7f-945d-93a5ba247a30" providerId="ADAL" clId="{B41082ED-8982-471E-A7DC-58CCF89C9695}" dt="2021-01-07T22:26:12.417" v="240" actId="478"/>
          <ac:picMkLst>
            <pc:docMk/>
            <pc:sldMk cId="1096731726" sldId="554"/>
            <ac:picMk id="6" creationId="{608B8F5E-AA82-0842-AB7B-9D0DB4DE0560}"/>
          </ac:picMkLst>
        </pc:picChg>
        <pc:picChg chg="del">
          <ac:chgData name="Thayer, Andrew J" userId="ae04d6da-4694-4a7f-945d-93a5ba247a30" providerId="ADAL" clId="{B41082ED-8982-471E-A7DC-58CCF89C9695}" dt="2021-01-07T22:25:32.414" v="226" actId="478"/>
          <ac:picMkLst>
            <pc:docMk/>
            <pc:sldMk cId="1096731726" sldId="554"/>
            <ac:picMk id="13" creationId="{D32D29A1-EDEB-6A4F-AF88-CBEEE3BEC4E7}"/>
          </ac:picMkLst>
        </pc:picChg>
        <pc:picChg chg="add mod">
          <ac:chgData name="Thayer, Andrew J" userId="ae04d6da-4694-4a7f-945d-93a5ba247a30" providerId="ADAL" clId="{B41082ED-8982-471E-A7DC-58CCF89C9695}" dt="2021-01-07T22:30:50.379" v="318" actId="1076"/>
          <ac:picMkLst>
            <pc:docMk/>
            <pc:sldMk cId="1096731726" sldId="554"/>
            <ac:picMk id="15" creationId="{49C597B7-AE5C-4F0E-9E60-53EFBCE726C2}"/>
          </ac:picMkLst>
        </pc:picChg>
        <pc:picChg chg="add mod">
          <ac:chgData name="Thayer, Andrew J" userId="ae04d6da-4694-4a7f-945d-93a5ba247a30" providerId="ADAL" clId="{B41082ED-8982-471E-A7DC-58CCF89C9695}" dt="2021-01-07T22:32:56.917" v="324" actId="164"/>
          <ac:picMkLst>
            <pc:docMk/>
            <pc:sldMk cId="1096731726" sldId="554"/>
            <ac:picMk id="16" creationId="{4DDA186B-38E3-4DE2-A094-4283F28B6407}"/>
          </ac:picMkLst>
        </pc:picChg>
        <pc:picChg chg="mod topLvl">
          <ac:chgData name="Thayer, Andrew J" userId="ae04d6da-4694-4a7f-945d-93a5ba247a30" providerId="ADAL" clId="{B41082ED-8982-471E-A7DC-58CCF89C9695}" dt="2021-01-07T22:37:59.891" v="331" actId="164"/>
          <ac:picMkLst>
            <pc:docMk/>
            <pc:sldMk cId="1096731726" sldId="554"/>
            <ac:picMk id="20" creationId="{3F590455-0680-4302-8D8A-21C065F2A3CA}"/>
          </ac:picMkLst>
        </pc:picChg>
        <pc:cxnChg chg="add mod">
          <ac:chgData name="Thayer, Andrew J" userId="ae04d6da-4694-4a7f-945d-93a5ba247a30" providerId="ADAL" clId="{B41082ED-8982-471E-A7DC-58CCF89C9695}" dt="2021-01-07T22:38:41.929" v="339" actId="1582"/>
          <ac:cxnSpMkLst>
            <pc:docMk/>
            <pc:sldMk cId="1096731726" sldId="554"/>
            <ac:cxnSpMk id="25" creationId="{589D81DE-82F2-41DB-BF1C-32AAE3CE2226}"/>
          </ac:cxnSpMkLst>
        </pc:cxnChg>
        <pc:cxnChg chg="add mod">
          <ac:chgData name="Thayer, Andrew J" userId="ae04d6da-4694-4a7f-945d-93a5ba247a30" providerId="ADAL" clId="{B41082ED-8982-471E-A7DC-58CCF89C9695}" dt="2021-01-07T22:38:49.455" v="341" actId="1076"/>
          <ac:cxnSpMkLst>
            <pc:docMk/>
            <pc:sldMk cId="1096731726" sldId="554"/>
            <ac:cxnSpMk id="27" creationId="{CA2DCB39-0C0B-4283-B593-CDAC24F2C827}"/>
          </ac:cxnSpMkLst>
        </pc:cxnChg>
        <pc:cxnChg chg="add mod">
          <ac:chgData name="Thayer, Andrew J" userId="ae04d6da-4694-4a7f-945d-93a5ba247a30" providerId="ADAL" clId="{B41082ED-8982-471E-A7DC-58CCF89C9695}" dt="2021-01-07T22:41:41.555" v="615" actId="1076"/>
          <ac:cxnSpMkLst>
            <pc:docMk/>
            <pc:sldMk cId="1096731726" sldId="554"/>
            <ac:cxnSpMk id="28" creationId="{35A20119-7D5D-4645-953F-D4439120333B}"/>
          </ac:cxnSpMkLst>
        </pc:cxnChg>
        <pc:cxnChg chg="add mod">
          <ac:chgData name="Thayer, Andrew J" userId="ae04d6da-4694-4a7f-945d-93a5ba247a30" providerId="ADAL" clId="{B41082ED-8982-471E-A7DC-58CCF89C9695}" dt="2021-01-07T22:41:15.207" v="612" actId="1076"/>
          <ac:cxnSpMkLst>
            <pc:docMk/>
            <pc:sldMk cId="1096731726" sldId="554"/>
            <ac:cxnSpMk id="30" creationId="{0145D033-6A86-4DE4-9869-AAEB3ED14A6E}"/>
          </ac:cxnSpMkLst>
        </pc:cxnChg>
      </pc:sldChg>
      <pc:sldChg chg="addSp delSp del">
        <pc:chgData name="Thayer, Andrew J" userId="ae04d6da-4694-4a7f-945d-93a5ba247a30" providerId="ADAL" clId="{B41082ED-8982-471E-A7DC-58CCF89C9695}" dt="2021-01-08T16:32:02.185" v="4516" actId="2696"/>
        <pc:sldMkLst>
          <pc:docMk/>
          <pc:sldMk cId="3086539982" sldId="555"/>
        </pc:sldMkLst>
        <pc:spChg chg="add del">
          <ac:chgData name="Thayer, Andrew J" userId="ae04d6da-4694-4a7f-945d-93a5ba247a30" providerId="ADAL" clId="{B41082ED-8982-471E-A7DC-58CCF89C9695}" dt="2021-01-07T22:26:56.118" v="246"/>
          <ac:spMkLst>
            <pc:docMk/>
            <pc:sldMk cId="3086539982" sldId="555"/>
            <ac:spMk id="12" creationId="{C1E7FCB3-CB22-429D-9DCF-56FE5731E181}"/>
          </ac:spMkLst>
        </pc:spChg>
      </pc:sldChg>
      <pc:sldChg chg="del">
        <pc:chgData name="Thayer, Andrew J" userId="ae04d6da-4694-4a7f-945d-93a5ba247a30" providerId="ADAL" clId="{B41082ED-8982-471E-A7DC-58CCF89C9695}" dt="2021-01-08T16:32:02.188" v="4517" actId="2696"/>
        <pc:sldMkLst>
          <pc:docMk/>
          <pc:sldMk cId="2235953643" sldId="556"/>
        </pc:sldMkLst>
      </pc:sldChg>
      <pc:sldChg chg="del">
        <pc:chgData name="Thayer, Andrew J" userId="ae04d6da-4694-4a7f-945d-93a5ba247a30" providerId="ADAL" clId="{B41082ED-8982-471E-A7DC-58CCF89C9695}" dt="2021-01-08T16:32:02.195" v="4518" actId="2696"/>
        <pc:sldMkLst>
          <pc:docMk/>
          <pc:sldMk cId="549320327" sldId="557"/>
        </pc:sldMkLst>
      </pc:sldChg>
      <pc:sldChg chg="del">
        <pc:chgData name="Thayer, Andrew J" userId="ae04d6da-4694-4a7f-945d-93a5ba247a30" providerId="ADAL" clId="{B41082ED-8982-471E-A7DC-58CCF89C9695}" dt="2021-01-08T16:32:02.207" v="4521" actId="2696"/>
        <pc:sldMkLst>
          <pc:docMk/>
          <pc:sldMk cId="4148078041" sldId="559"/>
        </pc:sldMkLst>
      </pc:sldChg>
      <pc:sldChg chg="del">
        <pc:chgData name="Thayer, Andrew J" userId="ae04d6da-4694-4a7f-945d-93a5ba247a30" providerId="ADAL" clId="{B41082ED-8982-471E-A7DC-58CCF89C9695}" dt="2021-01-08T16:32:02.216" v="4523" actId="2696"/>
        <pc:sldMkLst>
          <pc:docMk/>
          <pc:sldMk cId="417758991" sldId="560"/>
        </pc:sldMkLst>
      </pc:sldChg>
      <pc:sldChg chg="del">
        <pc:chgData name="Thayer, Andrew J" userId="ae04d6da-4694-4a7f-945d-93a5ba247a30" providerId="ADAL" clId="{B41082ED-8982-471E-A7DC-58CCF89C9695}" dt="2021-01-08T16:32:02.221" v="4524" actId="2696"/>
        <pc:sldMkLst>
          <pc:docMk/>
          <pc:sldMk cId="3794641526" sldId="561"/>
        </pc:sldMkLst>
      </pc:sldChg>
      <pc:sldChg chg="del">
        <pc:chgData name="Thayer, Andrew J" userId="ae04d6da-4694-4a7f-945d-93a5ba247a30" providerId="ADAL" clId="{B41082ED-8982-471E-A7DC-58CCF89C9695}" dt="2021-01-08T16:32:02.259" v="4525" actId="2696"/>
        <pc:sldMkLst>
          <pc:docMk/>
          <pc:sldMk cId="2041462018" sldId="562"/>
        </pc:sldMkLst>
      </pc:sldChg>
      <pc:sldChg chg="del">
        <pc:chgData name="Thayer, Andrew J" userId="ae04d6da-4694-4a7f-945d-93a5ba247a30" providerId="ADAL" clId="{B41082ED-8982-471E-A7DC-58CCF89C9695}" dt="2021-01-08T16:32:02.180" v="4515" actId="2696"/>
        <pc:sldMkLst>
          <pc:docMk/>
          <pc:sldMk cId="171130994" sldId="563"/>
        </pc:sldMkLst>
      </pc:sldChg>
      <pc:sldChg chg="del">
        <pc:chgData name="Thayer, Andrew J" userId="ae04d6da-4694-4a7f-945d-93a5ba247a30" providerId="ADAL" clId="{B41082ED-8982-471E-A7DC-58CCF89C9695}" dt="2021-01-08T16:32:02.212" v="4522" actId="2696"/>
        <pc:sldMkLst>
          <pc:docMk/>
          <pc:sldMk cId="694844008" sldId="564"/>
        </pc:sldMkLst>
      </pc:sldChg>
      <pc:sldChg chg="addSp delSp modSp add">
        <pc:chgData name="Thayer, Andrew J" userId="ae04d6da-4694-4a7f-945d-93a5ba247a30" providerId="ADAL" clId="{B41082ED-8982-471E-A7DC-58CCF89C9695}" dt="2021-01-07T22:53:06.208" v="2328" actId="20577"/>
        <pc:sldMkLst>
          <pc:docMk/>
          <pc:sldMk cId="1802225041" sldId="565"/>
        </pc:sldMkLst>
        <pc:spChg chg="mod">
          <ac:chgData name="Thayer, Andrew J" userId="ae04d6da-4694-4a7f-945d-93a5ba247a30" providerId="ADAL" clId="{B41082ED-8982-471E-A7DC-58CCF89C9695}" dt="2021-01-07T22:45:47.549" v="749" actId="1076"/>
          <ac:spMkLst>
            <pc:docMk/>
            <pc:sldMk cId="1802225041" sldId="565"/>
            <ac:spMk id="12" creationId="{5D34D373-3E20-4551-AF1E-0244DE41F424}"/>
          </ac:spMkLst>
        </pc:spChg>
        <pc:spChg chg="add mod">
          <ac:chgData name="Thayer, Andrew J" userId="ae04d6da-4694-4a7f-945d-93a5ba247a30" providerId="ADAL" clId="{B41082ED-8982-471E-A7DC-58CCF89C9695}" dt="2021-01-07T22:53:06.208" v="2328" actId="20577"/>
          <ac:spMkLst>
            <pc:docMk/>
            <pc:sldMk cId="1802225041" sldId="565"/>
            <ac:spMk id="24" creationId="{6845F5F3-D700-4346-8CA8-C6F2DC562F34}"/>
          </ac:spMkLst>
        </pc:spChg>
        <pc:spChg chg="del">
          <ac:chgData name="Thayer, Andrew J" userId="ae04d6da-4694-4a7f-945d-93a5ba247a30" providerId="ADAL" clId="{B41082ED-8982-471E-A7DC-58CCF89C9695}" dt="2021-01-07T22:43:57.300" v="645" actId="478"/>
          <ac:spMkLst>
            <pc:docMk/>
            <pc:sldMk cId="1802225041" sldId="565"/>
            <ac:spMk id="31" creationId="{6F1C1745-C4FD-4C01-9688-9AA8D1F72BDC}"/>
          </ac:spMkLst>
        </pc:spChg>
        <pc:spChg chg="del">
          <ac:chgData name="Thayer, Andrew J" userId="ae04d6da-4694-4a7f-945d-93a5ba247a30" providerId="ADAL" clId="{B41082ED-8982-471E-A7DC-58CCF89C9695}" dt="2021-01-07T22:43:59.404" v="647" actId="478"/>
          <ac:spMkLst>
            <pc:docMk/>
            <pc:sldMk cId="1802225041" sldId="565"/>
            <ac:spMk id="32" creationId="{3FF80661-E259-42A9-A7E3-DEE355E713EF}"/>
          </ac:spMkLst>
        </pc:spChg>
        <pc:spChg chg="del">
          <ac:chgData name="Thayer, Andrew J" userId="ae04d6da-4694-4a7f-945d-93a5ba247a30" providerId="ADAL" clId="{B41082ED-8982-471E-A7DC-58CCF89C9695}" dt="2021-01-07T22:43:54.172" v="643" actId="478"/>
          <ac:spMkLst>
            <pc:docMk/>
            <pc:sldMk cId="1802225041" sldId="565"/>
            <ac:spMk id="33" creationId="{FA4985D8-8E6F-4EDA-AA5D-0D1134D52AE9}"/>
          </ac:spMkLst>
        </pc:spChg>
        <pc:spChg chg="del">
          <ac:chgData name="Thayer, Andrew J" userId="ae04d6da-4694-4a7f-945d-93a5ba247a30" providerId="ADAL" clId="{B41082ED-8982-471E-A7DC-58CCF89C9695}" dt="2021-01-07T22:44:02.948" v="649" actId="478"/>
          <ac:spMkLst>
            <pc:docMk/>
            <pc:sldMk cId="1802225041" sldId="565"/>
            <ac:spMk id="34" creationId="{4E64AF18-F5FB-4365-88E4-5676B6658AF8}"/>
          </ac:spMkLst>
        </pc:spChg>
        <pc:grpChg chg="del">
          <ac:chgData name="Thayer, Andrew J" userId="ae04d6da-4694-4a7f-945d-93a5ba247a30" providerId="ADAL" clId="{B41082ED-8982-471E-A7DC-58CCF89C9695}" dt="2021-01-07T22:43:52.471" v="642" actId="478"/>
          <ac:grpSpMkLst>
            <pc:docMk/>
            <pc:sldMk cId="1802225041" sldId="565"/>
            <ac:grpSpMk id="17" creationId="{22B1F8F2-0B00-435E-AEED-4B1C9C66059B}"/>
          </ac:grpSpMkLst>
        </pc:grpChg>
        <pc:grpChg chg="add">
          <ac:chgData name="Thayer, Andrew J" userId="ae04d6da-4694-4a7f-945d-93a5ba247a30" providerId="ADAL" clId="{B41082ED-8982-471E-A7DC-58CCF89C9695}" dt="2021-01-07T22:50:20.822" v="1845"/>
          <ac:grpSpMkLst>
            <pc:docMk/>
            <pc:sldMk cId="1802225041" sldId="565"/>
            <ac:grpSpMk id="26" creationId="{A2BD649E-731B-4444-803E-6A77DC0EAC77}"/>
          </ac:grpSpMkLst>
        </pc:grpChg>
        <pc:cxnChg chg="del">
          <ac:chgData name="Thayer, Andrew J" userId="ae04d6da-4694-4a7f-945d-93a5ba247a30" providerId="ADAL" clId="{B41082ED-8982-471E-A7DC-58CCF89C9695}" dt="2021-01-07T22:43:58.493" v="646" actId="478"/>
          <ac:cxnSpMkLst>
            <pc:docMk/>
            <pc:sldMk cId="1802225041" sldId="565"/>
            <ac:cxnSpMk id="25" creationId="{589D81DE-82F2-41DB-BF1C-32AAE3CE2226}"/>
          </ac:cxnSpMkLst>
        </pc:cxnChg>
        <pc:cxnChg chg="del">
          <ac:chgData name="Thayer, Andrew J" userId="ae04d6da-4694-4a7f-945d-93a5ba247a30" providerId="ADAL" clId="{B41082ED-8982-471E-A7DC-58CCF89C9695}" dt="2021-01-07T22:43:55.027" v="644" actId="478"/>
          <ac:cxnSpMkLst>
            <pc:docMk/>
            <pc:sldMk cId="1802225041" sldId="565"/>
            <ac:cxnSpMk id="27" creationId="{CA2DCB39-0C0B-4283-B593-CDAC24F2C827}"/>
          </ac:cxnSpMkLst>
        </pc:cxnChg>
        <pc:cxnChg chg="del">
          <ac:chgData name="Thayer, Andrew J" userId="ae04d6da-4694-4a7f-945d-93a5ba247a30" providerId="ADAL" clId="{B41082ED-8982-471E-A7DC-58CCF89C9695}" dt="2021-01-07T22:44:03.732" v="650" actId="478"/>
          <ac:cxnSpMkLst>
            <pc:docMk/>
            <pc:sldMk cId="1802225041" sldId="565"/>
            <ac:cxnSpMk id="28" creationId="{35A20119-7D5D-4645-953F-D4439120333B}"/>
          </ac:cxnSpMkLst>
        </pc:cxnChg>
        <pc:cxnChg chg="del">
          <ac:chgData name="Thayer, Andrew J" userId="ae04d6da-4694-4a7f-945d-93a5ba247a30" providerId="ADAL" clId="{B41082ED-8982-471E-A7DC-58CCF89C9695}" dt="2021-01-07T22:44:00.403" v="648" actId="478"/>
          <ac:cxnSpMkLst>
            <pc:docMk/>
            <pc:sldMk cId="1802225041" sldId="565"/>
            <ac:cxnSpMk id="30" creationId="{0145D033-6A86-4DE4-9869-AAEB3ED14A6E}"/>
          </ac:cxnSpMkLst>
        </pc:cxnChg>
      </pc:sldChg>
      <pc:sldChg chg="addSp delSp modSp add modTransition">
        <pc:chgData name="Thayer, Andrew J" userId="ae04d6da-4694-4a7f-945d-93a5ba247a30" providerId="ADAL" clId="{B41082ED-8982-471E-A7DC-58CCF89C9695}" dt="2021-01-08T15:28:13.776" v="2771"/>
        <pc:sldMkLst>
          <pc:docMk/>
          <pc:sldMk cId="3451653834" sldId="566"/>
        </pc:sldMkLst>
        <pc:spChg chg="mod">
          <ac:chgData name="Thayer, Andrew J" userId="ae04d6da-4694-4a7f-945d-93a5ba247a30" providerId="ADAL" clId="{B41082ED-8982-471E-A7DC-58CCF89C9695}" dt="2021-01-07T22:59:46.588" v="2670" actId="1076"/>
          <ac:spMkLst>
            <pc:docMk/>
            <pc:sldMk cId="3451653834" sldId="566"/>
            <ac:spMk id="6" creationId="{FF3FF8BD-BB83-0A43-A765-DDD028236596}"/>
          </ac:spMkLst>
        </pc:spChg>
        <pc:spChg chg="mod">
          <ac:chgData name="Thayer, Andrew J" userId="ae04d6da-4694-4a7f-945d-93a5ba247a30" providerId="ADAL" clId="{B41082ED-8982-471E-A7DC-58CCF89C9695}" dt="2021-01-07T22:58:38.143" v="2532" actId="1076"/>
          <ac:spMkLst>
            <pc:docMk/>
            <pc:sldMk cId="3451653834" sldId="566"/>
            <ac:spMk id="7" creationId="{6F4125C3-ABF7-FC4F-A37C-7B44D3C2C17F}"/>
          </ac:spMkLst>
        </pc:spChg>
        <pc:spChg chg="add mod">
          <ac:chgData name="Thayer, Andrew J" userId="ae04d6da-4694-4a7f-945d-93a5ba247a30" providerId="ADAL" clId="{B41082ED-8982-471E-A7DC-58CCF89C9695}" dt="2021-01-07T22:57:51.567" v="2500" actId="115"/>
          <ac:spMkLst>
            <pc:docMk/>
            <pc:sldMk cId="3451653834" sldId="566"/>
            <ac:spMk id="17" creationId="{365EF50A-2444-4727-8716-9248BBB8FB64}"/>
          </ac:spMkLst>
        </pc:spChg>
        <pc:spChg chg="add mod">
          <ac:chgData name="Thayer, Andrew J" userId="ae04d6da-4694-4a7f-945d-93a5ba247a30" providerId="ADAL" clId="{B41082ED-8982-471E-A7DC-58CCF89C9695}" dt="2021-01-07T23:00:15.944" v="2675" actId="1076"/>
          <ac:spMkLst>
            <pc:docMk/>
            <pc:sldMk cId="3451653834" sldId="566"/>
            <ac:spMk id="18" creationId="{5FC2399B-9FAD-4EE2-8C33-DFEE105FC112}"/>
          </ac:spMkLst>
        </pc:spChg>
        <pc:spChg chg="add mod">
          <ac:chgData name="Thayer, Andrew J" userId="ae04d6da-4694-4a7f-945d-93a5ba247a30" providerId="ADAL" clId="{B41082ED-8982-471E-A7DC-58CCF89C9695}" dt="2021-01-07T23:00:28.506" v="2678" actId="1076"/>
          <ac:spMkLst>
            <pc:docMk/>
            <pc:sldMk cId="3451653834" sldId="566"/>
            <ac:spMk id="19" creationId="{843424B4-5CD6-4FDF-BC6E-6B1866FDBA58}"/>
          </ac:spMkLst>
        </pc:spChg>
        <pc:spChg chg="add mod">
          <ac:chgData name="Thayer, Andrew J" userId="ae04d6da-4694-4a7f-945d-93a5ba247a30" providerId="ADAL" clId="{B41082ED-8982-471E-A7DC-58CCF89C9695}" dt="2021-01-07T23:00:22.155" v="2677" actId="1076"/>
          <ac:spMkLst>
            <pc:docMk/>
            <pc:sldMk cId="3451653834" sldId="566"/>
            <ac:spMk id="20" creationId="{70283893-E95A-4A4A-B65A-C5D2BB33410E}"/>
          </ac:spMkLst>
        </pc:spChg>
        <pc:grpChg chg="del">
          <ac:chgData name="Thayer, Andrew J" userId="ae04d6da-4694-4a7f-945d-93a5ba247a30" providerId="ADAL" clId="{B41082ED-8982-471E-A7DC-58CCF89C9695}" dt="2021-01-08T15:28:13.537" v="2770" actId="478"/>
          <ac:grpSpMkLst>
            <pc:docMk/>
            <pc:sldMk cId="3451653834" sldId="566"/>
            <ac:grpSpMk id="12" creationId="{F12F0280-76D0-41E6-9090-FA15C9E42870}"/>
          </ac:grpSpMkLst>
        </pc:grpChg>
        <pc:grpChg chg="add">
          <ac:chgData name="Thayer, Andrew J" userId="ae04d6da-4694-4a7f-945d-93a5ba247a30" providerId="ADAL" clId="{B41082ED-8982-471E-A7DC-58CCF89C9695}" dt="2021-01-08T15:28:13.776" v="2771"/>
          <ac:grpSpMkLst>
            <pc:docMk/>
            <pc:sldMk cId="3451653834" sldId="566"/>
            <ac:grpSpMk id="26" creationId="{C98B1A7C-27D8-4755-BF78-B7D782D09C8E}"/>
          </ac:grpSpMkLst>
        </pc:grpChg>
        <pc:cxnChg chg="add del mod">
          <ac:chgData name="Thayer, Andrew J" userId="ae04d6da-4694-4a7f-945d-93a5ba247a30" providerId="ADAL" clId="{B41082ED-8982-471E-A7DC-58CCF89C9695}" dt="2021-01-07T23:00:11.510" v="2674" actId="478"/>
          <ac:cxnSpMkLst>
            <pc:docMk/>
            <pc:sldMk cId="3451653834" sldId="566"/>
            <ac:cxnSpMk id="3" creationId="{68D64AED-E717-40B5-9200-B45CDD4F4B9B}"/>
          </ac:cxnSpMkLst>
        </pc:cxnChg>
        <pc:cxnChg chg="add mod">
          <ac:chgData name="Thayer, Andrew J" userId="ae04d6da-4694-4a7f-945d-93a5ba247a30" providerId="ADAL" clId="{B41082ED-8982-471E-A7DC-58CCF89C9695}" dt="2021-01-07T23:00:48.446" v="2680" actId="208"/>
          <ac:cxnSpMkLst>
            <pc:docMk/>
            <pc:sldMk cId="3451653834" sldId="566"/>
            <ac:cxnSpMk id="8" creationId="{2BB947C3-268A-4719-8A18-D79529977F96}"/>
          </ac:cxnSpMkLst>
        </pc:cxnChg>
        <pc:cxnChg chg="add mod">
          <ac:chgData name="Thayer, Andrew J" userId="ae04d6da-4694-4a7f-945d-93a5ba247a30" providerId="ADAL" clId="{B41082ED-8982-471E-A7DC-58CCF89C9695}" dt="2021-01-07T23:00:54.423" v="2682" actId="1076"/>
          <ac:cxnSpMkLst>
            <pc:docMk/>
            <pc:sldMk cId="3451653834" sldId="566"/>
            <ac:cxnSpMk id="21" creationId="{CE392B00-EA59-4AF9-89DE-196A5F68A0D8}"/>
          </ac:cxnSpMkLst>
        </pc:cxnChg>
        <pc:cxnChg chg="add mod">
          <ac:chgData name="Thayer, Andrew J" userId="ae04d6da-4694-4a7f-945d-93a5ba247a30" providerId="ADAL" clId="{B41082ED-8982-471E-A7DC-58CCF89C9695}" dt="2021-01-07T23:01:00.823" v="2684" actId="1076"/>
          <ac:cxnSpMkLst>
            <pc:docMk/>
            <pc:sldMk cId="3451653834" sldId="566"/>
            <ac:cxnSpMk id="22" creationId="{0BDE69A8-E0B8-4FF6-A540-698F5BF4E6DB}"/>
          </ac:cxnSpMkLst>
        </pc:cxnChg>
        <pc:cxnChg chg="add mod">
          <ac:chgData name="Thayer, Andrew J" userId="ae04d6da-4694-4a7f-945d-93a5ba247a30" providerId="ADAL" clId="{B41082ED-8982-471E-A7DC-58CCF89C9695}" dt="2021-01-07T23:01:05.087" v="2686" actId="1076"/>
          <ac:cxnSpMkLst>
            <pc:docMk/>
            <pc:sldMk cId="3451653834" sldId="566"/>
            <ac:cxnSpMk id="23" creationId="{73954E78-398E-4BA3-90BD-A60B8F655045}"/>
          </ac:cxnSpMkLst>
        </pc:cxnChg>
        <pc:cxnChg chg="add mod">
          <ac:chgData name="Thayer, Andrew J" userId="ae04d6da-4694-4a7f-945d-93a5ba247a30" providerId="ADAL" clId="{B41082ED-8982-471E-A7DC-58CCF89C9695}" dt="2021-01-07T23:01:14.673" v="2688" actId="1076"/>
          <ac:cxnSpMkLst>
            <pc:docMk/>
            <pc:sldMk cId="3451653834" sldId="566"/>
            <ac:cxnSpMk id="24" creationId="{D955F922-45B1-4619-AE20-2627E44AD9F0}"/>
          </ac:cxnSpMkLst>
        </pc:cxnChg>
        <pc:cxnChg chg="add mod">
          <ac:chgData name="Thayer, Andrew J" userId="ae04d6da-4694-4a7f-945d-93a5ba247a30" providerId="ADAL" clId="{B41082ED-8982-471E-A7DC-58CCF89C9695}" dt="2021-01-07T23:01:17.798" v="2690" actId="1076"/>
          <ac:cxnSpMkLst>
            <pc:docMk/>
            <pc:sldMk cId="3451653834" sldId="566"/>
            <ac:cxnSpMk id="25" creationId="{9BFA1825-4721-4862-B26D-E1F1A8EA6612}"/>
          </ac:cxnSpMkLst>
        </pc:cxnChg>
      </pc:sldChg>
      <pc:sldChg chg="addSp delSp modSp add">
        <pc:chgData name="Thayer, Andrew J" userId="ae04d6da-4694-4a7f-945d-93a5ba247a30" providerId="ADAL" clId="{B41082ED-8982-471E-A7DC-58CCF89C9695}" dt="2021-01-08T15:39:49.927" v="3399" actId="20577"/>
        <pc:sldMkLst>
          <pc:docMk/>
          <pc:sldMk cId="1293039190" sldId="567"/>
        </pc:sldMkLst>
        <pc:spChg chg="mod">
          <ac:chgData name="Thayer, Andrew J" userId="ae04d6da-4694-4a7f-945d-93a5ba247a30" providerId="ADAL" clId="{B41082ED-8982-471E-A7DC-58CCF89C9695}" dt="2021-01-08T15:36:59.487" v="3101" actId="1076"/>
          <ac:spMkLst>
            <pc:docMk/>
            <pc:sldMk cId="1293039190" sldId="567"/>
            <ac:spMk id="6" creationId="{FF3FF8BD-BB83-0A43-A765-DDD028236596}"/>
          </ac:spMkLst>
        </pc:spChg>
        <pc:spChg chg="mod">
          <ac:chgData name="Thayer, Andrew J" userId="ae04d6da-4694-4a7f-945d-93a5ba247a30" providerId="ADAL" clId="{B41082ED-8982-471E-A7DC-58CCF89C9695}" dt="2021-01-08T15:39:49.927" v="3399" actId="20577"/>
          <ac:spMkLst>
            <pc:docMk/>
            <pc:sldMk cId="1293039190" sldId="567"/>
            <ac:spMk id="7" creationId="{6F4125C3-ABF7-FC4F-A37C-7B44D3C2C17F}"/>
          </ac:spMkLst>
        </pc:spChg>
        <pc:spChg chg="mod">
          <ac:chgData name="Thayer, Andrew J" userId="ae04d6da-4694-4a7f-945d-93a5ba247a30" providerId="ADAL" clId="{B41082ED-8982-471E-A7DC-58CCF89C9695}" dt="2021-01-08T15:37:22.546" v="3103" actId="1076"/>
          <ac:spMkLst>
            <pc:docMk/>
            <pc:sldMk cId="1293039190" sldId="567"/>
            <ac:spMk id="17" creationId="{365EF50A-2444-4727-8716-9248BBB8FB64}"/>
          </ac:spMkLst>
        </pc:spChg>
        <pc:spChg chg="mod">
          <ac:chgData name="Thayer, Andrew J" userId="ae04d6da-4694-4a7f-945d-93a5ba247a30" providerId="ADAL" clId="{B41082ED-8982-471E-A7DC-58CCF89C9695}" dt="2021-01-08T15:37:03.678" v="3102" actId="1076"/>
          <ac:spMkLst>
            <pc:docMk/>
            <pc:sldMk cId="1293039190" sldId="567"/>
            <ac:spMk id="18" creationId="{5FC2399B-9FAD-4EE2-8C33-DFEE105FC112}"/>
          </ac:spMkLst>
        </pc:spChg>
        <pc:spChg chg="mod">
          <ac:chgData name="Thayer, Andrew J" userId="ae04d6da-4694-4a7f-945d-93a5ba247a30" providerId="ADAL" clId="{B41082ED-8982-471E-A7DC-58CCF89C9695}" dt="2021-01-08T15:36:56.253" v="3099" actId="1076"/>
          <ac:spMkLst>
            <pc:docMk/>
            <pc:sldMk cId="1293039190" sldId="567"/>
            <ac:spMk id="19" creationId="{843424B4-5CD6-4FDF-BC6E-6B1866FDBA58}"/>
          </ac:spMkLst>
        </pc:spChg>
        <pc:spChg chg="mod">
          <ac:chgData name="Thayer, Andrew J" userId="ae04d6da-4694-4a7f-945d-93a5ba247a30" providerId="ADAL" clId="{B41082ED-8982-471E-A7DC-58CCF89C9695}" dt="2021-01-08T15:36:53.784" v="3098" actId="1076"/>
          <ac:spMkLst>
            <pc:docMk/>
            <pc:sldMk cId="1293039190" sldId="567"/>
            <ac:spMk id="20" creationId="{70283893-E95A-4A4A-B65A-C5D2BB33410E}"/>
          </ac:spMkLst>
        </pc:spChg>
        <pc:spChg chg="add del">
          <ac:chgData name="Thayer, Andrew J" userId="ae04d6da-4694-4a7f-945d-93a5ba247a30" providerId="ADAL" clId="{B41082ED-8982-471E-A7DC-58CCF89C9695}" dt="2021-01-08T15:36:41.704" v="3076"/>
          <ac:spMkLst>
            <pc:docMk/>
            <pc:sldMk cId="1293039190" sldId="567"/>
            <ac:spMk id="36" creationId="{07848C71-1E8D-475D-A9CA-05F35BBF6578}"/>
          </ac:spMkLst>
        </pc:spChg>
        <pc:spChg chg="mod">
          <ac:chgData name="Thayer, Andrew J" userId="ae04d6da-4694-4a7f-945d-93a5ba247a30" providerId="ADAL" clId="{B41082ED-8982-471E-A7DC-58CCF89C9695}" dt="2021-01-08T15:37:57.284" v="3106" actId="207"/>
          <ac:spMkLst>
            <pc:docMk/>
            <pc:sldMk cId="1293039190" sldId="567"/>
            <ac:spMk id="41" creationId="{54ABF459-05C4-4A3C-9CFA-B2D048BBCE8B}"/>
          </ac:spMkLst>
        </pc:spChg>
        <pc:grpChg chg="del">
          <ac:chgData name="Thayer, Andrew J" userId="ae04d6da-4694-4a7f-945d-93a5ba247a30" providerId="ADAL" clId="{B41082ED-8982-471E-A7DC-58CCF89C9695}" dt="2021-01-08T15:28:17.113" v="2772" actId="478"/>
          <ac:grpSpMkLst>
            <pc:docMk/>
            <pc:sldMk cId="1293039190" sldId="567"/>
            <ac:grpSpMk id="12" creationId="{F12F0280-76D0-41E6-9090-FA15C9E42870}"/>
          </ac:grpSpMkLst>
        </pc:grpChg>
        <pc:grpChg chg="add">
          <ac:chgData name="Thayer, Andrew J" userId="ae04d6da-4694-4a7f-945d-93a5ba247a30" providerId="ADAL" clId="{B41082ED-8982-471E-A7DC-58CCF89C9695}" dt="2021-01-08T15:28:17.284" v="2773"/>
          <ac:grpSpMkLst>
            <pc:docMk/>
            <pc:sldMk cId="1293039190" sldId="567"/>
            <ac:grpSpMk id="26" creationId="{886D9321-9923-4A2B-9D0B-21084BCF1C4A}"/>
          </ac:grpSpMkLst>
        </pc:grpChg>
        <pc:grpChg chg="add del mod">
          <ac:chgData name="Thayer, Andrew J" userId="ae04d6da-4694-4a7f-945d-93a5ba247a30" providerId="ADAL" clId="{B41082ED-8982-471E-A7DC-58CCF89C9695}" dt="2021-01-08T15:36:37.421" v="3073"/>
          <ac:grpSpMkLst>
            <pc:docMk/>
            <pc:sldMk cId="1293039190" sldId="567"/>
            <ac:grpSpMk id="31" creationId="{47CBF7B0-4E8C-46F0-A981-796F55CE3363}"/>
          </ac:grpSpMkLst>
        </pc:grpChg>
        <pc:grpChg chg="mod">
          <ac:chgData name="Thayer, Andrew J" userId="ae04d6da-4694-4a7f-945d-93a5ba247a30" providerId="ADAL" clId="{B41082ED-8982-471E-A7DC-58CCF89C9695}" dt="2021-01-08T15:36:36.254" v="3072"/>
          <ac:grpSpMkLst>
            <pc:docMk/>
            <pc:sldMk cId="1293039190" sldId="567"/>
            <ac:grpSpMk id="32" creationId="{7490BCA7-1C0B-4747-990C-3CF2542C49CF}"/>
          </ac:grpSpMkLst>
        </pc:grpChg>
        <pc:grpChg chg="add mod">
          <ac:chgData name="Thayer, Andrew J" userId="ae04d6da-4694-4a7f-945d-93a5ba247a30" providerId="ADAL" clId="{B41082ED-8982-471E-A7DC-58CCF89C9695}" dt="2021-01-08T15:38:05.409" v="3107" actId="1076"/>
          <ac:grpSpMkLst>
            <pc:docMk/>
            <pc:sldMk cId="1293039190" sldId="567"/>
            <ac:grpSpMk id="37" creationId="{2651BA31-A999-4EF8-9431-851CA5DFBD74}"/>
          </ac:grpSpMkLst>
        </pc:grpChg>
      </pc:sldChg>
      <pc:sldChg chg="addSp delSp modSp add">
        <pc:chgData name="Thayer, Andrew J" userId="ae04d6da-4694-4a7f-945d-93a5ba247a30" providerId="ADAL" clId="{B41082ED-8982-471E-A7DC-58CCF89C9695}" dt="2021-01-08T18:05:39.869" v="8015"/>
        <pc:sldMkLst>
          <pc:docMk/>
          <pc:sldMk cId="901884491" sldId="568"/>
        </pc:sldMkLst>
        <pc:spChg chg="mod">
          <ac:chgData name="Thayer, Andrew J" userId="ae04d6da-4694-4a7f-945d-93a5ba247a30" providerId="ADAL" clId="{B41082ED-8982-471E-A7DC-58CCF89C9695}" dt="2021-01-08T15:40:09.241" v="3408" actId="20577"/>
          <ac:spMkLst>
            <pc:docMk/>
            <pc:sldMk cId="901884491" sldId="568"/>
            <ac:spMk id="7" creationId="{6F4125C3-ABF7-FC4F-A37C-7B44D3C2C17F}"/>
          </ac:spMkLst>
        </pc:spChg>
        <pc:spChg chg="mod">
          <ac:chgData name="Thayer, Andrew J" userId="ae04d6da-4694-4a7f-945d-93a5ba247a30" providerId="ADAL" clId="{B41082ED-8982-471E-A7DC-58CCF89C9695}" dt="2021-01-08T16:22:17.074" v="4378" actId="1076"/>
          <ac:spMkLst>
            <pc:docMk/>
            <pc:sldMk cId="901884491" sldId="568"/>
            <ac:spMk id="18" creationId="{5FC2399B-9FAD-4EE2-8C33-DFEE105FC112}"/>
          </ac:spMkLst>
        </pc:spChg>
        <pc:spChg chg="mod">
          <ac:chgData name="Thayer, Andrew J" userId="ae04d6da-4694-4a7f-945d-93a5ba247a30" providerId="ADAL" clId="{B41082ED-8982-471E-A7DC-58CCF89C9695}" dt="2021-01-08T16:22:19.141" v="4379" actId="1076"/>
          <ac:spMkLst>
            <pc:docMk/>
            <pc:sldMk cId="901884491" sldId="568"/>
            <ac:spMk id="19" creationId="{843424B4-5CD6-4FDF-BC6E-6B1866FDBA58}"/>
          </ac:spMkLst>
        </pc:spChg>
        <pc:spChg chg="mod">
          <ac:chgData name="Thayer, Andrew J" userId="ae04d6da-4694-4a7f-945d-93a5ba247a30" providerId="ADAL" clId="{B41082ED-8982-471E-A7DC-58CCF89C9695}" dt="2021-01-08T16:22:23.218" v="4380" actId="1076"/>
          <ac:spMkLst>
            <pc:docMk/>
            <pc:sldMk cId="901884491" sldId="568"/>
            <ac:spMk id="20" creationId="{70283893-E95A-4A4A-B65A-C5D2BB33410E}"/>
          </ac:spMkLst>
        </pc:spChg>
        <pc:grpChg chg="del">
          <ac:chgData name="Thayer, Andrew J" userId="ae04d6da-4694-4a7f-945d-93a5ba247a30" providerId="ADAL" clId="{B41082ED-8982-471E-A7DC-58CCF89C9695}" dt="2021-01-08T15:38:30.209" v="3110" actId="478"/>
          <ac:grpSpMkLst>
            <pc:docMk/>
            <pc:sldMk cId="901884491" sldId="568"/>
            <ac:grpSpMk id="37" creationId="{2651BA31-A999-4EF8-9431-851CA5DFBD74}"/>
          </ac:grpSpMkLst>
        </pc:grpChg>
        <pc:picChg chg="del">
          <ac:chgData name="Thayer, Andrew J" userId="ae04d6da-4694-4a7f-945d-93a5ba247a30" providerId="ADAL" clId="{B41082ED-8982-471E-A7DC-58CCF89C9695}" dt="2021-01-08T18:05:39.592" v="8014" actId="478"/>
          <ac:picMkLst>
            <pc:docMk/>
            <pc:sldMk cId="901884491" sldId="568"/>
            <ac:picMk id="10" creationId="{0A787C36-87BB-4F67-A42A-3EA972525F1B}"/>
          </ac:picMkLst>
        </pc:picChg>
        <pc:picChg chg="del">
          <ac:chgData name="Thayer, Andrew J" userId="ae04d6da-4694-4a7f-945d-93a5ba247a30" providerId="ADAL" clId="{B41082ED-8982-471E-A7DC-58CCF89C9695}" dt="2021-01-08T18:05:39.592" v="8014" actId="478"/>
          <ac:picMkLst>
            <pc:docMk/>
            <pc:sldMk cId="901884491" sldId="568"/>
            <ac:picMk id="11" creationId="{488C25DC-AAFC-4C4A-BD50-8032396416CC}"/>
          </ac:picMkLst>
        </pc:picChg>
        <pc:picChg chg="add">
          <ac:chgData name="Thayer, Andrew J" userId="ae04d6da-4694-4a7f-945d-93a5ba247a30" providerId="ADAL" clId="{B41082ED-8982-471E-A7DC-58CCF89C9695}" dt="2021-01-08T18:05:39.869" v="8015"/>
          <ac:picMkLst>
            <pc:docMk/>
            <pc:sldMk cId="901884491" sldId="568"/>
            <ac:picMk id="31" creationId="{F914237A-B952-4488-B2EB-96F614831068}"/>
          </ac:picMkLst>
        </pc:picChg>
        <pc:picChg chg="add">
          <ac:chgData name="Thayer, Andrew J" userId="ae04d6da-4694-4a7f-945d-93a5ba247a30" providerId="ADAL" clId="{B41082ED-8982-471E-A7DC-58CCF89C9695}" dt="2021-01-08T18:05:39.869" v="8015"/>
          <ac:picMkLst>
            <pc:docMk/>
            <pc:sldMk cId="901884491" sldId="568"/>
            <ac:picMk id="32" creationId="{634BCD0A-E074-4EB3-8097-501C163A0FDF}"/>
          </ac:picMkLst>
        </pc:picChg>
      </pc:sldChg>
      <pc:sldChg chg="addSp delSp modSp add">
        <pc:chgData name="Thayer, Andrew J" userId="ae04d6da-4694-4a7f-945d-93a5ba247a30" providerId="ADAL" clId="{B41082ED-8982-471E-A7DC-58CCF89C9695}" dt="2021-01-08T18:09:06.498" v="8130"/>
        <pc:sldMkLst>
          <pc:docMk/>
          <pc:sldMk cId="1908141281" sldId="569"/>
        </pc:sldMkLst>
        <pc:spChg chg="mod">
          <ac:chgData name="Thayer, Andrew J" userId="ae04d6da-4694-4a7f-945d-93a5ba247a30" providerId="ADAL" clId="{B41082ED-8982-471E-A7DC-58CCF89C9695}" dt="2021-01-08T15:42:01.643" v="3785" actId="20577"/>
          <ac:spMkLst>
            <pc:docMk/>
            <pc:sldMk cId="1908141281" sldId="569"/>
            <ac:spMk id="7" creationId="{6F4125C3-ABF7-FC4F-A37C-7B44D3C2C17F}"/>
          </ac:spMkLst>
        </pc:spChg>
        <pc:spChg chg="del mod">
          <ac:chgData name="Thayer, Andrew J" userId="ae04d6da-4694-4a7f-945d-93a5ba247a30" providerId="ADAL" clId="{B41082ED-8982-471E-A7DC-58CCF89C9695}" dt="2021-01-08T15:42:07.613" v="3787" actId="478"/>
          <ac:spMkLst>
            <pc:docMk/>
            <pc:sldMk cId="1908141281" sldId="569"/>
            <ac:spMk id="18" creationId="{5FC2399B-9FAD-4EE2-8C33-DFEE105FC112}"/>
          </ac:spMkLst>
        </pc:spChg>
        <pc:spChg chg="del">
          <ac:chgData name="Thayer, Andrew J" userId="ae04d6da-4694-4a7f-945d-93a5ba247a30" providerId="ADAL" clId="{B41082ED-8982-471E-A7DC-58CCF89C9695}" dt="2021-01-08T15:42:08.845" v="3788" actId="478"/>
          <ac:spMkLst>
            <pc:docMk/>
            <pc:sldMk cId="1908141281" sldId="569"/>
            <ac:spMk id="19" creationId="{843424B4-5CD6-4FDF-BC6E-6B1866FDBA58}"/>
          </ac:spMkLst>
        </pc:spChg>
        <pc:spChg chg="del">
          <ac:chgData name="Thayer, Andrew J" userId="ae04d6da-4694-4a7f-945d-93a5ba247a30" providerId="ADAL" clId="{B41082ED-8982-471E-A7DC-58CCF89C9695}" dt="2021-01-08T15:42:10.446" v="3789" actId="478"/>
          <ac:spMkLst>
            <pc:docMk/>
            <pc:sldMk cId="1908141281" sldId="569"/>
            <ac:spMk id="20" creationId="{70283893-E95A-4A4A-B65A-C5D2BB33410E}"/>
          </ac:spMkLst>
        </pc:spChg>
        <pc:grpChg chg="del">
          <ac:chgData name="Thayer, Andrew J" userId="ae04d6da-4694-4a7f-945d-93a5ba247a30" providerId="ADAL" clId="{B41082ED-8982-471E-A7DC-58CCF89C9695}" dt="2021-01-08T15:41:01.872" v="3574" actId="478"/>
          <ac:grpSpMkLst>
            <pc:docMk/>
            <pc:sldMk cId="1908141281" sldId="569"/>
            <ac:grpSpMk id="37" creationId="{2651BA31-A999-4EF8-9431-851CA5DFBD74}"/>
          </ac:grpSpMkLst>
        </pc:grpChg>
        <pc:picChg chg="del">
          <ac:chgData name="Thayer, Andrew J" userId="ae04d6da-4694-4a7f-945d-93a5ba247a30" providerId="ADAL" clId="{B41082ED-8982-471E-A7DC-58CCF89C9695}" dt="2021-01-08T18:05:43.550" v="8016" actId="478"/>
          <ac:picMkLst>
            <pc:docMk/>
            <pc:sldMk cId="1908141281" sldId="569"/>
            <ac:picMk id="10" creationId="{0A787C36-87BB-4F67-A42A-3EA972525F1B}"/>
          </ac:picMkLst>
        </pc:picChg>
        <pc:picChg chg="del">
          <ac:chgData name="Thayer, Andrew J" userId="ae04d6da-4694-4a7f-945d-93a5ba247a30" providerId="ADAL" clId="{B41082ED-8982-471E-A7DC-58CCF89C9695}" dt="2021-01-08T18:05:43.550" v="8016" actId="478"/>
          <ac:picMkLst>
            <pc:docMk/>
            <pc:sldMk cId="1908141281" sldId="569"/>
            <ac:picMk id="11" creationId="{488C25DC-AAFC-4C4A-BD50-8032396416CC}"/>
          </ac:picMkLst>
        </pc:picChg>
        <pc:picChg chg="add">
          <ac:chgData name="Thayer, Andrew J" userId="ae04d6da-4694-4a7f-945d-93a5ba247a30" providerId="ADAL" clId="{B41082ED-8982-471E-A7DC-58CCF89C9695}" dt="2021-01-08T18:05:43.796" v="8017"/>
          <ac:picMkLst>
            <pc:docMk/>
            <pc:sldMk cId="1908141281" sldId="569"/>
            <ac:picMk id="43" creationId="{C47DEEE6-54EC-4009-BC32-A7EDAC0F2D4B}"/>
          </ac:picMkLst>
        </pc:picChg>
        <pc:picChg chg="add del">
          <ac:chgData name="Thayer, Andrew J" userId="ae04d6da-4694-4a7f-945d-93a5ba247a30" providerId="ADAL" clId="{B41082ED-8982-471E-A7DC-58CCF89C9695}" dt="2021-01-08T18:09:06.304" v="8129" actId="478"/>
          <ac:picMkLst>
            <pc:docMk/>
            <pc:sldMk cId="1908141281" sldId="569"/>
            <ac:picMk id="44" creationId="{8626FC16-C576-4B37-93C0-70F9FB9F9134}"/>
          </ac:picMkLst>
        </pc:picChg>
        <pc:picChg chg="add">
          <ac:chgData name="Thayer, Andrew J" userId="ae04d6da-4694-4a7f-945d-93a5ba247a30" providerId="ADAL" clId="{B41082ED-8982-471E-A7DC-58CCF89C9695}" dt="2021-01-08T18:09:06.498" v="8130"/>
          <ac:picMkLst>
            <pc:docMk/>
            <pc:sldMk cId="1908141281" sldId="569"/>
            <ac:picMk id="45" creationId="{2EEDAB40-22C6-4307-931B-3B7E8C8869A7}"/>
          </ac:picMkLst>
        </pc:picChg>
        <pc:cxnChg chg="mod">
          <ac:chgData name="Thayer, Andrew J" userId="ae04d6da-4694-4a7f-945d-93a5ba247a30" providerId="ADAL" clId="{B41082ED-8982-471E-A7DC-58CCF89C9695}" dt="2021-01-08T15:42:16.119" v="3790" actId="14100"/>
          <ac:cxnSpMkLst>
            <pc:docMk/>
            <pc:sldMk cId="1908141281" sldId="569"/>
            <ac:cxnSpMk id="8" creationId="{2BB947C3-268A-4719-8A18-D79529977F96}"/>
          </ac:cxnSpMkLst>
        </pc:cxnChg>
        <pc:cxnChg chg="mod">
          <ac:chgData name="Thayer, Andrew J" userId="ae04d6da-4694-4a7f-945d-93a5ba247a30" providerId="ADAL" clId="{B41082ED-8982-471E-A7DC-58CCF89C9695}" dt="2021-01-08T15:42:20.157" v="3791" actId="14100"/>
          <ac:cxnSpMkLst>
            <pc:docMk/>
            <pc:sldMk cId="1908141281" sldId="569"/>
            <ac:cxnSpMk id="21" creationId="{CE392B00-EA59-4AF9-89DE-196A5F68A0D8}"/>
          </ac:cxnSpMkLst>
        </pc:cxnChg>
        <pc:cxnChg chg="del">
          <ac:chgData name="Thayer, Andrew J" userId="ae04d6da-4694-4a7f-945d-93a5ba247a30" providerId="ADAL" clId="{B41082ED-8982-471E-A7DC-58CCF89C9695}" dt="2021-01-08T15:42:25.543" v="3794" actId="478"/>
          <ac:cxnSpMkLst>
            <pc:docMk/>
            <pc:sldMk cId="1908141281" sldId="569"/>
            <ac:cxnSpMk id="22" creationId="{0BDE69A8-E0B8-4FF6-A540-698F5BF4E6DB}"/>
          </ac:cxnSpMkLst>
        </pc:cxnChg>
        <pc:cxnChg chg="del">
          <ac:chgData name="Thayer, Andrew J" userId="ae04d6da-4694-4a7f-945d-93a5ba247a30" providerId="ADAL" clId="{B41082ED-8982-471E-A7DC-58CCF89C9695}" dt="2021-01-08T15:42:26.518" v="3795" actId="478"/>
          <ac:cxnSpMkLst>
            <pc:docMk/>
            <pc:sldMk cId="1908141281" sldId="569"/>
            <ac:cxnSpMk id="23" creationId="{73954E78-398E-4BA3-90BD-A60B8F655045}"/>
          </ac:cxnSpMkLst>
        </pc:cxnChg>
        <pc:cxnChg chg="del">
          <ac:chgData name="Thayer, Andrew J" userId="ae04d6da-4694-4a7f-945d-93a5ba247a30" providerId="ADAL" clId="{B41082ED-8982-471E-A7DC-58CCF89C9695}" dt="2021-01-08T15:42:27.933" v="3796" actId="478"/>
          <ac:cxnSpMkLst>
            <pc:docMk/>
            <pc:sldMk cId="1908141281" sldId="569"/>
            <ac:cxnSpMk id="24" creationId="{D955F922-45B1-4619-AE20-2627E44AD9F0}"/>
          </ac:cxnSpMkLst>
        </pc:cxnChg>
        <pc:cxnChg chg="del">
          <ac:chgData name="Thayer, Andrew J" userId="ae04d6da-4694-4a7f-945d-93a5ba247a30" providerId="ADAL" clId="{B41082ED-8982-471E-A7DC-58CCF89C9695}" dt="2021-01-08T15:42:28.621" v="3797" actId="478"/>
          <ac:cxnSpMkLst>
            <pc:docMk/>
            <pc:sldMk cId="1908141281" sldId="569"/>
            <ac:cxnSpMk id="25" creationId="{9BFA1825-4721-4862-B26D-E1F1A8EA6612}"/>
          </ac:cxnSpMkLst>
        </pc:cxnChg>
        <pc:cxnChg chg="add mod">
          <ac:chgData name="Thayer, Andrew J" userId="ae04d6da-4694-4a7f-945d-93a5ba247a30" providerId="ADAL" clId="{B41082ED-8982-471E-A7DC-58CCF89C9695}" dt="2021-01-08T15:42:24.242" v="3793" actId="1076"/>
          <ac:cxnSpMkLst>
            <pc:docMk/>
            <pc:sldMk cId="1908141281" sldId="569"/>
            <ac:cxnSpMk id="31" creationId="{6C717DF0-7FDB-4B34-BF89-8D3F8A926570}"/>
          </ac:cxnSpMkLst>
        </pc:cxnChg>
        <pc:cxnChg chg="add mod">
          <ac:chgData name="Thayer, Andrew J" userId="ae04d6da-4694-4a7f-945d-93a5ba247a30" providerId="ADAL" clId="{B41082ED-8982-471E-A7DC-58CCF89C9695}" dt="2021-01-08T15:42:32.662" v="3799" actId="1076"/>
          <ac:cxnSpMkLst>
            <pc:docMk/>
            <pc:sldMk cId="1908141281" sldId="569"/>
            <ac:cxnSpMk id="32" creationId="{9243A90E-4CC9-4F97-98D7-21C71FFBFFC0}"/>
          </ac:cxnSpMkLst>
        </pc:cxnChg>
        <pc:cxnChg chg="add mod">
          <ac:chgData name="Thayer, Andrew J" userId="ae04d6da-4694-4a7f-945d-93a5ba247a30" providerId="ADAL" clId="{B41082ED-8982-471E-A7DC-58CCF89C9695}" dt="2021-01-08T15:42:34.655" v="3801" actId="1076"/>
          <ac:cxnSpMkLst>
            <pc:docMk/>
            <pc:sldMk cId="1908141281" sldId="569"/>
            <ac:cxnSpMk id="33" creationId="{940509AA-5DAB-4138-B22A-2C3D47D9C3F5}"/>
          </ac:cxnSpMkLst>
        </pc:cxnChg>
        <pc:cxnChg chg="add mod">
          <ac:chgData name="Thayer, Andrew J" userId="ae04d6da-4694-4a7f-945d-93a5ba247a30" providerId="ADAL" clId="{B41082ED-8982-471E-A7DC-58CCF89C9695}" dt="2021-01-08T15:42:37.002" v="3803" actId="1076"/>
          <ac:cxnSpMkLst>
            <pc:docMk/>
            <pc:sldMk cId="1908141281" sldId="569"/>
            <ac:cxnSpMk id="34" creationId="{5DAB6A0E-96AC-4992-BB5E-8EF1B36F8DF4}"/>
          </ac:cxnSpMkLst>
        </pc:cxnChg>
        <pc:cxnChg chg="add mod">
          <ac:chgData name="Thayer, Andrew J" userId="ae04d6da-4694-4a7f-945d-93a5ba247a30" providerId="ADAL" clId="{B41082ED-8982-471E-A7DC-58CCF89C9695}" dt="2021-01-08T15:42:39.038" v="3805" actId="1076"/>
          <ac:cxnSpMkLst>
            <pc:docMk/>
            <pc:sldMk cId="1908141281" sldId="569"/>
            <ac:cxnSpMk id="35" creationId="{B31B80B0-FB7B-4192-BCF9-977D54A876EB}"/>
          </ac:cxnSpMkLst>
        </pc:cxnChg>
        <pc:cxnChg chg="add mod">
          <ac:chgData name="Thayer, Andrew J" userId="ae04d6da-4694-4a7f-945d-93a5ba247a30" providerId="ADAL" clId="{B41082ED-8982-471E-A7DC-58CCF89C9695}" dt="2021-01-08T15:42:42.107" v="3807" actId="1076"/>
          <ac:cxnSpMkLst>
            <pc:docMk/>
            <pc:sldMk cId="1908141281" sldId="569"/>
            <ac:cxnSpMk id="36" creationId="{FEAF3792-1E8F-49E7-A97E-542D3738FA89}"/>
          </ac:cxnSpMkLst>
        </pc:cxnChg>
        <pc:cxnChg chg="add mod">
          <ac:chgData name="Thayer, Andrew J" userId="ae04d6da-4694-4a7f-945d-93a5ba247a30" providerId="ADAL" clId="{B41082ED-8982-471E-A7DC-58CCF89C9695}" dt="2021-01-08T15:42:45.327" v="3809" actId="1076"/>
          <ac:cxnSpMkLst>
            <pc:docMk/>
            <pc:sldMk cId="1908141281" sldId="569"/>
            <ac:cxnSpMk id="42" creationId="{9F0906E1-E8F0-4CC5-B94C-94135B746392}"/>
          </ac:cxnSpMkLst>
        </pc:cxnChg>
      </pc:sldChg>
      <pc:sldChg chg="addSp delSp modSp add">
        <pc:chgData name="Thayer, Andrew J" userId="ae04d6da-4694-4a7f-945d-93a5ba247a30" providerId="ADAL" clId="{B41082ED-8982-471E-A7DC-58CCF89C9695}" dt="2021-01-08T18:09:12.069" v="8134"/>
        <pc:sldMkLst>
          <pc:docMk/>
          <pc:sldMk cId="170698237" sldId="570"/>
        </pc:sldMkLst>
        <pc:spChg chg="add">
          <ac:chgData name="Thayer, Andrew J" userId="ae04d6da-4694-4a7f-945d-93a5ba247a30" providerId="ADAL" clId="{B41082ED-8982-471E-A7DC-58CCF89C9695}" dt="2021-01-08T16:21:58.814" v="4377"/>
          <ac:spMkLst>
            <pc:docMk/>
            <pc:sldMk cId="170698237" sldId="570"/>
            <ac:spMk id="22" creationId="{DCB911A1-0B76-43BF-9BF5-4FAF920803C0}"/>
          </ac:spMkLst>
        </pc:spChg>
        <pc:spChg chg="mod">
          <ac:chgData name="Thayer, Andrew J" userId="ae04d6da-4694-4a7f-945d-93a5ba247a30" providerId="ADAL" clId="{B41082ED-8982-471E-A7DC-58CCF89C9695}" dt="2021-01-08T16:21:36.555" v="4375" actId="20577"/>
          <ac:spMkLst>
            <pc:docMk/>
            <pc:sldMk cId="170698237" sldId="570"/>
            <ac:spMk id="24" creationId="{54C64ADC-4B61-4D45-9A3F-21BD69145A12}"/>
          </ac:spMkLst>
        </pc:spChg>
        <pc:spChg chg="del">
          <ac:chgData name="Thayer, Andrew J" userId="ae04d6da-4694-4a7f-945d-93a5ba247a30" providerId="ADAL" clId="{B41082ED-8982-471E-A7DC-58CCF89C9695}" dt="2021-01-08T16:21:58.517" v="4376" actId="478"/>
          <ac:spMkLst>
            <pc:docMk/>
            <pc:sldMk cId="170698237" sldId="570"/>
            <ac:spMk id="25" creationId="{9DCCDBDE-415C-416C-AFF4-0BEF883482BE}"/>
          </ac:spMkLst>
        </pc:spChg>
        <pc:spChg chg="del mod">
          <ac:chgData name="Thayer, Andrew J" userId="ae04d6da-4694-4a7f-945d-93a5ba247a30" providerId="ADAL" clId="{B41082ED-8982-471E-A7DC-58CCF89C9695}" dt="2021-01-08T16:21:58.517" v="4376" actId="478"/>
          <ac:spMkLst>
            <pc:docMk/>
            <pc:sldMk cId="170698237" sldId="570"/>
            <ac:spMk id="26" creationId="{6F90AD7B-336E-41DC-84DB-374ABF17EED7}"/>
          </ac:spMkLst>
        </pc:spChg>
        <pc:spChg chg="del">
          <ac:chgData name="Thayer, Andrew J" userId="ae04d6da-4694-4a7f-945d-93a5ba247a30" providerId="ADAL" clId="{B41082ED-8982-471E-A7DC-58CCF89C9695}" dt="2021-01-08T16:21:58.517" v="4376" actId="478"/>
          <ac:spMkLst>
            <pc:docMk/>
            <pc:sldMk cId="170698237" sldId="570"/>
            <ac:spMk id="27" creationId="{A5B8FEC2-2C06-4695-9ADE-2BE17E573BFD}"/>
          </ac:spMkLst>
        </pc:spChg>
        <pc:spChg chg="add">
          <ac:chgData name="Thayer, Andrew J" userId="ae04d6da-4694-4a7f-945d-93a5ba247a30" providerId="ADAL" clId="{B41082ED-8982-471E-A7DC-58CCF89C9695}" dt="2021-01-08T16:21:58.814" v="4377"/>
          <ac:spMkLst>
            <pc:docMk/>
            <pc:sldMk cId="170698237" sldId="570"/>
            <ac:spMk id="34" creationId="{97242233-671D-48BE-A3D2-67E18E209234}"/>
          </ac:spMkLst>
        </pc:spChg>
        <pc:spChg chg="add">
          <ac:chgData name="Thayer, Andrew J" userId="ae04d6da-4694-4a7f-945d-93a5ba247a30" providerId="ADAL" clId="{B41082ED-8982-471E-A7DC-58CCF89C9695}" dt="2021-01-08T16:21:58.814" v="4377"/>
          <ac:spMkLst>
            <pc:docMk/>
            <pc:sldMk cId="170698237" sldId="570"/>
            <ac:spMk id="35" creationId="{16E05162-5357-465E-A699-4278BDA19495}"/>
          </ac:spMkLst>
        </pc:spChg>
        <pc:picChg chg="del">
          <ac:chgData name="Thayer, Andrew J" userId="ae04d6da-4694-4a7f-945d-93a5ba247a30" providerId="ADAL" clId="{B41082ED-8982-471E-A7DC-58CCF89C9695}" dt="2021-01-08T18:05:52.414" v="8020" actId="478"/>
          <ac:picMkLst>
            <pc:docMk/>
            <pc:sldMk cId="170698237" sldId="570"/>
            <ac:picMk id="9" creationId="{4182D7B9-4B44-4AE0-8C5C-7922AA54531F}"/>
          </ac:picMkLst>
        </pc:picChg>
        <pc:picChg chg="del">
          <ac:chgData name="Thayer, Andrew J" userId="ae04d6da-4694-4a7f-945d-93a5ba247a30" providerId="ADAL" clId="{B41082ED-8982-471E-A7DC-58CCF89C9695}" dt="2021-01-08T18:05:52.414" v="8020" actId="478"/>
          <ac:picMkLst>
            <pc:docMk/>
            <pc:sldMk cId="170698237" sldId="570"/>
            <ac:picMk id="10" creationId="{E6F930B0-94E3-46CA-83D8-E3AD1C95E2E8}"/>
          </ac:picMkLst>
        </pc:picChg>
        <pc:picChg chg="add">
          <ac:chgData name="Thayer, Andrew J" userId="ae04d6da-4694-4a7f-945d-93a5ba247a30" providerId="ADAL" clId="{B41082ED-8982-471E-A7DC-58CCF89C9695}" dt="2021-01-08T18:05:52.662" v="8021"/>
          <ac:picMkLst>
            <pc:docMk/>
            <pc:sldMk cId="170698237" sldId="570"/>
            <ac:picMk id="42" creationId="{2CE733CA-FD47-46F4-85D1-970BF88060F1}"/>
          </ac:picMkLst>
        </pc:picChg>
        <pc:picChg chg="add del">
          <ac:chgData name="Thayer, Andrew J" userId="ae04d6da-4694-4a7f-945d-93a5ba247a30" providerId="ADAL" clId="{B41082ED-8982-471E-A7DC-58CCF89C9695}" dt="2021-01-08T18:09:11.878" v="8133" actId="478"/>
          <ac:picMkLst>
            <pc:docMk/>
            <pc:sldMk cId="170698237" sldId="570"/>
            <ac:picMk id="43" creationId="{3FD9A93B-4655-41B8-82DE-8B0290F6B242}"/>
          </ac:picMkLst>
        </pc:picChg>
        <pc:picChg chg="add">
          <ac:chgData name="Thayer, Andrew J" userId="ae04d6da-4694-4a7f-945d-93a5ba247a30" providerId="ADAL" clId="{B41082ED-8982-471E-A7DC-58CCF89C9695}" dt="2021-01-08T18:09:12.069" v="8134"/>
          <ac:picMkLst>
            <pc:docMk/>
            <pc:sldMk cId="170698237" sldId="570"/>
            <ac:picMk id="44" creationId="{6AFF2668-5550-4E79-82C8-12D9D3B6A478}"/>
          </ac:picMkLst>
        </pc:picChg>
        <pc:cxnChg chg="del">
          <ac:chgData name="Thayer, Andrew J" userId="ae04d6da-4694-4a7f-945d-93a5ba247a30" providerId="ADAL" clId="{B41082ED-8982-471E-A7DC-58CCF89C9695}" dt="2021-01-08T16:21:58.517" v="4376" actId="478"/>
          <ac:cxnSpMkLst>
            <pc:docMk/>
            <pc:sldMk cId="170698237" sldId="570"/>
            <ac:cxnSpMk id="28" creationId="{035B6890-4F3A-4E47-BE5F-F07ADA663BA1}"/>
          </ac:cxnSpMkLst>
        </pc:cxnChg>
        <pc:cxnChg chg="del">
          <ac:chgData name="Thayer, Andrew J" userId="ae04d6da-4694-4a7f-945d-93a5ba247a30" providerId="ADAL" clId="{B41082ED-8982-471E-A7DC-58CCF89C9695}" dt="2021-01-08T16:21:58.517" v="4376" actId="478"/>
          <ac:cxnSpMkLst>
            <pc:docMk/>
            <pc:sldMk cId="170698237" sldId="570"/>
            <ac:cxnSpMk id="29" creationId="{51FB3070-FC4C-4F86-B6C1-FB4C90F3C6DA}"/>
          </ac:cxnSpMkLst>
        </pc:cxnChg>
        <pc:cxnChg chg="del">
          <ac:chgData name="Thayer, Andrew J" userId="ae04d6da-4694-4a7f-945d-93a5ba247a30" providerId="ADAL" clId="{B41082ED-8982-471E-A7DC-58CCF89C9695}" dt="2021-01-08T16:21:58.517" v="4376" actId="478"/>
          <ac:cxnSpMkLst>
            <pc:docMk/>
            <pc:sldMk cId="170698237" sldId="570"/>
            <ac:cxnSpMk id="30" creationId="{58E0C8ED-E574-465A-A773-E942A399B68F}"/>
          </ac:cxnSpMkLst>
        </pc:cxnChg>
        <pc:cxnChg chg="del">
          <ac:chgData name="Thayer, Andrew J" userId="ae04d6da-4694-4a7f-945d-93a5ba247a30" providerId="ADAL" clId="{B41082ED-8982-471E-A7DC-58CCF89C9695}" dt="2021-01-08T16:21:58.517" v="4376" actId="478"/>
          <ac:cxnSpMkLst>
            <pc:docMk/>
            <pc:sldMk cId="170698237" sldId="570"/>
            <ac:cxnSpMk id="31" creationId="{72F3B1C2-EE94-4505-B457-01D4662146D9}"/>
          </ac:cxnSpMkLst>
        </pc:cxnChg>
        <pc:cxnChg chg="del">
          <ac:chgData name="Thayer, Andrew J" userId="ae04d6da-4694-4a7f-945d-93a5ba247a30" providerId="ADAL" clId="{B41082ED-8982-471E-A7DC-58CCF89C9695}" dt="2021-01-08T16:21:58.517" v="4376" actId="478"/>
          <ac:cxnSpMkLst>
            <pc:docMk/>
            <pc:sldMk cId="170698237" sldId="570"/>
            <ac:cxnSpMk id="32" creationId="{6D968FC1-3839-4DF6-865A-3D0BB9338451}"/>
          </ac:cxnSpMkLst>
        </pc:cxnChg>
        <pc:cxnChg chg="del">
          <ac:chgData name="Thayer, Andrew J" userId="ae04d6da-4694-4a7f-945d-93a5ba247a30" providerId="ADAL" clId="{B41082ED-8982-471E-A7DC-58CCF89C9695}" dt="2021-01-08T16:21:58.517" v="4376" actId="478"/>
          <ac:cxnSpMkLst>
            <pc:docMk/>
            <pc:sldMk cId="170698237" sldId="570"/>
            <ac:cxnSpMk id="33" creationId="{D16444C1-D121-4751-8CA0-CFA3BA344B3D}"/>
          </ac:cxnSpMkLst>
        </pc:cxnChg>
        <pc:cxnChg chg="add">
          <ac:chgData name="Thayer, Andrew J" userId="ae04d6da-4694-4a7f-945d-93a5ba247a30" providerId="ADAL" clId="{B41082ED-8982-471E-A7DC-58CCF89C9695}" dt="2021-01-08T16:21:58.814" v="4377"/>
          <ac:cxnSpMkLst>
            <pc:docMk/>
            <pc:sldMk cId="170698237" sldId="570"/>
            <ac:cxnSpMk id="36" creationId="{77A0F645-AC52-472A-8220-A8EA93D3F0AD}"/>
          </ac:cxnSpMkLst>
        </pc:cxnChg>
        <pc:cxnChg chg="add">
          <ac:chgData name="Thayer, Andrew J" userId="ae04d6da-4694-4a7f-945d-93a5ba247a30" providerId="ADAL" clId="{B41082ED-8982-471E-A7DC-58CCF89C9695}" dt="2021-01-08T16:21:58.814" v="4377"/>
          <ac:cxnSpMkLst>
            <pc:docMk/>
            <pc:sldMk cId="170698237" sldId="570"/>
            <ac:cxnSpMk id="37" creationId="{313AFC72-7759-4671-8BA5-FBB41884D442}"/>
          </ac:cxnSpMkLst>
        </pc:cxnChg>
        <pc:cxnChg chg="add">
          <ac:chgData name="Thayer, Andrew J" userId="ae04d6da-4694-4a7f-945d-93a5ba247a30" providerId="ADAL" clId="{B41082ED-8982-471E-A7DC-58CCF89C9695}" dt="2021-01-08T16:21:58.814" v="4377"/>
          <ac:cxnSpMkLst>
            <pc:docMk/>
            <pc:sldMk cId="170698237" sldId="570"/>
            <ac:cxnSpMk id="38" creationId="{767E64A0-D533-4F95-8C41-114DD365B3A1}"/>
          </ac:cxnSpMkLst>
        </pc:cxnChg>
        <pc:cxnChg chg="add">
          <ac:chgData name="Thayer, Andrew J" userId="ae04d6da-4694-4a7f-945d-93a5ba247a30" providerId="ADAL" clId="{B41082ED-8982-471E-A7DC-58CCF89C9695}" dt="2021-01-08T16:21:58.814" v="4377"/>
          <ac:cxnSpMkLst>
            <pc:docMk/>
            <pc:sldMk cId="170698237" sldId="570"/>
            <ac:cxnSpMk id="39" creationId="{9DE1CDE5-1F1E-4BFB-9D2C-C8C17481532A}"/>
          </ac:cxnSpMkLst>
        </pc:cxnChg>
        <pc:cxnChg chg="add">
          <ac:chgData name="Thayer, Andrew J" userId="ae04d6da-4694-4a7f-945d-93a5ba247a30" providerId="ADAL" clId="{B41082ED-8982-471E-A7DC-58CCF89C9695}" dt="2021-01-08T16:21:58.814" v="4377"/>
          <ac:cxnSpMkLst>
            <pc:docMk/>
            <pc:sldMk cId="170698237" sldId="570"/>
            <ac:cxnSpMk id="40" creationId="{177251D7-3A4D-4A25-87B5-AA8579C2E767}"/>
          </ac:cxnSpMkLst>
        </pc:cxnChg>
        <pc:cxnChg chg="add">
          <ac:chgData name="Thayer, Andrew J" userId="ae04d6da-4694-4a7f-945d-93a5ba247a30" providerId="ADAL" clId="{B41082ED-8982-471E-A7DC-58CCF89C9695}" dt="2021-01-08T16:21:58.814" v="4377"/>
          <ac:cxnSpMkLst>
            <pc:docMk/>
            <pc:sldMk cId="170698237" sldId="570"/>
            <ac:cxnSpMk id="41" creationId="{DCDF4E3E-B1FF-4AC4-94AB-371690E78EA7}"/>
          </ac:cxnSpMkLst>
        </pc:cxnChg>
      </pc:sldChg>
      <pc:sldChg chg="addSp delSp modSp add">
        <pc:chgData name="Thayer, Andrew J" userId="ae04d6da-4694-4a7f-945d-93a5ba247a30" providerId="ADAL" clId="{B41082ED-8982-471E-A7DC-58CCF89C9695}" dt="2021-01-08T18:09:14.814" v="8136"/>
        <pc:sldMkLst>
          <pc:docMk/>
          <pc:sldMk cId="2143996938" sldId="571"/>
        </pc:sldMkLst>
        <pc:spChg chg="add del">
          <ac:chgData name="Thayer, Andrew J" userId="ae04d6da-4694-4a7f-945d-93a5ba247a30" providerId="ADAL" clId="{B41082ED-8982-471E-A7DC-58CCF89C9695}" dt="2021-01-08T16:24:10.043" v="4384" actId="478"/>
          <ac:spMkLst>
            <pc:docMk/>
            <pc:sldMk cId="2143996938" sldId="571"/>
            <ac:spMk id="8" creationId="{44153484-5972-7C47-BDB7-C1BC9C28EE7A}"/>
          </ac:spMkLst>
        </pc:spChg>
        <pc:spChg chg="del">
          <ac:chgData name="Thayer, Andrew J" userId="ae04d6da-4694-4a7f-945d-93a5ba247a30" providerId="ADAL" clId="{B41082ED-8982-471E-A7DC-58CCF89C9695}" dt="2021-01-08T16:24:25.109" v="4385" actId="478"/>
          <ac:spMkLst>
            <pc:docMk/>
            <pc:sldMk cId="2143996938" sldId="571"/>
            <ac:spMk id="22" creationId="{DCB911A1-0B76-43BF-9BF5-4FAF920803C0}"/>
          </ac:spMkLst>
        </pc:spChg>
        <pc:spChg chg="del">
          <ac:chgData name="Thayer, Andrew J" userId="ae04d6da-4694-4a7f-945d-93a5ba247a30" providerId="ADAL" clId="{B41082ED-8982-471E-A7DC-58CCF89C9695}" dt="2021-01-08T16:24:07.571" v="4382" actId="478"/>
          <ac:spMkLst>
            <pc:docMk/>
            <pc:sldMk cId="2143996938" sldId="571"/>
            <ac:spMk id="24" creationId="{54C64ADC-4B61-4D45-9A3F-21BD69145A12}"/>
          </ac:spMkLst>
        </pc:spChg>
        <pc:spChg chg="add mod">
          <ac:chgData name="Thayer, Andrew J" userId="ae04d6da-4694-4a7f-945d-93a5ba247a30" providerId="ADAL" clId="{B41082ED-8982-471E-A7DC-58CCF89C9695}" dt="2021-01-08T16:24:40.986" v="4389" actId="14100"/>
          <ac:spMkLst>
            <pc:docMk/>
            <pc:sldMk cId="2143996938" sldId="571"/>
            <ac:spMk id="25" creationId="{E2FD9D0E-8971-4AB8-9695-08AB4A069159}"/>
          </ac:spMkLst>
        </pc:spChg>
        <pc:spChg chg="del">
          <ac:chgData name="Thayer, Andrew J" userId="ae04d6da-4694-4a7f-945d-93a5ba247a30" providerId="ADAL" clId="{B41082ED-8982-471E-A7DC-58CCF89C9695}" dt="2021-01-08T16:24:25.109" v="4385" actId="478"/>
          <ac:spMkLst>
            <pc:docMk/>
            <pc:sldMk cId="2143996938" sldId="571"/>
            <ac:spMk id="34" creationId="{97242233-671D-48BE-A3D2-67E18E209234}"/>
          </ac:spMkLst>
        </pc:spChg>
        <pc:spChg chg="del">
          <ac:chgData name="Thayer, Andrew J" userId="ae04d6da-4694-4a7f-945d-93a5ba247a30" providerId="ADAL" clId="{B41082ED-8982-471E-A7DC-58CCF89C9695}" dt="2021-01-08T16:24:25.109" v="4385" actId="478"/>
          <ac:spMkLst>
            <pc:docMk/>
            <pc:sldMk cId="2143996938" sldId="571"/>
            <ac:spMk id="35" creationId="{16E05162-5357-465E-A699-4278BDA19495}"/>
          </ac:spMkLst>
        </pc:spChg>
        <pc:picChg chg="del">
          <ac:chgData name="Thayer, Andrew J" userId="ae04d6da-4694-4a7f-945d-93a5ba247a30" providerId="ADAL" clId="{B41082ED-8982-471E-A7DC-58CCF89C9695}" dt="2021-01-08T18:05:56.535" v="8022" actId="478"/>
          <ac:picMkLst>
            <pc:docMk/>
            <pc:sldMk cId="2143996938" sldId="571"/>
            <ac:picMk id="9" creationId="{4182D7B9-4B44-4AE0-8C5C-7922AA54531F}"/>
          </ac:picMkLst>
        </pc:picChg>
        <pc:picChg chg="del">
          <ac:chgData name="Thayer, Andrew J" userId="ae04d6da-4694-4a7f-945d-93a5ba247a30" providerId="ADAL" clId="{B41082ED-8982-471E-A7DC-58CCF89C9695}" dt="2021-01-08T18:05:56.535" v="8022" actId="478"/>
          <ac:picMkLst>
            <pc:docMk/>
            <pc:sldMk cId="2143996938" sldId="571"/>
            <ac:picMk id="10" creationId="{E6F930B0-94E3-46CA-83D8-E3AD1C95E2E8}"/>
          </ac:picMkLst>
        </pc:picChg>
        <pc:picChg chg="add">
          <ac:chgData name="Thayer, Andrew J" userId="ae04d6da-4694-4a7f-945d-93a5ba247a30" providerId="ADAL" clId="{B41082ED-8982-471E-A7DC-58CCF89C9695}" dt="2021-01-08T18:05:56.778" v="8023"/>
          <ac:picMkLst>
            <pc:docMk/>
            <pc:sldMk cId="2143996938" sldId="571"/>
            <ac:picMk id="50" creationId="{211A1565-EF0E-4BB8-B9CC-C2006A5FB87E}"/>
          </ac:picMkLst>
        </pc:picChg>
        <pc:picChg chg="add del">
          <ac:chgData name="Thayer, Andrew J" userId="ae04d6da-4694-4a7f-945d-93a5ba247a30" providerId="ADAL" clId="{B41082ED-8982-471E-A7DC-58CCF89C9695}" dt="2021-01-08T18:09:14.639" v="8135" actId="478"/>
          <ac:picMkLst>
            <pc:docMk/>
            <pc:sldMk cId="2143996938" sldId="571"/>
            <ac:picMk id="51" creationId="{B7D3A9F2-BD44-43D9-8801-08617FBCAC70}"/>
          </ac:picMkLst>
        </pc:picChg>
        <pc:picChg chg="add">
          <ac:chgData name="Thayer, Andrew J" userId="ae04d6da-4694-4a7f-945d-93a5ba247a30" providerId="ADAL" clId="{B41082ED-8982-471E-A7DC-58CCF89C9695}" dt="2021-01-08T18:09:14.814" v="8136"/>
          <ac:picMkLst>
            <pc:docMk/>
            <pc:sldMk cId="2143996938" sldId="571"/>
            <ac:picMk id="52" creationId="{6ACF7587-188D-4292-848A-73AE016C1235}"/>
          </ac:picMkLst>
        </pc:picChg>
        <pc:cxnChg chg="add mod">
          <ac:chgData name="Thayer, Andrew J" userId="ae04d6da-4694-4a7f-945d-93a5ba247a30" providerId="ADAL" clId="{B41082ED-8982-471E-A7DC-58CCF89C9695}" dt="2021-01-08T16:24:40.986" v="4389" actId="14100"/>
          <ac:cxnSpMkLst>
            <pc:docMk/>
            <pc:sldMk cId="2143996938" sldId="571"/>
            <ac:cxnSpMk id="26" creationId="{00DB19F8-41F7-4CEA-89CC-2BB33735D8C9}"/>
          </ac:cxnSpMkLst>
        </pc:cxnChg>
        <pc:cxnChg chg="add mod">
          <ac:chgData name="Thayer, Andrew J" userId="ae04d6da-4694-4a7f-945d-93a5ba247a30" providerId="ADAL" clId="{B41082ED-8982-471E-A7DC-58CCF89C9695}" dt="2021-01-08T16:24:40.986" v="4389" actId="14100"/>
          <ac:cxnSpMkLst>
            <pc:docMk/>
            <pc:sldMk cId="2143996938" sldId="571"/>
            <ac:cxnSpMk id="27" creationId="{3307A5F9-A940-4C2C-B7D7-86099B1A86E6}"/>
          </ac:cxnSpMkLst>
        </pc:cxnChg>
        <pc:cxnChg chg="add mod">
          <ac:chgData name="Thayer, Andrew J" userId="ae04d6da-4694-4a7f-945d-93a5ba247a30" providerId="ADAL" clId="{B41082ED-8982-471E-A7DC-58CCF89C9695}" dt="2021-01-08T16:24:40.986" v="4389" actId="14100"/>
          <ac:cxnSpMkLst>
            <pc:docMk/>
            <pc:sldMk cId="2143996938" sldId="571"/>
            <ac:cxnSpMk id="28" creationId="{269A2CCE-F992-45C3-941B-BA217F1ADF78}"/>
          </ac:cxnSpMkLst>
        </pc:cxnChg>
        <pc:cxnChg chg="add mod">
          <ac:chgData name="Thayer, Andrew J" userId="ae04d6da-4694-4a7f-945d-93a5ba247a30" providerId="ADAL" clId="{B41082ED-8982-471E-A7DC-58CCF89C9695}" dt="2021-01-08T16:24:40.986" v="4389" actId="14100"/>
          <ac:cxnSpMkLst>
            <pc:docMk/>
            <pc:sldMk cId="2143996938" sldId="571"/>
            <ac:cxnSpMk id="29" creationId="{06AA0956-2EF0-4F7A-9BD0-A58EBFEC546C}"/>
          </ac:cxnSpMkLst>
        </pc:cxnChg>
        <pc:cxnChg chg="add mod">
          <ac:chgData name="Thayer, Andrew J" userId="ae04d6da-4694-4a7f-945d-93a5ba247a30" providerId="ADAL" clId="{B41082ED-8982-471E-A7DC-58CCF89C9695}" dt="2021-01-08T16:24:40.986" v="4389" actId="14100"/>
          <ac:cxnSpMkLst>
            <pc:docMk/>
            <pc:sldMk cId="2143996938" sldId="571"/>
            <ac:cxnSpMk id="30" creationId="{595B6635-8D44-4D0F-904C-A29005065113}"/>
          </ac:cxnSpMkLst>
        </pc:cxnChg>
        <pc:cxnChg chg="add mod">
          <ac:chgData name="Thayer, Andrew J" userId="ae04d6da-4694-4a7f-945d-93a5ba247a30" providerId="ADAL" clId="{B41082ED-8982-471E-A7DC-58CCF89C9695}" dt="2021-01-08T16:24:40.986" v="4389" actId="14100"/>
          <ac:cxnSpMkLst>
            <pc:docMk/>
            <pc:sldMk cId="2143996938" sldId="571"/>
            <ac:cxnSpMk id="31" creationId="{609C9197-EEDE-4BF5-A325-C3BE7BDA28CD}"/>
          </ac:cxnSpMkLst>
        </pc:cxnChg>
        <pc:cxnChg chg="add mod">
          <ac:chgData name="Thayer, Andrew J" userId="ae04d6da-4694-4a7f-945d-93a5ba247a30" providerId="ADAL" clId="{B41082ED-8982-471E-A7DC-58CCF89C9695}" dt="2021-01-08T16:24:40.986" v="4389" actId="14100"/>
          <ac:cxnSpMkLst>
            <pc:docMk/>
            <pc:sldMk cId="2143996938" sldId="571"/>
            <ac:cxnSpMk id="32" creationId="{F6F79B8D-2951-41DF-9786-DE2D3CF81DC2}"/>
          </ac:cxnSpMkLst>
        </pc:cxnChg>
        <pc:cxnChg chg="add mod">
          <ac:chgData name="Thayer, Andrew J" userId="ae04d6da-4694-4a7f-945d-93a5ba247a30" providerId="ADAL" clId="{B41082ED-8982-471E-A7DC-58CCF89C9695}" dt="2021-01-08T16:24:40.986" v="4389" actId="14100"/>
          <ac:cxnSpMkLst>
            <pc:docMk/>
            <pc:sldMk cId="2143996938" sldId="571"/>
            <ac:cxnSpMk id="33" creationId="{570C01FF-EC05-4D54-988E-B8CC0F968452}"/>
          </ac:cxnSpMkLst>
        </pc:cxnChg>
        <pc:cxnChg chg="del">
          <ac:chgData name="Thayer, Andrew J" userId="ae04d6da-4694-4a7f-945d-93a5ba247a30" providerId="ADAL" clId="{B41082ED-8982-471E-A7DC-58CCF89C9695}" dt="2021-01-08T16:24:25.109" v="4385" actId="478"/>
          <ac:cxnSpMkLst>
            <pc:docMk/>
            <pc:sldMk cId="2143996938" sldId="571"/>
            <ac:cxnSpMk id="36" creationId="{77A0F645-AC52-472A-8220-A8EA93D3F0AD}"/>
          </ac:cxnSpMkLst>
        </pc:cxnChg>
        <pc:cxnChg chg="del">
          <ac:chgData name="Thayer, Andrew J" userId="ae04d6da-4694-4a7f-945d-93a5ba247a30" providerId="ADAL" clId="{B41082ED-8982-471E-A7DC-58CCF89C9695}" dt="2021-01-08T16:24:25.109" v="4385" actId="478"/>
          <ac:cxnSpMkLst>
            <pc:docMk/>
            <pc:sldMk cId="2143996938" sldId="571"/>
            <ac:cxnSpMk id="37" creationId="{313AFC72-7759-4671-8BA5-FBB41884D442}"/>
          </ac:cxnSpMkLst>
        </pc:cxnChg>
        <pc:cxnChg chg="del">
          <ac:chgData name="Thayer, Andrew J" userId="ae04d6da-4694-4a7f-945d-93a5ba247a30" providerId="ADAL" clId="{B41082ED-8982-471E-A7DC-58CCF89C9695}" dt="2021-01-08T16:24:25.109" v="4385" actId="478"/>
          <ac:cxnSpMkLst>
            <pc:docMk/>
            <pc:sldMk cId="2143996938" sldId="571"/>
            <ac:cxnSpMk id="38" creationId="{767E64A0-D533-4F95-8C41-114DD365B3A1}"/>
          </ac:cxnSpMkLst>
        </pc:cxnChg>
        <pc:cxnChg chg="del">
          <ac:chgData name="Thayer, Andrew J" userId="ae04d6da-4694-4a7f-945d-93a5ba247a30" providerId="ADAL" clId="{B41082ED-8982-471E-A7DC-58CCF89C9695}" dt="2021-01-08T16:24:25.109" v="4385" actId="478"/>
          <ac:cxnSpMkLst>
            <pc:docMk/>
            <pc:sldMk cId="2143996938" sldId="571"/>
            <ac:cxnSpMk id="39" creationId="{9DE1CDE5-1F1E-4BFB-9D2C-C8C17481532A}"/>
          </ac:cxnSpMkLst>
        </pc:cxnChg>
        <pc:cxnChg chg="del">
          <ac:chgData name="Thayer, Andrew J" userId="ae04d6da-4694-4a7f-945d-93a5ba247a30" providerId="ADAL" clId="{B41082ED-8982-471E-A7DC-58CCF89C9695}" dt="2021-01-08T16:24:25.109" v="4385" actId="478"/>
          <ac:cxnSpMkLst>
            <pc:docMk/>
            <pc:sldMk cId="2143996938" sldId="571"/>
            <ac:cxnSpMk id="40" creationId="{177251D7-3A4D-4A25-87B5-AA8579C2E767}"/>
          </ac:cxnSpMkLst>
        </pc:cxnChg>
        <pc:cxnChg chg="del">
          <ac:chgData name="Thayer, Andrew J" userId="ae04d6da-4694-4a7f-945d-93a5ba247a30" providerId="ADAL" clId="{B41082ED-8982-471E-A7DC-58CCF89C9695}" dt="2021-01-08T16:24:25.109" v="4385" actId="478"/>
          <ac:cxnSpMkLst>
            <pc:docMk/>
            <pc:sldMk cId="2143996938" sldId="571"/>
            <ac:cxnSpMk id="41" creationId="{DCDF4E3E-B1FF-4AC4-94AB-371690E78EA7}"/>
          </ac:cxnSpMkLst>
        </pc:cxnChg>
        <pc:cxnChg chg="add mod">
          <ac:chgData name="Thayer, Andrew J" userId="ae04d6da-4694-4a7f-945d-93a5ba247a30" providerId="ADAL" clId="{B41082ED-8982-471E-A7DC-58CCF89C9695}" dt="2021-01-08T16:24:40.986" v="4389" actId="14100"/>
          <ac:cxnSpMkLst>
            <pc:docMk/>
            <pc:sldMk cId="2143996938" sldId="571"/>
            <ac:cxnSpMk id="42" creationId="{3EC02A2D-4EE7-43E5-9D98-3BA6F70EBCE9}"/>
          </ac:cxnSpMkLst>
        </pc:cxnChg>
      </pc:sldChg>
      <pc:sldChg chg="addSp delSp modSp add">
        <pc:chgData name="Thayer, Andrew J" userId="ae04d6da-4694-4a7f-945d-93a5ba247a30" providerId="ADAL" clId="{B41082ED-8982-471E-A7DC-58CCF89C9695}" dt="2021-01-08T18:09:17.734" v="8138"/>
        <pc:sldMkLst>
          <pc:docMk/>
          <pc:sldMk cId="1859893806" sldId="572"/>
        </pc:sldMkLst>
        <pc:spChg chg="add mod">
          <ac:chgData name="Thayer, Andrew J" userId="ae04d6da-4694-4a7f-945d-93a5ba247a30" providerId="ADAL" clId="{B41082ED-8982-471E-A7DC-58CCF89C9695}" dt="2021-01-08T17:15:11.898" v="5554" actId="20577"/>
          <ac:spMkLst>
            <pc:docMk/>
            <pc:sldMk cId="1859893806" sldId="572"/>
            <ac:spMk id="22" creationId="{9FCA8166-1DF1-48FE-B29D-01D565FC7101}"/>
          </ac:spMkLst>
        </pc:spChg>
        <pc:spChg chg="mod">
          <ac:chgData name="Thayer, Andrew J" userId="ae04d6da-4694-4a7f-945d-93a5ba247a30" providerId="ADAL" clId="{B41082ED-8982-471E-A7DC-58CCF89C9695}" dt="2021-01-08T16:31:46.971" v="4513" actId="20577"/>
          <ac:spMkLst>
            <pc:docMk/>
            <pc:sldMk cId="1859893806" sldId="572"/>
            <ac:spMk id="25" creationId="{E2FD9D0E-8971-4AB8-9695-08AB4A069159}"/>
          </ac:spMkLst>
        </pc:spChg>
        <pc:picChg chg="del">
          <ac:chgData name="Thayer, Andrew J" userId="ae04d6da-4694-4a7f-945d-93a5ba247a30" providerId="ADAL" clId="{B41082ED-8982-471E-A7DC-58CCF89C9695}" dt="2021-01-08T18:06:00.866" v="8024" actId="478"/>
          <ac:picMkLst>
            <pc:docMk/>
            <pc:sldMk cId="1859893806" sldId="572"/>
            <ac:picMk id="9" creationId="{4182D7B9-4B44-4AE0-8C5C-7922AA54531F}"/>
          </ac:picMkLst>
        </pc:picChg>
        <pc:picChg chg="del">
          <ac:chgData name="Thayer, Andrew J" userId="ae04d6da-4694-4a7f-945d-93a5ba247a30" providerId="ADAL" clId="{B41082ED-8982-471E-A7DC-58CCF89C9695}" dt="2021-01-08T18:06:00.866" v="8024" actId="478"/>
          <ac:picMkLst>
            <pc:docMk/>
            <pc:sldMk cId="1859893806" sldId="572"/>
            <ac:picMk id="10" creationId="{E6F930B0-94E3-46CA-83D8-E3AD1C95E2E8}"/>
          </ac:picMkLst>
        </pc:picChg>
        <pc:picChg chg="add">
          <ac:chgData name="Thayer, Andrew J" userId="ae04d6da-4694-4a7f-945d-93a5ba247a30" providerId="ADAL" clId="{B41082ED-8982-471E-A7DC-58CCF89C9695}" dt="2021-01-08T18:06:01.125" v="8025"/>
          <ac:picMkLst>
            <pc:docMk/>
            <pc:sldMk cId="1859893806" sldId="572"/>
            <ac:picMk id="24" creationId="{2990504F-21B5-4680-9F3C-144AFEE41975}"/>
          </ac:picMkLst>
        </pc:picChg>
        <pc:picChg chg="add del">
          <ac:chgData name="Thayer, Andrew J" userId="ae04d6da-4694-4a7f-945d-93a5ba247a30" providerId="ADAL" clId="{B41082ED-8982-471E-A7DC-58CCF89C9695}" dt="2021-01-08T18:09:17.577" v="8137" actId="478"/>
          <ac:picMkLst>
            <pc:docMk/>
            <pc:sldMk cId="1859893806" sldId="572"/>
            <ac:picMk id="34" creationId="{36461583-473E-43FA-A601-BA95C41FEE2E}"/>
          </ac:picMkLst>
        </pc:picChg>
        <pc:picChg chg="add">
          <ac:chgData name="Thayer, Andrew J" userId="ae04d6da-4694-4a7f-945d-93a5ba247a30" providerId="ADAL" clId="{B41082ED-8982-471E-A7DC-58CCF89C9695}" dt="2021-01-08T18:09:17.734" v="8138"/>
          <ac:picMkLst>
            <pc:docMk/>
            <pc:sldMk cId="1859893806" sldId="572"/>
            <ac:picMk id="35" creationId="{5BEE4B9B-961A-4D1C-99B6-8BCDAB266AEF}"/>
          </ac:picMkLst>
        </pc:picChg>
        <pc:cxnChg chg="del">
          <ac:chgData name="Thayer, Andrew J" userId="ae04d6da-4694-4a7f-945d-93a5ba247a30" providerId="ADAL" clId="{B41082ED-8982-471E-A7DC-58CCF89C9695}" dt="2021-01-08T16:31:56.756" v="4514" actId="478"/>
          <ac:cxnSpMkLst>
            <pc:docMk/>
            <pc:sldMk cId="1859893806" sldId="572"/>
            <ac:cxnSpMk id="26" creationId="{00DB19F8-41F7-4CEA-89CC-2BB33735D8C9}"/>
          </ac:cxnSpMkLst>
        </pc:cxnChg>
        <pc:cxnChg chg="del">
          <ac:chgData name="Thayer, Andrew J" userId="ae04d6da-4694-4a7f-945d-93a5ba247a30" providerId="ADAL" clId="{B41082ED-8982-471E-A7DC-58CCF89C9695}" dt="2021-01-08T16:31:56.756" v="4514" actId="478"/>
          <ac:cxnSpMkLst>
            <pc:docMk/>
            <pc:sldMk cId="1859893806" sldId="572"/>
            <ac:cxnSpMk id="27" creationId="{3307A5F9-A940-4C2C-B7D7-86099B1A86E6}"/>
          </ac:cxnSpMkLst>
        </pc:cxnChg>
        <pc:cxnChg chg="del">
          <ac:chgData name="Thayer, Andrew J" userId="ae04d6da-4694-4a7f-945d-93a5ba247a30" providerId="ADAL" clId="{B41082ED-8982-471E-A7DC-58CCF89C9695}" dt="2021-01-08T16:31:56.756" v="4514" actId="478"/>
          <ac:cxnSpMkLst>
            <pc:docMk/>
            <pc:sldMk cId="1859893806" sldId="572"/>
            <ac:cxnSpMk id="28" creationId="{269A2CCE-F992-45C3-941B-BA217F1ADF78}"/>
          </ac:cxnSpMkLst>
        </pc:cxnChg>
        <pc:cxnChg chg="del">
          <ac:chgData name="Thayer, Andrew J" userId="ae04d6da-4694-4a7f-945d-93a5ba247a30" providerId="ADAL" clId="{B41082ED-8982-471E-A7DC-58CCF89C9695}" dt="2021-01-08T16:31:56.756" v="4514" actId="478"/>
          <ac:cxnSpMkLst>
            <pc:docMk/>
            <pc:sldMk cId="1859893806" sldId="572"/>
            <ac:cxnSpMk id="29" creationId="{06AA0956-2EF0-4F7A-9BD0-A58EBFEC546C}"/>
          </ac:cxnSpMkLst>
        </pc:cxnChg>
        <pc:cxnChg chg="del">
          <ac:chgData name="Thayer, Andrew J" userId="ae04d6da-4694-4a7f-945d-93a5ba247a30" providerId="ADAL" clId="{B41082ED-8982-471E-A7DC-58CCF89C9695}" dt="2021-01-08T16:31:56.756" v="4514" actId="478"/>
          <ac:cxnSpMkLst>
            <pc:docMk/>
            <pc:sldMk cId="1859893806" sldId="572"/>
            <ac:cxnSpMk id="30" creationId="{595B6635-8D44-4D0F-904C-A29005065113}"/>
          </ac:cxnSpMkLst>
        </pc:cxnChg>
        <pc:cxnChg chg="del">
          <ac:chgData name="Thayer, Andrew J" userId="ae04d6da-4694-4a7f-945d-93a5ba247a30" providerId="ADAL" clId="{B41082ED-8982-471E-A7DC-58CCF89C9695}" dt="2021-01-08T16:31:56.756" v="4514" actId="478"/>
          <ac:cxnSpMkLst>
            <pc:docMk/>
            <pc:sldMk cId="1859893806" sldId="572"/>
            <ac:cxnSpMk id="31" creationId="{609C9197-EEDE-4BF5-A325-C3BE7BDA28CD}"/>
          </ac:cxnSpMkLst>
        </pc:cxnChg>
        <pc:cxnChg chg="del">
          <ac:chgData name="Thayer, Andrew J" userId="ae04d6da-4694-4a7f-945d-93a5ba247a30" providerId="ADAL" clId="{B41082ED-8982-471E-A7DC-58CCF89C9695}" dt="2021-01-08T16:31:56.756" v="4514" actId="478"/>
          <ac:cxnSpMkLst>
            <pc:docMk/>
            <pc:sldMk cId="1859893806" sldId="572"/>
            <ac:cxnSpMk id="32" creationId="{F6F79B8D-2951-41DF-9786-DE2D3CF81DC2}"/>
          </ac:cxnSpMkLst>
        </pc:cxnChg>
        <pc:cxnChg chg="del">
          <ac:chgData name="Thayer, Andrew J" userId="ae04d6da-4694-4a7f-945d-93a5ba247a30" providerId="ADAL" clId="{B41082ED-8982-471E-A7DC-58CCF89C9695}" dt="2021-01-08T16:31:56.756" v="4514" actId="478"/>
          <ac:cxnSpMkLst>
            <pc:docMk/>
            <pc:sldMk cId="1859893806" sldId="572"/>
            <ac:cxnSpMk id="33" creationId="{570C01FF-EC05-4D54-988E-B8CC0F968452}"/>
          </ac:cxnSpMkLst>
        </pc:cxnChg>
        <pc:cxnChg chg="del">
          <ac:chgData name="Thayer, Andrew J" userId="ae04d6da-4694-4a7f-945d-93a5ba247a30" providerId="ADAL" clId="{B41082ED-8982-471E-A7DC-58CCF89C9695}" dt="2021-01-08T16:31:56.756" v="4514" actId="478"/>
          <ac:cxnSpMkLst>
            <pc:docMk/>
            <pc:sldMk cId="1859893806" sldId="572"/>
            <ac:cxnSpMk id="42" creationId="{3EC02A2D-4EE7-43E5-9D98-3BA6F70EBCE9}"/>
          </ac:cxnSpMkLst>
        </pc:cxnChg>
      </pc:sldChg>
      <pc:sldChg chg="addSp delSp modSp add">
        <pc:chgData name="Thayer, Andrew J" userId="ae04d6da-4694-4a7f-945d-93a5ba247a30" providerId="ADAL" clId="{B41082ED-8982-471E-A7DC-58CCF89C9695}" dt="2021-01-08T18:06:45.979" v="8128" actId="115"/>
        <pc:sldMkLst>
          <pc:docMk/>
          <pc:sldMk cId="2087288660" sldId="573"/>
        </pc:sldMkLst>
        <pc:spChg chg="mod">
          <ac:chgData name="Thayer, Andrew J" userId="ae04d6da-4694-4a7f-945d-93a5ba247a30" providerId="ADAL" clId="{B41082ED-8982-471E-A7DC-58CCF89C9695}" dt="2021-01-08T18:06:19.604" v="8028"/>
          <ac:spMkLst>
            <pc:docMk/>
            <pc:sldMk cId="2087288660" sldId="573"/>
            <ac:spMk id="12" creationId="{5D34D373-3E20-4551-AF1E-0244DE41F424}"/>
          </ac:spMkLst>
        </pc:spChg>
        <pc:spChg chg="add mod">
          <ac:chgData name="Thayer, Andrew J" userId="ae04d6da-4694-4a7f-945d-93a5ba247a30" providerId="ADAL" clId="{B41082ED-8982-471E-A7DC-58CCF89C9695}" dt="2021-01-08T18:06:45.979" v="8128" actId="115"/>
          <ac:spMkLst>
            <pc:docMk/>
            <pc:sldMk cId="2087288660" sldId="573"/>
            <ac:spMk id="17" creationId="{6CF92939-75F0-4886-B6A7-5BA2CC1B9F29}"/>
          </ac:spMkLst>
        </pc:spChg>
        <pc:spChg chg="mod">
          <ac:chgData name="Thayer, Andrew J" userId="ae04d6da-4694-4a7f-945d-93a5ba247a30" providerId="ADAL" clId="{B41082ED-8982-471E-A7DC-58CCF89C9695}" dt="2021-01-08T17:19:05.351" v="6291" actId="20577"/>
          <ac:spMkLst>
            <pc:docMk/>
            <pc:sldMk cId="2087288660" sldId="573"/>
            <ac:spMk id="24" creationId="{6845F5F3-D700-4346-8CA8-C6F2DC562F34}"/>
          </ac:spMkLst>
        </pc:spChg>
        <pc:grpChg chg="del">
          <ac:chgData name="Thayer, Andrew J" userId="ae04d6da-4694-4a7f-945d-93a5ba247a30" providerId="ADAL" clId="{B41082ED-8982-471E-A7DC-58CCF89C9695}" dt="2021-01-08T17:19:09.414" v="6292" actId="478"/>
          <ac:grpSpMkLst>
            <pc:docMk/>
            <pc:sldMk cId="2087288660" sldId="573"/>
            <ac:grpSpMk id="26" creationId="{A2BD649E-731B-4444-803E-6A77DC0EAC77}"/>
          </ac:grpSpMkLst>
        </pc:grpChg>
        <pc:picChg chg="del">
          <ac:chgData name="Thayer, Andrew J" userId="ae04d6da-4694-4a7f-945d-93a5ba247a30" providerId="ADAL" clId="{B41082ED-8982-471E-A7DC-58CCF89C9695}" dt="2021-01-08T18:06:09.960" v="8026" actId="478"/>
          <ac:picMkLst>
            <pc:docMk/>
            <pc:sldMk cId="2087288660" sldId="573"/>
            <ac:picMk id="3" creationId="{44B4BE60-E07A-451C-895A-384872ABFDBA}"/>
          </ac:picMkLst>
        </pc:picChg>
        <pc:picChg chg="del">
          <ac:chgData name="Thayer, Andrew J" userId="ae04d6da-4694-4a7f-945d-93a5ba247a30" providerId="ADAL" clId="{B41082ED-8982-471E-A7DC-58CCF89C9695}" dt="2021-01-08T17:19:10.977" v="6293" actId="478"/>
          <ac:picMkLst>
            <pc:docMk/>
            <pc:sldMk cId="2087288660" sldId="573"/>
            <ac:picMk id="15" creationId="{49C597B7-AE5C-4F0E-9E60-53EFBCE726C2}"/>
          </ac:picMkLst>
        </pc:picChg>
      </pc:sldChg>
      <pc:sldChg chg="addSp delSp modSp add modAnim">
        <pc:chgData name="Thayer, Andrew J" userId="ae04d6da-4694-4a7f-945d-93a5ba247a30" providerId="ADAL" clId="{B41082ED-8982-471E-A7DC-58CCF89C9695}" dt="2021-01-08T17:55:49.071" v="6893" actId="1076"/>
        <pc:sldMkLst>
          <pc:docMk/>
          <pc:sldMk cId="3105302352" sldId="574"/>
        </pc:sldMkLst>
        <pc:spChg chg="mod">
          <ac:chgData name="Thayer, Andrew J" userId="ae04d6da-4694-4a7f-945d-93a5ba247a30" providerId="ADAL" clId="{B41082ED-8982-471E-A7DC-58CCF89C9695}" dt="2021-01-08T17:53:24.328" v="6327" actId="20577"/>
          <ac:spMkLst>
            <pc:docMk/>
            <pc:sldMk cId="3105302352" sldId="574"/>
            <ac:spMk id="12" creationId="{5D34D373-3E20-4551-AF1E-0244DE41F424}"/>
          </ac:spMkLst>
        </pc:spChg>
        <pc:spChg chg="mod">
          <ac:chgData name="Thayer, Andrew J" userId="ae04d6da-4694-4a7f-945d-93a5ba247a30" providerId="ADAL" clId="{B41082ED-8982-471E-A7DC-58CCF89C9695}" dt="2021-01-08T17:55:10.617" v="6889" actId="20577"/>
          <ac:spMkLst>
            <pc:docMk/>
            <pc:sldMk cId="3105302352" sldId="574"/>
            <ac:spMk id="24" creationId="{6845F5F3-D700-4346-8CA8-C6F2DC562F34}"/>
          </ac:spMkLst>
        </pc:spChg>
        <pc:grpChg chg="del">
          <ac:chgData name="Thayer, Andrew J" userId="ae04d6da-4694-4a7f-945d-93a5ba247a30" providerId="ADAL" clId="{B41082ED-8982-471E-A7DC-58CCF89C9695}" dt="2021-01-08T17:53:13.478" v="6295" actId="478"/>
          <ac:grpSpMkLst>
            <pc:docMk/>
            <pc:sldMk cId="3105302352" sldId="574"/>
            <ac:grpSpMk id="23" creationId="{66E55206-8627-4DAC-B2E6-1182C43E6A55}"/>
          </ac:grpSpMkLst>
        </pc:grpChg>
        <pc:grpChg chg="del">
          <ac:chgData name="Thayer, Andrew J" userId="ae04d6da-4694-4a7f-945d-93a5ba247a30" providerId="ADAL" clId="{B41082ED-8982-471E-A7DC-58CCF89C9695}" dt="2021-01-08T17:53:15.487" v="6296" actId="478"/>
          <ac:grpSpMkLst>
            <pc:docMk/>
            <pc:sldMk cId="3105302352" sldId="574"/>
            <ac:grpSpMk id="26" creationId="{A2BD649E-731B-4444-803E-6A77DC0EAC77}"/>
          </ac:grpSpMkLst>
        </pc:grpChg>
        <pc:picChg chg="add mod">
          <ac:chgData name="Thayer, Andrew J" userId="ae04d6da-4694-4a7f-945d-93a5ba247a30" providerId="ADAL" clId="{B41082ED-8982-471E-A7DC-58CCF89C9695}" dt="2021-01-08T17:55:49.071" v="6893" actId="1076"/>
          <ac:picMkLst>
            <pc:docMk/>
            <pc:sldMk cId="3105302352" sldId="574"/>
            <ac:picMk id="2" creationId="{B0EA6D01-FE54-448E-976A-4CCC4C49A77D}"/>
          </ac:picMkLst>
        </pc:picChg>
        <pc:picChg chg="del">
          <ac:chgData name="Thayer, Andrew J" userId="ae04d6da-4694-4a7f-945d-93a5ba247a30" providerId="ADAL" clId="{B41082ED-8982-471E-A7DC-58CCF89C9695}" dt="2021-01-08T17:53:16.542" v="6297" actId="478"/>
          <ac:picMkLst>
            <pc:docMk/>
            <pc:sldMk cId="3105302352" sldId="574"/>
            <ac:picMk id="15" creationId="{49C597B7-AE5C-4F0E-9E60-53EFBCE726C2}"/>
          </ac:picMkLst>
        </pc:picChg>
      </pc:sldChg>
      <pc:sldChg chg="addSp delSp modSp add delAnim">
        <pc:chgData name="Thayer, Andrew J" userId="ae04d6da-4694-4a7f-945d-93a5ba247a30" providerId="ADAL" clId="{B41082ED-8982-471E-A7DC-58CCF89C9695}" dt="2021-01-08T18:03:37.750" v="8013" actId="207"/>
        <pc:sldMkLst>
          <pc:docMk/>
          <pc:sldMk cId="1643444245" sldId="575"/>
        </pc:sldMkLst>
        <pc:spChg chg="mod">
          <ac:chgData name="Thayer, Andrew J" userId="ae04d6da-4694-4a7f-945d-93a5ba247a30" providerId="ADAL" clId="{B41082ED-8982-471E-A7DC-58CCF89C9695}" dt="2021-01-08T18:02:45.078" v="7855" actId="1076"/>
          <ac:spMkLst>
            <pc:docMk/>
            <pc:sldMk cId="1643444245" sldId="575"/>
            <ac:spMk id="4" creationId="{63A56B41-28E2-D64D-BBA1-BDBD5D05F1F1}"/>
          </ac:spMkLst>
        </pc:spChg>
        <pc:spChg chg="add mod">
          <ac:chgData name="Thayer, Andrew J" userId="ae04d6da-4694-4a7f-945d-93a5ba247a30" providerId="ADAL" clId="{B41082ED-8982-471E-A7DC-58CCF89C9695}" dt="2021-01-08T18:03:37.750" v="8013" actId="207"/>
          <ac:spMkLst>
            <pc:docMk/>
            <pc:sldMk cId="1643444245" sldId="575"/>
            <ac:spMk id="5" creationId="{B710F6F9-7039-4E0E-893A-B6F9D1BD02A8}"/>
          </ac:spMkLst>
        </pc:spChg>
        <pc:spChg chg="add mod">
          <ac:chgData name="Thayer, Andrew J" userId="ae04d6da-4694-4a7f-945d-93a5ba247a30" providerId="ADAL" clId="{B41082ED-8982-471E-A7DC-58CCF89C9695}" dt="2021-01-08T18:03:33.280" v="8012" actId="207"/>
          <ac:spMkLst>
            <pc:docMk/>
            <pc:sldMk cId="1643444245" sldId="575"/>
            <ac:spMk id="8" creationId="{402A6436-E6E3-4F43-A4B6-EA5488553614}"/>
          </ac:spMkLst>
        </pc:spChg>
        <pc:spChg chg="add mod">
          <ac:chgData name="Thayer, Andrew J" userId="ae04d6da-4694-4a7f-945d-93a5ba247a30" providerId="ADAL" clId="{B41082ED-8982-471E-A7DC-58CCF89C9695}" dt="2021-01-08T18:03:30.437" v="8011" actId="207"/>
          <ac:spMkLst>
            <pc:docMk/>
            <pc:sldMk cId="1643444245" sldId="575"/>
            <ac:spMk id="9" creationId="{B8274C09-C6F8-4685-833F-6D5D7980D2C9}"/>
          </ac:spMkLst>
        </pc:spChg>
        <pc:spChg chg="add mod">
          <ac:chgData name="Thayer, Andrew J" userId="ae04d6da-4694-4a7f-945d-93a5ba247a30" providerId="ADAL" clId="{B41082ED-8982-471E-A7DC-58CCF89C9695}" dt="2021-01-08T18:03:27.728" v="8010" actId="207"/>
          <ac:spMkLst>
            <pc:docMk/>
            <pc:sldMk cId="1643444245" sldId="575"/>
            <ac:spMk id="10" creationId="{9934E12D-9AA8-4E07-9D09-3F149706EF22}"/>
          </ac:spMkLst>
        </pc:spChg>
        <pc:spChg chg="add mod">
          <ac:chgData name="Thayer, Andrew J" userId="ae04d6da-4694-4a7f-945d-93a5ba247a30" providerId="ADAL" clId="{B41082ED-8982-471E-A7DC-58CCF89C9695}" dt="2021-01-08T18:03:24.710" v="8009" actId="207"/>
          <ac:spMkLst>
            <pc:docMk/>
            <pc:sldMk cId="1643444245" sldId="575"/>
            <ac:spMk id="11" creationId="{7C633AE0-57C7-4401-9D33-FC9B9CDE175E}"/>
          </ac:spMkLst>
        </pc:spChg>
        <pc:spChg chg="mod">
          <ac:chgData name="Thayer, Andrew J" userId="ae04d6da-4694-4a7f-945d-93a5ba247a30" providerId="ADAL" clId="{B41082ED-8982-471E-A7DC-58CCF89C9695}" dt="2021-01-08T17:58:33.662" v="6926" actId="20577"/>
          <ac:spMkLst>
            <pc:docMk/>
            <pc:sldMk cId="1643444245" sldId="575"/>
            <ac:spMk id="12" creationId="{5D34D373-3E20-4551-AF1E-0244DE41F424}"/>
          </ac:spMkLst>
        </pc:spChg>
        <pc:spChg chg="mod">
          <ac:chgData name="Thayer, Andrew J" userId="ae04d6da-4694-4a7f-945d-93a5ba247a30" providerId="ADAL" clId="{B41082ED-8982-471E-A7DC-58CCF89C9695}" dt="2021-01-08T18:00:09.350" v="7412" actId="20577"/>
          <ac:spMkLst>
            <pc:docMk/>
            <pc:sldMk cId="1643444245" sldId="575"/>
            <ac:spMk id="24" creationId="{6845F5F3-D700-4346-8CA8-C6F2DC562F34}"/>
          </ac:spMkLst>
        </pc:spChg>
        <pc:picChg chg="del">
          <ac:chgData name="Thayer, Andrew J" userId="ae04d6da-4694-4a7f-945d-93a5ba247a30" providerId="ADAL" clId="{B41082ED-8982-471E-A7DC-58CCF89C9695}" dt="2021-01-08T17:58:35.737" v="6927" actId="478"/>
          <ac:picMkLst>
            <pc:docMk/>
            <pc:sldMk cId="1643444245" sldId="575"/>
            <ac:picMk id="2" creationId="{B0EA6D01-FE54-448E-976A-4CCC4C49A77D}"/>
          </ac:picMkLst>
        </pc:picChg>
      </pc:sldChg>
      <pc:sldMasterChg chg="del delSldLayout">
        <pc:chgData name="Thayer, Andrew J" userId="ae04d6da-4694-4a7f-945d-93a5ba247a30" providerId="ADAL" clId="{B41082ED-8982-471E-A7DC-58CCF89C9695}" dt="2021-01-07T22:07:22.689" v="22" actId="2696"/>
        <pc:sldMasterMkLst>
          <pc:docMk/>
          <pc:sldMasterMk cId="2256480700" sldId="2147483718"/>
        </pc:sldMasterMkLst>
        <pc:sldLayoutChg chg="del">
          <pc:chgData name="Thayer, Andrew J" userId="ae04d6da-4694-4a7f-945d-93a5ba247a30" providerId="ADAL" clId="{B41082ED-8982-471E-A7DC-58CCF89C9695}" dt="2021-01-07T22:07:22.675" v="10" actId="2696"/>
          <pc:sldLayoutMkLst>
            <pc:docMk/>
            <pc:sldMasterMk cId="2256480700" sldId="2147483718"/>
            <pc:sldLayoutMk cId="3441561186" sldId="2147483719"/>
          </pc:sldLayoutMkLst>
        </pc:sldLayoutChg>
        <pc:sldLayoutChg chg="del">
          <pc:chgData name="Thayer, Andrew J" userId="ae04d6da-4694-4a7f-945d-93a5ba247a30" providerId="ADAL" clId="{B41082ED-8982-471E-A7DC-58CCF89C9695}" dt="2021-01-07T22:07:22.676" v="11" actId="2696"/>
          <pc:sldLayoutMkLst>
            <pc:docMk/>
            <pc:sldMasterMk cId="2256480700" sldId="2147483718"/>
            <pc:sldLayoutMk cId="1432860496" sldId="2147483720"/>
          </pc:sldLayoutMkLst>
        </pc:sldLayoutChg>
        <pc:sldLayoutChg chg="del">
          <pc:chgData name="Thayer, Andrew J" userId="ae04d6da-4694-4a7f-945d-93a5ba247a30" providerId="ADAL" clId="{B41082ED-8982-471E-A7DC-58CCF89C9695}" dt="2021-01-07T22:07:22.677" v="12" actId="2696"/>
          <pc:sldLayoutMkLst>
            <pc:docMk/>
            <pc:sldMasterMk cId="2256480700" sldId="2147483718"/>
            <pc:sldLayoutMk cId="1572813492" sldId="2147483721"/>
          </pc:sldLayoutMkLst>
        </pc:sldLayoutChg>
        <pc:sldLayoutChg chg="del">
          <pc:chgData name="Thayer, Andrew J" userId="ae04d6da-4694-4a7f-945d-93a5ba247a30" providerId="ADAL" clId="{B41082ED-8982-471E-A7DC-58CCF89C9695}" dt="2021-01-07T22:07:22.679" v="13" actId="2696"/>
          <pc:sldLayoutMkLst>
            <pc:docMk/>
            <pc:sldMasterMk cId="2256480700" sldId="2147483718"/>
            <pc:sldLayoutMk cId="3691609336" sldId="2147483722"/>
          </pc:sldLayoutMkLst>
        </pc:sldLayoutChg>
        <pc:sldLayoutChg chg="del">
          <pc:chgData name="Thayer, Andrew J" userId="ae04d6da-4694-4a7f-945d-93a5ba247a30" providerId="ADAL" clId="{B41082ED-8982-471E-A7DC-58CCF89C9695}" dt="2021-01-07T22:07:22.680" v="14" actId="2696"/>
          <pc:sldLayoutMkLst>
            <pc:docMk/>
            <pc:sldMasterMk cId="2256480700" sldId="2147483718"/>
            <pc:sldLayoutMk cId="649850789" sldId="2147483723"/>
          </pc:sldLayoutMkLst>
        </pc:sldLayoutChg>
        <pc:sldLayoutChg chg="del">
          <pc:chgData name="Thayer, Andrew J" userId="ae04d6da-4694-4a7f-945d-93a5ba247a30" providerId="ADAL" clId="{B41082ED-8982-471E-A7DC-58CCF89C9695}" dt="2021-01-07T22:07:22.681" v="15" actId="2696"/>
          <pc:sldLayoutMkLst>
            <pc:docMk/>
            <pc:sldMasterMk cId="2256480700" sldId="2147483718"/>
            <pc:sldLayoutMk cId="3105873741" sldId="2147483724"/>
          </pc:sldLayoutMkLst>
        </pc:sldLayoutChg>
        <pc:sldLayoutChg chg="del">
          <pc:chgData name="Thayer, Andrew J" userId="ae04d6da-4694-4a7f-945d-93a5ba247a30" providerId="ADAL" clId="{B41082ED-8982-471E-A7DC-58CCF89C9695}" dt="2021-01-07T22:07:22.682" v="16" actId="2696"/>
          <pc:sldLayoutMkLst>
            <pc:docMk/>
            <pc:sldMasterMk cId="2256480700" sldId="2147483718"/>
            <pc:sldLayoutMk cId="3885061815" sldId="2147483725"/>
          </pc:sldLayoutMkLst>
        </pc:sldLayoutChg>
        <pc:sldLayoutChg chg="del">
          <pc:chgData name="Thayer, Andrew J" userId="ae04d6da-4694-4a7f-945d-93a5ba247a30" providerId="ADAL" clId="{B41082ED-8982-471E-A7DC-58CCF89C9695}" dt="2021-01-07T22:07:22.683" v="17" actId="2696"/>
          <pc:sldLayoutMkLst>
            <pc:docMk/>
            <pc:sldMasterMk cId="2256480700" sldId="2147483718"/>
            <pc:sldLayoutMk cId="375295588" sldId="2147483726"/>
          </pc:sldLayoutMkLst>
        </pc:sldLayoutChg>
        <pc:sldLayoutChg chg="del">
          <pc:chgData name="Thayer, Andrew J" userId="ae04d6da-4694-4a7f-945d-93a5ba247a30" providerId="ADAL" clId="{B41082ED-8982-471E-A7DC-58CCF89C9695}" dt="2021-01-07T22:07:22.684" v="18" actId="2696"/>
          <pc:sldLayoutMkLst>
            <pc:docMk/>
            <pc:sldMasterMk cId="2256480700" sldId="2147483718"/>
            <pc:sldLayoutMk cId="3845343822" sldId="2147483727"/>
          </pc:sldLayoutMkLst>
        </pc:sldLayoutChg>
        <pc:sldLayoutChg chg="del">
          <pc:chgData name="Thayer, Andrew J" userId="ae04d6da-4694-4a7f-945d-93a5ba247a30" providerId="ADAL" clId="{B41082ED-8982-471E-A7DC-58CCF89C9695}" dt="2021-01-07T22:07:22.685" v="19" actId="2696"/>
          <pc:sldLayoutMkLst>
            <pc:docMk/>
            <pc:sldMasterMk cId="2256480700" sldId="2147483718"/>
            <pc:sldLayoutMk cId="1982442333" sldId="2147483728"/>
          </pc:sldLayoutMkLst>
        </pc:sldLayoutChg>
        <pc:sldLayoutChg chg="del">
          <pc:chgData name="Thayer, Andrew J" userId="ae04d6da-4694-4a7f-945d-93a5ba247a30" providerId="ADAL" clId="{B41082ED-8982-471E-A7DC-58CCF89C9695}" dt="2021-01-07T22:07:22.686" v="20" actId="2696"/>
          <pc:sldLayoutMkLst>
            <pc:docMk/>
            <pc:sldMasterMk cId="2256480700" sldId="2147483718"/>
            <pc:sldLayoutMk cId="1787184166" sldId="2147483729"/>
          </pc:sldLayoutMkLst>
        </pc:sldLayoutChg>
        <pc:sldLayoutChg chg="del">
          <pc:chgData name="Thayer, Andrew J" userId="ae04d6da-4694-4a7f-945d-93a5ba247a30" providerId="ADAL" clId="{B41082ED-8982-471E-A7DC-58CCF89C9695}" dt="2021-01-07T22:07:22.687" v="21" actId="2696"/>
          <pc:sldLayoutMkLst>
            <pc:docMk/>
            <pc:sldMasterMk cId="2256480700" sldId="2147483718"/>
            <pc:sldLayoutMk cId="374289154" sldId="2147483730"/>
          </pc:sldLayoutMkLst>
        </pc:sldLayoutChg>
      </pc:sldMasterChg>
    </pc:docChg>
  </pc:docChgLst>
  <pc:docChgLst>
    <pc:chgData name="Thayer, Andrew J" userId="ae04d6da-4694-4a7f-945d-93a5ba247a30" providerId="ADAL" clId="{E8461E22-FB2B-414A-8C09-16E459425334}"/>
    <pc:docChg chg="undo custSel addSld delSld modSld">
      <pc:chgData name="Thayer, Andrew J" userId="ae04d6da-4694-4a7f-945d-93a5ba247a30" providerId="ADAL" clId="{E8461E22-FB2B-414A-8C09-16E459425334}" dt="2021-01-16T17:29:49.229" v="2617" actId="20577"/>
      <pc:docMkLst>
        <pc:docMk/>
      </pc:docMkLst>
      <pc:sldChg chg="del">
        <pc:chgData name="Thayer, Andrew J" userId="ae04d6da-4694-4a7f-945d-93a5ba247a30" providerId="ADAL" clId="{E8461E22-FB2B-414A-8C09-16E459425334}" dt="2021-01-09T22:12:24.179" v="2507" actId="2696"/>
        <pc:sldMkLst>
          <pc:docMk/>
          <pc:sldMk cId="176253541" sldId="463"/>
        </pc:sldMkLst>
      </pc:sldChg>
      <pc:sldChg chg="modSp">
        <pc:chgData name="Thayer, Andrew J" userId="ae04d6da-4694-4a7f-945d-93a5ba247a30" providerId="ADAL" clId="{E8461E22-FB2B-414A-8C09-16E459425334}" dt="2021-01-16T17:29:49.229" v="2617" actId="20577"/>
        <pc:sldMkLst>
          <pc:docMk/>
          <pc:sldMk cId="2973837463" sldId="533"/>
        </pc:sldMkLst>
        <pc:spChg chg="mod">
          <ac:chgData name="Thayer, Andrew J" userId="ae04d6da-4694-4a7f-945d-93a5ba247a30" providerId="ADAL" clId="{E8461E22-FB2B-414A-8C09-16E459425334}" dt="2021-01-16T17:29:49.229" v="2617" actId="20577"/>
          <ac:spMkLst>
            <pc:docMk/>
            <pc:sldMk cId="2973837463" sldId="533"/>
            <ac:spMk id="7" creationId="{E1A9CDBA-6222-4FDE-BCB0-F46E2BADB52D}"/>
          </ac:spMkLst>
        </pc:spChg>
      </pc:sldChg>
      <pc:sldChg chg="modSp">
        <pc:chgData name="Thayer, Andrew J" userId="ae04d6da-4694-4a7f-945d-93a5ba247a30" providerId="ADAL" clId="{E8461E22-FB2B-414A-8C09-16E459425334}" dt="2021-01-09T21:42:31.170" v="178" actId="207"/>
        <pc:sldMkLst>
          <pc:docMk/>
          <pc:sldMk cId="1802225041" sldId="565"/>
        </pc:sldMkLst>
        <pc:spChg chg="mod">
          <ac:chgData name="Thayer, Andrew J" userId="ae04d6da-4694-4a7f-945d-93a5ba247a30" providerId="ADAL" clId="{E8461E22-FB2B-414A-8C09-16E459425334}" dt="2021-01-09T21:32:08.879" v="29" actId="20577"/>
          <ac:spMkLst>
            <pc:docMk/>
            <pc:sldMk cId="1802225041" sldId="565"/>
            <ac:spMk id="12" creationId="{5D34D373-3E20-4551-AF1E-0244DE41F424}"/>
          </ac:spMkLst>
        </pc:spChg>
        <pc:spChg chg="mod">
          <ac:chgData name="Thayer, Andrew J" userId="ae04d6da-4694-4a7f-945d-93a5ba247a30" providerId="ADAL" clId="{E8461E22-FB2B-414A-8C09-16E459425334}" dt="2021-01-09T21:42:31.170" v="178" actId="207"/>
          <ac:spMkLst>
            <pc:docMk/>
            <pc:sldMk cId="1802225041" sldId="565"/>
            <ac:spMk id="24" creationId="{6845F5F3-D700-4346-8CA8-C6F2DC562F34}"/>
          </ac:spMkLst>
        </pc:spChg>
      </pc:sldChg>
      <pc:sldChg chg="del">
        <pc:chgData name="Thayer, Andrew J" userId="ae04d6da-4694-4a7f-945d-93a5ba247a30" providerId="ADAL" clId="{E8461E22-FB2B-414A-8C09-16E459425334}" dt="2021-01-09T22:12:27.791" v="2511" actId="2696"/>
        <pc:sldMkLst>
          <pc:docMk/>
          <pc:sldMk cId="2087288660" sldId="573"/>
        </pc:sldMkLst>
      </pc:sldChg>
      <pc:sldChg chg="del">
        <pc:chgData name="Thayer, Andrew J" userId="ae04d6da-4694-4a7f-945d-93a5ba247a30" providerId="ADAL" clId="{E8461E22-FB2B-414A-8C09-16E459425334}" dt="2021-01-09T22:12:24.796" v="2508" actId="2696"/>
        <pc:sldMkLst>
          <pc:docMk/>
          <pc:sldMk cId="3490068797" sldId="574"/>
        </pc:sldMkLst>
      </pc:sldChg>
      <pc:sldChg chg="del">
        <pc:chgData name="Thayer, Andrew J" userId="ae04d6da-4694-4a7f-945d-93a5ba247a30" providerId="ADAL" clId="{E8461E22-FB2B-414A-8C09-16E459425334}" dt="2021-01-09T22:12:25.422" v="2509" actId="2696"/>
        <pc:sldMkLst>
          <pc:docMk/>
          <pc:sldMk cId="3531361483" sldId="575"/>
        </pc:sldMkLst>
      </pc:sldChg>
      <pc:sldChg chg="del">
        <pc:chgData name="Thayer, Andrew J" userId="ae04d6da-4694-4a7f-945d-93a5ba247a30" providerId="ADAL" clId="{E8461E22-FB2B-414A-8C09-16E459425334}" dt="2021-01-09T22:12:26.373" v="2510" actId="2696"/>
        <pc:sldMkLst>
          <pc:docMk/>
          <pc:sldMk cId="1050922417" sldId="576"/>
        </pc:sldMkLst>
      </pc:sldChg>
      <pc:sldChg chg="addSp delSp modSp add">
        <pc:chgData name="Thayer, Andrew J" userId="ae04d6da-4694-4a7f-945d-93a5ba247a30" providerId="ADAL" clId="{E8461E22-FB2B-414A-8C09-16E459425334}" dt="2021-01-09T22:13:57.972" v="2602"/>
        <pc:sldMkLst>
          <pc:docMk/>
          <pc:sldMk cId="1466682437" sldId="577"/>
        </pc:sldMkLst>
        <pc:spChg chg="add del">
          <ac:chgData name="Thayer, Andrew J" userId="ae04d6da-4694-4a7f-945d-93a5ba247a30" providerId="ADAL" clId="{E8461E22-FB2B-414A-8C09-16E459425334}" dt="2021-01-09T21:40:29.074" v="85" actId="478"/>
          <ac:spMkLst>
            <pc:docMk/>
            <pc:sldMk cId="1466682437" sldId="577"/>
            <ac:spMk id="4" creationId="{63A56B41-28E2-D64D-BBA1-BDBD5D05F1F1}"/>
          </ac:spMkLst>
        </pc:spChg>
        <pc:spChg chg="del">
          <ac:chgData name="Thayer, Andrew J" userId="ae04d6da-4694-4a7f-945d-93a5ba247a30" providerId="ADAL" clId="{E8461E22-FB2B-414A-8C09-16E459425334}" dt="2021-01-09T21:40:34.814" v="86" actId="478"/>
          <ac:spMkLst>
            <pc:docMk/>
            <pc:sldMk cId="1466682437" sldId="577"/>
            <ac:spMk id="12" creationId="{5D34D373-3E20-4551-AF1E-0244DE41F424}"/>
          </ac:spMkLst>
        </pc:spChg>
        <pc:spChg chg="del">
          <ac:chgData name="Thayer, Andrew J" userId="ae04d6da-4694-4a7f-945d-93a5ba247a30" providerId="ADAL" clId="{E8461E22-FB2B-414A-8C09-16E459425334}" dt="2021-01-09T21:40:26.313" v="83" actId="478"/>
          <ac:spMkLst>
            <pc:docMk/>
            <pc:sldMk cId="1466682437" sldId="577"/>
            <ac:spMk id="24" creationId="{6845F5F3-D700-4346-8CA8-C6F2DC562F34}"/>
          </ac:spMkLst>
        </pc:spChg>
        <pc:grpChg chg="del">
          <ac:chgData name="Thayer, Andrew J" userId="ae04d6da-4694-4a7f-945d-93a5ba247a30" providerId="ADAL" clId="{E8461E22-FB2B-414A-8C09-16E459425334}" dt="2021-01-09T21:41:28.150" v="89" actId="478"/>
          <ac:grpSpMkLst>
            <pc:docMk/>
            <pc:sldMk cId="1466682437" sldId="577"/>
            <ac:grpSpMk id="23" creationId="{66E55206-8627-4DAC-B2E6-1182C43E6A55}"/>
          </ac:grpSpMkLst>
        </pc:grpChg>
        <pc:picChg chg="del">
          <ac:chgData name="Thayer, Andrew J" userId="ae04d6da-4694-4a7f-945d-93a5ba247a30" providerId="ADAL" clId="{E8461E22-FB2B-414A-8C09-16E459425334}" dt="2021-01-09T21:41:29.117" v="90" actId="478"/>
          <ac:picMkLst>
            <pc:docMk/>
            <pc:sldMk cId="1466682437" sldId="577"/>
            <ac:picMk id="3" creationId="{44B4BE60-E07A-451C-895A-384872ABFDBA}"/>
          </ac:picMkLst>
        </pc:picChg>
        <pc:picChg chg="add mod">
          <ac:chgData name="Thayer, Andrew J" userId="ae04d6da-4694-4a7f-945d-93a5ba247a30" providerId="ADAL" clId="{E8461E22-FB2B-414A-8C09-16E459425334}" dt="2021-01-09T21:41:33.022" v="91" actId="14100"/>
          <ac:picMkLst>
            <pc:docMk/>
            <pc:sldMk cId="1466682437" sldId="577"/>
            <ac:picMk id="13" creationId="{C532FA08-4E25-4F1B-91FE-418034D1AF95}"/>
          </ac:picMkLst>
        </pc:picChg>
        <pc:picChg chg="add">
          <ac:chgData name="Thayer, Andrew J" userId="ae04d6da-4694-4a7f-945d-93a5ba247a30" providerId="ADAL" clId="{E8461E22-FB2B-414A-8C09-16E459425334}" dt="2021-01-09T22:13:12.617" v="2598"/>
          <ac:picMkLst>
            <pc:docMk/>
            <pc:sldMk cId="1466682437" sldId="577"/>
            <ac:picMk id="14" creationId="{38D5A088-8E9E-43F0-8F43-007069CB1B01}"/>
          </ac:picMkLst>
        </pc:picChg>
        <pc:picChg chg="del">
          <ac:chgData name="Thayer, Andrew J" userId="ae04d6da-4694-4a7f-945d-93a5ba247a30" providerId="ADAL" clId="{E8461E22-FB2B-414A-8C09-16E459425334}" dt="2021-01-09T21:41:26.952" v="88" actId="478"/>
          <ac:picMkLst>
            <pc:docMk/>
            <pc:sldMk cId="1466682437" sldId="577"/>
            <ac:picMk id="15" creationId="{49C597B7-AE5C-4F0E-9E60-53EFBCE726C2}"/>
          </ac:picMkLst>
        </pc:picChg>
        <pc:picChg chg="add del">
          <ac:chgData name="Thayer, Andrew J" userId="ae04d6da-4694-4a7f-945d-93a5ba247a30" providerId="ADAL" clId="{E8461E22-FB2B-414A-8C09-16E459425334}" dt="2021-01-09T22:13:57.972" v="2602"/>
          <ac:picMkLst>
            <pc:docMk/>
            <pc:sldMk cId="1466682437" sldId="577"/>
            <ac:picMk id="16" creationId="{3C271F17-2EAA-4B2D-AFC6-E565601E610C}"/>
          </ac:picMkLst>
        </pc:picChg>
      </pc:sldChg>
      <pc:sldChg chg="addSp modSp add">
        <pc:chgData name="Thayer, Andrew J" userId="ae04d6da-4694-4a7f-945d-93a5ba247a30" providerId="ADAL" clId="{E8461E22-FB2B-414A-8C09-16E459425334}" dt="2021-01-09T21:47:08.213" v="882" actId="20577"/>
        <pc:sldMkLst>
          <pc:docMk/>
          <pc:sldMk cId="3007708284" sldId="578"/>
        </pc:sldMkLst>
        <pc:spChg chg="mod">
          <ac:chgData name="Thayer, Andrew J" userId="ae04d6da-4694-4a7f-945d-93a5ba247a30" providerId="ADAL" clId="{E8461E22-FB2B-414A-8C09-16E459425334}" dt="2021-01-09T21:46:48.788" v="820" actId="1076"/>
          <ac:spMkLst>
            <pc:docMk/>
            <pc:sldMk cId="3007708284" sldId="578"/>
            <ac:spMk id="4" creationId="{63A56B41-28E2-D64D-BBA1-BDBD5D05F1F1}"/>
          </ac:spMkLst>
        </pc:spChg>
        <pc:spChg chg="mod">
          <ac:chgData name="Thayer, Andrew J" userId="ae04d6da-4694-4a7f-945d-93a5ba247a30" providerId="ADAL" clId="{E8461E22-FB2B-414A-8C09-16E459425334}" dt="2021-01-09T21:44:51.878" v="501" actId="20577"/>
          <ac:spMkLst>
            <pc:docMk/>
            <pc:sldMk cId="3007708284" sldId="578"/>
            <ac:spMk id="24" creationId="{6845F5F3-D700-4346-8CA8-C6F2DC562F34}"/>
          </ac:spMkLst>
        </pc:spChg>
        <pc:spChg chg="add mod">
          <ac:chgData name="Thayer, Andrew J" userId="ae04d6da-4694-4a7f-945d-93a5ba247a30" providerId="ADAL" clId="{E8461E22-FB2B-414A-8C09-16E459425334}" dt="2021-01-09T21:45:29.933" v="642" actId="20577"/>
          <ac:spMkLst>
            <pc:docMk/>
            <pc:sldMk cId="3007708284" sldId="578"/>
            <ac:spMk id="26" creationId="{F8638057-66BC-464F-AB73-C3662294369B}"/>
          </ac:spMkLst>
        </pc:spChg>
        <pc:spChg chg="add mod">
          <ac:chgData name="Thayer, Andrew J" userId="ae04d6da-4694-4a7f-945d-93a5ba247a30" providerId="ADAL" clId="{E8461E22-FB2B-414A-8C09-16E459425334}" dt="2021-01-09T21:46:42.520" v="817" actId="20577"/>
          <ac:spMkLst>
            <pc:docMk/>
            <pc:sldMk cId="3007708284" sldId="578"/>
            <ac:spMk id="27" creationId="{64270050-DC83-46F0-B03E-D87F9E79BFD9}"/>
          </ac:spMkLst>
        </pc:spChg>
        <pc:spChg chg="add mod">
          <ac:chgData name="Thayer, Andrew J" userId="ae04d6da-4694-4a7f-945d-93a5ba247a30" providerId="ADAL" clId="{E8461E22-FB2B-414A-8C09-16E459425334}" dt="2021-01-09T21:47:08.213" v="882" actId="20577"/>
          <ac:spMkLst>
            <pc:docMk/>
            <pc:sldMk cId="3007708284" sldId="578"/>
            <ac:spMk id="28" creationId="{E6E35BB4-247C-4267-9FC9-6961BC82D9BC}"/>
          </ac:spMkLst>
        </pc:spChg>
        <pc:grpChg chg="add mod">
          <ac:chgData name="Thayer, Andrew J" userId="ae04d6da-4694-4a7f-945d-93a5ba247a30" providerId="ADAL" clId="{E8461E22-FB2B-414A-8C09-16E459425334}" dt="2021-01-09T21:41:46.105" v="94" actId="1076"/>
          <ac:grpSpMkLst>
            <pc:docMk/>
            <pc:sldMk cId="3007708284" sldId="578"/>
            <ac:grpSpMk id="13" creationId="{2C22F7B7-8D63-491B-B768-47B4E3176314}"/>
          </ac:grpSpMkLst>
        </pc:grpChg>
        <pc:picChg chg="add mod">
          <ac:chgData name="Thayer, Andrew J" userId="ae04d6da-4694-4a7f-945d-93a5ba247a30" providerId="ADAL" clId="{E8461E22-FB2B-414A-8C09-16E459425334}" dt="2021-01-09T21:42:22.015" v="177" actId="1076"/>
          <ac:picMkLst>
            <pc:docMk/>
            <pc:sldMk cId="3007708284" sldId="578"/>
            <ac:picMk id="25" creationId="{222B072A-076C-42EF-8DDA-9AC00DE3A638}"/>
          </ac:picMkLst>
        </pc:picChg>
      </pc:sldChg>
      <pc:sldChg chg="delSp modSp add">
        <pc:chgData name="Thayer, Andrew J" userId="ae04d6da-4694-4a7f-945d-93a5ba247a30" providerId="ADAL" clId="{E8461E22-FB2B-414A-8C09-16E459425334}" dt="2021-01-09T21:52:10.589" v="1833"/>
        <pc:sldMkLst>
          <pc:docMk/>
          <pc:sldMk cId="985206954" sldId="579"/>
        </pc:sldMkLst>
        <pc:spChg chg="mod">
          <ac:chgData name="Thayer, Andrew J" userId="ae04d6da-4694-4a7f-945d-93a5ba247a30" providerId="ADAL" clId="{E8461E22-FB2B-414A-8C09-16E459425334}" dt="2021-01-09T21:52:07.492" v="1830" actId="1076"/>
          <ac:spMkLst>
            <pc:docMk/>
            <pc:sldMk cId="985206954" sldId="579"/>
            <ac:spMk id="4" creationId="{63A56B41-28E2-D64D-BBA1-BDBD5D05F1F1}"/>
          </ac:spMkLst>
        </pc:spChg>
        <pc:spChg chg="mod">
          <ac:chgData name="Thayer, Andrew J" userId="ae04d6da-4694-4a7f-945d-93a5ba247a30" providerId="ADAL" clId="{E8461E22-FB2B-414A-8C09-16E459425334}" dt="2021-01-09T21:51:53.222" v="1823" actId="1076"/>
          <ac:spMkLst>
            <pc:docMk/>
            <pc:sldMk cId="985206954" sldId="579"/>
            <ac:spMk id="24" creationId="{6845F5F3-D700-4346-8CA8-C6F2DC562F34}"/>
          </ac:spMkLst>
        </pc:spChg>
        <pc:spChg chg="del mod">
          <ac:chgData name="Thayer, Andrew J" userId="ae04d6da-4694-4a7f-945d-93a5ba247a30" providerId="ADAL" clId="{E8461E22-FB2B-414A-8C09-16E459425334}" dt="2021-01-09T21:52:10.589" v="1833"/>
          <ac:spMkLst>
            <pc:docMk/>
            <pc:sldMk cId="985206954" sldId="579"/>
            <ac:spMk id="26" creationId="{F8638057-66BC-464F-AB73-C3662294369B}"/>
          </ac:spMkLst>
        </pc:spChg>
        <pc:spChg chg="mod">
          <ac:chgData name="Thayer, Andrew J" userId="ae04d6da-4694-4a7f-945d-93a5ba247a30" providerId="ADAL" clId="{E8461E22-FB2B-414A-8C09-16E459425334}" dt="2021-01-09T21:52:00.875" v="1826" actId="1076"/>
          <ac:spMkLst>
            <pc:docMk/>
            <pc:sldMk cId="985206954" sldId="579"/>
            <ac:spMk id="27" creationId="{64270050-DC83-46F0-B03E-D87F9E79BFD9}"/>
          </ac:spMkLst>
        </pc:spChg>
        <pc:spChg chg="mod">
          <ac:chgData name="Thayer, Andrew J" userId="ae04d6da-4694-4a7f-945d-93a5ba247a30" providerId="ADAL" clId="{E8461E22-FB2B-414A-8C09-16E459425334}" dt="2021-01-09T21:52:09.815" v="1831" actId="1076"/>
          <ac:spMkLst>
            <pc:docMk/>
            <pc:sldMk cId="985206954" sldId="579"/>
            <ac:spMk id="28" creationId="{E6E35BB4-247C-4267-9FC9-6961BC82D9BC}"/>
          </ac:spMkLst>
        </pc:spChg>
        <pc:picChg chg="mod">
          <ac:chgData name="Thayer, Andrew J" userId="ae04d6da-4694-4a7f-945d-93a5ba247a30" providerId="ADAL" clId="{E8461E22-FB2B-414A-8C09-16E459425334}" dt="2021-01-09T21:51:55.803" v="1824" actId="1076"/>
          <ac:picMkLst>
            <pc:docMk/>
            <pc:sldMk cId="985206954" sldId="579"/>
            <ac:picMk id="25" creationId="{222B072A-076C-42EF-8DDA-9AC00DE3A638}"/>
          </ac:picMkLst>
        </pc:picChg>
      </pc:sldChg>
      <pc:sldChg chg="addSp delSp modSp add">
        <pc:chgData name="Thayer, Andrew J" userId="ae04d6da-4694-4a7f-945d-93a5ba247a30" providerId="ADAL" clId="{E8461E22-FB2B-414A-8C09-16E459425334}" dt="2021-01-09T22:13:38.859" v="2600" actId="478"/>
        <pc:sldMkLst>
          <pc:docMk/>
          <pc:sldMk cId="211821494" sldId="580"/>
        </pc:sldMkLst>
        <pc:spChg chg="del">
          <ac:chgData name="Thayer, Andrew J" userId="ae04d6da-4694-4a7f-945d-93a5ba247a30" providerId="ADAL" clId="{E8461E22-FB2B-414A-8C09-16E459425334}" dt="2021-01-09T22:12:51.698" v="2593" actId="478"/>
          <ac:spMkLst>
            <pc:docMk/>
            <pc:sldMk cId="211821494" sldId="580"/>
            <ac:spMk id="12" creationId="{5D34D373-3E20-4551-AF1E-0244DE41F424}"/>
          </ac:spMkLst>
        </pc:spChg>
        <pc:spChg chg="mod">
          <ac:chgData name="Thayer, Andrew J" userId="ae04d6da-4694-4a7f-945d-93a5ba247a30" providerId="ADAL" clId="{E8461E22-FB2B-414A-8C09-16E459425334}" dt="2021-01-09T22:12:54.981" v="2594" actId="1076"/>
          <ac:spMkLst>
            <pc:docMk/>
            <pc:sldMk cId="211821494" sldId="580"/>
            <ac:spMk id="24" creationId="{6845F5F3-D700-4346-8CA8-C6F2DC562F34}"/>
          </ac:spMkLst>
        </pc:spChg>
        <pc:spChg chg="add mod">
          <ac:chgData name="Thayer, Andrew J" userId="ae04d6da-4694-4a7f-945d-93a5ba247a30" providerId="ADAL" clId="{E8461E22-FB2B-414A-8C09-16E459425334}" dt="2021-01-09T22:13:00.657" v="2596" actId="1076"/>
          <ac:spMkLst>
            <pc:docMk/>
            <pc:sldMk cId="211821494" sldId="580"/>
            <ac:spMk id="26" creationId="{B6286BC4-0979-4DDE-AED9-7042599511CD}"/>
          </ac:spMkLst>
        </pc:spChg>
        <pc:spChg chg="add del mod">
          <ac:chgData name="Thayer, Andrew J" userId="ae04d6da-4694-4a7f-945d-93a5ba247a30" providerId="ADAL" clId="{E8461E22-FB2B-414A-8C09-16E459425334}" dt="2021-01-09T22:13:05.654" v="2597" actId="1076"/>
          <ac:spMkLst>
            <pc:docMk/>
            <pc:sldMk cId="211821494" sldId="580"/>
            <ac:spMk id="27" creationId="{64270050-DC83-46F0-B03E-D87F9E79BFD9}"/>
          </ac:spMkLst>
        </pc:spChg>
        <pc:spChg chg="del">
          <ac:chgData name="Thayer, Andrew J" userId="ae04d6da-4694-4a7f-945d-93a5ba247a30" providerId="ADAL" clId="{E8461E22-FB2B-414A-8C09-16E459425334}" dt="2021-01-09T21:52:19.212" v="1835" actId="478"/>
          <ac:spMkLst>
            <pc:docMk/>
            <pc:sldMk cId="211821494" sldId="580"/>
            <ac:spMk id="28" creationId="{E6E35BB4-247C-4267-9FC9-6961BC82D9BC}"/>
          </ac:spMkLst>
        </pc:spChg>
        <pc:grpChg chg="del">
          <ac:chgData name="Thayer, Andrew J" userId="ae04d6da-4694-4a7f-945d-93a5ba247a30" providerId="ADAL" clId="{E8461E22-FB2B-414A-8C09-16E459425334}" dt="2021-01-09T22:13:33.277" v="2599" actId="478"/>
          <ac:grpSpMkLst>
            <pc:docMk/>
            <pc:sldMk cId="211821494" sldId="580"/>
            <ac:grpSpMk id="13" creationId="{2C22F7B7-8D63-491B-B768-47B4E3176314}"/>
          </ac:grpSpMkLst>
        </pc:grpChg>
        <pc:picChg chg="del">
          <ac:chgData name="Thayer, Andrew J" userId="ae04d6da-4694-4a7f-945d-93a5ba247a30" providerId="ADAL" clId="{E8461E22-FB2B-414A-8C09-16E459425334}" dt="2021-01-09T22:13:38.859" v="2600" actId="478"/>
          <ac:picMkLst>
            <pc:docMk/>
            <pc:sldMk cId="211821494" sldId="580"/>
            <ac:picMk id="15" creationId="{49C597B7-AE5C-4F0E-9E60-53EFBCE726C2}"/>
          </ac:picMkLst>
        </pc:picChg>
        <pc:picChg chg="add del">
          <ac:chgData name="Thayer, Andrew J" userId="ae04d6da-4694-4a7f-945d-93a5ba247a30" providerId="ADAL" clId="{E8461E22-FB2B-414A-8C09-16E459425334}" dt="2021-01-09T21:52:41.885" v="1874" actId="478"/>
          <ac:picMkLst>
            <pc:docMk/>
            <pc:sldMk cId="211821494" sldId="580"/>
            <ac:picMk id="25" creationId="{222B072A-076C-42EF-8DDA-9AC00DE3A638}"/>
          </ac:picMkLst>
        </pc:picChg>
      </pc:sldChg>
      <pc:sldChg chg="add">
        <pc:chgData name="Thayer, Andrew J" userId="ae04d6da-4694-4a7f-945d-93a5ba247a30" providerId="ADAL" clId="{E8461E22-FB2B-414A-8C09-16E459425334}" dt="2021-01-09T22:14:00.377" v="2603"/>
        <pc:sldMkLst>
          <pc:docMk/>
          <pc:sldMk cId="709157176" sldId="581"/>
        </pc:sldMkLst>
      </pc:sldChg>
    </pc:docChg>
  </pc:docChgLst>
  <pc:docChgLst>
    <pc:chgData name="Fiat, Aria" userId="S::aria.fiat_cchmc.org#ext#@univnebrmedcntr.onmicrosoft.com::201eae80-e4b2-447f-a1b8-ec79be8fff65" providerId="AD" clId="Web-{C2464FD1-8B4D-AB22-C9E2-E3C076FDF020}"/>
    <pc:docChg chg="delSld modSld">
      <pc:chgData name="Fiat, Aria" userId="S::aria.fiat_cchmc.org#ext#@univnebrmedcntr.onmicrosoft.com::201eae80-e4b2-447f-a1b8-ec79be8fff65" providerId="AD" clId="Web-{C2464FD1-8B4D-AB22-C9E2-E3C076FDF020}" dt="2020-12-20T23:21:17.491" v="4324"/>
      <pc:docMkLst>
        <pc:docMk/>
      </pc:docMkLst>
      <pc:sldChg chg="modSp">
        <pc:chgData name="Fiat, Aria" userId="S::aria.fiat_cchmc.org#ext#@univnebrmedcntr.onmicrosoft.com::201eae80-e4b2-447f-a1b8-ec79be8fff65" providerId="AD" clId="Web-{C2464FD1-8B4D-AB22-C9E2-E3C076FDF020}" dt="2020-12-20T22:26:11.340" v="4" actId="20577"/>
        <pc:sldMkLst>
          <pc:docMk/>
          <pc:sldMk cId="2454243716" sldId="319"/>
        </pc:sldMkLst>
        <pc:spChg chg="mod">
          <ac:chgData name="Fiat, Aria" userId="S::aria.fiat_cchmc.org#ext#@univnebrmedcntr.onmicrosoft.com::201eae80-e4b2-447f-a1b8-ec79be8fff65" providerId="AD" clId="Web-{C2464FD1-8B4D-AB22-C9E2-E3C076FDF020}" dt="2020-12-20T22:26:11.340" v="4" actId="20577"/>
          <ac:spMkLst>
            <pc:docMk/>
            <pc:sldMk cId="2454243716" sldId="319"/>
            <ac:spMk id="19" creationId="{EBE96CF9-C8E7-4240-8BB2-77EB1EF008A6}"/>
          </ac:spMkLst>
        </pc:spChg>
      </pc:sldChg>
      <pc:sldChg chg="del">
        <pc:chgData name="Fiat, Aria" userId="S::aria.fiat_cchmc.org#ext#@univnebrmedcntr.onmicrosoft.com::201eae80-e4b2-447f-a1b8-ec79be8fff65" providerId="AD" clId="Web-{C2464FD1-8B4D-AB22-C9E2-E3C076FDF020}" dt="2020-12-20T23:11:37.051" v="3819"/>
        <pc:sldMkLst>
          <pc:docMk/>
          <pc:sldMk cId="2991355855" sldId="336"/>
        </pc:sldMkLst>
      </pc:sldChg>
      <pc:sldChg chg="modNotes">
        <pc:chgData name="Fiat, Aria" userId="S::aria.fiat_cchmc.org#ext#@univnebrmedcntr.onmicrosoft.com::201eae80-e4b2-447f-a1b8-ec79be8fff65" providerId="AD" clId="Web-{C2464FD1-8B4D-AB22-C9E2-E3C076FDF020}" dt="2020-12-20T23:14:42.723" v="4283"/>
        <pc:sldMkLst>
          <pc:docMk/>
          <pc:sldMk cId="2373509425" sldId="375"/>
        </pc:sldMkLst>
      </pc:sldChg>
      <pc:sldChg chg="modNotes">
        <pc:chgData name="Fiat, Aria" userId="S::aria.fiat_cchmc.org#ext#@univnebrmedcntr.onmicrosoft.com::201eae80-e4b2-447f-a1b8-ec79be8fff65" providerId="AD" clId="Web-{C2464FD1-8B4D-AB22-C9E2-E3C076FDF020}" dt="2020-12-20T23:11:59.144" v="4037"/>
        <pc:sldMkLst>
          <pc:docMk/>
          <pc:sldMk cId="930539145" sldId="458"/>
        </pc:sldMkLst>
      </pc:sldChg>
      <pc:sldChg chg="modNotes">
        <pc:chgData name="Fiat, Aria" userId="S::aria.fiat_cchmc.org#ext#@univnebrmedcntr.onmicrosoft.com::201eae80-e4b2-447f-a1b8-ec79be8fff65" providerId="AD" clId="Web-{C2464FD1-8B4D-AB22-C9E2-E3C076FDF020}" dt="2020-12-20T22:36:21.949" v="404"/>
        <pc:sldMkLst>
          <pc:docMk/>
          <pc:sldMk cId="1261023632" sldId="459"/>
        </pc:sldMkLst>
      </pc:sldChg>
      <pc:sldChg chg="modNotes">
        <pc:chgData name="Fiat, Aria" userId="S::aria.fiat_cchmc.org#ext#@univnebrmedcntr.onmicrosoft.com::201eae80-e4b2-447f-a1b8-ec79be8fff65" providerId="AD" clId="Web-{C2464FD1-8B4D-AB22-C9E2-E3C076FDF020}" dt="2020-12-20T22:50:03.405" v="1666"/>
        <pc:sldMkLst>
          <pc:docMk/>
          <pc:sldMk cId="1872117888" sldId="460"/>
        </pc:sldMkLst>
      </pc:sldChg>
      <pc:sldChg chg="modNotes">
        <pc:chgData name="Fiat, Aria" userId="S::aria.fiat_cchmc.org#ext#@univnebrmedcntr.onmicrosoft.com::201eae80-e4b2-447f-a1b8-ec79be8fff65" providerId="AD" clId="Web-{C2464FD1-8B4D-AB22-C9E2-E3C076FDF020}" dt="2020-12-20T23:01:15.327" v="2802"/>
        <pc:sldMkLst>
          <pc:docMk/>
          <pc:sldMk cId="176253541" sldId="463"/>
        </pc:sldMkLst>
      </pc:sldChg>
      <pc:sldChg chg="modNotes">
        <pc:chgData name="Fiat, Aria" userId="S::aria.fiat_cchmc.org#ext#@univnebrmedcntr.onmicrosoft.com::201eae80-e4b2-447f-a1b8-ec79be8fff65" providerId="AD" clId="Web-{C2464FD1-8B4D-AB22-C9E2-E3C076FDF020}" dt="2020-12-20T23:17:47.569" v="4321"/>
        <pc:sldMkLst>
          <pc:docMk/>
          <pc:sldMk cId="446684428" sldId="464"/>
        </pc:sldMkLst>
      </pc:sldChg>
      <pc:sldChg chg="modNotes">
        <pc:chgData name="Fiat, Aria" userId="S::aria.fiat_cchmc.org#ext#@univnebrmedcntr.onmicrosoft.com::201eae80-e4b2-447f-a1b8-ec79be8fff65" providerId="AD" clId="Web-{C2464FD1-8B4D-AB22-C9E2-E3C076FDF020}" dt="2020-12-20T23:21:17.491" v="4324"/>
        <pc:sldMkLst>
          <pc:docMk/>
          <pc:sldMk cId="1473200788" sldId="490"/>
        </pc:sldMkLst>
      </pc:sldChg>
      <pc:sldChg chg="modNotes">
        <pc:chgData name="Fiat, Aria" userId="S::aria.fiat_cchmc.org#ext#@univnebrmedcntr.onmicrosoft.com::201eae80-e4b2-447f-a1b8-ec79be8fff65" providerId="AD" clId="Web-{C2464FD1-8B4D-AB22-C9E2-E3C076FDF020}" dt="2020-12-20T22:33:08.137" v="77"/>
        <pc:sldMkLst>
          <pc:docMk/>
          <pc:sldMk cId="2973837463" sldId="533"/>
        </pc:sldMkLst>
      </pc:sldChg>
      <pc:sldChg chg="modNotes">
        <pc:chgData name="Fiat, Aria" userId="S::aria.fiat_cchmc.org#ext#@univnebrmedcntr.onmicrosoft.com::201eae80-e4b2-447f-a1b8-ec79be8fff65" providerId="AD" clId="Web-{C2464FD1-8B4D-AB22-C9E2-E3C076FDF020}" dt="2020-12-20T23:13:56.285" v="4170"/>
        <pc:sldMkLst>
          <pc:docMk/>
          <pc:sldMk cId="1369365301" sldId="534"/>
        </pc:sldMkLst>
      </pc:sldChg>
      <pc:sldChg chg="modNotes">
        <pc:chgData name="Fiat, Aria" userId="S::aria.fiat_cchmc.org#ext#@univnebrmedcntr.onmicrosoft.com::201eae80-e4b2-447f-a1b8-ec79be8fff65" providerId="AD" clId="Web-{C2464FD1-8B4D-AB22-C9E2-E3C076FDF020}" dt="2020-12-20T22:49:15.405" v="1533"/>
        <pc:sldMkLst>
          <pc:docMk/>
          <pc:sldMk cId="2209128293" sldId="535"/>
        </pc:sldMkLst>
      </pc:sldChg>
      <pc:sldChg chg="modNotes">
        <pc:chgData name="Fiat, Aria" userId="S::aria.fiat_cchmc.org#ext#@univnebrmedcntr.onmicrosoft.com::201eae80-e4b2-447f-a1b8-ec79be8fff65" providerId="AD" clId="Web-{C2464FD1-8B4D-AB22-C9E2-E3C076FDF020}" dt="2020-12-20T22:35:21.715" v="356"/>
        <pc:sldMkLst>
          <pc:docMk/>
          <pc:sldMk cId="1696233855" sldId="536"/>
        </pc:sldMkLst>
      </pc:sldChg>
      <pc:sldChg chg="modNotes">
        <pc:chgData name="Fiat, Aria" userId="S::aria.fiat_cchmc.org#ext#@univnebrmedcntr.onmicrosoft.com::201eae80-e4b2-447f-a1b8-ec79be8fff65" providerId="AD" clId="Web-{C2464FD1-8B4D-AB22-C9E2-E3C076FDF020}" dt="2020-12-20T22:57:25.968" v="2322"/>
        <pc:sldMkLst>
          <pc:docMk/>
          <pc:sldMk cId="3554835937" sldId="537"/>
        </pc:sldMkLst>
      </pc:sldChg>
    </pc:docChg>
  </pc:docChgLst>
  <pc:docChgLst>
    <pc:chgData name="Fiat, Aria" userId="S::aria.fiat_cchmc.org#ext#@univnebrmedcntr.onmicrosoft.com::201eae80-e4b2-447f-a1b8-ec79be8fff65" providerId="AD" clId="Web-{A60A51DD-F6C1-106B-B77B-CACA4296645B}"/>
    <pc:docChg chg="addSld delSld modSld sldOrd">
      <pc:chgData name="Fiat, Aria" userId="S::aria.fiat_cchmc.org#ext#@univnebrmedcntr.onmicrosoft.com::201eae80-e4b2-447f-a1b8-ec79be8fff65" providerId="AD" clId="Web-{A60A51DD-F6C1-106B-B77B-CACA4296645B}" dt="2021-01-04T15:15:38.940" v="8160"/>
      <pc:docMkLst>
        <pc:docMk/>
      </pc:docMkLst>
      <pc:sldChg chg="modNotes">
        <pc:chgData name="Fiat, Aria" userId="S::aria.fiat_cchmc.org#ext#@univnebrmedcntr.onmicrosoft.com::201eae80-e4b2-447f-a1b8-ec79be8fff65" providerId="AD" clId="Web-{A60A51DD-F6C1-106B-B77B-CACA4296645B}" dt="2021-01-04T01:05:12.301" v="1029"/>
        <pc:sldMkLst>
          <pc:docMk/>
          <pc:sldMk cId="2454243716" sldId="319"/>
        </pc:sldMkLst>
      </pc:sldChg>
      <pc:sldChg chg="addCm modNotes">
        <pc:chgData name="Fiat, Aria" userId="S::aria.fiat_cchmc.org#ext#@univnebrmedcntr.onmicrosoft.com::201eae80-e4b2-447f-a1b8-ec79be8fff65" providerId="AD" clId="Web-{A60A51DD-F6C1-106B-B77B-CACA4296645B}" dt="2021-01-04T15:15:38.940" v="8160"/>
        <pc:sldMkLst>
          <pc:docMk/>
          <pc:sldMk cId="3365620666" sldId="337"/>
        </pc:sldMkLst>
      </pc:sldChg>
      <pc:sldChg chg="modNotes">
        <pc:chgData name="Fiat, Aria" userId="S::aria.fiat_cchmc.org#ext#@univnebrmedcntr.onmicrosoft.com::201eae80-e4b2-447f-a1b8-ec79be8fff65" providerId="AD" clId="Web-{A60A51DD-F6C1-106B-B77B-CACA4296645B}" dt="2021-01-04T03:07:27.422" v="5317"/>
        <pc:sldMkLst>
          <pc:docMk/>
          <pc:sldMk cId="2373509425" sldId="375"/>
        </pc:sldMkLst>
      </pc:sldChg>
      <pc:sldChg chg="modNotes">
        <pc:chgData name="Fiat, Aria" userId="S::aria.fiat_cchmc.org#ext#@univnebrmedcntr.onmicrosoft.com::201eae80-e4b2-447f-a1b8-ec79be8fff65" providerId="AD" clId="Web-{A60A51DD-F6C1-106B-B77B-CACA4296645B}" dt="2021-01-04T14:54:28.222" v="7083"/>
        <pc:sldMkLst>
          <pc:docMk/>
          <pc:sldMk cId="3308486207" sldId="431"/>
        </pc:sldMkLst>
      </pc:sldChg>
      <pc:sldChg chg="modNotes">
        <pc:chgData name="Fiat, Aria" userId="S::aria.fiat_cchmc.org#ext#@univnebrmedcntr.onmicrosoft.com::201eae80-e4b2-447f-a1b8-ec79be8fff65" providerId="AD" clId="Web-{A60A51DD-F6C1-106B-B77B-CACA4296645B}" dt="2021-01-04T01:07:50.316" v="1103"/>
        <pc:sldMkLst>
          <pc:docMk/>
          <pc:sldMk cId="930539145" sldId="458"/>
        </pc:sldMkLst>
      </pc:sldChg>
      <pc:sldChg chg="mod ord modShow modNotes">
        <pc:chgData name="Fiat, Aria" userId="S::aria.fiat_cchmc.org#ext#@univnebrmedcntr.onmicrosoft.com::201eae80-e4b2-447f-a1b8-ec79be8fff65" providerId="AD" clId="Web-{A60A51DD-F6C1-106B-B77B-CACA4296645B}" dt="2021-01-04T02:21:33.197" v="3372"/>
        <pc:sldMkLst>
          <pc:docMk/>
          <pc:sldMk cId="1261023632" sldId="459"/>
        </pc:sldMkLst>
      </pc:sldChg>
      <pc:sldChg chg="ord modNotes">
        <pc:chgData name="Fiat, Aria" userId="S::aria.fiat_cchmc.org#ext#@univnebrmedcntr.onmicrosoft.com::201eae80-e4b2-447f-a1b8-ec79be8fff65" providerId="AD" clId="Web-{A60A51DD-F6C1-106B-B77B-CACA4296645B}" dt="2021-01-04T02:43:46.830" v="4113"/>
        <pc:sldMkLst>
          <pc:docMk/>
          <pc:sldMk cId="1872117888" sldId="460"/>
        </pc:sldMkLst>
      </pc:sldChg>
      <pc:sldChg chg="modNotes">
        <pc:chgData name="Fiat, Aria" userId="S::aria.fiat_cchmc.org#ext#@univnebrmedcntr.onmicrosoft.com::201eae80-e4b2-447f-a1b8-ec79be8fff65" providerId="AD" clId="Web-{A60A51DD-F6C1-106B-B77B-CACA4296645B}" dt="2021-01-04T03:04:44.453" v="5168"/>
        <pc:sldMkLst>
          <pc:docMk/>
          <pc:sldMk cId="176253541" sldId="463"/>
        </pc:sldMkLst>
      </pc:sldChg>
      <pc:sldChg chg="modNotes">
        <pc:chgData name="Fiat, Aria" userId="S::aria.fiat_cchmc.org#ext#@univnebrmedcntr.onmicrosoft.com::201eae80-e4b2-447f-a1b8-ec79be8fff65" providerId="AD" clId="Web-{A60A51DD-F6C1-106B-B77B-CACA4296645B}" dt="2021-01-04T03:11:15.507" v="5477"/>
        <pc:sldMkLst>
          <pc:docMk/>
          <pc:sldMk cId="446684428" sldId="464"/>
        </pc:sldMkLst>
      </pc:sldChg>
      <pc:sldChg chg="modNotes">
        <pc:chgData name="Fiat, Aria" userId="S::aria.fiat_cchmc.org#ext#@univnebrmedcntr.onmicrosoft.com::201eae80-e4b2-447f-a1b8-ec79be8fff65" providerId="AD" clId="Web-{A60A51DD-F6C1-106B-B77B-CACA4296645B}" dt="2021-01-04T01:50:39.576" v="1590"/>
        <pc:sldMkLst>
          <pc:docMk/>
          <pc:sldMk cId="2973837463" sldId="533"/>
        </pc:sldMkLst>
      </pc:sldChg>
      <pc:sldChg chg="modNotes">
        <pc:chgData name="Fiat, Aria" userId="S::aria.fiat_cchmc.org#ext#@univnebrmedcntr.onmicrosoft.com::201eae80-e4b2-447f-a1b8-ec79be8fff65" providerId="AD" clId="Web-{A60A51DD-F6C1-106B-B77B-CACA4296645B}" dt="2021-01-04T02:58:11.914" v="4849"/>
        <pc:sldMkLst>
          <pc:docMk/>
          <pc:sldMk cId="1369365301" sldId="534"/>
        </pc:sldMkLst>
      </pc:sldChg>
      <pc:sldChg chg="modNotes">
        <pc:chgData name="Fiat, Aria" userId="S::aria.fiat_cchmc.org#ext#@univnebrmedcntr.onmicrosoft.com::201eae80-e4b2-447f-a1b8-ec79be8fff65" providerId="AD" clId="Web-{A60A51DD-F6C1-106B-B77B-CACA4296645B}" dt="2021-01-04T02:53:14.722" v="4710"/>
        <pc:sldMkLst>
          <pc:docMk/>
          <pc:sldMk cId="2209128293" sldId="535"/>
        </pc:sldMkLst>
      </pc:sldChg>
      <pc:sldChg chg="ord modNotes">
        <pc:chgData name="Fiat, Aria" userId="S::aria.fiat_cchmc.org#ext#@univnebrmedcntr.onmicrosoft.com::201eae80-e4b2-447f-a1b8-ec79be8fff65" providerId="AD" clId="Web-{A60A51DD-F6C1-106B-B77B-CACA4296645B}" dt="2021-01-04T02:15:17.675" v="2938"/>
        <pc:sldMkLst>
          <pc:docMk/>
          <pc:sldMk cId="1696233855" sldId="536"/>
        </pc:sldMkLst>
      </pc:sldChg>
      <pc:sldChg chg="modNotes">
        <pc:chgData name="Fiat, Aria" userId="S::aria.fiat_cchmc.org#ext#@univnebrmedcntr.onmicrosoft.com::201eae80-e4b2-447f-a1b8-ec79be8fff65" providerId="AD" clId="Web-{A60A51DD-F6C1-106B-B77B-CACA4296645B}" dt="2021-01-04T02:58:43.258" v="4853"/>
        <pc:sldMkLst>
          <pc:docMk/>
          <pc:sldMk cId="3554835937" sldId="537"/>
        </pc:sldMkLst>
      </pc:sldChg>
      <pc:sldChg chg="modNotes">
        <pc:chgData name="Fiat, Aria" userId="S::aria.fiat_cchmc.org#ext#@univnebrmedcntr.onmicrosoft.com::201eae80-e4b2-447f-a1b8-ec79be8fff65" providerId="AD" clId="Web-{A60A51DD-F6C1-106B-B77B-CACA4296645B}" dt="2021-01-04T00:59:03.800" v="856"/>
        <pc:sldMkLst>
          <pc:docMk/>
          <pc:sldMk cId="1967217717" sldId="543"/>
        </pc:sldMkLst>
      </pc:sldChg>
      <pc:sldChg chg="addSp delSp modSp modNotes">
        <pc:chgData name="Fiat, Aria" userId="S::aria.fiat_cchmc.org#ext#@univnebrmedcntr.onmicrosoft.com::201eae80-e4b2-447f-a1b8-ec79be8fff65" providerId="AD" clId="Web-{A60A51DD-F6C1-106B-B77B-CACA4296645B}" dt="2021-01-04T03:17:24.406" v="5487"/>
        <pc:sldMkLst>
          <pc:docMk/>
          <pc:sldMk cId="2667381573" sldId="547"/>
        </pc:sldMkLst>
        <pc:spChg chg="del">
          <ac:chgData name="Fiat, Aria" userId="S::aria.fiat_cchmc.org#ext#@univnebrmedcntr.onmicrosoft.com::201eae80-e4b2-447f-a1b8-ec79be8fff65" providerId="AD" clId="Web-{A60A51DD-F6C1-106B-B77B-CACA4296645B}" dt="2021-01-04T03:17:24.406" v="5487"/>
          <ac:spMkLst>
            <pc:docMk/>
            <pc:sldMk cId="2667381573" sldId="547"/>
            <ac:spMk id="9" creationId="{C1DD1A8A-57D5-4A81-AD04-532B043C5611}"/>
          </ac:spMkLst>
        </pc:spChg>
        <pc:spChg chg="del">
          <ac:chgData name="Fiat, Aria" userId="S::aria.fiat_cchmc.org#ext#@univnebrmedcntr.onmicrosoft.com::201eae80-e4b2-447f-a1b8-ec79be8fff65" providerId="AD" clId="Web-{A60A51DD-F6C1-106B-B77B-CACA4296645B}" dt="2021-01-04T03:17:24.406" v="5487"/>
          <ac:spMkLst>
            <pc:docMk/>
            <pc:sldMk cId="2667381573" sldId="547"/>
            <ac:spMk id="14" creationId="{007891EC-4501-44ED-A8C8-B11B6DB767AB}"/>
          </ac:spMkLst>
        </pc:spChg>
        <pc:spChg chg="add">
          <ac:chgData name="Fiat, Aria" userId="S::aria.fiat_cchmc.org#ext#@univnebrmedcntr.onmicrosoft.com::201eae80-e4b2-447f-a1b8-ec79be8fff65" providerId="AD" clId="Web-{A60A51DD-F6C1-106B-B77B-CACA4296645B}" dt="2021-01-04T03:17:24.406" v="5487"/>
          <ac:spMkLst>
            <pc:docMk/>
            <pc:sldMk cId="2667381573" sldId="547"/>
            <ac:spMk id="19" creationId="{42A4FC2C-047E-45A5-965D-8E1E3BF09BC6}"/>
          </ac:spMkLst>
        </pc:spChg>
        <pc:picChg chg="add mod">
          <ac:chgData name="Fiat, Aria" userId="S::aria.fiat_cchmc.org#ext#@univnebrmedcntr.onmicrosoft.com::201eae80-e4b2-447f-a1b8-ec79be8fff65" providerId="AD" clId="Web-{A60A51DD-F6C1-106B-B77B-CACA4296645B}" dt="2021-01-04T03:17:24.406" v="5487"/>
          <ac:picMkLst>
            <pc:docMk/>
            <pc:sldMk cId="2667381573" sldId="547"/>
            <ac:picMk id="2" creationId="{95645117-887D-42F1-B9AE-79E36F892D8F}"/>
          </ac:picMkLst>
        </pc:picChg>
        <pc:picChg chg="del">
          <ac:chgData name="Fiat, Aria" userId="S::aria.fiat_cchmc.org#ext#@univnebrmedcntr.onmicrosoft.com::201eae80-e4b2-447f-a1b8-ec79be8fff65" providerId="AD" clId="Web-{A60A51DD-F6C1-106B-B77B-CACA4296645B}" dt="2021-01-04T03:17:16.297" v="5484"/>
          <ac:picMkLst>
            <pc:docMk/>
            <pc:sldMk cId="2667381573" sldId="547"/>
            <ac:picMk id="5" creationId="{C100E0E7-0A97-48B1-AD00-AC533D3C6FA6}"/>
          </ac:picMkLst>
        </pc:picChg>
      </pc:sldChg>
      <pc:sldChg chg="addSp delSp modSp modNotes">
        <pc:chgData name="Fiat, Aria" userId="S::aria.fiat_cchmc.org#ext#@univnebrmedcntr.onmicrosoft.com::201eae80-e4b2-447f-a1b8-ec79be8fff65" providerId="AD" clId="Web-{A60A51DD-F6C1-106B-B77B-CACA4296645B}" dt="2021-01-04T03:26:48.426" v="5730"/>
        <pc:sldMkLst>
          <pc:docMk/>
          <pc:sldMk cId="2270387287" sldId="548"/>
        </pc:sldMkLst>
        <pc:spChg chg="add del mod">
          <ac:chgData name="Fiat, Aria" userId="S::aria.fiat_cchmc.org#ext#@univnebrmedcntr.onmicrosoft.com::201eae80-e4b2-447f-a1b8-ec79be8fff65" providerId="AD" clId="Web-{A60A51DD-F6C1-106B-B77B-CACA4296645B}" dt="2021-01-04T03:17:47.219" v="5489"/>
          <ac:spMkLst>
            <pc:docMk/>
            <pc:sldMk cId="2270387287" sldId="548"/>
            <ac:spMk id="3" creationId="{5711E2C0-524B-469B-8224-E365DE725C63}"/>
          </ac:spMkLst>
        </pc:spChg>
        <pc:spChg chg="add del mod">
          <ac:chgData name="Fiat, Aria" userId="S::aria.fiat_cchmc.org#ext#@univnebrmedcntr.onmicrosoft.com::201eae80-e4b2-447f-a1b8-ec79be8fff65" providerId="AD" clId="Web-{A60A51DD-F6C1-106B-B77B-CACA4296645B}" dt="2021-01-04T03:17:57.766" v="5491"/>
          <ac:spMkLst>
            <pc:docMk/>
            <pc:sldMk cId="2270387287" sldId="548"/>
            <ac:spMk id="7" creationId="{F312E3D9-E0B0-45EF-B4D4-CE8E6C8D0896}"/>
          </ac:spMkLst>
        </pc:spChg>
        <pc:spChg chg="add del mod">
          <ac:chgData name="Fiat, Aria" userId="S::aria.fiat_cchmc.org#ext#@univnebrmedcntr.onmicrosoft.com::201eae80-e4b2-447f-a1b8-ec79be8fff65" providerId="AD" clId="Web-{A60A51DD-F6C1-106B-B77B-CACA4296645B}" dt="2021-01-04T03:18:04.281" v="5493"/>
          <ac:spMkLst>
            <pc:docMk/>
            <pc:sldMk cId="2270387287" sldId="548"/>
            <ac:spMk id="10" creationId="{C51B9403-EE7C-41D0-B4E7-CAADE623D82B}"/>
          </ac:spMkLst>
        </pc:spChg>
        <pc:spChg chg="del">
          <ac:chgData name="Fiat, Aria" userId="S::aria.fiat_cchmc.org#ext#@univnebrmedcntr.onmicrosoft.com::201eae80-e4b2-447f-a1b8-ec79be8fff65" providerId="AD" clId="Web-{A60A51DD-F6C1-106B-B77B-CACA4296645B}" dt="2021-01-04T03:18:15.891" v="5496"/>
          <ac:spMkLst>
            <pc:docMk/>
            <pc:sldMk cId="2270387287" sldId="548"/>
            <ac:spMk id="12" creationId="{42A4FC2C-047E-45A5-965D-8E1E3BF09BC6}"/>
          </ac:spMkLst>
        </pc:spChg>
        <pc:spChg chg="add">
          <ac:chgData name="Fiat, Aria" userId="S::aria.fiat_cchmc.org#ext#@univnebrmedcntr.onmicrosoft.com::201eae80-e4b2-447f-a1b8-ec79be8fff65" providerId="AD" clId="Web-{A60A51DD-F6C1-106B-B77B-CACA4296645B}" dt="2021-01-04T03:18:15.891" v="5496"/>
          <ac:spMkLst>
            <pc:docMk/>
            <pc:sldMk cId="2270387287" sldId="548"/>
            <ac:spMk id="17" creationId="{42A4FC2C-047E-45A5-965D-8E1E3BF09BC6}"/>
          </ac:spMkLst>
        </pc:spChg>
        <pc:picChg chg="add del mod ord">
          <ac:chgData name="Fiat, Aria" userId="S::aria.fiat_cchmc.org#ext#@univnebrmedcntr.onmicrosoft.com::201eae80-e4b2-447f-a1b8-ec79be8fff65" providerId="AD" clId="Web-{A60A51DD-F6C1-106B-B77B-CACA4296645B}" dt="2021-01-04T03:17:47.734" v="5490"/>
          <ac:picMkLst>
            <pc:docMk/>
            <pc:sldMk cId="2270387287" sldId="548"/>
            <ac:picMk id="4" creationId="{C88E24FE-43E2-4943-B0E9-142AB4E887D6}"/>
          </ac:picMkLst>
        </pc:picChg>
        <pc:picChg chg="del">
          <ac:chgData name="Fiat, Aria" userId="S::aria.fiat_cchmc.org#ext#@univnebrmedcntr.onmicrosoft.com::201eae80-e4b2-447f-a1b8-ec79be8fff65" providerId="AD" clId="Web-{A60A51DD-F6C1-106B-B77B-CACA4296645B}" dt="2021-01-04T03:17:46" v="5488"/>
          <ac:picMkLst>
            <pc:docMk/>
            <pc:sldMk cId="2270387287" sldId="548"/>
            <ac:picMk id="5" creationId="{7FDEB0E3-F331-43DB-8865-DFFDC304DDB0}"/>
          </ac:picMkLst>
        </pc:picChg>
        <pc:picChg chg="add del mod ord">
          <ac:chgData name="Fiat, Aria" userId="S::aria.fiat_cchmc.org#ext#@univnebrmedcntr.onmicrosoft.com::201eae80-e4b2-447f-a1b8-ec79be8fff65" providerId="AD" clId="Web-{A60A51DD-F6C1-106B-B77B-CACA4296645B}" dt="2021-01-04T03:18:00.719" v="5492"/>
          <ac:picMkLst>
            <pc:docMk/>
            <pc:sldMk cId="2270387287" sldId="548"/>
            <ac:picMk id="8" creationId="{BBA644D9-84CB-48AF-8C65-BBD093ACC7B9}"/>
          </ac:picMkLst>
        </pc:picChg>
        <pc:picChg chg="add mod ord">
          <ac:chgData name="Fiat, Aria" userId="S::aria.fiat_cchmc.org#ext#@univnebrmedcntr.onmicrosoft.com::201eae80-e4b2-447f-a1b8-ec79be8fff65" providerId="AD" clId="Web-{A60A51DD-F6C1-106B-B77B-CACA4296645B}" dt="2021-01-04T03:18:15.891" v="5496"/>
          <ac:picMkLst>
            <pc:docMk/>
            <pc:sldMk cId="2270387287" sldId="548"/>
            <ac:picMk id="11" creationId="{F0AFAC1E-5CB3-4DBD-97BA-04D3B8DAC55E}"/>
          </ac:picMkLst>
        </pc:picChg>
      </pc:sldChg>
      <pc:sldChg chg="addSp delSp modSp modNotes">
        <pc:chgData name="Fiat, Aria" userId="S::aria.fiat_cchmc.org#ext#@univnebrmedcntr.onmicrosoft.com::201eae80-e4b2-447f-a1b8-ec79be8fff65" providerId="AD" clId="Web-{A60A51DD-F6C1-106B-B77B-CACA4296645B}" dt="2021-01-04T03:24:10.235" v="5642"/>
        <pc:sldMkLst>
          <pc:docMk/>
          <pc:sldMk cId="26135145" sldId="549"/>
        </pc:sldMkLst>
        <pc:spChg chg="del">
          <ac:chgData name="Fiat, Aria" userId="S::aria.fiat_cchmc.org#ext#@univnebrmedcntr.onmicrosoft.com::201eae80-e4b2-447f-a1b8-ec79be8fff65" providerId="AD" clId="Web-{A60A51DD-F6C1-106B-B77B-CACA4296645B}" dt="2021-01-04T03:18:45.625" v="5502"/>
          <ac:spMkLst>
            <pc:docMk/>
            <pc:sldMk cId="26135145" sldId="549"/>
            <ac:spMk id="13" creationId="{42A4FC2C-047E-45A5-965D-8E1E3BF09BC6}"/>
          </ac:spMkLst>
        </pc:spChg>
        <pc:spChg chg="add">
          <ac:chgData name="Fiat, Aria" userId="S::aria.fiat_cchmc.org#ext#@univnebrmedcntr.onmicrosoft.com::201eae80-e4b2-447f-a1b8-ec79be8fff65" providerId="AD" clId="Web-{A60A51DD-F6C1-106B-B77B-CACA4296645B}" dt="2021-01-04T03:18:45.625" v="5502"/>
          <ac:spMkLst>
            <pc:docMk/>
            <pc:sldMk cId="26135145" sldId="549"/>
            <ac:spMk id="18" creationId="{42A4FC2C-047E-45A5-965D-8E1E3BF09BC6}"/>
          </ac:spMkLst>
        </pc:spChg>
        <pc:picChg chg="add mod">
          <ac:chgData name="Fiat, Aria" userId="S::aria.fiat_cchmc.org#ext#@univnebrmedcntr.onmicrosoft.com::201eae80-e4b2-447f-a1b8-ec79be8fff65" providerId="AD" clId="Web-{A60A51DD-F6C1-106B-B77B-CACA4296645B}" dt="2021-01-04T03:18:45.625" v="5502"/>
          <ac:picMkLst>
            <pc:docMk/>
            <pc:sldMk cId="26135145" sldId="549"/>
            <ac:picMk id="2" creationId="{F05780E1-BA2B-488A-91FC-0D6C609119D7}"/>
          </ac:picMkLst>
        </pc:picChg>
        <pc:picChg chg="del">
          <ac:chgData name="Fiat, Aria" userId="S::aria.fiat_cchmc.org#ext#@univnebrmedcntr.onmicrosoft.com::201eae80-e4b2-447f-a1b8-ec79be8fff65" providerId="AD" clId="Web-{A60A51DD-F6C1-106B-B77B-CACA4296645B}" dt="2021-01-04T03:18:24.312" v="5498"/>
          <ac:picMkLst>
            <pc:docMk/>
            <pc:sldMk cId="26135145" sldId="549"/>
            <ac:picMk id="10" creationId="{6781E20B-E611-44E1-926A-1982321004B7}"/>
          </ac:picMkLst>
        </pc:picChg>
        <pc:picChg chg="del">
          <ac:chgData name="Fiat, Aria" userId="S::aria.fiat_cchmc.org#ext#@univnebrmedcntr.onmicrosoft.com::201eae80-e4b2-447f-a1b8-ec79be8fff65" providerId="AD" clId="Web-{A60A51DD-F6C1-106B-B77B-CACA4296645B}" dt="2021-01-04T03:18:24.312" v="5497"/>
          <ac:picMkLst>
            <pc:docMk/>
            <pc:sldMk cId="26135145" sldId="549"/>
            <ac:picMk id="16" creationId="{DEDC4CF6-FB63-4E93-B64A-B969B8A0E3AE}"/>
          </ac:picMkLst>
        </pc:picChg>
      </pc:sldChg>
      <pc:sldChg chg="modNotes">
        <pc:chgData name="Fiat, Aria" userId="S::aria.fiat_cchmc.org#ext#@univnebrmedcntr.onmicrosoft.com::201eae80-e4b2-447f-a1b8-ec79be8fff65" providerId="AD" clId="Web-{A60A51DD-F6C1-106B-B77B-CACA4296645B}" dt="2021-01-04T14:54:30.909" v="7084"/>
        <pc:sldMkLst>
          <pc:docMk/>
          <pc:sldMk cId="2557658532" sldId="553"/>
        </pc:sldMkLst>
      </pc:sldChg>
      <pc:sldChg chg="modSp modNotes">
        <pc:chgData name="Fiat, Aria" userId="S::aria.fiat_cchmc.org#ext#@univnebrmedcntr.onmicrosoft.com::201eae80-e4b2-447f-a1b8-ec79be8fff65" providerId="AD" clId="Web-{A60A51DD-F6C1-106B-B77B-CACA4296645B}" dt="2021-01-04T14:57:25.724" v="7580" actId="1076"/>
        <pc:sldMkLst>
          <pc:docMk/>
          <pc:sldMk cId="1096731726" sldId="554"/>
        </pc:sldMkLst>
        <pc:spChg chg="mod">
          <ac:chgData name="Fiat, Aria" userId="S::aria.fiat_cchmc.org#ext#@univnebrmedcntr.onmicrosoft.com::201eae80-e4b2-447f-a1b8-ec79be8fff65" providerId="AD" clId="Web-{A60A51DD-F6C1-106B-B77B-CACA4296645B}" dt="2021-01-04T14:57:25.724" v="7580" actId="1076"/>
          <ac:spMkLst>
            <pc:docMk/>
            <pc:sldMk cId="1096731726" sldId="554"/>
            <ac:spMk id="14" creationId="{66326A8E-6EFD-6C4D-910D-94EEEBE265F5}"/>
          </ac:spMkLst>
        </pc:spChg>
      </pc:sldChg>
      <pc:sldChg chg="addSp delSp">
        <pc:chgData name="Fiat, Aria" userId="S::aria.fiat_cchmc.org#ext#@univnebrmedcntr.onmicrosoft.com::201eae80-e4b2-447f-a1b8-ec79be8fff65" providerId="AD" clId="Web-{A60A51DD-F6C1-106B-B77B-CACA4296645B}" dt="2021-01-04T14:57:28.661" v="7582"/>
        <pc:sldMkLst>
          <pc:docMk/>
          <pc:sldMk cId="3086539982" sldId="555"/>
        </pc:sldMkLst>
        <pc:spChg chg="add">
          <ac:chgData name="Fiat, Aria" userId="S::aria.fiat_cchmc.org#ext#@univnebrmedcntr.onmicrosoft.com::201eae80-e4b2-447f-a1b8-ec79be8fff65" providerId="AD" clId="Web-{A60A51DD-F6C1-106B-B77B-CACA4296645B}" dt="2021-01-04T14:57:28.661" v="7582"/>
          <ac:spMkLst>
            <pc:docMk/>
            <pc:sldMk cId="3086539982" sldId="555"/>
            <ac:spMk id="2" creationId="{72B70AD8-08F1-4267-9921-383325AE4E38}"/>
          </ac:spMkLst>
        </pc:spChg>
        <pc:spChg chg="del">
          <ac:chgData name="Fiat, Aria" userId="S::aria.fiat_cchmc.org#ext#@univnebrmedcntr.onmicrosoft.com::201eae80-e4b2-447f-a1b8-ec79be8fff65" providerId="AD" clId="Web-{A60A51DD-F6C1-106B-B77B-CACA4296645B}" dt="2021-01-04T14:57:28.287" v="7581"/>
          <ac:spMkLst>
            <pc:docMk/>
            <pc:sldMk cId="3086539982" sldId="555"/>
            <ac:spMk id="15" creationId="{14BAFDB4-3590-4277-BE63-2AB193FC1734}"/>
          </ac:spMkLst>
        </pc:spChg>
      </pc:sldChg>
      <pc:sldChg chg="modSp modNotes">
        <pc:chgData name="Fiat, Aria" userId="S::aria.fiat_cchmc.org#ext#@univnebrmedcntr.onmicrosoft.com::201eae80-e4b2-447f-a1b8-ec79be8fff65" providerId="AD" clId="Web-{A60A51DD-F6C1-106B-B77B-CACA4296645B}" dt="2021-01-04T15:15:01.705" v="8155"/>
        <pc:sldMkLst>
          <pc:docMk/>
          <pc:sldMk cId="2235953643" sldId="556"/>
        </pc:sldMkLst>
        <pc:spChg chg="mod">
          <ac:chgData name="Fiat, Aria" userId="S::aria.fiat_cchmc.org#ext#@univnebrmedcntr.onmicrosoft.com::201eae80-e4b2-447f-a1b8-ec79be8fff65" providerId="AD" clId="Web-{A60A51DD-F6C1-106B-B77B-CACA4296645B}" dt="2021-01-04T15:13:17.392" v="7879" actId="20577"/>
          <ac:spMkLst>
            <pc:docMk/>
            <pc:sldMk cId="2235953643" sldId="556"/>
            <ac:spMk id="14" creationId="{66326A8E-6EFD-6C4D-910D-94EEEBE265F5}"/>
          </ac:spMkLst>
        </pc:spChg>
      </pc:sldChg>
      <pc:sldChg chg="addSp modSp">
        <pc:chgData name="Fiat, Aria" userId="S::aria.fiat_cchmc.org#ext#@univnebrmedcntr.onmicrosoft.com::201eae80-e4b2-447f-a1b8-ec79be8fff65" providerId="AD" clId="Web-{A60A51DD-F6C1-106B-B77B-CACA4296645B}" dt="2021-01-04T15:15:14.955" v="8159"/>
        <pc:sldMkLst>
          <pc:docMk/>
          <pc:sldMk cId="549320327" sldId="557"/>
        </pc:sldMkLst>
        <pc:spChg chg="add">
          <ac:chgData name="Fiat, Aria" userId="S::aria.fiat_cchmc.org#ext#@univnebrmedcntr.onmicrosoft.com::201eae80-e4b2-447f-a1b8-ec79be8fff65" providerId="AD" clId="Web-{A60A51DD-F6C1-106B-B77B-CACA4296645B}" dt="2021-01-04T15:15:14.955" v="8159"/>
          <ac:spMkLst>
            <pc:docMk/>
            <pc:sldMk cId="549320327" sldId="557"/>
            <ac:spMk id="2" creationId="{BE9834AA-024D-4C91-B58B-021EFC651DE7}"/>
          </ac:spMkLst>
        </pc:spChg>
        <pc:spChg chg="mod">
          <ac:chgData name="Fiat, Aria" userId="S::aria.fiat_cchmc.org#ext#@univnebrmedcntr.onmicrosoft.com::201eae80-e4b2-447f-a1b8-ec79be8fff65" providerId="AD" clId="Web-{A60A51DD-F6C1-106B-B77B-CACA4296645B}" dt="2021-01-04T15:15:14.018" v="8157" actId="20577"/>
          <ac:spMkLst>
            <pc:docMk/>
            <pc:sldMk cId="549320327" sldId="557"/>
            <ac:spMk id="12" creationId="{F44F55E6-C301-403A-95A0-D4BEC93B78C1}"/>
          </ac:spMkLst>
        </pc:spChg>
      </pc:sldChg>
      <pc:sldChg chg="del">
        <pc:chgData name="Fiat, Aria" userId="S::aria.fiat_cchmc.org#ext#@univnebrmedcntr.onmicrosoft.com::201eae80-e4b2-447f-a1b8-ec79be8fff65" providerId="AD" clId="Web-{A60A51DD-F6C1-106B-B77B-CACA4296645B}" dt="2021-01-04T13:48:15.737" v="6041"/>
        <pc:sldMkLst>
          <pc:docMk/>
          <pc:sldMk cId="724730659" sldId="558"/>
        </pc:sldMkLst>
      </pc:sldChg>
      <pc:sldChg chg="modSp modNotes">
        <pc:chgData name="Fiat, Aria" userId="S::aria.fiat_cchmc.org#ext#@univnebrmedcntr.onmicrosoft.com::201eae80-e4b2-447f-a1b8-ec79be8fff65" providerId="AD" clId="Web-{A60A51DD-F6C1-106B-B77B-CACA4296645B}" dt="2021-01-04T13:48:32.939" v="6044" actId="20577"/>
        <pc:sldMkLst>
          <pc:docMk/>
          <pc:sldMk cId="4148078041" sldId="559"/>
        </pc:sldMkLst>
        <pc:spChg chg="mod">
          <ac:chgData name="Fiat, Aria" userId="S::aria.fiat_cchmc.org#ext#@univnebrmedcntr.onmicrosoft.com::201eae80-e4b2-447f-a1b8-ec79be8fff65" providerId="AD" clId="Web-{A60A51DD-F6C1-106B-B77B-CACA4296645B}" dt="2021-01-04T13:41:00.653" v="5777"/>
          <ac:spMkLst>
            <pc:docMk/>
            <pc:sldMk cId="4148078041" sldId="559"/>
            <ac:spMk id="4" creationId="{63A56B41-28E2-D64D-BBA1-BDBD5D05F1F1}"/>
          </ac:spMkLst>
        </pc:spChg>
        <pc:spChg chg="mod">
          <ac:chgData name="Fiat, Aria" userId="S::aria.fiat_cchmc.org#ext#@univnebrmedcntr.onmicrosoft.com::201eae80-e4b2-447f-a1b8-ec79be8fff65" providerId="AD" clId="Web-{A60A51DD-F6C1-106B-B77B-CACA4296645B}" dt="2021-01-04T13:48:28.924" v="6043" actId="20577"/>
          <ac:spMkLst>
            <pc:docMk/>
            <pc:sldMk cId="4148078041" sldId="559"/>
            <ac:spMk id="7" creationId="{20333239-3639-C743-BA3F-E006C3942093}"/>
          </ac:spMkLst>
        </pc:spChg>
        <pc:spChg chg="mod">
          <ac:chgData name="Fiat, Aria" userId="S::aria.fiat_cchmc.org#ext#@univnebrmedcntr.onmicrosoft.com::201eae80-e4b2-447f-a1b8-ec79be8fff65" providerId="AD" clId="Web-{A60A51DD-F6C1-106B-B77B-CACA4296645B}" dt="2021-01-04T13:48:32.939" v="6044" actId="20577"/>
          <ac:spMkLst>
            <pc:docMk/>
            <pc:sldMk cId="4148078041" sldId="559"/>
            <ac:spMk id="8" creationId="{824950E7-C1E6-9D43-ADC3-0D171F722AF5}"/>
          </ac:spMkLst>
        </pc:spChg>
        <pc:spChg chg="mod">
          <ac:chgData name="Fiat, Aria" userId="S::aria.fiat_cchmc.org#ext#@univnebrmedcntr.onmicrosoft.com::201eae80-e4b2-447f-a1b8-ec79be8fff65" providerId="AD" clId="Web-{A60A51DD-F6C1-106B-B77B-CACA4296645B}" dt="2021-01-04T13:42:11.214" v="5825" actId="14100"/>
          <ac:spMkLst>
            <pc:docMk/>
            <pc:sldMk cId="4148078041" sldId="559"/>
            <ac:spMk id="14" creationId="{66326A8E-6EFD-6C4D-910D-94EEEBE265F5}"/>
          </ac:spMkLst>
        </pc:spChg>
      </pc:sldChg>
      <pc:sldChg chg="modNotes">
        <pc:chgData name="Fiat, Aria" userId="S::aria.fiat_cchmc.org#ext#@univnebrmedcntr.onmicrosoft.com::201eae80-e4b2-447f-a1b8-ec79be8fff65" providerId="AD" clId="Web-{A60A51DD-F6C1-106B-B77B-CACA4296645B}" dt="2021-01-04T13:39:24.421" v="5734"/>
        <pc:sldMkLst>
          <pc:docMk/>
          <pc:sldMk cId="2041462018" sldId="562"/>
        </pc:sldMkLst>
      </pc:sldChg>
      <pc:sldChg chg="add replId modNotes">
        <pc:chgData name="Fiat, Aria" userId="S::aria.fiat_cchmc.org#ext#@univnebrmedcntr.onmicrosoft.com::201eae80-e4b2-447f-a1b8-ec79be8fff65" providerId="AD" clId="Web-{A60A51DD-F6C1-106B-B77B-CACA4296645B}" dt="2021-01-04T13:48:23.564" v="6042"/>
        <pc:sldMkLst>
          <pc:docMk/>
          <pc:sldMk cId="694844008" sldId="564"/>
        </pc:sldMkLst>
      </pc:sldChg>
    </pc:docChg>
  </pc:docChgLst>
  <pc:docChgLst>
    <pc:chgData name="Thayer, Andrew J" userId="S::jordan.thayer@unmc.edu::ae04d6da-4694-4a7f-945d-93a5ba247a30" providerId="AD" clId="Web-{4EE3F1D3-EE46-4AEB-78E2-123733F10A8D}"/>
    <pc:docChg chg="modSld">
      <pc:chgData name="Thayer, Andrew J" userId="S::jordan.thayer@unmc.edu::ae04d6da-4694-4a7f-945d-93a5ba247a30" providerId="AD" clId="Web-{4EE3F1D3-EE46-4AEB-78E2-123733F10A8D}" dt="2020-12-20T23:34:12.026" v="7653"/>
      <pc:docMkLst>
        <pc:docMk/>
      </pc:docMkLst>
      <pc:sldChg chg="modNotes">
        <pc:chgData name="Thayer, Andrew J" userId="S::jordan.thayer@unmc.edu::ae04d6da-4694-4a7f-945d-93a5ba247a30" providerId="AD" clId="Web-{4EE3F1D3-EE46-4AEB-78E2-123733F10A8D}" dt="2020-12-20T23:30:45.089" v="7075"/>
        <pc:sldMkLst>
          <pc:docMk/>
          <pc:sldMk cId="1008005716" sldId="385"/>
        </pc:sldMkLst>
      </pc:sldChg>
      <pc:sldChg chg="modNotes">
        <pc:chgData name="Thayer, Andrew J" userId="S::jordan.thayer@unmc.edu::ae04d6da-4694-4a7f-945d-93a5ba247a30" providerId="AD" clId="Web-{4EE3F1D3-EE46-4AEB-78E2-123733F10A8D}" dt="2020-12-20T23:31:21.683" v="7102"/>
        <pc:sldMkLst>
          <pc:docMk/>
          <pc:sldMk cId="3758129211" sldId="423"/>
        </pc:sldMkLst>
      </pc:sldChg>
      <pc:sldChg chg="modNotes">
        <pc:chgData name="Thayer, Andrew J" userId="S::jordan.thayer@unmc.edu::ae04d6da-4694-4a7f-945d-93a5ba247a30" providerId="AD" clId="Web-{4EE3F1D3-EE46-4AEB-78E2-123733F10A8D}" dt="2020-12-20T22:43:16.297" v="47"/>
        <pc:sldMkLst>
          <pc:docMk/>
          <pc:sldMk cId="176253541" sldId="463"/>
        </pc:sldMkLst>
      </pc:sldChg>
      <pc:sldChg chg="modNotes">
        <pc:chgData name="Thayer, Andrew J" userId="S::jordan.thayer@unmc.edu::ae04d6da-4694-4a7f-945d-93a5ba247a30" providerId="AD" clId="Web-{4EE3F1D3-EE46-4AEB-78E2-123733F10A8D}" dt="2020-12-20T23:34:12.026" v="7653"/>
        <pc:sldMkLst>
          <pc:docMk/>
          <pc:sldMk cId="1473200788" sldId="490"/>
        </pc:sldMkLst>
      </pc:sldChg>
      <pc:sldChg chg="modNotes">
        <pc:chgData name="Thayer, Andrew J" userId="S::jordan.thayer@unmc.edu::ae04d6da-4694-4a7f-945d-93a5ba247a30" providerId="AD" clId="Web-{4EE3F1D3-EE46-4AEB-78E2-123733F10A8D}" dt="2020-12-20T22:56:13.338" v="1881"/>
        <pc:sldMkLst>
          <pc:docMk/>
          <pc:sldMk cId="1369365301" sldId="534"/>
        </pc:sldMkLst>
      </pc:sldChg>
      <pc:sldChg chg="modNotes">
        <pc:chgData name="Thayer, Andrew J" userId="S::jordan.thayer@unmc.edu::ae04d6da-4694-4a7f-945d-93a5ba247a30" providerId="AD" clId="Web-{4EE3F1D3-EE46-4AEB-78E2-123733F10A8D}" dt="2020-12-20T22:57:13.275" v="1932"/>
        <pc:sldMkLst>
          <pc:docMk/>
          <pc:sldMk cId="3554835937" sldId="537"/>
        </pc:sldMkLst>
      </pc:sldChg>
    </pc:docChg>
  </pc:docChgLst>
  <pc:docChgLst>
    <pc:chgData name="Thayer, Andrew J" userId="ae04d6da-4694-4a7f-945d-93a5ba247a30" providerId="ADAL" clId="{8D6F48CA-2C26-41D2-8D4C-82C152D36687}"/>
    <pc:docChg chg="undo custSel addSld delSld modSld sldOrd">
      <pc:chgData name="Thayer, Andrew J" userId="ae04d6da-4694-4a7f-945d-93a5ba247a30" providerId="ADAL" clId="{8D6F48CA-2C26-41D2-8D4C-82C152D36687}" dt="2020-12-30T23:42:47.731" v="6984" actId="20577"/>
      <pc:docMkLst>
        <pc:docMk/>
      </pc:docMkLst>
      <pc:sldChg chg="modSp modNotesTx">
        <pc:chgData name="Thayer, Andrew J" userId="ae04d6da-4694-4a7f-945d-93a5ba247a30" providerId="ADAL" clId="{8D6F48CA-2C26-41D2-8D4C-82C152D36687}" dt="2020-12-30T23:23:45.510" v="2259" actId="1076"/>
        <pc:sldMkLst>
          <pc:docMk/>
          <pc:sldMk cId="3365620666" sldId="337"/>
        </pc:sldMkLst>
        <pc:spChg chg="mod">
          <ac:chgData name="Thayer, Andrew J" userId="ae04d6da-4694-4a7f-945d-93a5ba247a30" providerId="ADAL" clId="{8D6F48CA-2C26-41D2-8D4C-82C152D36687}" dt="2020-12-30T23:23:45.510" v="2259" actId="1076"/>
          <ac:spMkLst>
            <pc:docMk/>
            <pc:sldMk cId="3365620666" sldId="337"/>
            <ac:spMk id="19" creationId="{86FAE83D-62E1-4292-9EDF-51828AA12128}"/>
          </ac:spMkLst>
        </pc:spChg>
        <pc:spChg chg="mod">
          <ac:chgData name="Thayer, Andrew J" userId="ae04d6da-4694-4a7f-945d-93a5ba247a30" providerId="ADAL" clId="{8D6F48CA-2C26-41D2-8D4C-82C152D36687}" dt="2020-12-30T23:15:38.253" v="2014" actId="20577"/>
          <ac:spMkLst>
            <pc:docMk/>
            <pc:sldMk cId="3365620666" sldId="337"/>
            <ac:spMk id="26" creationId="{E2BD8054-3306-2F40-A601-62753D1E642C}"/>
          </ac:spMkLst>
        </pc:spChg>
        <pc:picChg chg="mod">
          <ac:chgData name="Thayer, Andrew J" userId="ae04d6da-4694-4a7f-945d-93a5ba247a30" providerId="ADAL" clId="{8D6F48CA-2C26-41D2-8D4C-82C152D36687}" dt="2020-12-30T23:15:26.347" v="1995" actId="14826"/>
          <ac:picMkLst>
            <pc:docMk/>
            <pc:sldMk cId="3365620666" sldId="337"/>
            <ac:picMk id="34" creationId="{12B4BC60-61F7-8940-AB58-C301DC9C51E4}"/>
          </ac:picMkLst>
        </pc:picChg>
      </pc:sldChg>
      <pc:sldChg chg="modNotesTx">
        <pc:chgData name="Thayer, Andrew J" userId="ae04d6da-4694-4a7f-945d-93a5ba247a30" providerId="ADAL" clId="{8D6F48CA-2C26-41D2-8D4C-82C152D36687}" dt="2020-12-30T22:53:59.717" v="1991" actId="20577"/>
        <pc:sldMkLst>
          <pc:docMk/>
          <pc:sldMk cId="1008005716" sldId="385"/>
        </pc:sldMkLst>
      </pc:sldChg>
      <pc:sldChg chg="modNotesTx">
        <pc:chgData name="Thayer, Andrew J" userId="ae04d6da-4694-4a7f-945d-93a5ba247a30" providerId="ADAL" clId="{8D6F48CA-2C26-41D2-8D4C-82C152D36687}" dt="2020-12-30T22:54:57.890" v="1994" actId="20577"/>
        <pc:sldMkLst>
          <pc:docMk/>
          <pc:sldMk cId="3758129211" sldId="423"/>
        </pc:sldMkLst>
      </pc:sldChg>
      <pc:sldChg chg="modSp">
        <pc:chgData name="Thayer, Andrew J" userId="ae04d6da-4694-4a7f-945d-93a5ba247a30" providerId="ADAL" clId="{8D6F48CA-2C26-41D2-8D4C-82C152D36687}" dt="2020-12-30T23:16:21.962" v="2118" actId="6549"/>
        <pc:sldMkLst>
          <pc:docMk/>
          <pc:sldMk cId="3308486207" sldId="431"/>
        </pc:sldMkLst>
        <pc:spChg chg="mod">
          <ac:chgData name="Thayer, Andrew J" userId="ae04d6da-4694-4a7f-945d-93a5ba247a30" providerId="ADAL" clId="{8D6F48CA-2C26-41D2-8D4C-82C152D36687}" dt="2020-12-30T23:16:20.543" v="2117" actId="6549"/>
          <ac:spMkLst>
            <pc:docMk/>
            <pc:sldMk cId="3308486207" sldId="431"/>
            <ac:spMk id="7" creationId="{20333239-3639-C743-BA3F-E006C3942093}"/>
          </ac:spMkLst>
        </pc:spChg>
        <pc:spChg chg="mod">
          <ac:chgData name="Thayer, Andrew J" userId="ae04d6da-4694-4a7f-945d-93a5ba247a30" providerId="ADAL" clId="{8D6F48CA-2C26-41D2-8D4C-82C152D36687}" dt="2020-12-30T23:16:21.962" v="2118" actId="6549"/>
          <ac:spMkLst>
            <pc:docMk/>
            <pc:sldMk cId="3308486207" sldId="431"/>
            <ac:spMk id="8" creationId="{824950E7-C1E6-9D43-ADC3-0D171F722AF5}"/>
          </ac:spMkLst>
        </pc:spChg>
      </pc:sldChg>
      <pc:sldChg chg="add">
        <pc:chgData name="Thayer, Andrew J" userId="ae04d6da-4694-4a7f-945d-93a5ba247a30" providerId="ADAL" clId="{8D6F48CA-2C26-41D2-8D4C-82C152D36687}" dt="2020-12-30T23:16:14.830" v="2116"/>
        <pc:sldMkLst>
          <pc:docMk/>
          <pc:sldMk cId="2557658532" sldId="553"/>
        </pc:sldMkLst>
      </pc:sldChg>
      <pc:sldChg chg="modSp add ord modNotesTx">
        <pc:chgData name="Thayer, Andrew J" userId="ae04d6da-4694-4a7f-945d-93a5ba247a30" providerId="ADAL" clId="{8D6F48CA-2C26-41D2-8D4C-82C152D36687}" dt="2020-12-30T23:17:27.880" v="2155"/>
        <pc:sldMkLst>
          <pc:docMk/>
          <pc:sldMk cId="1096731726" sldId="554"/>
        </pc:sldMkLst>
        <pc:spChg chg="mod">
          <ac:chgData name="Thayer, Andrew J" userId="ae04d6da-4694-4a7f-945d-93a5ba247a30" providerId="ADAL" clId="{8D6F48CA-2C26-41D2-8D4C-82C152D36687}" dt="2020-12-30T23:17:00.931" v="2148" actId="20577"/>
          <ac:spMkLst>
            <pc:docMk/>
            <pc:sldMk cId="1096731726" sldId="554"/>
            <ac:spMk id="14" creationId="{66326A8E-6EFD-6C4D-910D-94EEEBE265F5}"/>
          </ac:spMkLst>
        </pc:spChg>
      </pc:sldChg>
      <pc:sldChg chg="addSp delSp add ord modNotesTx">
        <pc:chgData name="Thayer, Andrew J" userId="ae04d6da-4694-4a7f-945d-93a5ba247a30" providerId="ADAL" clId="{8D6F48CA-2C26-41D2-8D4C-82C152D36687}" dt="2020-12-30T23:17:27.880" v="2155"/>
        <pc:sldMkLst>
          <pc:docMk/>
          <pc:sldMk cId="3086539982" sldId="555"/>
        </pc:sldMkLst>
        <pc:spChg chg="add del">
          <ac:chgData name="Thayer, Andrew J" userId="ae04d6da-4694-4a7f-945d-93a5ba247a30" providerId="ADAL" clId="{8D6F48CA-2C26-41D2-8D4C-82C152D36687}" dt="2020-12-30T23:17:07.567" v="2150"/>
          <ac:spMkLst>
            <pc:docMk/>
            <pc:sldMk cId="3086539982" sldId="555"/>
            <ac:spMk id="12" creationId="{449EA206-B8FD-41F0-921D-5F333B974413}"/>
          </ac:spMkLst>
        </pc:spChg>
        <pc:spChg chg="del">
          <ac:chgData name="Thayer, Andrew J" userId="ae04d6da-4694-4a7f-945d-93a5ba247a30" providerId="ADAL" clId="{8D6F48CA-2C26-41D2-8D4C-82C152D36687}" dt="2020-12-30T23:17:16.647" v="2151" actId="478"/>
          <ac:spMkLst>
            <pc:docMk/>
            <pc:sldMk cId="3086539982" sldId="555"/>
            <ac:spMk id="14" creationId="{66326A8E-6EFD-6C4D-910D-94EEEBE265F5}"/>
          </ac:spMkLst>
        </pc:spChg>
        <pc:spChg chg="add">
          <ac:chgData name="Thayer, Andrew J" userId="ae04d6da-4694-4a7f-945d-93a5ba247a30" providerId="ADAL" clId="{8D6F48CA-2C26-41D2-8D4C-82C152D36687}" dt="2020-12-30T23:17:17.097" v="2152"/>
          <ac:spMkLst>
            <pc:docMk/>
            <pc:sldMk cId="3086539982" sldId="555"/>
            <ac:spMk id="15" creationId="{14BAFDB4-3590-4277-BE63-2AB193FC1734}"/>
          </ac:spMkLst>
        </pc:spChg>
      </pc:sldChg>
      <pc:sldChg chg="modSp add">
        <pc:chgData name="Thayer, Andrew J" userId="ae04d6da-4694-4a7f-945d-93a5ba247a30" providerId="ADAL" clId="{8D6F48CA-2C26-41D2-8D4C-82C152D36687}" dt="2020-12-30T23:17:56.419" v="2170" actId="20577"/>
        <pc:sldMkLst>
          <pc:docMk/>
          <pc:sldMk cId="2235953643" sldId="556"/>
        </pc:sldMkLst>
        <pc:spChg chg="mod">
          <ac:chgData name="Thayer, Andrew J" userId="ae04d6da-4694-4a7f-945d-93a5ba247a30" providerId="ADAL" clId="{8D6F48CA-2C26-41D2-8D4C-82C152D36687}" dt="2020-12-30T23:17:56.419" v="2170" actId="20577"/>
          <ac:spMkLst>
            <pc:docMk/>
            <pc:sldMk cId="2235953643" sldId="556"/>
            <ac:spMk id="14" creationId="{66326A8E-6EFD-6C4D-910D-94EEEBE265F5}"/>
          </ac:spMkLst>
        </pc:spChg>
      </pc:sldChg>
      <pc:sldChg chg="addSp delSp add">
        <pc:chgData name="Thayer, Andrew J" userId="ae04d6da-4694-4a7f-945d-93a5ba247a30" providerId="ADAL" clId="{8D6F48CA-2C26-41D2-8D4C-82C152D36687}" dt="2020-12-30T23:18:11.794" v="2172"/>
        <pc:sldMkLst>
          <pc:docMk/>
          <pc:sldMk cId="549320327" sldId="557"/>
        </pc:sldMkLst>
        <pc:spChg chg="add">
          <ac:chgData name="Thayer, Andrew J" userId="ae04d6da-4694-4a7f-945d-93a5ba247a30" providerId="ADAL" clId="{8D6F48CA-2C26-41D2-8D4C-82C152D36687}" dt="2020-12-30T23:18:11.794" v="2172"/>
          <ac:spMkLst>
            <pc:docMk/>
            <pc:sldMk cId="549320327" sldId="557"/>
            <ac:spMk id="12" creationId="{F44F55E6-C301-403A-95A0-D4BEC93B78C1}"/>
          </ac:spMkLst>
        </pc:spChg>
        <pc:spChg chg="del">
          <ac:chgData name="Thayer, Andrew J" userId="ae04d6da-4694-4a7f-945d-93a5ba247a30" providerId="ADAL" clId="{8D6F48CA-2C26-41D2-8D4C-82C152D36687}" dt="2020-12-30T23:18:11.156" v="2171" actId="478"/>
          <ac:spMkLst>
            <pc:docMk/>
            <pc:sldMk cId="549320327" sldId="557"/>
            <ac:spMk id="15" creationId="{14BAFDB4-3590-4277-BE63-2AB193FC1734}"/>
          </ac:spMkLst>
        </pc:spChg>
      </pc:sldChg>
      <pc:sldChg chg="modSp add modNotesTx">
        <pc:chgData name="Thayer, Andrew J" userId="ae04d6da-4694-4a7f-945d-93a5ba247a30" providerId="ADAL" clId="{8D6F48CA-2C26-41D2-8D4C-82C152D36687}" dt="2020-12-30T23:18:49.345" v="2209" actId="6549"/>
        <pc:sldMkLst>
          <pc:docMk/>
          <pc:sldMk cId="724730659" sldId="558"/>
        </pc:sldMkLst>
        <pc:spChg chg="mod">
          <ac:chgData name="Thayer, Andrew J" userId="ae04d6da-4694-4a7f-945d-93a5ba247a30" providerId="ADAL" clId="{8D6F48CA-2C26-41D2-8D4C-82C152D36687}" dt="2020-12-30T23:18:33.587" v="2191" actId="20577"/>
          <ac:spMkLst>
            <pc:docMk/>
            <pc:sldMk cId="724730659" sldId="558"/>
            <ac:spMk id="14" creationId="{66326A8E-6EFD-6C4D-910D-94EEEBE265F5}"/>
          </ac:spMkLst>
        </pc:spChg>
      </pc:sldChg>
      <pc:sldChg chg="modSp add modNotesTx">
        <pc:chgData name="Thayer, Andrew J" userId="ae04d6da-4694-4a7f-945d-93a5ba247a30" providerId="ADAL" clId="{8D6F48CA-2C26-41D2-8D4C-82C152D36687}" dt="2020-12-30T23:18:51.536" v="2210" actId="6549"/>
        <pc:sldMkLst>
          <pc:docMk/>
          <pc:sldMk cId="4148078041" sldId="559"/>
        </pc:sldMkLst>
        <pc:spChg chg="mod">
          <ac:chgData name="Thayer, Andrew J" userId="ae04d6da-4694-4a7f-945d-93a5ba247a30" providerId="ADAL" clId="{8D6F48CA-2C26-41D2-8D4C-82C152D36687}" dt="2020-12-30T23:18:45.955" v="2208" actId="20577"/>
          <ac:spMkLst>
            <pc:docMk/>
            <pc:sldMk cId="4148078041" sldId="559"/>
            <ac:spMk id="14" creationId="{66326A8E-6EFD-6C4D-910D-94EEEBE265F5}"/>
          </ac:spMkLst>
        </pc:spChg>
      </pc:sldChg>
      <pc:sldChg chg="modSp add modNotesTx">
        <pc:chgData name="Thayer, Andrew J" userId="ae04d6da-4694-4a7f-945d-93a5ba247a30" providerId="ADAL" clId="{8D6F48CA-2C26-41D2-8D4C-82C152D36687}" dt="2020-12-30T23:34:05.963" v="4817" actId="20577"/>
        <pc:sldMkLst>
          <pc:docMk/>
          <pc:sldMk cId="417758991" sldId="560"/>
        </pc:sldMkLst>
        <pc:spChg chg="mod">
          <ac:chgData name="Thayer, Andrew J" userId="ae04d6da-4694-4a7f-945d-93a5ba247a30" providerId="ADAL" clId="{8D6F48CA-2C26-41D2-8D4C-82C152D36687}" dt="2020-12-30T23:27:33.332" v="2945" actId="20577"/>
          <ac:spMkLst>
            <pc:docMk/>
            <pc:sldMk cId="417758991" sldId="560"/>
            <ac:spMk id="14" creationId="{66326A8E-6EFD-6C4D-910D-94EEEBE265F5}"/>
          </ac:spMkLst>
        </pc:spChg>
      </pc:sldChg>
      <pc:sldChg chg="addSp delSp add">
        <pc:chgData name="Thayer, Andrew J" userId="ae04d6da-4694-4a7f-945d-93a5ba247a30" providerId="ADAL" clId="{8D6F48CA-2C26-41D2-8D4C-82C152D36687}" dt="2020-12-30T23:28:08.006" v="2949"/>
        <pc:sldMkLst>
          <pc:docMk/>
          <pc:sldMk cId="3794641526" sldId="561"/>
        </pc:sldMkLst>
        <pc:spChg chg="add del">
          <ac:chgData name="Thayer, Andrew J" userId="ae04d6da-4694-4a7f-945d-93a5ba247a30" providerId="ADAL" clId="{8D6F48CA-2C26-41D2-8D4C-82C152D36687}" dt="2020-12-30T23:23:18.933" v="2230"/>
          <ac:spMkLst>
            <pc:docMk/>
            <pc:sldMk cId="3794641526" sldId="561"/>
            <ac:spMk id="12" creationId="{3EC92B2A-C565-4FCF-941C-619DDEBCA017}"/>
          </ac:spMkLst>
        </pc:spChg>
        <pc:spChg chg="del">
          <ac:chgData name="Thayer, Andrew J" userId="ae04d6da-4694-4a7f-945d-93a5ba247a30" providerId="ADAL" clId="{8D6F48CA-2C26-41D2-8D4C-82C152D36687}" dt="2020-12-30T23:23:19.284" v="2231" actId="478"/>
          <ac:spMkLst>
            <pc:docMk/>
            <pc:sldMk cId="3794641526" sldId="561"/>
            <ac:spMk id="14" creationId="{66326A8E-6EFD-6C4D-910D-94EEEBE265F5}"/>
          </ac:spMkLst>
        </pc:spChg>
        <pc:spChg chg="add del">
          <ac:chgData name="Thayer, Andrew J" userId="ae04d6da-4694-4a7f-945d-93a5ba247a30" providerId="ADAL" clId="{8D6F48CA-2C26-41D2-8D4C-82C152D36687}" dt="2020-12-30T23:28:07.723" v="2948" actId="478"/>
          <ac:spMkLst>
            <pc:docMk/>
            <pc:sldMk cId="3794641526" sldId="561"/>
            <ac:spMk id="15" creationId="{6E8137A4-5AC0-40BF-B90F-4B39E700B45C}"/>
          </ac:spMkLst>
        </pc:spChg>
        <pc:spChg chg="add">
          <ac:chgData name="Thayer, Andrew J" userId="ae04d6da-4694-4a7f-945d-93a5ba247a30" providerId="ADAL" clId="{8D6F48CA-2C26-41D2-8D4C-82C152D36687}" dt="2020-12-30T23:28:08.006" v="2949"/>
          <ac:spMkLst>
            <pc:docMk/>
            <pc:sldMk cId="3794641526" sldId="561"/>
            <ac:spMk id="16" creationId="{48782F30-B3CE-4667-A2FC-86EFD94B8FEF}"/>
          </ac:spMkLst>
        </pc:spChg>
      </pc:sldChg>
      <pc:sldChg chg="modSp add modNotesTx">
        <pc:chgData name="Thayer, Andrew J" userId="ae04d6da-4694-4a7f-945d-93a5ba247a30" providerId="ADAL" clId="{8D6F48CA-2C26-41D2-8D4C-82C152D36687}" dt="2020-12-30T23:42:47.731" v="6984" actId="20577"/>
        <pc:sldMkLst>
          <pc:docMk/>
          <pc:sldMk cId="2041462018" sldId="562"/>
        </pc:sldMkLst>
        <pc:spChg chg="mod">
          <ac:chgData name="Thayer, Andrew J" userId="ae04d6da-4694-4a7f-945d-93a5ba247a30" providerId="ADAL" clId="{8D6F48CA-2C26-41D2-8D4C-82C152D36687}" dt="2020-12-30T23:36:26.588" v="5046" actId="20577"/>
          <ac:spMkLst>
            <pc:docMk/>
            <pc:sldMk cId="2041462018" sldId="562"/>
            <ac:spMk id="14" creationId="{66326A8E-6EFD-6C4D-910D-94EEEBE265F5}"/>
          </ac:spMkLst>
        </pc:spChg>
      </pc:sldChg>
      <pc:sldChg chg="addSp delSp add">
        <pc:chgData name="Thayer, Andrew J" userId="ae04d6da-4694-4a7f-945d-93a5ba247a30" providerId="ADAL" clId="{8D6F48CA-2C26-41D2-8D4C-82C152D36687}" dt="2020-12-30T23:36:41.459" v="5048"/>
        <pc:sldMkLst>
          <pc:docMk/>
          <pc:sldMk cId="171130994" sldId="563"/>
        </pc:sldMkLst>
        <pc:spChg chg="add">
          <ac:chgData name="Thayer, Andrew J" userId="ae04d6da-4694-4a7f-945d-93a5ba247a30" providerId="ADAL" clId="{8D6F48CA-2C26-41D2-8D4C-82C152D36687}" dt="2020-12-30T23:36:41.459" v="5048"/>
          <ac:spMkLst>
            <pc:docMk/>
            <pc:sldMk cId="171130994" sldId="563"/>
            <ac:spMk id="12" creationId="{20F709D9-73E4-4DCA-9741-512AB32E52FF}"/>
          </ac:spMkLst>
        </pc:spChg>
        <pc:spChg chg="del">
          <ac:chgData name="Thayer, Andrew J" userId="ae04d6da-4694-4a7f-945d-93a5ba247a30" providerId="ADAL" clId="{8D6F48CA-2C26-41D2-8D4C-82C152D36687}" dt="2020-12-30T23:36:41.292" v="5047" actId="478"/>
          <ac:spMkLst>
            <pc:docMk/>
            <pc:sldMk cId="171130994" sldId="563"/>
            <ac:spMk id="15" creationId="{6E8137A4-5AC0-40BF-B90F-4B39E700B45C}"/>
          </ac:spMkLst>
        </pc:spChg>
      </pc:sldChg>
      <pc:sldChg chg="add del">
        <pc:chgData name="Thayer, Andrew J" userId="ae04d6da-4694-4a7f-945d-93a5ba247a30" providerId="ADAL" clId="{8D6F48CA-2C26-41D2-8D4C-82C152D36687}" dt="2020-12-30T23:27:57.632" v="2947"/>
        <pc:sldMkLst>
          <pc:docMk/>
          <pc:sldMk cId="767855502" sldId="564"/>
        </pc:sldMkLst>
      </pc:sldChg>
      <pc:sldChg chg="add del">
        <pc:chgData name="Thayer, Andrew J" userId="ae04d6da-4694-4a7f-945d-93a5ba247a30" providerId="ADAL" clId="{8D6F48CA-2C26-41D2-8D4C-82C152D36687}" dt="2020-12-30T23:27:57.632" v="2947"/>
        <pc:sldMkLst>
          <pc:docMk/>
          <pc:sldMk cId="758579278" sldId="565"/>
        </pc:sldMkLst>
      </pc:sldChg>
    </pc:docChg>
  </pc:docChgLst>
  <pc:docChgLst>
    <pc:chgData name="Thayer, Andrew J" userId="ae04d6da-4694-4a7f-945d-93a5ba247a30" providerId="ADAL" clId="{87C413CA-43AF-4D47-B169-926FD7C5AC6D}"/>
    <pc:docChg chg="undo custSel addSld delSld modSld">
      <pc:chgData name="Thayer, Andrew J" userId="ae04d6da-4694-4a7f-945d-93a5ba247a30" providerId="ADAL" clId="{87C413CA-43AF-4D47-B169-926FD7C5AC6D}" dt="2021-01-09T16:49:53.309" v="6949" actId="20577"/>
      <pc:docMkLst>
        <pc:docMk/>
      </pc:docMkLst>
      <pc:sldChg chg="del">
        <pc:chgData name="Thayer, Andrew J" userId="ae04d6da-4694-4a7f-945d-93a5ba247a30" providerId="ADAL" clId="{87C413CA-43AF-4D47-B169-926FD7C5AC6D}" dt="2021-01-09T16:02:36.398" v="1878" actId="2696"/>
        <pc:sldMkLst>
          <pc:docMk/>
          <pc:sldMk cId="1872117888" sldId="460"/>
        </pc:sldMkLst>
      </pc:sldChg>
      <pc:sldChg chg="addSp delSp modSp add modNotesTx">
        <pc:chgData name="Thayer, Andrew J" userId="ae04d6da-4694-4a7f-945d-93a5ba247a30" providerId="ADAL" clId="{87C413CA-43AF-4D47-B169-926FD7C5AC6D}" dt="2021-01-09T16:43:45.914" v="5511" actId="1076"/>
        <pc:sldMkLst>
          <pc:docMk/>
          <pc:sldMk cId="176253541" sldId="463"/>
        </pc:sldMkLst>
        <pc:spChg chg="mod">
          <ac:chgData name="Thayer, Andrew J" userId="ae04d6da-4694-4a7f-945d-93a5ba247a30" providerId="ADAL" clId="{87C413CA-43AF-4D47-B169-926FD7C5AC6D}" dt="2021-01-09T16:28:34.409" v="3456" actId="122"/>
          <ac:spMkLst>
            <pc:docMk/>
            <pc:sldMk cId="176253541" sldId="463"/>
            <ac:spMk id="8" creationId="{7569AFE4-3F3E-AE48-B832-EA971481D459}"/>
          </ac:spMkLst>
        </pc:spChg>
        <pc:spChg chg="mod">
          <ac:chgData name="Thayer, Andrew J" userId="ae04d6da-4694-4a7f-945d-93a5ba247a30" providerId="ADAL" clId="{87C413CA-43AF-4D47-B169-926FD7C5AC6D}" dt="2021-01-09T16:30:11.214" v="3771"/>
          <ac:spMkLst>
            <pc:docMk/>
            <pc:sldMk cId="176253541" sldId="463"/>
            <ac:spMk id="16" creationId="{CF8B3323-A450-3043-AC9B-B297E1D41B9E}"/>
          </ac:spMkLst>
        </pc:spChg>
        <pc:spChg chg="del">
          <ac:chgData name="Thayer, Andrew J" userId="ae04d6da-4694-4a7f-945d-93a5ba247a30" providerId="ADAL" clId="{87C413CA-43AF-4D47-B169-926FD7C5AC6D}" dt="2021-01-09T16:08:30.557" v="1910" actId="478"/>
          <ac:spMkLst>
            <pc:docMk/>
            <pc:sldMk cId="176253541" sldId="463"/>
            <ac:spMk id="17" creationId="{A0510C88-FDE5-154D-84BD-5B368EC00A3E}"/>
          </ac:spMkLst>
        </pc:spChg>
        <pc:spChg chg="del">
          <ac:chgData name="Thayer, Andrew J" userId="ae04d6da-4694-4a7f-945d-93a5ba247a30" providerId="ADAL" clId="{87C413CA-43AF-4D47-B169-926FD7C5AC6D}" dt="2021-01-09T16:08:33.178" v="1911" actId="478"/>
          <ac:spMkLst>
            <pc:docMk/>
            <pc:sldMk cId="176253541" sldId="463"/>
            <ac:spMk id="19" creationId="{20A5B75F-A126-A847-8A6F-86D59EB15EB5}"/>
          </ac:spMkLst>
        </pc:spChg>
        <pc:grpChg chg="add mod">
          <ac:chgData name="Thayer, Andrew J" userId="ae04d6da-4694-4a7f-945d-93a5ba247a30" providerId="ADAL" clId="{87C413CA-43AF-4D47-B169-926FD7C5AC6D}" dt="2021-01-09T16:43:29.590" v="5507" actId="1076"/>
          <ac:grpSpMkLst>
            <pc:docMk/>
            <pc:sldMk cId="176253541" sldId="463"/>
            <ac:grpSpMk id="14" creationId="{5854FB48-9B21-495B-9680-D27EB8310025}"/>
          </ac:grpSpMkLst>
        </pc:grpChg>
        <pc:picChg chg="add mod">
          <ac:chgData name="Thayer, Andrew J" userId="ae04d6da-4694-4a7f-945d-93a5ba247a30" providerId="ADAL" clId="{87C413CA-43AF-4D47-B169-926FD7C5AC6D}" dt="2021-01-09T16:26:14.632" v="3067" actId="14100"/>
          <ac:picMkLst>
            <pc:docMk/>
            <pc:sldMk cId="176253541" sldId="463"/>
            <ac:picMk id="10" creationId="{73AAF22A-3922-42F5-9747-F461D5516DDF}"/>
          </ac:picMkLst>
        </pc:picChg>
        <pc:picChg chg="add mod">
          <ac:chgData name="Thayer, Andrew J" userId="ae04d6da-4694-4a7f-945d-93a5ba247a30" providerId="ADAL" clId="{87C413CA-43AF-4D47-B169-926FD7C5AC6D}" dt="2021-01-09T16:43:38.239" v="5509" actId="1076"/>
          <ac:picMkLst>
            <pc:docMk/>
            <pc:sldMk cId="176253541" sldId="463"/>
            <ac:picMk id="11" creationId="{5FE2A89D-82E8-4E83-8505-126EF2D54979}"/>
          </ac:picMkLst>
        </pc:picChg>
        <pc:picChg chg="add mod">
          <ac:chgData name="Thayer, Andrew J" userId="ae04d6da-4694-4a7f-945d-93a5ba247a30" providerId="ADAL" clId="{87C413CA-43AF-4D47-B169-926FD7C5AC6D}" dt="2021-01-09T16:43:45.914" v="5511" actId="1076"/>
          <ac:picMkLst>
            <pc:docMk/>
            <pc:sldMk cId="176253541" sldId="463"/>
            <ac:picMk id="12" creationId="{B9B6D4AA-2696-4CFC-82FC-BCA342B9EE0A}"/>
          </ac:picMkLst>
        </pc:picChg>
        <pc:picChg chg="del">
          <ac:chgData name="Thayer, Andrew J" userId="ae04d6da-4694-4a7f-945d-93a5ba247a30" providerId="ADAL" clId="{87C413CA-43AF-4D47-B169-926FD7C5AC6D}" dt="2021-01-09T16:26:02.864" v="3065" actId="478"/>
          <ac:picMkLst>
            <pc:docMk/>
            <pc:sldMk cId="176253541" sldId="463"/>
            <ac:picMk id="13" creationId="{0A752391-B8BC-B340-8F77-F1C1341B439A}"/>
          </ac:picMkLst>
        </pc:picChg>
      </pc:sldChg>
      <pc:sldChg chg="modSp">
        <pc:chgData name="Thayer, Andrew J" userId="ae04d6da-4694-4a7f-945d-93a5ba247a30" providerId="ADAL" clId="{87C413CA-43AF-4D47-B169-926FD7C5AC6D}" dt="2021-01-09T15:56:05.149" v="17" actId="20577"/>
        <pc:sldMkLst>
          <pc:docMk/>
          <pc:sldMk cId="2973837463" sldId="533"/>
        </pc:sldMkLst>
        <pc:spChg chg="mod">
          <ac:chgData name="Thayer, Andrew J" userId="ae04d6da-4694-4a7f-945d-93a5ba247a30" providerId="ADAL" clId="{87C413CA-43AF-4D47-B169-926FD7C5AC6D}" dt="2021-01-09T15:56:05.149" v="17" actId="20577"/>
          <ac:spMkLst>
            <pc:docMk/>
            <pc:sldMk cId="2973837463" sldId="533"/>
            <ac:spMk id="7" creationId="{E1A9CDBA-6222-4FDE-BCB0-F46E2BADB52D}"/>
          </ac:spMkLst>
        </pc:spChg>
      </pc:sldChg>
      <pc:sldChg chg="del">
        <pc:chgData name="Thayer, Andrew J" userId="ae04d6da-4694-4a7f-945d-93a5ba247a30" providerId="ADAL" clId="{87C413CA-43AF-4D47-B169-926FD7C5AC6D}" dt="2021-01-09T16:02:34.642" v="1873" actId="2696"/>
        <pc:sldMkLst>
          <pc:docMk/>
          <pc:sldMk cId="1696233855" sldId="536"/>
        </pc:sldMkLst>
      </pc:sldChg>
      <pc:sldChg chg="delSp modSp">
        <pc:chgData name="Thayer, Andrew J" userId="ae04d6da-4694-4a7f-945d-93a5ba247a30" providerId="ADAL" clId="{87C413CA-43AF-4D47-B169-926FD7C5AC6D}" dt="2021-01-09T16:35:50.016" v="4629" actId="20577"/>
        <pc:sldMkLst>
          <pc:docMk/>
          <pc:sldMk cId="1802225041" sldId="565"/>
        </pc:sldMkLst>
        <pc:spChg chg="mod">
          <ac:chgData name="Thayer, Andrew J" userId="ae04d6da-4694-4a7f-945d-93a5ba247a30" providerId="ADAL" clId="{87C413CA-43AF-4D47-B169-926FD7C5AC6D}" dt="2021-01-09T15:56:26.005" v="70" actId="20577"/>
          <ac:spMkLst>
            <pc:docMk/>
            <pc:sldMk cId="1802225041" sldId="565"/>
            <ac:spMk id="12" creationId="{5D34D373-3E20-4551-AF1E-0244DE41F424}"/>
          </ac:spMkLst>
        </pc:spChg>
        <pc:spChg chg="mod">
          <ac:chgData name="Thayer, Andrew J" userId="ae04d6da-4694-4a7f-945d-93a5ba247a30" providerId="ADAL" clId="{87C413CA-43AF-4D47-B169-926FD7C5AC6D}" dt="2021-01-09T16:35:50.016" v="4629" actId="20577"/>
          <ac:spMkLst>
            <pc:docMk/>
            <pc:sldMk cId="1802225041" sldId="565"/>
            <ac:spMk id="24" creationId="{6845F5F3-D700-4346-8CA8-C6F2DC562F34}"/>
          </ac:spMkLst>
        </pc:spChg>
        <pc:grpChg chg="del">
          <ac:chgData name="Thayer, Andrew J" userId="ae04d6da-4694-4a7f-945d-93a5ba247a30" providerId="ADAL" clId="{87C413CA-43AF-4D47-B169-926FD7C5AC6D}" dt="2021-01-09T16:34:21.770" v="4600" actId="478"/>
          <ac:grpSpMkLst>
            <pc:docMk/>
            <pc:sldMk cId="1802225041" sldId="565"/>
            <ac:grpSpMk id="26" creationId="{A2BD649E-731B-4444-803E-6A77DC0EAC77}"/>
          </ac:grpSpMkLst>
        </pc:grpChg>
      </pc:sldChg>
      <pc:sldChg chg="del">
        <pc:chgData name="Thayer, Andrew J" userId="ae04d6da-4694-4a7f-945d-93a5ba247a30" providerId="ADAL" clId="{87C413CA-43AF-4D47-B169-926FD7C5AC6D}" dt="2021-01-09T16:02:35.126" v="1874" actId="2696"/>
        <pc:sldMkLst>
          <pc:docMk/>
          <pc:sldMk cId="3451653834" sldId="566"/>
        </pc:sldMkLst>
      </pc:sldChg>
      <pc:sldChg chg="del">
        <pc:chgData name="Thayer, Andrew J" userId="ae04d6da-4694-4a7f-945d-93a5ba247a30" providerId="ADAL" clId="{87C413CA-43AF-4D47-B169-926FD7C5AC6D}" dt="2021-01-09T16:02:35.380" v="1875" actId="2696"/>
        <pc:sldMkLst>
          <pc:docMk/>
          <pc:sldMk cId="1293039190" sldId="567"/>
        </pc:sldMkLst>
      </pc:sldChg>
      <pc:sldChg chg="del">
        <pc:chgData name="Thayer, Andrew J" userId="ae04d6da-4694-4a7f-945d-93a5ba247a30" providerId="ADAL" clId="{87C413CA-43AF-4D47-B169-926FD7C5AC6D}" dt="2021-01-09T16:02:35.680" v="1876" actId="2696"/>
        <pc:sldMkLst>
          <pc:docMk/>
          <pc:sldMk cId="901884491" sldId="568"/>
        </pc:sldMkLst>
      </pc:sldChg>
      <pc:sldChg chg="del">
        <pc:chgData name="Thayer, Andrew J" userId="ae04d6da-4694-4a7f-945d-93a5ba247a30" providerId="ADAL" clId="{87C413CA-43AF-4D47-B169-926FD7C5AC6D}" dt="2021-01-09T16:02:36.148" v="1877" actId="2696"/>
        <pc:sldMkLst>
          <pc:docMk/>
          <pc:sldMk cId="1908141281" sldId="569"/>
        </pc:sldMkLst>
      </pc:sldChg>
      <pc:sldChg chg="del">
        <pc:chgData name="Thayer, Andrew J" userId="ae04d6da-4694-4a7f-945d-93a5ba247a30" providerId="ADAL" clId="{87C413CA-43AF-4D47-B169-926FD7C5AC6D}" dt="2021-01-09T16:02:36.627" v="1879" actId="2696"/>
        <pc:sldMkLst>
          <pc:docMk/>
          <pc:sldMk cId="170698237" sldId="570"/>
        </pc:sldMkLst>
      </pc:sldChg>
      <pc:sldChg chg="del">
        <pc:chgData name="Thayer, Andrew J" userId="ae04d6da-4694-4a7f-945d-93a5ba247a30" providerId="ADAL" clId="{87C413CA-43AF-4D47-B169-926FD7C5AC6D}" dt="2021-01-09T16:02:36.940" v="1880" actId="2696"/>
        <pc:sldMkLst>
          <pc:docMk/>
          <pc:sldMk cId="2143996938" sldId="571"/>
        </pc:sldMkLst>
      </pc:sldChg>
      <pc:sldChg chg="del">
        <pc:chgData name="Thayer, Andrew J" userId="ae04d6da-4694-4a7f-945d-93a5ba247a30" providerId="ADAL" clId="{87C413CA-43AF-4D47-B169-926FD7C5AC6D}" dt="2021-01-09T16:02:37.599" v="1881" actId="2696"/>
        <pc:sldMkLst>
          <pc:docMk/>
          <pc:sldMk cId="1859893806" sldId="572"/>
        </pc:sldMkLst>
      </pc:sldChg>
      <pc:sldChg chg="modSp">
        <pc:chgData name="Thayer, Andrew J" userId="ae04d6da-4694-4a7f-945d-93a5ba247a30" providerId="ADAL" clId="{87C413CA-43AF-4D47-B169-926FD7C5AC6D}" dt="2021-01-09T16:49:53.309" v="6949" actId="20577"/>
        <pc:sldMkLst>
          <pc:docMk/>
          <pc:sldMk cId="2087288660" sldId="573"/>
        </pc:sldMkLst>
        <pc:spChg chg="mod">
          <ac:chgData name="Thayer, Andrew J" userId="ae04d6da-4694-4a7f-945d-93a5ba247a30" providerId="ADAL" clId="{87C413CA-43AF-4D47-B169-926FD7C5AC6D}" dt="2021-01-09T16:44:20.263" v="5552" actId="20577"/>
          <ac:spMkLst>
            <pc:docMk/>
            <pc:sldMk cId="2087288660" sldId="573"/>
            <ac:spMk id="12" creationId="{5D34D373-3E20-4551-AF1E-0244DE41F424}"/>
          </ac:spMkLst>
        </pc:spChg>
        <pc:spChg chg="mod">
          <ac:chgData name="Thayer, Andrew J" userId="ae04d6da-4694-4a7f-945d-93a5ba247a30" providerId="ADAL" clId="{87C413CA-43AF-4D47-B169-926FD7C5AC6D}" dt="2021-01-09T16:49:53.309" v="6949" actId="20577"/>
          <ac:spMkLst>
            <pc:docMk/>
            <pc:sldMk cId="2087288660" sldId="573"/>
            <ac:spMk id="17" creationId="{6CF92939-75F0-4886-B6A7-5BA2CC1B9F29}"/>
          </ac:spMkLst>
        </pc:spChg>
        <pc:spChg chg="mod">
          <ac:chgData name="Thayer, Andrew J" userId="ae04d6da-4694-4a7f-945d-93a5ba247a30" providerId="ADAL" clId="{87C413CA-43AF-4D47-B169-926FD7C5AC6D}" dt="2021-01-09T16:49:37.949" v="6897" actId="1076"/>
          <ac:spMkLst>
            <pc:docMk/>
            <pc:sldMk cId="2087288660" sldId="573"/>
            <ac:spMk id="24" creationId="{6845F5F3-D700-4346-8CA8-C6F2DC562F34}"/>
          </ac:spMkLst>
        </pc:spChg>
      </pc:sldChg>
      <pc:sldChg chg="del">
        <pc:chgData name="Thayer, Andrew J" userId="ae04d6da-4694-4a7f-945d-93a5ba247a30" providerId="ADAL" clId="{87C413CA-43AF-4D47-B169-926FD7C5AC6D}" dt="2021-01-09T16:02:44.153" v="1882" actId="2696"/>
        <pc:sldMkLst>
          <pc:docMk/>
          <pc:sldMk cId="3105302352" sldId="574"/>
        </pc:sldMkLst>
      </pc:sldChg>
      <pc:sldChg chg="addSp modSp add">
        <pc:chgData name="Thayer, Andrew J" userId="ae04d6da-4694-4a7f-945d-93a5ba247a30" providerId="ADAL" clId="{87C413CA-43AF-4D47-B169-926FD7C5AC6D}" dt="2021-01-09T16:43:49.556" v="5512"/>
        <pc:sldMkLst>
          <pc:docMk/>
          <pc:sldMk cId="3490068797" sldId="574"/>
        </pc:sldMkLst>
        <pc:spChg chg="mod">
          <ac:chgData name="Thayer, Andrew J" userId="ae04d6da-4694-4a7f-945d-93a5ba247a30" providerId="ADAL" clId="{87C413CA-43AF-4D47-B169-926FD7C5AC6D}" dt="2021-01-09T16:30:53.291" v="3924" actId="20577"/>
          <ac:spMkLst>
            <pc:docMk/>
            <pc:sldMk cId="3490068797" sldId="574"/>
            <ac:spMk id="16" creationId="{CF8B3323-A450-3043-AC9B-B297E1D41B9E}"/>
          </ac:spMkLst>
        </pc:spChg>
        <pc:grpChg chg="add">
          <ac:chgData name="Thayer, Andrew J" userId="ae04d6da-4694-4a7f-945d-93a5ba247a30" providerId="ADAL" clId="{87C413CA-43AF-4D47-B169-926FD7C5AC6D}" dt="2021-01-09T16:43:49.556" v="5512"/>
          <ac:grpSpMkLst>
            <pc:docMk/>
            <pc:sldMk cId="3490068797" sldId="574"/>
            <ac:grpSpMk id="11" creationId="{8437C25C-F715-4A5C-B2B3-6A09BC04C0ED}"/>
          </ac:grpSpMkLst>
        </pc:grpChg>
        <pc:picChg chg="add">
          <ac:chgData name="Thayer, Andrew J" userId="ae04d6da-4694-4a7f-945d-93a5ba247a30" providerId="ADAL" clId="{87C413CA-43AF-4D47-B169-926FD7C5AC6D}" dt="2021-01-09T16:43:49.556" v="5512"/>
          <ac:picMkLst>
            <pc:docMk/>
            <pc:sldMk cId="3490068797" sldId="574"/>
            <ac:picMk id="6" creationId="{5278DF8C-3FBB-43CC-91F5-1C2C366FB27F}"/>
          </ac:picMkLst>
        </pc:picChg>
        <pc:picChg chg="add">
          <ac:chgData name="Thayer, Andrew J" userId="ae04d6da-4694-4a7f-945d-93a5ba247a30" providerId="ADAL" clId="{87C413CA-43AF-4D47-B169-926FD7C5AC6D}" dt="2021-01-09T16:43:49.556" v="5512"/>
          <ac:picMkLst>
            <pc:docMk/>
            <pc:sldMk cId="3490068797" sldId="574"/>
            <ac:picMk id="7" creationId="{7E899F21-54C6-45E8-972E-A1B55C69148E}"/>
          </ac:picMkLst>
        </pc:picChg>
      </pc:sldChg>
      <pc:sldChg chg="add del">
        <pc:chgData name="Thayer, Andrew J" userId="ae04d6da-4694-4a7f-945d-93a5ba247a30" providerId="ADAL" clId="{87C413CA-43AF-4D47-B169-926FD7C5AC6D}" dt="2021-01-09T16:08:01.920" v="1885" actId="2696"/>
        <pc:sldMkLst>
          <pc:docMk/>
          <pc:sldMk cId="3538626176" sldId="574"/>
        </pc:sldMkLst>
      </pc:sldChg>
      <pc:sldChg chg="del">
        <pc:chgData name="Thayer, Andrew J" userId="ae04d6da-4694-4a7f-945d-93a5ba247a30" providerId="ADAL" clId="{87C413CA-43AF-4D47-B169-926FD7C5AC6D}" dt="2021-01-09T16:02:44.740" v="1883" actId="2696"/>
        <pc:sldMkLst>
          <pc:docMk/>
          <pc:sldMk cId="1643444245" sldId="575"/>
        </pc:sldMkLst>
      </pc:sldChg>
      <pc:sldChg chg="addSp modSp add">
        <pc:chgData name="Thayer, Andrew J" userId="ae04d6da-4694-4a7f-945d-93a5ba247a30" providerId="ADAL" clId="{87C413CA-43AF-4D47-B169-926FD7C5AC6D}" dt="2021-01-09T16:43:52.358" v="5513"/>
        <pc:sldMkLst>
          <pc:docMk/>
          <pc:sldMk cId="3531361483" sldId="575"/>
        </pc:sldMkLst>
        <pc:spChg chg="mod">
          <ac:chgData name="Thayer, Andrew J" userId="ae04d6da-4694-4a7f-945d-93a5ba247a30" providerId="ADAL" clId="{87C413CA-43AF-4D47-B169-926FD7C5AC6D}" dt="2021-01-09T16:31:50.112" v="3939" actId="20577"/>
          <ac:spMkLst>
            <pc:docMk/>
            <pc:sldMk cId="3531361483" sldId="575"/>
            <ac:spMk id="8" creationId="{7569AFE4-3F3E-AE48-B832-EA971481D459}"/>
          </ac:spMkLst>
        </pc:spChg>
        <pc:spChg chg="mod">
          <ac:chgData name="Thayer, Andrew J" userId="ae04d6da-4694-4a7f-945d-93a5ba247a30" providerId="ADAL" clId="{87C413CA-43AF-4D47-B169-926FD7C5AC6D}" dt="2021-01-09T16:36:11.921" v="4661" actId="313"/>
          <ac:spMkLst>
            <pc:docMk/>
            <pc:sldMk cId="3531361483" sldId="575"/>
            <ac:spMk id="16" creationId="{CF8B3323-A450-3043-AC9B-B297E1D41B9E}"/>
          </ac:spMkLst>
        </pc:spChg>
        <pc:grpChg chg="add">
          <ac:chgData name="Thayer, Andrew J" userId="ae04d6da-4694-4a7f-945d-93a5ba247a30" providerId="ADAL" clId="{87C413CA-43AF-4D47-B169-926FD7C5AC6D}" dt="2021-01-09T16:43:52.358" v="5513"/>
          <ac:grpSpMkLst>
            <pc:docMk/>
            <pc:sldMk cId="3531361483" sldId="575"/>
            <ac:grpSpMk id="11" creationId="{1CC05579-18DD-4ACF-BB27-1BBB75B0E8A6}"/>
          </ac:grpSpMkLst>
        </pc:grpChg>
        <pc:picChg chg="add">
          <ac:chgData name="Thayer, Andrew J" userId="ae04d6da-4694-4a7f-945d-93a5ba247a30" providerId="ADAL" clId="{87C413CA-43AF-4D47-B169-926FD7C5AC6D}" dt="2021-01-09T16:43:52.358" v="5513"/>
          <ac:picMkLst>
            <pc:docMk/>
            <pc:sldMk cId="3531361483" sldId="575"/>
            <ac:picMk id="6" creationId="{1B67987D-3EDC-4417-B840-3790BA28E242}"/>
          </ac:picMkLst>
        </pc:picChg>
        <pc:picChg chg="add">
          <ac:chgData name="Thayer, Andrew J" userId="ae04d6da-4694-4a7f-945d-93a5ba247a30" providerId="ADAL" clId="{87C413CA-43AF-4D47-B169-926FD7C5AC6D}" dt="2021-01-09T16:43:52.358" v="5513"/>
          <ac:picMkLst>
            <pc:docMk/>
            <pc:sldMk cId="3531361483" sldId="575"/>
            <ac:picMk id="7" creationId="{13EF91D2-95FC-438F-B387-AD7E31EE7781}"/>
          </ac:picMkLst>
        </pc:picChg>
        <pc:picChg chg="mod">
          <ac:chgData name="Thayer, Andrew J" userId="ae04d6da-4694-4a7f-945d-93a5ba247a30" providerId="ADAL" clId="{87C413CA-43AF-4D47-B169-926FD7C5AC6D}" dt="2021-01-09T16:35:36.331" v="4604" actId="14100"/>
          <ac:picMkLst>
            <pc:docMk/>
            <pc:sldMk cId="3531361483" sldId="575"/>
            <ac:picMk id="10" creationId="{73AAF22A-3922-42F5-9747-F461D5516DDF}"/>
          </ac:picMkLst>
        </pc:picChg>
      </pc:sldChg>
      <pc:sldChg chg="addSp modSp add modAnim">
        <pc:chgData name="Thayer, Andrew J" userId="ae04d6da-4694-4a7f-945d-93a5ba247a30" providerId="ADAL" clId="{87C413CA-43AF-4D47-B169-926FD7C5AC6D}" dt="2021-01-09T16:43:56.168" v="5514"/>
        <pc:sldMkLst>
          <pc:docMk/>
          <pc:sldMk cId="1050922417" sldId="576"/>
        </pc:sldMkLst>
        <pc:spChg chg="add mod">
          <ac:chgData name="Thayer, Andrew J" userId="ae04d6da-4694-4a7f-945d-93a5ba247a30" providerId="ADAL" clId="{87C413CA-43AF-4D47-B169-926FD7C5AC6D}" dt="2021-01-09T16:43:13.741" v="5505" actId="1076"/>
          <ac:spMkLst>
            <pc:docMk/>
            <pc:sldMk cId="1050922417" sldId="576"/>
            <ac:spMk id="7" creationId="{6DF0E027-A12C-4995-B42E-428AD1AECABF}"/>
          </ac:spMkLst>
        </pc:spChg>
        <pc:spChg chg="mod">
          <ac:chgData name="Thayer, Andrew J" userId="ae04d6da-4694-4a7f-945d-93a5ba247a30" providerId="ADAL" clId="{87C413CA-43AF-4D47-B169-926FD7C5AC6D}" dt="2021-01-09T16:41:59.446" v="5246" actId="1076"/>
          <ac:spMkLst>
            <pc:docMk/>
            <pc:sldMk cId="1050922417" sldId="576"/>
            <ac:spMk id="8" creationId="{7569AFE4-3F3E-AE48-B832-EA971481D459}"/>
          </ac:spMkLst>
        </pc:spChg>
        <pc:spChg chg="mod">
          <ac:chgData name="Thayer, Andrew J" userId="ae04d6da-4694-4a7f-945d-93a5ba247a30" providerId="ADAL" clId="{87C413CA-43AF-4D47-B169-926FD7C5AC6D}" dt="2021-01-09T16:42:02.280" v="5247" actId="1076"/>
          <ac:spMkLst>
            <pc:docMk/>
            <pc:sldMk cId="1050922417" sldId="576"/>
            <ac:spMk id="16" creationId="{CF8B3323-A450-3043-AC9B-B297E1D41B9E}"/>
          </ac:spMkLst>
        </pc:spChg>
        <pc:grpChg chg="add">
          <ac:chgData name="Thayer, Andrew J" userId="ae04d6da-4694-4a7f-945d-93a5ba247a30" providerId="ADAL" clId="{87C413CA-43AF-4D47-B169-926FD7C5AC6D}" dt="2021-01-09T16:43:56.168" v="5514"/>
          <ac:grpSpMkLst>
            <pc:docMk/>
            <pc:sldMk cId="1050922417" sldId="576"/>
            <ac:grpSpMk id="13" creationId="{F40F6BE9-D27C-4F63-9922-D1C75D8D3D5C}"/>
          </ac:grpSpMkLst>
        </pc:grpChg>
        <pc:picChg chg="add mod">
          <ac:chgData name="Thayer, Andrew J" userId="ae04d6da-4694-4a7f-945d-93a5ba247a30" providerId="ADAL" clId="{87C413CA-43AF-4D47-B169-926FD7C5AC6D}" dt="2021-01-09T16:42:05.068" v="5248" actId="1076"/>
          <ac:picMkLst>
            <pc:docMk/>
            <pc:sldMk cId="1050922417" sldId="576"/>
            <ac:picMk id="2" creationId="{1C9D277E-9F31-4A35-B4D8-64D5FED02B84}"/>
          </ac:picMkLst>
        </pc:picChg>
        <pc:picChg chg="add">
          <ac:chgData name="Thayer, Andrew J" userId="ae04d6da-4694-4a7f-945d-93a5ba247a30" providerId="ADAL" clId="{87C413CA-43AF-4D47-B169-926FD7C5AC6D}" dt="2021-01-09T16:43:56.168" v="5514"/>
          <ac:picMkLst>
            <pc:docMk/>
            <pc:sldMk cId="1050922417" sldId="576"/>
            <ac:picMk id="11" creationId="{8E024D9B-BE8C-4DBC-8329-851A9DC30A3D}"/>
          </ac:picMkLst>
        </pc:picChg>
        <pc:picChg chg="add">
          <ac:chgData name="Thayer, Andrew J" userId="ae04d6da-4694-4a7f-945d-93a5ba247a30" providerId="ADAL" clId="{87C413CA-43AF-4D47-B169-926FD7C5AC6D}" dt="2021-01-09T16:43:56.168" v="5514"/>
          <ac:picMkLst>
            <pc:docMk/>
            <pc:sldMk cId="1050922417" sldId="576"/>
            <ac:picMk id="12" creationId="{DF1C0BDA-0256-4523-B641-214CDF02F4A2}"/>
          </ac:picMkLst>
        </pc:picChg>
      </pc:sldChg>
    </pc:docChg>
  </pc:docChgLst>
  <pc:docChgLst>
    <pc:chgData name="Fiat, Aria" userId="S::aria.fiat_cchmc.org#ext#@univnebrmedcntr.onmicrosoft.com::201eae80-e4b2-447f-a1b8-ec79be8fff65" providerId="AD" clId="Web-{A6B9B51A-DDBA-0D04-05FD-4FC05C2DB8F7}"/>
    <pc:docChg chg="addSld delSld modSld sldOrd addMainMaster">
      <pc:chgData name="Fiat, Aria" userId="S::aria.fiat_cchmc.org#ext#@univnebrmedcntr.onmicrosoft.com::201eae80-e4b2-447f-a1b8-ec79be8fff65" providerId="AD" clId="Web-{A6B9B51A-DDBA-0D04-05FD-4FC05C2DB8F7}" dt="2020-12-14T12:37:29.284" v="105"/>
      <pc:docMkLst>
        <pc:docMk/>
      </pc:docMkLst>
      <pc:sldChg chg="del">
        <pc:chgData name="Fiat, Aria" userId="S::aria.fiat_cchmc.org#ext#@univnebrmedcntr.onmicrosoft.com::201eae80-e4b2-447f-a1b8-ec79be8fff65" providerId="AD" clId="Web-{A6B9B51A-DDBA-0D04-05FD-4FC05C2DB8F7}" dt="2020-12-14T00:50:17.431" v="36"/>
        <pc:sldMkLst>
          <pc:docMk/>
          <pc:sldMk cId="2490059903" sldId="303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415" v="32"/>
        <pc:sldMkLst>
          <pc:docMk/>
          <pc:sldMk cId="3580868866" sldId="305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415" v="33"/>
        <pc:sldMkLst>
          <pc:docMk/>
          <pc:sldMk cId="412500758" sldId="314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37" v="11"/>
        <pc:sldMkLst>
          <pc:docMk/>
          <pc:sldMk cId="2521730239" sldId="317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37" v="12"/>
        <pc:sldMkLst>
          <pc:docMk/>
          <pc:sldMk cId="519293596" sldId="318"/>
        </pc:sldMkLst>
      </pc:sldChg>
      <pc:sldChg chg="modSp">
        <pc:chgData name="Fiat, Aria" userId="S::aria.fiat_cchmc.org#ext#@univnebrmedcntr.onmicrosoft.com::201eae80-e4b2-447f-a1b8-ec79be8fff65" providerId="AD" clId="Web-{A6B9B51A-DDBA-0D04-05FD-4FC05C2DB8F7}" dt="2020-12-14T11:54:54.996" v="55" actId="20577"/>
        <pc:sldMkLst>
          <pc:docMk/>
          <pc:sldMk cId="2454243716" sldId="319"/>
        </pc:sldMkLst>
        <pc:spChg chg="mod">
          <ac:chgData name="Fiat, Aria" userId="S::aria.fiat_cchmc.org#ext#@univnebrmedcntr.onmicrosoft.com::201eae80-e4b2-447f-a1b8-ec79be8fff65" providerId="AD" clId="Web-{A6B9B51A-DDBA-0D04-05FD-4FC05C2DB8F7}" dt="2020-12-14T11:54:54.996" v="55" actId="20577"/>
          <ac:spMkLst>
            <pc:docMk/>
            <pc:sldMk cId="2454243716" sldId="319"/>
            <ac:spMk id="5" creationId="{B5956B6C-2A30-194B-B5BE-8B7B308ECF94}"/>
          </ac:spMkLst>
        </pc:spChg>
      </pc:sldChg>
      <pc:sldChg chg="ord">
        <pc:chgData name="Fiat, Aria" userId="S::aria.fiat_cchmc.org#ext#@univnebrmedcntr.onmicrosoft.com::201eae80-e4b2-447f-a1b8-ec79be8fff65" providerId="AD" clId="Web-{A6B9B51A-DDBA-0D04-05FD-4FC05C2DB8F7}" dt="2020-12-14T11:54:36.184" v="48"/>
        <pc:sldMkLst>
          <pc:docMk/>
          <pc:sldMk cId="1332470200" sldId="320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86" v="98"/>
        <pc:sldMkLst>
          <pc:docMk/>
          <pc:sldMk cId="3796680949" sldId="331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37" v="10"/>
        <pc:sldMkLst>
          <pc:docMk/>
          <pc:sldMk cId="3662630784" sldId="334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290" v="0"/>
        <pc:sldMkLst>
          <pc:docMk/>
          <pc:sldMk cId="3550933157" sldId="340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22" v="9"/>
        <pc:sldMkLst>
          <pc:docMk/>
          <pc:sldMk cId="2702370511" sldId="362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39" v="77"/>
        <pc:sldMkLst>
          <pc:docMk/>
          <pc:sldMk cId="951640500" sldId="376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08" v="59"/>
        <pc:sldMkLst>
          <pc:docMk/>
          <pc:sldMk cId="2537956876" sldId="380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22" v="8"/>
        <pc:sldMkLst>
          <pc:docMk/>
          <pc:sldMk cId="1423754056" sldId="382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84" v="24"/>
        <pc:sldMkLst>
          <pc:docMk/>
          <pc:sldMk cId="2621018247" sldId="383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06" v="5"/>
        <pc:sldMkLst>
          <pc:docMk/>
          <pc:sldMk cId="1387526095" sldId="386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415" v="35"/>
        <pc:sldMkLst>
          <pc:docMk/>
          <pc:sldMk cId="2589728581" sldId="389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24" v="67"/>
        <pc:sldMkLst>
          <pc:docMk/>
          <pc:sldMk cId="4220285787" sldId="393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86" v="100"/>
        <pc:sldMkLst>
          <pc:docMk/>
          <pc:sldMk cId="1798194256" sldId="407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86" v="99"/>
        <pc:sldMkLst>
          <pc:docMk/>
          <pc:sldMk cId="1305667080" sldId="415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06" v="4"/>
        <pc:sldMkLst>
          <pc:docMk/>
          <pc:sldMk cId="227542980" sldId="425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22" v="6"/>
        <pc:sldMkLst>
          <pc:docMk/>
          <pc:sldMk cId="515964795" sldId="427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24" v="68"/>
        <pc:sldMkLst>
          <pc:docMk/>
          <pc:sldMk cId="3841758334" sldId="433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415" v="30"/>
        <pc:sldMkLst>
          <pc:docMk/>
          <pc:sldMk cId="98276627" sldId="441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415" v="31"/>
        <pc:sldMkLst>
          <pc:docMk/>
          <pc:sldMk cId="765027921" sldId="442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400" v="28"/>
        <pc:sldMkLst>
          <pc:docMk/>
          <pc:sldMk cId="726936012" sldId="443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400" v="27"/>
        <pc:sldMkLst>
          <pc:docMk/>
          <pc:sldMk cId="1540533492" sldId="444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400" v="26"/>
        <pc:sldMkLst>
          <pc:docMk/>
          <pc:sldMk cId="1675107203" sldId="445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84" v="25"/>
        <pc:sldMkLst>
          <pc:docMk/>
          <pc:sldMk cId="1957508098" sldId="446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53" v="18"/>
        <pc:sldMkLst>
          <pc:docMk/>
          <pc:sldMk cId="1861743277" sldId="448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53" v="17"/>
        <pc:sldMkLst>
          <pc:docMk/>
          <pc:sldMk cId="1604148949" sldId="449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53" v="16"/>
        <pc:sldMkLst>
          <pc:docMk/>
          <pc:sldMk cId="1296317313" sldId="450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37" v="14"/>
        <pc:sldMkLst>
          <pc:docMk/>
          <pc:sldMk cId="1409986819" sldId="453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86" v="97"/>
        <pc:sldMkLst>
          <pc:docMk/>
          <pc:sldMk cId="4160433791" sldId="454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55" v="80"/>
        <pc:sldMkLst>
          <pc:docMk/>
          <pc:sldMk cId="94868578" sldId="455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415" v="34"/>
        <pc:sldMkLst>
          <pc:docMk/>
          <pc:sldMk cId="2215597358" sldId="456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08" v="62"/>
        <pc:sldMkLst>
          <pc:docMk/>
          <pc:sldMk cId="1697073491" sldId="457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22" v="7"/>
        <pc:sldMkLst>
          <pc:docMk/>
          <pc:sldMk cId="597595530" sldId="466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06" v="1"/>
        <pc:sldMkLst>
          <pc:docMk/>
          <pc:sldMk cId="380707867" sldId="468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86" v="96"/>
        <pc:sldMkLst>
          <pc:docMk/>
          <pc:sldMk cId="1995438259" sldId="469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86" v="95"/>
        <pc:sldMkLst>
          <pc:docMk/>
          <pc:sldMk cId="1961085458" sldId="470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86" v="94"/>
        <pc:sldMkLst>
          <pc:docMk/>
          <pc:sldMk cId="22826518" sldId="472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70" v="93"/>
        <pc:sldMkLst>
          <pc:docMk/>
          <pc:sldMk cId="3727643476" sldId="473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70" v="92"/>
        <pc:sldMkLst>
          <pc:docMk/>
          <pc:sldMk cId="3994490461" sldId="474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70" v="91"/>
        <pc:sldMkLst>
          <pc:docMk/>
          <pc:sldMk cId="350531563" sldId="475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70" v="90"/>
        <pc:sldMkLst>
          <pc:docMk/>
          <pc:sldMk cId="1163080272" sldId="476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70" v="89"/>
        <pc:sldMkLst>
          <pc:docMk/>
          <pc:sldMk cId="1150688108" sldId="477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70" v="88"/>
        <pc:sldMkLst>
          <pc:docMk/>
          <pc:sldMk cId="3709961544" sldId="478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55" v="85"/>
        <pc:sldMkLst>
          <pc:docMk/>
          <pc:sldMk cId="4163247799" sldId="479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55" v="84"/>
        <pc:sldMkLst>
          <pc:docMk/>
          <pc:sldMk cId="109760237" sldId="480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55" v="83"/>
        <pc:sldMkLst>
          <pc:docMk/>
          <pc:sldMk cId="3159203628" sldId="481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55" v="82"/>
        <pc:sldMkLst>
          <pc:docMk/>
          <pc:sldMk cId="2504914104" sldId="482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55" v="81"/>
        <pc:sldMkLst>
          <pc:docMk/>
          <pc:sldMk cId="3058644628" sldId="483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55" v="87"/>
        <pc:sldMkLst>
          <pc:docMk/>
          <pc:sldMk cId="3901971234" sldId="484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55" v="86"/>
        <pc:sldMkLst>
          <pc:docMk/>
          <pc:sldMk cId="3014438631" sldId="485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55" v="79"/>
        <pc:sldMkLst>
          <pc:docMk/>
          <pc:sldMk cId="167845016" sldId="486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39" v="78"/>
        <pc:sldMkLst>
          <pc:docMk/>
          <pc:sldMk cId="1571145072" sldId="487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06" v="3"/>
        <pc:sldMkLst>
          <pc:docMk/>
          <pc:sldMk cId="700978762" sldId="488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39" v="76"/>
        <pc:sldMkLst>
          <pc:docMk/>
          <pc:sldMk cId="2943046101" sldId="491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39" v="75"/>
        <pc:sldMkLst>
          <pc:docMk/>
          <pc:sldMk cId="2648615840" sldId="492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39" v="74"/>
        <pc:sldMkLst>
          <pc:docMk/>
          <pc:sldMk cId="1901673016" sldId="493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39" v="73"/>
        <pc:sldMkLst>
          <pc:docMk/>
          <pc:sldMk cId="2119607242" sldId="494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39" v="72"/>
        <pc:sldMkLst>
          <pc:docMk/>
          <pc:sldMk cId="722694304" sldId="495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24" v="71"/>
        <pc:sldMkLst>
          <pc:docMk/>
          <pc:sldMk cId="2587031680" sldId="496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24" v="70"/>
        <pc:sldMkLst>
          <pc:docMk/>
          <pc:sldMk cId="191319136" sldId="497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24" v="69"/>
        <pc:sldMkLst>
          <pc:docMk/>
          <pc:sldMk cId="3643192565" sldId="498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08" v="58"/>
        <pc:sldMkLst>
          <pc:docMk/>
          <pc:sldMk cId="119885923" sldId="507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08" v="61"/>
        <pc:sldMkLst>
          <pc:docMk/>
          <pc:sldMk cId="4160729975" sldId="513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08" v="60"/>
        <pc:sldMkLst>
          <pc:docMk/>
          <pc:sldMk cId="2123647363" sldId="515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08" v="57"/>
        <pc:sldMkLst>
          <pc:docMk/>
          <pc:sldMk cId="3959347162" sldId="516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292" v="56"/>
        <pc:sldMkLst>
          <pc:docMk/>
          <pc:sldMk cId="56265151" sldId="517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400" v="29"/>
        <pc:sldMkLst>
          <pc:docMk/>
          <pc:sldMk cId="1772477475" sldId="520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84" v="23"/>
        <pc:sldMkLst>
          <pc:docMk/>
          <pc:sldMk cId="107894937" sldId="522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69" v="21"/>
        <pc:sldMkLst>
          <pc:docMk/>
          <pc:sldMk cId="1066571514" sldId="526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84" v="22"/>
        <pc:sldMkLst>
          <pc:docMk/>
          <pc:sldMk cId="748464946" sldId="527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53" v="19"/>
        <pc:sldMkLst>
          <pc:docMk/>
          <pc:sldMk cId="769841127" sldId="528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69" v="20"/>
        <pc:sldMkLst>
          <pc:docMk/>
          <pc:sldMk cId="81208575" sldId="529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37" v="13"/>
        <pc:sldMkLst>
          <pc:docMk/>
          <pc:sldMk cId="3714534628" sldId="531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37" v="15"/>
        <pc:sldMkLst>
          <pc:docMk/>
          <pc:sldMk cId="280306526" sldId="532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00:50:17.306" v="2"/>
        <pc:sldMkLst>
          <pc:docMk/>
          <pc:sldMk cId="1707556826" sldId="538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24" v="66"/>
        <pc:sldMkLst>
          <pc:docMk/>
          <pc:sldMk cId="1072868687" sldId="539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24" v="65"/>
        <pc:sldMkLst>
          <pc:docMk/>
          <pc:sldMk cId="703026975" sldId="540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24" v="64"/>
        <pc:sldMkLst>
          <pc:docMk/>
          <pc:sldMk cId="2827128094" sldId="541"/>
        </pc:sldMkLst>
      </pc:sldChg>
      <pc:sldChg chg="del">
        <pc:chgData name="Fiat, Aria" userId="S::aria.fiat_cchmc.org#ext#@univnebrmedcntr.onmicrosoft.com::201eae80-e4b2-447f-a1b8-ec79be8fff65" providerId="AD" clId="Web-{A6B9B51A-DDBA-0D04-05FD-4FC05C2DB8F7}" dt="2020-12-14T11:56:12.308" v="63"/>
        <pc:sldMkLst>
          <pc:docMk/>
          <pc:sldMk cId="2968167916" sldId="542"/>
        </pc:sldMkLst>
      </pc:sldChg>
      <pc:sldChg chg="add">
        <pc:chgData name="Fiat, Aria" userId="S::aria.fiat_cchmc.org#ext#@univnebrmedcntr.onmicrosoft.com::201eae80-e4b2-447f-a1b8-ec79be8fff65" providerId="AD" clId="Web-{A6B9B51A-DDBA-0D04-05FD-4FC05C2DB8F7}" dt="2020-12-14T11:53:57.184" v="37"/>
        <pc:sldMkLst>
          <pc:docMk/>
          <pc:sldMk cId="1967217717" sldId="543"/>
        </pc:sldMkLst>
      </pc:sldChg>
      <pc:sldChg chg="add">
        <pc:chgData name="Fiat, Aria" userId="S::aria.fiat_cchmc.org#ext#@univnebrmedcntr.onmicrosoft.com::201eae80-e4b2-447f-a1b8-ec79be8fff65" providerId="AD" clId="Web-{A6B9B51A-DDBA-0D04-05FD-4FC05C2DB8F7}" dt="2020-12-14T11:53:57.731" v="38"/>
        <pc:sldMkLst>
          <pc:docMk/>
          <pc:sldMk cId="1671149989" sldId="544"/>
        </pc:sldMkLst>
      </pc:sldChg>
      <pc:sldChg chg="add">
        <pc:chgData name="Fiat, Aria" userId="S::aria.fiat_cchmc.org#ext#@univnebrmedcntr.onmicrosoft.com::201eae80-e4b2-447f-a1b8-ec79be8fff65" providerId="AD" clId="Web-{A6B9B51A-DDBA-0D04-05FD-4FC05C2DB8F7}" dt="2020-12-14T11:53:58.168" v="39"/>
        <pc:sldMkLst>
          <pc:docMk/>
          <pc:sldMk cId="3318210180" sldId="545"/>
        </pc:sldMkLst>
      </pc:sldChg>
      <pc:sldChg chg="add">
        <pc:chgData name="Fiat, Aria" userId="S::aria.fiat_cchmc.org#ext#@univnebrmedcntr.onmicrosoft.com::201eae80-e4b2-447f-a1b8-ec79be8fff65" providerId="AD" clId="Web-{A6B9B51A-DDBA-0D04-05FD-4FC05C2DB8F7}" dt="2020-12-14T11:53:58.481" v="40"/>
        <pc:sldMkLst>
          <pc:docMk/>
          <pc:sldMk cId="2252386296" sldId="546"/>
        </pc:sldMkLst>
      </pc:sldChg>
      <pc:sldChg chg="add">
        <pc:chgData name="Fiat, Aria" userId="S::aria.fiat_cchmc.org#ext#@univnebrmedcntr.onmicrosoft.com::201eae80-e4b2-447f-a1b8-ec79be8fff65" providerId="AD" clId="Web-{A6B9B51A-DDBA-0D04-05FD-4FC05C2DB8F7}" dt="2020-12-14T11:54:00.965" v="41"/>
        <pc:sldMkLst>
          <pc:docMk/>
          <pc:sldMk cId="2667381573" sldId="547"/>
        </pc:sldMkLst>
      </pc:sldChg>
      <pc:sldChg chg="add modNotes">
        <pc:chgData name="Fiat, Aria" userId="S::aria.fiat_cchmc.org#ext#@univnebrmedcntr.onmicrosoft.com::201eae80-e4b2-447f-a1b8-ec79be8fff65" providerId="AD" clId="Web-{A6B9B51A-DDBA-0D04-05FD-4FC05C2DB8F7}" dt="2020-12-14T12:36:51.284" v="103"/>
        <pc:sldMkLst>
          <pc:docMk/>
          <pc:sldMk cId="2270387287" sldId="548"/>
        </pc:sldMkLst>
      </pc:sldChg>
      <pc:sldChg chg="add modNotes">
        <pc:chgData name="Fiat, Aria" userId="S::aria.fiat_cchmc.org#ext#@univnebrmedcntr.onmicrosoft.com::201eae80-e4b2-447f-a1b8-ec79be8fff65" providerId="AD" clId="Web-{A6B9B51A-DDBA-0D04-05FD-4FC05C2DB8F7}" dt="2020-12-14T12:37:29.284" v="105"/>
        <pc:sldMkLst>
          <pc:docMk/>
          <pc:sldMk cId="26135145" sldId="549"/>
        </pc:sldMkLst>
      </pc:sldChg>
      <pc:sldChg chg="add">
        <pc:chgData name="Fiat, Aria" userId="S::aria.fiat_cchmc.org#ext#@univnebrmedcntr.onmicrosoft.com::201eae80-e4b2-447f-a1b8-ec79be8fff65" providerId="AD" clId="Web-{A6B9B51A-DDBA-0D04-05FD-4FC05C2DB8F7}" dt="2020-12-14T11:54:05.778" v="44"/>
        <pc:sldMkLst>
          <pc:docMk/>
          <pc:sldMk cId="2842265535" sldId="550"/>
        </pc:sldMkLst>
      </pc:sldChg>
      <pc:sldChg chg="add">
        <pc:chgData name="Fiat, Aria" userId="S::aria.fiat_cchmc.org#ext#@univnebrmedcntr.onmicrosoft.com::201eae80-e4b2-447f-a1b8-ec79be8fff65" providerId="AD" clId="Web-{A6B9B51A-DDBA-0D04-05FD-4FC05C2DB8F7}" dt="2020-12-14T11:54:06.012" v="45"/>
        <pc:sldMkLst>
          <pc:docMk/>
          <pc:sldMk cId="1390446841" sldId="551"/>
        </pc:sldMkLst>
      </pc:sldChg>
      <pc:sldChg chg="add">
        <pc:chgData name="Fiat, Aria" userId="S::aria.fiat_cchmc.org#ext#@univnebrmedcntr.onmicrosoft.com::201eae80-e4b2-447f-a1b8-ec79be8fff65" providerId="AD" clId="Web-{A6B9B51A-DDBA-0D04-05FD-4FC05C2DB8F7}" dt="2020-12-14T11:54:06.278" v="46"/>
        <pc:sldMkLst>
          <pc:docMk/>
          <pc:sldMk cId="1989906486" sldId="552"/>
        </pc:sldMkLst>
      </pc:sldChg>
      <pc:sldMasterChg chg="add addSldLayout">
        <pc:chgData name="Fiat, Aria" userId="S::aria.fiat_cchmc.org#ext#@univnebrmedcntr.onmicrosoft.com::201eae80-e4b2-447f-a1b8-ec79be8fff65" providerId="AD" clId="Web-{A6B9B51A-DDBA-0D04-05FD-4FC05C2DB8F7}" dt="2020-12-14T11:53:57.184" v="37"/>
        <pc:sldMasterMkLst>
          <pc:docMk/>
          <pc:sldMasterMk cId="2256480700" sldId="2147483718"/>
        </pc:sldMasterMkLst>
        <pc:sldLayoutChg chg="add">
          <pc:chgData name="Fiat, Aria" userId="S::aria.fiat_cchmc.org#ext#@univnebrmedcntr.onmicrosoft.com::201eae80-e4b2-447f-a1b8-ec79be8fff65" providerId="AD" clId="Web-{A6B9B51A-DDBA-0D04-05FD-4FC05C2DB8F7}" dt="2020-12-14T11:53:57.184" v="37"/>
          <pc:sldLayoutMkLst>
            <pc:docMk/>
            <pc:sldMasterMk cId="2256480700" sldId="2147483718"/>
            <pc:sldLayoutMk cId="3441561186" sldId="2147483719"/>
          </pc:sldLayoutMkLst>
        </pc:sldLayoutChg>
        <pc:sldLayoutChg chg="add">
          <pc:chgData name="Fiat, Aria" userId="S::aria.fiat_cchmc.org#ext#@univnebrmedcntr.onmicrosoft.com::201eae80-e4b2-447f-a1b8-ec79be8fff65" providerId="AD" clId="Web-{A6B9B51A-DDBA-0D04-05FD-4FC05C2DB8F7}" dt="2020-12-14T11:53:57.184" v="37"/>
          <pc:sldLayoutMkLst>
            <pc:docMk/>
            <pc:sldMasterMk cId="2256480700" sldId="2147483718"/>
            <pc:sldLayoutMk cId="1432860496" sldId="2147483720"/>
          </pc:sldLayoutMkLst>
        </pc:sldLayoutChg>
        <pc:sldLayoutChg chg="add">
          <pc:chgData name="Fiat, Aria" userId="S::aria.fiat_cchmc.org#ext#@univnebrmedcntr.onmicrosoft.com::201eae80-e4b2-447f-a1b8-ec79be8fff65" providerId="AD" clId="Web-{A6B9B51A-DDBA-0D04-05FD-4FC05C2DB8F7}" dt="2020-12-14T11:53:57.184" v="37"/>
          <pc:sldLayoutMkLst>
            <pc:docMk/>
            <pc:sldMasterMk cId="2256480700" sldId="2147483718"/>
            <pc:sldLayoutMk cId="1572813492" sldId="2147483721"/>
          </pc:sldLayoutMkLst>
        </pc:sldLayoutChg>
        <pc:sldLayoutChg chg="add">
          <pc:chgData name="Fiat, Aria" userId="S::aria.fiat_cchmc.org#ext#@univnebrmedcntr.onmicrosoft.com::201eae80-e4b2-447f-a1b8-ec79be8fff65" providerId="AD" clId="Web-{A6B9B51A-DDBA-0D04-05FD-4FC05C2DB8F7}" dt="2020-12-14T11:53:57.184" v="37"/>
          <pc:sldLayoutMkLst>
            <pc:docMk/>
            <pc:sldMasterMk cId="2256480700" sldId="2147483718"/>
            <pc:sldLayoutMk cId="3691609336" sldId="2147483722"/>
          </pc:sldLayoutMkLst>
        </pc:sldLayoutChg>
        <pc:sldLayoutChg chg="add">
          <pc:chgData name="Fiat, Aria" userId="S::aria.fiat_cchmc.org#ext#@univnebrmedcntr.onmicrosoft.com::201eae80-e4b2-447f-a1b8-ec79be8fff65" providerId="AD" clId="Web-{A6B9B51A-DDBA-0D04-05FD-4FC05C2DB8F7}" dt="2020-12-14T11:53:57.184" v="37"/>
          <pc:sldLayoutMkLst>
            <pc:docMk/>
            <pc:sldMasterMk cId="2256480700" sldId="2147483718"/>
            <pc:sldLayoutMk cId="649850789" sldId="2147483723"/>
          </pc:sldLayoutMkLst>
        </pc:sldLayoutChg>
        <pc:sldLayoutChg chg="add">
          <pc:chgData name="Fiat, Aria" userId="S::aria.fiat_cchmc.org#ext#@univnebrmedcntr.onmicrosoft.com::201eae80-e4b2-447f-a1b8-ec79be8fff65" providerId="AD" clId="Web-{A6B9B51A-DDBA-0D04-05FD-4FC05C2DB8F7}" dt="2020-12-14T11:53:57.184" v="37"/>
          <pc:sldLayoutMkLst>
            <pc:docMk/>
            <pc:sldMasterMk cId="2256480700" sldId="2147483718"/>
            <pc:sldLayoutMk cId="3105873741" sldId="2147483724"/>
          </pc:sldLayoutMkLst>
        </pc:sldLayoutChg>
        <pc:sldLayoutChg chg="add">
          <pc:chgData name="Fiat, Aria" userId="S::aria.fiat_cchmc.org#ext#@univnebrmedcntr.onmicrosoft.com::201eae80-e4b2-447f-a1b8-ec79be8fff65" providerId="AD" clId="Web-{A6B9B51A-DDBA-0D04-05FD-4FC05C2DB8F7}" dt="2020-12-14T11:53:57.184" v="37"/>
          <pc:sldLayoutMkLst>
            <pc:docMk/>
            <pc:sldMasterMk cId="2256480700" sldId="2147483718"/>
            <pc:sldLayoutMk cId="3885061815" sldId="2147483725"/>
          </pc:sldLayoutMkLst>
        </pc:sldLayoutChg>
        <pc:sldLayoutChg chg="add">
          <pc:chgData name="Fiat, Aria" userId="S::aria.fiat_cchmc.org#ext#@univnebrmedcntr.onmicrosoft.com::201eae80-e4b2-447f-a1b8-ec79be8fff65" providerId="AD" clId="Web-{A6B9B51A-DDBA-0D04-05FD-4FC05C2DB8F7}" dt="2020-12-14T11:53:57.184" v="37"/>
          <pc:sldLayoutMkLst>
            <pc:docMk/>
            <pc:sldMasterMk cId="2256480700" sldId="2147483718"/>
            <pc:sldLayoutMk cId="375295588" sldId="2147483726"/>
          </pc:sldLayoutMkLst>
        </pc:sldLayoutChg>
        <pc:sldLayoutChg chg="add">
          <pc:chgData name="Fiat, Aria" userId="S::aria.fiat_cchmc.org#ext#@univnebrmedcntr.onmicrosoft.com::201eae80-e4b2-447f-a1b8-ec79be8fff65" providerId="AD" clId="Web-{A6B9B51A-DDBA-0D04-05FD-4FC05C2DB8F7}" dt="2020-12-14T11:53:57.184" v="37"/>
          <pc:sldLayoutMkLst>
            <pc:docMk/>
            <pc:sldMasterMk cId="2256480700" sldId="2147483718"/>
            <pc:sldLayoutMk cId="3845343822" sldId="2147483727"/>
          </pc:sldLayoutMkLst>
        </pc:sldLayoutChg>
        <pc:sldLayoutChg chg="add">
          <pc:chgData name="Fiat, Aria" userId="S::aria.fiat_cchmc.org#ext#@univnebrmedcntr.onmicrosoft.com::201eae80-e4b2-447f-a1b8-ec79be8fff65" providerId="AD" clId="Web-{A6B9B51A-DDBA-0D04-05FD-4FC05C2DB8F7}" dt="2020-12-14T11:53:57.184" v="37"/>
          <pc:sldLayoutMkLst>
            <pc:docMk/>
            <pc:sldMasterMk cId="2256480700" sldId="2147483718"/>
            <pc:sldLayoutMk cId="1982442333" sldId="2147483728"/>
          </pc:sldLayoutMkLst>
        </pc:sldLayoutChg>
        <pc:sldLayoutChg chg="add">
          <pc:chgData name="Fiat, Aria" userId="S::aria.fiat_cchmc.org#ext#@univnebrmedcntr.onmicrosoft.com::201eae80-e4b2-447f-a1b8-ec79be8fff65" providerId="AD" clId="Web-{A6B9B51A-DDBA-0D04-05FD-4FC05C2DB8F7}" dt="2020-12-14T11:53:57.184" v="37"/>
          <pc:sldLayoutMkLst>
            <pc:docMk/>
            <pc:sldMasterMk cId="2256480700" sldId="2147483718"/>
            <pc:sldLayoutMk cId="1787184166" sldId="2147483729"/>
          </pc:sldLayoutMkLst>
        </pc:sldLayoutChg>
        <pc:sldLayoutChg chg="add">
          <pc:chgData name="Fiat, Aria" userId="S::aria.fiat_cchmc.org#ext#@univnebrmedcntr.onmicrosoft.com::201eae80-e4b2-447f-a1b8-ec79be8fff65" providerId="AD" clId="Web-{A6B9B51A-DDBA-0D04-05FD-4FC05C2DB8F7}" dt="2020-12-14T11:53:57.184" v="37"/>
          <pc:sldLayoutMkLst>
            <pc:docMk/>
            <pc:sldMasterMk cId="2256480700" sldId="2147483718"/>
            <pc:sldLayoutMk cId="374289154" sldId="214748373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707337-FD7F-1C45-8FB7-BF0C1672DE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4ABC2-2124-9B40-BB73-E814F80254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CDACF-0BD2-7C48-AC65-381A494FC1E5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A39FEF-1F6F-E84C-ABFF-38289AB3096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B923B7-F5F4-CA4B-B93E-F9CC29518D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2E493-BE25-5A47-B775-0ABED786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35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EB75C-647D-4347-8A44-8073A7400FA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C2D63-9E7C-4D4B-B02D-6797D434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BC2D63-9E7C-4D4B-B02D-6797D43422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28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BC2D63-9E7C-4D4B-B02D-6797D43422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50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BC2D63-9E7C-4D4B-B02D-6797D43422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98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BC2D63-9E7C-4D4B-B02D-6797D43422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15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BC2D63-9E7C-4D4B-B02D-6797D43422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19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BC2D63-9E7C-4D4B-B02D-6797D43422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31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BC2D63-9E7C-4D4B-B02D-6797D43422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58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BC2D63-9E7C-4D4B-B02D-6797D43422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9E27B-3A1C-B649-93F9-AB9ED1263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2C44BC-70BB-5C41-A6BB-CB282D440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6323D-DD11-D340-BAA8-287AA751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52BE0-CE85-7442-91C7-2C40C5BE9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Adult Resilience Curriculum</a:t>
            </a:r>
          </a:p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20FE4-EC1B-EB42-97C7-F37E14D63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6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ECAC4-40E1-4E4A-B3E3-9A129F25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348C1A-3F5D-8E43-B51A-052AE6247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48EEE-15ED-4F47-AF31-5D96D7BFA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82A01-9BDD-364A-95FB-98AB698D3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Adult Resilience Curriculum</a:t>
            </a:r>
          </a:p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5793E-A73E-1A4E-B8E2-D6C13FDD8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4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627709-9A75-D54D-9164-7668D1710F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E909BE-2AD0-EC41-AD7A-45C1AC30F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5ABCC-134C-CE49-9B49-41600E87D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35EB2-D4D5-8547-8193-D37C06B45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Adult Resilience Curriculum</a:t>
            </a:r>
          </a:p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A335E-9F3B-0945-A240-D3AB1C0F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84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5"/>
          <p:cNvSpPr txBox="1">
            <a:spLocks noGrp="1"/>
          </p:cNvSpPr>
          <p:nvPr>
            <p:ph type="title"/>
          </p:nvPr>
        </p:nvSpPr>
        <p:spPr>
          <a:xfrm>
            <a:off x="337503" y="266332"/>
            <a:ext cx="12192000" cy="940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D4C5D"/>
              </a:buClr>
              <a:buSzPts val="4400"/>
              <a:buFont typeface="Calibri"/>
              <a:buNone/>
              <a:defRPr>
                <a:solidFill>
                  <a:srgbClr val="6D4C5D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5"/>
          <p:cNvSpPr txBox="1">
            <a:spLocks noGrp="1"/>
          </p:cNvSpPr>
          <p:nvPr>
            <p:ph type="body" idx="1"/>
          </p:nvPr>
        </p:nvSpPr>
        <p:spPr>
          <a:xfrm>
            <a:off x="838200" y="1335279"/>
            <a:ext cx="10515600" cy="3948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4" name="Google Shape;24;p85" descr="MHTTC Stacked Color Bars" title="MHTTC Stacked Color Bars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75597" y="5540998"/>
            <a:ext cx="3316403" cy="1658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85" descr="Mid-America Mental Health Technology Transfer Center Network Logo"/>
          <p:cNvPicPr preferRelativeResize="0"/>
          <p:nvPr/>
        </p:nvPicPr>
        <p:blipFill rotWithShape="1">
          <a:blip r:embed="rId3">
            <a:alphaModFix/>
          </a:blip>
          <a:srcRect l="-911" r="-1215"/>
          <a:stretch/>
        </p:blipFill>
        <p:spPr>
          <a:xfrm>
            <a:off x="838200" y="6056559"/>
            <a:ext cx="6149259" cy="6882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28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7CC1A-ADE3-1D42-AD68-478A9CA1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E68D9-F213-C64E-939F-0410DA5A1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3B0EC-B1E6-2346-AE21-34601D163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015DF-BA5A-FE4E-BEF8-AA3FBBB6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Adult Resilience Curriculum</a:t>
            </a:r>
          </a:p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65604-847B-2B4A-8BB4-FFF079C19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6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F03B0-2E6E-4649-A9A2-B359AB9EE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0E114-5B3D-D24F-B7CB-FCBD4C121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BEB3C-2319-B349-BD7D-1C3BE93CF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DCCBB-049B-FD46-BCA6-A46BE8890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Adult Resilience Curriculum</a:t>
            </a:r>
          </a:p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6CA06-9840-BB4C-8A50-3078D3871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1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8F62A-01D7-C446-9458-266442CC9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F1281-E77B-D647-84AA-5388551904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29F1CB-C843-9C4A-BA05-BCDB4A1EF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F8E58-FC07-C246-8724-52624B5F6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836AA1-A1C1-2248-8508-4773C58B3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Adult Resilience Curriculum</a:t>
            </a:r>
          </a:p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829BF-A1CD-6640-8A5C-77628EF5B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0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C4B62-5574-5240-96FA-3DBB5BBEE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991EE-588C-A141-A04A-D700668AE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DBD99B-D050-8E4D-A05B-3EF8C1BCF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2C133B-9069-2F46-AFB1-AFA660AB7D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1BA0D9-E6D5-BE4E-AE75-2D692209F5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28EA5-B72B-9E43-8A80-3D574320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EA76CE-97DB-5643-8C28-477A5572D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Adult Resilience Curriculum</a:t>
            </a:r>
          </a:p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82279F-E48D-204D-BCBB-7071FC2C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5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F4DFB-CA55-AF4F-9947-7757FC807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E235C9-A167-6B4C-B84C-722D0C082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7AF234-E9F1-A44F-93D9-E06A3B044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Adult Resilience Curriculum</a:t>
            </a:r>
          </a:p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2E9515-B493-4042-8C5C-0E7A1DC6A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7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4383B7-4719-D447-A24B-31C45B37A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7560CA-CBF0-E440-828A-ECA3D59B0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Adult Resilience Curriculum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A9099-F651-894B-8656-BC184EF7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6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49DA0-031D-564D-8678-27BA81B8E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B1600-0BE8-4240-A563-8159AF574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583B75-B77F-1C4D-A554-EC898E426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275D0-9ECA-DE46-B0DB-FA34F81FD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997320-420C-924C-8EC3-56B3CDBD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Adult Resilience Curriculum</a:t>
            </a:r>
          </a:p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C74E8-18CB-F340-A1AB-9CFFB40E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5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2AAEF-95DC-E149-AF24-DF517634D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D831A9-6C6D-D646-9D84-2A04B1D075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C56FC7-EBFC-D042-9A53-77BF5C93C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7F45A-A989-904F-BD53-C2EE52D1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276B3-01C1-7740-AE79-62C0934FD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Adult Resilience Curriculum</a:t>
            </a:r>
          </a:p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DB4F88-FCF8-7341-BDBB-091723A3A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4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BA55D5-3E97-C047-9000-D96FBC906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E33A2-C5FC-1F4B-9F48-1D62815CB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3D083-52FD-C648-AC62-8C80C44090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B2DF0-8509-E94B-9E39-D12A52CD5D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Adult Resilience Curriculum</a:t>
            </a:r>
          </a:p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BEDFD-D68A-E64E-88F1-D2AB19193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Placeholder 6" descr="Mid-America Mental Health Technology Transfer Center Network Logo">
            <a:extLst>
              <a:ext uri="{FF2B5EF4-FFF2-40B4-BE49-F238E27FC236}">
                <a16:creationId xmlns:a16="http://schemas.microsoft.com/office/drawing/2014/main" id="{C926B7FF-F36E-C441-9ACE-6381D4730C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9" r="-1016"/>
          <a:stretch/>
        </p:blipFill>
        <p:spPr>
          <a:xfrm>
            <a:off x="198784" y="6028441"/>
            <a:ext cx="4583328" cy="672120"/>
          </a:xfrm>
          <a:prstGeom prst="rect">
            <a:avLst/>
          </a:prstGeom>
        </p:spPr>
      </p:pic>
      <p:pic>
        <p:nvPicPr>
          <p:cNvPr id="8" name="Picture Placeholder 5" descr="Mid-America Mental Health Technology Transfer Center Network or MHTTC's Colorful Lines Image. Part of the MHTTC branding requirements.">
            <a:extLst>
              <a:ext uri="{FF2B5EF4-FFF2-40B4-BE49-F238E27FC236}">
                <a16:creationId xmlns:a16="http://schemas.microsoft.com/office/drawing/2014/main" id="{46E175D0-08D9-DA42-AFE4-2908A9755F9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" b="5"/>
          <a:stretch>
            <a:fillRect/>
          </a:stretch>
        </p:blipFill>
        <p:spPr>
          <a:xfrm>
            <a:off x="9448798" y="6028441"/>
            <a:ext cx="2743201" cy="92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48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 baseline="0">
          <a:solidFill>
            <a:srgbClr val="6D4C5C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6557C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6557C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6557C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6557C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6557C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Relationship Id="rId9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slide" Target="slide3.xml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11" Type="http://schemas.openxmlformats.org/officeDocument/2006/relationships/image" Target="../media/image10.png"/><Relationship Id="rId5" Type="http://schemas.openxmlformats.org/officeDocument/2006/relationships/image" Target="../media/image8.png"/><Relationship Id="rId10" Type="http://schemas.openxmlformats.org/officeDocument/2006/relationships/slide" Target="slide7.xml"/><Relationship Id="rId4" Type="http://schemas.openxmlformats.org/officeDocument/2006/relationships/image" Target="../media/image7.svg"/><Relationship Id="rId9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slide" Target="slide3.xml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11" Type="http://schemas.openxmlformats.org/officeDocument/2006/relationships/image" Target="../media/image10.png"/><Relationship Id="rId5" Type="http://schemas.openxmlformats.org/officeDocument/2006/relationships/image" Target="../media/image8.png"/><Relationship Id="rId10" Type="http://schemas.openxmlformats.org/officeDocument/2006/relationships/slide" Target="slide8.xml"/><Relationship Id="rId4" Type="http://schemas.openxmlformats.org/officeDocument/2006/relationships/image" Target="../media/image7.svg"/><Relationship Id="rId9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3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slide" Target="slide3.xml"/><Relationship Id="rId4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8EDE28A-5AF5-4476-A0E1-76B4F48738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20"/>
          <a:stretch/>
        </p:blipFill>
        <p:spPr>
          <a:xfrm>
            <a:off x="0" y="0"/>
            <a:ext cx="12192000" cy="6082748"/>
          </a:xfr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1A9CDBA-6222-4FDE-BCB0-F46E2BADB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97765" y="2378592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ARC Module 9: Game of </a:t>
            </a:r>
            <a:r>
              <a:rPr lang="en-US" dirty="0" err="1">
                <a:solidFill>
                  <a:schemeClr val="bg1"/>
                </a:solidFill>
              </a:rPr>
              <a:t>LIfe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2BA57A2-51C6-4D9A-AA32-D6E687CBF0F9}"/>
              </a:ext>
            </a:extLst>
          </p:cNvPr>
          <p:cNvSpPr txBox="1">
            <a:spLocks/>
          </p:cNvSpPr>
          <p:nvPr/>
        </p:nvSpPr>
        <p:spPr>
          <a:xfrm>
            <a:off x="674077" y="22444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baseline="0">
                <a:solidFill>
                  <a:srgbClr val="6D4C5C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4" name="Rectangle: Rounded Corners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107191C-73DB-4484-80D2-BDAF0003BD5B}"/>
              </a:ext>
            </a:extLst>
          </p:cNvPr>
          <p:cNvSpPr/>
          <p:nvPr/>
        </p:nvSpPr>
        <p:spPr>
          <a:xfrm>
            <a:off x="4494016" y="4529263"/>
            <a:ext cx="2875721" cy="7283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3655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Enter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83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A56B41-28E2-D64D-BBA1-BDBD5D05F1F1}"/>
              </a:ext>
            </a:extLst>
          </p:cNvPr>
          <p:cNvSpPr/>
          <p:nvPr/>
        </p:nvSpPr>
        <p:spPr>
          <a:xfrm>
            <a:off x="698655" y="0"/>
            <a:ext cx="10751223" cy="6069496"/>
          </a:xfrm>
          <a:prstGeom prst="rect">
            <a:avLst/>
          </a:prstGeom>
          <a:solidFill>
            <a:srgbClr val="36557C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34D373-3E20-4551-AF1E-0244DE41F424}"/>
              </a:ext>
            </a:extLst>
          </p:cNvPr>
          <p:cNvSpPr txBox="1"/>
          <p:nvPr/>
        </p:nvSpPr>
        <p:spPr>
          <a:xfrm>
            <a:off x="2309665" y="499596"/>
            <a:ext cx="6953603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to Navigate this Activity</a:t>
            </a:r>
            <a:endParaRPr lang="en-US" sz="2400" u="sng" dirty="0">
              <a:solidFill>
                <a:schemeClr val="bg1"/>
              </a:solidFill>
              <a:cs typeface="Calibri"/>
            </a:endParaRPr>
          </a:p>
          <a:p>
            <a:pPr algn="ctr"/>
            <a:endParaRPr lang="en-US" sz="2400" dirty="0">
              <a:solidFill>
                <a:schemeClr val="bg1"/>
              </a:solidFill>
              <a:cs typeface="Calibri" panose="020F0502020204030204"/>
            </a:endParaRPr>
          </a:p>
          <a:p>
            <a:endParaRPr lang="en-US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3" name="Graphic 2" descr="Back">
            <a:extLst>
              <a:ext uri="{FF2B5EF4-FFF2-40B4-BE49-F238E27FC236}">
                <a16:creationId xmlns:a16="http://schemas.microsoft.com/office/drawing/2014/main" id="{44B4BE60-E07A-451C-895A-384872ABF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2883" y="5277678"/>
            <a:ext cx="914400" cy="914400"/>
          </a:xfrm>
          <a:prstGeom prst="rect">
            <a:avLst/>
          </a:prstGeom>
        </p:spPr>
      </p:pic>
      <p:pic>
        <p:nvPicPr>
          <p:cNvPr id="15" name="Graphic 14" descr="Back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9C597B7-AE5C-4F0E-9E60-53EFBCE726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0535478" y="5277678"/>
            <a:ext cx="914400" cy="9144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22B1F8F2-0B00-435E-AEED-4B1C9C66059B}"/>
              </a:ext>
            </a:extLst>
          </p:cNvPr>
          <p:cNvGrpSpPr/>
          <p:nvPr/>
        </p:nvGrpSpPr>
        <p:grpSpPr>
          <a:xfrm>
            <a:off x="9969855" y="171593"/>
            <a:ext cx="1303447" cy="788505"/>
            <a:chOff x="4792553" y="3708947"/>
            <a:chExt cx="1303447" cy="78850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2CB7580-D824-AB4F-92D4-6F657501E8B7}"/>
                </a:ext>
              </a:extLst>
            </p:cNvPr>
            <p:cNvGrpSpPr/>
            <p:nvPr/>
          </p:nvGrpSpPr>
          <p:grpSpPr>
            <a:xfrm>
              <a:off x="4792553" y="3765265"/>
              <a:ext cx="1303447" cy="732187"/>
              <a:chOff x="5155095" y="738809"/>
              <a:chExt cx="6599582" cy="195138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24950E7-C1E6-9D43-ADC3-0D171F722AF5}"/>
                  </a:ext>
                </a:extLst>
              </p:cNvPr>
              <p:cNvSpPr/>
              <p:nvPr/>
            </p:nvSpPr>
            <p:spPr>
              <a:xfrm>
                <a:off x="6732104" y="738809"/>
                <a:ext cx="5022573" cy="1951382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3655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E740229-E7E8-2D4B-B43C-5F528C7327B5}"/>
                  </a:ext>
                </a:extLst>
              </p:cNvPr>
              <p:cNvSpPr/>
              <p:nvPr/>
            </p:nvSpPr>
            <p:spPr>
              <a:xfrm>
                <a:off x="5155095" y="738809"/>
                <a:ext cx="1577009" cy="1951382"/>
              </a:xfrm>
              <a:prstGeom prst="rect">
                <a:avLst/>
              </a:prstGeom>
              <a:solidFill>
                <a:srgbClr val="36557C"/>
              </a:solidFill>
              <a:ln w="57150">
                <a:solidFill>
                  <a:srgbClr val="3655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  <a:p>
                <a:pPr algn="ctr"/>
                <a:endParaRPr lang="en-US" dirty="0"/>
              </a:p>
            </p:txBody>
          </p:sp>
        </p:grpSp>
        <p:pic>
          <p:nvPicPr>
            <p:cNvPr id="16" name="Graphic 15" descr="Lightbulb and gear">
              <a:extLst>
                <a:ext uri="{FF2B5EF4-FFF2-40B4-BE49-F238E27FC236}">
                  <a16:creationId xmlns:a16="http://schemas.microsoft.com/office/drawing/2014/main" id="{4DDA186B-38E3-4DE2-A094-4283F28B640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205757" y="3708947"/>
              <a:ext cx="788505" cy="788505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6E55206-8627-4DAC-B2E6-1182C43E6A55}"/>
              </a:ext>
            </a:extLst>
          </p:cNvPr>
          <p:cNvGrpSpPr/>
          <p:nvPr/>
        </p:nvGrpSpPr>
        <p:grpSpPr>
          <a:xfrm>
            <a:off x="959894" y="105343"/>
            <a:ext cx="1303447" cy="788505"/>
            <a:chOff x="5164104" y="4946373"/>
            <a:chExt cx="1303447" cy="788505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8D51543-90F7-45E0-9EED-AFFB9B59EB9F}"/>
                </a:ext>
              </a:extLst>
            </p:cNvPr>
            <p:cNvGrpSpPr/>
            <p:nvPr/>
          </p:nvGrpSpPr>
          <p:grpSpPr>
            <a:xfrm>
              <a:off x="5164104" y="5002691"/>
              <a:ext cx="1303447" cy="732187"/>
              <a:chOff x="5155095" y="738809"/>
              <a:chExt cx="6599582" cy="1951382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8900800-7332-45D8-BD29-92EE130F7190}"/>
                  </a:ext>
                </a:extLst>
              </p:cNvPr>
              <p:cNvSpPr/>
              <p:nvPr/>
            </p:nvSpPr>
            <p:spPr>
              <a:xfrm>
                <a:off x="6732104" y="738809"/>
                <a:ext cx="5022573" cy="1951382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3655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67B500B-F6CB-4258-AEAF-BD993CA7D241}"/>
                  </a:ext>
                </a:extLst>
              </p:cNvPr>
              <p:cNvSpPr/>
              <p:nvPr/>
            </p:nvSpPr>
            <p:spPr>
              <a:xfrm>
                <a:off x="5155095" y="738809"/>
                <a:ext cx="1577009" cy="1951382"/>
              </a:xfrm>
              <a:prstGeom prst="rect">
                <a:avLst/>
              </a:prstGeom>
              <a:solidFill>
                <a:srgbClr val="36557C"/>
              </a:solidFill>
              <a:ln w="57150">
                <a:solidFill>
                  <a:srgbClr val="3655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  <a:p>
                <a:pPr algn="ctr"/>
                <a:endParaRPr lang="en-US" dirty="0"/>
              </a:p>
            </p:txBody>
          </p:sp>
        </p:grpSp>
        <p:pic>
          <p:nvPicPr>
            <p:cNvPr id="20" name="Graphic 19" descr="House">
              <a:extLst>
                <a:ext uri="{FF2B5EF4-FFF2-40B4-BE49-F238E27FC236}">
                  <a16:creationId xmlns:a16="http://schemas.microsoft.com/office/drawing/2014/main" id="{3F590455-0680-4302-8D8A-21C065F2A3C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5577308" y="4946373"/>
              <a:ext cx="788505" cy="788505"/>
            </a:xfrm>
            <a:prstGeom prst="rect">
              <a:avLst/>
            </a:prstGeom>
          </p:spPr>
        </p:pic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89D81DE-82F2-41DB-BF1C-32AAE3CE2226}"/>
              </a:ext>
            </a:extLst>
          </p:cNvPr>
          <p:cNvCxnSpPr>
            <a:cxnSpLocks/>
          </p:cNvCxnSpPr>
          <p:nvPr/>
        </p:nvCxnSpPr>
        <p:spPr>
          <a:xfrm flipV="1">
            <a:off x="1603078" y="1053594"/>
            <a:ext cx="4205" cy="133976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A2DCB39-0C0B-4283-B593-CDAC24F2C827}"/>
              </a:ext>
            </a:extLst>
          </p:cNvPr>
          <p:cNvCxnSpPr>
            <a:cxnSpLocks/>
          </p:cNvCxnSpPr>
          <p:nvPr/>
        </p:nvCxnSpPr>
        <p:spPr>
          <a:xfrm flipV="1">
            <a:off x="10773106" y="1053594"/>
            <a:ext cx="4205" cy="133976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A20119-7D5D-4645-953F-D4439120333B}"/>
              </a:ext>
            </a:extLst>
          </p:cNvPr>
          <p:cNvCxnSpPr>
            <a:cxnSpLocks/>
          </p:cNvCxnSpPr>
          <p:nvPr/>
        </p:nvCxnSpPr>
        <p:spPr>
          <a:xfrm>
            <a:off x="10992678" y="3904204"/>
            <a:ext cx="4205" cy="133976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145D033-6A86-4DE4-9869-AAEB3ED14A6E}"/>
              </a:ext>
            </a:extLst>
          </p:cNvPr>
          <p:cNvCxnSpPr>
            <a:cxnSpLocks/>
          </p:cNvCxnSpPr>
          <p:nvPr/>
        </p:nvCxnSpPr>
        <p:spPr>
          <a:xfrm>
            <a:off x="1171947" y="3815330"/>
            <a:ext cx="4205" cy="133976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F1C1745-C4FD-4C01-9688-9AA8D1F72BDC}"/>
              </a:ext>
            </a:extLst>
          </p:cNvPr>
          <p:cNvSpPr txBox="1"/>
          <p:nvPr/>
        </p:nvSpPr>
        <p:spPr>
          <a:xfrm>
            <a:off x="1726154" y="1795092"/>
            <a:ext cx="340154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this button to return to the introductory page for the exercise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F80661-E259-42A9-A7E3-DEE355E713EF}"/>
              </a:ext>
            </a:extLst>
          </p:cNvPr>
          <p:cNvSpPr txBox="1"/>
          <p:nvPr/>
        </p:nvSpPr>
        <p:spPr>
          <a:xfrm>
            <a:off x="1335689" y="3801069"/>
            <a:ext cx="340154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this button to go back one page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A4985D8-8E6F-4EDA-AA5D-0D1134D52AE9}"/>
              </a:ext>
            </a:extLst>
          </p:cNvPr>
          <p:cNvSpPr txBox="1"/>
          <p:nvPr/>
        </p:nvSpPr>
        <p:spPr>
          <a:xfrm>
            <a:off x="7371561" y="1852701"/>
            <a:ext cx="340154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If you see this button, click it for some extra information related to the activity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E64AF18-F5FB-4365-88E4-5676B6658AF8}"/>
              </a:ext>
            </a:extLst>
          </p:cNvPr>
          <p:cNvSpPr txBox="1"/>
          <p:nvPr/>
        </p:nvSpPr>
        <p:spPr>
          <a:xfrm>
            <a:off x="7871757" y="3904204"/>
            <a:ext cx="340154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this button to go forward one page (try clicking it now)</a:t>
            </a:r>
          </a:p>
        </p:txBody>
      </p:sp>
    </p:spTree>
    <p:extLst>
      <p:ext uri="{BB962C8B-B14F-4D97-AF65-F5344CB8AC3E}">
        <p14:creationId xmlns:p14="http://schemas.microsoft.com/office/powerpoint/2010/main" val="1096731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A56B41-28E2-D64D-BBA1-BDBD5D05F1F1}"/>
              </a:ext>
            </a:extLst>
          </p:cNvPr>
          <p:cNvSpPr/>
          <p:nvPr/>
        </p:nvSpPr>
        <p:spPr>
          <a:xfrm>
            <a:off x="698655" y="0"/>
            <a:ext cx="10751223" cy="6069496"/>
          </a:xfrm>
          <a:prstGeom prst="rect">
            <a:avLst/>
          </a:prstGeom>
          <a:solidFill>
            <a:srgbClr val="36557C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34D373-3E20-4551-AF1E-0244DE41F424}"/>
              </a:ext>
            </a:extLst>
          </p:cNvPr>
          <p:cNvSpPr txBox="1"/>
          <p:nvPr/>
        </p:nvSpPr>
        <p:spPr>
          <a:xfrm>
            <a:off x="2619198" y="340570"/>
            <a:ext cx="6953603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u="sng" dirty="0">
                <a:solidFill>
                  <a:schemeClr val="bg1"/>
                </a:solidFill>
                <a:cs typeface="Calibri"/>
              </a:rPr>
              <a:t>The Game of Life</a:t>
            </a:r>
            <a:endParaRPr lang="en-US" sz="2400" u="sng" dirty="0">
              <a:solidFill>
                <a:schemeClr val="bg1"/>
              </a:solidFill>
              <a:cs typeface="Calibri"/>
            </a:endParaRPr>
          </a:p>
          <a:p>
            <a:pPr algn="ctr"/>
            <a:endParaRPr lang="en-US" sz="2400" dirty="0">
              <a:solidFill>
                <a:schemeClr val="bg1"/>
              </a:solidFill>
              <a:cs typeface="Calibri" panose="020F0502020204030204"/>
            </a:endParaRPr>
          </a:p>
          <a:p>
            <a:endParaRPr lang="en-US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3" name="Graphic 2" descr="Back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4B4BE60-E07A-451C-895A-384872ABF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2883" y="5277678"/>
            <a:ext cx="914400" cy="914400"/>
          </a:xfrm>
          <a:prstGeom prst="rect">
            <a:avLst/>
          </a:prstGeom>
        </p:spPr>
      </p:pic>
      <p:pic>
        <p:nvPicPr>
          <p:cNvPr id="15" name="Graphic 14" descr="Back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9C597B7-AE5C-4F0E-9E60-53EFBCE726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0535478" y="5277678"/>
            <a:ext cx="914400" cy="914400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66E55206-8627-4DAC-B2E6-1182C43E6A55}"/>
              </a:ext>
            </a:extLst>
          </p:cNvPr>
          <p:cNvGrpSpPr/>
          <p:nvPr/>
        </p:nvGrpSpPr>
        <p:grpSpPr>
          <a:xfrm>
            <a:off x="918698" y="105343"/>
            <a:ext cx="1303447" cy="788505"/>
            <a:chOff x="5164104" y="4946373"/>
            <a:chExt cx="1303447" cy="788505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8D51543-90F7-45E0-9EED-AFFB9B59EB9F}"/>
                </a:ext>
              </a:extLst>
            </p:cNvPr>
            <p:cNvGrpSpPr/>
            <p:nvPr/>
          </p:nvGrpSpPr>
          <p:grpSpPr>
            <a:xfrm>
              <a:off x="5164104" y="5002691"/>
              <a:ext cx="1303447" cy="732187"/>
              <a:chOff x="5155095" y="738809"/>
              <a:chExt cx="6599582" cy="1951382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8900800-7332-45D8-BD29-92EE130F7190}"/>
                  </a:ext>
                </a:extLst>
              </p:cNvPr>
              <p:cNvSpPr/>
              <p:nvPr/>
            </p:nvSpPr>
            <p:spPr>
              <a:xfrm>
                <a:off x="6732104" y="738809"/>
                <a:ext cx="5022573" cy="1951382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3655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67B500B-F6CB-4258-AEAF-BD993CA7D241}"/>
                  </a:ext>
                </a:extLst>
              </p:cNvPr>
              <p:cNvSpPr/>
              <p:nvPr/>
            </p:nvSpPr>
            <p:spPr>
              <a:xfrm>
                <a:off x="5155095" y="738809"/>
                <a:ext cx="1577009" cy="1951382"/>
              </a:xfrm>
              <a:prstGeom prst="rect">
                <a:avLst/>
              </a:prstGeom>
              <a:solidFill>
                <a:srgbClr val="36557C"/>
              </a:solidFill>
              <a:ln w="57150">
                <a:solidFill>
                  <a:srgbClr val="3655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  <a:p>
                <a:pPr algn="ctr"/>
                <a:endParaRPr lang="en-US" dirty="0"/>
              </a:p>
            </p:txBody>
          </p:sp>
        </p:grpSp>
        <p:pic>
          <p:nvPicPr>
            <p:cNvPr id="20" name="Graphic 19" descr="House">
              <a:hlinkClick r:id="rId7" action="ppaction://hlinksldjump"/>
              <a:extLst>
                <a:ext uri="{FF2B5EF4-FFF2-40B4-BE49-F238E27FC236}">
                  <a16:creationId xmlns:a16="http://schemas.microsoft.com/office/drawing/2014/main" id="{3F590455-0680-4302-8D8A-21C065F2A3C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5577308" y="4946373"/>
              <a:ext cx="788505" cy="788505"/>
            </a:xfrm>
            <a:prstGeom prst="rect">
              <a:avLst/>
            </a:prstGeom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6845F5F3-D700-4346-8CA8-C6F2DC562F34}"/>
              </a:ext>
            </a:extLst>
          </p:cNvPr>
          <p:cNvSpPr txBox="1"/>
          <p:nvPr/>
        </p:nvSpPr>
        <p:spPr>
          <a:xfrm>
            <a:off x="2597464" y="1419804"/>
            <a:ext cx="7831997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Pick six numbers between 1 and 63. You cannot choose the same number more than once. Don’t look ahead and see what this is for. 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Write your six numbers here: </a:t>
            </a:r>
          </a:p>
          <a:p>
            <a:r>
              <a:rPr lang="en-US" dirty="0">
                <a:solidFill>
                  <a:schemeClr val="bg1"/>
                </a:solidFill>
              </a:rPr>
              <a:t>___________    ___________    ___________    ___________    _____________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____________    ___________</a:t>
            </a:r>
          </a:p>
          <a:p>
            <a:endParaRPr lang="en-US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2225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A56B41-28E2-D64D-BBA1-BDBD5D05F1F1}"/>
              </a:ext>
            </a:extLst>
          </p:cNvPr>
          <p:cNvSpPr/>
          <p:nvPr/>
        </p:nvSpPr>
        <p:spPr>
          <a:xfrm>
            <a:off x="698655" y="0"/>
            <a:ext cx="10751223" cy="6069496"/>
          </a:xfrm>
          <a:prstGeom prst="rect">
            <a:avLst/>
          </a:prstGeom>
          <a:solidFill>
            <a:srgbClr val="36557C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34D373-3E20-4551-AF1E-0244DE41F424}"/>
              </a:ext>
            </a:extLst>
          </p:cNvPr>
          <p:cNvSpPr txBox="1"/>
          <p:nvPr/>
        </p:nvSpPr>
        <p:spPr>
          <a:xfrm>
            <a:off x="2619198" y="340570"/>
            <a:ext cx="6953603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u="sng" dirty="0">
                <a:solidFill>
                  <a:schemeClr val="bg1"/>
                </a:solidFill>
                <a:cs typeface="Calibri"/>
              </a:rPr>
              <a:t>The Game of Life</a:t>
            </a:r>
            <a:endParaRPr lang="en-US" sz="2400" u="sng" dirty="0">
              <a:solidFill>
                <a:schemeClr val="bg1"/>
              </a:solidFill>
              <a:cs typeface="Calibri"/>
            </a:endParaRPr>
          </a:p>
          <a:p>
            <a:pPr algn="ctr"/>
            <a:endParaRPr lang="en-US" sz="2400" dirty="0">
              <a:solidFill>
                <a:schemeClr val="bg1"/>
              </a:solidFill>
              <a:cs typeface="Calibri" panose="020F0502020204030204"/>
            </a:endParaRPr>
          </a:p>
          <a:p>
            <a:endParaRPr lang="en-US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3" name="Graphic 2" descr="Back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4B4BE60-E07A-451C-895A-384872ABF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2883" y="5277678"/>
            <a:ext cx="914400" cy="914400"/>
          </a:xfrm>
          <a:prstGeom prst="rect">
            <a:avLst/>
          </a:prstGeom>
        </p:spPr>
      </p:pic>
      <p:pic>
        <p:nvPicPr>
          <p:cNvPr id="15" name="Graphic 14" descr="Back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9C597B7-AE5C-4F0E-9E60-53EFBCE726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0535478" y="5277678"/>
            <a:ext cx="914400" cy="914400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66E55206-8627-4DAC-B2E6-1182C43E6A55}"/>
              </a:ext>
            </a:extLst>
          </p:cNvPr>
          <p:cNvGrpSpPr/>
          <p:nvPr/>
        </p:nvGrpSpPr>
        <p:grpSpPr>
          <a:xfrm>
            <a:off x="918698" y="105343"/>
            <a:ext cx="1303447" cy="788505"/>
            <a:chOff x="5164104" y="4946373"/>
            <a:chExt cx="1303447" cy="788505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8D51543-90F7-45E0-9EED-AFFB9B59EB9F}"/>
                </a:ext>
              </a:extLst>
            </p:cNvPr>
            <p:cNvGrpSpPr/>
            <p:nvPr/>
          </p:nvGrpSpPr>
          <p:grpSpPr>
            <a:xfrm>
              <a:off x="5164104" y="5002691"/>
              <a:ext cx="1303447" cy="732187"/>
              <a:chOff x="5155095" y="738809"/>
              <a:chExt cx="6599582" cy="1951382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8900800-7332-45D8-BD29-92EE130F7190}"/>
                  </a:ext>
                </a:extLst>
              </p:cNvPr>
              <p:cNvSpPr/>
              <p:nvPr/>
            </p:nvSpPr>
            <p:spPr>
              <a:xfrm>
                <a:off x="6732104" y="738809"/>
                <a:ext cx="5022573" cy="1951382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3655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67B500B-F6CB-4258-AEAF-BD993CA7D241}"/>
                  </a:ext>
                </a:extLst>
              </p:cNvPr>
              <p:cNvSpPr/>
              <p:nvPr/>
            </p:nvSpPr>
            <p:spPr>
              <a:xfrm>
                <a:off x="5155095" y="738809"/>
                <a:ext cx="1577009" cy="1951382"/>
              </a:xfrm>
              <a:prstGeom prst="rect">
                <a:avLst/>
              </a:prstGeom>
              <a:solidFill>
                <a:srgbClr val="36557C"/>
              </a:solidFill>
              <a:ln w="57150">
                <a:solidFill>
                  <a:srgbClr val="3655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  <a:p>
                <a:pPr algn="ctr"/>
                <a:endParaRPr lang="en-US" dirty="0"/>
              </a:p>
            </p:txBody>
          </p:sp>
        </p:grpSp>
        <p:pic>
          <p:nvPicPr>
            <p:cNvPr id="20" name="Graphic 19" descr="House">
              <a:hlinkClick r:id="rId7" action="ppaction://hlinksldjump"/>
              <a:extLst>
                <a:ext uri="{FF2B5EF4-FFF2-40B4-BE49-F238E27FC236}">
                  <a16:creationId xmlns:a16="http://schemas.microsoft.com/office/drawing/2014/main" id="{3F590455-0680-4302-8D8A-21C065F2A3C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5577308" y="4946373"/>
              <a:ext cx="788505" cy="788505"/>
            </a:xfrm>
            <a:prstGeom prst="rect">
              <a:avLst/>
            </a:prstGeom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6845F5F3-D700-4346-8CA8-C6F2DC562F34}"/>
              </a:ext>
            </a:extLst>
          </p:cNvPr>
          <p:cNvSpPr txBox="1"/>
          <p:nvPr/>
        </p:nvSpPr>
        <p:spPr>
          <a:xfrm>
            <a:off x="2597464" y="1419804"/>
            <a:ext cx="7831997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Click on the                  to pull up the game of life board. The game board </a:t>
            </a:r>
          </a:p>
          <a:p>
            <a:pPr lvl="0"/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represents your destiny. Where you land becomes part of your life.  </a:t>
            </a:r>
          </a:p>
          <a:p>
            <a:endParaRPr lang="en-US" dirty="0">
              <a:solidFill>
                <a:schemeClr val="bg1"/>
              </a:solidFill>
              <a:cs typeface="Calibri" panose="020F0502020204030204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22F7B7-8D63-491B-B768-47B4E3176314}"/>
              </a:ext>
            </a:extLst>
          </p:cNvPr>
          <p:cNvGrpSpPr/>
          <p:nvPr/>
        </p:nvGrpSpPr>
        <p:grpSpPr>
          <a:xfrm>
            <a:off x="9969855" y="0"/>
            <a:ext cx="1303447" cy="788505"/>
            <a:chOff x="4792553" y="3708947"/>
            <a:chExt cx="1303447" cy="788505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E56B8F8-5782-421F-9267-624015865EE5}"/>
                </a:ext>
              </a:extLst>
            </p:cNvPr>
            <p:cNvGrpSpPr/>
            <p:nvPr/>
          </p:nvGrpSpPr>
          <p:grpSpPr>
            <a:xfrm>
              <a:off x="4792553" y="3765265"/>
              <a:ext cx="1303447" cy="732187"/>
              <a:chOff x="5155095" y="738809"/>
              <a:chExt cx="6599582" cy="1951382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6C99309-29F6-4A14-B84D-5D35B6970BB5}"/>
                  </a:ext>
                </a:extLst>
              </p:cNvPr>
              <p:cNvSpPr/>
              <p:nvPr/>
            </p:nvSpPr>
            <p:spPr>
              <a:xfrm>
                <a:off x="6732104" y="738809"/>
                <a:ext cx="5022573" cy="1951382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3655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721E88-1CAF-4BDD-B939-E296A68F48CD}"/>
                  </a:ext>
                </a:extLst>
              </p:cNvPr>
              <p:cNvSpPr/>
              <p:nvPr/>
            </p:nvSpPr>
            <p:spPr>
              <a:xfrm>
                <a:off x="5155095" y="738809"/>
                <a:ext cx="1577009" cy="1951382"/>
              </a:xfrm>
              <a:prstGeom prst="rect">
                <a:avLst/>
              </a:prstGeom>
              <a:solidFill>
                <a:srgbClr val="36557C"/>
              </a:solidFill>
              <a:ln w="57150">
                <a:solidFill>
                  <a:srgbClr val="3655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  <a:p>
                <a:pPr algn="ctr"/>
                <a:endParaRPr lang="en-US" dirty="0"/>
              </a:p>
            </p:txBody>
          </p:sp>
        </p:grpSp>
        <p:pic>
          <p:nvPicPr>
            <p:cNvPr id="16" name="Graphic 15" descr="Lightbulb and gear">
              <a:hlinkClick r:id="rId10" action="ppaction://hlinksldjump" highlightClick="1"/>
              <a:extLst>
                <a:ext uri="{FF2B5EF4-FFF2-40B4-BE49-F238E27FC236}">
                  <a16:creationId xmlns:a16="http://schemas.microsoft.com/office/drawing/2014/main" id="{3F8F38C3-5FEE-4F5E-8E13-0DA1A6CC2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205757" y="3708947"/>
              <a:ext cx="788505" cy="788505"/>
            </a:xfrm>
            <a:prstGeom prst="rect">
              <a:avLst/>
            </a:prstGeom>
          </p:spPr>
        </p:pic>
      </p:grpSp>
      <p:pic>
        <p:nvPicPr>
          <p:cNvPr id="25" name="Graphic 24" descr="Lightbulb and gear">
            <a:extLst>
              <a:ext uri="{FF2B5EF4-FFF2-40B4-BE49-F238E27FC236}">
                <a16:creationId xmlns:a16="http://schemas.microsoft.com/office/drawing/2014/main" id="{222B072A-076C-42EF-8DDA-9AC00DE3A63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88893" y="1297222"/>
            <a:ext cx="663210" cy="66321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8638057-66BC-464F-AB73-C3662294369B}"/>
              </a:ext>
            </a:extLst>
          </p:cNvPr>
          <p:cNvSpPr txBox="1"/>
          <p:nvPr/>
        </p:nvSpPr>
        <p:spPr>
          <a:xfrm>
            <a:off x="2619198" y="2685027"/>
            <a:ext cx="7831997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Start with your first number. Record what happens to you or what quality of life it gives you. Complete this in order for all 6 numbers. </a:t>
            </a:r>
          </a:p>
          <a:p>
            <a:endParaRPr lang="en-US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270050-DC83-46F0-B03E-D87F9E79BFD9}"/>
              </a:ext>
            </a:extLst>
          </p:cNvPr>
          <p:cNvSpPr txBox="1"/>
          <p:nvPr/>
        </p:nvSpPr>
        <p:spPr>
          <a:xfrm>
            <a:off x="2551062" y="3609001"/>
            <a:ext cx="7831997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How did it go? Did you end up rich or in debt? Creative or working nonstop? 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How satisfied would you be with your life?</a:t>
            </a:r>
          </a:p>
          <a:p>
            <a:endParaRPr lang="en-US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E35BB4-247C-4267-9FC9-6961BC82D9BC}"/>
              </a:ext>
            </a:extLst>
          </p:cNvPr>
          <p:cNvSpPr txBox="1"/>
          <p:nvPr/>
        </p:nvSpPr>
        <p:spPr>
          <a:xfrm>
            <a:off x="2551062" y="4514866"/>
            <a:ext cx="783199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What’s it like having your life randomly chosen for you?</a:t>
            </a:r>
          </a:p>
          <a:p>
            <a:endParaRPr lang="en-US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07708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A56B41-28E2-D64D-BBA1-BDBD5D05F1F1}"/>
              </a:ext>
            </a:extLst>
          </p:cNvPr>
          <p:cNvSpPr/>
          <p:nvPr/>
        </p:nvSpPr>
        <p:spPr>
          <a:xfrm>
            <a:off x="698655" y="0"/>
            <a:ext cx="10751223" cy="6069496"/>
          </a:xfrm>
          <a:prstGeom prst="rect">
            <a:avLst/>
          </a:prstGeom>
          <a:solidFill>
            <a:srgbClr val="36557C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34D373-3E20-4551-AF1E-0244DE41F424}"/>
              </a:ext>
            </a:extLst>
          </p:cNvPr>
          <p:cNvSpPr txBox="1"/>
          <p:nvPr/>
        </p:nvSpPr>
        <p:spPr>
          <a:xfrm>
            <a:off x="2619198" y="340570"/>
            <a:ext cx="6953603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u="sng" dirty="0">
                <a:solidFill>
                  <a:schemeClr val="bg1"/>
                </a:solidFill>
                <a:cs typeface="Calibri"/>
              </a:rPr>
              <a:t>The Game of Life</a:t>
            </a:r>
            <a:endParaRPr lang="en-US" sz="2400" u="sng" dirty="0">
              <a:solidFill>
                <a:schemeClr val="bg1"/>
              </a:solidFill>
              <a:cs typeface="Calibri"/>
            </a:endParaRPr>
          </a:p>
          <a:p>
            <a:pPr algn="ctr"/>
            <a:endParaRPr lang="en-US" sz="2400" dirty="0">
              <a:solidFill>
                <a:schemeClr val="bg1"/>
              </a:solidFill>
              <a:cs typeface="Calibri" panose="020F0502020204030204"/>
            </a:endParaRPr>
          </a:p>
          <a:p>
            <a:endParaRPr lang="en-US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3" name="Graphic 2" descr="Back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4B4BE60-E07A-451C-895A-384872ABF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2883" y="5277678"/>
            <a:ext cx="914400" cy="914400"/>
          </a:xfrm>
          <a:prstGeom prst="rect">
            <a:avLst/>
          </a:prstGeom>
        </p:spPr>
      </p:pic>
      <p:pic>
        <p:nvPicPr>
          <p:cNvPr id="15" name="Graphic 14" descr="Back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9C597B7-AE5C-4F0E-9E60-53EFBCE726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0535478" y="5277678"/>
            <a:ext cx="914400" cy="914400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66E55206-8627-4DAC-B2E6-1182C43E6A55}"/>
              </a:ext>
            </a:extLst>
          </p:cNvPr>
          <p:cNvGrpSpPr/>
          <p:nvPr/>
        </p:nvGrpSpPr>
        <p:grpSpPr>
          <a:xfrm>
            <a:off x="918698" y="105343"/>
            <a:ext cx="1303447" cy="788505"/>
            <a:chOff x="5164104" y="4946373"/>
            <a:chExt cx="1303447" cy="788505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8D51543-90F7-45E0-9EED-AFFB9B59EB9F}"/>
                </a:ext>
              </a:extLst>
            </p:cNvPr>
            <p:cNvGrpSpPr/>
            <p:nvPr/>
          </p:nvGrpSpPr>
          <p:grpSpPr>
            <a:xfrm>
              <a:off x="5164104" y="5002691"/>
              <a:ext cx="1303447" cy="732187"/>
              <a:chOff x="5155095" y="738809"/>
              <a:chExt cx="6599582" cy="1951382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8900800-7332-45D8-BD29-92EE130F7190}"/>
                  </a:ext>
                </a:extLst>
              </p:cNvPr>
              <p:cNvSpPr/>
              <p:nvPr/>
            </p:nvSpPr>
            <p:spPr>
              <a:xfrm>
                <a:off x="6732104" y="738809"/>
                <a:ext cx="5022573" cy="1951382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3655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67B500B-F6CB-4258-AEAF-BD993CA7D241}"/>
                  </a:ext>
                </a:extLst>
              </p:cNvPr>
              <p:cNvSpPr/>
              <p:nvPr/>
            </p:nvSpPr>
            <p:spPr>
              <a:xfrm>
                <a:off x="5155095" y="738809"/>
                <a:ext cx="1577009" cy="1951382"/>
              </a:xfrm>
              <a:prstGeom prst="rect">
                <a:avLst/>
              </a:prstGeom>
              <a:solidFill>
                <a:srgbClr val="36557C"/>
              </a:solidFill>
              <a:ln w="57150">
                <a:solidFill>
                  <a:srgbClr val="3655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  <a:p>
                <a:pPr algn="ctr"/>
                <a:endParaRPr lang="en-US" dirty="0"/>
              </a:p>
            </p:txBody>
          </p:sp>
        </p:grpSp>
        <p:pic>
          <p:nvPicPr>
            <p:cNvPr id="20" name="Graphic 19" descr="House">
              <a:hlinkClick r:id="rId7" action="ppaction://hlinksldjump"/>
              <a:extLst>
                <a:ext uri="{FF2B5EF4-FFF2-40B4-BE49-F238E27FC236}">
                  <a16:creationId xmlns:a16="http://schemas.microsoft.com/office/drawing/2014/main" id="{3F590455-0680-4302-8D8A-21C065F2A3C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5577308" y="4946373"/>
              <a:ext cx="788505" cy="788505"/>
            </a:xfrm>
            <a:prstGeom prst="rect">
              <a:avLst/>
            </a:prstGeom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6845F5F3-D700-4346-8CA8-C6F2DC562F34}"/>
              </a:ext>
            </a:extLst>
          </p:cNvPr>
          <p:cNvSpPr txBox="1"/>
          <p:nvPr/>
        </p:nvSpPr>
        <p:spPr>
          <a:xfrm>
            <a:off x="2518846" y="1050472"/>
            <a:ext cx="7831997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Now you get to choose what happens in your destiny. Click on the                  to pull </a:t>
            </a:r>
          </a:p>
          <a:p>
            <a:pPr lvl="0"/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up the game of life board again. Choose whichever 6 squares you want.</a:t>
            </a:r>
          </a:p>
          <a:p>
            <a:endParaRPr lang="en-US" dirty="0">
              <a:solidFill>
                <a:schemeClr val="bg1"/>
              </a:solidFill>
              <a:cs typeface="Calibri" panose="020F0502020204030204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22F7B7-8D63-491B-B768-47B4E3176314}"/>
              </a:ext>
            </a:extLst>
          </p:cNvPr>
          <p:cNvGrpSpPr/>
          <p:nvPr/>
        </p:nvGrpSpPr>
        <p:grpSpPr>
          <a:xfrm>
            <a:off x="9969855" y="0"/>
            <a:ext cx="1303447" cy="788505"/>
            <a:chOff x="4792553" y="3708947"/>
            <a:chExt cx="1303447" cy="788505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E56B8F8-5782-421F-9267-624015865EE5}"/>
                </a:ext>
              </a:extLst>
            </p:cNvPr>
            <p:cNvGrpSpPr/>
            <p:nvPr/>
          </p:nvGrpSpPr>
          <p:grpSpPr>
            <a:xfrm>
              <a:off x="4792553" y="3765265"/>
              <a:ext cx="1303447" cy="732187"/>
              <a:chOff x="5155095" y="738809"/>
              <a:chExt cx="6599582" cy="1951382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6C99309-29F6-4A14-B84D-5D35B6970BB5}"/>
                  </a:ext>
                </a:extLst>
              </p:cNvPr>
              <p:cNvSpPr/>
              <p:nvPr/>
            </p:nvSpPr>
            <p:spPr>
              <a:xfrm>
                <a:off x="6732104" y="738809"/>
                <a:ext cx="5022573" cy="1951382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3655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721E88-1CAF-4BDD-B939-E296A68F48CD}"/>
                  </a:ext>
                </a:extLst>
              </p:cNvPr>
              <p:cNvSpPr/>
              <p:nvPr/>
            </p:nvSpPr>
            <p:spPr>
              <a:xfrm>
                <a:off x="5155095" y="738809"/>
                <a:ext cx="1577009" cy="1951382"/>
              </a:xfrm>
              <a:prstGeom prst="rect">
                <a:avLst/>
              </a:prstGeom>
              <a:solidFill>
                <a:srgbClr val="36557C"/>
              </a:solidFill>
              <a:ln w="57150">
                <a:solidFill>
                  <a:srgbClr val="3655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  <a:p>
                <a:pPr algn="ctr"/>
                <a:endParaRPr lang="en-US" dirty="0"/>
              </a:p>
            </p:txBody>
          </p:sp>
        </p:grpSp>
        <p:pic>
          <p:nvPicPr>
            <p:cNvPr id="16" name="Graphic 15" descr="Lightbulb and gear">
              <a:hlinkClick r:id="rId10" action="ppaction://hlinksldjump" highlightClick="1"/>
              <a:extLst>
                <a:ext uri="{FF2B5EF4-FFF2-40B4-BE49-F238E27FC236}">
                  <a16:creationId xmlns:a16="http://schemas.microsoft.com/office/drawing/2014/main" id="{3F8F38C3-5FEE-4F5E-8E13-0DA1A6CC2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205757" y="3708947"/>
              <a:ext cx="788505" cy="788505"/>
            </a:xfrm>
            <a:prstGeom prst="rect">
              <a:avLst/>
            </a:prstGeom>
          </p:spPr>
        </p:pic>
      </p:grpSp>
      <p:pic>
        <p:nvPicPr>
          <p:cNvPr id="25" name="Graphic 24" descr="Lightbulb and gear">
            <a:extLst>
              <a:ext uri="{FF2B5EF4-FFF2-40B4-BE49-F238E27FC236}">
                <a16:creationId xmlns:a16="http://schemas.microsoft.com/office/drawing/2014/main" id="{222B072A-076C-42EF-8DDA-9AC00DE3A63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889419" y="846647"/>
            <a:ext cx="663210" cy="66321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64270050-DC83-46F0-B03E-D87F9E79BFD9}"/>
              </a:ext>
            </a:extLst>
          </p:cNvPr>
          <p:cNvSpPr txBox="1"/>
          <p:nvPr/>
        </p:nvSpPr>
        <p:spPr>
          <a:xfrm>
            <a:off x="2518845" y="2116159"/>
            <a:ext cx="7831997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Which 6 did you pick?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1._________________________________________________________________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2._________________________________________________________________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3._________________________________________________________________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4._________________________________________________________________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5._________________________________________________________________6._________________________________________________________________</a:t>
            </a:r>
          </a:p>
          <a:p>
            <a:endParaRPr lang="en-US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E35BB4-247C-4267-9FC9-6961BC82D9BC}"/>
              </a:ext>
            </a:extLst>
          </p:cNvPr>
          <p:cNvSpPr txBox="1"/>
          <p:nvPr/>
        </p:nvSpPr>
        <p:spPr>
          <a:xfrm>
            <a:off x="2619197" y="4607199"/>
            <a:ext cx="7831997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Crazy how so many people go through life as if everything were a roll of a dice. Somethings are truly beyond our control (e.g., natural disasters, pandemics, loss of loved ones). But we can find little bits of choice in between.</a:t>
            </a:r>
          </a:p>
          <a:p>
            <a:endParaRPr lang="en-US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8520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A56B41-28E2-D64D-BBA1-BDBD5D05F1F1}"/>
              </a:ext>
            </a:extLst>
          </p:cNvPr>
          <p:cNvSpPr/>
          <p:nvPr/>
        </p:nvSpPr>
        <p:spPr>
          <a:xfrm>
            <a:off x="698655" y="0"/>
            <a:ext cx="10751223" cy="6069496"/>
          </a:xfrm>
          <a:prstGeom prst="rect">
            <a:avLst/>
          </a:prstGeom>
          <a:solidFill>
            <a:srgbClr val="36557C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 descr="Back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4B4BE60-E07A-451C-895A-384872ABF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2883" y="5277678"/>
            <a:ext cx="914400" cy="914400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66E55206-8627-4DAC-B2E6-1182C43E6A55}"/>
              </a:ext>
            </a:extLst>
          </p:cNvPr>
          <p:cNvGrpSpPr/>
          <p:nvPr/>
        </p:nvGrpSpPr>
        <p:grpSpPr>
          <a:xfrm>
            <a:off x="918698" y="105343"/>
            <a:ext cx="1303447" cy="788505"/>
            <a:chOff x="5164104" y="4946373"/>
            <a:chExt cx="1303447" cy="788505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8D51543-90F7-45E0-9EED-AFFB9B59EB9F}"/>
                </a:ext>
              </a:extLst>
            </p:cNvPr>
            <p:cNvGrpSpPr/>
            <p:nvPr/>
          </p:nvGrpSpPr>
          <p:grpSpPr>
            <a:xfrm>
              <a:off x="5164104" y="5002691"/>
              <a:ext cx="1303447" cy="732187"/>
              <a:chOff x="5155095" y="738809"/>
              <a:chExt cx="6599582" cy="1951382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8900800-7332-45D8-BD29-92EE130F7190}"/>
                  </a:ext>
                </a:extLst>
              </p:cNvPr>
              <p:cNvSpPr/>
              <p:nvPr/>
            </p:nvSpPr>
            <p:spPr>
              <a:xfrm>
                <a:off x="6732104" y="738809"/>
                <a:ext cx="5022573" cy="1951382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3655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67B500B-F6CB-4258-AEAF-BD993CA7D241}"/>
                  </a:ext>
                </a:extLst>
              </p:cNvPr>
              <p:cNvSpPr/>
              <p:nvPr/>
            </p:nvSpPr>
            <p:spPr>
              <a:xfrm>
                <a:off x="5155095" y="738809"/>
                <a:ext cx="1577009" cy="1951382"/>
              </a:xfrm>
              <a:prstGeom prst="rect">
                <a:avLst/>
              </a:prstGeom>
              <a:solidFill>
                <a:srgbClr val="36557C"/>
              </a:solidFill>
              <a:ln w="57150">
                <a:solidFill>
                  <a:srgbClr val="3655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  <a:p>
                <a:pPr algn="ctr"/>
                <a:endParaRPr lang="en-US" dirty="0"/>
              </a:p>
            </p:txBody>
          </p:sp>
        </p:grpSp>
        <p:pic>
          <p:nvPicPr>
            <p:cNvPr id="20" name="Graphic 19" descr="House">
              <a:hlinkClick r:id="rId5" action="ppaction://hlinksldjump"/>
              <a:extLst>
                <a:ext uri="{FF2B5EF4-FFF2-40B4-BE49-F238E27FC236}">
                  <a16:creationId xmlns:a16="http://schemas.microsoft.com/office/drawing/2014/main" id="{3F590455-0680-4302-8D8A-21C065F2A3C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5577308" y="4946373"/>
              <a:ext cx="788505" cy="788505"/>
            </a:xfrm>
            <a:prstGeom prst="rect">
              <a:avLst/>
            </a:prstGeom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6845F5F3-D700-4346-8CA8-C6F2DC562F34}"/>
              </a:ext>
            </a:extLst>
          </p:cNvPr>
          <p:cNvSpPr txBox="1"/>
          <p:nvPr/>
        </p:nvSpPr>
        <p:spPr>
          <a:xfrm>
            <a:off x="2386603" y="721195"/>
            <a:ext cx="7831997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No matter how busy we get, we can always exert a little bit of choice in how we spend our free time. </a:t>
            </a:r>
          </a:p>
          <a:p>
            <a:pPr lvl="0"/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Select 1 recreational, 1 relaxation, and 1 leisure activity you want to keep in your life, or add to it.  </a:t>
            </a:r>
          </a:p>
          <a:p>
            <a:endParaRPr lang="en-US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270050-DC83-46F0-B03E-D87F9E79BFD9}"/>
              </a:ext>
            </a:extLst>
          </p:cNvPr>
          <p:cNvSpPr txBox="1"/>
          <p:nvPr/>
        </p:nvSpPr>
        <p:spPr>
          <a:xfrm>
            <a:off x="2386603" y="2412611"/>
            <a:ext cx="7831997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Recreational:________________________________________________________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Relaxation:_________________________________________________________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Leisure:____________________________________________________________</a:t>
            </a:r>
          </a:p>
          <a:p>
            <a:endParaRPr lang="en-US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6286BC4-0979-4DDE-AED9-7042599511CD}"/>
              </a:ext>
            </a:extLst>
          </p:cNvPr>
          <p:cNvSpPr txBox="1"/>
          <p:nvPr/>
        </p:nvSpPr>
        <p:spPr>
          <a:xfrm>
            <a:off x="2449324" y="3550030"/>
            <a:ext cx="7831997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Considering everything you already have going on in your life, where can you make some time (perhaps by eliminating an unhelpful habit) to slip in these three activities? </a:t>
            </a:r>
          </a:p>
          <a:p>
            <a:pPr lvl="0"/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What support will you need to make them a habit?</a:t>
            </a:r>
          </a:p>
          <a:p>
            <a:endParaRPr lang="en-US" dirty="0">
              <a:solidFill>
                <a:schemeClr val="bg1"/>
              </a:solidFill>
              <a:cs typeface="Calibri" panose="020F0502020204030204"/>
            </a:endParaRPr>
          </a:p>
          <a:p>
            <a:endParaRPr lang="en-US" dirty="0">
              <a:solidFill>
                <a:schemeClr val="bg1"/>
              </a:solidFill>
              <a:cs typeface="Calibri" panose="020F0502020204030204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cs typeface="Calibri" panose="020F0502020204030204"/>
              </a:rPr>
              <a:t>Once you have answered these questions, you have completed the Game of Life.</a:t>
            </a:r>
          </a:p>
        </p:txBody>
      </p:sp>
    </p:spTree>
    <p:extLst>
      <p:ext uri="{BB962C8B-B14F-4D97-AF65-F5344CB8AC3E}">
        <p14:creationId xmlns:p14="http://schemas.microsoft.com/office/powerpoint/2010/main" val="211821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A56B41-28E2-D64D-BBA1-BDBD5D05F1F1}"/>
              </a:ext>
            </a:extLst>
          </p:cNvPr>
          <p:cNvSpPr/>
          <p:nvPr/>
        </p:nvSpPr>
        <p:spPr>
          <a:xfrm>
            <a:off x="698655" y="0"/>
            <a:ext cx="10751223" cy="6069496"/>
          </a:xfrm>
          <a:prstGeom prst="rect">
            <a:avLst/>
          </a:prstGeom>
          <a:solidFill>
            <a:srgbClr val="36557C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532FA08-4E25-4F1B-91FE-418034D1AF9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-14921"/>
            <a:ext cx="6858000" cy="6084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raphic 13" descr="Back">
            <a:hlinkClick r:id="rId4" action="ppaction://hlinksldjump"/>
            <a:extLst>
              <a:ext uri="{FF2B5EF4-FFF2-40B4-BE49-F238E27FC236}">
                <a16:creationId xmlns:a16="http://schemas.microsoft.com/office/drawing/2014/main" id="{38D5A088-8E9E-43F0-8F43-007069CB1B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2883" y="527767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682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A56B41-28E2-D64D-BBA1-BDBD5D05F1F1}"/>
              </a:ext>
            </a:extLst>
          </p:cNvPr>
          <p:cNvSpPr/>
          <p:nvPr/>
        </p:nvSpPr>
        <p:spPr>
          <a:xfrm>
            <a:off x="698655" y="0"/>
            <a:ext cx="10751223" cy="6069496"/>
          </a:xfrm>
          <a:prstGeom prst="rect">
            <a:avLst/>
          </a:prstGeom>
          <a:solidFill>
            <a:srgbClr val="36557C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532FA08-4E25-4F1B-91FE-418034D1AF9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-14921"/>
            <a:ext cx="6858000" cy="6084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raphic 13" descr="Back">
            <a:hlinkClick r:id="rId4" action="ppaction://hlinksldjump"/>
            <a:extLst>
              <a:ext uri="{FF2B5EF4-FFF2-40B4-BE49-F238E27FC236}">
                <a16:creationId xmlns:a16="http://schemas.microsoft.com/office/drawing/2014/main" id="{38D5A088-8E9E-43F0-8F43-007069CB1B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2883" y="527767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57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09461C7B-048B-EA4C-988A-1619CDA4ED83}">
  <we:reference id="wa104381063" version="1.0.0.1" store="en-US" storeType="OMEX"/>
  <we:alternateReferences>
    <we:reference id="WA104381063" version="1.0.0.1" store="WA104381063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16B59A697DB24A9EFC1596C05FDE75" ma:contentTypeVersion="11" ma:contentTypeDescription="Create a new document." ma:contentTypeScope="" ma:versionID="f2401efbd62714bfb88193833fda3e05">
  <xsd:schema xmlns:xsd="http://www.w3.org/2001/XMLSchema" xmlns:xs="http://www.w3.org/2001/XMLSchema" xmlns:p="http://schemas.microsoft.com/office/2006/metadata/properties" xmlns:ns2="f99172c0-a650-45bd-af3c-14a009c09083" xmlns:ns3="e9e0ba2b-7054-496b-827d-6291fa99b1c4" targetNamespace="http://schemas.microsoft.com/office/2006/metadata/properties" ma:root="true" ma:fieldsID="ac20ece9be2989343d0feb2ea97f4d95" ns2:_="" ns3:_="">
    <xsd:import namespace="f99172c0-a650-45bd-af3c-14a009c09083"/>
    <xsd:import namespace="e9e0ba2b-7054-496b-827d-6291fa99b1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172c0-a650-45bd-af3c-14a009c09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0ba2b-7054-496b-827d-6291fa99b1c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525009-C4A3-4110-975D-0714846E21E0}"/>
</file>

<file path=customXml/itemProps2.xml><?xml version="1.0" encoding="utf-8"?>
<ds:datastoreItem xmlns:ds="http://schemas.openxmlformats.org/officeDocument/2006/customXml" ds:itemID="{74F7E4FD-D5EA-4FD8-B8FB-C9BBA12A126C}"/>
</file>

<file path=customXml/itemProps3.xml><?xml version="1.0" encoding="utf-8"?>
<ds:datastoreItem xmlns:ds="http://schemas.openxmlformats.org/officeDocument/2006/customXml" ds:itemID="{07D95CF4-6C76-43AA-AC25-3457667A1407}"/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433</Words>
  <Application>Microsoft Office PowerPoint</Application>
  <PresentationFormat>Widescreen</PresentationFormat>
  <Paragraphs>54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ARC Module 9: Game of LIfe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FUTURE TRAINERS IN THE ADULT RESILIENCE CURRICULUM (ARC) FOR EDUCATORS</dc:title>
  <dc:creator>Aria E Fiat</dc:creator>
  <cp:lastModifiedBy>Andrew Thayer</cp:lastModifiedBy>
  <cp:revision>782</cp:revision>
  <dcterms:created xsi:type="dcterms:W3CDTF">2020-08-17T13:03:45Z</dcterms:created>
  <dcterms:modified xsi:type="dcterms:W3CDTF">2021-01-16T17:29:52Z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0x010100BD16B59A697DB24A9EFC1596C05FDE75</vt:lpwstr>
  </property>
</Properties>
</file>