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AA250-0068-4FC0-9582-E44F18919019}" v="40" dt="2022-02-03T04:22:31.0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7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vny, Shelby K" userId="4436b375-9127-4224-b770-eabeb2089e74" providerId="ADAL" clId="{705AA250-0068-4FC0-9582-E44F18919019}"/>
    <pc:docChg chg="undo custSel modSld">
      <pc:chgData name="Zivny, Shelby K" userId="4436b375-9127-4224-b770-eabeb2089e74" providerId="ADAL" clId="{705AA250-0068-4FC0-9582-E44F18919019}" dt="2022-02-03T04:22:31.088" v="37"/>
      <pc:docMkLst>
        <pc:docMk/>
      </pc:docMkLst>
      <pc:sldChg chg="modSp">
        <pc:chgData name="Zivny, Shelby K" userId="4436b375-9127-4224-b770-eabeb2089e74" providerId="ADAL" clId="{705AA250-0068-4FC0-9582-E44F18919019}" dt="2022-02-03T04:12:41.854" v="2"/>
        <pc:sldMkLst>
          <pc:docMk/>
          <pc:sldMk cId="0" sldId="257"/>
        </pc:sldMkLst>
        <pc:spChg chg="mod">
          <ac:chgData name="Zivny, Shelby K" userId="4436b375-9127-4224-b770-eabeb2089e74" providerId="ADAL" clId="{705AA250-0068-4FC0-9582-E44F18919019}" dt="2022-02-03T04:12:21.448" v="0"/>
          <ac:spMkLst>
            <pc:docMk/>
            <pc:sldMk cId="0" sldId="257"/>
            <ac:spMk id="4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2:26.899" v="1"/>
          <ac:spMkLst>
            <pc:docMk/>
            <pc:sldMk cId="0" sldId="257"/>
            <ac:spMk id="5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2:41.854" v="2"/>
          <ac:spMkLst>
            <pc:docMk/>
            <pc:sldMk cId="0" sldId="257"/>
            <ac:spMk id="18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5:43.917" v="8"/>
        <pc:sldMkLst>
          <pc:docMk/>
          <pc:sldMk cId="0" sldId="258"/>
        </pc:sldMkLst>
        <pc:spChg chg="mod">
          <ac:chgData name="Zivny, Shelby K" userId="4436b375-9127-4224-b770-eabeb2089e74" providerId="ADAL" clId="{705AA250-0068-4FC0-9582-E44F18919019}" dt="2022-02-03T04:13:34.154" v="4"/>
          <ac:spMkLst>
            <pc:docMk/>
            <pc:sldMk cId="0" sldId="258"/>
            <ac:spMk id="5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5:43.917" v="8"/>
          <ac:spMkLst>
            <pc:docMk/>
            <pc:sldMk cId="0" sldId="258"/>
            <ac:spMk id="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3:06.153" v="3"/>
          <ac:spMkLst>
            <pc:docMk/>
            <pc:sldMk cId="0" sldId="258"/>
            <ac:spMk id="7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5:06.059" v="6"/>
          <ac:spMkLst>
            <pc:docMk/>
            <pc:sldMk cId="0" sldId="258"/>
            <ac:spMk id="12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6:13.473" v="11"/>
        <pc:sldMkLst>
          <pc:docMk/>
          <pc:sldMk cId="0" sldId="259"/>
        </pc:sldMkLst>
        <pc:spChg chg="mod">
          <ac:chgData name="Zivny, Shelby K" userId="4436b375-9127-4224-b770-eabeb2089e74" providerId="ADAL" clId="{705AA250-0068-4FC0-9582-E44F18919019}" dt="2022-02-03T04:16:07.413" v="10"/>
          <ac:spMkLst>
            <pc:docMk/>
            <pc:sldMk cId="0" sldId="259"/>
            <ac:spMk id="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6:13.473" v="11"/>
          <ac:spMkLst>
            <pc:docMk/>
            <pc:sldMk cId="0" sldId="259"/>
            <ac:spMk id="7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5:58.859" v="9"/>
          <ac:spMkLst>
            <pc:docMk/>
            <pc:sldMk cId="0" sldId="259"/>
            <ac:spMk id="8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6:41.786" v="14"/>
        <pc:sldMkLst>
          <pc:docMk/>
          <pc:sldMk cId="0" sldId="260"/>
        </pc:sldMkLst>
        <pc:spChg chg="mod">
          <ac:chgData name="Zivny, Shelby K" userId="4436b375-9127-4224-b770-eabeb2089e74" providerId="ADAL" clId="{705AA250-0068-4FC0-9582-E44F18919019}" dt="2022-02-03T04:16:32.967" v="13"/>
          <ac:spMkLst>
            <pc:docMk/>
            <pc:sldMk cId="0" sldId="260"/>
            <ac:spMk id="5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6:41.786" v="14"/>
          <ac:spMkLst>
            <pc:docMk/>
            <pc:sldMk cId="0" sldId="260"/>
            <ac:spMk id="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6:25.698" v="12"/>
          <ac:spMkLst>
            <pc:docMk/>
            <pc:sldMk cId="0" sldId="260"/>
            <ac:spMk id="15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7:42.413" v="18"/>
        <pc:sldMkLst>
          <pc:docMk/>
          <pc:sldMk cId="0" sldId="261"/>
        </pc:sldMkLst>
        <pc:spChg chg="mod">
          <ac:chgData name="Zivny, Shelby K" userId="4436b375-9127-4224-b770-eabeb2089e74" providerId="ADAL" clId="{705AA250-0068-4FC0-9582-E44F18919019}" dt="2022-02-03T04:17:36.328" v="17"/>
          <ac:spMkLst>
            <pc:docMk/>
            <pc:sldMk cId="0" sldId="261"/>
            <ac:spMk id="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7:42.413" v="18"/>
          <ac:spMkLst>
            <pc:docMk/>
            <pc:sldMk cId="0" sldId="261"/>
            <ac:spMk id="13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6:56.359" v="15"/>
          <ac:spMkLst>
            <pc:docMk/>
            <pc:sldMk cId="0" sldId="261"/>
            <ac:spMk id="18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9:15.880" v="21"/>
        <pc:sldMkLst>
          <pc:docMk/>
          <pc:sldMk cId="0" sldId="262"/>
        </pc:sldMkLst>
        <pc:spChg chg="mod">
          <ac:chgData name="Zivny, Shelby K" userId="4436b375-9127-4224-b770-eabeb2089e74" providerId="ADAL" clId="{705AA250-0068-4FC0-9582-E44F18919019}" dt="2022-02-03T04:19:00.493" v="19"/>
          <ac:spMkLst>
            <pc:docMk/>
            <pc:sldMk cId="0" sldId="262"/>
            <ac:spMk id="13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9:15.880" v="21"/>
          <ac:spMkLst>
            <pc:docMk/>
            <pc:sldMk cId="0" sldId="262"/>
            <ac:spMk id="18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9:10.576" v="20"/>
          <ac:spMkLst>
            <pc:docMk/>
            <pc:sldMk cId="0" sldId="262"/>
            <ac:spMk id="19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9:45.400" v="24"/>
        <pc:sldMkLst>
          <pc:docMk/>
          <pc:sldMk cId="0" sldId="263"/>
        </pc:sldMkLst>
        <pc:spChg chg="mod">
          <ac:chgData name="Zivny, Shelby K" userId="4436b375-9127-4224-b770-eabeb2089e74" providerId="ADAL" clId="{705AA250-0068-4FC0-9582-E44F18919019}" dt="2022-02-03T04:19:45.400" v="24"/>
          <ac:spMkLst>
            <pc:docMk/>
            <pc:sldMk cId="0" sldId="263"/>
            <ac:spMk id="9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9:38.026" v="23"/>
          <ac:spMkLst>
            <pc:docMk/>
            <pc:sldMk cId="0" sldId="263"/>
            <ac:spMk id="15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19:31.465" v="22"/>
          <ac:spMkLst>
            <pc:docMk/>
            <pc:sldMk cId="0" sldId="263"/>
            <ac:spMk id="16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20:21.957" v="27"/>
        <pc:sldMkLst>
          <pc:docMk/>
          <pc:sldMk cId="0" sldId="264"/>
        </pc:sldMkLst>
        <pc:spChg chg="mod">
          <ac:chgData name="Zivny, Shelby K" userId="4436b375-9127-4224-b770-eabeb2089e74" providerId="ADAL" clId="{705AA250-0068-4FC0-9582-E44F18919019}" dt="2022-02-03T04:20:21.957" v="27"/>
          <ac:spMkLst>
            <pc:docMk/>
            <pc:sldMk cId="0" sldId="264"/>
            <ac:spMk id="5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0:11.871" v="26"/>
          <ac:spMkLst>
            <pc:docMk/>
            <pc:sldMk cId="0" sldId="264"/>
            <ac:spMk id="1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0:05.181" v="25"/>
          <ac:spMkLst>
            <pc:docMk/>
            <pc:sldMk cId="0" sldId="264"/>
            <ac:spMk id="17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20:39.535" v="29"/>
        <pc:sldMkLst>
          <pc:docMk/>
          <pc:sldMk cId="0" sldId="265"/>
        </pc:sldMkLst>
        <pc:spChg chg="mod">
          <ac:chgData name="Zivny, Shelby K" userId="4436b375-9127-4224-b770-eabeb2089e74" providerId="ADAL" clId="{705AA250-0068-4FC0-9582-E44F18919019}" dt="2022-02-03T04:20:32.496" v="28"/>
          <ac:spMkLst>
            <pc:docMk/>
            <pc:sldMk cId="0" sldId="265"/>
            <ac:spMk id="16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0:39.535" v="29"/>
          <ac:spMkLst>
            <pc:docMk/>
            <pc:sldMk cId="0" sldId="265"/>
            <ac:spMk id="17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21:26.747" v="32"/>
        <pc:sldMkLst>
          <pc:docMk/>
          <pc:sldMk cId="0" sldId="266"/>
        </pc:sldMkLst>
        <pc:spChg chg="mod">
          <ac:chgData name="Zivny, Shelby K" userId="4436b375-9127-4224-b770-eabeb2089e74" providerId="ADAL" clId="{705AA250-0068-4FC0-9582-E44F18919019}" dt="2022-02-03T04:21:26.747" v="32"/>
          <ac:spMkLst>
            <pc:docMk/>
            <pc:sldMk cId="0" sldId="266"/>
            <ac:spMk id="7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1:13.109" v="31"/>
          <ac:spMkLst>
            <pc:docMk/>
            <pc:sldMk cId="0" sldId="266"/>
            <ac:spMk id="17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1:01.932" v="30"/>
          <ac:spMkLst>
            <pc:docMk/>
            <pc:sldMk cId="0" sldId="266"/>
            <ac:spMk id="18" creationId="{00000000-0000-0000-0000-000000000000}"/>
          </ac:spMkLst>
        </pc:spChg>
      </pc:sldChg>
      <pc:sldChg chg="addSp delSp modSp mod">
        <pc:chgData name="Zivny, Shelby K" userId="4436b375-9127-4224-b770-eabeb2089e74" providerId="ADAL" clId="{705AA250-0068-4FC0-9582-E44F18919019}" dt="2022-02-03T04:22:14.087" v="36"/>
        <pc:sldMkLst>
          <pc:docMk/>
          <pc:sldMk cId="0" sldId="267"/>
        </pc:sldMkLst>
        <pc:spChg chg="mod">
          <ac:chgData name="Zivny, Shelby K" userId="4436b375-9127-4224-b770-eabeb2089e74" providerId="ADAL" clId="{705AA250-0068-4FC0-9582-E44F18919019}" dt="2022-02-03T04:22:05.638" v="35"/>
          <ac:spMkLst>
            <pc:docMk/>
            <pc:sldMk cId="0" sldId="267"/>
            <ac:spMk id="14" creationId="{00000000-0000-0000-0000-000000000000}"/>
          </ac:spMkLst>
        </pc:spChg>
        <pc:spChg chg="mod">
          <ac:chgData name="Zivny, Shelby K" userId="4436b375-9127-4224-b770-eabeb2089e74" providerId="ADAL" clId="{705AA250-0068-4FC0-9582-E44F18919019}" dt="2022-02-03T04:22:14.087" v="36"/>
          <ac:spMkLst>
            <pc:docMk/>
            <pc:sldMk cId="0" sldId="267"/>
            <ac:spMk id="15" creationId="{00000000-0000-0000-0000-000000000000}"/>
          </ac:spMkLst>
        </pc:spChg>
        <pc:grpChg chg="add del">
          <ac:chgData name="Zivny, Shelby K" userId="4436b375-9127-4224-b770-eabeb2089e74" providerId="ADAL" clId="{705AA250-0068-4FC0-9582-E44F18919019}" dt="2022-02-03T04:21:55.917" v="34" actId="478"/>
          <ac:grpSpMkLst>
            <pc:docMk/>
            <pc:sldMk cId="0" sldId="267"/>
            <ac:grpSpMk id="13" creationId="{00000000-0000-0000-0000-000000000000}"/>
          </ac:grpSpMkLst>
        </pc:grpChg>
      </pc:sldChg>
      <pc:sldChg chg="modSp">
        <pc:chgData name="Zivny, Shelby K" userId="4436b375-9127-4224-b770-eabeb2089e74" providerId="ADAL" clId="{705AA250-0068-4FC0-9582-E44F18919019}" dt="2022-02-03T04:22:31.088" v="37"/>
        <pc:sldMkLst>
          <pc:docMk/>
          <pc:sldMk cId="0" sldId="268"/>
        </pc:sldMkLst>
        <pc:spChg chg="mod">
          <ac:chgData name="Zivny, Shelby K" userId="4436b375-9127-4224-b770-eabeb2089e74" providerId="ADAL" clId="{705AA250-0068-4FC0-9582-E44F18919019}" dt="2022-02-03T04:22:31.088" v="37"/>
          <ac:spMkLst>
            <pc:docMk/>
            <pc:sldMk cId="0" sldId="268"/>
            <ac:spMk id="5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5:28.944" v="7"/>
        <pc:sldMkLst>
          <pc:docMk/>
          <pc:sldMk cId="0" sldId="269"/>
        </pc:sldMkLst>
        <pc:spChg chg="mod">
          <ac:chgData name="Zivny, Shelby K" userId="4436b375-9127-4224-b770-eabeb2089e74" providerId="ADAL" clId="{705AA250-0068-4FC0-9582-E44F18919019}" dt="2022-02-03T04:15:28.944" v="7"/>
          <ac:spMkLst>
            <pc:docMk/>
            <pc:sldMk cId="0" sldId="269"/>
            <ac:spMk id="5" creationId="{00000000-0000-0000-0000-000000000000}"/>
          </ac:spMkLst>
        </pc:spChg>
      </pc:sldChg>
      <pc:sldChg chg="modSp">
        <pc:chgData name="Zivny, Shelby K" userId="4436b375-9127-4224-b770-eabeb2089e74" providerId="ADAL" clId="{705AA250-0068-4FC0-9582-E44F18919019}" dt="2022-02-03T04:17:22.867" v="16"/>
        <pc:sldMkLst>
          <pc:docMk/>
          <pc:sldMk cId="0" sldId="270"/>
        </pc:sldMkLst>
        <pc:spChg chg="mod">
          <ac:chgData name="Zivny, Shelby K" userId="4436b375-9127-4224-b770-eabeb2089e74" providerId="ADAL" clId="{705AA250-0068-4FC0-9582-E44F18919019}" dt="2022-02-03T04:17:22.867" v="16"/>
          <ac:spMkLst>
            <pc:docMk/>
            <pc:sldMk cId="0" sldId="27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1388" y="6107242"/>
            <a:ext cx="2610611" cy="75075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192000" cy="60822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7126" y="2321763"/>
            <a:ext cx="11337747" cy="1301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1387" y="6107242"/>
            <a:ext cx="2610611" cy="75075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1388" y="6107242"/>
            <a:ext cx="2610611" cy="75075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486400" cy="685799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486400" y="0"/>
            <a:ext cx="6705600" cy="6858000"/>
          </a:xfrm>
          <a:custGeom>
            <a:avLst/>
            <a:gdLst/>
            <a:ahLst/>
            <a:cxnLst/>
            <a:rect l="l" t="t" r="r" b="b"/>
            <a:pathLst>
              <a:path w="6705600" h="6858000">
                <a:moveTo>
                  <a:pt x="6705600" y="0"/>
                </a:moveTo>
                <a:lnTo>
                  <a:pt x="0" y="0"/>
                </a:lnTo>
                <a:lnTo>
                  <a:pt x="0" y="6858000"/>
                </a:lnTo>
                <a:lnTo>
                  <a:pt x="6705600" y="6858000"/>
                </a:lnTo>
                <a:lnTo>
                  <a:pt x="6705600" y="0"/>
                </a:lnTo>
                <a:close/>
              </a:path>
            </a:pathLst>
          </a:custGeom>
          <a:solidFill>
            <a:srgbClr val="365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81387" y="6107242"/>
            <a:ext cx="2610611" cy="75075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38903" y="-19685"/>
            <a:ext cx="2314193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13101" y="1440942"/>
            <a:ext cx="6765797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3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3.xml"/><Relationship Id="rId7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.xml"/><Relationship Id="rId7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4.xml"/><Relationship Id="rId10" Type="http://schemas.openxmlformats.org/officeDocument/2006/relationships/image" Target="../media/image9.png"/><Relationship Id="rId4" Type="http://schemas.openxmlformats.org/officeDocument/2006/relationships/slide" Target="slide3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.xml"/><Relationship Id="rId7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slide" Target="slide15.xml"/><Relationship Id="rId10" Type="http://schemas.openxmlformats.org/officeDocument/2006/relationships/image" Target="../media/image14.png"/><Relationship Id="rId4" Type="http://schemas.openxmlformats.org/officeDocument/2006/relationships/slide" Target="slide3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126" y="2321763"/>
            <a:ext cx="566356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629920" marR="5080" indent="-617220">
              <a:lnSpc>
                <a:spcPts val="4750"/>
              </a:lnSpc>
              <a:spcBef>
                <a:spcPts val="705"/>
              </a:spcBef>
            </a:pP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ARC</a:t>
            </a:r>
            <a:r>
              <a:rPr sz="4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Module</a:t>
            </a:r>
            <a:r>
              <a:rPr sz="4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7:</a:t>
            </a: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Emotions </a:t>
            </a:r>
            <a:r>
              <a:rPr sz="4400" spc="-9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4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A/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4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4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80559" y="4515611"/>
            <a:ext cx="2905125" cy="757555"/>
            <a:chOff x="4480559" y="4515611"/>
            <a:chExt cx="2905125" cy="757555"/>
          </a:xfrm>
        </p:grpSpPr>
        <p:sp>
          <p:nvSpPr>
            <p:cNvPr id="4" name="object 4"/>
            <p:cNvSpPr/>
            <p:nvPr/>
          </p:nvSpPr>
          <p:spPr>
            <a:xfrm>
              <a:off x="4495037" y="4530089"/>
              <a:ext cx="2875915" cy="728980"/>
            </a:xfrm>
            <a:custGeom>
              <a:avLst/>
              <a:gdLst/>
              <a:ahLst/>
              <a:cxnLst/>
              <a:rect l="l" t="t" r="r" b="b"/>
              <a:pathLst>
                <a:path w="2875915" h="728979">
                  <a:moveTo>
                    <a:pt x="2754376" y="0"/>
                  </a:moveTo>
                  <a:lnTo>
                    <a:pt x="121412" y="0"/>
                  </a:lnTo>
                  <a:lnTo>
                    <a:pt x="74152" y="9540"/>
                  </a:lnTo>
                  <a:lnTo>
                    <a:pt x="35560" y="35560"/>
                  </a:lnTo>
                  <a:lnTo>
                    <a:pt x="9540" y="74152"/>
                  </a:lnTo>
                  <a:lnTo>
                    <a:pt x="0" y="121412"/>
                  </a:lnTo>
                  <a:lnTo>
                    <a:pt x="0" y="607060"/>
                  </a:lnTo>
                  <a:lnTo>
                    <a:pt x="9540" y="654319"/>
                  </a:lnTo>
                  <a:lnTo>
                    <a:pt x="35560" y="692912"/>
                  </a:lnTo>
                  <a:lnTo>
                    <a:pt x="74152" y="718931"/>
                  </a:lnTo>
                  <a:lnTo>
                    <a:pt x="121412" y="728472"/>
                  </a:lnTo>
                  <a:lnTo>
                    <a:pt x="2754376" y="728472"/>
                  </a:lnTo>
                  <a:lnTo>
                    <a:pt x="2801635" y="718931"/>
                  </a:lnTo>
                  <a:lnTo>
                    <a:pt x="2840228" y="692912"/>
                  </a:lnTo>
                  <a:lnTo>
                    <a:pt x="2866247" y="654319"/>
                  </a:lnTo>
                  <a:lnTo>
                    <a:pt x="2875788" y="607060"/>
                  </a:lnTo>
                  <a:lnTo>
                    <a:pt x="2875788" y="121412"/>
                  </a:lnTo>
                  <a:lnTo>
                    <a:pt x="2866247" y="74152"/>
                  </a:lnTo>
                  <a:lnTo>
                    <a:pt x="2840228" y="35560"/>
                  </a:lnTo>
                  <a:lnTo>
                    <a:pt x="2801635" y="9540"/>
                  </a:lnTo>
                  <a:lnTo>
                    <a:pt x="2754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95037" y="4530089"/>
              <a:ext cx="2875915" cy="728980"/>
            </a:xfrm>
            <a:custGeom>
              <a:avLst/>
              <a:gdLst/>
              <a:ahLst/>
              <a:cxnLst/>
              <a:rect l="l" t="t" r="r" b="b"/>
              <a:pathLst>
                <a:path w="2875915" h="728979">
                  <a:moveTo>
                    <a:pt x="0" y="121412"/>
                  </a:moveTo>
                  <a:lnTo>
                    <a:pt x="9540" y="74152"/>
                  </a:lnTo>
                  <a:lnTo>
                    <a:pt x="35560" y="35560"/>
                  </a:lnTo>
                  <a:lnTo>
                    <a:pt x="74152" y="9540"/>
                  </a:lnTo>
                  <a:lnTo>
                    <a:pt x="121412" y="0"/>
                  </a:lnTo>
                  <a:lnTo>
                    <a:pt x="2754376" y="0"/>
                  </a:lnTo>
                  <a:lnTo>
                    <a:pt x="2801635" y="9540"/>
                  </a:lnTo>
                  <a:lnTo>
                    <a:pt x="2840228" y="35560"/>
                  </a:lnTo>
                  <a:lnTo>
                    <a:pt x="2866247" y="74152"/>
                  </a:lnTo>
                  <a:lnTo>
                    <a:pt x="2875788" y="121412"/>
                  </a:lnTo>
                  <a:lnTo>
                    <a:pt x="2875788" y="607060"/>
                  </a:lnTo>
                  <a:lnTo>
                    <a:pt x="2866247" y="654319"/>
                  </a:lnTo>
                  <a:lnTo>
                    <a:pt x="2840228" y="692912"/>
                  </a:lnTo>
                  <a:lnTo>
                    <a:pt x="2801635" y="718931"/>
                  </a:lnTo>
                  <a:lnTo>
                    <a:pt x="2754376" y="728472"/>
                  </a:lnTo>
                  <a:lnTo>
                    <a:pt x="121412" y="728472"/>
                  </a:lnTo>
                  <a:lnTo>
                    <a:pt x="74152" y="718931"/>
                  </a:lnTo>
                  <a:lnTo>
                    <a:pt x="35560" y="692912"/>
                  </a:lnTo>
                  <a:lnTo>
                    <a:pt x="9540" y="654319"/>
                  </a:lnTo>
                  <a:lnTo>
                    <a:pt x="0" y="607060"/>
                  </a:lnTo>
                  <a:lnTo>
                    <a:pt x="0" y="121412"/>
                  </a:lnTo>
                  <a:close/>
                </a:path>
              </a:pathLst>
            </a:custGeom>
            <a:ln w="28956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10378" y="4509592"/>
            <a:ext cx="12433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libri"/>
                <a:cs typeface="Calibri"/>
                <a:hlinkClick r:id="rId2" action="ppaction://hlinksldjump"/>
              </a:rPr>
              <a:t>E</a:t>
            </a:r>
            <a:r>
              <a:rPr sz="4400" spc="-40" dirty="0">
                <a:latin typeface="Calibri"/>
                <a:cs typeface="Calibri"/>
                <a:hlinkClick r:id="rId2" action="ppaction://hlinksldjump"/>
              </a:rPr>
              <a:t>n</a:t>
            </a:r>
            <a:r>
              <a:rPr sz="4400" spc="-50" dirty="0">
                <a:latin typeface="Calibri"/>
                <a:cs typeface="Calibri"/>
                <a:hlinkClick r:id="rId2" action="ppaction://hlinksldjump"/>
              </a:rPr>
              <a:t>t</a:t>
            </a:r>
            <a:r>
              <a:rPr sz="4400" dirty="0">
                <a:latin typeface="Calibri"/>
                <a:cs typeface="Calibri"/>
                <a:hlinkClick r:id="rId2" action="ppaction://hlinksldjump"/>
              </a:rPr>
              <a:t>er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5885688" y="0"/>
              <a:ext cx="6306820" cy="6858000"/>
            </a:xfrm>
            <a:custGeom>
              <a:avLst/>
              <a:gdLst/>
              <a:ahLst/>
              <a:cxnLst/>
              <a:rect l="l" t="t" r="r" b="b"/>
              <a:pathLst>
                <a:path w="6306820" h="6858000">
                  <a:moveTo>
                    <a:pt x="63063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306312" y="6858000"/>
                  </a:lnTo>
                  <a:lnTo>
                    <a:pt x="6306312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885688" cy="6857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r>
                <a:rPr lang="en-US" dirty="0">
                  <a:hlinkClick r:id="rId3" action="ppaction://hlinksldjump"/>
                </a:rPr>
                <a:t>Theory A/Theory B: Being a Scientist with Our Own  Thoughts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033896" y="0"/>
            <a:ext cx="5852160" cy="1285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Theory</a:t>
            </a:r>
            <a:r>
              <a:rPr sz="2600" u="sng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B</a:t>
            </a:r>
            <a:endParaRPr sz="2600">
              <a:latin typeface="Calibri"/>
              <a:cs typeface="Calibri"/>
            </a:endParaRPr>
          </a:p>
          <a:p>
            <a:pPr marL="238760" algn="ctr">
              <a:lnSpc>
                <a:spcPts val="2245"/>
              </a:lnSpc>
              <a:spcBef>
                <a:spcPts val="231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reasons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there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think Theory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true?</a:t>
            </a:r>
            <a:endParaRPr sz="2200">
              <a:latin typeface="Calibri"/>
              <a:cs typeface="Calibri"/>
            </a:endParaRPr>
          </a:p>
          <a:p>
            <a:pPr marL="238760" algn="ctr">
              <a:lnSpc>
                <a:spcPts val="2245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What would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friend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think about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1446" y="2180666"/>
            <a:ext cx="6083935" cy="1985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45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  <a:tabLst>
                <a:tab pos="1941195" algn="l"/>
                <a:tab pos="6070600" algn="l"/>
              </a:tabLst>
            </a:pPr>
            <a:r>
              <a:rPr sz="3100" spc="-15" dirty="0">
                <a:solidFill>
                  <a:srgbClr val="FFFFFF"/>
                </a:solidFill>
                <a:latin typeface="Calibri"/>
                <a:cs typeface="Calibri"/>
              </a:rPr>
              <a:t>Evidence	</a:t>
            </a:r>
            <a:r>
              <a:rPr sz="31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31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	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6022" y="5507228"/>
            <a:ext cx="144907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5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endParaRPr sz="31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6157" y="2720339"/>
            <a:ext cx="12071985" cy="4112260"/>
            <a:chOff x="76157" y="2720339"/>
            <a:chExt cx="12071985" cy="4112260"/>
          </a:xfrm>
        </p:grpSpPr>
        <p:sp>
          <p:nvSpPr>
            <p:cNvPr id="14" name="object 14"/>
            <p:cNvSpPr/>
            <p:nvPr/>
          </p:nvSpPr>
          <p:spPr>
            <a:xfrm>
              <a:off x="7923276" y="2723387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04631" y="6089904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hlinkClick r:id="rId4" action="ppaction://hlinksldjump"/>
            </p:cNvPr>
            <p:cNvSpPr/>
            <p:nvPr/>
          </p:nvSpPr>
          <p:spPr>
            <a:xfrm>
              <a:off x="76157" y="6180765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>
              <a:hlinkClick r:id="rId5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779" y="6028944"/>
            <a:ext cx="4495800" cy="67208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25411" y="6264290"/>
              <a:ext cx="2066588" cy="59370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885688" y="0"/>
              <a:ext cx="6306820" cy="6858000"/>
            </a:xfrm>
            <a:custGeom>
              <a:avLst/>
              <a:gdLst/>
              <a:ahLst/>
              <a:cxnLst/>
              <a:rect l="l" t="t" r="r" b="b"/>
              <a:pathLst>
                <a:path w="6306820" h="6858000">
                  <a:moveTo>
                    <a:pt x="63063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306312" y="6858000"/>
                  </a:lnTo>
                  <a:lnTo>
                    <a:pt x="6306312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5885688" cy="6857999"/>
            </a:xfrm>
            <a:prstGeom prst="rect">
              <a:avLst/>
            </a:prstGeom>
          </p:spPr>
        </p:pic>
        <p:sp>
          <p:nvSpPr>
            <p:cNvPr id="7" name="object 7">
              <a:hlinkClick r:id="rId5" action="ppaction://hlinksldjump"/>
            </p:cNvPr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744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110" dirty="0"/>
              <a:t> </a:t>
            </a:r>
            <a:r>
              <a:rPr dirty="0"/>
              <a:t>B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118352" y="733805"/>
            <a:ext cx="5784215" cy="104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05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Answer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prompt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below: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true,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what does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mean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future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5,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10,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15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now?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much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weight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then?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What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miss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problem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true?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6157" y="2415539"/>
            <a:ext cx="12017375" cy="4417060"/>
            <a:chOff x="76157" y="2415539"/>
            <a:chExt cx="12017375" cy="4417060"/>
          </a:xfrm>
        </p:grpSpPr>
        <p:sp>
          <p:nvSpPr>
            <p:cNvPr id="15" name="object 15"/>
            <p:cNvSpPr/>
            <p:nvPr/>
          </p:nvSpPr>
          <p:spPr>
            <a:xfrm>
              <a:off x="6175247" y="2418587"/>
              <a:ext cx="5708015" cy="0"/>
            </a:xfrm>
            <a:custGeom>
              <a:avLst/>
              <a:gdLst/>
              <a:ahLst/>
              <a:cxnLst/>
              <a:rect l="l" t="t" r="r" b="b"/>
              <a:pathLst>
                <a:path w="5708015">
                  <a:moveTo>
                    <a:pt x="0" y="0"/>
                  </a:moveTo>
                  <a:lnTo>
                    <a:pt x="5707761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75247" y="6214872"/>
              <a:ext cx="5708015" cy="0"/>
            </a:xfrm>
            <a:custGeom>
              <a:avLst/>
              <a:gdLst/>
              <a:ahLst/>
              <a:cxnLst/>
              <a:rect l="l" t="t" r="r" b="b"/>
              <a:pathLst>
                <a:path w="5708015">
                  <a:moveTo>
                    <a:pt x="0" y="0"/>
                  </a:moveTo>
                  <a:lnTo>
                    <a:pt x="5707761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>
              <a:hlinkClick r:id="rId6" action="ppaction://hlinksldjump"/>
            </p:cNvPr>
            <p:cNvSpPr/>
            <p:nvPr/>
          </p:nvSpPr>
          <p:spPr>
            <a:xfrm>
              <a:off x="76157" y="6180765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hlinkClick r:id="rId7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5885688" y="0"/>
              <a:ext cx="6306820" cy="6858000"/>
            </a:xfrm>
            <a:custGeom>
              <a:avLst/>
              <a:gdLst/>
              <a:ahLst/>
              <a:cxnLst/>
              <a:rect l="l" t="t" r="r" b="b"/>
              <a:pathLst>
                <a:path w="6306820" h="6858000">
                  <a:moveTo>
                    <a:pt x="63063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306312" y="6858000"/>
                  </a:lnTo>
                  <a:lnTo>
                    <a:pt x="6306312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885688" cy="6857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r>
                <a:rPr lang="en-US" dirty="0">
                  <a:hlinkClick r:id="rId3" action="ppaction://hlinksldjump"/>
                </a:rPr>
                <a:t>Theory A/Theory B: Being a Scientist with Our Own  Thoughts</a:t>
              </a:r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744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110" dirty="0"/>
              <a:t> </a:t>
            </a:r>
            <a:r>
              <a:rPr dirty="0"/>
              <a:t>B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67120" y="980389"/>
            <a:ext cx="5684520" cy="54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 the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next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055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set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experiments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test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vs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4635" y="2555189"/>
            <a:ext cx="5807075" cy="3263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065" marR="5080" indent="1270" algn="ctr">
              <a:lnSpc>
                <a:spcPct val="90100"/>
              </a:lnSpc>
              <a:spcBef>
                <a:spcPts val="31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experiment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could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be,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is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“There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is no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way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manage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all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work”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B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“I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two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biggest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priorities”,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"/>
              <a:cs typeface="Calibri"/>
            </a:endParaRPr>
          </a:p>
          <a:p>
            <a:pPr marL="34925" marR="26034" indent="3810" algn="ctr">
              <a:lnSpc>
                <a:spcPct val="90000"/>
              </a:lnSpc>
            </a:pP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experiment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would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select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priority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task,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set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aside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predetermined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amount of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time,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allow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yourself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work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that.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22860" marR="12700" algn="ctr">
              <a:lnSpc>
                <a:spcPts val="1939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 up,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determine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made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prediction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capability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rest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tasks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done.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6157" y="6180764"/>
            <a:ext cx="12017375" cy="651510"/>
            <a:chOff x="76157" y="6180764"/>
            <a:chExt cx="12017375" cy="651510"/>
          </a:xfrm>
        </p:grpSpPr>
        <p:sp>
          <p:nvSpPr>
            <p:cNvPr id="14" name="object 14">
              <a:hlinkClick r:id="rId4" action="ppaction://hlinksldjump"/>
            </p:cNvPr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>
              <a:hlinkClick r:id="rId5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91659" y="353948"/>
            <a:ext cx="3410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Setting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up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my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experiments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90016" y="132587"/>
            <a:ext cx="1361440" cy="791210"/>
            <a:chOff x="890016" y="132587"/>
            <a:chExt cx="1361440" cy="791210"/>
          </a:xfrm>
        </p:grpSpPr>
        <p:sp>
          <p:nvSpPr>
            <p:cNvPr id="5" name="object 5">
              <a:hlinkClick r:id="rId2" action="ppaction://hlinksldjump"/>
            </p:cNvPr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4" y="733043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4" y="733043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81188" y="203733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84"/>
                  </a:moveTo>
                  <a:lnTo>
                    <a:pt x="541388" y="300672"/>
                  </a:lnTo>
                  <a:lnTo>
                    <a:pt x="541388" y="386092"/>
                  </a:lnTo>
                  <a:lnTo>
                    <a:pt x="541388" y="484670"/>
                  </a:lnTo>
                  <a:lnTo>
                    <a:pt x="442950" y="484670"/>
                  </a:lnTo>
                  <a:lnTo>
                    <a:pt x="442950" y="386092"/>
                  </a:lnTo>
                  <a:lnTo>
                    <a:pt x="541388" y="386092"/>
                  </a:lnTo>
                  <a:lnTo>
                    <a:pt x="541388" y="300672"/>
                  </a:lnTo>
                  <a:lnTo>
                    <a:pt x="344512" y="113360"/>
                  </a:lnTo>
                  <a:lnTo>
                    <a:pt x="246087" y="207010"/>
                  </a:lnTo>
                  <a:lnTo>
                    <a:pt x="246087" y="386092"/>
                  </a:lnTo>
                  <a:lnTo>
                    <a:pt x="246087" y="484670"/>
                  </a:lnTo>
                  <a:lnTo>
                    <a:pt x="147650" y="484670"/>
                  </a:lnTo>
                  <a:lnTo>
                    <a:pt x="147650" y="386092"/>
                  </a:lnTo>
                  <a:lnTo>
                    <a:pt x="246087" y="386092"/>
                  </a:lnTo>
                  <a:lnTo>
                    <a:pt x="246087" y="207010"/>
                  </a:lnTo>
                  <a:lnTo>
                    <a:pt x="98437" y="347484"/>
                  </a:lnTo>
                  <a:lnTo>
                    <a:pt x="98437" y="591451"/>
                  </a:lnTo>
                  <a:lnTo>
                    <a:pt x="295300" y="591451"/>
                  </a:lnTo>
                  <a:lnTo>
                    <a:pt x="295300" y="484670"/>
                  </a:lnTo>
                  <a:lnTo>
                    <a:pt x="295300" y="386092"/>
                  </a:lnTo>
                  <a:lnTo>
                    <a:pt x="393738" y="386092"/>
                  </a:lnTo>
                  <a:lnTo>
                    <a:pt x="393738" y="591451"/>
                  </a:lnTo>
                  <a:lnTo>
                    <a:pt x="590600" y="591451"/>
                  </a:lnTo>
                  <a:lnTo>
                    <a:pt x="590600" y="484670"/>
                  </a:lnTo>
                  <a:lnTo>
                    <a:pt x="590600" y="386092"/>
                  </a:lnTo>
                  <a:lnTo>
                    <a:pt x="590600" y="347484"/>
                  </a:lnTo>
                  <a:close/>
                </a:path>
                <a:path w="689610" h="591820">
                  <a:moveTo>
                    <a:pt x="689038" y="328587"/>
                  </a:moveTo>
                  <a:lnTo>
                    <a:pt x="541388" y="187299"/>
                  </a:lnTo>
                  <a:lnTo>
                    <a:pt x="541388" y="124866"/>
                  </a:lnTo>
                  <a:lnTo>
                    <a:pt x="541388" y="49288"/>
                  </a:lnTo>
                  <a:lnTo>
                    <a:pt x="475754" y="49288"/>
                  </a:lnTo>
                  <a:lnTo>
                    <a:pt x="475754" y="124866"/>
                  </a:lnTo>
                  <a:lnTo>
                    <a:pt x="415315" y="67360"/>
                  </a:lnTo>
                  <a:lnTo>
                    <a:pt x="344512" y="0"/>
                  </a:lnTo>
                  <a:lnTo>
                    <a:pt x="0" y="328587"/>
                  </a:lnTo>
                  <a:lnTo>
                    <a:pt x="36906" y="359803"/>
                  </a:lnTo>
                  <a:lnTo>
                    <a:pt x="344512" y="67360"/>
                  </a:lnTo>
                  <a:lnTo>
                    <a:pt x="652119" y="359803"/>
                  </a:lnTo>
                  <a:lnTo>
                    <a:pt x="689038" y="3285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713101" y="1440942"/>
            <a:ext cx="672020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1600" spc="-7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test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which of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theories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problem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am dealing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with—Theory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B—I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will: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6605905" algn="l"/>
              </a:tabLst>
            </a:pPr>
            <a:r>
              <a:rPr sz="1600" u="sng" spc="-5" dirty="0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  <a:cs typeface="Calibri"/>
              </a:rPr>
              <a:t> 	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_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7217" y="4898517"/>
            <a:ext cx="6418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7470" marR="5080" indent="-133540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Once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set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up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least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experiment, you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completed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exercise.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0323" y="353948"/>
            <a:ext cx="3451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Avoiding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Confirmation </a:t>
            </a:r>
            <a:r>
              <a:rPr sz="2400" b="1" spc="-5" dirty="0">
                <a:latin typeface="Calibri"/>
                <a:cs typeface="Calibri"/>
              </a:rPr>
              <a:t>Bias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9577" y="2694432"/>
            <a:ext cx="8016875" cy="3325495"/>
            <a:chOff x="769577" y="2694432"/>
            <a:chExt cx="8016875" cy="3325495"/>
          </a:xfrm>
        </p:grpSpPr>
        <p:sp>
          <p:nvSpPr>
            <p:cNvPr id="5" name="object 5">
              <a:hlinkClick r:id="rId2" action="ppaction://hlinksldjump"/>
            </p:cNvPr>
            <p:cNvSpPr/>
            <p:nvPr/>
          </p:nvSpPr>
          <p:spPr>
            <a:xfrm>
              <a:off x="769577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06140" y="2694432"/>
              <a:ext cx="5379720" cy="304038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728341" y="880110"/>
            <a:ext cx="668972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WHOLE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A/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exercise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avoid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confirmation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bias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thoughts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behaviors.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Here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interesting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video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detailing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most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recent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conceptualization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reason,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argument,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confirmation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bias.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63195" marR="153670" algn="ctr">
              <a:lnSpc>
                <a:spcPct val="100000"/>
              </a:lnSpc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Watch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interested.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does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video’s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content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relate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own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experience?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36667" y="353948"/>
            <a:ext cx="2519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Unhelpful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Thoughts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>
            <a:hlinkClick r:id="rId2" action="ppaction://hlinksldjump"/>
          </p:cNvPr>
          <p:cNvSpPr/>
          <p:nvPr/>
        </p:nvSpPr>
        <p:spPr>
          <a:xfrm>
            <a:off x="769577" y="5458390"/>
            <a:ext cx="762000" cy="561975"/>
          </a:xfrm>
          <a:custGeom>
            <a:avLst/>
            <a:gdLst/>
            <a:ahLst/>
            <a:cxnLst/>
            <a:rect l="l" t="t" r="r" b="b"/>
            <a:pathLst>
              <a:path w="762000" h="561975">
                <a:moveTo>
                  <a:pt x="272262" y="0"/>
                </a:moveTo>
                <a:lnTo>
                  <a:pt x="0" y="228362"/>
                </a:lnTo>
                <a:lnTo>
                  <a:pt x="272262" y="456724"/>
                </a:lnTo>
                <a:lnTo>
                  <a:pt x="272262" y="333028"/>
                </a:lnTo>
                <a:lnTo>
                  <a:pt x="489682" y="369914"/>
                </a:lnTo>
                <a:lnTo>
                  <a:pt x="642220" y="448279"/>
                </a:lnTo>
                <a:lnTo>
                  <a:pt x="732106" y="526110"/>
                </a:lnTo>
                <a:lnTo>
                  <a:pt x="761573" y="561390"/>
                </a:lnTo>
                <a:lnTo>
                  <a:pt x="743887" y="495022"/>
                </a:lnTo>
                <a:lnTo>
                  <a:pt x="673635" y="348728"/>
                </a:lnTo>
                <a:lnTo>
                  <a:pt x="525024" y="201720"/>
                </a:lnTo>
                <a:lnTo>
                  <a:pt x="272262" y="133211"/>
                </a:lnTo>
                <a:lnTo>
                  <a:pt x="272262" y="0"/>
                </a:lnTo>
                <a:close/>
              </a:path>
            </a:pathLst>
          </a:custGeom>
          <a:solidFill>
            <a:srgbClr val="CC4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2174" y="880110"/>
            <a:ext cx="9545955" cy="4687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8135" marR="1358900" indent="-317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Since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thoughts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actually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internal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behavior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patterns,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name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patterns.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 part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exercise,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paying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special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attention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evidence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extreme,</a:t>
            </a:r>
            <a:r>
              <a:rPr sz="16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 evidence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likely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biased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unhelpful.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 type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thinking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pattern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“All-or-Nothing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Thinking”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or,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depending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context,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“Overgeneralization”.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215265" algn="ctr">
              <a:lnSpc>
                <a:spcPct val="100000"/>
              </a:lnSpc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Here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other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common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unhelpful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thinking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patterns: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Magnification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Minimization—Our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mistakes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seem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bigger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accomplishments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unimportant</a:t>
            </a:r>
            <a:endParaRPr sz="1800">
              <a:latin typeface="Calibri"/>
              <a:cs typeface="Calibri"/>
            </a:endParaRPr>
          </a:p>
          <a:p>
            <a:pPr marL="49530" marR="2414270">
              <a:lnSpc>
                <a:spcPct val="153800"/>
              </a:lnSpc>
              <a:spcBef>
                <a:spcPts val="2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Catastrophizing—Only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seeing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worse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possible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outcomes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Personalization—Believing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responsible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events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beyond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Mind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Reading—Thinking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know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exactly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someone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might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respond</a:t>
            </a:r>
            <a:endParaRPr sz="1800">
              <a:latin typeface="Calibri"/>
              <a:cs typeface="Calibri"/>
            </a:endParaRPr>
          </a:p>
          <a:p>
            <a:pPr marL="49530" marR="5080">
              <a:lnSpc>
                <a:spcPct val="100000"/>
              </a:lnSpc>
              <a:spcBef>
                <a:spcPts val="148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Shoulding</a:t>
            </a:r>
            <a:r>
              <a:rPr sz="1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Over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Yourself—The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belief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things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certain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way,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becoming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frustrating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rules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followed.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4873" y="513079"/>
            <a:ext cx="3684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none" dirty="0">
                <a:latin typeface="Calibri"/>
                <a:cs typeface="Calibri"/>
              </a:rPr>
              <a:t>How</a:t>
            </a:r>
            <a:r>
              <a:rPr sz="2400" b="1" u="none" spc="-25" dirty="0">
                <a:latin typeface="Calibri"/>
                <a:cs typeface="Calibri"/>
              </a:rPr>
              <a:t> </a:t>
            </a:r>
            <a:r>
              <a:rPr sz="2400" b="1" u="none" spc="-15" dirty="0">
                <a:latin typeface="Calibri"/>
                <a:cs typeface="Calibri"/>
              </a:rPr>
              <a:t>to</a:t>
            </a:r>
            <a:r>
              <a:rPr sz="2400" b="1" u="none" spc="-5" dirty="0">
                <a:latin typeface="Calibri"/>
                <a:cs typeface="Calibri"/>
              </a:rPr>
              <a:t> </a:t>
            </a:r>
            <a:r>
              <a:rPr sz="2400" b="1" u="none" spc="-20" dirty="0">
                <a:latin typeface="Calibri"/>
                <a:cs typeface="Calibri"/>
              </a:rPr>
              <a:t>Navigate</a:t>
            </a:r>
            <a:r>
              <a:rPr sz="2400" b="1" u="none" spc="-35" dirty="0">
                <a:latin typeface="Calibri"/>
                <a:cs typeface="Calibri"/>
              </a:rPr>
              <a:t> </a:t>
            </a:r>
            <a:r>
              <a:rPr sz="2400" b="1" u="none" spc="-5" dirty="0">
                <a:latin typeface="Calibri"/>
                <a:cs typeface="Calibri"/>
              </a:rPr>
              <a:t>this</a:t>
            </a:r>
            <a:r>
              <a:rPr sz="2400" b="1" u="none" dirty="0">
                <a:latin typeface="Calibri"/>
                <a:cs typeface="Calibri"/>
              </a:rPr>
              <a:t> </a:t>
            </a:r>
            <a:r>
              <a:rPr sz="2400" b="1" u="none" spc="-5" dirty="0">
                <a:latin typeface="Calibri"/>
                <a:cs typeface="Calibri"/>
              </a:rPr>
              <a:t>Activity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9577" y="132587"/>
            <a:ext cx="10604500" cy="5887720"/>
            <a:chOff x="769577" y="132587"/>
            <a:chExt cx="10604500" cy="5887720"/>
          </a:xfrm>
        </p:grpSpPr>
        <p:sp>
          <p:nvSpPr>
            <p:cNvPr id="4" name="object 4">
              <a:hlinkClick r:id="rId2" action="ppaction://hlinksldjump"/>
            </p:cNvPr>
            <p:cNvSpPr/>
            <p:nvPr/>
          </p:nvSpPr>
          <p:spPr>
            <a:xfrm>
              <a:off x="769577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hlinkClick r:id="rId3" action="ppaction://hlinksldjump"/>
            </p:cNvPr>
            <p:cNvSpPr/>
            <p:nvPr/>
          </p:nvSpPr>
          <p:spPr>
            <a:xfrm>
              <a:off x="10612081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99212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992124" y="731520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0" y="731520"/>
                  </a:moveTo>
                  <a:lnTo>
                    <a:pt x="992124" y="731520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310896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310896" y="731520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0" y="731520"/>
                  </a:moveTo>
                  <a:lnTo>
                    <a:pt x="310896" y="731520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75346" y="437667"/>
              <a:ext cx="187844" cy="18659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4203" y="205003"/>
              <a:ext cx="410209" cy="708025"/>
            </a:xfrm>
            <a:custGeom>
              <a:avLst/>
              <a:gdLst/>
              <a:ahLst/>
              <a:cxnLst/>
              <a:rect l="l" t="t" r="r" b="b"/>
              <a:pathLst>
                <a:path w="410209" h="708025">
                  <a:moveTo>
                    <a:pt x="223278" y="7315"/>
                  </a:moveTo>
                  <a:lnTo>
                    <a:pt x="215963" y="0"/>
                  </a:lnTo>
                  <a:lnTo>
                    <a:pt x="197789" y="0"/>
                  </a:lnTo>
                  <a:lnTo>
                    <a:pt x="190474" y="7315"/>
                  </a:lnTo>
                  <a:lnTo>
                    <a:pt x="190474" y="82880"/>
                  </a:lnTo>
                  <a:lnTo>
                    <a:pt x="197789" y="90182"/>
                  </a:lnTo>
                  <a:lnTo>
                    <a:pt x="206883" y="90182"/>
                  </a:lnTo>
                  <a:lnTo>
                    <a:pt x="215963" y="90182"/>
                  </a:lnTo>
                  <a:lnTo>
                    <a:pt x="223278" y="82880"/>
                  </a:lnTo>
                  <a:lnTo>
                    <a:pt x="223278" y="7315"/>
                  </a:lnTo>
                  <a:close/>
                </a:path>
                <a:path w="410209" h="708025">
                  <a:moveTo>
                    <a:pt x="256514" y="660539"/>
                  </a:moveTo>
                  <a:lnTo>
                    <a:pt x="154051" y="660539"/>
                  </a:lnTo>
                  <a:lnTo>
                    <a:pt x="159219" y="679157"/>
                  </a:lnTo>
                  <a:lnTo>
                    <a:pt x="170459" y="694143"/>
                  </a:lnTo>
                  <a:lnTo>
                    <a:pt x="186309" y="704151"/>
                  </a:lnTo>
                  <a:lnTo>
                    <a:pt x="205320" y="707821"/>
                  </a:lnTo>
                  <a:lnTo>
                    <a:pt x="224320" y="704151"/>
                  </a:lnTo>
                  <a:lnTo>
                    <a:pt x="240169" y="694143"/>
                  </a:lnTo>
                  <a:lnTo>
                    <a:pt x="251396" y="679157"/>
                  </a:lnTo>
                  <a:lnTo>
                    <a:pt x="256514" y="660539"/>
                  </a:lnTo>
                  <a:close/>
                </a:path>
                <a:path w="410209" h="708025">
                  <a:moveTo>
                    <a:pt x="298145" y="602665"/>
                  </a:moveTo>
                  <a:lnTo>
                    <a:pt x="296062" y="594220"/>
                  </a:lnTo>
                  <a:lnTo>
                    <a:pt x="291236" y="587286"/>
                  </a:lnTo>
                  <a:lnTo>
                    <a:pt x="284289" y="582472"/>
                  </a:lnTo>
                  <a:lnTo>
                    <a:pt x="275869" y="580402"/>
                  </a:lnTo>
                  <a:lnTo>
                    <a:pt x="134708" y="580402"/>
                  </a:lnTo>
                  <a:lnTo>
                    <a:pt x="125615" y="582790"/>
                  </a:lnTo>
                  <a:lnTo>
                    <a:pt x="118389" y="588302"/>
                  </a:lnTo>
                  <a:lnTo>
                    <a:pt x="113753" y="596125"/>
                  </a:lnTo>
                  <a:lnTo>
                    <a:pt x="112420" y="605472"/>
                  </a:lnTo>
                  <a:lnTo>
                    <a:pt x="114503" y="613892"/>
                  </a:lnTo>
                  <a:lnTo>
                    <a:pt x="119303" y="620801"/>
                  </a:lnTo>
                  <a:lnTo>
                    <a:pt x="126250" y="625602"/>
                  </a:lnTo>
                  <a:lnTo>
                    <a:pt x="134708" y="627672"/>
                  </a:lnTo>
                  <a:lnTo>
                    <a:pt x="275869" y="627672"/>
                  </a:lnTo>
                  <a:lnTo>
                    <a:pt x="284962" y="625284"/>
                  </a:lnTo>
                  <a:lnTo>
                    <a:pt x="292188" y="619785"/>
                  </a:lnTo>
                  <a:lnTo>
                    <a:pt x="296824" y="611974"/>
                  </a:lnTo>
                  <a:lnTo>
                    <a:pt x="298145" y="602665"/>
                  </a:lnTo>
                  <a:close/>
                </a:path>
                <a:path w="410209" h="708025">
                  <a:moveTo>
                    <a:pt x="410146" y="324777"/>
                  </a:moveTo>
                  <a:lnTo>
                    <a:pt x="403987" y="278358"/>
                  </a:lnTo>
                  <a:lnTo>
                    <a:pt x="388150" y="235813"/>
                  </a:lnTo>
                  <a:lnTo>
                    <a:pt x="363791" y="198323"/>
                  </a:lnTo>
                  <a:lnTo>
                    <a:pt x="362889" y="197434"/>
                  </a:lnTo>
                  <a:lnTo>
                    <a:pt x="362889" y="330847"/>
                  </a:lnTo>
                  <a:lnTo>
                    <a:pt x="362851" y="331812"/>
                  </a:lnTo>
                  <a:lnTo>
                    <a:pt x="356387" y="372770"/>
                  </a:lnTo>
                  <a:lnTo>
                    <a:pt x="340601" y="409003"/>
                  </a:lnTo>
                  <a:lnTo>
                    <a:pt x="325386" y="429437"/>
                  </a:lnTo>
                  <a:lnTo>
                    <a:pt x="312229" y="446074"/>
                  </a:lnTo>
                  <a:lnTo>
                    <a:pt x="300088" y="463448"/>
                  </a:lnTo>
                  <a:lnTo>
                    <a:pt x="288963" y="481495"/>
                  </a:lnTo>
                  <a:lnTo>
                    <a:pt x="278904" y="500164"/>
                  </a:lnTo>
                  <a:lnTo>
                    <a:pt x="131241" y="500164"/>
                  </a:lnTo>
                  <a:lnTo>
                    <a:pt x="110261" y="463346"/>
                  </a:lnTo>
                  <a:lnTo>
                    <a:pt x="85178" y="429234"/>
                  </a:lnTo>
                  <a:lnTo>
                    <a:pt x="77114" y="419315"/>
                  </a:lnTo>
                  <a:lnTo>
                    <a:pt x="69951" y="408762"/>
                  </a:lnTo>
                  <a:lnTo>
                    <a:pt x="54063" y="372529"/>
                  </a:lnTo>
                  <a:lnTo>
                    <a:pt x="47320" y="331812"/>
                  </a:lnTo>
                  <a:lnTo>
                    <a:pt x="47256" y="324777"/>
                  </a:lnTo>
                  <a:lnTo>
                    <a:pt x="55930" y="275704"/>
                  </a:lnTo>
                  <a:lnTo>
                    <a:pt x="78549" y="233045"/>
                  </a:lnTo>
                  <a:lnTo>
                    <a:pt x="112560" y="199402"/>
                  </a:lnTo>
                  <a:lnTo>
                    <a:pt x="155486" y="177279"/>
                  </a:lnTo>
                  <a:lnTo>
                    <a:pt x="204800" y="169125"/>
                  </a:lnTo>
                  <a:lnTo>
                    <a:pt x="254152" y="177279"/>
                  </a:lnTo>
                  <a:lnTo>
                    <a:pt x="297091" y="199402"/>
                  </a:lnTo>
                  <a:lnTo>
                    <a:pt x="331114" y="233045"/>
                  </a:lnTo>
                  <a:lnTo>
                    <a:pt x="353733" y="275704"/>
                  </a:lnTo>
                  <a:lnTo>
                    <a:pt x="362432" y="324904"/>
                  </a:lnTo>
                  <a:lnTo>
                    <a:pt x="362889" y="330847"/>
                  </a:lnTo>
                  <a:lnTo>
                    <a:pt x="362889" y="197434"/>
                  </a:lnTo>
                  <a:lnTo>
                    <a:pt x="334225" y="169125"/>
                  </a:lnTo>
                  <a:lnTo>
                    <a:pt x="332130" y="167055"/>
                  </a:lnTo>
                  <a:lnTo>
                    <a:pt x="294322" y="143179"/>
                  </a:lnTo>
                  <a:lnTo>
                    <a:pt x="251574" y="127889"/>
                  </a:lnTo>
                  <a:lnTo>
                    <a:pt x="205066" y="122326"/>
                  </a:lnTo>
                  <a:lnTo>
                    <a:pt x="158572" y="127889"/>
                  </a:lnTo>
                  <a:lnTo>
                    <a:pt x="115824" y="143179"/>
                  </a:lnTo>
                  <a:lnTo>
                    <a:pt x="78016" y="167055"/>
                  </a:lnTo>
                  <a:lnTo>
                    <a:pt x="46355" y="198323"/>
                  </a:lnTo>
                  <a:lnTo>
                    <a:pt x="21996" y="235813"/>
                  </a:lnTo>
                  <a:lnTo>
                    <a:pt x="6159" y="278358"/>
                  </a:lnTo>
                  <a:lnTo>
                    <a:pt x="0" y="324777"/>
                  </a:lnTo>
                  <a:lnTo>
                    <a:pt x="0" y="331812"/>
                  </a:lnTo>
                  <a:lnTo>
                    <a:pt x="8496" y="385483"/>
                  </a:lnTo>
                  <a:lnTo>
                    <a:pt x="29476" y="433451"/>
                  </a:lnTo>
                  <a:lnTo>
                    <a:pt x="49898" y="461010"/>
                  </a:lnTo>
                  <a:lnTo>
                    <a:pt x="64084" y="479336"/>
                  </a:lnTo>
                  <a:lnTo>
                    <a:pt x="77647" y="501002"/>
                  </a:lnTo>
                  <a:lnTo>
                    <a:pt x="89344" y="522147"/>
                  </a:lnTo>
                  <a:lnTo>
                    <a:pt x="97891" y="538899"/>
                  </a:lnTo>
                  <a:lnTo>
                    <a:pt x="100558" y="544296"/>
                  </a:lnTo>
                  <a:lnTo>
                    <a:pt x="106019" y="547649"/>
                  </a:lnTo>
                  <a:lnTo>
                    <a:pt x="111975" y="547573"/>
                  </a:lnTo>
                  <a:lnTo>
                    <a:pt x="298170" y="547573"/>
                  </a:lnTo>
                  <a:lnTo>
                    <a:pt x="304126" y="547649"/>
                  </a:lnTo>
                  <a:lnTo>
                    <a:pt x="309664" y="544296"/>
                  </a:lnTo>
                  <a:lnTo>
                    <a:pt x="312254" y="538899"/>
                  </a:lnTo>
                  <a:lnTo>
                    <a:pt x="320814" y="522135"/>
                  </a:lnTo>
                  <a:lnTo>
                    <a:pt x="346100" y="479310"/>
                  </a:lnTo>
                  <a:lnTo>
                    <a:pt x="371081" y="447675"/>
                  </a:lnTo>
                  <a:lnTo>
                    <a:pt x="380669" y="433451"/>
                  </a:lnTo>
                  <a:lnTo>
                    <a:pt x="401650" y="385483"/>
                  </a:lnTo>
                  <a:lnTo>
                    <a:pt x="410146" y="331812"/>
                  </a:lnTo>
                  <a:lnTo>
                    <a:pt x="410146" y="3247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30156" y="299167"/>
              <a:ext cx="74149" cy="728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37689" y="302304"/>
              <a:ext cx="71774" cy="7310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442482" y="512454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530148" y="684617"/>
              <a:ext cx="73321" cy="7506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37520" y="681390"/>
              <a:ext cx="75277" cy="7531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006425" y="511880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hlinkClick r:id="rId3" action="ppaction://hlinksldjump"/>
            </p:cNvPr>
            <p:cNvSpPr/>
            <p:nvPr/>
          </p:nvSpPr>
          <p:spPr>
            <a:xfrm>
              <a:off x="1271016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3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3" y="733043"/>
                  </a:lnTo>
                  <a:lnTo>
                    <a:pt x="9921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71016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3" y="733043"/>
                  </a:lnTo>
                  <a:lnTo>
                    <a:pt x="992123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60120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60120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22336" y="203733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84"/>
                  </a:moveTo>
                  <a:lnTo>
                    <a:pt x="541388" y="300672"/>
                  </a:lnTo>
                  <a:lnTo>
                    <a:pt x="541388" y="386092"/>
                  </a:lnTo>
                  <a:lnTo>
                    <a:pt x="541388" y="484670"/>
                  </a:lnTo>
                  <a:lnTo>
                    <a:pt x="442950" y="484670"/>
                  </a:lnTo>
                  <a:lnTo>
                    <a:pt x="442950" y="386092"/>
                  </a:lnTo>
                  <a:lnTo>
                    <a:pt x="541388" y="386092"/>
                  </a:lnTo>
                  <a:lnTo>
                    <a:pt x="541388" y="300672"/>
                  </a:lnTo>
                  <a:lnTo>
                    <a:pt x="344512" y="113360"/>
                  </a:lnTo>
                  <a:lnTo>
                    <a:pt x="246087" y="207010"/>
                  </a:lnTo>
                  <a:lnTo>
                    <a:pt x="246087" y="386092"/>
                  </a:lnTo>
                  <a:lnTo>
                    <a:pt x="246087" y="484670"/>
                  </a:lnTo>
                  <a:lnTo>
                    <a:pt x="147650" y="484670"/>
                  </a:lnTo>
                  <a:lnTo>
                    <a:pt x="147650" y="386092"/>
                  </a:lnTo>
                  <a:lnTo>
                    <a:pt x="246087" y="386092"/>
                  </a:lnTo>
                  <a:lnTo>
                    <a:pt x="246087" y="207010"/>
                  </a:lnTo>
                  <a:lnTo>
                    <a:pt x="98437" y="347484"/>
                  </a:lnTo>
                  <a:lnTo>
                    <a:pt x="98437" y="591451"/>
                  </a:lnTo>
                  <a:lnTo>
                    <a:pt x="295300" y="591451"/>
                  </a:lnTo>
                  <a:lnTo>
                    <a:pt x="295300" y="484670"/>
                  </a:lnTo>
                  <a:lnTo>
                    <a:pt x="295300" y="386092"/>
                  </a:lnTo>
                  <a:lnTo>
                    <a:pt x="393738" y="386092"/>
                  </a:lnTo>
                  <a:lnTo>
                    <a:pt x="393738" y="591451"/>
                  </a:lnTo>
                  <a:lnTo>
                    <a:pt x="590600" y="591451"/>
                  </a:lnTo>
                  <a:lnTo>
                    <a:pt x="590600" y="484670"/>
                  </a:lnTo>
                  <a:lnTo>
                    <a:pt x="590600" y="386092"/>
                  </a:lnTo>
                  <a:lnTo>
                    <a:pt x="590600" y="347484"/>
                  </a:lnTo>
                  <a:close/>
                </a:path>
                <a:path w="689610" h="591820">
                  <a:moveTo>
                    <a:pt x="689038" y="328587"/>
                  </a:moveTo>
                  <a:lnTo>
                    <a:pt x="541388" y="187299"/>
                  </a:lnTo>
                  <a:lnTo>
                    <a:pt x="541388" y="124866"/>
                  </a:lnTo>
                  <a:lnTo>
                    <a:pt x="541388" y="49288"/>
                  </a:lnTo>
                  <a:lnTo>
                    <a:pt x="475754" y="49288"/>
                  </a:lnTo>
                  <a:lnTo>
                    <a:pt x="475754" y="124866"/>
                  </a:lnTo>
                  <a:lnTo>
                    <a:pt x="415315" y="67360"/>
                  </a:lnTo>
                  <a:lnTo>
                    <a:pt x="344512" y="0"/>
                  </a:lnTo>
                  <a:lnTo>
                    <a:pt x="0" y="328587"/>
                  </a:lnTo>
                  <a:lnTo>
                    <a:pt x="36906" y="359803"/>
                  </a:lnTo>
                  <a:lnTo>
                    <a:pt x="344512" y="67360"/>
                  </a:lnTo>
                  <a:lnTo>
                    <a:pt x="652119" y="359803"/>
                  </a:lnTo>
                  <a:lnTo>
                    <a:pt x="689038" y="3285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19416" y="1053845"/>
              <a:ext cx="9935210" cy="4191635"/>
            </a:xfrm>
            <a:custGeom>
              <a:avLst/>
              <a:gdLst/>
              <a:ahLst/>
              <a:cxnLst/>
              <a:rect l="l" t="t" r="r" b="b"/>
              <a:pathLst>
                <a:path w="9935210" h="4191635">
                  <a:moveTo>
                    <a:pt x="114300" y="3986784"/>
                  </a:moveTo>
                  <a:lnTo>
                    <a:pt x="76200" y="3986911"/>
                  </a:lnTo>
                  <a:lnTo>
                    <a:pt x="72351" y="2761488"/>
                  </a:lnTo>
                  <a:lnTo>
                    <a:pt x="34251" y="2761488"/>
                  </a:lnTo>
                  <a:lnTo>
                    <a:pt x="38100" y="3987038"/>
                  </a:lnTo>
                  <a:lnTo>
                    <a:pt x="0" y="3987165"/>
                  </a:lnTo>
                  <a:lnTo>
                    <a:pt x="57505" y="4101211"/>
                  </a:lnTo>
                  <a:lnTo>
                    <a:pt x="104711" y="4006088"/>
                  </a:lnTo>
                  <a:lnTo>
                    <a:pt x="114300" y="3986784"/>
                  </a:lnTo>
                  <a:close/>
                </a:path>
                <a:path w="9935210" h="4191635">
                  <a:moveTo>
                    <a:pt x="545553" y="114427"/>
                  </a:moveTo>
                  <a:lnTo>
                    <a:pt x="536028" y="95250"/>
                  </a:lnTo>
                  <a:lnTo>
                    <a:pt x="488784" y="0"/>
                  </a:lnTo>
                  <a:lnTo>
                    <a:pt x="431253" y="114173"/>
                  </a:lnTo>
                  <a:lnTo>
                    <a:pt x="469417" y="114261"/>
                  </a:lnTo>
                  <a:lnTo>
                    <a:pt x="465543" y="1339723"/>
                  </a:lnTo>
                  <a:lnTo>
                    <a:pt x="503643" y="1339850"/>
                  </a:lnTo>
                  <a:lnTo>
                    <a:pt x="507517" y="114350"/>
                  </a:lnTo>
                  <a:lnTo>
                    <a:pt x="545553" y="114427"/>
                  </a:lnTo>
                  <a:close/>
                </a:path>
                <a:path w="9935210" h="4191635">
                  <a:moveTo>
                    <a:pt x="9715462" y="114427"/>
                  </a:moveTo>
                  <a:lnTo>
                    <a:pt x="9705937" y="95250"/>
                  </a:lnTo>
                  <a:lnTo>
                    <a:pt x="9658693" y="0"/>
                  </a:lnTo>
                  <a:lnTo>
                    <a:pt x="9601162" y="114173"/>
                  </a:lnTo>
                  <a:lnTo>
                    <a:pt x="9639325" y="114261"/>
                  </a:lnTo>
                  <a:lnTo>
                    <a:pt x="9635452" y="1339723"/>
                  </a:lnTo>
                  <a:lnTo>
                    <a:pt x="9673552" y="1339850"/>
                  </a:lnTo>
                  <a:lnTo>
                    <a:pt x="9677425" y="114350"/>
                  </a:lnTo>
                  <a:lnTo>
                    <a:pt x="9715462" y="114427"/>
                  </a:lnTo>
                  <a:close/>
                </a:path>
                <a:path w="9935210" h="4191635">
                  <a:moveTo>
                    <a:pt x="9934918" y="4076700"/>
                  </a:moveTo>
                  <a:lnTo>
                    <a:pt x="9896881" y="4076827"/>
                  </a:lnTo>
                  <a:lnTo>
                    <a:pt x="9893008" y="2851404"/>
                  </a:lnTo>
                  <a:lnTo>
                    <a:pt x="9854908" y="2851404"/>
                  </a:lnTo>
                  <a:lnTo>
                    <a:pt x="9858781" y="4076954"/>
                  </a:lnTo>
                  <a:lnTo>
                    <a:pt x="9820618" y="4077081"/>
                  </a:lnTo>
                  <a:lnTo>
                    <a:pt x="9878149" y="4191127"/>
                  </a:lnTo>
                  <a:lnTo>
                    <a:pt x="9925329" y="4096004"/>
                  </a:lnTo>
                  <a:lnTo>
                    <a:pt x="9934918" y="4076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805177" y="1813305"/>
            <a:ext cx="3165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button to return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introductory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exercise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14652" y="3819905"/>
            <a:ext cx="2938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button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51217" y="1870964"/>
            <a:ext cx="31629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see this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button,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some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extra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related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activity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51469" y="3922903"/>
            <a:ext cx="283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Click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button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forward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(try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clicking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 now)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0"/>
            <a:ext cx="10751820" cy="6070600"/>
          </a:xfrm>
          <a:custGeom>
            <a:avLst/>
            <a:gdLst/>
            <a:ahLst/>
            <a:cxnLst/>
            <a:rect l="l" t="t" r="r" b="b"/>
            <a:pathLst>
              <a:path w="10751820" h="6070600">
                <a:moveTo>
                  <a:pt x="10751820" y="0"/>
                </a:moveTo>
                <a:lnTo>
                  <a:pt x="0" y="0"/>
                </a:lnTo>
                <a:lnTo>
                  <a:pt x="0" y="6070092"/>
                </a:lnTo>
                <a:lnTo>
                  <a:pt x="10751820" y="6070092"/>
                </a:lnTo>
                <a:lnTo>
                  <a:pt x="10751820" y="0"/>
                </a:lnTo>
                <a:close/>
              </a:path>
            </a:pathLst>
          </a:custGeom>
          <a:solidFill>
            <a:srgbClr val="36547B">
              <a:alpha val="6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689" y="353948"/>
            <a:ext cx="64846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5570" marR="5080" indent="-264350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Theory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A/Theory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B: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Being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Scientist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with </a:t>
            </a:r>
            <a:r>
              <a:rPr sz="2400" b="1" spc="-10" dirty="0">
                <a:latin typeface="Calibri"/>
                <a:cs typeface="Calibri"/>
              </a:rPr>
              <a:t>Our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Own </a:t>
            </a:r>
            <a:r>
              <a:rPr sz="2400" b="1" u="none" spc="-5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Thoughts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9577" y="132587"/>
            <a:ext cx="10604500" cy="5887720"/>
            <a:chOff x="769577" y="132587"/>
            <a:chExt cx="10604500" cy="5887720"/>
          </a:xfrm>
        </p:grpSpPr>
        <p:sp>
          <p:nvSpPr>
            <p:cNvPr id="5" name="object 5">
              <a:hlinkClick r:id="rId2" action="ppaction://hlinksldjump"/>
            </p:cNvPr>
            <p:cNvSpPr/>
            <p:nvPr/>
          </p:nvSpPr>
          <p:spPr>
            <a:xfrm>
              <a:off x="769577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hlinkClick r:id="rId3" action="ppaction://hlinksldjump"/>
            </p:cNvPr>
            <p:cNvSpPr/>
            <p:nvPr/>
          </p:nvSpPr>
          <p:spPr>
            <a:xfrm>
              <a:off x="10612081" y="5458390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hlinkClick r:id="rId4" action="ppaction://hlinksldjump"/>
            </p:cNvPr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992124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992124" y="733043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29868" y="161543"/>
              <a:ext cx="992505" cy="733425"/>
            </a:xfrm>
            <a:custGeom>
              <a:avLst/>
              <a:gdLst/>
              <a:ahLst/>
              <a:cxnLst/>
              <a:rect l="l" t="t" r="r" b="b"/>
              <a:pathLst>
                <a:path w="992505" h="733425">
                  <a:moveTo>
                    <a:pt x="0" y="733043"/>
                  </a:moveTo>
                  <a:lnTo>
                    <a:pt x="992124" y="733043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310896" y="0"/>
                  </a:moveTo>
                  <a:lnTo>
                    <a:pt x="0" y="0"/>
                  </a:lnTo>
                  <a:lnTo>
                    <a:pt x="0" y="733043"/>
                  </a:lnTo>
                  <a:lnTo>
                    <a:pt x="310896" y="733043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8972" y="161543"/>
              <a:ext cx="311150" cy="733425"/>
            </a:xfrm>
            <a:custGeom>
              <a:avLst/>
              <a:gdLst/>
              <a:ahLst/>
              <a:cxnLst/>
              <a:rect l="l" t="t" r="r" b="b"/>
              <a:pathLst>
                <a:path w="311150" h="733425">
                  <a:moveTo>
                    <a:pt x="0" y="733043"/>
                  </a:moveTo>
                  <a:lnTo>
                    <a:pt x="310896" y="733043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81188" y="203733"/>
              <a:ext cx="689610" cy="591820"/>
            </a:xfrm>
            <a:custGeom>
              <a:avLst/>
              <a:gdLst/>
              <a:ahLst/>
              <a:cxnLst/>
              <a:rect l="l" t="t" r="r" b="b"/>
              <a:pathLst>
                <a:path w="689610" h="591820">
                  <a:moveTo>
                    <a:pt x="590600" y="347484"/>
                  </a:moveTo>
                  <a:lnTo>
                    <a:pt x="541388" y="300672"/>
                  </a:lnTo>
                  <a:lnTo>
                    <a:pt x="541388" y="386092"/>
                  </a:lnTo>
                  <a:lnTo>
                    <a:pt x="541388" y="484670"/>
                  </a:lnTo>
                  <a:lnTo>
                    <a:pt x="442950" y="484670"/>
                  </a:lnTo>
                  <a:lnTo>
                    <a:pt x="442950" y="386092"/>
                  </a:lnTo>
                  <a:lnTo>
                    <a:pt x="541388" y="386092"/>
                  </a:lnTo>
                  <a:lnTo>
                    <a:pt x="541388" y="300672"/>
                  </a:lnTo>
                  <a:lnTo>
                    <a:pt x="344512" y="113360"/>
                  </a:lnTo>
                  <a:lnTo>
                    <a:pt x="246087" y="207010"/>
                  </a:lnTo>
                  <a:lnTo>
                    <a:pt x="246087" y="386092"/>
                  </a:lnTo>
                  <a:lnTo>
                    <a:pt x="246087" y="484670"/>
                  </a:lnTo>
                  <a:lnTo>
                    <a:pt x="147650" y="484670"/>
                  </a:lnTo>
                  <a:lnTo>
                    <a:pt x="147650" y="386092"/>
                  </a:lnTo>
                  <a:lnTo>
                    <a:pt x="246087" y="386092"/>
                  </a:lnTo>
                  <a:lnTo>
                    <a:pt x="246087" y="207010"/>
                  </a:lnTo>
                  <a:lnTo>
                    <a:pt x="98437" y="347484"/>
                  </a:lnTo>
                  <a:lnTo>
                    <a:pt x="98437" y="591451"/>
                  </a:lnTo>
                  <a:lnTo>
                    <a:pt x="295300" y="591451"/>
                  </a:lnTo>
                  <a:lnTo>
                    <a:pt x="295300" y="484670"/>
                  </a:lnTo>
                  <a:lnTo>
                    <a:pt x="295300" y="386092"/>
                  </a:lnTo>
                  <a:lnTo>
                    <a:pt x="393738" y="386092"/>
                  </a:lnTo>
                  <a:lnTo>
                    <a:pt x="393738" y="591451"/>
                  </a:lnTo>
                  <a:lnTo>
                    <a:pt x="590600" y="591451"/>
                  </a:lnTo>
                  <a:lnTo>
                    <a:pt x="590600" y="484670"/>
                  </a:lnTo>
                  <a:lnTo>
                    <a:pt x="590600" y="386092"/>
                  </a:lnTo>
                  <a:lnTo>
                    <a:pt x="590600" y="347484"/>
                  </a:lnTo>
                  <a:close/>
                </a:path>
                <a:path w="689610" h="591820">
                  <a:moveTo>
                    <a:pt x="689038" y="328587"/>
                  </a:moveTo>
                  <a:lnTo>
                    <a:pt x="541388" y="187299"/>
                  </a:lnTo>
                  <a:lnTo>
                    <a:pt x="541388" y="124866"/>
                  </a:lnTo>
                  <a:lnTo>
                    <a:pt x="541388" y="49288"/>
                  </a:lnTo>
                  <a:lnTo>
                    <a:pt x="475754" y="49288"/>
                  </a:lnTo>
                  <a:lnTo>
                    <a:pt x="475754" y="124866"/>
                  </a:lnTo>
                  <a:lnTo>
                    <a:pt x="415315" y="67360"/>
                  </a:lnTo>
                  <a:lnTo>
                    <a:pt x="344512" y="0"/>
                  </a:lnTo>
                  <a:lnTo>
                    <a:pt x="0" y="328587"/>
                  </a:lnTo>
                  <a:lnTo>
                    <a:pt x="36906" y="359803"/>
                  </a:lnTo>
                  <a:lnTo>
                    <a:pt x="344512" y="67360"/>
                  </a:lnTo>
                  <a:lnTo>
                    <a:pt x="652119" y="359803"/>
                  </a:lnTo>
                  <a:lnTo>
                    <a:pt x="689038" y="3285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hlinkClick r:id="rId5" action="ppaction://hlinksldjump"/>
            </p:cNvPr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99212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992124" y="731520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80903" y="228599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19">
                  <a:moveTo>
                    <a:pt x="0" y="731520"/>
                  </a:moveTo>
                  <a:lnTo>
                    <a:pt x="992124" y="731520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310896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310896" y="731520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70008" y="228599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19">
                  <a:moveTo>
                    <a:pt x="0" y="731520"/>
                  </a:moveTo>
                  <a:lnTo>
                    <a:pt x="310896" y="731520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1520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75346" y="437667"/>
              <a:ext cx="187844" cy="18659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0564203" y="205003"/>
              <a:ext cx="410209" cy="708025"/>
            </a:xfrm>
            <a:custGeom>
              <a:avLst/>
              <a:gdLst/>
              <a:ahLst/>
              <a:cxnLst/>
              <a:rect l="l" t="t" r="r" b="b"/>
              <a:pathLst>
                <a:path w="410209" h="708025">
                  <a:moveTo>
                    <a:pt x="223278" y="7315"/>
                  </a:moveTo>
                  <a:lnTo>
                    <a:pt x="215963" y="0"/>
                  </a:lnTo>
                  <a:lnTo>
                    <a:pt x="197789" y="0"/>
                  </a:lnTo>
                  <a:lnTo>
                    <a:pt x="190474" y="7315"/>
                  </a:lnTo>
                  <a:lnTo>
                    <a:pt x="190474" y="82880"/>
                  </a:lnTo>
                  <a:lnTo>
                    <a:pt x="197789" y="90182"/>
                  </a:lnTo>
                  <a:lnTo>
                    <a:pt x="206883" y="90182"/>
                  </a:lnTo>
                  <a:lnTo>
                    <a:pt x="215963" y="90182"/>
                  </a:lnTo>
                  <a:lnTo>
                    <a:pt x="223278" y="82880"/>
                  </a:lnTo>
                  <a:lnTo>
                    <a:pt x="223278" y="7315"/>
                  </a:lnTo>
                  <a:close/>
                </a:path>
                <a:path w="410209" h="708025">
                  <a:moveTo>
                    <a:pt x="256514" y="660539"/>
                  </a:moveTo>
                  <a:lnTo>
                    <a:pt x="154051" y="660539"/>
                  </a:lnTo>
                  <a:lnTo>
                    <a:pt x="159219" y="679157"/>
                  </a:lnTo>
                  <a:lnTo>
                    <a:pt x="170459" y="694143"/>
                  </a:lnTo>
                  <a:lnTo>
                    <a:pt x="186309" y="704151"/>
                  </a:lnTo>
                  <a:lnTo>
                    <a:pt x="205320" y="707821"/>
                  </a:lnTo>
                  <a:lnTo>
                    <a:pt x="224320" y="704151"/>
                  </a:lnTo>
                  <a:lnTo>
                    <a:pt x="240169" y="694143"/>
                  </a:lnTo>
                  <a:lnTo>
                    <a:pt x="251396" y="679157"/>
                  </a:lnTo>
                  <a:lnTo>
                    <a:pt x="256514" y="660539"/>
                  </a:lnTo>
                  <a:close/>
                </a:path>
                <a:path w="410209" h="708025">
                  <a:moveTo>
                    <a:pt x="298145" y="602665"/>
                  </a:moveTo>
                  <a:lnTo>
                    <a:pt x="296062" y="594220"/>
                  </a:lnTo>
                  <a:lnTo>
                    <a:pt x="291236" y="587286"/>
                  </a:lnTo>
                  <a:lnTo>
                    <a:pt x="284289" y="582472"/>
                  </a:lnTo>
                  <a:lnTo>
                    <a:pt x="275869" y="580402"/>
                  </a:lnTo>
                  <a:lnTo>
                    <a:pt x="134708" y="580402"/>
                  </a:lnTo>
                  <a:lnTo>
                    <a:pt x="125615" y="582790"/>
                  </a:lnTo>
                  <a:lnTo>
                    <a:pt x="118389" y="588302"/>
                  </a:lnTo>
                  <a:lnTo>
                    <a:pt x="113753" y="596125"/>
                  </a:lnTo>
                  <a:lnTo>
                    <a:pt x="112420" y="605472"/>
                  </a:lnTo>
                  <a:lnTo>
                    <a:pt x="114503" y="613892"/>
                  </a:lnTo>
                  <a:lnTo>
                    <a:pt x="119303" y="620801"/>
                  </a:lnTo>
                  <a:lnTo>
                    <a:pt x="126250" y="625602"/>
                  </a:lnTo>
                  <a:lnTo>
                    <a:pt x="134708" y="627672"/>
                  </a:lnTo>
                  <a:lnTo>
                    <a:pt x="275869" y="627672"/>
                  </a:lnTo>
                  <a:lnTo>
                    <a:pt x="284962" y="625284"/>
                  </a:lnTo>
                  <a:lnTo>
                    <a:pt x="292188" y="619785"/>
                  </a:lnTo>
                  <a:lnTo>
                    <a:pt x="296824" y="611974"/>
                  </a:lnTo>
                  <a:lnTo>
                    <a:pt x="298145" y="602665"/>
                  </a:lnTo>
                  <a:close/>
                </a:path>
                <a:path w="410209" h="708025">
                  <a:moveTo>
                    <a:pt x="410146" y="324777"/>
                  </a:moveTo>
                  <a:lnTo>
                    <a:pt x="403987" y="278358"/>
                  </a:lnTo>
                  <a:lnTo>
                    <a:pt x="388150" y="235813"/>
                  </a:lnTo>
                  <a:lnTo>
                    <a:pt x="363791" y="198323"/>
                  </a:lnTo>
                  <a:lnTo>
                    <a:pt x="362889" y="197434"/>
                  </a:lnTo>
                  <a:lnTo>
                    <a:pt x="362889" y="330847"/>
                  </a:lnTo>
                  <a:lnTo>
                    <a:pt x="362851" y="331812"/>
                  </a:lnTo>
                  <a:lnTo>
                    <a:pt x="356387" y="372770"/>
                  </a:lnTo>
                  <a:lnTo>
                    <a:pt x="340601" y="409003"/>
                  </a:lnTo>
                  <a:lnTo>
                    <a:pt x="325386" y="429437"/>
                  </a:lnTo>
                  <a:lnTo>
                    <a:pt x="312229" y="446074"/>
                  </a:lnTo>
                  <a:lnTo>
                    <a:pt x="300088" y="463448"/>
                  </a:lnTo>
                  <a:lnTo>
                    <a:pt x="288963" y="481495"/>
                  </a:lnTo>
                  <a:lnTo>
                    <a:pt x="278904" y="500164"/>
                  </a:lnTo>
                  <a:lnTo>
                    <a:pt x="131241" y="500164"/>
                  </a:lnTo>
                  <a:lnTo>
                    <a:pt x="110261" y="463346"/>
                  </a:lnTo>
                  <a:lnTo>
                    <a:pt x="85178" y="429234"/>
                  </a:lnTo>
                  <a:lnTo>
                    <a:pt x="77114" y="419315"/>
                  </a:lnTo>
                  <a:lnTo>
                    <a:pt x="69951" y="408762"/>
                  </a:lnTo>
                  <a:lnTo>
                    <a:pt x="54063" y="372529"/>
                  </a:lnTo>
                  <a:lnTo>
                    <a:pt x="47320" y="331812"/>
                  </a:lnTo>
                  <a:lnTo>
                    <a:pt x="47256" y="324777"/>
                  </a:lnTo>
                  <a:lnTo>
                    <a:pt x="55930" y="275704"/>
                  </a:lnTo>
                  <a:lnTo>
                    <a:pt x="78549" y="233045"/>
                  </a:lnTo>
                  <a:lnTo>
                    <a:pt x="112560" y="199402"/>
                  </a:lnTo>
                  <a:lnTo>
                    <a:pt x="155486" y="177279"/>
                  </a:lnTo>
                  <a:lnTo>
                    <a:pt x="204800" y="169125"/>
                  </a:lnTo>
                  <a:lnTo>
                    <a:pt x="254152" y="177279"/>
                  </a:lnTo>
                  <a:lnTo>
                    <a:pt x="297091" y="199402"/>
                  </a:lnTo>
                  <a:lnTo>
                    <a:pt x="331114" y="233045"/>
                  </a:lnTo>
                  <a:lnTo>
                    <a:pt x="353733" y="275704"/>
                  </a:lnTo>
                  <a:lnTo>
                    <a:pt x="362432" y="324904"/>
                  </a:lnTo>
                  <a:lnTo>
                    <a:pt x="362889" y="330847"/>
                  </a:lnTo>
                  <a:lnTo>
                    <a:pt x="362889" y="197434"/>
                  </a:lnTo>
                  <a:lnTo>
                    <a:pt x="334225" y="169125"/>
                  </a:lnTo>
                  <a:lnTo>
                    <a:pt x="332130" y="167055"/>
                  </a:lnTo>
                  <a:lnTo>
                    <a:pt x="294322" y="143179"/>
                  </a:lnTo>
                  <a:lnTo>
                    <a:pt x="251574" y="127889"/>
                  </a:lnTo>
                  <a:lnTo>
                    <a:pt x="205066" y="122326"/>
                  </a:lnTo>
                  <a:lnTo>
                    <a:pt x="158572" y="127889"/>
                  </a:lnTo>
                  <a:lnTo>
                    <a:pt x="115824" y="143179"/>
                  </a:lnTo>
                  <a:lnTo>
                    <a:pt x="78016" y="167055"/>
                  </a:lnTo>
                  <a:lnTo>
                    <a:pt x="46355" y="198323"/>
                  </a:lnTo>
                  <a:lnTo>
                    <a:pt x="21996" y="235813"/>
                  </a:lnTo>
                  <a:lnTo>
                    <a:pt x="6159" y="278358"/>
                  </a:lnTo>
                  <a:lnTo>
                    <a:pt x="0" y="324777"/>
                  </a:lnTo>
                  <a:lnTo>
                    <a:pt x="0" y="331812"/>
                  </a:lnTo>
                  <a:lnTo>
                    <a:pt x="8496" y="385483"/>
                  </a:lnTo>
                  <a:lnTo>
                    <a:pt x="29476" y="433451"/>
                  </a:lnTo>
                  <a:lnTo>
                    <a:pt x="49898" y="461010"/>
                  </a:lnTo>
                  <a:lnTo>
                    <a:pt x="64084" y="479336"/>
                  </a:lnTo>
                  <a:lnTo>
                    <a:pt x="77647" y="501002"/>
                  </a:lnTo>
                  <a:lnTo>
                    <a:pt x="89344" y="522147"/>
                  </a:lnTo>
                  <a:lnTo>
                    <a:pt x="97891" y="538899"/>
                  </a:lnTo>
                  <a:lnTo>
                    <a:pt x="100558" y="544296"/>
                  </a:lnTo>
                  <a:lnTo>
                    <a:pt x="106019" y="547649"/>
                  </a:lnTo>
                  <a:lnTo>
                    <a:pt x="111975" y="547573"/>
                  </a:lnTo>
                  <a:lnTo>
                    <a:pt x="298170" y="547573"/>
                  </a:lnTo>
                  <a:lnTo>
                    <a:pt x="304126" y="547649"/>
                  </a:lnTo>
                  <a:lnTo>
                    <a:pt x="309664" y="544296"/>
                  </a:lnTo>
                  <a:lnTo>
                    <a:pt x="312254" y="538899"/>
                  </a:lnTo>
                  <a:lnTo>
                    <a:pt x="320814" y="522135"/>
                  </a:lnTo>
                  <a:lnTo>
                    <a:pt x="346100" y="479310"/>
                  </a:lnTo>
                  <a:lnTo>
                    <a:pt x="371081" y="447675"/>
                  </a:lnTo>
                  <a:lnTo>
                    <a:pt x="380669" y="433451"/>
                  </a:lnTo>
                  <a:lnTo>
                    <a:pt x="401650" y="385483"/>
                  </a:lnTo>
                  <a:lnTo>
                    <a:pt x="410146" y="331812"/>
                  </a:lnTo>
                  <a:lnTo>
                    <a:pt x="410146" y="3247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530156" y="299167"/>
              <a:ext cx="74149" cy="7285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937689" y="302304"/>
              <a:ext cx="71774" cy="7310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442482" y="512454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30148" y="684617"/>
              <a:ext cx="73321" cy="7506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37520" y="681390"/>
              <a:ext cx="75277" cy="7531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006425" y="511880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703957" y="1440942"/>
            <a:ext cx="673925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40005" indent="-635"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initial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thoughts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reactions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situations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always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accurate.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feelings we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them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valid.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feelings,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though,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further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distort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perceptions.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Although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it’s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easy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jump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conclusions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feel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confident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assumptions,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minds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are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meant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to,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most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cases,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rapid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decisions—not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smart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decisions.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42545" marR="38735" algn="ctr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although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we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might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feel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certain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way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something,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check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accurate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thoughts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might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situation.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We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like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our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16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personal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scientist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competing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hypotheses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explain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situation,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find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them.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Important!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hypothesis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most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always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16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want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true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feels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right.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is a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common</a:t>
            </a:r>
            <a:r>
              <a:rPr sz="1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scientist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empathize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with.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1" y="1217498"/>
            <a:ext cx="4203065" cy="13487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470"/>
              </a:spcBef>
            </a:pPr>
            <a:r>
              <a:rPr sz="3100" u="none" spc="-140" dirty="0"/>
              <a:t>To</a:t>
            </a:r>
            <a:r>
              <a:rPr sz="3100" u="none" spc="-15" dirty="0"/>
              <a:t> </a:t>
            </a:r>
            <a:r>
              <a:rPr sz="3100" u="none" spc="-5" dirty="0"/>
              <a:t>begin, </a:t>
            </a:r>
            <a:r>
              <a:rPr sz="3100" u="none" spc="-10" dirty="0"/>
              <a:t>select</a:t>
            </a:r>
            <a:r>
              <a:rPr sz="3100" u="none" spc="-5" dirty="0"/>
              <a:t> a</a:t>
            </a:r>
            <a:r>
              <a:rPr sz="3100" u="none" spc="-10" dirty="0"/>
              <a:t> </a:t>
            </a:r>
            <a:r>
              <a:rPr sz="3100" u="none" spc="-15" dirty="0"/>
              <a:t>problem </a:t>
            </a:r>
            <a:r>
              <a:rPr sz="3100" u="none" spc="-690" dirty="0"/>
              <a:t> </a:t>
            </a:r>
            <a:r>
              <a:rPr sz="3100" u="none" spc="-20" dirty="0"/>
              <a:t>you</a:t>
            </a:r>
            <a:r>
              <a:rPr sz="3100" u="none" spc="-10" dirty="0"/>
              <a:t> </a:t>
            </a:r>
            <a:r>
              <a:rPr sz="3100" u="none" spc="-15" dirty="0"/>
              <a:t>are</a:t>
            </a:r>
            <a:r>
              <a:rPr sz="3100" u="none" spc="-25" dirty="0"/>
              <a:t> </a:t>
            </a:r>
            <a:r>
              <a:rPr sz="3100" u="none" spc="-15" dirty="0"/>
              <a:t>facing.</a:t>
            </a:r>
            <a:r>
              <a:rPr sz="3100" u="none" spc="25" dirty="0"/>
              <a:t> </a:t>
            </a:r>
            <a:r>
              <a:rPr sz="3100" u="none" spc="-35" dirty="0"/>
              <a:t>Write</a:t>
            </a:r>
            <a:r>
              <a:rPr sz="3100" u="none" spc="-5" dirty="0"/>
              <a:t> it </a:t>
            </a:r>
            <a:r>
              <a:rPr sz="3100" u="none" dirty="0"/>
              <a:t> </a:t>
            </a:r>
            <a:r>
              <a:rPr sz="3100" u="none" spc="-10" dirty="0"/>
              <a:t>below:</a:t>
            </a:r>
            <a:endParaRPr sz="3100"/>
          </a:p>
        </p:txBody>
      </p:sp>
      <p:grpSp>
        <p:nvGrpSpPr>
          <p:cNvPr id="3" name="object 3"/>
          <p:cNvGrpSpPr/>
          <p:nvPr/>
        </p:nvGrpSpPr>
        <p:grpSpPr>
          <a:xfrm>
            <a:off x="12191" y="27432"/>
            <a:ext cx="12080875" cy="6804659"/>
            <a:chOff x="12191" y="27432"/>
            <a:chExt cx="12080875" cy="6804659"/>
          </a:xfrm>
        </p:grpSpPr>
        <p:sp>
          <p:nvSpPr>
            <p:cNvPr id="4" name="object 4"/>
            <p:cNvSpPr/>
            <p:nvPr/>
          </p:nvSpPr>
          <p:spPr>
            <a:xfrm>
              <a:off x="6821423" y="2956889"/>
              <a:ext cx="4325620" cy="0"/>
            </a:xfrm>
            <a:custGeom>
              <a:avLst/>
              <a:gdLst/>
              <a:ahLst/>
              <a:cxnLst/>
              <a:rect l="l" t="t" r="r" b="b"/>
              <a:pathLst>
                <a:path w="4325620">
                  <a:moveTo>
                    <a:pt x="0" y="0"/>
                  </a:moveTo>
                  <a:lnTo>
                    <a:pt x="4325121" y="0"/>
                  </a:lnTo>
                </a:path>
              </a:pathLst>
            </a:custGeom>
            <a:ln w="25552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21423" y="3807617"/>
              <a:ext cx="4325620" cy="850900"/>
            </a:xfrm>
            <a:custGeom>
              <a:avLst/>
              <a:gdLst/>
              <a:ahLst/>
              <a:cxnLst/>
              <a:rect l="l" t="t" r="r" b="b"/>
              <a:pathLst>
                <a:path w="4325620" h="850900">
                  <a:moveTo>
                    <a:pt x="0" y="0"/>
                  </a:moveTo>
                  <a:lnTo>
                    <a:pt x="4325106" y="0"/>
                  </a:lnTo>
                </a:path>
                <a:path w="4325620" h="850900">
                  <a:moveTo>
                    <a:pt x="0" y="850645"/>
                  </a:moveTo>
                  <a:lnTo>
                    <a:pt x="4325106" y="850645"/>
                  </a:lnTo>
                </a:path>
              </a:pathLst>
            </a:custGeom>
            <a:ln w="25532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hlinkClick r:id="rId2" action="ppaction://hlinksldjump"/>
            </p:cNvPr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hlinkClick r:id="rId3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hlinkClick r:id="rId2" action="ppaction://hlinksldjump"/>
            </p:cNvPr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4864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486400" y="0"/>
              <a:ext cx="6705600" cy="6858000"/>
            </a:xfrm>
            <a:custGeom>
              <a:avLst/>
              <a:gdLst/>
              <a:ahLst/>
              <a:cxnLst/>
              <a:rect l="l" t="t" r="r" b="b"/>
              <a:pathLst>
                <a:path w="6705600" h="6858000">
                  <a:moveTo>
                    <a:pt x="6705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705600" y="68580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hlinkClick r:id="rId3" action="ppaction://hlinksldjump"/>
            </p:cNvPr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hlinkClick r:id="rId4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504678" y="79628"/>
            <a:ext cx="12299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114" dirty="0"/>
              <a:t> </a:t>
            </a:r>
            <a:r>
              <a:rPr dirty="0"/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67553" y="517017"/>
            <a:ext cx="2276475" cy="1825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53060" algn="ctr">
              <a:lnSpc>
                <a:spcPts val="2245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Answer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endParaRPr sz="2200">
              <a:latin typeface="Calibri"/>
              <a:cs typeface="Calibri"/>
            </a:endParaRPr>
          </a:p>
          <a:p>
            <a:pPr marR="352425" algn="ctr">
              <a:lnSpc>
                <a:spcPts val="2245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questions: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alibri"/>
              <a:cs typeface="Calibri"/>
            </a:endParaRPr>
          </a:p>
          <a:p>
            <a:pPr marL="594995" marR="5080" indent="-582930">
              <a:lnSpc>
                <a:spcPct val="7000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do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you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see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the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problem?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6321" y="3356609"/>
            <a:ext cx="2182495" cy="5949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35915" marR="5080" indent="-323850">
              <a:lnSpc>
                <a:spcPct val="70000"/>
              </a:lnSpc>
              <a:spcBef>
                <a:spcPts val="88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long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thought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this?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08701" y="5010403"/>
            <a:ext cx="2553970" cy="5175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19710" marR="5080" indent="-207645">
              <a:lnSpc>
                <a:spcPct val="70000"/>
              </a:lnSpc>
              <a:spcBef>
                <a:spcPts val="780"/>
              </a:spcBef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much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you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believe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now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(from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1-10)?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191" y="27432"/>
            <a:ext cx="12136120" cy="6065520"/>
            <a:chOff x="12191" y="27432"/>
            <a:chExt cx="12136120" cy="6065520"/>
          </a:xfrm>
        </p:grpSpPr>
        <p:sp>
          <p:nvSpPr>
            <p:cNvPr id="12" name="object 12"/>
            <p:cNvSpPr/>
            <p:nvPr/>
          </p:nvSpPr>
          <p:spPr>
            <a:xfrm>
              <a:off x="7923275" y="2723387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23275" y="4195572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04632" y="6089903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hlinkClick r:id="rId5" action="ppaction://hlinksldjump"/>
            </p:cNvPr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4864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486400" y="0"/>
              <a:ext cx="6705600" cy="6858000"/>
            </a:xfrm>
            <a:custGeom>
              <a:avLst/>
              <a:gdLst/>
              <a:ahLst/>
              <a:cxnLst/>
              <a:rect l="l" t="t" r="r" b="b"/>
              <a:pathLst>
                <a:path w="6705600" h="6858000">
                  <a:moveTo>
                    <a:pt x="6705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705600" y="68580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hlinkClick r:id="rId3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59297" y="9524"/>
            <a:ext cx="6318885" cy="160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Theory</a:t>
            </a:r>
            <a:r>
              <a:rPr sz="2600" u="sng" spc="-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Calibri"/>
              <a:cs typeface="Calibri"/>
            </a:endParaRPr>
          </a:p>
          <a:p>
            <a:pPr marL="255270" marR="5080" indent="6985" algn="ctr">
              <a:lnSpc>
                <a:spcPct val="9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Now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gather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evidence.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objective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you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can.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watch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extreme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pieces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evidence,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such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thinking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things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“always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go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wrong”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or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“there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is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nothing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can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this”.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1446" y="2180666"/>
            <a:ext cx="6083935" cy="1985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45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  <a:tabLst>
                <a:tab pos="1941195" algn="l"/>
                <a:tab pos="6070600" algn="l"/>
              </a:tabLst>
            </a:pPr>
            <a:r>
              <a:rPr sz="3100" spc="-15" dirty="0">
                <a:solidFill>
                  <a:srgbClr val="FFFFFF"/>
                </a:solidFill>
                <a:latin typeface="Calibri"/>
                <a:cs typeface="Calibri"/>
              </a:rPr>
              <a:t>Evidence	</a:t>
            </a:r>
            <a:r>
              <a:rPr sz="3100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310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	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6022" y="5507228"/>
            <a:ext cx="144907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5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endParaRPr sz="31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191" y="0"/>
            <a:ext cx="12164695" cy="6108700"/>
            <a:chOff x="12191" y="0"/>
            <a:chExt cx="12164695" cy="6108700"/>
          </a:xfrm>
        </p:grpSpPr>
        <p:sp>
          <p:nvSpPr>
            <p:cNvPr id="11" name="object 11"/>
            <p:cNvSpPr/>
            <p:nvPr/>
          </p:nvSpPr>
          <p:spPr>
            <a:xfrm>
              <a:off x="7923275" y="2723387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04632" y="6089904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hlinkClick r:id="rId4" action="ppaction://hlinksldjump"/>
            </p:cNvPr>
            <p:cNvSpPr/>
            <p:nvPr/>
          </p:nvSpPr>
          <p:spPr>
            <a:xfrm>
              <a:off x="352044" y="56387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2044" y="56387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147" y="56387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147" y="56387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hlinkClick r:id="rId5" action="ppaction://hlinksldjump"/>
            </p:cNvPr>
            <p:cNvSpPr/>
            <p:nvPr/>
          </p:nvSpPr>
          <p:spPr>
            <a:xfrm>
              <a:off x="11155680" y="13715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155680" y="13715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4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44784" y="13715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6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6" y="731519"/>
                  </a:lnTo>
                  <a:lnTo>
                    <a:pt x="310896" y="0"/>
                  </a:lnTo>
                  <a:close/>
                </a:path>
              </a:pathLst>
            </a:custGeom>
            <a:solidFill>
              <a:srgbClr val="212A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844784" y="13715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6" y="731519"/>
                  </a:lnTo>
                  <a:lnTo>
                    <a:pt x="310896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550122" y="222783"/>
              <a:ext cx="187844" cy="18659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438979" y="12"/>
              <a:ext cx="410209" cy="698500"/>
            </a:xfrm>
            <a:custGeom>
              <a:avLst/>
              <a:gdLst/>
              <a:ahLst/>
              <a:cxnLst/>
              <a:rect l="l" t="t" r="r" b="b"/>
              <a:pathLst>
                <a:path w="410209" h="698500">
                  <a:moveTo>
                    <a:pt x="223278" y="0"/>
                  </a:moveTo>
                  <a:lnTo>
                    <a:pt x="190474" y="0"/>
                  </a:lnTo>
                  <a:lnTo>
                    <a:pt x="190474" y="72986"/>
                  </a:lnTo>
                  <a:lnTo>
                    <a:pt x="197789" y="80289"/>
                  </a:lnTo>
                  <a:lnTo>
                    <a:pt x="215963" y="80289"/>
                  </a:lnTo>
                  <a:lnTo>
                    <a:pt x="223278" y="72986"/>
                  </a:lnTo>
                  <a:lnTo>
                    <a:pt x="223278" y="0"/>
                  </a:lnTo>
                  <a:close/>
                </a:path>
                <a:path w="410209" h="698500">
                  <a:moveTo>
                    <a:pt x="256514" y="650646"/>
                  </a:moveTo>
                  <a:lnTo>
                    <a:pt x="154051" y="650646"/>
                  </a:lnTo>
                  <a:lnTo>
                    <a:pt x="159219" y="669264"/>
                  </a:lnTo>
                  <a:lnTo>
                    <a:pt x="170459" y="684250"/>
                  </a:lnTo>
                  <a:lnTo>
                    <a:pt x="186309" y="694258"/>
                  </a:lnTo>
                  <a:lnTo>
                    <a:pt x="205320" y="697928"/>
                  </a:lnTo>
                  <a:lnTo>
                    <a:pt x="224320" y="694258"/>
                  </a:lnTo>
                  <a:lnTo>
                    <a:pt x="240169" y="684250"/>
                  </a:lnTo>
                  <a:lnTo>
                    <a:pt x="251396" y="669264"/>
                  </a:lnTo>
                  <a:lnTo>
                    <a:pt x="256514" y="650646"/>
                  </a:lnTo>
                  <a:close/>
                </a:path>
                <a:path w="410209" h="698500">
                  <a:moveTo>
                    <a:pt x="298145" y="592772"/>
                  </a:moveTo>
                  <a:lnTo>
                    <a:pt x="296062" y="584327"/>
                  </a:lnTo>
                  <a:lnTo>
                    <a:pt x="291236" y="577392"/>
                  </a:lnTo>
                  <a:lnTo>
                    <a:pt x="284289" y="572579"/>
                  </a:lnTo>
                  <a:lnTo>
                    <a:pt x="275869" y="570509"/>
                  </a:lnTo>
                  <a:lnTo>
                    <a:pt x="134708" y="570509"/>
                  </a:lnTo>
                  <a:lnTo>
                    <a:pt x="125615" y="572897"/>
                  </a:lnTo>
                  <a:lnTo>
                    <a:pt x="118389" y="578408"/>
                  </a:lnTo>
                  <a:lnTo>
                    <a:pt x="113753" y="586232"/>
                  </a:lnTo>
                  <a:lnTo>
                    <a:pt x="112420" y="595579"/>
                  </a:lnTo>
                  <a:lnTo>
                    <a:pt x="114503" y="603999"/>
                  </a:lnTo>
                  <a:lnTo>
                    <a:pt x="119303" y="610908"/>
                  </a:lnTo>
                  <a:lnTo>
                    <a:pt x="126250" y="615708"/>
                  </a:lnTo>
                  <a:lnTo>
                    <a:pt x="134708" y="617778"/>
                  </a:lnTo>
                  <a:lnTo>
                    <a:pt x="275869" y="617778"/>
                  </a:lnTo>
                  <a:lnTo>
                    <a:pt x="284962" y="615391"/>
                  </a:lnTo>
                  <a:lnTo>
                    <a:pt x="292188" y="609892"/>
                  </a:lnTo>
                  <a:lnTo>
                    <a:pt x="296824" y="602081"/>
                  </a:lnTo>
                  <a:lnTo>
                    <a:pt x="298145" y="592772"/>
                  </a:lnTo>
                  <a:close/>
                </a:path>
                <a:path w="410209" h="698500">
                  <a:moveTo>
                    <a:pt x="410146" y="314883"/>
                  </a:moveTo>
                  <a:lnTo>
                    <a:pt x="403987" y="268465"/>
                  </a:lnTo>
                  <a:lnTo>
                    <a:pt x="388150" y="225920"/>
                  </a:lnTo>
                  <a:lnTo>
                    <a:pt x="363791" y="188429"/>
                  </a:lnTo>
                  <a:lnTo>
                    <a:pt x="362889" y="187540"/>
                  </a:lnTo>
                  <a:lnTo>
                    <a:pt x="362889" y="320954"/>
                  </a:lnTo>
                  <a:lnTo>
                    <a:pt x="362851" y="321919"/>
                  </a:lnTo>
                  <a:lnTo>
                    <a:pt x="356387" y="362877"/>
                  </a:lnTo>
                  <a:lnTo>
                    <a:pt x="340601" y="399110"/>
                  </a:lnTo>
                  <a:lnTo>
                    <a:pt x="325386" y="419544"/>
                  </a:lnTo>
                  <a:lnTo>
                    <a:pt x="312229" y="436181"/>
                  </a:lnTo>
                  <a:lnTo>
                    <a:pt x="300088" y="453555"/>
                  </a:lnTo>
                  <a:lnTo>
                    <a:pt x="288963" y="471601"/>
                  </a:lnTo>
                  <a:lnTo>
                    <a:pt x="278904" y="490270"/>
                  </a:lnTo>
                  <a:lnTo>
                    <a:pt x="131241" y="490270"/>
                  </a:lnTo>
                  <a:lnTo>
                    <a:pt x="110261" y="453453"/>
                  </a:lnTo>
                  <a:lnTo>
                    <a:pt x="85178" y="419341"/>
                  </a:lnTo>
                  <a:lnTo>
                    <a:pt x="77114" y="409422"/>
                  </a:lnTo>
                  <a:lnTo>
                    <a:pt x="69951" y="398868"/>
                  </a:lnTo>
                  <a:lnTo>
                    <a:pt x="54063" y="362635"/>
                  </a:lnTo>
                  <a:lnTo>
                    <a:pt x="47320" y="321919"/>
                  </a:lnTo>
                  <a:lnTo>
                    <a:pt x="47256" y="314883"/>
                  </a:lnTo>
                  <a:lnTo>
                    <a:pt x="55930" y="265811"/>
                  </a:lnTo>
                  <a:lnTo>
                    <a:pt x="78549" y="223151"/>
                  </a:lnTo>
                  <a:lnTo>
                    <a:pt x="112560" y="189509"/>
                  </a:lnTo>
                  <a:lnTo>
                    <a:pt x="155486" y="167386"/>
                  </a:lnTo>
                  <a:lnTo>
                    <a:pt x="204800" y="159232"/>
                  </a:lnTo>
                  <a:lnTo>
                    <a:pt x="254152" y="167386"/>
                  </a:lnTo>
                  <a:lnTo>
                    <a:pt x="297091" y="189509"/>
                  </a:lnTo>
                  <a:lnTo>
                    <a:pt x="331114" y="223151"/>
                  </a:lnTo>
                  <a:lnTo>
                    <a:pt x="353733" y="265811"/>
                  </a:lnTo>
                  <a:lnTo>
                    <a:pt x="362432" y="315010"/>
                  </a:lnTo>
                  <a:lnTo>
                    <a:pt x="362889" y="320954"/>
                  </a:lnTo>
                  <a:lnTo>
                    <a:pt x="362889" y="187540"/>
                  </a:lnTo>
                  <a:lnTo>
                    <a:pt x="334225" y="159232"/>
                  </a:lnTo>
                  <a:lnTo>
                    <a:pt x="332130" y="157162"/>
                  </a:lnTo>
                  <a:lnTo>
                    <a:pt x="294322" y="133286"/>
                  </a:lnTo>
                  <a:lnTo>
                    <a:pt x="251574" y="117995"/>
                  </a:lnTo>
                  <a:lnTo>
                    <a:pt x="205066" y="112433"/>
                  </a:lnTo>
                  <a:lnTo>
                    <a:pt x="158572" y="117995"/>
                  </a:lnTo>
                  <a:lnTo>
                    <a:pt x="115824" y="133286"/>
                  </a:lnTo>
                  <a:lnTo>
                    <a:pt x="78016" y="157162"/>
                  </a:lnTo>
                  <a:lnTo>
                    <a:pt x="46355" y="188429"/>
                  </a:lnTo>
                  <a:lnTo>
                    <a:pt x="21996" y="225920"/>
                  </a:lnTo>
                  <a:lnTo>
                    <a:pt x="6159" y="268465"/>
                  </a:lnTo>
                  <a:lnTo>
                    <a:pt x="0" y="314883"/>
                  </a:lnTo>
                  <a:lnTo>
                    <a:pt x="0" y="321919"/>
                  </a:lnTo>
                  <a:lnTo>
                    <a:pt x="8496" y="375589"/>
                  </a:lnTo>
                  <a:lnTo>
                    <a:pt x="29476" y="423557"/>
                  </a:lnTo>
                  <a:lnTo>
                    <a:pt x="49898" y="451116"/>
                  </a:lnTo>
                  <a:lnTo>
                    <a:pt x="64084" y="469442"/>
                  </a:lnTo>
                  <a:lnTo>
                    <a:pt x="77647" y="491109"/>
                  </a:lnTo>
                  <a:lnTo>
                    <a:pt x="89344" y="512254"/>
                  </a:lnTo>
                  <a:lnTo>
                    <a:pt x="97891" y="529005"/>
                  </a:lnTo>
                  <a:lnTo>
                    <a:pt x="100558" y="534403"/>
                  </a:lnTo>
                  <a:lnTo>
                    <a:pt x="106019" y="537756"/>
                  </a:lnTo>
                  <a:lnTo>
                    <a:pt x="111975" y="537679"/>
                  </a:lnTo>
                  <a:lnTo>
                    <a:pt x="298170" y="537679"/>
                  </a:lnTo>
                  <a:lnTo>
                    <a:pt x="304126" y="537756"/>
                  </a:lnTo>
                  <a:lnTo>
                    <a:pt x="309664" y="534403"/>
                  </a:lnTo>
                  <a:lnTo>
                    <a:pt x="312254" y="529005"/>
                  </a:lnTo>
                  <a:lnTo>
                    <a:pt x="320814" y="512241"/>
                  </a:lnTo>
                  <a:lnTo>
                    <a:pt x="346100" y="469417"/>
                  </a:lnTo>
                  <a:lnTo>
                    <a:pt x="371081" y="437781"/>
                  </a:lnTo>
                  <a:lnTo>
                    <a:pt x="380669" y="423557"/>
                  </a:lnTo>
                  <a:lnTo>
                    <a:pt x="401650" y="375589"/>
                  </a:lnTo>
                  <a:lnTo>
                    <a:pt x="410146" y="321919"/>
                  </a:lnTo>
                  <a:lnTo>
                    <a:pt x="410146" y="3148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04933" y="84283"/>
              <a:ext cx="74149" cy="7285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812465" y="87420"/>
              <a:ext cx="71774" cy="73106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317258" y="297570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404924" y="469733"/>
              <a:ext cx="73321" cy="7506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812296" y="466506"/>
              <a:ext cx="75277" cy="7531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1881201" y="296996"/>
              <a:ext cx="90805" cy="33020"/>
            </a:xfrm>
            <a:custGeom>
              <a:avLst/>
              <a:gdLst/>
              <a:ahLst/>
              <a:cxnLst/>
              <a:rect l="l" t="t" r="r" b="b"/>
              <a:pathLst>
                <a:path w="90804" h="33020">
                  <a:moveTo>
                    <a:pt x="82916" y="0"/>
                  </a:moveTo>
                  <a:lnTo>
                    <a:pt x="73825" y="0"/>
                  </a:lnTo>
                  <a:lnTo>
                    <a:pt x="7314" y="0"/>
                  </a:lnTo>
                  <a:lnTo>
                    <a:pt x="0" y="7378"/>
                  </a:lnTo>
                  <a:lnTo>
                    <a:pt x="0" y="25484"/>
                  </a:lnTo>
                  <a:lnTo>
                    <a:pt x="7314" y="32795"/>
                  </a:lnTo>
                  <a:lnTo>
                    <a:pt x="82916" y="32795"/>
                  </a:lnTo>
                  <a:lnTo>
                    <a:pt x="90230" y="25484"/>
                  </a:lnTo>
                  <a:lnTo>
                    <a:pt x="90230" y="7378"/>
                  </a:lnTo>
                  <a:lnTo>
                    <a:pt x="82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4864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486400" y="0"/>
              <a:ext cx="6705600" cy="6858000"/>
            </a:xfrm>
            <a:custGeom>
              <a:avLst/>
              <a:gdLst/>
              <a:ahLst/>
              <a:cxnLst/>
              <a:rect l="l" t="t" r="r" b="b"/>
              <a:pathLst>
                <a:path w="6705600" h="6858000">
                  <a:moveTo>
                    <a:pt x="6705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705600" y="68580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59297" y="9524"/>
            <a:ext cx="12299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114" dirty="0"/>
              <a:t> </a:t>
            </a:r>
            <a:r>
              <a:rPr dirty="0"/>
              <a:t>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97195" y="1066546"/>
            <a:ext cx="6489700" cy="1252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9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supported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good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true,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now?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Calibri"/>
              <a:cs typeface="Calibri"/>
            </a:endParaRPr>
          </a:p>
          <a:p>
            <a:pPr marL="222885" marR="3874135" indent="-210820">
              <a:lnSpc>
                <a:spcPct val="70000"/>
              </a:lnSpc>
            </a:pP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strategies</a:t>
            </a: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using </a:t>
            </a:r>
            <a:r>
              <a:rPr sz="1700" spc="-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problem?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5205" y="3303523"/>
            <a:ext cx="2240915" cy="5949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632460" marR="5080" indent="-620395">
              <a:lnSpc>
                <a:spcPct val="70000"/>
              </a:lnSpc>
              <a:spcBef>
                <a:spcPts val="88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well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they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worked?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26989" y="5237733"/>
            <a:ext cx="2339340" cy="5949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895350" marR="5080" indent="-883285">
              <a:lnSpc>
                <a:spcPct val="70000"/>
              </a:lnSpc>
              <a:spcBef>
                <a:spcPts val="88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they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cost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you?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191" y="27432"/>
            <a:ext cx="12136120" cy="6804659"/>
            <a:chOff x="12191" y="27432"/>
            <a:chExt cx="12136120" cy="6804659"/>
          </a:xfrm>
        </p:grpSpPr>
        <p:sp>
          <p:nvSpPr>
            <p:cNvPr id="10" name="object 10"/>
            <p:cNvSpPr/>
            <p:nvPr/>
          </p:nvSpPr>
          <p:spPr>
            <a:xfrm>
              <a:off x="7923275" y="2723387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23275" y="4195572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04632" y="6089903"/>
              <a:ext cx="4043679" cy="0"/>
            </a:xfrm>
            <a:custGeom>
              <a:avLst/>
              <a:gdLst/>
              <a:ahLst/>
              <a:cxnLst/>
              <a:rect l="l" t="t" r="r" b="b"/>
              <a:pathLst>
                <a:path w="4043679">
                  <a:moveTo>
                    <a:pt x="0" y="0"/>
                  </a:moveTo>
                  <a:lnTo>
                    <a:pt x="4043172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>
              <a:hlinkClick r:id="rId3" action="ppaction://hlinksldjump"/>
            </p:cNvPr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hlinkClick r:id="rId4" action="ppaction://hlinksldjump"/>
            </p:cNvPr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hlinkClick r:id="rId5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4864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486400" y="0"/>
              <a:ext cx="6705600" cy="6858000"/>
            </a:xfrm>
            <a:custGeom>
              <a:avLst/>
              <a:gdLst/>
              <a:ahLst/>
              <a:cxnLst/>
              <a:rect l="l" t="t" r="r" b="b"/>
              <a:pathLst>
                <a:path w="6705600" h="6858000">
                  <a:moveTo>
                    <a:pt x="6705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705600" y="68580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650738" y="695655"/>
            <a:ext cx="6383655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Answer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prompt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below: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true,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what does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mean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future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5,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10,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years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from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now?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much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weight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then?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What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miss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problem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true?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559297" y="9524"/>
            <a:ext cx="122999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95" dirty="0"/>
              <a:t> </a:t>
            </a:r>
            <a:r>
              <a:rPr dirty="0"/>
              <a:t>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2191" y="27432"/>
            <a:ext cx="12080875" cy="6804659"/>
            <a:chOff x="12191" y="27432"/>
            <a:chExt cx="12080875" cy="6804659"/>
          </a:xfrm>
        </p:grpSpPr>
        <p:sp>
          <p:nvSpPr>
            <p:cNvPr id="8" name="object 8"/>
            <p:cNvSpPr/>
            <p:nvPr/>
          </p:nvSpPr>
          <p:spPr>
            <a:xfrm>
              <a:off x="5725668" y="2293620"/>
              <a:ext cx="6242050" cy="0"/>
            </a:xfrm>
            <a:custGeom>
              <a:avLst/>
              <a:gdLst/>
              <a:ahLst/>
              <a:cxnLst/>
              <a:rect l="l" t="t" r="r" b="b"/>
              <a:pathLst>
                <a:path w="6242050">
                  <a:moveTo>
                    <a:pt x="0" y="0"/>
                  </a:moveTo>
                  <a:lnTo>
                    <a:pt x="6241796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hlinkClick r:id="rId3" action="ppaction://hlinksldjump"/>
            </p:cNvPr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2044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365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147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25668" y="6089903"/>
              <a:ext cx="6242050" cy="0"/>
            </a:xfrm>
            <a:custGeom>
              <a:avLst/>
              <a:gdLst/>
              <a:ahLst/>
              <a:cxnLst/>
              <a:rect l="l" t="t" r="r" b="b"/>
              <a:pathLst>
                <a:path w="6242050">
                  <a:moveTo>
                    <a:pt x="0" y="0"/>
                  </a:moveTo>
                  <a:lnTo>
                    <a:pt x="6241796" y="0"/>
                  </a:lnTo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hlinkClick r:id="rId4" action="ppaction://hlinksldjump"/>
            </p:cNvPr>
            <p:cNvSpPr/>
            <p:nvPr/>
          </p:nvSpPr>
          <p:spPr>
            <a:xfrm>
              <a:off x="76157" y="6180764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hlinkClick r:id="rId5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5885688" y="0"/>
              <a:ext cx="6306820" cy="6858000"/>
            </a:xfrm>
            <a:custGeom>
              <a:avLst/>
              <a:gdLst/>
              <a:ahLst/>
              <a:cxnLst/>
              <a:rect l="l" t="t" r="r" b="b"/>
              <a:pathLst>
                <a:path w="6306820" h="6858000">
                  <a:moveTo>
                    <a:pt x="63063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306312" y="6858000"/>
                  </a:lnTo>
                  <a:lnTo>
                    <a:pt x="6306312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885688" cy="6857999"/>
            </a:xfrm>
            <a:prstGeom prst="rect">
              <a:avLst/>
            </a:prstGeom>
          </p:spPr>
        </p:pic>
        <p:sp>
          <p:nvSpPr>
            <p:cNvPr id="5" name="object 5">
              <a:hlinkClick r:id="rId3" action="ppaction://hlinksldjump"/>
            </p:cNvPr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992124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992124" y="731519"/>
                  </a:lnTo>
                  <a:lnTo>
                    <a:pt x="992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2043" y="56388"/>
              <a:ext cx="992505" cy="731520"/>
            </a:xfrm>
            <a:custGeom>
              <a:avLst/>
              <a:gdLst/>
              <a:ahLst/>
              <a:cxnLst/>
              <a:rect l="l" t="t" r="r" b="b"/>
              <a:pathLst>
                <a:path w="992505" h="731520">
                  <a:moveTo>
                    <a:pt x="0" y="731519"/>
                  </a:moveTo>
                  <a:lnTo>
                    <a:pt x="992124" y="731519"/>
                  </a:lnTo>
                  <a:lnTo>
                    <a:pt x="992124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310895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0895" y="731519"/>
                  </a:lnTo>
                  <a:lnTo>
                    <a:pt x="310895" y="0"/>
                  </a:lnTo>
                  <a:close/>
                </a:path>
              </a:pathLst>
            </a:custGeom>
            <a:solidFill>
              <a:srgbClr val="2CD2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148" y="56388"/>
              <a:ext cx="311150" cy="731520"/>
            </a:xfrm>
            <a:custGeom>
              <a:avLst/>
              <a:gdLst/>
              <a:ahLst/>
              <a:cxnLst/>
              <a:rect l="l" t="t" r="r" b="b"/>
              <a:pathLst>
                <a:path w="311150" h="731520">
                  <a:moveTo>
                    <a:pt x="0" y="731519"/>
                  </a:moveTo>
                  <a:lnTo>
                    <a:pt x="310895" y="731519"/>
                  </a:lnTo>
                  <a:lnTo>
                    <a:pt x="310895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57912">
              <a:solidFill>
                <a:srgbClr val="3654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3453" y="98386"/>
              <a:ext cx="690880" cy="590550"/>
            </a:xfrm>
            <a:custGeom>
              <a:avLst/>
              <a:gdLst/>
              <a:ahLst/>
              <a:cxnLst/>
              <a:rect l="l" t="t" r="r" b="b"/>
              <a:pathLst>
                <a:path w="690880" h="590550">
                  <a:moveTo>
                    <a:pt x="591743" y="346811"/>
                  </a:moveTo>
                  <a:lnTo>
                    <a:pt x="542429" y="300088"/>
                  </a:lnTo>
                  <a:lnTo>
                    <a:pt x="542429" y="385343"/>
                  </a:lnTo>
                  <a:lnTo>
                    <a:pt x="542429" y="483730"/>
                  </a:lnTo>
                  <a:lnTo>
                    <a:pt x="443814" y="483730"/>
                  </a:lnTo>
                  <a:lnTo>
                    <a:pt x="443814" y="385343"/>
                  </a:lnTo>
                  <a:lnTo>
                    <a:pt x="542429" y="385343"/>
                  </a:lnTo>
                  <a:lnTo>
                    <a:pt x="542429" y="300088"/>
                  </a:lnTo>
                  <a:lnTo>
                    <a:pt x="345186" y="113144"/>
                  </a:lnTo>
                  <a:lnTo>
                    <a:pt x="246557" y="206616"/>
                  </a:lnTo>
                  <a:lnTo>
                    <a:pt x="246557" y="385343"/>
                  </a:lnTo>
                  <a:lnTo>
                    <a:pt x="246557" y="483730"/>
                  </a:lnTo>
                  <a:lnTo>
                    <a:pt x="147942" y="483730"/>
                  </a:lnTo>
                  <a:lnTo>
                    <a:pt x="147942" y="385343"/>
                  </a:lnTo>
                  <a:lnTo>
                    <a:pt x="246557" y="385343"/>
                  </a:lnTo>
                  <a:lnTo>
                    <a:pt x="246557" y="206616"/>
                  </a:lnTo>
                  <a:lnTo>
                    <a:pt x="98628" y="346811"/>
                  </a:lnTo>
                  <a:lnTo>
                    <a:pt x="98628" y="590308"/>
                  </a:lnTo>
                  <a:lnTo>
                    <a:pt x="295871" y="590308"/>
                  </a:lnTo>
                  <a:lnTo>
                    <a:pt x="295871" y="483730"/>
                  </a:lnTo>
                  <a:lnTo>
                    <a:pt x="295871" y="385343"/>
                  </a:lnTo>
                  <a:lnTo>
                    <a:pt x="394500" y="385343"/>
                  </a:lnTo>
                  <a:lnTo>
                    <a:pt x="394500" y="590308"/>
                  </a:lnTo>
                  <a:lnTo>
                    <a:pt x="591743" y="590308"/>
                  </a:lnTo>
                  <a:lnTo>
                    <a:pt x="591743" y="483730"/>
                  </a:lnTo>
                  <a:lnTo>
                    <a:pt x="591743" y="385343"/>
                  </a:lnTo>
                  <a:lnTo>
                    <a:pt x="591743" y="346811"/>
                  </a:lnTo>
                  <a:close/>
                </a:path>
                <a:path w="690880" h="590550">
                  <a:moveTo>
                    <a:pt x="690372" y="327952"/>
                  </a:moveTo>
                  <a:lnTo>
                    <a:pt x="542429" y="186931"/>
                  </a:lnTo>
                  <a:lnTo>
                    <a:pt x="542429" y="124612"/>
                  </a:lnTo>
                  <a:lnTo>
                    <a:pt x="542429" y="49187"/>
                  </a:lnTo>
                  <a:lnTo>
                    <a:pt x="476681" y="49187"/>
                  </a:lnTo>
                  <a:lnTo>
                    <a:pt x="476681" y="124612"/>
                  </a:lnTo>
                  <a:lnTo>
                    <a:pt x="416128" y="67221"/>
                  </a:lnTo>
                  <a:lnTo>
                    <a:pt x="345186" y="0"/>
                  </a:lnTo>
                  <a:lnTo>
                    <a:pt x="0" y="327952"/>
                  </a:lnTo>
                  <a:lnTo>
                    <a:pt x="36982" y="359105"/>
                  </a:lnTo>
                  <a:lnTo>
                    <a:pt x="345186" y="67221"/>
                  </a:lnTo>
                  <a:lnTo>
                    <a:pt x="653389" y="359105"/>
                  </a:lnTo>
                  <a:lnTo>
                    <a:pt x="690372" y="327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7440">
              <a:lnSpc>
                <a:spcPct val="100000"/>
              </a:lnSpc>
              <a:spcBef>
                <a:spcPts val="100"/>
              </a:spcBef>
            </a:pPr>
            <a:r>
              <a:rPr dirty="0"/>
              <a:t>Theory</a:t>
            </a:r>
            <a:r>
              <a:rPr spc="-110" dirty="0"/>
              <a:t> </a:t>
            </a:r>
            <a:r>
              <a:rPr dirty="0"/>
              <a:t>B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913882" y="670941"/>
            <a:ext cx="6212840" cy="1917064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2781300" marR="5080" indent="-2649220">
              <a:lnSpc>
                <a:spcPct val="70000"/>
              </a:lnSpc>
              <a:spcBef>
                <a:spcPts val="885"/>
              </a:spcBef>
            </a:pPr>
            <a:r>
              <a:rPr sz="2200" spc="-1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develop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alternative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theory,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answer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prompts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below: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12065" marR="3876040" indent="-635" algn="ctr">
              <a:lnSpc>
                <a:spcPct val="70000"/>
              </a:lnSpc>
              <a:spcBef>
                <a:spcPts val="167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 another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way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think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problem?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2390" y="3288233"/>
            <a:ext cx="2503805" cy="5181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39"/>
              </a:lnSpc>
              <a:spcBef>
                <a:spcPts val="95"/>
              </a:spcBef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might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someone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else</a:t>
            </a:r>
            <a:endParaRPr sz="1900">
              <a:latin typeface="Calibri"/>
              <a:cs typeface="Calibri"/>
            </a:endParaRPr>
          </a:p>
          <a:p>
            <a:pPr algn="ctr">
              <a:lnSpc>
                <a:spcPts val="1939"/>
              </a:lnSpc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look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situation?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52820" y="4619370"/>
            <a:ext cx="2439670" cy="90360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065" marR="5080" algn="ctr">
              <a:lnSpc>
                <a:spcPct val="70000"/>
              </a:lnSpc>
              <a:spcBef>
                <a:spcPts val="96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find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your own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problem?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6157" y="2862072"/>
            <a:ext cx="12116435" cy="3970020"/>
            <a:chOff x="76157" y="2862072"/>
            <a:chExt cx="12116435" cy="3970020"/>
          </a:xfrm>
        </p:grpSpPr>
        <p:sp>
          <p:nvSpPr>
            <p:cNvPr id="15" name="object 15"/>
            <p:cNvSpPr/>
            <p:nvPr/>
          </p:nvSpPr>
          <p:spPr>
            <a:xfrm>
              <a:off x="8189976" y="2862071"/>
              <a:ext cx="4002404" cy="3141345"/>
            </a:xfrm>
            <a:custGeom>
              <a:avLst/>
              <a:gdLst/>
              <a:ahLst/>
              <a:cxnLst/>
              <a:rect l="l" t="t" r="r" b="b"/>
              <a:pathLst>
                <a:path w="4002404" h="3141345">
                  <a:moveTo>
                    <a:pt x="4002011" y="1405128"/>
                  </a:moveTo>
                  <a:lnTo>
                    <a:pt x="0" y="1405128"/>
                  </a:lnTo>
                  <a:lnTo>
                    <a:pt x="0" y="1411224"/>
                  </a:lnTo>
                  <a:lnTo>
                    <a:pt x="4002011" y="1411224"/>
                  </a:lnTo>
                  <a:lnTo>
                    <a:pt x="4002011" y="1405128"/>
                  </a:lnTo>
                  <a:close/>
                </a:path>
                <a:path w="4002404" h="3141345">
                  <a:moveTo>
                    <a:pt x="4002024" y="3134868"/>
                  </a:moveTo>
                  <a:lnTo>
                    <a:pt x="120396" y="3134868"/>
                  </a:lnTo>
                  <a:lnTo>
                    <a:pt x="120396" y="3140964"/>
                  </a:lnTo>
                  <a:lnTo>
                    <a:pt x="4002024" y="3140964"/>
                  </a:lnTo>
                  <a:lnTo>
                    <a:pt x="4002024" y="3134868"/>
                  </a:lnTo>
                  <a:close/>
                </a:path>
                <a:path w="4002404" h="3141345">
                  <a:moveTo>
                    <a:pt x="4002024" y="0"/>
                  </a:moveTo>
                  <a:lnTo>
                    <a:pt x="85344" y="0"/>
                  </a:lnTo>
                  <a:lnTo>
                    <a:pt x="85344" y="6096"/>
                  </a:lnTo>
                  <a:lnTo>
                    <a:pt x="4002024" y="6096"/>
                  </a:lnTo>
                  <a:lnTo>
                    <a:pt x="4002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hlinkClick r:id="rId4" action="ppaction://hlinksldjump"/>
            </p:cNvPr>
            <p:cNvSpPr/>
            <p:nvPr/>
          </p:nvSpPr>
          <p:spPr>
            <a:xfrm>
              <a:off x="76157" y="6180765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272262" y="0"/>
                  </a:moveTo>
                  <a:lnTo>
                    <a:pt x="0" y="228362"/>
                  </a:lnTo>
                  <a:lnTo>
                    <a:pt x="272262" y="456724"/>
                  </a:lnTo>
                  <a:lnTo>
                    <a:pt x="272262" y="333028"/>
                  </a:lnTo>
                  <a:lnTo>
                    <a:pt x="489682" y="369914"/>
                  </a:lnTo>
                  <a:lnTo>
                    <a:pt x="642220" y="448279"/>
                  </a:lnTo>
                  <a:lnTo>
                    <a:pt x="732106" y="526110"/>
                  </a:lnTo>
                  <a:lnTo>
                    <a:pt x="761573" y="561390"/>
                  </a:lnTo>
                  <a:lnTo>
                    <a:pt x="743887" y="495022"/>
                  </a:lnTo>
                  <a:lnTo>
                    <a:pt x="673635" y="348728"/>
                  </a:lnTo>
                  <a:lnTo>
                    <a:pt x="525024" y="201720"/>
                  </a:lnTo>
                  <a:lnTo>
                    <a:pt x="272262" y="133211"/>
                  </a:lnTo>
                  <a:lnTo>
                    <a:pt x="272262" y="0"/>
                  </a:lnTo>
                  <a:close/>
                </a:path>
              </a:pathLst>
            </a:custGeom>
            <a:solidFill>
              <a:srgbClr val="CC48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>
              <a:hlinkClick r:id="rId5" action="ppaction://hlinksldjump"/>
            </p:cNvPr>
            <p:cNvSpPr/>
            <p:nvPr/>
          </p:nvSpPr>
          <p:spPr>
            <a:xfrm>
              <a:off x="11331409" y="6270682"/>
              <a:ext cx="762000" cy="561975"/>
            </a:xfrm>
            <a:custGeom>
              <a:avLst/>
              <a:gdLst/>
              <a:ahLst/>
              <a:cxnLst/>
              <a:rect l="l" t="t" r="r" b="b"/>
              <a:pathLst>
                <a:path w="762000" h="561975">
                  <a:moveTo>
                    <a:pt x="489310" y="0"/>
                  </a:moveTo>
                  <a:lnTo>
                    <a:pt x="761573" y="228362"/>
                  </a:lnTo>
                  <a:lnTo>
                    <a:pt x="489310" y="456724"/>
                  </a:lnTo>
                  <a:lnTo>
                    <a:pt x="489310" y="333028"/>
                  </a:lnTo>
                  <a:lnTo>
                    <a:pt x="271890" y="369914"/>
                  </a:lnTo>
                  <a:lnTo>
                    <a:pt x="119352" y="448279"/>
                  </a:lnTo>
                  <a:lnTo>
                    <a:pt x="29466" y="526110"/>
                  </a:lnTo>
                  <a:lnTo>
                    <a:pt x="0" y="561390"/>
                  </a:lnTo>
                  <a:lnTo>
                    <a:pt x="17685" y="495022"/>
                  </a:lnTo>
                  <a:lnTo>
                    <a:pt x="87937" y="348728"/>
                  </a:lnTo>
                  <a:lnTo>
                    <a:pt x="236548" y="201720"/>
                  </a:lnTo>
                  <a:lnTo>
                    <a:pt x="489310" y="133211"/>
                  </a:lnTo>
                  <a:lnTo>
                    <a:pt x="489310" y="0"/>
                  </a:lnTo>
                  <a:close/>
                </a:path>
              </a:pathLst>
            </a:custGeom>
            <a:solidFill>
              <a:srgbClr val="909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957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Office Theme</vt:lpstr>
      <vt:lpstr>PowerPoint Presentation</vt:lpstr>
      <vt:lpstr>How to Navigate this Activity</vt:lpstr>
      <vt:lpstr>Theory A/Theory B: Being a Scientist with Our Own  Thoughts</vt:lpstr>
      <vt:lpstr>To begin, select a problem  you are facing. Write it  below:</vt:lpstr>
      <vt:lpstr>Theory A</vt:lpstr>
      <vt:lpstr>PowerPoint Presentation</vt:lpstr>
      <vt:lpstr>Theory A</vt:lpstr>
      <vt:lpstr>Theory A</vt:lpstr>
      <vt:lpstr>Theory B</vt:lpstr>
      <vt:lpstr>PowerPoint Presentation</vt:lpstr>
      <vt:lpstr>Theory B</vt:lpstr>
      <vt:lpstr>Theory B</vt:lpstr>
      <vt:lpstr>Setting up my experiments</vt:lpstr>
      <vt:lpstr>Avoiding Confirmation Bias</vt:lpstr>
      <vt:lpstr>Unhelpful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FUTURE TRAINERS IN THE ADULT RESILIENCE CURRICULUM (ARC) FOR EDUCATORS</dc:title>
  <dc:creator>Aria E Fiat</dc:creator>
  <cp:lastModifiedBy>Zivny, Shelby K</cp:lastModifiedBy>
  <cp:revision>1</cp:revision>
  <dcterms:created xsi:type="dcterms:W3CDTF">2022-02-03T04:11:24Z</dcterms:created>
  <dcterms:modified xsi:type="dcterms:W3CDTF">2022-02-03T04:22:36Z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2021-01-08T00:00:00Z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2022-02-03T00:00:00Z</vt:filetime>
  </property>
</Properties>
</file>