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29" r:id="rId5"/>
  </p:sldMasterIdLst>
  <p:notesMasterIdLst>
    <p:notesMasterId r:id="rId30"/>
  </p:notesMasterIdLst>
  <p:handoutMasterIdLst>
    <p:handoutMasterId r:id="rId31"/>
  </p:handoutMasterIdLst>
  <p:sldIdLst>
    <p:sldId id="560" r:id="rId6"/>
    <p:sldId id="569" r:id="rId7"/>
    <p:sldId id="570" r:id="rId8"/>
    <p:sldId id="571" r:id="rId9"/>
    <p:sldId id="549" r:id="rId10"/>
    <p:sldId id="548" r:id="rId11"/>
    <p:sldId id="547" r:id="rId12"/>
    <p:sldId id="572" r:id="rId13"/>
    <p:sldId id="573" r:id="rId14"/>
    <p:sldId id="544" r:id="rId15"/>
    <p:sldId id="543" r:id="rId16"/>
    <p:sldId id="486" r:id="rId17"/>
    <p:sldId id="455" r:id="rId18"/>
    <p:sldId id="487" r:id="rId19"/>
    <p:sldId id="553" r:id="rId20"/>
    <p:sldId id="554" r:id="rId21"/>
    <p:sldId id="555" r:id="rId22"/>
    <p:sldId id="556" r:id="rId23"/>
    <p:sldId id="557" r:id="rId24"/>
    <p:sldId id="558" r:id="rId25"/>
    <p:sldId id="496" r:id="rId26"/>
    <p:sldId id="562" r:id="rId27"/>
    <p:sldId id="561" r:id="rId28"/>
    <p:sldId id="5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an Thayer" initials="JT" lastIdx="8" clrIdx="0"/>
  <p:cmAuthor id="2" name="Aria E Fiat" initials="AEF" lastIdx="14" clrIdx="1"/>
  <p:cmAuthor id="3" name="Aria Fiat" initials="" lastIdx="25" clrIdx="2"/>
  <p:cmAuthor id="4" name="Fiat, Aria" initials="FA" lastIdx="1" clrIdx="3">
    <p:extLst>
      <p:ext uri="{19B8F6BF-5375-455C-9EA6-DF929625EA0E}">
        <p15:presenceInfo xmlns:p15="http://schemas.microsoft.com/office/powerpoint/2012/main" userId="S::aria.fiat_cchmc.org#ext#@univnebrmedcntr.onmicrosoft.com::201eae80-e4b2-447f-a1b8-ec79be8fff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4C5C"/>
    <a:srgbClr val="909A3B"/>
    <a:srgbClr val="36557C"/>
    <a:srgbClr val="FFFFFF"/>
    <a:srgbClr val="8B8A8F"/>
    <a:srgbClr val="2DD3D4"/>
    <a:srgbClr val="CC4927"/>
    <a:srgbClr val="6A4A62"/>
    <a:srgbClr val="B2CEE7"/>
    <a:srgbClr val="F2E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44F69-52B4-480C-8AAB-BE6AC9743023}" v="3" dt="2021-01-08T22:45:01.340"/>
    <p1510:client id="{2041DEB3-B18D-49EE-B064-724DC9732420}" v="1" dt="2022-01-10T16:46:55.595"/>
    <p1510:client id="{3F4380A1-DB81-4869-8293-42F47A576F51}" v="18" dt="2021-01-08T20:13:22.720"/>
    <p1510:client id="{4BAD6D3F-6AA7-410B-A589-417E224863B2}" v="12" dt="2021-01-08T22:42:02.657"/>
    <p1510:client id="{6ED32E06-7D8A-44AD-A2E3-032D8E9C4ECE}" v="7" dt="2021-06-10T17:51:28.308"/>
    <p1510:client id="{97C98901-18C1-273E-7492-E264576D7C86}" v="7" dt="2021-02-08T13:44:56.205"/>
    <p1510:client id="{AC42691B-5A22-4278-8EB5-2D464F9E7416}" v="143" dt="2021-06-10T17:50:00.641"/>
    <p1510:client id="{CFB46E58-29D2-4AD0-B765-3AA1C8344E87}" v="57" dt="2021-06-10T18:48:22.741"/>
    <p1510:client id="{FEFAB566-678C-432F-836E-2D1950CDA39D}" v="7" dt="2021-08-09T15:24:59.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2985" autoAdjust="0"/>
  </p:normalViewPr>
  <p:slideViewPr>
    <p:cSldViewPr snapToGrid="0">
      <p:cViewPr varScale="1">
        <p:scale>
          <a:sx n="45" d="100"/>
          <a:sy n="45" d="100"/>
        </p:scale>
        <p:origin x="1304" y="48"/>
      </p:cViewPr>
      <p:guideLst>
        <p:guide orient="horz" pos="2064"/>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yer, Andrew J" userId="ae04d6da-4694-4a7f-945d-93a5ba247a30" providerId="ADAL" clId="{1A644F69-52B4-480C-8AAB-BE6AC9743023}"/>
    <pc:docChg chg="addSld delSld modSld">
      <pc:chgData name="Thayer, Andrew J" userId="ae04d6da-4694-4a7f-945d-93a5ba247a30" providerId="ADAL" clId="{1A644F69-52B4-480C-8AAB-BE6AC9743023}" dt="2021-01-08T22:45:01.336" v="43"/>
      <pc:docMkLst>
        <pc:docMk/>
      </pc:docMkLst>
      <pc:sldChg chg="add">
        <pc:chgData name="Thayer, Andrew J" userId="ae04d6da-4694-4a7f-945d-93a5ba247a30" providerId="ADAL" clId="{1A644F69-52B4-480C-8AAB-BE6AC9743023}" dt="2021-01-08T22:45:01.336" v="43"/>
        <pc:sldMkLst>
          <pc:docMk/>
          <pc:sldMk cId="951640500" sldId="376"/>
        </pc:sldMkLst>
      </pc:sldChg>
      <pc:sldChg chg="del">
        <pc:chgData name="Thayer, Andrew J" userId="ae04d6da-4694-4a7f-945d-93a5ba247a30" providerId="ADAL" clId="{1A644F69-52B4-480C-8AAB-BE6AC9743023}" dt="2021-01-08T22:44:39.495" v="40" actId="2696"/>
        <pc:sldMkLst>
          <pc:docMk/>
          <pc:sldMk cId="1798194256" sldId="407"/>
        </pc:sldMkLst>
      </pc:sldChg>
      <pc:sldChg chg="del">
        <pc:chgData name="Thayer, Andrew J" userId="ae04d6da-4694-4a7f-945d-93a5ba247a30" providerId="ADAL" clId="{1A644F69-52B4-480C-8AAB-BE6AC9743023}" dt="2021-01-08T22:44:39.510" v="41" actId="2696"/>
        <pc:sldMkLst>
          <pc:docMk/>
          <pc:sldMk cId="1305667080" sldId="415"/>
        </pc:sldMkLst>
      </pc:sldChg>
      <pc:sldChg chg="del">
        <pc:chgData name="Thayer, Andrew J" userId="ae04d6da-4694-4a7f-945d-93a5ba247a30" providerId="ADAL" clId="{1A644F69-52B4-480C-8AAB-BE6AC9743023}" dt="2021-01-08T22:44:39.157" v="24" actId="2696"/>
        <pc:sldMkLst>
          <pc:docMk/>
          <pc:sldMk cId="4160433791" sldId="454"/>
        </pc:sldMkLst>
      </pc:sldChg>
      <pc:sldChg chg="add">
        <pc:chgData name="Thayer, Andrew J" userId="ae04d6da-4694-4a7f-945d-93a5ba247a30" providerId="ADAL" clId="{1A644F69-52B4-480C-8AAB-BE6AC9743023}" dt="2021-01-08T22:44:33.873" v="23"/>
        <pc:sldMkLst>
          <pc:docMk/>
          <pc:sldMk cId="94868578" sldId="455"/>
        </pc:sldMkLst>
      </pc:sldChg>
      <pc:sldChg chg="del">
        <pc:chgData name="Thayer, Andrew J" userId="ae04d6da-4694-4a7f-945d-93a5ba247a30" providerId="ADAL" clId="{1A644F69-52B4-480C-8AAB-BE6AC9743023}" dt="2021-01-08T22:44:22.808" v="22" actId="2696"/>
        <pc:sldMkLst>
          <pc:docMk/>
          <pc:sldMk cId="1995438259" sldId="469"/>
        </pc:sldMkLst>
      </pc:sldChg>
      <pc:sldChg chg="del">
        <pc:chgData name="Thayer, Andrew J" userId="ae04d6da-4694-4a7f-945d-93a5ba247a30" providerId="ADAL" clId="{1A644F69-52B4-480C-8AAB-BE6AC9743023}" dt="2021-01-08T22:44:39.168" v="25" actId="2696"/>
        <pc:sldMkLst>
          <pc:docMk/>
          <pc:sldMk cId="1961085458" sldId="470"/>
        </pc:sldMkLst>
      </pc:sldChg>
      <pc:sldChg chg="del">
        <pc:chgData name="Thayer, Andrew J" userId="ae04d6da-4694-4a7f-945d-93a5ba247a30" providerId="ADAL" clId="{1A644F69-52B4-480C-8AAB-BE6AC9743023}" dt="2021-01-08T22:44:39.221" v="26" actId="2696"/>
        <pc:sldMkLst>
          <pc:docMk/>
          <pc:sldMk cId="22826518" sldId="472"/>
        </pc:sldMkLst>
      </pc:sldChg>
      <pc:sldChg chg="del">
        <pc:chgData name="Thayer, Andrew J" userId="ae04d6da-4694-4a7f-945d-93a5ba247a30" providerId="ADAL" clId="{1A644F69-52B4-480C-8AAB-BE6AC9743023}" dt="2021-01-08T22:44:39.261" v="27" actId="2696"/>
        <pc:sldMkLst>
          <pc:docMk/>
          <pc:sldMk cId="3727643476" sldId="473"/>
        </pc:sldMkLst>
      </pc:sldChg>
      <pc:sldChg chg="del">
        <pc:chgData name="Thayer, Andrew J" userId="ae04d6da-4694-4a7f-945d-93a5ba247a30" providerId="ADAL" clId="{1A644F69-52B4-480C-8AAB-BE6AC9743023}" dt="2021-01-08T22:44:39.300" v="28" actId="2696"/>
        <pc:sldMkLst>
          <pc:docMk/>
          <pc:sldMk cId="3994490461" sldId="474"/>
        </pc:sldMkLst>
      </pc:sldChg>
      <pc:sldChg chg="del">
        <pc:chgData name="Thayer, Andrew J" userId="ae04d6da-4694-4a7f-945d-93a5ba247a30" providerId="ADAL" clId="{1A644F69-52B4-480C-8AAB-BE6AC9743023}" dt="2021-01-08T22:44:39.317" v="29" actId="2696"/>
        <pc:sldMkLst>
          <pc:docMk/>
          <pc:sldMk cId="350531563" sldId="475"/>
        </pc:sldMkLst>
      </pc:sldChg>
      <pc:sldChg chg="del">
        <pc:chgData name="Thayer, Andrew J" userId="ae04d6da-4694-4a7f-945d-93a5ba247a30" providerId="ADAL" clId="{1A644F69-52B4-480C-8AAB-BE6AC9743023}" dt="2021-01-08T22:44:39.339" v="30" actId="2696"/>
        <pc:sldMkLst>
          <pc:docMk/>
          <pc:sldMk cId="1163080272" sldId="476"/>
        </pc:sldMkLst>
      </pc:sldChg>
      <pc:sldChg chg="del">
        <pc:chgData name="Thayer, Andrew J" userId="ae04d6da-4694-4a7f-945d-93a5ba247a30" providerId="ADAL" clId="{1A644F69-52B4-480C-8AAB-BE6AC9743023}" dt="2021-01-08T22:44:39.353" v="31" actId="2696"/>
        <pc:sldMkLst>
          <pc:docMk/>
          <pc:sldMk cId="1150688108" sldId="477"/>
        </pc:sldMkLst>
      </pc:sldChg>
      <pc:sldChg chg="del">
        <pc:chgData name="Thayer, Andrew J" userId="ae04d6da-4694-4a7f-945d-93a5ba247a30" providerId="ADAL" clId="{1A644F69-52B4-480C-8AAB-BE6AC9743023}" dt="2021-01-08T22:44:39.392" v="33" actId="2696"/>
        <pc:sldMkLst>
          <pc:docMk/>
          <pc:sldMk cId="3709961544" sldId="478"/>
        </pc:sldMkLst>
      </pc:sldChg>
      <pc:sldChg chg="del">
        <pc:chgData name="Thayer, Andrew J" userId="ae04d6da-4694-4a7f-945d-93a5ba247a30" providerId="ADAL" clId="{1A644F69-52B4-480C-8AAB-BE6AC9743023}" dt="2021-01-08T22:44:39.482" v="39" actId="2696"/>
        <pc:sldMkLst>
          <pc:docMk/>
          <pc:sldMk cId="4163247799" sldId="479"/>
        </pc:sldMkLst>
      </pc:sldChg>
      <pc:sldChg chg="del">
        <pc:chgData name="Thayer, Andrew J" userId="ae04d6da-4694-4a7f-945d-93a5ba247a30" providerId="ADAL" clId="{1A644F69-52B4-480C-8AAB-BE6AC9743023}" dt="2021-01-08T22:44:39.370" v="32" actId="2696"/>
        <pc:sldMkLst>
          <pc:docMk/>
          <pc:sldMk cId="109760237" sldId="480"/>
        </pc:sldMkLst>
      </pc:sldChg>
      <pc:sldChg chg="del">
        <pc:chgData name="Thayer, Andrew J" userId="ae04d6da-4694-4a7f-945d-93a5ba247a30" providerId="ADAL" clId="{1A644F69-52B4-480C-8AAB-BE6AC9743023}" dt="2021-01-08T22:44:39.517" v="42" actId="2696"/>
        <pc:sldMkLst>
          <pc:docMk/>
          <pc:sldMk cId="3058644628" sldId="483"/>
        </pc:sldMkLst>
      </pc:sldChg>
      <pc:sldChg chg="modSp add">
        <pc:chgData name="Thayer, Andrew J" userId="ae04d6da-4694-4a7f-945d-93a5ba247a30" providerId="ADAL" clId="{1A644F69-52B4-480C-8AAB-BE6AC9743023}" dt="2021-01-08T22:44:19.990" v="21" actId="1076"/>
        <pc:sldMkLst>
          <pc:docMk/>
          <pc:sldMk cId="167845016" sldId="486"/>
        </pc:sldMkLst>
        <pc:spChg chg="mod">
          <ac:chgData name="Thayer, Andrew J" userId="ae04d6da-4694-4a7f-945d-93a5ba247a30" providerId="ADAL" clId="{1A644F69-52B4-480C-8AAB-BE6AC9743023}" dt="2021-01-08T22:44:14.325" v="20" actId="20577"/>
          <ac:spMkLst>
            <pc:docMk/>
            <pc:sldMk cId="167845016" sldId="486"/>
            <ac:spMk id="5" creationId="{B5956B6C-2A30-194B-B5BE-8B7B308ECF94}"/>
          </ac:spMkLst>
        </pc:spChg>
        <pc:spChg chg="mod">
          <ac:chgData name="Thayer, Andrew J" userId="ae04d6da-4694-4a7f-945d-93a5ba247a30" providerId="ADAL" clId="{1A644F69-52B4-480C-8AAB-BE6AC9743023}" dt="2021-01-08T22:44:19.990" v="21" actId="1076"/>
          <ac:spMkLst>
            <pc:docMk/>
            <pc:sldMk cId="167845016" sldId="486"/>
            <ac:spMk id="18" creationId="{0AA1D351-4AFE-4148-9A09-B2BA5769F503}"/>
          </ac:spMkLst>
        </pc:spChg>
      </pc:sldChg>
      <pc:sldChg chg="add">
        <pc:chgData name="Thayer, Andrew J" userId="ae04d6da-4694-4a7f-945d-93a5ba247a30" providerId="ADAL" clId="{1A644F69-52B4-480C-8AAB-BE6AC9743023}" dt="2021-01-08T22:45:01.336" v="43"/>
        <pc:sldMkLst>
          <pc:docMk/>
          <pc:sldMk cId="1571145072" sldId="487"/>
        </pc:sldMkLst>
      </pc:sldChg>
      <pc:sldChg chg="add">
        <pc:chgData name="Thayer, Andrew J" userId="ae04d6da-4694-4a7f-945d-93a5ba247a30" providerId="ADAL" clId="{1A644F69-52B4-480C-8AAB-BE6AC9743023}" dt="2021-01-08T22:45:01.336" v="43"/>
        <pc:sldMkLst>
          <pc:docMk/>
          <pc:sldMk cId="2943046101" sldId="491"/>
        </pc:sldMkLst>
      </pc:sldChg>
      <pc:sldChg chg="add">
        <pc:chgData name="Thayer, Andrew J" userId="ae04d6da-4694-4a7f-945d-93a5ba247a30" providerId="ADAL" clId="{1A644F69-52B4-480C-8AAB-BE6AC9743023}" dt="2021-01-08T22:45:01.336" v="43"/>
        <pc:sldMkLst>
          <pc:docMk/>
          <pc:sldMk cId="2648615840" sldId="492"/>
        </pc:sldMkLst>
      </pc:sldChg>
      <pc:sldChg chg="add">
        <pc:chgData name="Thayer, Andrew J" userId="ae04d6da-4694-4a7f-945d-93a5ba247a30" providerId="ADAL" clId="{1A644F69-52B4-480C-8AAB-BE6AC9743023}" dt="2021-01-08T22:45:01.336" v="43"/>
        <pc:sldMkLst>
          <pc:docMk/>
          <pc:sldMk cId="1901673016" sldId="493"/>
        </pc:sldMkLst>
      </pc:sldChg>
      <pc:sldChg chg="add">
        <pc:chgData name="Thayer, Andrew J" userId="ae04d6da-4694-4a7f-945d-93a5ba247a30" providerId="ADAL" clId="{1A644F69-52B4-480C-8AAB-BE6AC9743023}" dt="2021-01-08T22:45:01.336" v="43"/>
        <pc:sldMkLst>
          <pc:docMk/>
          <pc:sldMk cId="2119607242" sldId="494"/>
        </pc:sldMkLst>
      </pc:sldChg>
      <pc:sldChg chg="add">
        <pc:chgData name="Thayer, Andrew J" userId="ae04d6da-4694-4a7f-945d-93a5ba247a30" providerId="ADAL" clId="{1A644F69-52B4-480C-8AAB-BE6AC9743023}" dt="2021-01-08T22:45:01.336" v="43"/>
        <pc:sldMkLst>
          <pc:docMk/>
          <pc:sldMk cId="722694304" sldId="495"/>
        </pc:sldMkLst>
      </pc:sldChg>
      <pc:sldChg chg="add">
        <pc:chgData name="Thayer, Andrew J" userId="ae04d6da-4694-4a7f-945d-93a5ba247a30" providerId="ADAL" clId="{1A644F69-52B4-480C-8AAB-BE6AC9743023}" dt="2021-01-08T22:45:01.336" v="43"/>
        <pc:sldMkLst>
          <pc:docMk/>
          <pc:sldMk cId="2587031680" sldId="496"/>
        </pc:sldMkLst>
      </pc:sldChg>
      <pc:sldChg chg="add">
        <pc:chgData name="Thayer, Andrew J" userId="ae04d6da-4694-4a7f-945d-93a5ba247a30" providerId="ADAL" clId="{1A644F69-52B4-480C-8AAB-BE6AC9743023}" dt="2021-01-08T22:45:01.336" v="43"/>
        <pc:sldMkLst>
          <pc:docMk/>
          <pc:sldMk cId="191319136" sldId="497"/>
        </pc:sldMkLst>
      </pc:sldChg>
      <pc:sldChg chg="add">
        <pc:chgData name="Thayer, Andrew J" userId="ae04d6da-4694-4a7f-945d-93a5ba247a30" providerId="ADAL" clId="{1A644F69-52B4-480C-8AAB-BE6AC9743023}" dt="2021-01-08T22:45:01.336" v="43"/>
        <pc:sldMkLst>
          <pc:docMk/>
          <pc:sldMk cId="3643192565" sldId="498"/>
        </pc:sldMkLst>
      </pc:sldChg>
      <pc:sldChg chg="modSp">
        <pc:chgData name="Thayer, Andrew J" userId="ae04d6da-4694-4a7f-945d-93a5ba247a30" providerId="ADAL" clId="{1A644F69-52B4-480C-8AAB-BE6AC9743023}" dt="2021-01-08T22:44:00.216" v="0" actId="1076"/>
        <pc:sldMkLst>
          <pc:docMk/>
          <pc:sldMk cId="1967217717" sldId="543"/>
        </pc:sldMkLst>
        <pc:spChg chg="mod">
          <ac:chgData name="Thayer, Andrew J" userId="ae04d6da-4694-4a7f-945d-93a5ba247a30" providerId="ADAL" clId="{1A644F69-52B4-480C-8AAB-BE6AC9743023}" dt="2021-01-08T22:44:00.216" v="0" actId="1076"/>
          <ac:spMkLst>
            <pc:docMk/>
            <pc:sldMk cId="1967217717" sldId="543"/>
            <ac:spMk id="27" creationId="{3CAC43AC-57BA-45BD-8F90-3F48AAF0D4A6}"/>
          </ac:spMkLst>
        </pc:spChg>
      </pc:sldChg>
      <pc:sldChg chg="del">
        <pc:chgData name="Thayer, Andrew J" userId="ae04d6da-4694-4a7f-945d-93a5ba247a30" providerId="ADAL" clId="{1A644F69-52B4-480C-8AAB-BE6AC9743023}" dt="2021-01-08T22:44:39.406" v="34" actId="2696"/>
        <pc:sldMkLst>
          <pc:docMk/>
          <pc:sldMk cId="1813545121" sldId="553"/>
        </pc:sldMkLst>
      </pc:sldChg>
      <pc:sldChg chg="del">
        <pc:chgData name="Thayer, Andrew J" userId="ae04d6da-4694-4a7f-945d-93a5ba247a30" providerId="ADAL" clId="{1A644F69-52B4-480C-8AAB-BE6AC9743023}" dt="2021-01-08T22:44:39.423" v="35" actId="2696"/>
        <pc:sldMkLst>
          <pc:docMk/>
          <pc:sldMk cId="3529883659" sldId="554"/>
        </pc:sldMkLst>
      </pc:sldChg>
      <pc:sldChg chg="del">
        <pc:chgData name="Thayer, Andrew J" userId="ae04d6da-4694-4a7f-945d-93a5ba247a30" providerId="ADAL" clId="{1A644F69-52B4-480C-8AAB-BE6AC9743023}" dt="2021-01-08T22:44:39.440" v="36" actId="2696"/>
        <pc:sldMkLst>
          <pc:docMk/>
          <pc:sldMk cId="1741241789" sldId="555"/>
        </pc:sldMkLst>
      </pc:sldChg>
      <pc:sldChg chg="del">
        <pc:chgData name="Thayer, Andrew J" userId="ae04d6da-4694-4a7f-945d-93a5ba247a30" providerId="ADAL" clId="{1A644F69-52B4-480C-8AAB-BE6AC9743023}" dt="2021-01-08T22:44:39.453" v="37" actId="2696"/>
        <pc:sldMkLst>
          <pc:docMk/>
          <pc:sldMk cId="3694415373" sldId="556"/>
        </pc:sldMkLst>
      </pc:sldChg>
      <pc:sldChg chg="del">
        <pc:chgData name="Thayer, Andrew J" userId="ae04d6da-4694-4a7f-945d-93a5ba247a30" providerId="ADAL" clId="{1A644F69-52B4-480C-8AAB-BE6AC9743023}" dt="2021-01-08T22:44:39.466" v="38" actId="2696"/>
        <pc:sldMkLst>
          <pc:docMk/>
          <pc:sldMk cId="3805834262" sldId="557"/>
        </pc:sldMkLst>
      </pc:sldChg>
    </pc:docChg>
  </pc:docChgLst>
  <pc:docChgLst>
    <pc:chgData name="Kristen Johnson" userId="D2TFgAA7hjT8NQP6FtuVz2uc0G0tHMy6Bdcg4RGfJXo=" providerId="None" clId="Web-{FEFAB566-678C-432F-836E-2D1950CDA39D}"/>
    <pc:docChg chg="addSld modSld sldOrd addMainMaster">
      <pc:chgData name="Kristen Johnson" userId="D2TFgAA7hjT8NQP6FtuVz2uc0G0tHMy6Bdcg4RGfJXo=" providerId="None" clId="Web-{FEFAB566-678C-432F-836E-2D1950CDA39D}" dt="2021-08-09T15:31:56.808" v="8"/>
      <pc:docMkLst>
        <pc:docMk/>
      </pc:docMkLst>
      <pc:sldChg chg="modNotes">
        <pc:chgData name="Kristen Johnson" userId="D2TFgAA7hjT8NQP6FtuVz2uc0G0tHMy6Bdcg4RGfJXo=" providerId="None" clId="Web-{FEFAB566-678C-432F-836E-2D1950CDA39D}" dt="2021-08-09T15:31:56.808" v="8"/>
        <pc:sldMkLst>
          <pc:docMk/>
          <pc:sldMk cId="94868578" sldId="455"/>
        </pc:sldMkLst>
      </pc:sldChg>
      <pc:sldChg chg="ord">
        <pc:chgData name="Kristen Johnson" userId="D2TFgAA7hjT8NQP6FtuVz2uc0G0tHMy6Bdcg4RGfJXo=" providerId="None" clId="Web-{FEFAB566-678C-432F-836E-2D1950CDA39D}" dt="2021-08-09T15:21:13.187" v="0"/>
        <pc:sldMkLst>
          <pc:docMk/>
          <pc:sldMk cId="2842265535" sldId="550"/>
        </pc:sldMkLst>
      </pc:sldChg>
      <pc:sldChg chg="ord">
        <pc:chgData name="Kristen Johnson" userId="D2TFgAA7hjT8NQP6FtuVz2uc0G0tHMy6Bdcg4RGfJXo=" providerId="None" clId="Web-{FEFAB566-678C-432F-836E-2D1950CDA39D}" dt="2021-08-09T15:21:13.202" v="1"/>
        <pc:sldMkLst>
          <pc:docMk/>
          <pc:sldMk cId="1390446841" sldId="551"/>
        </pc:sldMkLst>
      </pc:sldChg>
      <pc:sldChg chg="ord">
        <pc:chgData name="Kristen Johnson" userId="D2TFgAA7hjT8NQP6FtuVz2uc0G0tHMy6Bdcg4RGfJXo=" providerId="None" clId="Web-{FEFAB566-678C-432F-836E-2D1950CDA39D}" dt="2021-08-09T15:21:13.202" v="2"/>
        <pc:sldMkLst>
          <pc:docMk/>
          <pc:sldMk cId="1989906486" sldId="552"/>
        </pc:sldMkLst>
      </pc:sldChg>
      <pc:sldChg chg="add ord">
        <pc:chgData name="Kristen Johnson" userId="D2TFgAA7hjT8NQP6FtuVz2uc0G0tHMy6Bdcg4RGfJXo=" providerId="None" clId="Web-{FEFAB566-678C-432F-836E-2D1950CDA39D}" dt="2021-08-09T15:24:59.936" v="5"/>
        <pc:sldMkLst>
          <pc:docMk/>
          <pc:sldMk cId="1958155972" sldId="561"/>
        </pc:sldMkLst>
      </pc:sldChg>
      <pc:sldChg chg="add ord">
        <pc:chgData name="Kristen Johnson" userId="D2TFgAA7hjT8NQP6FtuVz2uc0G0tHMy6Bdcg4RGfJXo=" providerId="None" clId="Web-{FEFAB566-678C-432F-836E-2D1950CDA39D}" dt="2021-08-09T15:24:59.936" v="6"/>
        <pc:sldMkLst>
          <pc:docMk/>
          <pc:sldMk cId="3939423594" sldId="562"/>
        </pc:sldMkLst>
      </pc:sldChg>
      <pc:sldMasterChg chg="add addSldLayout">
        <pc:chgData name="Kristen Johnson" userId="D2TFgAA7hjT8NQP6FtuVz2uc0G0tHMy6Bdcg4RGfJXo=" providerId="None" clId="Web-{FEFAB566-678C-432F-836E-2D1950CDA39D}" dt="2021-08-09T15:24:50.420" v="3"/>
        <pc:sldMasterMkLst>
          <pc:docMk/>
          <pc:sldMasterMk cId="2256480700" sldId="2147483718"/>
        </pc:sldMasterMkLst>
        <pc:sldLayoutChg chg="add">
          <pc:chgData name="Kristen Johnson" userId="D2TFgAA7hjT8NQP6FtuVz2uc0G0tHMy6Bdcg4RGfJXo=" providerId="None" clId="Web-{FEFAB566-678C-432F-836E-2D1950CDA39D}" dt="2021-08-09T15:24:50.420" v="3"/>
          <pc:sldLayoutMkLst>
            <pc:docMk/>
            <pc:sldMasterMk cId="2256480700" sldId="2147483718"/>
            <pc:sldLayoutMk cId="3441561186" sldId="2147483719"/>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1432860496" sldId="2147483720"/>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1572813492" sldId="2147483721"/>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3691609336" sldId="2147483722"/>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649850789" sldId="2147483723"/>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3105873741" sldId="2147483724"/>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3885061815" sldId="2147483725"/>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375295588" sldId="2147483726"/>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3845343822" sldId="2147483727"/>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1982442333" sldId="2147483728"/>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1787184166" sldId="2147483740"/>
          </pc:sldLayoutMkLst>
        </pc:sldLayoutChg>
        <pc:sldLayoutChg chg="add">
          <pc:chgData name="Kristen Johnson" userId="D2TFgAA7hjT8NQP6FtuVz2uc0G0tHMy6Bdcg4RGfJXo=" providerId="None" clId="Web-{FEFAB566-678C-432F-836E-2D1950CDA39D}" dt="2021-08-09T15:24:50.420" v="3"/>
          <pc:sldLayoutMkLst>
            <pc:docMk/>
            <pc:sldMasterMk cId="2256480700" sldId="2147483718"/>
            <pc:sldLayoutMk cId="374289154" sldId="2147483741"/>
          </pc:sldLayoutMkLst>
        </pc:sldLayoutChg>
      </pc:sldMasterChg>
    </pc:docChg>
  </pc:docChgLst>
  <pc:docChgLst>
    <pc:chgData name="Fiat, Aria" userId="S::aria.fiat_cchmc.org#ext#@univnebrmedcntr.onmicrosoft.com::201eae80-e4b2-447f-a1b8-ec79be8fff65" providerId="AD" clId="Web-{97C98901-18C1-273E-7492-E264576D7C86}"/>
    <pc:docChg chg="modSld">
      <pc:chgData name="Fiat, Aria" userId="S::aria.fiat_cchmc.org#ext#@univnebrmedcntr.onmicrosoft.com::201eae80-e4b2-447f-a1b8-ec79be8fff65" providerId="AD" clId="Web-{97C98901-18C1-273E-7492-E264576D7C86}" dt="2021-02-08T13:45:08.533" v="371"/>
      <pc:docMkLst>
        <pc:docMk/>
      </pc:docMkLst>
      <pc:sldChg chg="modNotes">
        <pc:chgData name="Fiat, Aria" userId="S::aria.fiat_cchmc.org#ext#@univnebrmedcntr.onmicrosoft.com::201eae80-e4b2-447f-a1b8-ec79be8fff65" providerId="AD" clId="Web-{97C98901-18C1-273E-7492-E264576D7C86}" dt="2021-02-08T13:41:57.583" v="346"/>
        <pc:sldMkLst>
          <pc:docMk/>
          <pc:sldMk cId="951640500" sldId="376"/>
        </pc:sldMkLst>
      </pc:sldChg>
      <pc:sldChg chg="modNotes">
        <pc:chgData name="Fiat, Aria" userId="S::aria.fiat_cchmc.org#ext#@univnebrmedcntr.onmicrosoft.com::201eae80-e4b2-447f-a1b8-ec79be8fff65" providerId="AD" clId="Web-{97C98901-18C1-273E-7492-E264576D7C86}" dt="2021-02-08T12:23:39.769" v="298"/>
        <pc:sldMkLst>
          <pc:docMk/>
          <pc:sldMk cId="94868578" sldId="455"/>
        </pc:sldMkLst>
      </pc:sldChg>
      <pc:sldChg chg="modNotes">
        <pc:chgData name="Fiat, Aria" userId="S::aria.fiat_cchmc.org#ext#@univnebrmedcntr.onmicrosoft.com::201eae80-e4b2-447f-a1b8-ec79be8fff65" providerId="AD" clId="Web-{97C98901-18C1-273E-7492-E264576D7C86}" dt="2021-02-08T12:22:26.316" v="282"/>
        <pc:sldMkLst>
          <pc:docMk/>
          <pc:sldMk cId="167845016" sldId="486"/>
        </pc:sldMkLst>
      </pc:sldChg>
      <pc:sldChg chg="modNotes">
        <pc:chgData name="Fiat, Aria" userId="S::aria.fiat_cchmc.org#ext#@univnebrmedcntr.onmicrosoft.com::201eae80-e4b2-447f-a1b8-ec79be8fff65" providerId="AD" clId="Web-{97C98901-18C1-273E-7492-E264576D7C86}" dt="2021-02-08T13:43:49.519" v="365"/>
        <pc:sldMkLst>
          <pc:docMk/>
          <pc:sldMk cId="2648615840" sldId="492"/>
        </pc:sldMkLst>
      </pc:sldChg>
      <pc:sldChg chg="modNotes">
        <pc:chgData name="Fiat, Aria" userId="S::aria.fiat_cchmc.org#ext#@univnebrmedcntr.onmicrosoft.com::201eae80-e4b2-447f-a1b8-ec79be8fff65" providerId="AD" clId="Web-{97C98901-18C1-273E-7492-E264576D7C86}" dt="2021-02-08T13:44:27.550" v="366"/>
        <pc:sldMkLst>
          <pc:docMk/>
          <pc:sldMk cId="2119607242" sldId="494"/>
        </pc:sldMkLst>
      </pc:sldChg>
      <pc:sldChg chg="modSp modNotes">
        <pc:chgData name="Fiat, Aria" userId="S::aria.fiat_cchmc.org#ext#@univnebrmedcntr.onmicrosoft.com::201eae80-e4b2-447f-a1b8-ec79be8fff65" providerId="AD" clId="Web-{97C98901-18C1-273E-7492-E264576D7C86}" dt="2021-02-08T13:45:08.533" v="371"/>
        <pc:sldMkLst>
          <pc:docMk/>
          <pc:sldMk cId="2587031680" sldId="496"/>
        </pc:sldMkLst>
        <pc:spChg chg="mod">
          <ac:chgData name="Fiat, Aria" userId="S::aria.fiat_cchmc.org#ext#@univnebrmedcntr.onmicrosoft.com::201eae80-e4b2-447f-a1b8-ec79be8fff65" providerId="AD" clId="Web-{97C98901-18C1-273E-7492-E264576D7C86}" dt="2021-02-08T13:44:54.393" v="370" actId="20577"/>
          <ac:spMkLst>
            <pc:docMk/>
            <pc:sldMk cId="2587031680" sldId="496"/>
            <ac:spMk id="7" creationId="{73930A33-3C94-4E07-9975-D6D9F2920E0C}"/>
          </ac:spMkLst>
        </pc:spChg>
      </pc:sldChg>
      <pc:sldChg chg="modNotes">
        <pc:chgData name="Fiat, Aria" userId="S::aria.fiat_cchmc.org#ext#@univnebrmedcntr.onmicrosoft.com::201eae80-e4b2-447f-a1b8-ec79be8fff65" providerId="AD" clId="Web-{97C98901-18C1-273E-7492-E264576D7C86}" dt="2021-02-08T12:21:11.410" v="278"/>
        <pc:sldMkLst>
          <pc:docMk/>
          <pc:sldMk cId="1967217717" sldId="543"/>
        </pc:sldMkLst>
      </pc:sldChg>
      <pc:sldChg chg="modNotes">
        <pc:chgData name="Fiat, Aria" userId="S::aria.fiat_cchmc.org#ext#@univnebrmedcntr.onmicrosoft.com::201eae80-e4b2-447f-a1b8-ec79be8fff65" providerId="AD" clId="Web-{97C98901-18C1-273E-7492-E264576D7C86}" dt="2021-02-08T12:20:28.171" v="274"/>
        <pc:sldMkLst>
          <pc:docMk/>
          <pc:sldMk cId="2667381573" sldId="547"/>
        </pc:sldMkLst>
      </pc:sldChg>
      <pc:sldChg chg="modNotes">
        <pc:chgData name="Fiat, Aria" userId="S::aria.fiat_cchmc.org#ext#@univnebrmedcntr.onmicrosoft.com::201eae80-e4b2-447f-a1b8-ec79be8fff65" providerId="AD" clId="Web-{97C98901-18C1-273E-7492-E264576D7C86}" dt="2021-02-08T12:21:23.957" v="281"/>
        <pc:sldMkLst>
          <pc:docMk/>
          <pc:sldMk cId="2270387287" sldId="548"/>
        </pc:sldMkLst>
      </pc:sldChg>
      <pc:sldChg chg="modNotes">
        <pc:chgData name="Fiat, Aria" userId="S::aria.fiat_cchmc.org#ext#@univnebrmedcntr.onmicrosoft.com::201eae80-e4b2-447f-a1b8-ec79be8fff65" providerId="AD" clId="Web-{97C98901-18C1-273E-7492-E264576D7C86}" dt="2021-02-08T12:17:41.952" v="234"/>
        <pc:sldMkLst>
          <pc:docMk/>
          <pc:sldMk cId="26135145" sldId="549"/>
        </pc:sldMkLst>
      </pc:sldChg>
    </pc:docChg>
  </pc:docChgLst>
  <pc:docChgLst>
    <pc:chgData name="Fiat, Aria" userId="S::aria.fiat_cchmc.org#ext#@univnebrmedcntr.onmicrosoft.com::201eae80-e4b2-447f-a1b8-ec79be8fff65" providerId="AD" clId="Web-{A6B9B51A-DDBA-0D04-05FD-4FC05C2DB8F7}"/>
    <pc:docChg chg="addSld delSld modSld sldOrd addMainMaster">
      <pc:chgData name="Fiat, Aria" userId="S::aria.fiat_cchmc.org#ext#@univnebrmedcntr.onmicrosoft.com::201eae80-e4b2-447f-a1b8-ec79be8fff65" providerId="AD" clId="Web-{A6B9B51A-DDBA-0D04-05FD-4FC05C2DB8F7}" dt="2020-12-14T12:37:29.284" v="105"/>
      <pc:docMkLst>
        <pc:docMk/>
      </pc:docMkLst>
      <pc:sldChg chg="del">
        <pc:chgData name="Fiat, Aria" userId="S::aria.fiat_cchmc.org#ext#@univnebrmedcntr.onmicrosoft.com::201eae80-e4b2-447f-a1b8-ec79be8fff65" providerId="AD" clId="Web-{A6B9B51A-DDBA-0D04-05FD-4FC05C2DB8F7}" dt="2020-12-14T00:50:17.431" v="36"/>
        <pc:sldMkLst>
          <pc:docMk/>
          <pc:sldMk cId="2490059903" sldId="303"/>
        </pc:sldMkLst>
      </pc:sldChg>
      <pc:sldChg chg="del">
        <pc:chgData name="Fiat, Aria" userId="S::aria.fiat_cchmc.org#ext#@univnebrmedcntr.onmicrosoft.com::201eae80-e4b2-447f-a1b8-ec79be8fff65" providerId="AD" clId="Web-{A6B9B51A-DDBA-0D04-05FD-4FC05C2DB8F7}" dt="2020-12-14T00:50:17.415" v="32"/>
        <pc:sldMkLst>
          <pc:docMk/>
          <pc:sldMk cId="3580868866" sldId="305"/>
        </pc:sldMkLst>
      </pc:sldChg>
      <pc:sldChg chg="del">
        <pc:chgData name="Fiat, Aria" userId="S::aria.fiat_cchmc.org#ext#@univnebrmedcntr.onmicrosoft.com::201eae80-e4b2-447f-a1b8-ec79be8fff65" providerId="AD" clId="Web-{A6B9B51A-DDBA-0D04-05FD-4FC05C2DB8F7}" dt="2020-12-14T00:50:17.415" v="33"/>
        <pc:sldMkLst>
          <pc:docMk/>
          <pc:sldMk cId="412500758" sldId="314"/>
        </pc:sldMkLst>
      </pc:sldChg>
      <pc:sldChg chg="del">
        <pc:chgData name="Fiat, Aria" userId="S::aria.fiat_cchmc.org#ext#@univnebrmedcntr.onmicrosoft.com::201eae80-e4b2-447f-a1b8-ec79be8fff65" providerId="AD" clId="Web-{A6B9B51A-DDBA-0D04-05FD-4FC05C2DB8F7}" dt="2020-12-14T00:50:17.337" v="11"/>
        <pc:sldMkLst>
          <pc:docMk/>
          <pc:sldMk cId="2521730239" sldId="317"/>
        </pc:sldMkLst>
      </pc:sldChg>
      <pc:sldChg chg="del">
        <pc:chgData name="Fiat, Aria" userId="S::aria.fiat_cchmc.org#ext#@univnebrmedcntr.onmicrosoft.com::201eae80-e4b2-447f-a1b8-ec79be8fff65" providerId="AD" clId="Web-{A6B9B51A-DDBA-0D04-05FD-4FC05C2DB8F7}" dt="2020-12-14T00:50:17.337" v="12"/>
        <pc:sldMkLst>
          <pc:docMk/>
          <pc:sldMk cId="519293596" sldId="318"/>
        </pc:sldMkLst>
      </pc:sldChg>
      <pc:sldChg chg="modSp">
        <pc:chgData name="Fiat, Aria" userId="S::aria.fiat_cchmc.org#ext#@univnebrmedcntr.onmicrosoft.com::201eae80-e4b2-447f-a1b8-ec79be8fff65" providerId="AD" clId="Web-{A6B9B51A-DDBA-0D04-05FD-4FC05C2DB8F7}" dt="2020-12-14T11:54:54.996" v="55" actId="20577"/>
        <pc:sldMkLst>
          <pc:docMk/>
          <pc:sldMk cId="2454243716" sldId="319"/>
        </pc:sldMkLst>
        <pc:spChg chg="mod">
          <ac:chgData name="Fiat, Aria" userId="S::aria.fiat_cchmc.org#ext#@univnebrmedcntr.onmicrosoft.com::201eae80-e4b2-447f-a1b8-ec79be8fff65" providerId="AD" clId="Web-{A6B9B51A-DDBA-0D04-05FD-4FC05C2DB8F7}" dt="2020-12-14T11:54:54.996" v="55" actId="20577"/>
          <ac:spMkLst>
            <pc:docMk/>
            <pc:sldMk cId="2454243716" sldId="319"/>
            <ac:spMk id="5" creationId="{B5956B6C-2A30-194B-B5BE-8B7B308ECF94}"/>
          </ac:spMkLst>
        </pc:spChg>
      </pc:sldChg>
      <pc:sldChg chg="ord">
        <pc:chgData name="Fiat, Aria" userId="S::aria.fiat_cchmc.org#ext#@univnebrmedcntr.onmicrosoft.com::201eae80-e4b2-447f-a1b8-ec79be8fff65" providerId="AD" clId="Web-{A6B9B51A-DDBA-0D04-05FD-4FC05C2DB8F7}" dt="2020-12-14T11:54:36.184" v="48"/>
        <pc:sldMkLst>
          <pc:docMk/>
          <pc:sldMk cId="1332470200" sldId="320"/>
        </pc:sldMkLst>
      </pc:sldChg>
      <pc:sldChg chg="del">
        <pc:chgData name="Fiat, Aria" userId="S::aria.fiat_cchmc.org#ext#@univnebrmedcntr.onmicrosoft.com::201eae80-e4b2-447f-a1b8-ec79be8fff65" providerId="AD" clId="Web-{A6B9B51A-DDBA-0D04-05FD-4FC05C2DB8F7}" dt="2020-12-14T11:56:12.386" v="98"/>
        <pc:sldMkLst>
          <pc:docMk/>
          <pc:sldMk cId="3796680949" sldId="331"/>
        </pc:sldMkLst>
      </pc:sldChg>
      <pc:sldChg chg="del">
        <pc:chgData name="Fiat, Aria" userId="S::aria.fiat_cchmc.org#ext#@univnebrmedcntr.onmicrosoft.com::201eae80-e4b2-447f-a1b8-ec79be8fff65" providerId="AD" clId="Web-{A6B9B51A-DDBA-0D04-05FD-4FC05C2DB8F7}" dt="2020-12-14T00:50:17.337" v="10"/>
        <pc:sldMkLst>
          <pc:docMk/>
          <pc:sldMk cId="3662630784" sldId="334"/>
        </pc:sldMkLst>
      </pc:sldChg>
      <pc:sldChg chg="del">
        <pc:chgData name="Fiat, Aria" userId="S::aria.fiat_cchmc.org#ext#@univnebrmedcntr.onmicrosoft.com::201eae80-e4b2-447f-a1b8-ec79be8fff65" providerId="AD" clId="Web-{A6B9B51A-DDBA-0D04-05FD-4FC05C2DB8F7}" dt="2020-12-14T00:50:17.290" v="0"/>
        <pc:sldMkLst>
          <pc:docMk/>
          <pc:sldMk cId="3550933157" sldId="340"/>
        </pc:sldMkLst>
      </pc:sldChg>
      <pc:sldChg chg="del">
        <pc:chgData name="Fiat, Aria" userId="S::aria.fiat_cchmc.org#ext#@univnebrmedcntr.onmicrosoft.com::201eae80-e4b2-447f-a1b8-ec79be8fff65" providerId="AD" clId="Web-{A6B9B51A-DDBA-0D04-05FD-4FC05C2DB8F7}" dt="2020-12-14T00:50:17.322" v="9"/>
        <pc:sldMkLst>
          <pc:docMk/>
          <pc:sldMk cId="2702370511" sldId="362"/>
        </pc:sldMkLst>
      </pc:sldChg>
      <pc:sldChg chg="del">
        <pc:chgData name="Fiat, Aria" userId="S::aria.fiat_cchmc.org#ext#@univnebrmedcntr.onmicrosoft.com::201eae80-e4b2-447f-a1b8-ec79be8fff65" providerId="AD" clId="Web-{A6B9B51A-DDBA-0D04-05FD-4FC05C2DB8F7}" dt="2020-12-14T11:56:12.339" v="77"/>
        <pc:sldMkLst>
          <pc:docMk/>
          <pc:sldMk cId="951640500" sldId="376"/>
        </pc:sldMkLst>
      </pc:sldChg>
      <pc:sldChg chg="del">
        <pc:chgData name="Fiat, Aria" userId="S::aria.fiat_cchmc.org#ext#@univnebrmedcntr.onmicrosoft.com::201eae80-e4b2-447f-a1b8-ec79be8fff65" providerId="AD" clId="Web-{A6B9B51A-DDBA-0D04-05FD-4FC05C2DB8F7}" dt="2020-12-14T11:56:12.308" v="59"/>
        <pc:sldMkLst>
          <pc:docMk/>
          <pc:sldMk cId="2537956876" sldId="380"/>
        </pc:sldMkLst>
      </pc:sldChg>
      <pc:sldChg chg="del">
        <pc:chgData name="Fiat, Aria" userId="S::aria.fiat_cchmc.org#ext#@univnebrmedcntr.onmicrosoft.com::201eae80-e4b2-447f-a1b8-ec79be8fff65" providerId="AD" clId="Web-{A6B9B51A-DDBA-0D04-05FD-4FC05C2DB8F7}" dt="2020-12-14T00:50:17.322" v="8"/>
        <pc:sldMkLst>
          <pc:docMk/>
          <pc:sldMk cId="1423754056" sldId="382"/>
        </pc:sldMkLst>
      </pc:sldChg>
      <pc:sldChg chg="del">
        <pc:chgData name="Fiat, Aria" userId="S::aria.fiat_cchmc.org#ext#@univnebrmedcntr.onmicrosoft.com::201eae80-e4b2-447f-a1b8-ec79be8fff65" providerId="AD" clId="Web-{A6B9B51A-DDBA-0D04-05FD-4FC05C2DB8F7}" dt="2020-12-14T00:50:17.384" v="24"/>
        <pc:sldMkLst>
          <pc:docMk/>
          <pc:sldMk cId="2621018247" sldId="383"/>
        </pc:sldMkLst>
      </pc:sldChg>
      <pc:sldChg chg="del">
        <pc:chgData name="Fiat, Aria" userId="S::aria.fiat_cchmc.org#ext#@univnebrmedcntr.onmicrosoft.com::201eae80-e4b2-447f-a1b8-ec79be8fff65" providerId="AD" clId="Web-{A6B9B51A-DDBA-0D04-05FD-4FC05C2DB8F7}" dt="2020-12-14T00:50:17.306" v="5"/>
        <pc:sldMkLst>
          <pc:docMk/>
          <pc:sldMk cId="1387526095" sldId="386"/>
        </pc:sldMkLst>
      </pc:sldChg>
      <pc:sldChg chg="del">
        <pc:chgData name="Fiat, Aria" userId="S::aria.fiat_cchmc.org#ext#@univnebrmedcntr.onmicrosoft.com::201eae80-e4b2-447f-a1b8-ec79be8fff65" providerId="AD" clId="Web-{A6B9B51A-DDBA-0D04-05FD-4FC05C2DB8F7}" dt="2020-12-14T00:50:17.415" v="35"/>
        <pc:sldMkLst>
          <pc:docMk/>
          <pc:sldMk cId="2589728581" sldId="389"/>
        </pc:sldMkLst>
      </pc:sldChg>
      <pc:sldChg chg="del">
        <pc:chgData name="Fiat, Aria" userId="S::aria.fiat_cchmc.org#ext#@univnebrmedcntr.onmicrosoft.com::201eae80-e4b2-447f-a1b8-ec79be8fff65" providerId="AD" clId="Web-{A6B9B51A-DDBA-0D04-05FD-4FC05C2DB8F7}" dt="2020-12-14T11:56:12.324" v="67"/>
        <pc:sldMkLst>
          <pc:docMk/>
          <pc:sldMk cId="4220285787" sldId="393"/>
        </pc:sldMkLst>
      </pc:sldChg>
      <pc:sldChg chg="del">
        <pc:chgData name="Fiat, Aria" userId="S::aria.fiat_cchmc.org#ext#@univnebrmedcntr.onmicrosoft.com::201eae80-e4b2-447f-a1b8-ec79be8fff65" providerId="AD" clId="Web-{A6B9B51A-DDBA-0D04-05FD-4FC05C2DB8F7}" dt="2020-12-14T11:56:12.386" v="100"/>
        <pc:sldMkLst>
          <pc:docMk/>
          <pc:sldMk cId="1798194256" sldId="407"/>
        </pc:sldMkLst>
      </pc:sldChg>
      <pc:sldChg chg="del">
        <pc:chgData name="Fiat, Aria" userId="S::aria.fiat_cchmc.org#ext#@univnebrmedcntr.onmicrosoft.com::201eae80-e4b2-447f-a1b8-ec79be8fff65" providerId="AD" clId="Web-{A6B9B51A-DDBA-0D04-05FD-4FC05C2DB8F7}" dt="2020-12-14T11:56:12.386" v="99"/>
        <pc:sldMkLst>
          <pc:docMk/>
          <pc:sldMk cId="1305667080" sldId="415"/>
        </pc:sldMkLst>
      </pc:sldChg>
      <pc:sldChg chg="del">
        <pc:chgData name="Fiat, Aria" userId="S::aria.fiat_cchmc.org#ext#@univnebrmedcntr.onmicrosoft.com::201eae80-e4b2-447f-a1b8-ec79be8fff65" providerId="AD" clId="Web-{A6B9B51A-DDBA-0D04-05FD-4FC05C2DB8F7}" dt="2020-12-14T00:50:17.306" v="4"/>
        <pc:sldMkLst>
          <pc:docMk/>
          <pc:sldMk cId="227542980" sldId="425"/>
        </pc:sldMkLst>
      </pc:sldChg>
      <pc:sldChg chg="del">
        <pc:chgData name="Fiat, Aria" userId="S::aria.fiat_cchmc.org#ext#@univnebrmedcntr.onmicrosoft.com::201eae80-e4b2-447f-a1b8-ec79be8fff65" providerId="AD" clId="Web-{A6B9B51A-DDBA-0D04-05FD-4FC05C2DB8F7}" dt="2020-12-14T00:50:17.322" v="6"/>
        <pc:sldMkLst>
          <pc:docMk/>
          <pc:sldMk cId="515964795" sldId="427"/>
        </pc:sldMkLst>
      </pc:sldChg>
      <pc:sldChg chg="del">
        <pc:chgData name="Fiat, Aria" userId="S::aria.fiat_cchmc.org#ext#@univnebrmedcntr.onmicrosoft.com::201eae80-e4b2-447f-a1b8-ec79be8fff65" providerId="AD" clId="Web-{A6B9B51A-DDBA-0D04-05FD-4FC05C2DB8F7}" dt="2020-12-14T11:56:12.324" v="68"/>
        <pc:sldMkLst>
          <pc:docMk/>
          <pc:sldMk cId="3841758334" sldId="433"/>
        </pc:sldMkLst>
      </pc:sldChg>
      <pc:sldChg chg="del">
        <pc:chgData name="Fiat, Aria" userId="S::aria.fiat_cchmc.org#ext#@univnebrmedcntr.onmicrosoft.com::201eae80-e4b2-447f-a1b8-ec79be8fff65" providerId="AD" clId="Web-{A6B9B51A-DDBA-0D04-05FD-4FC05C2DB8F7}" dt="2020-12-14T00:50:17.415" v="30"/>
        <pc:sldMkLst>
          <pc:docMk/>
          <pc:sldMk cId="98276627" sldId="441"/>
        </pc:sldMkLst>
      </pc:sldChg>
      <pc:sldChg chg="del">
        <pc:chgData name="Fiat, Aria" userId="S::aria.fiat_cchmc.org#ext#@univnebrmedcntr.onmicrosoft.com::201eae80-e4b2-447f-a1b8-ec79be8fff65" providerId="AD" clId="Web-{A6B9B51A-DDBA-0D04-05FD-4FC05C2DB8F7}" dt="2020-12-14T00:50:17.415" v="31"/>
        <pc:sldMkLst>
          <pc:docMk/>
          <pc:sldMk cId="765027921" sldId="442"/>
        </pc:sldMkLst>
      </pc:sldChg>
      <pc:sldChg chg="del">
        <pc:chgData name="Fiat, Aria" userId="S::aria.fiat_cchmc.org#ext#@univnebrmedcntr.onmicrosoft.com::201eae80-e4b2-447f-a1b8-ec79be8fff65" providerId="AD" clId="Web-{A6B9B51A-DDBA-0D04-05FD-4FC05C2DB8F7}" dt="2020-12-14T00:50:17.400" v="28"/>
        <pc:sldMkLst>
          <pc:docMk/>
          <pc:sldMk cId="726936012" sldId="443"/>
        </pc:sldMkLst>
      </pc:sldChg>
      <pc:sldChg chg="del">
        <pc:chgData name="Fiat, Aria" userId="S::aria.fiat_cchmc.org#ext#@univnebrmedcntr.onmicrosoft.com::201eae80-e4b2-447f-a1b8-ec79be8fff65" providerId="AD" clId="Web-{A6B9B51A-DDBA-0D04-05FD-4FC05C2DB8F7}" dt="2020-12-14T00:50:17.400" v="27"/>
        <pc:sldMkLst>
          <pc:docMk/>
          <pc:sldMk cId="1540533492" sldId="444"/>
        </pc:sldMkLst>
      </pc:sldChg>
      <pc:sldChg chg="del">
        <pc:chgData name="Fiat, Aria" userId="S::aria.fiat_cchmc.org#ext#@univnebrmedcntr.onmicrosoft.com::201eae80-e4b2-447f-a1b8-ec79be8fff65" providerId="AD" clId="Web-{A6B9B51A-DDBA-0D04-05FD-4FC05C2DB8F7}" dt="2020-12-14T00:50:17.400" v="26"/>
        <pc:sldMkLst>
          <pc:docMk/>
          <pc:sldMk cId="1675107203" sldId="445"/>
        </pc:sldMkLst>
      </pc:sldChg>
      <pc:sldChg chg="del">
        <pc:chgData name="Fiat, Aria" userId="S::aria.fiat_cchmc.org#ext#@univnebrmedcntr.onmicrosoft.com::201eae80-e4b2-447f-a1b8-ec79be8fff65" providerId="AD" clId="Web-{A6B9B51A-DDBA-0D04-05FD-4FC05C2DB8F7}" dt="2020-12-14T00:50:17.384" v="25"/>
        <pc:sldMkLst>
          <pc:docMk/>
          <pc:sldMk cId="1957508098" sldId="446"/>
        </pc:sldMkLst>
      </pc:sldChg>
      <pc:sldChg chg="del">
        <pc:chgData name="Fiat, Aria" userId="S::aria.fiat_cchmc.org#ext#@univnebrmedcntr.onmicrosoft.com::201eae80-e4b2-447f-a1b8-ec79be8fff65" providerId="AD" clId="Web-{A6B9B51A-DDBA-0D04-05FD-4FC05C2DB8F7}" dt="2020-12-14T00:50:17.353" v="18"/>
        <pc:sldMkLst>
          <pc:docMk/>
          <pc:sldMk cId="1861743277" sldId="448"/>
        </pc:sldMkLst>
      </pc:sldChg>
      <pc:sldChg chg="del">
        <pc:chgData name="Fiat, Aria" userId="S::aria.fiat_cchmc.org#ext#@univnebrmedcntr.onmicrosoft.com::201eae80-e4b2-447f-a1b8-ec79be8fff65" providerId="AD" clId="Web-{A6B9B51A-DDBA-0D04-05FD-4FC05C2DB8F7}" dt="2020-12-14T00:50:17.353" v="17"/>
        <pc:sldMkLst>
          <pc:docMk/>
          <pc:sldMk cId="1604148949" sldId="449"/>
        </pc:sldMkLst>
      </pc:sldChg>
      <pc:sldChg chg="del">
        <pc:chgData name="Fiat, Aria" userId="S::aria.fiat_cchmc.org#ext#@univnebrmedcntr.onmicrosoft.com::201eae80-e4b2-447f-a1b8-ec79be8fff65" providerId="AD" clId="Web-{A6B9B51A-DDBA-0D04-05FD-4FC05C2DB8F7}" dt="2020-12-14T00:50:17.353" v="16"/>
        <pc:sldMkLst>
          <pc:docMk/>
          <pc:sldMk cId="1296317313" sldId="450"/>
        </pc:sldMkLst>
      </pc:sldChg>
      <pc:sldChg chg="del">
        <pc:chgData name="Fiat, Aria" userId="S::aria.fiat_cchmc.org#ext#@univnebrmedcntr.onmicrosoft.com::201eae80-e4b2-447f-a1b8-ec79be8fff65" providerId="AD" clId="Web-{A6B9B51A-DDBA-0D04-05FD-4FC05C2DB8F7}" dt="2020-12-14T00:50:17.337" v="14"/>
        <pc:sldMkLst>
          <pc:docMk/>
          <pc:sldMk cId="1409986819" sldId="453"/>
        </pc:sldMkLst>
      </pc:sldChg>
      <pc:sldChg chg="del">
        <pc:chgData name="Fiat, Aria" userId="S::aria.fiat_cchmc.org#ext#@univnebrmedcntr.onmicrosoft.com::201eae80-e4b2-447f-a1b8-ec79be8fff65" providerId="AD" clId="Web-{A6B9B51A-DDBA-0D04-05FD-4FC05C2DB8F7}" dt="2020-12-14T11:56:12.386" v="97"/>
        <pc:sldMkLst>
          <pc:docMk/>
          <pc:sldMk cId="4160433791" sldId="454"/>
        </pc:sldMkLst>
      </pc:sldChg>
      <pc:sldChg chg="del">
        <pc:chgData name="Fiat, Aria" userId="S::aria.fiat_cchmc.org#ext#@univnebrmedcntr.onmicrosoft.com::201eae80-e4b2-447f-a1b8-ec79be8fff65" providerId="AD" clId="Web-{A6B9B51A-DDBA-0D04-05FD-4FC05C2DB8F7}" dt="2020-12-14T11:56:12.355" v="80"/>
        <pc:sldMkLst>
          <pc:docMk/>
          <pc:sldMk cId="94868578" sldId="455"/>
        </pc:sldMkLst>
      </pc:sldChg>
      <pc:sldChg chg="del">
        <pc:chgData name="Fiat, Aria" userId="S::aria.fiat_cchmc.org#ext#@univnebrmedcntr.onmicrosoft.com::201eae80-e4b2-447f-a1b8-ec79be8fff65" providerId="AD" clId="Web-{A6B9B51A-DDBA-0D04-05FD-4FC05C2DB8F7}" dt="2020-12-14T00:50:17.415" v="34"/>
        <pc:sldMkLst>
          <pc:docMk/>
          <pc:sldMk cId="2215597358" sldId="456"/>
        </pc:sldMkLst>
      </pc:sldChg>
      <pc:sldChg chg="del">
        <pc:chgData name="Fiat, Aria" userId="S::aria.fiat_cchmc.org#ext#@univnebrmedcntr.onmicrosoft.com::201eae80-e4b2-447f-a1b8-ec79be8fff65" providerId="AD" clId="Web-{A6B9B51A-DDBA-0D04-05FD-4FC05C2DB8F7}" dt="2020-12-14T11:56:12.308" v="62"/>
        <pc:sldMkLst>
          <pc:docMk/>
          <pc:sldMk cId="1697073491" sldId="457"/>
        </pc:sldMkLst>
      </pc:sldChg>
      <pc:sldChg chg="del">
        <pc:chgData name="Fiat, Aria" userId="S::aria.fiat_cchmc.org#ext#@univnebrmedcntr.onmicrosoft.com::201eae80-e4b2-447f-a1b8-ec79be8fff65" providerId="AD" clId="Web-{A6B9B51A-DDBA-0D04-05FD-4FC05C2DB8F7}" dt="2020-12-14T00:50:17.322" v="7"/>
        <pc:sldMkLst>
          <pc:docMk/>
          <pc:sldMk cId="597595530" sldId="466"/>
        </pc:sldMkLst>
      </pc:sldChg>
      <pc:sldChg chg="del">
        <pc:chgData name="Fiat, Aria" userId="S::aria.fiat_cchmc.org#ext#@univnebrmedcntr.onmicrosoft.com::201eae80-e4b2-447f-a1b8-ec79be8fff65" providerId="AD" clId="Web-{A6B9B51A-DDBA-0D04-05FD-4FC05C2DB8F7}" dt="2020-12-14T00:50:17.306" v="1"/>
        <pc:sldMkLst>
          <pc:docMk/>
          <pc:sldMk cId="380707867" sldId="468"/>
        </pc:sldMkLst>
      </pc:sldChg>
      <pc:sldChg chg="del">
        <pc:chgData name="Fiat, Aria" userId="S::aria.fiat_cchmc.org#ext#@univnebrmedcntr.onmicrosoft.com::201eae80-e4b2-447f-a1b8-ec79be8fff65" providerId="AD" clId="Web-{A6B9B51A-DDBA-0D04-05FD-4FC05C2DB8F7}" dt="2020-12-14T11:56:12.386" v="96"/>
        <pc:sldMkLst>
          <pc:docMk/>
          <pc:sldMk cId="1995438259" sldId="469"/>
        </pc:sldMkLst>
      </pc:sldChg>
      <pc:sldChg chg="del">
        <pc:chgData name="Fiat, Aria" userId="S::aria.fiat_cchmc.org#ext#@univnebrmedcntr.onmicrosoft.com::201eae80-e4b2-447f-a1b8-ec79be8fff65" providerId="AD" clId="Web-{A6B9B51A-DDBA-0D04-05FD-4FC05C2DB8F7}" dt="2020-12-14T11:56:12.386" v="95"/>
        <pc:sldMkLst>
          <pc:docMk/>
          <pc:sldMk cId="1961085458" sldId="470"/>
        </pc:sldMkLst>
      </pc:sldChg>
      <pc:sldChg chg="del">
        <pc:chgData name="Fiat, Aria" userId="S::aria.fiat_cchmc.org#ext#@univnebrmedcntr.onmicrosoft.com::201eae80-e4b2-447f-a1b8-ec79be8fff65" providerId="AD" clId="Web-{A6B9B51A-DDBA-0D04-05FD-4FC05C2DB8F7}" dt="2020-12-14T11:56:12.386" v="94"/>
        <pc:sldMkLst>
          <pc:docMk/>
          <pc:sldMk cId="22826518" sldId="472"/>
        </pc:sldMkLst>
      </pc:sldChg>
      <pc:sldChg chg="del">
        <pc:chgData name="Fiat, Aria" userId="S::aria.fiat_cchmc.org#ext#@univnebrmedcntr.onmicrosoft.com::201eae80-e4b2-447f-a1b8-ec79be8fff65" providerId="AD" clId="Web-{A6B9B51A-DDBA-0D04-05FD-4FC05C2DB8F7}" dt="2020-12-14T11:56:12.370" v="93"/>
        <pc:sldMkLst>
          <pc:docMk/>
          <pc:sldMk cId="3727643476" sldId="473"/>
        </pc:sldMkLst>
      </pc:sldChg>
      <pc:sldChg chg="del">
        <pc:chgData name="Fiat, Aria" userId="S::aria.fiat_cchmc.org#ext#@univnebrmedcntr.onmicrosoft.com::201eae80-e4b2-447f-a1b8-ec79be8fff65" providerId="AD" clId="Web-{A6B9B51A-DDBA-0D04-05FD-4FC05C2DB8F7}" dt="2020-12-14T11:56:12.370" v="92"/>
        <pc:sldMkLst>
          <pc:docMk/>
          <pc:sldMk cId="3994490461" sldId="474"/>
        </pc:sldMkLst>
      </pc:sldChg>
      <pc:sldChg chg="del">
        <pc:chgData name="Fiat, Aria" userId="S::aria.fiat_cchmc.org#ext#@univnebrmedcntr.onmicrosoft.com::201eae80-e4b2-447f-a1b8-ec79be8fff65" providerId="AD" clId="Web-{A6B9B51A-DDBA-0D04-05FD-4FC05C2DB8F7}" dt="2020-12-14T11:56:12.370" v="91"/>
        <pc:sldMkLst>
          <pc:docMk/>
          <pc:sldMk cId="350531563" sldId="475"/>
        </pc:sldMkLst>
      </pc:sldChg>
      <pc:sldChg chg="del">
        <pc:chgData name="Fiat, Aria" userId="S::aria.fiat_cchmc.org#ext#@univnebrmedcntr.onmicrosoft.com::201eae80-e4b2-447f-a1b8-ec79be8fff65" providerId="AD" clId="Web-{A6B9B51A-DDBA-0D04-05FD-4FC05C2DB8F7}" dt="2020-12-14T11:56:12.370" v="90"/>
        <pc:sldMkLst>
          <pc:docMk/>
          <pc:sldMk cId="1163080272" sldId="476"/>
        </pc:sldMkLst>
      </pc:sldChg>
      <pc:sldChg chg="del">
        <pc:chgData name="Fiat, Aria" userId="S::aria.fiat_cchmc.org#ext#@univnebrmedcntr.onmicrosoft.com::201eae80-e4b2-447f-a1b8-ec79be8fff65" providerId="AD" clId="Web-{A6B9B51A-DDBA-0D04-05FD-4FC05C2DB8F7}" dt="2020-12-14T11:56:12.370" v="89"/>
        <pc:sldMkLst>
          <pc:docMk/>
          <pc:sldMk cId="1150688108" sldId="477"/>
        </pc:sldMkLst>
      </pc:sldChg>
      <pc:sldChg chg="del">
        <pc:chgData name="Fiat, Aria" userId="S::aria.fiat_cchmc.org#ext#@univnebrmedcntr.onmicrosoft.com::201eae80-e4b2-447f-a1b8-ec79be8fff65" providerId="AD" clId="Web-{A6B9B51A-DDBA-0D04-05FD-4FC05C2DB8F7}" dt="2020-12-14T11:56:12.370" v="88"/>
        <pc:sldMkLst>
          <pc:docMk/>
          <pc:sldMk cId="3709961544" sldId="478"/>
        </pc:sldMkLst>
      </pc:sldChg>
      <pc:sldChg chg="del">
        <pc:chgData name="Fiat, Aria" userId="S::aria.fiat_cchmc.org#ext#@univnebrmedcntr.onmicrosoft.com::201eae80-e4b2-447f-a1b8-ec79be8fff65" providerId="AD" clId="Web-{A6B9B51A-DDBA-0D04-05FD-4FC05C2DB8F7}" dt="2020-12-14T11:56:12.355" v="85"/>
        <pc:sldMkLst>
          <pc:docMk/>
          <pc:sldMk cId="4163247799" sldId="479"/>
        </pc:sldMkLst>
      </pc:sldChg>
      <pc:sldChg chg="del">
        <pc:chgData name="Fiat, Aria" userId="S::aria.fiat_cchmc.org#ext#@univnebrmedcntr.onmicrosoft.com::201eae80-e4b2-447f-a1b8-ec79be8fff65" providerId="AD" clId="Web-{A6B9B51A-DDBA-0D04-05FD-4FC05C2DB8F7}" dt="2020-12-14T11:56:12.355" v="84"/>
        <pc:sldMkLst>
          <pc:docMk/>
          <pc:sldMk cId="109760237" sldId="480"/>
        </pc:sldMkLst>
      </pc:sldChg>
      <pc:sldChg chg="del">
        <pc:chgData name="Fiat, Aria" userId="S::aria.fiat_cchmc.org#ext#@univnebrmedcntr.onmicrosoft.com::201eae80-e4b2-447f-a1b8-ec79be8fff65" providerId="AD" clId="Web-{A6B9B51A-DDBA-0D04-05FD-4FC05C2DB8F7}" dt="2020-12-14T11:56:12.355" v="83"/>
        <pc:sldMkLst>
          <pc:docMk/>
          <pc:sldMk cId="3159203628" sldId="481"/>
        </pc:sldMkLst>
      </pc:sldChg>
      <pc:sldChg chg="del">
        <pc:chgData name="Fiat, Aria" userId="S::aria.fiat_cchmc.org#ext#@univnebrmedcntr.onmicrosoft.com::201eae80-e4b2-447f-a1b8-ec79be8fff65" providerId="AD" clId="Web-{A6B9B51A-DDBA-0D04-05FD-4FC05C2DB8F7}" dt="2020-12-14T11:56:12.355" v="82"/>
        <pc:sldMkLst>
          <pc:docMk/>
          <pc:sldMk cId="2504914104" sldId="482"/>
        </pc:sldMkLst>
      </pc:sldChg>
      <pc:sldChg chg="del">
        <pc:chgData name="Fiat, Aria" userId="S::aria.fiat_cchmc.org#ext#@univnebrmedcntr.onmicrosoft.com::201eae80-e4b2-447f-a1b8-ec79be8fff65" providerId="AD" clId="Web-{A6B9B51A-DDBA-0D04-05FD-4FC05C2DB8F7}" dt="2020-12-14T11:56:12.355" v="81"/>
        <pc:sldMkLst>
          <pc:docMk/>
          <pc:sldMk cId="3058644628" sldId="483"/>
        </pc:sldMkLst>
      </pc:sldChg>
      <pc:sldChg chg="del">
        <pc:chgData name="Fiat, Aria" userId="S::aria.fiat_cchmc.org#ext#@univnebrmedcntr.onmicrosoft.com::201eae80-e4b2-447f-a1b8-ec79be8fff65" providerId="AD" clId="Web-{A6B9B51A-DDBA-0D04-05FD-4FC05C2DB8F7}" dt="2020-12-14T11:56:12.355" v="87"/>
        <pc:sldMkLst>
          <pc:docMk/>
          <pc:sldMk cId="3901971234" sldId="484"/>
        </pc:sldMkLst>
      </pc:sldChg>
      <pc:sldChg chg="del">
        <pc:chgData name="Fiat, Aria" userId="S::aria.fiat_cchmc.org#ext#@univnebrmedcntr.onmicrosoft.com::201eae80-e4b2-447f-a1b8-ec79be8fff65" providerId="AD" clId="Web-{A6B9B51A-DDBA-0D04-05FD-4FC05C2DB8F7}" dt="2020-12-14T11:56:12.355" v="86"/>
        <pc:sldMkLst>
          <pc:docMk/>
          <pc:sldMk cId="3014438631" sldId="485"/>
        </pc:sldMkLst>
      </pc:sldChg>
      <pc:sldChg chg="del">
        <pc:chgData name="Fiat, Aria" userId="S::aria.fiat_cchmc.org#ext#@univnebrmedcntr.onmicrosoft.com::201eae80-e4b2-447f-a1b8-ec79be8fff65" providerId="AD" clId="Web-{A6B9B51A-DDBA-0D04-05FD-4FC05C2DB8F7}" dt="2020-12-14T11:56:12.355" v="79"/>
        <pc:sldMkLst>
          <pc:docMk/>
          <pc:sldMk cId="167845016" sldId="486"/>
        </pc:sldMkLst>
      </pc:sldChg>
      <pc:sldChg chg="del">
        <pc:chgData name="Fiat, Aria" userId="S::aria.fiat_cchmc.org#ext#@univnebrmedcntr.onmicrosoft.com::201eae80-e4b2-447f-a1b8-ec79be8fff65" providerId="AD" clId="Web-{A6B9B51A-DDBA-0D04-05FD-4FC05C2DB8F7}" dt="2020-12-14T11:56:12.339" v="78"/>
        <pc:sldMkLst>
          <pc:docMk/>
          <pc:sldMk cId="1571145072" sldId="487"/>
        </pc:sldMkLst>
      </pc:sldChg>
      <pc:sldChg chg="del">
        <pc:chgData name="Fiat, Aria" userId="S::aria.fiat_cchmc.org#ext#@univnebrmedcntr.onmicrosoft.com::201eae80-e4b2-447f-a1b8-ec79be8fff65" providerId="AD" clId="Web-{A6B9B51A-DDBA-0D04-05FD-4FC05C2DB8F7}" dt="2020-12-14T00:50:17.306" v="3"/>
        <pc:sldMkLst>
          <pc:docMk/>
          <pc:sldMk cId="700978762" sldId="488"/>
        </pc:sldMkLst>
      </pc:sldChg>
      <pc:sldChg chg="del">
        <pc:chgData name="Fiat, Aria" userId="S::aria.fiat_cchmc.org#ext#@univnebrmedcntr.onmicrosoft.com::201eae80-e4b2-447f-a1b8-ec79be8fff65" providerId="AD" clId="Web-{A6B9B51A-DDBA-0D04-05FD-4FC05C2DB8F7}" dt="2020-12-14T11:56:12.339" v="76"/>
        <pc:sldMkLst>
          <pc:docMk/>
          <pc:sldMk cId="2943046101" sldId="491"/>
        </pc:sldMkLst>
      </pc:sldChg>
      <pc:sldChg chg="del">
        <pc:chgData name="Fiat, Aria" userId="S::aria.fiat_cchmc.org#ext#@univnebrmedcntr.onmicrosoft.com::201eae80-e4b2-447f-a1b8-ec79be8fff65" providerId="AD" clId="Web-{A6B9B51A-DDBA-0D04-05FD-4FC05C2DB8F7}" dt="2020-12-14T11:56:12.339" v="75"/>
        <pc:sldMkLst>
          <pc:docMk/>
          <pc:sldMk cId="2648615840" sldId="492"/>
        </pc:sldMkLst>
      </pc:sldChg>
      <pc:sldChg chg="del">
        <pc:chgData name="Fiat, Aria" userId="S::aria.fiat_cchmc.org#ext#@univnebrmedcntr.onmicrosoft.com::201eae80-e4b2-447f-a1b8-ec79be8fff65" providerId="AD" clId="Web-{A6B9B51A-DDBA-0D04-05FD-4FC05C2DB8F7}" dt="2020-12-14T11:56:12.339" v="74"/>
        <pc:sldMkLst>
          <pc:docMk/>
          <pc:sldMk cId="1901673016" sldId="493"/>
        </pc:sldMkLst>
      </pc:sldChg>
      <pc:sldChg chg="del">
        <pc:chgData name="Fiat, Aria" userId="S::aria.fiat_cchmc.org#ext#@univnebrmedcntr.onmicrosoft.com::201eae80-e4b2-447f-a1b8-ec79be8fff65" providerId="AD" clId="Web-{A6B9B51A-DDBA-0D04-05FD-4FC05C2DB8F7}" dt="2020-12-14T11:56:12.339" v="73"/>
        <pc:sldMkLst>
          <pc:docMk/>
          <pc:sldMk cId="2119607242" sldId="494"/>
        </pc:sldMkLst>
      </pc:sldChg>
      <pc:sldChg chg="del">
        <pc:chgData name="Fiat, Aria" userId="S::aria.fiat_cchmc.org#ext#@univnebrmedcntr.onmicrosoft.com::201eae80-e4b2-447f-a1b8-ec79be8fff65" providerId="AD" clId="Web-{A6B9B51A-DDBA-0D04-05FD-4FC05C2DB8F7}" dt="2020-12-14T11:56:12.339" v="72"/>
        <pc:sldMkLst>
          <pc:docMk/>
          <pc:sldMk cId="722694304" sldId="495"/>
        </pc:sldMkLst>
      </pc:sldChg>
      <pc:sldChg chg="del">
        <pc:chgData name="Fiat, Aria" userId="S::aria.fiat_cchmc.org#ext#@univnebrmedcntr.onmicrosoft.com::201eae80-e4b2-447f-a1b8-ec79be8fff65" providerId="AD" clId="Web-{A6B9B51A-DDBA-0D04-05FD-4FC05C2DB8F7}" dt="2020-12-14T11:56:12.324" v="71"/>
        <pc:sldMkLst>
          <pc:docMk/>
          <pc:sldMk cId="2587031680" sldId="496"/>
        </pc:sldMkLst>
      </pc:sldChg>
      <pc:sldChg chg="del">
        <pc:chgData name="Fiat, Aria" userId="S::aria.fiat_cchmc.org#ext#@univnebrmedcntr.onmicrosoft.com::201eae80-e4b2-447f-a1b8-ec79be8fff65" providerId="AD" clId="Web-{A6B9B51A-DDBA-0D04-05FD-4FC05C2DB8F7}" dt="2020-12-14T11:56:12.324" v="70"/>
        <pc:sldMkLst>
          <pc:docMk/>
          <pc:sldMk cId="191319136" sldId="497"/>
        </pc:sldMkLst>
      </pc:sldChg>
      <pc:sldChg chg="del">
        <pc:chgData name="Fiat, Aria" userId="S::aria.fiat_cchmc.org#ext#@univnebrmedcntr.onmicrosoft.com::201eae80-e4b2-447f-a1b8-ec79be8fff65" providerId="AD" clId="Web-{A6B9B51A-DDBA-0D04-05FD-4FC05C2DB8F7}" dt="2020-12-14T11:56:12.324" v="69"/>
        <pc:sldMkLst>
          <pc:docMk/>
          <pc:sldMk cId="3643192565" sldId="498"/>
        </pc:sldMkLst>
      </pc:sldChg>
      <pc:sldChg chg="del">
        <pc:chgData name="Fiat, Aria" userId="S::aria.fiat_cchmc.org#ext#@univnebrmedcntr.onmicrosoft.com::201eae80-e4b2-447f-a1b8-ec79be8fff65" providerId="AD" clId="Web-{A6B9B51A-DDBA-0D04-05FD-4FC05C2DB8F7}" dt="2020-12-14T11:56:12.308" v="58"/>
        <pc:sldMkLst>
          <pc:docMk/>
          <pc:sldMk cId="119885923" sldId="507"/>
        </pc:sldMkLst>
      </pc:sldChg>
      <pc:sldChg chg="del">
        <pc:chgData name="Fiat, Aria" userId="S::aria.fiat_cchmc.org#ext#@univnebrmedcntr.onmicrosoft.com::201eae80-e4b2-447f-a1b8-ec79be8fff65" providerId="AD" clId="Web-{A6B9B51A-DDBA-0D04-05FD-4FC05C2DB8F7}" dt="2020-12-14T11:56:12.308" v="61"/>
        <pc:sldMkLst>
          <pc:docMk/>
          <pc:sldMk cId="4160729975" sldId="513"/>
        </pc:sldMkLst>
      </pc:sldChg>
      <pc:sldChg chg="del">
        <pc:chgData name="Fiat, Aria" userId="S::aria.fiat_cchmc.org#ext#@univnebrmedcntr.onmicrosoft.com::201eae80-e4b2-447f-a1b8-ec79be8fff65" providerId="AD" clId="Web-{A6B9B51A-DDBA-0D04-05FD-4FC05C2DB8F7}" dt="2020-12-14T11:56:12.308" v="60"/>
        <pc:sldMkLst>
          <pc:docMk/>
          <pc:sldMk cId="2123647363" sldId="515"/>
        </pc:sldMkLst>
      </pc:sldChg>
      <pc:sldChg chg="del">
        <pc:chgData name="Fiat, Aria" userId="S::aria.fiat_cchmc.org#ext#@univnebrmedcntr.onmicrosoft.com::201eae80-e4b2-447f-a1b8-ec79be8fff65" providerId="AD" clId="Web-{A6B9B51A-DDBA-0D04-05FD-4FC05C2DB8F7}" dt="2020-12-14T11:56:12.308" v="57"/>
        <pc:sldMkLst>
          <pc:docMk/>
          <pc:sldMk cId="3959347162" sldId="516"/>
        </pc:sldMkLst>
      </pc:sldChg>
      <pc:sldChg chg="del">
        <pc:chgData name="Fiat, Aria" userId="S::aria.fiat_cchmc.org#ext#@univnebrmedcntr.onmicrosoft.com::201eae80-e4b2-447f-a1b8-ec79be8fff65" providerId="AD" clId="Web-{A6B9B51A-DDBA-0D04-05FD-4FC05C2DB8F7}" dt="2020-12-14T11:56:12.292" v="56"/>
        <pc:sldMkLst>
          <pc:docMk/>
          <pc:sldMk cId="56265151" sldId="517"/>
        </pc:sldMkLst>
      </pc:sldChg>
      <pc:sldChg chg="del">
        <pc:chgData name="Fiat, Aria" userId="S::aria.fiat_cchmc.org#ext#@univnebrmedcntr.onmicrosoft.com::201eae80-e4b2-447f-a1b8-ec79be8fff65" providerId="AD" clId="Web-{A6B9B51A-DDBA-0D04-05FD-4FC05C2DB8F7}" dt="2020-12-14T00:50:17.400" v="29"/>
        <pc:sldMkLst>
          <pc:docMk/>
          <pc:sldMk cId="1772477475" sldId="520"/>
        </pc:sldMkLst>
      </pc:sldChg>
      <pc:sldChg chg="del">
        <pc:chgData name="Fiat, Aria" userId="S::aria.fiat_cchmc.org#ext#@univnebrmedcntr.onmicrosoft.com::201eae80-e4b2-447f-a1b8-ec79be8fff65" providerId="AD" clId="Web-{A6B9B51A-DDBA-0D04-05FD-4FC05C2DB8F7}" dt="2020-12-14T00:50:17.384" v="23"/>
        <pc:sldMkLst>
          <pc:docMk/>
          <pc:sldMk cId="107894937" sldId="522"/>
        </pc:sldMkLst>
      </pc:sldChg>
      <pc:sldChg chg="del">
        <pc:chgData name="Fiat, Aria" userId="S::aria.fiat_cchmc.org#ext#@univnebrmedcntr.onmicrosoft.com::201eae80-e4b2-447f-a1b8-ec79be8fff65" providerId="AD" clId="Web-{A6B9B51A-DDBA-0D04-05FD-4FC05C2DB8F7}" dt="2020-12-14T00:50:17.369" v="21"/>
        <pc:sldMkLst>
          <pc:docMk/>
          <pc:sldMk cId="1066571514" sldId="526"/>
        </pc:sldMkLst>
      </pc:sldChg>
      <pc:sldChg chg="del">
        <pc:chgData name="Fiat, Aria" userId="S::aria.fiat_cchmc.org#ext#@univnebrmedcntr.onmicrosoft.com::201eae80-e4b2-447f-a1b8-ec79be8fff65" providerId="AD" clId="Web-{A6B9B51A-DDBA-0D04-05FD-4FC05C2DB8F7}" dt="2020-12-14T00:50:17.384" v="22"/>
        <pc:sldMkLst>
          <pc:docMk/>
          <pc:sldMk cId="748464946" sldId="527"/>
        </pc:sldMkLst>
      </pc:sldChg>
      <pc:sldChg chg="del">
        <pc:chgData name="Fiat, Aria" userId="S::aria.fiat_cchmc.org#ext#@univnebrmedcntr.onmicrosoft.com::201eae80-e4b2-447f-a1b8-ec79be8fff65" providerId="AD" clId="Web-{A6B9B51A-DDBA-0D04-05FD-4FC05C2DB8F7}" dt="2020-12-14T00:50:17.353" v="19"/>
        <pc:sldMkLst>
          <pc:docMk/>
          <pc:sldMk cId="769841127" sldId="528"/>
        </pc:sldMkLst>
      </pc:sldChg>
      <pc:sldChg chg="del">
        <pc:chgData name="Fiat, Aria" userId="S::aria.fiat_cchmc.org#ext#@univnebrmedcntr.onmicrosoft.com::201eae80-e4b2-447f-a1b8-ec79be8fff65" providerId="AD" clId="Web-{A6B9B51A-DDBA-0D04-05FD-4FC05C2DB8F7}" dt="2020-12-14T00:50:17.369" v="20"/>
        <pc:sldMkLst>
          <pc:docMk/>
          <pc:sldMk cId="81208575" sldId="529"/>
        </pc:sldMkLst>
      </pc:sldChg>
      <pc:sldChg chg="del">
        <pc:chgData name="Fiat, Aria" userId="S::aria.fiat_cchmc.org#ext#@univnebrmedcntr.onmicrosoft.com::201eae80-e4b2-447f-a1b8-ec79be8fff65" providerId="AD" clId="Web-{A6B9B51A-DDBA-0D04-05FD-4FC05C2DB8F7}" dt="2020-12-14T00:50:17.337" v="13"/>
        <pc:sldMkLst>
          <pc:docMk/>
          <pc:sldMk cId="3714534628" sldId="531"/>
        </pc:sldMkLst>
      </pc:sldChg>
      <pc:sldChg chg="del">
        <pc:chgData name="Fiat, Aria" userId="S::aria.fiat_cchmc.org#ext#@univnebrmedcntr.onmicrosoft.com::201eae80-e4b2-447f-a1b8-ec79be8fff65" providerId="AD" clId="Web-{A6B9B51A-DDBA-0D04-05FD-4FC05C2DB8F7}" dt="2020-12-14T00:50:17.337" v="15"/>
        <pc:sldMkLst>
          <pc:docMk/>
          <pc:sldMk cId="280306526" sldId="532"/>
        </pc:sldMkLst>
      </pc:sldChg>
      <pc:sldChg chg="del">
        <pc:chgData name="Fiat, Aria" userId="S::aria.fiat_cchmc.org#ext#@univnebrmedcntr.onmicrosoft.com::201eae80-e4b2-447f-a1b8-ec79be8fff65" providerId="AD" clId="Web-{A6B9B51A-DDBA-0D04-05FD-4FC05C2DB8F7}" dt="2020-12-14T00:50:17.306" v="2"/>
        <pc:sldMkLst>
          <pc:docMk/>
          <pc:sldMk cId="1707556826" sldId="538"/>
        </pc:sldMkLst>
      </pc:sldChg>
      <pc:sldChg chg="del">
        <pc:chgData name="Fiat, Aria" userId="S::aria.fiat_cchmc.org#ext#@univnebrmedcntr.onmicrosoft.com::201eae80-e4b2-447f-a1b8-ec79be8fff65" providerId="AD" clId="Web-{A6B9B51A-DDBA-0D04-05FD-4FC05C2DB8F7}" dt="2020-12-14T11:56:12.324" v="66"/>
        <pc:sldMkLst>
          <pc:docMk/>
          <pc:sldMk cId="1072868687" sldId="539"/>
        </pc:sldMkLst>
      </pc:sldChg>
      <pc:sldChg chg="del">
        <pc:chgData name="Fiat, Aria" userId="S::aria.fiat_cchmc.org#ext#@univnebrmedcntr.onmicrosoft.com::201eae80-e4b2-447f-a1b8-ec79be8fff65" providerId="AD" clId="Web-{A6B9B51A-DDBA-0D04-05FD-4FC05C2DB8F7}" dt="2020-12-14T11:56:12.324" v="65"/>
        <pc:sldMkLst>
          <pc:docMk/>
          <pc:sldMk cId="703026975" sldId="540"/>
        </pc:sldMkLst>
      </pc:sldChg>
      <pc:sldChg chg="del">
        <pc:chgData name="Fiat, Aria" userId="S::aria.fiat_cchmc.org#ext#@univnebrmedcntr.onmicrosoft.com::201eae80-e4b2-447f-a1b8-ec79be8fff65" providerId="AD" clId="Web-{A6B9B51A-DDBA-0D04-05FD-4FC05C2DB8F7}" dt="2020-12-14T11:56:12.324" v="64"/>
        <pc:sldMkLst>
          <pc:docMk/>
          <pc:sldMk cId="2827128094" sldId="541"/>
        </pc:sldMkLst>
      </pc:sldChg>
      <pc:sldChg chg="del">
        <pc:chgData name="Fiat, Aria" userId="S::aria.fiat_cchmc.org#ext#@univnebrmedcntr.onmicrosoft.com::201eae80-e4b2-447f-a1b8-ec79be8fff65" providerId="AD" clId="Web-{A6B9B51A-DDBA-0D04-05FD-4FC05C2DB8F7}" dt="2020-12-14T11:56:12.308" v="63"/>
        <pc:sldMkLst>
          <pc:docMk/>
          <pc:sldMk cId="2968167916" sldId="542"/>
        </pc:sldMkLst>
      </pc:sldChg>
      <pc:sldChg chg="add">
        <pc:chgData name="Fiat, Aria" userId="S::aria.fiat_cchmc.org#ext#@univnebrmedcntr.onmicrosoft.com::201eae80-e4b2-447f-a1b8-ec79be8fff65" providerId="AD" clId="Web-{A6B9B51A-DDBA-0D04-05FD-4FC05C2DB8F7}" dt="2020-12-14T11:53:57.184" v="37"/>
        <pc:sldMkLst>
          <pc:docMk/>
          <pc:sldMk cId="1967217717" sldId="543"/>
        </pc:sldMkLst>
      </pc:sldChg>
      <pc:sldChg chg="add">
        <pc:chgData name="Fiat, Aria" userId="S::aria.fiat_cchmc.org#ext#@univnebrmedcntr.onmicrosoft.com::201eae80-e4b2-447f-a1b8-ec79be8fff65" providerId="AD" clId="Web-{A6B9B51A-DDBA-0D04-05FD-4FC05C2DB8F7}" dt="2020-12-14T11:53:57.731" v="38"/>
        <pc:sldMkLst>
          <pc:docMk/>
          <pc:sldMk cId="1671149989" sldId="544"/>
        </pc:sldMkLst>
      </pc:sldChg>
      <pc:sldChg chg="add">
        <pc:chgData name="Fiat, Aria" userId="S::aria.fiat_cchmc.org#ext#@univnebrmedcntr.onmicrosoft.com::201eae80-e4b2-447f-a1b8-ec79be8fff65" providerId="AD" clId="Web-{A6B9B51A-DDBA-0D04-05FD-4FC05C2DB8F7}" dt="2020-12-14T11:53:58.168" v="39"/>
        <pc:sldMkLst>
          <pc:docMk/>
          <pc:sldMk cId="3318210180" sldId="545"/>
        </pc:sldMkLst>
      </pc:sldChg>
      <pc:sldChg chg="add">
        <pc:chgData name="Fiat, Aria" userId="S::aria.fiat_cchmc.org#ext#@univnebrmedcntr.onmicrosoft.com::201eae80-e4b2-447f-a1b8-ec79be8fff65" providerId="AD" clId="Web-{A6B9B51A-DDBA-0D04-05FD-4FC05C2DB8F7}" dt="2020-12-14T11:53:58.481" v="40"/>
        <pc:sldMkLst>
          <pc:docMk/>
          <pc:sldMk cId="2252386296" sldId="546"/>
        </pc:sldMkLst>
      </pc:sldChg>
      <pc:sldChg chg="add">
        <pc:chgData name="Fiat, Aria" userId="S::aria.fiat_cchmc.org#ext#@univnebrmedcntr.onmicrosoft.com::201eae80-e4b2-447f-a1b8-ec79be8fff65" providerId="AD" clId="Web-{A6B9B51A-DDBA-0D04-05FD-4FC05C2DB8F7}" dt="2020-12-14T11:54:00.965" v="41"/>
        <pc:sldMkLst>
          <pc:docMk/>
          <pc:sldMk cId="2667381573" sldId="547"/>
        </pc:sldMkLst>
      </pc:sldChg>
      <pc:sldChg chg="add modNotes">
        <pc:chgData name="Fiat, Aria" userId="S::aria.fiat_cchmc.org#ext#@univnebrmedcntr.onmicrosoft.com::201eae80-e4b2-447f-a1b8-ec79be8fff65" providerId="AD" clId="Web-{A6B9B51A-DDBA-0D04-05FD-4FC05C2DB8F7}" dt="2020-12-14T12:36:51.284" v="103"/>
        <pc:sldMkLst>
          <pc:docMk/>
          <pc:sldMk cId="2270387287" sldId="548"/>
        </pc:sldMkLst>
      </pc:sldChg>
      <pc:sldChg chg="add modNotes">
        <pc:chgData name="Fiat, Aria" userId="S::aria.fiat_cchmc.org#ext#@univnebrmedcntr.onmicrosoft.com::201eae80-e4b2-447f-a1b8-ec79be8fff65" providerId="AD" clId="Web-{A6B9B51A-DDBA-0D04-05FD-4FC05C2DB8F7}" dt="2020-12-14T12:37:29.284" v="105"/>
        <pc:sldMkLst>
          <pc:docMk/>
          <pc:sldMk cId="26135145" sldId="549"/>
        </pc:sldMkLst>
      </pc:sldChg>
      <pc:sldChg chg="add">
        <pc:chgData name="Fiat, Aria" userId="S::aria.fiat_cchmc.org#ext#@univnebrmedcntr.onmicrosoft.com::201eae80-e4b2-447f-a1b8-ec79be8fff65" providerId="AD" clId="Web-{A6B9B51A-DDBA-0D04-05FD-4FC05C2DB8F7}" dt="2020-12-14T11:54:05.778" v="44"/>
        <pc:sldMkLst>
          <pc:docMk/>
          <pc:sldMk cId="2842265535" sldId="550"/>
        </pc:sldMkLst>
      </pc:sldChg>
      <pc:sldChg chg="add">
        <pc:chgData name="Fiat, Aria" userId="S::aria.fiat_cchmc.org#ext#@univnebrmedcntr.onmicrosoft.com::201eae80-e4b2-447f-a1b8-ec79be8fff65" providerId="AD" clId="Web-{A6B9B51A-DDBA-0D04-05FD-4FC05C2DB8F7}" dt="2020-12-14T11:54:06.012" v="45"/>
        <pc:sldMkLst>
          <pc:docMk/>
          <pc:sldMk cId="1390446841" sldId="551"/>
        </pc:sldMkLst>
      </pc:sldChg>
      <pc:sldChg chg="add">
        <pc:chgData name="Fiat, Aria" userId="S::aria.fiat_cchmc.org#ext#@univnebrmedcntr.onmicrosoft.com::201eae80-e4b2-447f-a1b8-ec79be8fff65" providerId="AD" clId="Web-{A6B9B51A-DDBA-0D04-05FD-4FC05C2DB8F7}" dt="2020-12-14T11:54:06.278" v="46"/>
        <pc:sldMkLst>
          <pc:docMk/>
          <pc:sldMk cId="1989906486" sldId="552"/>
        </pc:sldMkLst>
      </pc:sldChg>
      <pc:sldMasterChg chg="add addSldLayout">
        <pc:chgData name="Fiat, Aria" userId="S::aria.fiat_cchmc.org#ext#@univnebrmedcntr.onmicrosoft.com::201eae80-e4b2-447f-a1b8-ec79be8fff65" providerId="AD" clId="Web-{A6B9B51A-DDBA-0D04-05FD-4FC05C2DB8F7}" dt="2020-12-14T11:53:57.184" v="37"/>
        <pc:sldMasterMkLst>
          <pc:docMk/>
          <pc:sldMasterMk cId="2256480700" sldId="2147483718"/>
        </pc:sldMasterMkLst>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3441561186" sldId="2147483719"/>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1432860496" sldId="2147483720"/>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1572813492" sldId="2147483721"/>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3691609336" sldId="2147483722"/>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649850789" sldId="2147483723"/>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3105873741" sldId="2147483724"/>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3885061815" sldId="2147483725"/>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375295588" sldId="2147483726"/>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3845343822" sldId="2147483727"/>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1982442333" sldId="2147483728"/>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1787184166" sldId="2147483729"/>
          </pc:sldLayoutMkLst>
        </pc:sldLayoutChg>
        <pc:sldLayoutChg chg="add">
          <pc:chgData name="Fiat, Aria" userId="S::aria.fiat_cchmc.org#ext#@univnebrmedcntr.onmicrosoft.com::201eae80-e4b2-447f-a1b8-ec79be8fff65" providerId="AD" clId="Web-{A6B9B51A-DDBA-0D04-05FD-4FC05C2DB8F7}" dt="2020-12-14T11:53:57.184" v="37"/>
          <pc:sldLayoutMkLst>
            <pc:docMk/>
            <pc:sldMasterMk cId="2256480700" sldId="2147483718"/>
            <pc:sldLayoutMk cId="374289154" sldId="2147483730"/>
          </pc:sldLayoutMkLst>
        </pc:sldLayoutChg>
      </pc:sldMasterChg>
    </pc:docChg>
  </pc:docChgLst>
  <pc:docChgLst>
    <pc:chgData name="Christian Klepper" clId="Web-{AC42691B-5A22-4278-8EB5-2D464F9E7416}"/>
    <pc:docChg chg="addSld delSld modSld addMainMaster modMainMaster">
      <pc:chgData name="Christian Klepper" userId="" providerId="" clId="Web-{AC42691B-5A22-4278-8EB5-2D464F9E7416}" dt="2021-06-10T17:50:00.641" v="97" actId="20577"/>
      <pc:docMkLst>
        <pc:docMk/>
      </pc:docMkLst>
      <pc:sldChg chg="modSp">
        <pc:chgData name="Christian Klepper" userId="" providerId="" clId="Web-{AC42691B-5A22-4278-8EB5-2D464F9E7416}" dt="2021-06-10T17:44:38.592" v="11" actId="14100"/>
        <pc:sldMkLst>
          <pc:docMk/>
          <pc:sldMk cId="94868578" sldId="455"/>
        </pc:sldMkLst>
        <pc:spChg chg="mod">
          <ac:chgData name="Christian Klepper" userId="" providerId="" clId="Web-{AC42691B-5A22-4278-8EB5-2D464F9E7416}" dt="2021-06-10T17:44:38.592" v="11" actId="14100"/>
          <ac:spMkLst>
            <pc:docMk/>
            <pc:sldMk cId="94868578" sldId="455"/>
            <ac:spMk id="2" creationId="{EDEC1F95-C157-4B49-ABC6-E6E97E968A86}"/>
          </ac:spMkLst>
        </pc:spChg>
      </pc:sldChg>
      <pc:sldChg chg="modSp">
        <pc:chgData name="Christian Klepper" userId="" providerId="" clId="Web-{AC42691B-5A22-4278-8EB5-2D464F9E7416}" dt="2021-06-10T17:44:26.545" v="9" actId="1076"/>
        <pc:sldMkLst>
          <pc:docMk/>
          <pc:sldMk cId="167845016" sldId="486"/>
        </pc:sldMkLst>
        <pc:spChg chg="mod">
          <ac:chgData name="Christian Klepper" userId="" providerId="" clId="Web-{AC42691B-5A22-4278-8EB5-2D464F9E7416}" dt="2021-06-10T17:44:14.201" v="7" actId="1076"/>
          <ac:spMkLst>
            <pc:docMk/>
            <pc:sldMk cId="167845016" sldId="486"/>
            <ac:spMk id="18" creationId="{0AA1D351-4AFE-4148-9A09-B2BA5769F503}"/>
          </ac:spMkLst>
        </pc:spChg>
        <pc:spChg chg="mod">
          <ac:chgData name="Christian Klepper" userId="" providerId="" clId="Web-{AC42691B-5A22-4278-8EB5-2D464F9E7416}" dt="2021-06-10T17:44:22.435" v="8" actId="1076"/>
          <ac:spMkLst>
            <pc:docMk/>
            <pc:sldMk cId="167845016" sldId="486"/>
            <ac:spMk id="19" creationId="{EBE96CF9-C8E7-4240-8BB2-77EB1EF008A6}"/>
          </ac:spMkLst>
        </pc:spChg>
        <pc:spChg chg="mod">
          <ac:chgData name="Christian Klepper" userId="" providerId="" clId="Web-{AC42691B-5A22-4278-8EB5-2D464F9E7416}" dt="2021-06-10T17:44:26.545" v="9" actId="1076"/>
          <ac:spMkLst>
            <pc:docMk/>
            <pc:sldMk cId="167845016" sldId="486"/>
            <ac:spMk id="20" creationId="{0C41A5BD-32D1-1C4C-902A-16D3AA12C648}"/>
          </ac:spMkLst>
        </pc:spChg>
      </pc:sldChg>
      <pc:sldChg chg="addSp delSp modSp">
        <pc:chgData name="Christian Klepper" userId="" providerId="" clId="Web-{AC42691B-5A22-4278-8EB5-2D464F9E7416}" dt="2021-06-10T17:47:15.671" v="64"/>
        <pc:sldMkLst>
          <pc:docMk/>
          <pc:sldMk cId="1571145072" sldId="487"/>
        </pc:sldMkLst>
        <pc:spChg chg="add del mod">
          <ac:chgData name="Christian Klepper" userId="" providerId="" clId="Web-{AC42691B-5A22-4278-8EB5-2D464F9E7416}" dt="2021-06-10T17:47:15.671" v="64"/>
          <ac:spMkLst>
            <pc:docMk/>
            <pc:sldMk cId="1571145072" sldId="487"/>
            <ac:spMk id="5" creationId="{59B8F7C8-1DC5-F240-8BEF-BB5BF592FB16}"/>
          </ac:spMkLst>
        </pc:spChg>
        <pc:spChg chg="add del">
          <ac:chgData name="Christian Klepper" userId="" providerId="" clId="Web-{AC42691B-5A22-4278-8EB5-2D464F9E7416}" dt="2021-06-10T17:46:05.530" v="31"/>
          <ac:spMkLst>
            <pc:docMk/>
            <pc:sldMk cId="1571145072" sldId="487"/>
            <ac:spMk id="6" creationId="{8273A405-E523-BC48-A10C-68C650548696}"/>
          </ac:spMkLst>
        </pc:spChg>
        <pc:spChg chg="add del">
          <ac:chgData name="Christian Klepper" userId="" providerId="" clId="Web-{AC42691B-5A22-4278-8EB5-2D464F9E7416}" dt="2021-06-10T17:45:49.483" v="17"/>
          <ac:spMkLst>
            <pc:docMk/>
            <pc:sldMk cId="1571145072" sldId="487"/>
            <ac:spMk id="7" creationId="{004C82BE-6A55-4155-9F33-99D8B09EB32C}"/>
          </ac:spMkLst>
        </pc:spChg>
        <pc:spChg chg="add del">
          <ac:chgData name="Christian Klepper" userId="" providerId="" clId="Web-{AC42691B-5A22-4278-8EB5-2D464F9E7416}" dt="2021-06-10T17:45:49.483" v="17"/>
          <ac:spMkLst>
            <pc:docMk/>
            <pc:sldMk cId="1571145072" sldId="487"/>
            <ac:spMk id="8" creationId="{A678DA4B-AC11-4102-B064-D0844C0AF93C}"/>
          </ac:spMkLst>
        </pc:spChg>
        <pc:spChg chg="add del">
          <ac:chgData name="Christian Klepper" userId="" providerId="" clId="Web-{AC42691B-5A22-4278-8EB5-2D464F9E7416}" dt="2021-06-10T17:45:49.483" v="17"/>
          <ac:spMkLst>
            <pc:docMk/>
            <pc:sldMk cId="1571145072" sldId="487"/>
            <ac:spMk id="9" creationId="{3A2B3EE6-DBD5-4B5E-B961-9D89A89472BB}"/>
          </ac:spMkLst>
        </pc:spChg>
        <pc:spChg chg="add del mod">
          <ac:chgData name="Christian Klepper" userId="" providerId="" clId="Web-{AC42691B-5A22-4278-8EB5-2D464F9E7416}" dt="2021-06-10T17:47:07.093" v="52" actId="20577"/>
          <ac:spMkLst>
            <pc:docMk/>
            <pc:sldMk cId="1571145072" sldId="487"/>
            <ac:spMk id="10" creationId="{86C647E0-C0EB-F544-839D-E9A0BF095752}"/>
          </ac:spMkLst>
        </pc:spChg>
        <pc:spChg chg="add del">
          <ac:chgData name="Christian Klepper" userId="" providerId="" clId="Web-{AC42691B-5A22-4278-8EB5-2D464F9E7416}" dt="2021-06-10T17:45:49.483" v="17"/>
          <ac:spMkLst>
            <pc:docMk/>
            <pc:sldMk cId="1571145072" sldId="487"/>
            <ac:spMk id="11" creationId="{F8AE347A-1A40-49C0-B805-502DBC13106D}"/>
          </ac:spMkLst>
        </pc:spChg>
        <pc:spChg chg="add del mod">
          <ac:chgData name="Christian Klepper" userId="" providerId="" clId="Web-{AC42691B-5A22-4278-8EB5-2D464F9E7416}" dt="2021-06-10T17:47:01.249" v="45"/>
          <ac:spMkLst>
            <pc:docMk/>
            <pc:sldMk cId="1571145072" sldId="487"/>
            <ac:spMk id="12" creationId="{004C82BE-6A55-4155-9F33-99D8B09EB32C}"/>
          </ac:spMkLst>
        </pc:spChg>
        <pc:spChg chg="add mod">
          <ac:chgData name="Christian Klepper" userId="" providerId="" clId="Web-{AC42691B-5A22-4278-8EB5-2D464F9E7416}" dt="2021-06-10T17:47:15.140" v="63" actId="20577"/>
          <ac:spMkLst>
            <pc:docMk/>
            <pc:sldMk cId="1571145072" sldId="487"/>
            <ac:spMk id="13" creationId="{A678DA4B-AC11-4102-B064-D0844C0AF93C}"/>
          </ac:spMkLst>
        </pc:spChg>
        <pc:spChg chg="add mod">
          <ac:chgData name="Christian Klepper" userId="" providerId="" clId="Web-{AC42691B-5A22-4278-8EB5-2D464F9E7416}" dt="2021-06-10T17:46:03.124" v="30" actId="20577"/>
          <ac:spMkLst>
            <pc:docMk/>
            <pc:sldMk cId="1571145072" sldId="487"/>
            <ac:spMk id="14" creationId="{3A2B3EE6-DBD5-4B5E-B961-9D89A89472BB}"/>
          </ac:spMkLst>
        </pc:spChg>
        <pc:spChg chg="add mod">
          <ac:chgData name="Christian Klepper" userId="" providerId="" clId="Web-{AC42691B-5A22-4278-8EB5-2D464F9E7416}" dt="2021-06-10T17:46:12.921" v="33" actId="20577"/>
          <ac:spMkLst>
            <pc:docMk/>
            <pc:sldMk cId="1571145072" sldId="487"/>
            <ac:spMk id="15" creationId="{F8AE347A-1A40-49C0-B805-502DBC13106D}"/>
          </ac:spMkLst>
        </pc:spChg>
        <pc:spChg chg="add del">
          <ac:chgData name="Christian Klepper" userId="" providerId="" clId="Web-{AC42691B-5A22-4278-8EB5-2D464F9E7416}" dt="2021-06-10T17:46:13.530" v="34"/>
          <ac:spMkLst>
            <pc:docMk/>
            <pc:sldMk cId="1571145072" sldId="487"/>
            <ac:spMk id="20" creationId="{64B7D044-5B1B-4B24-9EB2-C2319FA48C0B}"/>
          </ac:spMkLst>
        </pc:spChg>
      </pc:sldChg>
      <pc:sldChg chg="modSp">
        <pc:chgData name="Christian Klepper" userId="" providerId="" clId="Web-{AC42691B-5A22-4278-8EB5-2D464F9E7416}" dt="2021-06-10T17:49:39.469" v="96" actId="1076"/>
        <pc:sldMkLst>
          <pc:docMk/>
          <pc:sldMk cId="2587031680" sldId="496"/>
        </pc:sldMkLst>
        <pc:spChg chg="mod">
          <ac:chgData name="Christian Klepper" userId="" providerId="" clId="Web-{AC42691B-5A22-4278-8EB5-2D464F9E7416}" dt="2021-06-10T17:49:39.469" v="96" actId="1076"/>
          <ac:spMkLst>
            <pc:docMk/>
            <pc:sldMk cId="2587031680" sldId="496"/>
            <ac:spMk id="7" creationId="{73930A33-3C94-4E07-9975-D6D9F2920E0C}"/>
          </ac:spMkLst>
        </pc:spChg>
        <pc:spChg chg="mod">
          <ac:chgData name="Christian Klepper" userId="" providerId="" clId="Web-{AC42691B-5A22-4278-8EB5-2D464F9E7416}" dt="2021-06-10T17:48:40.312" v="83" actId="20577"/>
          <ac:spMkLst>
            <pc:docMk/>
            <pc:sldMk cId="2587031680" sldId="496"/>
            <ac:spMk id="10" creationId="{86C647E0-C0EB-F544-839D-E9A0BF095752}"/>
          </ac:spMkLst>
        </pc:spChg>
      </pc:sldChg>
      <pc:sldChg chg="modSp">
        <pc:chgData name="Christian Klepper" userId="" providerId="" clId="Web-{AC42691B-5A22-4278-8EB5-2D464F9E7416}" dt="2021-06-10T17:50:00.641" v="97" actId="20577"/>
        <pc:sldMkLst>
          <pc:docMk/>
          <pc:sldMk cId="191319136" sldId="497"/>
        </pc:sldMkLst>
        <pc:spChg chg="mod">
          <ac:chgData name="Christian Klepper" userId="" providerId="" clId="Web-{AC42691B-5A22-4278-8EB5-2D464F9E7416}" dt="2021-06-10T17:50:00.641" v="97" actId="20577"/>
          <ac:spMkLst>
            <pc:docMk/>
            <pc:sldMk cId="191319136" sldId="497"/>
            <ac:spMk id="9" creationId="{9E740229-E7E8-2D4B-B43C-5F528C7327B5}"/>
          </ac:spMkLst>
        </pc:spChg>
      </pc:sldChg>
      <pc:sldChg chg="modSp">
        <pc:chgData name="Christian Klepper" userId="" providerId="" clId="Web-{AC42691B-5A22-4278-8EB5-2D464F9E7416}" dt="2021-06-10T17:43:57.388" v="6" actId="14100"/>
        <pc:sldMkLst>
          <pc:docMk/>
          <pc:sldMk cId="1967217717" sldId="543"/>
        </pc:sldMkLst>
        <pc:spChg chg="mod">
          <ac:chgData name="Christian Klepper" userId="" providerId="" clId="Web-{AC42691B-5A22-4278-8EB5-2D464F9E7416}" dt="2021-06-10T17:43:57.388" v="6" actId="14100"/>
          <ac:spMkLst>
            <pc:docMk/>
            <pc:sldMk cId="1967217717" sldId="543"/>
            <ac:spMk id="6" creationId="{9D02CF2E-B22C-DD4A-8F82-DC324C3E0E5E}"/>
          </ac:spMkLst>
        </pc:spChg>
      </pc:sldChg>
      <pc:sldChg chg="del">
        <pc:chgData name="Christian Klepper" userId="" providerId="" clId="Web-{AC42691B-5A22-4278-8EB5-2D464F9E7416}" dt="2021-06-10T17:43:33.247" v="2"/>
        <pc:sldMkLst>
          <pc:docMk/>
          <pc:sldMk cId="1671149989" sldId="544"/>
        </pc:sldMkLst>
      </pc:sldChg>
      <pc:sldChg chg="del">
        <pc:chgData name="Christian Klepper" userId="" providerId="" clId="Web-{AC42691B-5A22-4278-8EB5-2D464F9E7416}" dt="2021-06-10T17:43:10.169" v="0"/>
        <pc:sldMkLst>
          <pc:docMk/>
          <pc:sldMk cId="3318210180" sldId="545"/>
        </pc:sldMkLst>
      </pc:sldChg>
      <pc:sldChg chg="modSp">
        <pc:chgData name="Christian Klepper" userId="" providerId="" clId="Web-{AC42691B-5A22-4278-8EB5-2D464F9E7416}" dt="2021-06-10T17:47:31.687" v="67" actId="14100"/>
        <pc:sldMkLst>
          <pc:docMk/>
          <pc:sldMk cId="2701552557" sldId="553"/>
        </pc:sldMkLst>
        <pc:spChg chg="mod">
          <ac:chgData name="Christian Klepper" userId="" providerId="" clId="Web-{AC42691B-5A22-4278-8EB5-2D464F9E7416}" dt="2021-06-10T17:47:31.687" v="67" actId="14100"/>
          <ac:spMkLst>
            <pc:docMk/>
            <pc:sldMk cId="2701552557" sldId="553"/>
            <ac:spMk id="6" creationId="{9D02CF2E-B22C-DD4A-8F82-DC324C3E0E5E}"/>
          </ac:spMkLst>
        </pc:spChg>
      </pc:sldChg>
      <pc:sldChg chg="modSp">
        <pc:chgData name="Christian Klepper" userId="" providerId="" clId="Web-{AC42691B-5A22-4278-8EB5-2D464F9E7416}" dt="2021-06-10T17:47:48.124" v="70" actId="20577"/>
        <pc:sldMkLst>
          <pc:docMk/>
          <pc:sldMk cId="3481642120" sldId="554"/>
        </pc:sldMkLst>
        <pc:spChg chg="mod">
          <ac:chgData name="Christian Klepper" userId="" providerId="" clId="Web-{AC42691B-5A22-4278-8EB5-2D464F9E7416}" dt="2021-06-10T17:47:48.124" v="70" actId="20577"/>
          <ac:spMkLst>
            <pc:docMk/>
            <pc:sldMk cId="3481642120" sldId="554"/>
            <ac:spMk id="6" creationId="{9D02CF2E-B22C-DD4A-8F82-DC324C3E0E5E}"/>
          </ac:spMkLst>
        </pc:spChg>
      </pc:sldChg>
      <pc:sldChg chg="addSp delSp modSp">
        <pc:chgData name="Christian Klepper" userId="" providerId="" clId="Web-{AC42691B-5A22-4278-8EB5-2D464F9E7416}" dt="2021-06-10T17:48:08.125" v="73"/>
        <pc:sldMkLst>
          <pc:docMk/>
          <pc:sldMk cId="4136451289" sldId="555"/>
        </pc:sldMkLst>
        <pc:spChg chg="add mod">
          <ac:chgData name="Christian Klepper" userId="" providerId="" clId="Web-{AC42691B-5A22-4278-8EB5-2D464F9E7416}" dt="2021-06-10T17:48:08.125" v="73"/>
          <ac:spMkLst>
            <pc:docMk/>
            <pc:sldMk cId="4136451289" sldId="555"/>
            <ac:spMk id="2" creationId="{AAD91BD6-8E29-4E59-AE71-82BB36E810D3}"/>
          </ac:spMkLst>
        </pc:spChg>
        <pc:spChg chg="del">
          <ac:chgData name="Christian Klepper" userId="" providerId="" clId="Web-{AC42691B-5A22-4278-8EB5-2D464F9E7416}" dt="2021-06-10T17:47:57.140" v="71"/>
          <ac:spMkLst>
            <pc:docMk/>
            <pc:sldMk cId="4136451289" sldId="555"/>
            <ac:spMk id="6" creationId="{9D02CF2E-B22C-DD4A-8F82-DC324C3E0E5E}"/>
          </ac:spMkLst>
        </pc:spChg>
      </pc:sldChg>
      <pc:sldChg chg="addSp delSp modSp">
        <pc:chgData name="Christian Klepper" userId="" providerId="" clId="Web-{AC42691B-5A22-4278-8EB5-2D464F9E7416}" dt="2021-06-10T17:48:19.500" v="76"/>
        <pc:sldMkLst>
          <pc:docMk/>
          <pc:sldMk cId="871085370" sldId="556"/>
        </pc:sldMkLst>
        <pc:spChg chg="add mod">
          <ac:chgData name="Christian Klepper" userId="" providerId="" clId="Web-{AC42691B-5A22-4278-8EB5-2D464F9E7416}" dt="2021-06-10T17:48:19.500" v="76"/>
          <ac:spMkLst>
            <pc:docMk/>
            <pc:sldMk cId="871085370" sldId="556"/>
            <ac:spMk id="2" creationId="{311E09D2-55F2-4813-9B6A-DCC7146BBDFA}"/>
          </ac:spMkLst>
        </pc:spChg>
        <pc:spChg chg="del">
          <ac:chgData name="Christian Klepper" userId="" providerId="" clId="Web-{AC42691B-5A22-4278-8EB5-2D464F9E7416}" dt="2021-06-10T17:48:16.812" v="74"/>
          <ac:spMkLst>
            <pc:docMk/>
            <pc:sldMk cId="871085370" sldId="556"/>
            <ac:spMk id="6" creationId="{9D02CF2E-B22C-DD4A-8F82-DC324C3E0E5E}"/>
          </ac:spMkLst>
        </pc:spChg>
      </pc:sldChg>
      <pc:sldChg chg="addSp delSp modSp">
        <pc:chgData name="Christian Klepper" userId="" providerId="" clId="Web-{AC42691B-5A22-4278-8EB5-2D464F9E7416}" dt="2021-06-10T17:48:26.797" v="79"/>
        <pc:sldMkLst>
          <pc:docMk/>
          <pc:sldMk cId="1346461141" sldId="557"/>
        </pc:sldMkLst>
        <pc:spChg chg="add mod">
          <ac:chgData name="Christian Klepper" userId="" providerId="" clId="Web-{AC42691B-5A22-4278-8EB5-2D464F9E7416}" dt="2021-06-10T17:48:26.797" v="79"/>
          <ac:spMkLst>
            <pc:docMk/>
            <pc:sldMk cId="1346461141" sldId="557"/>
            <ac:spMk id="2" creationId="{2A26DD49-FEAF-4813-9A47-315333916114}"/>
          </ac:spMkLst>
        </pc:spChg>
        <pc:spChg chg="del">
          <ac:chgData name="Christian Klepper" userId="" providerId="" clId="Web-{AC42691B-5A22-4278-8EB5-2D464F9E7416}" dt="2021-06-10T17:48:24.562" v="77"/>
          <ac:spMkLst>
            <pc:docMk/>
            <pc:sldMk cId="1346461141" sldId="557"/>
            <ac:spMk id="6" creationId="{9D02CF2E-B22C-DD4A-8F82-DC324C3E0E5E}"/>
          </ac:spMkLst>
        </pc:spChg>
      </pc:sldChg>
      <pc:sldChg chg="addSp delSp modSp">
        <pc:chgData name="Christian Klepper" userId="" providerId="" clId="Web-{AC42691B-5A22-4278-8EB5-2D464F9E7416}" dt="2021-06-10T17:48:33.047" v="82"/>
        <pc:sldMkLst>
          <pc:docMk/>
          <pc:sldMk cId="2275842411" sldId="558"/>
        </pc:sldMkLst>
        <pc:spChg chg="add mod">
          <ac:chgData name="Christian Klepper" userId="" providerId="" clId="Web-{AC42691B-5A22-4278-8EB5-2D464F9E7416}" dt="2021-06-10T17:48:33.047" v="82"/>
          <ac:spMkLst>
            <pc:docMk/>
            <pc:sldMk cId="2275842411" sldId="558"/>
            <ac:spMk id="2" creationId="{82864C87-2408-4E02-A175-9FA31AFA722C}"/>
          </ac:spMkLst>
        </pc:spChg>
        <pc:spChg chg="del">
          <ac:chgData name="Christian Klepper" userId="" providerId="" clId="Web-{AC42691B-5A22-4278-8EB5-2D464F9E7416}" dt="2021-06-10T17:48:31.203" v="80"/>
          <ac:spMkLst>
            <pc:docMk/>
            <pc:sldMk cId="2275842411" sldId="558"/>
            <ac:spMk id="6" creationId="{9D02CF2E-B22C-DD4A-8F82-DC324C3E0E5E}"/>
          </ac:spMkLst>
        </pc:spChg>
      </pc:sldChg>
      <pc:sldChg chg="add">
        <pc:chgData name="Christian Klepper" userId="" providerId="" clId="Web-{AC42691B-5A22-4278-8EB5-2D464F9E7416}" dt="2021-06-10T17:43:22.513" v="1"/>
        <pc:sldMkLst>
          <pc:docMk/>
          <pc:sldMk cId="1808982144" sldId="559"/>
        </pc:sldMkLst>
      </pc:sldChg>
      <pc:sldMasterChg chg="modSldLayout">
        <pc:chgData name="Christian Klepper" userId="" providerId="" clId="Web-{AC42691B-5A22-4278-8EB5-2D464F9E7416}" dt="2021-06-10T17:43:22.513" v="1"/>
        <pc:sldMasterMkLst>
          <pc:docMk/>
          <pc:sldMasterMk cId="4134738885" sldId="2147483743"/>
        </pc:sldMasterMkLst>
        <pc:sldLayoutChg chg="replId">
          <pc:chgData name="Christian Klepper" userId="" providerId="" clId="Web-{AC42691B-5A22-4278-8EB5-2D464F9E7416}" dt="2021-06-10T17:43:22.513" v="1"/>
          <pc:sldLayoutMkLst>
            <pc:docMk/>
            <pc:sldMasterMk cId="4134738885" sldId="2147483743"/>
            <pc:sldLayoutMk cId="1835491022" sldId="2147483764"/>
          </pc:sldLayoutMkLst>
        </pc:sldLayoutChg>
        <pc:sldLayoutChg chg="replId">
          <pc:chgData name="Christian Klepper" userId="" providerId="" clId="Web-{AC42691B-5A22-4278-8EB5-2D464F9E7416}" dt="2021-06-10T17:43:22.513" v="1"/>
          <pc:sldLayoutMkLst>
            <pc:docMk/>
            <pc:sldMasterMk cId="4134738885" sldId="2147483743"/>
            <pc:sldLayoutMk cId="646272561" sldId="2147483765"/>
          </pc:sldLayoutMkLst>
        </pc:sldLayoutChg>
      </pc:sldMasterChg>
      <pc:sldMasterChg chg="add addSldLayout">
        <pc:chgData name="Christian Klepper" userId="" providerId="" clId="Web-{AC42691B-5A22-4278-8EB5-2D464F9E7416}" dt="2021-06-10T17:43:22.513" v="1"/>
        <pc:sldMasterMkLst>
          <pc:docMk/>
          <pc:sldMasterMk cId="2256480700" sldId="2147483752"/>
        </pc:sldMasterMkLst>
        <pc:sldLayoutChg chg="add">
          <pc:chgData name="Christian Klepper" userId="" providerId="" clId="Web-{AC42691B-5A22-4278-8EB5-2D464F9E7416}" dt="2021-06-10T17:43:22.513" v="1"/>
          <pc:sldLayoutMkLst>
            <pc:docMk/>
            <pc:sldMasterMk cId="2256480700" sldId="2147483752"/>
            <pc:sldLayoutMk cId="3441561186" sldId="2147483753"/>
          </pc:sldLayoutMkLst>
        </pc:sldLayoutChg>
        <pc:sldLayoutChg chg="add">
          <pc:chgData name="Christian Klepper" userId="" providerId="" clId="Web-{AC42691B-5A22-4278-8EB5-2D464F9E7416}" dt="2021-06-10T17:43:22.513" v="1"/>
          <pc:sldLayoutMkLst>
            <pc:docMk/>
            <pc:sldMasterMk cId="2256480700" sldId="2147483752"/>
            <pc:sldLayoutMk cId="1432860496" sldId="2147483754"/>
          </pc:sldLayoutMkLst>
        </pc:sldLayoutChg>
        <pc:sldLayoutChg chg="add">
          <pc:chgData name="Christian Klepper" userId="" providerId="" clId="Web-{AC42691B-5A22-4278-8EB5-2D464F9E7416}" dt="2021-06-10T17:43:22.513" v="1"/>
          <pc:sldLayoutMkLst>
            <pc:docMk/>
            <pc:sldMasterMk cId="2256480700" sldId="2147483752"/>
            <pc:sldLayoutMk cId="1572813492" sldId="2147483755"/>
          </pc:sldLayoutMkLst>
        </pc:sldLayoutChg>
        <pc:sldLayoutChg chg="add">
          <pc:chgData name="Christian Klepper" userId="" providerId="" clId="Web-{AC42691B-5A22-4278-8EB5-2D464F9E7416}" dt="2021-06-10T17:43:22.513" v="1"/>
          <pc:sldLayoutMkLst>
            <pc:docMk/>
            <pc:sldMasterMk cId="2256480700" sldId="2147483752"/>
            <pc:sldLayoutMk cId="3691609336" sldId="2147483756"/>
          </pc:sldLayoutMkLst>
        </pc:sldLayoutChg>
        <pc:sldLayoutChg chg="add">
          <pc:chgData name="Christian Klepper" userId="" providerId="" clId="Web-{AC42691B-5A22-4278-8EB5-2D464F9E7416}" dt="2021-06-10T17:43:22.513" v="1"/>
          <pc:sldLayoutMkLst>
            <pc:docMk/>
            <pc:sldMasterMk cId="2256480700" sldId="2147483752"/>
            <pc:sldLayoutMk cId="649850789" sldId="2147483757"/>
          </pc:sldLayoutMkLst>
        </pc:sldLayoutChg>
        <pc:sldLayoutChg chg="add">
          <pc:chgData name="Christian Klepper" userId="" providerId="" clId="Web-{AC42691B-5A22-4278-8EB5-2D464F9E7416}" dt="2021-06-10T17:43:22.513" v="1"/>
          <pc:sldLayoutMkLst>
            <pc:docMk/>
            <pc:sldMasterMk cId="2256480700" sldId="2147483752"/>
            <pc:sldLayoutMk cId="3105873741" sldId="2147483758"/>
          </pc:sldLayoutMkLst>
        </pc:sldLayoutChg>
        <pc:sldLayoutChg chg="add">
          <pc:chgData name="Christian Klepper" userId="" providerId="" clId="Web-{AC42691B-5A22-4278-8EB5-2D464F9E7416}" dt="2021-06-10T17:43:22.513" v="1"/>
          <pc:sldLayoutMkLst>
            <pc:docMk/>
            <pc:sldMasterMk cId="2256480700" sldId="2147483752"/>
            <pc:sldLayoutMk cId="3885061815" sldId="2147483759"/>
          </pc:sldLayoutMkLst>
        </pc:sldLayoutChg>
        <pc:sldLayoutChg chg="add">
          <pc:chgData name="Christian Klepper" userId="" providerId="" clId="Web-{AC42691B-5A22-4278-8EB5-2D464F9E7416}" dt="2021-06-10T17:43:22.513" v="1"/>
          <pc:sldLayoutMkLst>
            <pc:docMk/>
            <pc:sldMasterMk cId="2256480700" sldId="2147483752"/>
            <pc:sldLayoutMk cId="375295588" sldId="2147483760"/>
          </pc:sldLayoutMkLst>
        </pc:sldLayoutChg>
        <pc:sldLayoutChg chg="add">
          <pc:chgData name="Christian Klepper" userId="" providerId="" clId="Web-{AC42691B-5A22-4278-8EB5-2D464F9E7416}" dt="2021-06-10T17:43:22.513" v="1"/>
          <pc:sldLayoutMkLst>
            <pc:docMk/>
            <pc:sldMasterMk cId="2256480700" sldId="2147483752"/>
            <pc:sldLayoutMk cId="3845343822" sldId="2147483761"/>
          </pc:sldLayoutMkLst>
        </pc:sldLayoutChg>
        <pc:sldLayoutChg chg="add">
          <pc:chgData name="Christian Klepper" userId="" providerId="" clId="Web-{AC42691B-5A22-4278-8EB5-2D464F9E7416}" dt="2021-06-10T17:43:22.513" v="1"/>
          <pc:sldLayoutMkLst>
            <pc:docMk/>
            <pc:sldMasterMk cId="2256480700" sldId="2147483752"/>
            <pc:sldLayoutMk cId="1982442333" sldId="2147483762"/>
          </pc:sldLayoutMkLst>
        </pc:sldLayoutChg>
        <pc:sldLayoutChg chg="add">
          <pc:chgData name="Christian Klepper" userId="" providerId="" clId="Web-{AC42691B-5A22-4278-8EB5-2D464F9E7416}" dt="2021-06-10T17:43:22.513" v="1"/>
          <pc:sldLayoutMkLst>
            <pc:docMk/>
            <pc:sldMasterMk cId="2256480700" sldId="2147483752"/>
            <pc:sldLayoutMk cId="1787184166" sldId="2147483763"/>
          </pc:sldLayoutMkLst>
        </pc:sldLayoutChg>
      </pc:sldMasterChg>
    </pc:docChg>
  </pc:docChgLst>
  <pc:docChgLst>
    <pc:chgData name="Christian Klepper" userId="7eC7QMJic6WujB25aUEySDs5ZUeCB/jsYSEZad2FkXM=" providerId="None" clId="Web-{6ED32E06-7D8A-44AD-A2E3-032D8E9C4ECE}"/>
    <pc:docChg chg="addSld modSld sldOrd addMainMaster">
      <pc:chgData name="Christian Klepper" userId="7eC7QMJic6WujB25aUEySDs5ZUeCB/jsYSEZad2FkXM=" providerId="None" clId="Web-{6ED32E06-7D8A-44AD-A2E3-032D8E9C4ECE}" dt="2021-06-10T17:51:28.308" v="6" actId="20577"/>
      <pc:docMkLst>
        <pc:docMk/>
      </pc:docMkLst>
      <pc:sldChg chg="modSp add ord">
        <pc:chgData name="Christian Klepper" userId="7eC7QMJic6WujB25aUEySDs5ZUeCB/jsYSEZad2FkXM=" providerId="None" clId="Web-{6ED32E06-7D8A-44AD-A2E3-032D8E9C4ECE}" dt="2021-06-10T17:51:28.308" v="6" actId="20577"/>
        <pc:sldMkLst>
          <pc:docMk/>
          <pc:sldMk cId="3693467280" sldId="560"/>
        </pc:sldMkLst>
        <pc:spChg chg="mod">
          <ac:chgData name="Christian Klepper" userId="7eC7QMJic6WujB25aUEySDs5ZUeCB/jsYSEZad2FkXM=" providerId="None" clId="Web-{6ED32E06-7D8A-44AD-A2E3-032D8E9C4ECE}" dt="2021-06-10T17:51:28.308" v="6" actId="20577"/>
          <ac:spMkLst>
            <pc:docMk/>
            <pc:sldMk cId="3693467280" sldId="560"/>
            <ac:spMk id="3" creationId="{00000000-0000-0000-0000-000000000000}"/>
          </ac:spMkLst>
        </pc:spChg>
      </pc:sldChg>
      <pc:sldMasterChg chg="add addSldLayout">
        <pc:chgData name="Christian Klepper" userId="7eC7QMJic6WujB25aUEySDs5ZUeCB/jsYSEZad2FkXM=" providerId="None" clId="Web-{6ED32E06-7D8A-44AD-A2E3-032D8E9C4ECE}" dt="2021-06-10T17:51:18.465" v="0"/>
        <pc:sldMasterMkLst>
          <pc:docMk/>
          <pc:sldMasterMk cId="4059922365" sldId="2147483729"/>
        </pc:sldMasterMkLst>
        <pc:sldLayoutChg chg="add">
          <pc:chgData name="Christian Klepper" userId="7eC7QMJic6WujB25aUEySDs5ZUeCB/jsYSEZad2FkXM=" providerId="None" clId="Web-{6ED32E06-7D8A-44AD-A2E3-032D8E9C4ECE}" dt="2021-06-10T17:51:18.465" v="0"/>
          <pc:sldLayoutMkLst>
            <pc:docMk/>
            <pc:sldMasterMk cId="4059922365" sldId="2147483729"/>
            <pc:sldLayoutMk cId="2348451925" sldId="2147483684"/>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2656776805" sldId="2147483730"/>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2632381110" sldId="2147483731"/>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396947106" sldId="2147483732"/>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260074798" sldId="2147483733"/>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3659193739" sldId="2147483734"/>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3622153411" sldId="2147483735"/>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4121419621" sldId="2147483736"/>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2084645764" sldId="2147483737"/>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510468603" sldId="2147483738"/>
          </pc:sldLayoutMkLst>
        </pc:sldLayoutChg>
        <pc:sldLayoutChg chg="add">
          <pc:chgData name="Christian Klepper" userId="7eC7QMJic6WujB25aUEySDs5ZUeCB/jsYSEZad2FkXM=" providerId="None" clId="Web-{6ED32E06-7D8A-44AD-A2E3-032D8E9C4ECE}" dt="2021-06-10T17:51:18.465" v="0"/>
          <pc:sldLayoutMkLst>
            <pc:docMk/>
            <pc:sldMasterMk cId="4059922365" sldId="2147483729"/>
            <pc:sldLayoutMk cId="1757389234" sldId="2147483739"/>
          </pc:sldLayoutMkLst>
        </pc:sldLayoutChg>
      </pc:sldMasterChg>
    </pc:docChg>
  </pc:docChgLst>
  <pc:docChgLst>
    <pc:chgData name="Fiat, Aria" userId="S::aria.fiat_cchmc.org#ext#@univnebrmedcntr.onmicrosoft.com::201eae80-e4b2-447f-a1b8-ec79be8fff65" providerId="AD" clId="Web-{C2464FD1-8B4D-AB22-C9E2-E3C076FDF020}"/>
    <pc:docChg chg="delSld modSld">
      <pc:chgData name="Fiat, Aria" userId="S::aria.fiat_cchmc.org#ext#@univnebrmedcntr.onmicrosoft.com::201eae80-e4b2-447f-a1b8-ec79be8fff65" providerId="AD" clId="Web-{C2464FD1-8B4D-AB22-C9E2-E3C076FDF020}" dt="2020-12-20T23:21:17.491" v="4324"/>
      <pc:docMkLst>
        <pc:docMk/>
      </pc:docMkLst>
      <pc:sldChg chg="modSp">
        <pc:chgData name="Fiat, Aria" userId="S::aria.fiat_cchmc.org#ext#@univnebrmedcntr.onmicrosoft.com::201eae80-e4b2-447f-a1b8-ec79be8fff65" providerId="AD" clId="Web-{C2464FD1-8B4D-AB22-C9E2-E3C076FDF020}" dt="2020-12-20T22:26:11.340" v="4" actId="20577"/>
        <pc:sldMkLst>
          <pc:docMk/>
          <pc:sldMk cId="2454243716" sldId="319"/>
        </pc:sldMkLst>
        <pc:spChg chg="mod">
          <ac:chgData name="Fiat, Aria" userId="S::aria.fiat_cchmc.org#ext#@univnebrmedcntr.onmicrosoft.com::201eae80-e4b2-447f-a1b8-ec79be8fff65" providerId="AD" clId="Web-{C2464FD1-8B4D-AB22-C9E2-E3C076FDF020}" dt="2020-12-20T22:26:11.340" v="4" actId="20577"/>
          <ac:spMkLst>
            <pc:docMk/>
            <pc:sldMk cId="2454243716" sldId="319"/>
            <ac:spMk id="19" creationId="{EBE96CF9-C8E7-4240-8BB2-77EB1EF008A6}"/>
          </ac:spMkLst>
        </pc:spChg>
      </pc:sldChg>
      <pc:sldChg chg="del">
        <pc:chgData name="Fiat, Aria" userId="S::aria.fiat_cchmc.org#ext#@univnebrmedcntr.onmicrosoft.com::201eae80-e4b2-447f-a1b8-ec79be8fff65" providerId="AD" clId="Web-{C2464FD1-8B4D-AB22-C9E2-E3C076FDF020}" dt="2020-12-20T23:11:37.051" v="3819"/>
        <pc:sldMkLst>
          <pc:docMk/>
          <pc:sldMk cId="2991355855" sldId="336"/>
        </pc:sldMkLst>
      </pc:sldChg>
      <pc:sldChg chg="modNotes">
        <pc:chgData name="Fiat, Aria" userId="S::aria.fiat_cchmc.org#ext#@univnebrmedcntr.onmicrosoft.com::201eae80-e4b2-447f-a1b8-ec79be8fff65" providerId="AD" clId="Web-{C2464FD1-8B4D-AB22-C9E2-E3C076FDF020}" dt="2020-12-20T23:14:42.723" v="4283"/>
        <pc:sldMkLst>
          <pc:docMk/>
          <pc:sldMk cId="2373509425" sldId="375"/>
        </pc:sldMkLst>
      </pc:sldChg>
      <pc:sldChg chg="modNotes">
        <pc:chgData name="Fiat, Aria" userId="S::aria.fiat_cchmc.org#ext#@univnebrmedcntr.onmicrosoft.com::201eae80-e4b2-447f-a1b8-ec79be8fff65" providerId="AD" clId="Web-{C2464FD1-8B4D-AB22-C9E2-E3C076FDF020}" dt="2020-12-20T23:11:59.144" v="4037"/>
        <pc:sldMkLst>
          <pc:docMk/>
          <pc:sldMk cId="930539145" sldId="458"/>
        </pc:sldMkLst>
      </pc:sldChg>
      <pc:sldChg chg="modNotes">
        <pc:chgData name="Fiat, Aria" userId="S::aria.fiat_cchmc.org#ext#@univnebrmedcntr.onmicrosoft.com::201eae80-e4b2-447f-a1b8-ec79be8fff65" providerId="AD" clId="Web-{C2464FD1-8B4D-AB22-C9E2-E3C076FDF020}" dt="2020-12-20T22:36:21.949" v="404"/>
        <pc:sldMkLst>
          <pc:docMk/>
          <pc:sldMk cId="1261023632" sldId="459"/>
        </pc:sldMkLst>
      </pc:sldChg>
      <pc:sldChg chg="modNotes">
        <pc:chgData name="Fiat, Aria" userId="S::aria.fiat_cchmc.org#ext#@univnebrmedcntr.onmicrosoft.com::201eae80-e4b2-447f-a1b8-ec79be8fff65" providerId="AD" clId="Web-{C2464FD1-8B4D-AB22-C9E2-E3C076FDF020}" dt="2020-12-20T22:50:03.405" v="1666"/>
        <pc:sldMkLst>
          <pc:docMk/>
          <pc:sldMk cId="1872117888" sldId="460"/>
        </pc:sldMkLst>
      </pc:sldChg>
      <pc:sldChg chg="modNotes">
        <pc:chgData name="Fiat, Aria" userId="S::aria.fiat_cchmc.org#ext#@univnebrmedcntr.onmicrosoft.com::201eae80-e4b2-447f-a1b8-ec79be8fff65" providerId="AD" clId="Web-{C2464FD1-8B4D-AB22-C9E2-E3C076FDF020}" dt="2020-12-20T23:01:15.327" v="2802"/>
        <pc:sldMkLst>
          <pc:docMk/>
          <pc:sldMk cId="176253541" sldId="463"/>
        </pc:sldMkLst>
      </pc:sldChg>
      <pc:sldChg chg="modNotes">
        <pc:chgData name="Fiat, Aria" userId="S::aria.fiat_cchmc.org#ext#@univnebrmedcntr.onmicrosoft.com::201eae80-e4b2-447f-a1b8-ec79be8fff65" providerId="AD" clId="Web-{C2464FD1-8B4D-AB22-C9E2-E3C076FDF020}" dt="2020-12-20T23:17:47.569" v="4321"/>
        <pc:sldMkLst>
          <pc:docMk/>
          <pc:sldMk cId="446684428" sldId="464"/>
        </pc:sldMkLst>
      </pc:sldChg>
      <pc:sldChg chg="modNotes">
        <pc:chgData name="Fiat, Aria" userId="S::aria.fiat_cchmc.org#ext#@univnebrmedcntr.onmicrosoft.com::201eae80-e4b2-447f-a1b8-ec79be8fff65" providerId="AD" clId="Web-{C2464FD1-8B4D-AB22-C9E2-E3C076FDF020}" dt="2020-12-20T23:21:17.491" v="4324"/>
        <pc:sldMkLst>
          <pc:docMk/>
          <pc:sldMk cId="1473200788" sldId="490"/>
        </pc:sldMkLst>
      </pc:sldChg>
      <pc:sldChg chg="modNotes">
        <pc:chgData name="Fiat, Aria" userId="S::aria.fiat_cchmc.org#ext#@univnebrmedcntr.onmicrosoft.com::201eae80-e4b2-447f-a1b8-ec79be8fff65" providerId="AD" clId="Web-{C2464FD1-8B4D-AB22-C9E2-E3C076FDF020}" dt="2020-12-20T22:33:08.137" v="77"/>
        <pc:sldMkLst>
          <pc:docMk/>
          <pc:sldMk cId="2973837463" sldId="533"/>
        </pc:sldMkLst>
      </pc:sldChg>
      <pc:sldChg chg="modNotes">
        <pc:chgData name="Fiat, Aria" userId="S::aria.fiat_cchmc.org#ext#@univnebrmedcntr.onmicrosoft.com::201eae80-e4b2-447f-a1b8-ec79be8fff65" providerId="AD" clId="Web-{C2464FD1-8B4D-AB22-C9E2-E3C076FDF020}" dt="2020-12-20T23:13:56.285" v="4170"/>
        <pc:sldMkLst>
          <pc:docMk/>
          <pc:sldMk cId="1369365301" sldId="534"/>
        </pc:sldMkLst>
      </pc:sldChg>
      <pc:sldChg chg="modNotes">
        <pc:chgData name="Fiat, Aria" userId="S::aria.fiat_cchmc.org#ext#@univnebrmedcntr.onmicrosoft.com::201eae80-e4b2-447f-a1b8-ec79be8fff65" providerId="AD" clId="Web-{C2464FD1-8B4D-AB22-C9E2-E3C076FDF020}" dt="2020-12-20T22:49:15.405" v="1533"/>
        <pc:sldMkLst>
          <pc:docMk/>
          <pc:sldMk cId="2209128293" sldId="535"/>
        </pc:sldMkLst>
      </pc:sldChg>
      <pc:sldChg chg="modNotes">
        <pc:chgData name="Fiat, Aria" userId="S::aria.fiat_cchmc.org#ext#@univnebrmedcntr.onmicrosoft.com::201eae80-e4b2-447f-a1b8-ec79be8fff65" providerId="AD" clId="Web-{C2464FD1-8B4D-AB22-C9E2-E3C076FDF020}" dt="2020-12-20T22:35:21.715" v="356"/>
        <pc:sldMkLst>
          <pc:docMk/>
          <pc:sldMk cId="1696233855" sldId="536"/>
        </pc:sldMkLst>
      </pc:sldChg>
      <pc:sldChg chg="modNotes">
        <pc:chgData name="Fiat, Aria" userId="S::aria.fiat_cchmc.org#ext#@univnebrmedcntr.onmicrosoft.com::201eae80-e4b2-447f-a1b8-ec79be8fff65" providerId="AD" clId="Web-{C2464FD1-8B4D-AB22-C9E2-E3C076FDF020}" dt="2020-12-20T22:57:25.968" v="2322"/>
        <pc:sldMkLst>
          <pc:docMk/>
          <pc:sldMk cId="3554835937" sldId="537"/>
        </pc:sldMkLst>
      </pc:sldChg>
    </pc:docChg>
  </pc:docChgLst>
  <pc:docChgLst>
    <pc:chgData name="Thayer, Andrew J" userId="ae04d6da-4694-4a7f-945d-93a5ba247a30" providerId="ADAL" clId="{3F4380A1-DB81-4869-8293-42F47A576F51}"/>
    <pc:docChg chg="undo custSel addSld delSld modSld sldOrd delMainMaster">
      <pc:chgData name="Thayer, Andrew J" userId="ae04d6da-4694-4a7f-945d-93a5ba247a30" providerId="ADAL" clId="{3F4380A1-DB81-4869-8293-42F47A576F51}" dt="2021-01-08T20:13:57.206" v="1635" actId="6549"/>
      <pc:docMkLst>
        <pc:docMk/>
      </pc:docMkLst>
      <pc:sldChg chg="modSp add modNotesTx">
        <pc:chgData name="Thayer, Andrew J" userId="ae04d6da-4694-4a7f-945d-93a5ba247a30" providerId="ADAL" clId="{3F4380A1-DB81-4869-8293-42F47A576F51}" dt="2021-01-08T20:13:54.109" v="1634" actId="6549"/>
        <pc:sldMkLst>
          <pc:docMk/>
          <pc:sldMk cId="2521730239" sldId="317"/>
        </pc:sldMkLst>
        <pc:spChg chg="mod">
          <ac:chgData name="Thayer, Andrew J" userId="ae04d6da-4694-4a7f-945d-93a5ba247a30" providerId="ADAL" clId="{3F4380A1-DB81-4869-8293-42F47A576F51}" dt="2021-01-08T19:49:34.720" v="7"/>
          <ac:spMkLst>
            <pc:docMk/>
            <pc:sldMk cId="2521730239" sldId="317"/>
            <ac:spMk id="5" creationId="{B5956B6C-2A30-194B-B5BE-8B7B308ECF94}"/>
          </ac:spMkLst>
        </pc:spChg>
        <pc:spChg chg="mod">
          <ac:chgData name="Thayer, Andrew J" userId="ae04d6da-4694-4a7f-945d-93a5ba247a30" providerId="ADAL" clId="{3F4380A1-DB81-4869-8293-42F47A576F51}" dt="2021-01-08T19:51:31.423" v="164" actId="14100"/>
          <ac:spMkLst>
            <pc:docMk/>
            <pc:sldMk cId="2521730239" sldId="317"/>
            <ac:spMk id="18" creationId="{0AA1D351-4AFE-4148-9A09-B2BA5769F503}"/>
          </ac:spMkLst>
        </pc:spChg>
        <pc:spChg chg="mod">
          <ac:chgData name="Thayer, Andrew J" userId="ae04d6da-4694-4a7f-945d-93a5ba247a30" providerId="ADAL" clId="{3F4380A1-DB81-4869-8293-42F47A576F51}" dt="2021-01-08T19:51:14.440" v="123" actId="20577"/>
          <ac:spMkLst>
            <pc:docMk/>
            <pc:sldMk cId="2521730239" sldId="317"/>
            <ac:spMk id="19" creationId="{EBE96CF9-C8E7-4240-8BB2-77EB1EF008A6}"/>
          </ac:spMkLst>
        </pc:spChg>
      </pc:sldChg>
      <pc:sldChg chg="add modNotesTx">
        <pc:chgData name="Thayer, Andrew J" userId="ae04d6da-4694-4a7f-945d-93a5ba247a30" providerId="ADAL" clId="{3F4380A1-DB81-4869-8293-42F47A576F51}" dt="2021-01-08T19:52:36.015" v="168" actId="6549"/>
        <pc:sldMkLst>
          <pc:docMk/>
          <pc:sldMk cId="519293596" sldId="318"/>
        </pc:sldMkLst>
      </pc:sldChg>
      <pc:sldChg chg="modSp del modNotesTx">
        <pc:chgData name="Thayer, Andrew J" userId="ae04d6da-4694-4a7f-945d-93a5ba247a30" providerId="ADAL" clId="{3F4380A1-DB81-4869-8293-42F47A576F51}" dt="2021-01-08T19:52:20.169" v="165" actId="2696"/>
        <pc:sldMkLst>
          <pc:docMk/>
          <pc:sldMk cId="2454243716" sldId="319"/>
        </pc:sldMkLst>
        <pc:spChg chg="mod">
          <ac:chgData name="Thayer, Andrew J" userId="ae04d6da-4694-4a7f-945d-93a5ba247a30" providerId="ADAL" clId="{3F4380A1-DB81-4869-8293-42F47A576F51}" dt="2021-01-08T19:49:27.121" v="4" actId="1076"/>
          <ac:spMkLst>
            <pc:docMk/>
            <pc:sldMk cId="2454243716" sldId="319"/>
            <ac:spMk id="5" creationId="{B5956B6C-2A30-194B-B5BE-8B7B308ECF94}"/>
          </ac:spMkLst>
        </pc:spChg>
        <pc:spChg chg="mod">
          <ac:chgData name="Thayer, Andrew J" userId="ae04d6da-4694-4a7f-945d-93a5ba247a30" providerId="ADAL" clId="{3F4380A1-DB81-4869-8293-42F47A576F51}" dt="2021-01-08T19:50:47.228" v="46" actId="20577"/>
          <ac:spMkLst>
            <pc:docMk/>
            <pc:sldMk cId="2454243716" sldId="319"/>
            <ac:spMk id="19" creationId="{EBE96CF9-C8E7-4240-8BB2-77EB1EF008A6}"/>
          </ac:spMkLst>
        </pc:spChg>
      </pc:sldChg>
      <pc:sldChg chg="del">
        <pc:chgData name="Thayer, Andrew J" userId="ae04d6da-4694-4a7f-945d-93a5ba247a30" providerId="ADAL" clId="{3F4380A1-DB81-4869-8293-42F47A576F51}" dt="2021-01-08T19:52:33.145" v="167" actId="2696"/>
        <pc:sldMkLst>
          <pc:docMk/>
          <pc:sldMk cId="1332470200" sldId="320"/>
        </pc:sldMkLst>
      </pc:sldChg>
      <pc:sldChg chg="del">
        <pc:chgData name="Thayer, Andrew J" userId="ae04d6da-4694-4a7f-945d-93a5ba247a30" providerId="ADAL" clId="{3F4380A1-DB81-4869-8293-42F47A576F51}" dt="2021-01-08T19:57:41.963" v="200" actId="2696"/>
        <pc:sldMkLst>
          <pc:docMk/>
          <pc:sldMk cId="2900952378" sldId="330"/>
        </pc:sldMkLst>
      </pc:sldChg>
      <pc:sldChg chg="add">
        <pc:chgData name="Thayer, Andrew J" userId="ae04d6da-4694-4a7f-945d-93a5ba247a30" providerId="ADAL" clId="{3F4380A1-DB81-4869-8293-42F47A576F51}" dt="2021-01-08T19:57:52.428" v="216"/>
        <pc:sldMkLst>
          <pc:docMk/>
          <pc:sldMk cId="3796680949" sldId="331"/>
        </pc:sldMkLst>
      </pc:sldChg>
      <pc:sldChg chg="add">
        <pc:chgData name="Thayer, Andrew J" userId="ae04d6da-4694-4a7f-945d-93a5ba247a30" providerId="ADAL" clId="{3F4380A1-DB81-4869-8293-42F47A576F51}" dt="2021-01-08T19:52:43.901" v="169"/>
        <pc:sldMkLst>
          <pc:docMk/>
          <pc:sldMk cId="3662630784" sldId="334"/>
        </pc:sldMkLst>
      </pc:sldChg>
      <pc:sldChg chg="add ord modTransition">
        <pc:chgData name="Thayer, Andrew J" userId="ae04d6da-4694-4a7f-945d-93a5ba247a30" providerId="ADAL" clId="{3F4380A1-DB81-4869-8293-42F47A576F51}" dt="2021-01-08T19:59:01.133" v="230"/>
        <pc:sldMkLst>
          <pc:docMk/>
          <pc:sldMk cId="2991355855" sldId="336"/>
        </pc:sldMkLst>
      </pc:sldChg>
      <pc:sldChg chg="del">
        <pc:chgData name="Thayer, Andrew J" userId="ae04d6da-4694-4a7f-945d-93a5ba247a30" providerId="ADAL" clId="{3F4380A1-DB81-4869-8293-42F47A576F51}" dt="2021-01-08T19:57:41.914" v="198" actId="2696"/>
        <pc:sldMkLst>
          <pc:docMk/>
          <pc:sldMk cId="3365620666" sldId="337"/>
        </pc:sldMkLst>
      </pc:sldChg>
      <pc:sldChg chg="add">
        <pc:chgData name="Thayer, Andrew J" userId="ae04d6da-4694-4a7f-945d-93a5ba247a30" providerId="ADAL" clId="{3F4380A1-DB81-4869-8293-42F47A576F51}" dt="2021-01-08T19:57:52.428" v="216"/>
        <pc:sldMkLst>
          <pc:docMk/>
          <pc:sldMk cId="3550933157" sldId="340"/>
        </pc:sldMkLst>
      </pc:sldChg>
      <pc:sldChg chg="del">
        <pc:chgData name="Thayer, Andrew J" userId="ae04d6da-4694-4a7f-945d-93a5ba247a30" providerId="ADAL" clId="{3F4380A1-DB81-4869-8293-42F47A576F51}" dt="2021-01-08T19:57:41.890" v="197" actId="2696"/>
        <pc:sldMkLst>
          <pc:docMk/>
          <pc:sldMk cId="3827398503" sldId="341"/>
        </pc:sldMkLst>
      </pc:sldChg>
      <pc:sldChg chg="add">
        <pc:chgData name="Thayer, Andrew J" userId="ae04d6da-4694-4a7f-945d-93a5ba247a30" providerId="ADAL" clId="{3F4380A1-DB81-4869-8293-42F47A576F51}" dt="2021-01-08T19:52:57.206" v="171"/>
        <pc:sldMkLst>
          <pc:docMk/>
          <pc:sldMk cId="2702370511" sldId="362"/>
        </pc:sldMkLst>
      </pc:sldChg>
      <pc:sldChg chg="del">
        <pc:chgData name="Thayer, Andrew J" userId="ae04d6da-4694-4a7f-945d-93a5ba247a30" providerId="ADAL" clId="{3F4380A1-DB81-4869-8293-42F47A576F51}" dt="2021-01-08T19:53:11.964" v="180" actId="2696"/>
        <pc:sldMkLst>
          <pc:docMk/>
          <pc:sldMk cId="2373509425" sldId="375"/>
        </pc:sldMkLst>
      </pc:sldChg>
      <pc:sldChg chg="add">
        <pc:chgData name="Thayer, Andrew J" userId="ae04d6da-4694-4a7f-945d-93a5ba247a30" providerId="ADAL" clId="{3F4380A1-DB81-4869-8293-42F47A576F51}" dt="2021-01-08T19:52:57.206" v="171"/>
        <pc:sldMkLst>
          <pc:docMk/>
          <pc:sldMk cId="1423754056" sldId="382"/>
        </pc:sldMkLst>
      </pc:sldChg>
      <pc:sldChg chg="del">
        <pc:chgData name="Thayer, Andrew J" userId="ae04d6da-4694-4a7f-945d-93a5ba247a30" providerId="ADAL" clId="{3F4380A1-DB81-4869-8293-42F47A576F51}" dt="2021-01-08T19:53:13.560" v="182" actId="2696"/>
        <pc:sldMkLst>
          <pc:docMk/>
          <pc:sldMk cId="1008005716" sldId="385"/>
        </pc:sldMkLst>
      </pc:sldChg>
      <pc:sldChg chg="add">
        <pc:chgData name="Thayer, Andrew J" userId="ae04d6da-4694-4a7f-945d-93a5ba247a30" providerId="ADAL" clId="{3F4380A1-DB81-4869-8293-42F47A576F51}" dt="2021-01-08T19:52:57.206" v="171"/>
        <pc:sldMkLst>
          <pc:docMk/>
          <pc:sldMk cId="1387526095" sldId="386"/>
        </pc:sldMkLst>
      </pc:sldChg>
      <pc:sldChg chg="del">
        <pc:chgData name="Thayer, Andrew J" userId="ae04d6da-4694-4a7f-945d-93a5ba247a30" providerId="ADAL" clId="{3F4380A1-DB81-4869-8293-42F47A576F51}" dt="2021-01-08T19:57:41.996" v="202" actId="2696"/>
        <pc:sldMkLst>
          <pc:docMk/>
          <pc:sldMk cId="2744411936" sldId="396"/>
        </pc:sldMkLst>
      </pc:sldChg>
      <pc:sldChg chg="del">
        <pc:chgData name="Thayer, Andrew J" userId="ae04d6da-4694-4a7f-945d-93a5ba247a30" providerId="ADAL" clId="{3F4380A1-DB81-4869-8293-42F47A576F51}" dt="2021-01-08T19:57:41.933" v="199" actId="2696"/>
        <pc:sldMkLst>
          <pc:docMk/>
          <pc:sldMk cId="3218242046" sldId="406"/>
        </pc:sldMkLst>
      </pc:sldChg>
      <pc:sldChg chg="add">
        <pc:chgData name="Thayer, Andrew J" userId="ae04d6da-4694-4a7f-945d-93a5ba247a30" providerId="ADAL" clId="{3F4380A1-DB81-4869-8293-42F47A576F51}" dt="2021-01-08T19:57:52.428" v="216"/>
        <pc:sldMkLst>
          <pc:docMk/>
          <pc:sldMk cId="1798194256" sldId="407"/>
        </pc:sldMkLst>
      </pc:sldChg>
      <pc:sldChg chg="add">
        <pc:chgData name="Thayer, Andrew J" userId="ae04d6da-4694-4a7f-945d-93a5ba247a30" providerId="ADAL" clId="{3F4380A1-DB81-4869-8293-42F47A576F51}" dt="2021-01-08T19:57:52.428" v="216"/>
        <pc:sldMkLst>
          <pc:docMk/>
          <pc:sldMk cId="1305667080" sldId="415"/>
        </pc:sldMkLst>
      </pc:sldChg>
      <pc:sldChg chg="del">
        <pc:chgData name="Thayer, Andrew J" userId="ae04d6da-4694-4a7f-945d-93a5ba247a30" providerId="ADAL" clId="{3F4380A1-DB81-4869-8293-42F47A576F51}" dt="2021-01-08T19:53:14.219" v="183" actId="2696"/>
        <pc:sldMkLst>
          <pc:docMk/>
          <pc:sldMk cId="3758129211" sldId="423"/>
        </pc:sldMkLst>
      </pc:sldChg>
      <pc:sldChg chg="add">
        <pc:chgData name="Thayer, Andrew J" userId="ae04d6da-4694-4a7f-945d-93a5ba247a30" providerId="ADAL" clId="{3F4380A1-DB81-4869-8293-42F47A576F51}" dt="2021-01-08T19:52:57.206" v="171"/>
        <pc:sldMkLst>
          <pc:docMk/>
          <pc:sldMk cId="227542980" sldId="425"/>
        </pc:sldMkLst>
      </pc:sldChg>
      <pc:sldChg chg="add">
        <pc:chgData name="Thayer, Andrew J" userId="ae04d6da-4694-4a7f-945d-93a5ba247a30" providerId="ADAL" clId="{3F4380A1-DB81-4869-8293-42F47A576F51}" dt="2021-01-08T19:52:57.206" v="171"/>
        <pc:sldMkLst>
          <pc:docMk/>
          <pc:sldMk cId="515964795" sldId="427"/>
        </pc:sldMkLst>
      </pc:sldChg>
      <pc:sldChg chg="del">
        <pc:chgData name="Thayer, Andrew J" userId="ae04d6da-4694-4a7f-945d-93a5ba247a30" providerId="ADAL" clId="{3F4380A1-DB81-4869-8293-42F47A576F51}" dt="2021-01-08T19:53:21.931" v="189" actId="2696"/>
        <pc:sldMkLst>
          <pc:docMk/>
          <pc:sldMk cId="3308486207" sldId="431"/>
        </pc:sldMkLst>
      </pc:sldChg>
      <pc:sldChg chg="del">
        <pc:chgData name="Thayer, Andrew J" userId="ae04d6da-4694-4a7f-945d-93a5ba247a30" providerId="ADAL" clId="{3F4380A1-DB81-4869-8293-42F47A576F51}" dt="2021-01-08T19:52:45.804" v="170" actId="2696"/>
        <pc:sldMkLst>
          <pc:docMk/>
          <pc:sldMk cId="930539145" sldId="458"/>
        </pc:sldMkLst>
      </pc:sldChg>
      <pc:sldChg chg="del">
        <pc:chgData name="Thayer, Andrew J" userId="ae04d6da-4694-4a7f-945d-93a5ba247a30" providerId="ADAL" clId="{3F4380A1-DB81-4869-8293-42F47A576F51}" dt="2021-01-08T19:53:05.679" v="174" actId="2696"/>
        <pc:sldMkLst>
          <pc:docMk/>
          <pc:sldMk cId="1261023632" sldId="459"/>
        </pc:sldMkLst>
      </pc:sldChg>
      <pc:sldChg chg="del">
        <pc:chgData name="Thayer, Andrew J" userId="ae04d6da-4694-4a7f-945d-93a5ba247a30" providerId="ADAL" clId="{3F4380A1-DB81-4869-8293-42F47A576F51}" dt="2021-01-08T19:53:05.943" v="175" actId="2696"/>
        <pc:sldMkLst>
          <pc:docMk/>
          <pc:sldMk cId="1872117888" sldId="460"/>
        </pc:sldMkLst>
      </pc:sldChg>
      <pc:sldChg chg="del">
        <pc:chgData name="Thayer, Andrew J" userId="ae04d6da-4694-4a7f-945d-93a5ba247a30" providerId="ADAL" clId="{3F4380A1-DB81-4869-8293-42F47A576F51}" dt="2021-01-08T19:53:10.952" v="179" actId="2696"/>
        <pc:sldMkLst>
          <pc:docMk/>
          <pc:sldMk cId="176253541" sldId="463"/>
        </pc:sldMkLst>
      </pc:sldChg>
      <pc:sldChg chg="del">
        <pc:chgData name="Thayer, Andrew J" userId="ae04d6da-4694-4a7f-945d-93a5ba247a30" providerId="ADAL" clId="{3F4380A1-DB81-4869-8293-42F47A576F51}" dt="2021-01-08T19:53:13.079" v="181" actId="2696"/>
        <pc:sldMkLst>
          <pc:docMk/>
          <pc:sldMk cId="446684428" sldId="464"/>
        </pc:sldMkLst>
      </pc:sldChg>
      <pc:sldChg chg="add">
        <pc:chgData name="Thayer, Andrew J" userId="ae04d6da-4694-4a7f-945d-93a5ba247a30" providerId="ADAL" clId="{3F4380A1-DB81-4869-8293-42F47A576F51}" dt="2021-01-08T19:52:57.206" v="171"/>
        <pc:sldMkLst>
          <pc:docMk/>
          <pc:sldMk cId="597595530" sldId="466"/>
        </pc:sldMkLst>
      </pc:sldChg>
      <pc:sldChg chg="modSp add modNotesTx">
        <pc:chgData name="Thayer, Andrew J" userId="ae04d6da-4694-4a7f-945d-93a5ba247a30" providerId="ADAL" clId="{3F4380A1-DB81-4869-8293-42F47A576F51}" dt="2021-01-08T20:00:08.691" v="315" actId="6549"/>
        <pc:sldMkLst>
          <pc:docMk/>
          <pc:sldMk cId="380707867" sldId="468"/>
        </pc:sldMkLst>
        <pc:spChg chg="mod">
          <ac:chgData name="Thayer, Andrew J" userId="ae04d6da-4694-4a7f-945d-93a5ba247a30" providerId="ADAL" clId="{3F4380A1-DB81-4869-8293-42F47A576F51}" dt="2021-01-08T19:58:25.863" v="223" actId="6549"/>
          <ac:spMkLst>
            <pc:docMk/>
            <pc:sldMk cId="380707867" sldId="468"/>
            <ac:spMk id="7" creationId="{20333239-3639-C743-BA3F-E006C3942093}"/>
          </ac:spMkLst>
        </pc:spChg>
        <pc:spChg chg="mod">
          <ac:chgData name="Thayer, Andrew J" userId="ae04d6da-4694-4a7f-945d-93a5ba247a30" providerId="ADAL" clId="{3F4380A1-DB81-4869-8293-42F47A576F51}" dt="2021-01-08T19:58:28.073" v="224" actId="6549"/>
          <ac:spMkLst>
            <pc:docMk/>
            <pc:sldMk cId="380707867" sldId="468"/>
            <ac:spMk id="8" creationId="{824950E7-C1E6-9D43-ADC3-0D171F722AF5}"/>
          </ac:spMkLst>
        </pc:spChg>
      </pc:sldChg>
      <pc:sldChg chg="add">
        <pc:chgData name="Thayer, Andrew J" userId="ae04d6da-4694-4a7f-945d-93a5ba247a30" providerId="ADAL" clId="{3F4380A1-DB81-4869-8293-42F47A576F51}" dt="2021-01-08T19:52:57.206" v="171"/>
        <pc:sldMkLst>
          <pc:docMk/>
          <pc:sldMk cId="700978762" sldId="488"/>
        </pc:sldMkLst>
      </pc:sldChg>
      <pc:sldChg chg="del">
        <pc:chgData name="Thayer, Andrew J" userId="ae04d6da-4694-4a7f-945d-93a5ba247a30" providerId="ADAL" clId="{3F4380A1-DB81-4869-8293-42F47A576F51}" dt="2021-01-08T19:53:15.240" v="184" actId="2696"/>
        <pc:sldMkLst>
          <pc:docMk/>
          <pc:sldMk cId="1473200788" sldId="490"/>
        </pc:sldMkLst>
      </pc:sldChg>
      <pc:sldChg chg="del">
        <pc:chgData name="Thayer, Andrew J" userId="ae04d6da-4694-4a7f-945d-93a5ba247a30" providerId="ADAL" clId="{3F4380A1-DB81-4869-8293-42F47A576F51}" dt="2021-01-08T19:57:41.974" v="201" actId="2696"/>
        <pc:sldMkLst>
          <pc:docMk/>
          <pc:sldMk cId="2609764567" sldId="530"/>
        </pc:sldMkLst>
      </pc:sldChg>
      <pc:sldChg chg="del">
        <pc:chgData name="Thayer, Andrew J" userId="ae04d6da-4694-4a7f-945d-93a5ba247a30" providerId="ADAL" clId="{3F4380A1-DB81-4869-8293-42F47A576F51}" dt="2021-01-08T19:53:04.596" v="172" actId="2696"/>
        <pc:sldMkLst>
          <pc:docMk/>
          <pc:sldMk cId="2973837463" sldId="533"/>
        </pc:sldMkLst>
      </pc:sldChg>
      <pc:sldChg chg="del">
        <pc:chgData name="Thayer, Andrew J" userId="ae04d6da-4694-4a7f-945d-93a5ba247a30" providerId="ADAL" clId="{3F4380A1-DB81-4869-8293-42F47A576F51}" dt="2021-01-08T19:53:07.447" v="177" actId="2696"/>
        <pc:sldMkLst>
          <pc:docMk/>
          <pc:sldMk cId="1369365301" sldId="534"/>
        </pc:sldMkLst>
      </pc:sldChg>
      <pc:sldChg chg="del">
        <pc:chgData name="Thayer, Andrew J" userId="ae04d6da-4694-4a7f-945d-93a5ba247a30" providerId="ADAL" clId="{3F4380A1-DB81-4869-8293-42F47A576F51}" dt="2021-01-08T19:53:06.248" v="176" actId="2696"/>
        <pc:sldMkLst>
          <pc:docMk/>
          <pc:sldMk cId="2209128293" sldId="535"/>
        </pc:sldMkLst>
      </pc:sldChg>
      <pc:sldChg chg="del">
        <pc:chgData name="Thayer, Andrew J" userId="ae04d6da-4694-4a7f-945d-93a5ba247a30" providerId="ADAL" clId="{3F4380A1-DB81-4869-8293-42F47A576F51}" dt="2021-01-08T19:53:05.213" v="173" actId="2696"/>
        <pc:sldMkLst>
          <pc:docMk/>
          <pc:sldMk cId="1696233855" sldId="536"/>
        </pc:sldMkLst>
      </pc:sldChg>
      <pc:sldChg chg="del">
        <pc:chgData name="Thayer, Andrew J" userId="ae04d6da-4694-4a7f-945d-93a5ba247a30" providerId="ADAL" clId="{3F4380A1-DB81-4869-8293-42F47A576F51}" dt="2021-01-08T19:53:08.550" v="178" actId="2696"/>
        <pc:sldMkLst>
          <pc:docMk/>
          <pc:sldMk cId="3554835937" sldId="537"/>
        </pc:sldMkLst>
      </pc:sldChg>
      <pc:sldChg chg="add">
        <pc:chgData name="Thayer, Andrew J" userId="ae04d6da-4694-4a7f-945d-93a5ba247a30" providerId="ADAL" clId="{3F4380A1-DB81-4869-8293-42F47A576F51}" dt="2021-01-08T19:52:57.206" v="171"/>
        <pc:sldMkLst>
          <pc:docMk/>
          <pc:sldMk cId="1707556826" sldId="538"/>
        </pc:sldMkLst>
      </pc:sldChg>
      <pc:sldChg chg="modSp modNotesTx">
        <pc:chgData name="Thayer, Andrew J" userId="ae04d6da-4694-4a7f-945d-93a5ba247a30" providerId="ADAL" clId="{3F4380A1-DB81-4869-8293-42F47A576F51}" dt="2021-01-08T20:13:57.206" v="1635" actId="6549"/>
        <pc:sldMkLst>
          <pc:docMk/>
          <pc:sldMk cId="1967217717" sldId="543"/>
        </pc:sldMkLst>
        <pc:spChg chg="mod">
          <ac:chgData name="Thayer, Andrew J" userId="ae04d6da-4694-4a7f-945d-93a5ba247a30" providerId="ADAL" clId="{3F4380A1-DB81-4869-8293-42F47A576F51}" dt="2021-01-08T19:47:17.368" v="0" actId="1076"/>
          <ac:spMkLst>
            <pc:docMk/>
            <pc:sldMk cId="1967217717" sldId="543"/>
            <ac:spMk id="29" creationId="{4F806E96-A7E6-4DAA-A18C-13CB263300F6}"/>
          </ac:spMkLst>
        </pc:spChg>
      </pc:sldChg>
      <pc:sldChg chg="delSp modNotesTx">
        <pc:chgData name="Thayer, Andrew J" userId="ae04d6da-4694-4a7f-945d-93a5ba247a30" providerId="ADAL" clId="{3F4380A1-DB81-4869-8293-42F47A576F51}" dt="2021-01-08T20:13:38.478" v="1629" actId="6549"/>
        <pc:sldMkLst>
          <pc:docMk/>
          <pc:sldMk cId="2667381573" sldId="547"/>
        </pc:sldMkLst>
        <pc:picChg chg="del">
          <ac:chgData name="Thayer, Andrew J" userId="ae04d6da-4694-4a7f-945d-93a5ba247a30" providerId="ADAL" clId="{3F4380A1-DB81-4869-8293-42F47A576F51}" dt="2021-01-08T20:13:35.784" v="1628" actId="478"/>
          <ac:picMkLst>
            <pc:docMk/>
            <pc:sldMk cId="2667381573" sldId="547"/>
            <ac:picMk id="2" creationId="{95645117-887D-42F1-B9AE-79E36F892D8F}"/>
          </ac:picMkLst>
        </pc:picChg>
      </pc:sldChg>
      <pc:sldChg chg="addSp delSp modSp modNotesTx">
        <pc:chgData name="Thayer, Andrew J" userId="ae04d6da-4694-4a7f-945d-93a5ba247a30" providerId="ADAL" clId="{3F4380A1-DB81-4869-8293-42F47A576F51}" dt="2021-01-08T20:13:42.868" v="1631" actId="478"/>
        <pc:sldMkLst>
          <pc:docMk/>
          <pc:sldMk cId="2270387287" sldId="548"/>
        </pc:sldMkLst>
        <pc:spChg chg="add mod">
          <ac:chgData name="Thayer, Andrew J" userId="ae04d6da-4694-4a7f-945d-93a5ba247a30" providerId="ADAL" clId="{3F4380A1-DB81-4869-8293-42F47A576F51}" dt="2021-01-08T20:13:42.868" v="1631" actId="478"/>
          <ac:spMkLst>
            <pc:docMk/>
            <pc:sldMk cId="2270387287" sldId="548"/>
            <ac:spMk id="3" creationId="{E21FB951-D9A4-4782-97A1-41CF700E76C7}"/>
          </ac:spMkLst>
        </pc:spChg>
        <pc:picChg chg="del">
          <ac:chgData name="Thayer, Andrew J" userId="ae04d6da-4694-4a7f-945d-93a5ba247a30" providerId="ADAL" clId="{3F4380A1-DB81-4869-8293-42F47A576F51}" dt="2021-01-08T20:13:42.868" v="1631" actId="478"/>
          <ac:picMkLst>
            <pc:docMk/>
            <pc:sldMk cId="2270387287" sldId="548"/>
            <ac:picMk id="11" creationId="{F0AFAC1E-5CB3-4DBD-97BA-04D3B8DAC55E}"/>
          </ac:picMkLst>
        </pc:picChg>
      </pc:sldChg>
      <pc:sldChg chg="delSp modNotesTx">
        <pc:chgData name="Thayer, Andrew J" userId="ae04d6da-4694-4a7f-945d-93a5ba247a30" providerId="ADAL" clId="{3F4380A1-DB81-4869-8293-42F47A576F51}" dt="2021-01-08T20:13:47.650" v="1633" actId="478"/>
        <pc:sldMkLst>
          <pc:docMk/>
          <pc:sldMk cId="26135145" sldId="549"/>
        </pc:sldMkLst>
        <pc:picChg chg="del">
          <ac:chgData name="Thayer, Andrew J" userId="ae04d6da-4694-4a7f-945d-93a5ba247a30" providerId="ADAL" clId="{3F4380A1-DB81-4869-8293-42F47A576F51}" dt="2021-01-08T20:13:47.650" v="1633" actId="478"/>
          <ac:picMkLst>
            <pc:docMk/>
            <pc:sldMk cId="26135145" sldId="549"/>
            <ac:picMk id="2" creationId="{F05780E1-BA2B-488A-91FC-0D6C609119D7}"/>
          </ac:picMkLst>
        </pc:picChg>
      </pc:sldChg>
      <pc:sldChg chg="del">
        <pc:chgData name="Thayer, Andrew J" userId="ae04d6da-4694-4a7f-945d-93a5ba247a30" providerId="ADAL" clId="{3F4380A1-DB81-4869-8293-42F47A576F51}" dt="2021-01-08T19:53:21.967" v="190" actId="2696"/>
        <pc:sldMkLst>
          <pc:docMk/>
          <pc:sldMk cId="2557658532" sldId="553"/>
        </pc:sldMkLst>
      </pc:sldChg>
      <pc:sldChg chg="add modNotesTx">
        <pc:chgData name="Thayer, Andrew J" userId="ae04d6da-4694-4a7f-945d-93a5ba247a30" providerId="ADAL" clId="{3F4380A1-DB81-4869-8293-42F47A576F51}" dt="2021-01-08T20:00:11.415" v="316" actId="6549"/>
        <pc:sldMkLst>
          <pc:docMk/>
          <pc:sldMk cId="3591168896" sldId="553"/>
        </pc:sldMkLst>
      </pc:sldChg>
      <pc:sldChg chg="del">
        <pc:chgData name="Thayer, Andrew J" userId="ae04d6da-4694-4a7f-945d-93a5ba247a30" providerId="ADAL" clId="{3F4380A1-DB81-4869-8293-42F47A576F51}" dt="2021-01-08T19:53:21.812" v="185" actId="2696"/>
        <pc:sldMkLst>
          <pc:docMk/>
          <pc:sldMk cId="1096731726" sldId="554"/>
        </pc:sldMkLst>
      </pc:sldChg>
      <pc:sldChg chg="modSp add modNotesTx">
        <pc:chgData name="Thayer, Andrew J" userId="ae04d6da-4694-4a7f-945d-93a5ba247a30" providerId="ADAL" clId="{3F4380A1-DB81-4869-8293-42F47A576F51}" dt="2021-01-08T20:05:51.501" v="868" actId="1076"/>
        <pc:sldMkLst>
          <pc:docMk/>
          <pc:sldMk cId="3279457006" sldId="554"/>
        </pc:sldMkLst>
        <pc:spChg chg="mod">
          <ac:chgData name="Thayer, Andrew J" userId="ae04d6da-4694-4a7f-945d-93a5ba247a30" providerId="ADAL" clId="{3F4380A1-DB81-4869-8293-42F47A576F51}" dt="2021-01-08T19:58:32.625" v="225" actId="6549"/>
          <ac:spMkLst>
            <pc:docMk/>
            <pc:sldMk cId="3279457006" sldId="554"/>
            <ac:spMk id="7" creationId="{20333239-3639-C743-BA3F-E006C3942093}"/>
          </ac:spMkLst>
        </pc:spChg>
        <pc:spChg chg="mod">
          <ac:chgData name="Thayer, Andrew J" userId="ae04d6da-4694-4a7f-945d-93a5ba247a30" providerId="ADAL" clId="{3F4380A1-DB81-4869-8293-42F47A576F51}" dt="2021-01-08T19:58:34.129" v="226" actId="6549"/>
          <ac:spMkLst>
            <pc:docMk/>
            <pc:sldMk cId="3279457006" sldId="554"/>
            <ac:spMk id="8" creationId="{824950E7-C1E6-9D43-ADC3-0D171F722AF5}"/>
          </ac:spMkLst>
        </pc:spChg>
        <pc:spChg chg="mod">
          <ac:chgData name="Thayer, Andrew J" userId="ae04d6da-4694-4a7f-945d-93a5ba247a30" providerId="ADAL" clId="{3F4380A1-DB81-4869-8293-42F47A576F51}" dt="2021-01-08T20:05:51.501" v="868" actId="1076"/>
          <ac:spMkLst>
            <pc:docMk/>
            <pc:sldMk cId="3279457006" sldId="554"/>
            <ac:spMk id="14" creationId="{66326A8E-6EFD-6C4D-910D-94EEEBE265F5}"/>
          </ac:spMkLst>
        </pc:spChg>
      </pc:sldChg>
      <pc:sldChg chg="addSp delSp add modNotesTx">
        <pc:chgData name="Thayer, Andrew J" userId="ae04d6da-4694-4a7f-945d-93a5ba247a30" providerId="ADAL" clId="{3F4380A1-DB81-4869-8293-42F47A576F51}" dt="2021-01-08T20:06:07.793" v="874"/>
        <pc:sldMkLst>
          <pc:docMk/>
          <pc:sldMk cId="260565111" sldId="555"/>
        </pc:sldMkLst>
        <pc:spChg chg="add">
          <ac:chgData name="Thayer, Andrew J" userId="ae04d6da-4694-4a7f-945d-93a5ba247a30" providerId="ADAL" clId="{3F4380A1-DB81-4869-8293-42F47A576F51}" dt="2021-01-08T20:06:07.793" v="874"/>
          <ac:spMkLst>
            <pc:docMk/>
            <pc:sldMk cId="260565111" sldId="555"/>
            <ac:spMk id="12" creationId="{C40D23B9-17C0-4883-BEE0-E8A836D3CC05}"/>
          </ac:spMkLst>
        </pc:spChg>
        <pc:spChg chg="del">
          <ac:chgData name="Thayer, Andrew J" userId="ae04d6da-4694-4a7f-945d-93a5ba247a30" providerId="ADAL" clId="{3F4380A1-DB81-4869-8293-42F47A576F51}" dt="2021-01-08T20:06:07.579" v="873" actId="478"/>
          <ac:spMkLst>
            <pc:docMk/>
            <pc:sldMk cId="260565111" sldId="555"/>
            <ac:spMk id="14" creationId="{66326A8E-6EFD-6C4D-910D-94EEEBE265F5}"/>
          </ac:spMkLst>
        </pc:spChg>
      </pc:sldChg>
      <pc:sldChg chg="del">
        <pc:chgData name="Thayer, Andrew J" userId="ae04d6da-4694-4a7f-945d-93a5ba247a30" providerId="ADAL" clId="{3F4380A1-DB81-4869-8293-42F47A576F51}" dt="2021-01-08T19:53:21.851" v="186" actId="2696"/>
        <pc:sldMkLst>
          <pc:docMk/>
          <pc:sldMk cId="3086539982" sldId="555"/>
        </pc:sldMkLst>
      </pc:sldChg>
      <pc:sldChg chg="del">
        <pc:chgData name="Thayer, Andrew J" userId="ae04d6da-4694-4a7f-945d-93a5ba247a30" providerId="ADAL" clId="{3F4380A1-DB81-4869-8293-42F47A576F51}" dt="2021-01-08T19:53:21.882" v="187" actId="2696"/>
        <pc:sldMkLst>
          <pc:docMk/>
          <pc:sldMk cId="2235953643" sldId="556"/>
        </pc:sldMkLst>
      </pc:sldChg>
      <pc:sldChg chg="addSp delSp modSp add modNotesTx">
        <pc:chgData name="Thayer, Andrew J" userId="ae04d6da-4694-4a7f-945d-93a5ba247a30" providerId="ADAL" clId="{3F4380A1-DB81-4869-8293-42F47A576F51}" dt="2021-01-08T20:13:13.257" v="1625" actId="20577"/>
        <pc:sldMkLst>
          <pc:docMk/>
          <pc:sldMk cId="2907908985" sldId="556"/>
        </pc:sldMkLst>
        <pc:spChg chg="mod">
          <ac:chgData name="Thayer, Andrew J" userId="ae04d6da-4694-4a7f-945d-93a5ba247a30" providerId="ADAL" clId="{3F4380A1-DB81-4869-8293-42F47A576F51}" dt="2021-01-08T19:58:37.025" v="227" actId="6549"/>
          <ac:spMkLst>
            <pc:docMk/>
            <pc:sldMk cId="2907908985" sldId="556"/>
            <ac:spMk id="7" creationId="{20333239-3639-C743-BA3F-E006C3942093}"/>
          </ac:spMkLst>
        </pc:spChg>
        <pc:spChg chg="mod">
          <ac:chgData name="Thayer, Andrew J" userId="ae04d6da-4694-4a7f-945d-93a5ba247a30" providerId="ADAL" clId="{3F4380A1-DB81-4869-8293-42F47A576F51}" dt="2021-01-08T19:58:38.489" v="228" actId="6549"/>
          <ac:spMkLst>
            <pc:docMk/>
            <pc:sldMk cId="2907908985" sldId="556"/>
            <ac:spMk id="8" creationId="{824950E7-C1E6-9D43-ADC3-0D171F722AF5}"/>
          </ac:spMkLst>
        </pc:spChg>
        <pc:spChg chg="add del">
          <ac:chgData name="Thayer, Andrew J" userId="ae04d6da-4694-4a7f-945d-93a5ba247a30" providerId="ADAL" clId="{3F4380A1-DB81-4869-8293-42F47A576F51}" dt="2021-01-08T20:05:59.826" v="870"/>
          <ac:spMkLst>
            <pc:docMk/>
            <pc:sldMk cId="2907908985" sldId="556"/>
            <ac:spMk id="12" creationId="{8C330CA9-7FB1-4A19-807A-0FE1C3B18E03}"/>
          </ac:spMkLst>
        </pc:spChg>
        <pc:spChg chg="del mod">
          <ac:chgData name="Thayer, Andrew J" userId="ae04d6da-4694-4a7f-945d-93a5ba247a30" providerId="ADAL" clId="{3F4380A1-DB81-4869-8293-42F47A576F51}" dt="2021-01-08T20:06:00.481" v="871" actId="478"/>
          <ac:spMkLst>
            <pc:docMk/>
            <pc:sldMk cId="2907908985" sldId="556"/>
            <ac:spMk id="14" creationId="{66326A8E-6EFD-6C4D-910D-94EEEBE265F5}"/>
          </ac:spMkLst>
        </pc:spChg>
        <pc:spChg chg="add mod">
          <ac:chgData name="Thayer, Andrew J" userId="ae04d6da-4694-4a7f-945d-93a5ba247a30" providerId="ADAL" clId="{3F4380A1-DB81-4869-8293-42F47A576F51}" dt="2021-01-08T20:13:13.257" v="1625" actId="20577"/>
          <ac:spMkLst>
            <pc:docMk/>
            <pc:sldMk cId="2907908985" sldId="556"/>
            <ac:spMk id="15" creationId="{EEF84ED8-BE47-4CAB-A33E-9CEC0ACCA28A}"/>
          </ac:spMkLst>
        </pc:spChg>
      </pc:sldChg>
      <pc:sldChg chg="del">
        <pc:chgData name="Thayer, Andrew J" userId="ae04d6da-4694-4a7f-945d-93a5ba247a30" providerId="ADAL" clId="{3F4380A1-DB81-4869-8293-42F47A576F51}" dt="2021-01-08T19:53:21.907" v="188" actId="2696"/>
        <pc:sldMkLst>
          <pc:docMk/>
          <pc:sldMk cId="549320327" sldId="557"/>
        </pc:sldMkLst>
      </pc:sldChg>
      <pc:sldChg chg="addSp delSp add modNotesTx">
        <pc:chgData name="Thayer, Andrew J" userId="ae04d6da-4694-4a7f-945d-93a5ba247a30" providerId="ADAL" clId="{3F4380A1-DB81-4869-8293-42F47A576F51}" dt="2021-01-08T20:13:22.720" v="1627"/>
        <pc:sldMkLst>
          <pc:docMk/>
          <pc:sldMk cId="3471351853" sldId="557"/>
        </pc:sldMkLst>
        <pc:spChg chg="add">
          <ac:chgData name="Thayer, Andrew J" userId="ae04d6da-4694-4a7f-945d-93a5ba247a30" providerId="ADAL" clId="{3F4380A1-DB81-4869-8293-42F47A576F51}" dt="2021-01-08T20:13:22.720" v="1627"/>
          <ac:spMkLst>
            <pc:docMk/>
            <pc:sldMk cId="3471351853" sldId="557"/>
            <ac:spMk id="12" creationId="{BC4F4267-DE68-4AF8-836A-8FDC0DF343DD}"/>
          </ac:spMkLst>
        </pc:spChg>
        <pc:spChg chg="del">
          <ac:chgData name="Thayer, Andrew J" userId="ae04d6da-4694-4a7f-945d-93a5ba247a30" providerId="ADAL" clId="{3F4380A1-DB81-4869-8293-42F47A576F51}" dt="2021-01-08T20:13:22.464" v="1626" actId="478"/>
          <ac:spMkLst>
            <pc:docMk/>
            <pc:sldMk cId="3471351853" sldId="557"/>
            <ac:spMk id="14" creationId="{66326A8E-6EFD-6C4D-910D-94EEEBE265F5}"/>
          </ac:spMkLst>
        </pc:spChg>
      </pc:sldChg>
      <pc:sldChg chg="del">
        <pc:chgData name="Thayer, Andrew J" userId="ae04d6da-4694-4a7f-945d-93a5ba247a30" providerId="ADAL" clId="{3F4380A1-DB81-4869-8293-42F47A576F51}" dt="2021-01-08T19:53:22.001" v="191" actId="2696"/>
        <pc:sldMkLst>
          <pc:docMk/>
          <pc:sldMk cId="4148078041" sldId="559"/>
        </pc:sldMkLst>
      </pc:sldChg>
      <pc:sldChg chg="del">
        <pc:chgData name="Thayer, Andrew J" userId="ae04d6da-4694-4a7f-945d-93a5ba247a30" providerId="ADAL" clId="{3F4380A1-DB81-4869-8293-42F47A576F51}" dt="2021-01-08T19:53:22.062" v="193" actId="2696"/>
        <pc:sldMkLst>
          <pc:docMk/>
          <pc:sldMk cId="417758991" sldId="560"/>
        </pc:sldMkLst>
      </pc:sldChg>
      <pc:sldChg chg="del">
        <pc:chgData name="Thayer, Andrew J" userId="ae04d6da-4694-4a7f-945d-93a5ba247a30" providerId="ADAL" clId="{3F4380A1-DB81-4869-8293-42F47A576F51}" dt="2021-01-08T19:53:22.094" v="194" actId="2696"/>
        <pc:sldMkLst>
          <pc:docMk/>
          <pc:sldMk cId="3794641526" sldId="561"/>
        </pc:sldMkLst>
      </pc:sldChg>
      <pc:sldChg chg="del">
        <pc:chgData name="Thayer, Andrew J" userId="ae04d6da-4694-4a7f-945d-93a5ba247a30" providerId="ADAL" clId="{3F4380A1-DB81-4869-8293-42F47A576F51}" dt="2021-01-08T19:53:22.122" v="195" actId="2696"/>
        <pc:sldMkLst>
          <pc:docMk/>
          <pc:sldMk cId="2041462018" sldId="562"/>
        </pc:sldMkLst>
      </pc:sldChg>
      <pc:sldChg chg="del">
        <pc:chgData name="Thayer, Andrew J" userId="ae04d6da-4694-4a7f-945d-93a5ba247a30" providerId="ADAL" clId="{3F4380A1-DB81-4869-8293-42F47A576F51}" dt="2021-01-08T19:53:22.141" v="196" actId="2696"/>
        <pc:sldMkLst>
          <pc:docMk/>
          <pc:sldMk cId="171130994" sldId="563"/>
        </pc:sldMkLst>
      </pc:sldChg>
      <pc:sldChg chg="del">
        <pc:chgData name="Thayer, Andrew J" userId="ae04d6da-4694-4a7f-945d-93a5ba247a30" providerId="ADAL" clId="{3F4380A1-DB81-4869-8293-42F47A576F51}" dt="2021-01-08T19:53:22.032" v="192" actId="2696"/>
        <pc:sldMkLst>
          <pc:docMk/>
          <pc:sldMk cId="694844008" sldId="564"/>
        </pc:sldMkLst>
      </pc:sldChg>
      <pc:sldMasterChg chg="del delSldLayout">
        <pc:chgData name="Thayer, Andrew J" userId="ae04d6da-4694-4a7f-945d-93a5ba247a30" providerId="ADAL" clId="{3F4380A1-DB81-4869-8293-42F47A576F51}" dt="2021-01-08T19:57:42.017" v="215" actId="2696"/>
        <pc:sldMasterMkLst>
          <pc:docMk/>
          <pc:sldMasterMk cId="2256480700" sldId="2147483705"/>
        </pc:sldMasterMkLst>
        <pc:sldLayoutChg chg="del">
          <pc:chgData name="Thayer, Andrew J" userId="ae04d6da-4694-4a7f-945d-93a5ba247a30" providerId="ADAL" clId="{3F4380A1-DB81-4869-8293-42F47A576F51}" dt="2021-01-08T19:57:41.997" v="203" actId="2696"/>
          <pc:sldLayoutMkLst>
            <pc:docMk/>
            <pc:sldMasterMk cId="2256480700" sldId="2147483705"/>
            <pc:sldLayoutMk cId="3441561186" sldId="2147483706"/>
          </pc:sldLayoutMkLst>
        </pc:sldLayoutChg>
        <pc:sldLayoutChg chg="del">
          <pc:chgData name="Thayer, Andrew J" userId="ae04d6da-4694-4a7f-945d-93a5ba247a30" providerId="ADAL" clId="{3F4380A1-DB81-4869-8293-42F47A576F51}" dt="2021-01-08T19:57:41.999" v="204" actId="2696"/>
          <pc:sldLayoutMkLst>
            <pc:docMk/>
            <pc:sldMasterMk cId="2256480700" sldId="2147483705"/>
            <pc:sldLayoutMk cId="1432860496" sldId="2147483707"/>
          </pc:sldLayoutMkLst>
        </pc:sldLayoutChg>
        <pc:sldLayoutChg chg="del">
          <pc:chgData name="Thayer, Andrew J" userId="ae04d6da-4694-4a7f-945d-93a5ba247a30" providerId="ADAL" clId="{3F4380A1-DB81-4869-8293-42F47A576F51}" dt="2021-01-08T19:57:42.001" v="205" actId="2696"/>
          <pc:sldLayoutMkLst>
            <pc:docMk/>
            <pc:sldMasterMk cId="2256480700" sldId="2147483705"/>
            <pc:sldLayoutMk cId="1572813492" sldId="2147483708"/>
          </pc:sldLayoutMkLst>
        </pc:sldLayoutChg>
        <pc:sldLayoutChg chg="del">
          <pc:chgData name="Thayer, Andrew J" userId="ae04d6da-4694-4a7f-945d-93a5ba247a30" providerId="ADAL" clId="{3F4380A1-DB81-4869-8293-42F47A576F51}" dt="2021-01-08T19:57:42.002" v="206" actId="2696"/>
          <pc:sldLayoutMkLst>
            <pc:docMk/>
            <pc:sldMasterMk cId="2256480700" sldId="2147483705"/>
            <pc:sldLayoutMk cId="3691609336" sldId="2147483709"/>
          </pc:sldLayoutMkLst>
        </pc:sldLayoutChg>
        <pc:sldLayoutChg chg="del">
          <pc:chgData name="Thayer, Andrew J" userId="ae04d6da-4694-4a7f-945d-93a5ba247a30" providerId="ADAL" clId="{3F4380A1-DB81-4869-8293-42F47A576F51}" dt="2021-01-08T19:57:42.003" v="207" actId="2696"/>
          <pc:sldLayoutMkLst>
            <pc:docMk/>
            <pc:sldMasterMk cId="2256480700" sldId="2147483705"/>
            <pc:sldLayoutMk cId="649850789" sldId="2147483710"/>
          </pc:sldLayoutMkLst>
        </pc:sldLayoutChg>
        <pc:sldLayoutChg chg="del">
          <pc:chgData name="Thayer, Andrew J" userId="ae04d6da-4694-4a7f-945d-93a5ba247a30" providerId="ADAL" clId="{3F4380A1-DB81-4869-8293-42F47A576F51}" dt="2021-01-08T19:57:42.004" v="208" actId="2696"/>
          <pc:sldLayoutMkLst>
            <pc:docMk/>
            <pc:sldMasterMk cId="2256480700" sldId="2147483705"/>
            <pc:sldLayoutMk cId="3105873741" sldId="2147483711"/>
          </pc:sldLayoutMkLst>
        </pc:sldLayoutChg>
        <pc:sldLayoutChg chg="del">
          <pc:chgData name="Thayer, Andrew J" userId="ae04d6da-4694-4a7f-945d-93a5ba247a30" providerId="ADAL" clId="{3F4380A1-DB81-4869-8293-42F47A576F51}" dt="2021-01-08T19:57:42.005" v="209" actId="2696"/>
          <pc:sldLayoutMkLst>
            <pc:docMk/>
            <pc:sldMasterMk cId="2256480700" sldId="2147483705"/>
            <pc:sldLayoutMk cId="3885061815" sldId="2147483712"/>
          </pc:sldLayoutMkLst>
        </pc:sldLayoutChg>
        <pc:sldLayoutChg chg="del">
          <pc:chgData name="Thayer, Andrew J" userId="ae04d6da-4694-4a7f-945d-93a5ba247a30" providerId="ADAL" clId="{3F4380A1-DB81-4869-8293-42F47A576F51}" dt="2021-01-08T19:57:42.007" v="210" actId="2696"/>
          <pc:sldLayoutMkLst>
            <pc:docMk/>
            <pc:sldMasterMk cId="2256480700" sldId="2147483705"/>
            <pc:sldLayoutMk cId="375295588" sldId="2147483713"/>
          </pc:sldLayoutMkLst>
        </pc:sldLayoutChg>
        <pc:sldLayoutChg chg="del">
          <pc:chgData name="Thayer, Andrew J" userId="ae04d6da-4694-4a7f-945d-93a5ba247a30" providerId="ADAL" clId="{3F4380A1-DB81-4869-8293-42F47A576F51}" dt="2021-01-08T19:57:42.008" v="211" actId="2696"/>
          <pc:sldLayoutMkLst>
            <pc:docMk/>
            <pc:sldMasterMk cId="2256480700" sldId="2147483705"/>
            <pc:sldLayoutMk cId="3845343822" sldId="2147483714"/>
          </pc:sldLayoutMkLst>
        </pc:sldLayoutChg>
        <pc:sldLayoutChg chg="del">
          <pc:chgData name="Thayer, Andrew J" userId="ae04d6da-4694-4a7f-945d-93a5ba247a30" providerId="ADAL" clId="{3F4380A1-DB81-4869-8293-42F47A576F51}" dt="2021-01-08T19:57:42.010" v="212" actId="2696"/>
          <pc:sldLayoutMkLst>
            <pc:docMk/>
            <pc:sldMasterMk cId="2256480700" sldId="2147483705"/>
            <pc:sldLayoutMk cId="1982442333" sldId="2147483715"/>
          </pc:sldLayoutMkLst>
        </pc:sldLayoutChg>
        <pc:sldLayoutChg chg="del">
          <pc:chgData name="Thayer, Andrew J" userId="ae04d6da-4694-4a7f-945d-93a5ba247a30" providerId="ADAL" clId="{3F4380A1-DB81-4869-8293-42F47A576F51}" dt="2021-01-08T19:57:42.012" v="213" actId="2696"/>
          <pc:sldLayoutMkLst>
            <pc:docMk/>
            <pc:sldMasterMk cId="2256480700" sldId="2147483705"/>
            <pc:sldLayoutMk cId="1787184166" sldId="2147483716"/>
          </pc:sldLayoutMkLst>
        </pc:sldLayoutChg>
        <pc:sldLayoutChg chg="del">
          <pc:chgData name="Thayer, Andrew J" userId="ae04d6da-4694-4a7f-945d-93a5ba247a30" providerId="ADAL" clId="{3F4380A1-DB81-4869-8293-42F47A576F51}" dt="2021-01-08T19:57:42.014" v="214" actId="2696"/>
          <pc:sldLayoutMkLst>
            <pc:docMk/>
            <pc:sldMasterMk cId="2256480700" sldId="2147483705"/>
            <pc:sldLayoutMk cId="374289154" sldId="2147483717"/>
          </pc:sldLayoutMkLst>
        </pc:sldLayoutChg>
      </pc:sldMasterChg>
    </pc:docChg>
  </pc:docChgLst>
  <pc:docChgLst>
    <pc:chgData name="Thayer, Andrew J" userId="S::jordan.thayer@unmc.edu::ae04d6da-4694-4a7f-945d-93a5ba247a30" providerId="AD" clId="Web-{4EE3F1D3-EE46-4AEB-78E2-123733F10A8D}"/>
    <pc:docChg chg="modSld">
      <pc:chgData name="Thayer, Andrew J" userId="S::jordan.thayer@unmc.edu::ae04d6da-4694-4a7f-945d-93a5ba247a30" providerId="AD" clId="Web-{4EE3F1D3-EE46-4AEB-78E2-123733F10A8D}" dt="2020-12-20T23:34:12.026" v="7653"/>
      <pc:docMkLst>
        <pc:docMk/>
      </pc:docMkLst>
      <pc:sldChg chg="modNotes">
        <pc:chgData name="Thayer, Andrew J" userId="S::jordan.thayer@unmc.edu::ae04d6da-4694-4a7f-945d-93a5ba247a30" providerId="AD" clId="Web-{4EE3F1D3-EE46-4AEB-78E2-123733F10A8D}" dt="2020-12-20T23:30:45.089" v="7075"/>
        <pc:sldMkLst>
          <pc:docMk/>
          <pc:sldMk cId="1008005716" sldId="385"/>
        </pc:sldMkLst>
      </pc:sldChg>
      <pc:sldChg chg="modNotes">
        <pc:chgData name="Thayer, Andrew J" userId="S::jordan.thayer@unmc.edu::ae04d6da-4694-4a7f-945d-93a5ba247a30" providerId="AD" clId="Web-{4EE3F1D3-EE46-4AEB-78E2-123733F10A8D}" dt="2020-12-20T23:31:21.683" v="7102"/>
        <pc:sldMkLst>
          <pc:docMk/>
          <pc:sldMk cId="3758129211" sldId="423"/>
        </pc:sldMkLst>
      </pc:sldChg>
      <pc:sldChg chg="modNotes">
        <pc:chgData name="Thayer, Andrew J" userId="S::jordan.thayer@unmc.edu::ae04d6da-4694-4a7f-945d-93a5ba247a30" providerId="AD" clId="Web-{4EE3F1D3-EE46-4AEB-78E2-123733F10A8D}" dt="2020-12-20T22:43:16.297" v="47"/>
        <pc:sldMkLst>
          <pc:docMk/>
          <pc:sldMk cId="176253541" sldId="463"/>
        </pc:sldMkLst>
      </pc:sldChg>
      <pc:sldChg chg="modNotes">
        <pc:chgData name="Thayer, Andrew J" userId="S::jordan.thayer@unmc.edu::ae04d6da-4694-4a7f-945d-93a5ba247a30" providerId="AD" clId="Web-{4EE3F1D3-EE46-4AEB-78E2-123733F10A8D}" dt="2020-12-20T23:34:12.026" v="7653"/>
        <pc:sldMkLst>
          <pc:docMk/>
          <pc:sldMk cId="1473200788" sldId="490"/>
        </pc:sldMkLst>
      </pc:sldChg>
      <pc:sldChg chg="modNotes">
        <pc:chgData name="Thayer, Andrew J" userId="S::jordan.thayer@unmc.edu::ae04d6da-4694-4a7f-945d-93a5ba247a30" providerId="AD" clId="Web-{4EE3F1D3-EE46-4AEB-78E2-123733F10A8D}" dt="2020-12-20T22:56:13.338" v="1881"/>
        <pc:sldMkLst>
          <pc:docMk/>
          <pc:sldMk cId="1369365301" sldId="534"/>
        </pc:sldMkLst>
      </pc:sldChg>
      <pc:sldChg chg="modNotes">
        <pc:chgData name="Thayer, Andrew J" userId="S::jordan.thayer@unmc.edu::ae04d6da-4694-4a7f-945d-93a5ba247a30" providerId="AD" clId="Web-{4EE3F1D3-EE46-4AEB-78E2-123733F10A8D}" dt="2020-12-20T22:57:13.275" v="1932"/>
        <pc:sldMkLst>
          <pc:docMk/>
          <pc:sldMk cId="3554835937" sldId="537"/>
        </pc:sldMkLst>
      </pc:sldChg>
    </pc:docChg>
  </pc:docChgLst>
  <pc:docChgLst>
    <pc:chgData name="Thayer, Andrew J" userId="ae04d6da-4694-4a7f-945d-93a5ba247a30" providerId="ADAL" clId="{8D6F48CA-2C26-41D2-8D4C-82C152D36687}"/>
    <pc:docChg chg="undo custSel addSld delSld modSld sldOrd">
      <pc:chgData name="Thayer, Andrew J" userId="ae04d6da-4694-4a7f-945d-93a5ba247a30" providerId="ADAL" clId="{8D6F48CA-2C26-41D2-8D4C-82C152D36687}" dt="2020-12-30T23:42:47.731" v="6984" actId="20577"/>
      <pc:docMkLst>
        <pc:docMk/>
      </pc:docMkLst>
      <pc:sldChg chg="modSp modNotesTx">
        <pc:chgData name="Thayer, Andrew J" userId="ae04d6da-4694-4a7f-945d-93a5ba247a30" providerId="ADAL" clId="{8D6F48CA-2C26-41D2-8D4C-82C152D36687}" dt="2020-12-30T23:23:45.510" v="2259" actId="1076"/>
        <pc:sldMkLst>
          <pc:docMk/>
          <pc:sldMk cId="3365620666" sldId="337"/>
        </pc:sldMkLst>
        <pc:spChg chg="mod">
          <ac:chgData name="Thayer, Andrew J" userId="ae04d6da-4694-4a7f-945d-93a5ba247a30" providerId="ADAL" clId="{8D6F48CA-2C26-41D2-8D4C-82C152D36687}" dt="2020-12-30T23:23:45.510" v="2259" actId="1076"/>
          <ac:spMkLst>
            <pc:docMk/>
            <pc:sldMk cId="3365620666" sldId="337"/>
            <ac:spMk id="19" creationId="{86FAE83D-62E1-4292-9EDF-51828AA12128}"/>
          </ac:spMkLst>
        </pc:spChg>
        <pc:spChg chg="mod">
          <ac:chgData name="Thayer, Andrew J" userId="ae04d6da-4694-4a7f-945d-93a5ba247a30" providerId="ADAL" clId="{8D6F48CA-2C26-41D2-8D4C-82C152D36687}" dt="2020-12-30T23:15:38.253" v="2014" actId="20577"/>
          <ac:spMkLst>
            <pc:docMk/>
            <pc:sldMk cId="3365620666" sldId="337"/>
            <ac:spMk id="26" creationId="{E2BD8054-3306-2F40-A601-62753D1E642C}"/>
          </ac:spMkLst>
        </pc:spChg>
        <pc:picChg chg="mod">
          <ac:chgData name="Thayer, Andrew J" userId="ae04d6da-4694-4a7f-945d-93a5ba247a30" providerId="ADAL" clId="{8D6F48CA-2C26-41D2-8D4C-82C152D36687}" dt="2020-12-30T23:15:26.347" v="1995" actId="14826"/>
          <ac:picMkLst>
            <pc:docMk/>
            <pc:sldMk cId="3365620666" sldId="337"/>
            <ac:picMk id="34" creationId="{12B4BC60-61F7-8940-AB58-C301DC9C51E4}"/>
          </ac:picMkLst>
        </pc:picChg>
      </pc:sldChg>
      <pc:sldChg chg="modNotesTx">
        <pc:chgData name="Thayer, Andrew J" userId="ae04d6da-4694-4a7f-945d-93a5ba247a30" providerId="ADAL" clId="{8D6F48CA-2C26-41D2-8D4C-82C152D36687}" dt="2020-12-30T22:53:59.717" v="1991" actId="20577"/>
        <pc:sldMkLst>
          <pc:docMk/>
          <pc:sldMk cId="1008005716" sldId="385"/>
        </pc:sldMkLst>
      </pc:sldChg>
      <pc:sldChg chg="modNotesTx">
        <pc:chgData name="Thayer, Andrew J" userId="ae04d6da-4694-4a7f-945d-93a5ba247a30" providerId="ADAL" clId="{8D6F48CA-2C26-41D2-8D4C-82C152D36687}" dt="2020-12-30T22:54:57.890" v="1994" actId="20577"/>
        <pc:sldMkLst>
          <pc:docMk/>
          <pc:sldMk cId="3758129211" sldId="423"/>
        </pc:sldMkLst>
      </pc:sldChg>
      <pc:sldChg chg="modSp">
        <pc:chgData name="Thayer, Andrew J" userId="ae04d6da-4694-4a7f-945d-93a5ba247a30" providerId="ADAL" clId="{8D6F48CA-2C26-41D2-8D4C-82C152D36687}" dt="2020-12-30T23:16:21.962" v="2118" actId="6549"/>
        <pc:sldMkLst>
          <pc:docMk/>
          <pc:sldMk cId="3308486207" sldId="431"/>
        </pc:sldMkLst>
        <pc:spChg chg="mod">
          <ac:chgData name="Thayer, Andrew J" userId="ae04d6da-4694-4a7f-945d-93a5ba247a30" providerId="ADAL" clId="{8D6F48CA-2C26-41D2-8D4C-82C152D36687}" dt="2020-12-30T23:16:20.543" v="2117" actId="6549"/>
          <ac:spMkLst>
            <pc:docMk/>
            <pc:sldMk cId="3308486207" sldId="431"/>
            <ac:spMk id="7" creationId="{20333239-3639-C743-BA3F-E006C3942093}"/>
          </ac:spMkLst>
        </pc:spChg>
        <pc:spChg chg="mod">
          <ac:chgData name="Thayer, Andrew J" userId="ae04d6da-4694-4a7f-945d-93a5ba247a30" providerId="ADAL" clId="{8D6F48CA-2C26-41D2-8D4C-82C152D36687}" dt="2020-12-30T23:16:21.962" v="2118" actId="6549"/>
          <ac:spMkLst>
            <pc:docMk/>
            <pc:sldMk cId="3308486207" sldId="431"/>
            <ac:spMk id="8" creationId="{824950E7-C1E6-9D43-ADC3-0D171F722AF5}"/>
          </ac:spMkLst>
        </pc:spChg>
      </pc:sldChg>
      <pc:sldChg chg="add">
        <pc:chgData name="Thayer, Andrew J" userId="ae04d6da-4694-4a7f-945d-93a5ba247a30" providerId="ADAL" clId="{8D6F48CA-2C26-41D2-8D4C-82C152D36687}" dt="2020-12-30T23:16:14.830" v="2116"/>
        <pc:sldMkLst>
          <pc:docMk/>
          <pc:sldMk cId="2557658532" sldId="553"/>
        </pc:sldMkLst>
      </pc:sldChg>
      <pc:sldChg chg="modSp add ord modNotesTx">
        <pc:chgData name="Thayer, Andrew J" userId="ae04d6da-4694-4a7f-945d-93a5ba247a30" providerId="ADAL" clId="{8D6F48CA-2C26-41D2-8D4C-82C152D36687}" dt="2020-12-30T23:17:27.880" v="2155"/>
        <pc:sldMkLst>
          <pc:docMk/>
          <pc:sldMk cId="1096731726" sldId="554"/>
        </pc:sldMkLst>
        <pc:spChg chg="mod">
          <ac:chgData name="Thayer, Andrew J" userId="ae04d6da-4694-4a7f-945d-93a5ba247a30" providerId="ADAL" clId="{8D6F48CA-2C26-41D2-8D4C-82C152D36687}" dt="2020-12-30T23:17:00.931" v="2148" actId="20577"/>
          <ac:spMkLst>
            <pc:docMk/>
            <pc:sldMk cId="1096731726" sldId="554"/>
            <ac:spMk id="14" creationId="{66326A8E-6EFD-6C4D-910D-94EEEBE265F5}"/>
          </ac:spMkLst>
        </pc:spChg>
      </pc:sldChg>
      <pc:sldChg chg="addSp delSp add ord modNotesTx">
        <pc:chgData name="Thayer, Andrew J" userId="ae04d6da-4694-4a7f-945d-93a5ba247a30" providerId="ADAL" clId="{8D6F48CA-2C26-41D2-8D4C-82C152D36687}" dt="2020-12-30T23:17:27.880" v="2155"/>
        <pc:sldMkLst>
          <pc:docMk/>
          <pc:sldMk cId="3086539982" sldId="555"/>
        </pc:sldMkLst>
        <pc:spChg chg="add del">
          <ac:chgData name="Thayer, Andrew J" userId="ae04d6da-4694-4a7f-945d-93a5ba247a30" providerId="ADAL" clId="{8D6F48CA-2C26-41D2-8D4C-82C152D36687}" dt="2020-12-30T23:17:07.567" v="2150"/>
          <ac:spMkLst>
            <pc:docMk/>
            <pc:sldMk cId="3086539982" sldId="555"/>
            <ac:spMk id="12" creationId="{449EA206-B8FD-41F0-921D-5F333B974413}"/>
          </ac:spMkLst>
        </pc:spChg>
        <pc:spChg chg="del">
          <ac:chgData name="Thayer, Andrew J" userId="ae04d6da-4694-4a7f-945d-93a5ba247a30" providerId="ADAL" clId="{8D6F48CA-2C26-41D2-8D4C-82C152D36687}" dt="2020-12-30T23:17:16.647" v="2151" actId="478"/>
          <ac:spMkLst>
            <pc:docMk/>
            <pc:sldMk cId="3086539982" sldId="555"/>
            <ac:spMk id="14" creationId="{66326A8E-6EFD-6C4D-910D-94EEEBE265F5}"/>
          </ac:spMkLst>
        </pc:spChg>
        <pc:spChg chg="add">
          <ac:chgData name="Thayer, Andrew J" userId="ae04d6da-4694-4a7f-945d-93a5ba247a30" providerId="ADAL" clId="{8D6F48CA-2C26-41D2-8D4C-82C152D36687}" dt="2020-12-30T23:17:17.097" v="2152"/>
          <ac:spMkLst>
            <pc:docMk/>
            <pc:sldMk cId="3086539982" sldId="555"/>
            <ac:spMk id="15" creationId="{14BAFDB4-3590-4277-BE63-2AB193FC1734}"/>
          </ac:spMkLst>
        </pc:spChg>
      </pc:sldChg>
      <pc:sldChg chg="modSp add">
        <pc:chgData name="Thayer, Andrew J" userId="ae04d6da-4694-4a7f-945d-93a5ba247a30" providerId="ADAL" clId="{8D6F48CA-2C26-41D2-8D4C-82C152D36687}" dt="2020-12-30T23:17:56.419" v="2170" actId="20577"/>
        <pc:sldMkLst>
          <pc:docMk/>
          <pc:sldMk cId="2235953643" sldId="556"/>
        </pc:sldMkLst>
        <pc:spChg chg="mod">
          <ac:chgData name="Thayer, Andrew J" userId="ae04d6da-4694-4a7f-945d-93a5ba247a30" providerId="ADAL" clId="{8D6F48CA-2C26-41D2-8D4C-82C152D36687}" dt="2020-12-30T23:17:56.419" v="2170" actId="20577"/>
          <ac:spMkLst>
            <pc:docMk/>
            <pc:sldMk cId="2235953643" sldId="556"/>
            <ac:spMk id="14" creationId="{66326A8E-6EFD-6C4D-910D-94EEEBE265F5}"/>
          </ac:spMkLst>
        </pc:spChg>
      </pc:sldChg>
      <pc:sldChg chg="addSp delSp add">
        <pc:chgData name="Thayer, Andrew J" userId="ae04d6da-4694-4a7f-945d-93a5ba247a30" providerId="ADAL" clId="{8D6F48CA-2C26-41D2-8D4C-82C152D36687}" dt="2020-12-30T23:18:11.794" v="2172"/>
        <pc:sldMkLst>
          <pc:docMk/>
          <pc:sldMk cId="549320327" sldId="557"/>
        </pc:sldMkLst>
        <pc:spChg chg="add">
          <ac:chgData name="Thayer, Andrew J" userId="ae04d6da-4694-4a7f-945d-93a5ba247a30" providerId="ADAL" clId="{8D6F48CA-2C26-41D2-8D4C-82C152D36687}" dt="2020-12-30T23:18:11.794" v="2172"/>
          <ac:spMkLst>
            <pc:docMk/>
            <pc:sldMk cId="549320327" sldId="557"/>
            <ac:spMk id="12" creationId="{F44F55E6-C301-403A-95A0-D4BEC93B78C1}"/>
          </ac:spMkLst>
        </pc:spChg>
        <pc:spChg chg="del">
          <ac:chgData name="Thayer, Andrew J" userId="ae04d6da-4694-4a7f-945d-93a5ba247a30" providerId="ADAL" clId="{8D6F48CA-2C26-41D2-8D4C-82C152D36687}" dt="2020-12-30T23:18:11.156" v="2171" actId="478"/>
          <ac:spMkLst>
            <pc:docMk/>
            <pc:sldMk cId="549320327" sldId="557"/>
            <ac:spMk id="15" creationId="{14BAFDB4-3590-4277-BE63-2AB193FC1734}"/>
          </ac:spMkLst>
        </pc:spChg>
      </pc:sldChg>
      <pc:sldChg chg="modSp add modNotesTx">
        <pc:chgData name="Thayer, Andrew J" userId="ae04d6da-4694-4a7f-945d-93a5ba247a30" providerId="ADAL" clId="{8D6F48CA-2C26-41D2-8D4C-82C152D36687}" dt="2020-12-30T23:18:49.345" v="2209" actId="6549"/>
        <pc:sldMkLst>
          <pc:docMk/>
          <pc:sldMk cId="724730659" sldId="558"/>
        </pc:sldMkLst>
        <pc:spChg chg="mod">
          <ac:chgData name="Thayer, Andrew J" userId="ae04d6da-4694-4a7f-945d-93a5ba247a30" providerId="ADAL" clId="{8D6F48CA-2C26-41D2-8D4C-82C152D36687}" dt="2020-12-30T23:18:33.587" v="2191" actId="20577"/>
          <ac:spMkLst>
            <pc:docMk/>
            <pc:sldMk cId="724730659" sldId="558"/>
            <ac:spMk id="14" creationId="{66326A8E-6EFD-6C4D-910D-94EEEBE265F5}"/>
          </ac:spMkLst>
        </pc:spChg>
      </pc:sldChg>
      <pc:sldChg chg="modSp add modNotesTx">
        <pc:chgData name="Thayer, Andrew J" userId="ae04d6da-4694-4a7f-945d-93a5ba247a30" providerId="ADAL" clId="{8D6F48CA-2C26-41D2-8D4C-82C152D36687}" dt="2020-12-30T23:18:51.536" v="2210" actId="6549"/>
        <pc:sldMkLst>
          <pc:docMk/>
          <pc:sldMk cId="4148078041" sldId="559"/>
        </pc:sldMkLst>
        <pc:spChg chg="mod">
          <ac:chgData name="Thayer, Andrew J" userId="ae04d6da-4694-4a7f-945d-93a5ba247a30" providerId="ADAL" clId="{8D6F48CA-2C26-41D2-8D4C-82C152D36687}" dt="2020-12-30T23:18:45.955" v="2208" actId="20577"/>
          <ac:spMkLst>
            <pc:docMk/>
            <pc:sldMk cId="4148078041" sldId="559"/>
            <ac:spMk id="14" creationId="{66326A8E-6EFD-6C4D-910D-94EEEBE265F5}"/>
          </ac:spMkLst>
        </pc:spChg>
      </pc:sldChg>
      <pc:sldChg chg="modSp add modNotesTx">
        <pc:chgData name="Thayer, Andrew J" userId="ae04d6da-4694-4a7f-945d-93a5ba247a30" providerId="ADAL" clId="{8D6F48CA-2C26-41D2-8D4C-82C152D36687}" dt="2020-12-30T23:34:05.963" v="4817" actId="20577"/>
        <pc:sldMkLst>
          <pc:docMk/>
          <pc:sldMk cId="417758991" sldId="560"/>
        </pc:sldMkLst>
        <pc:spChg chg="mod">
          <ac:chgData name="Thayer, Andrew J" userId="ae04d6da-4694-4a7f-945d-93a5ba247a30" providerId="ADAL" clId="{8D6F48CA-2C26-41D2-8D4C-82C152D36687}" dt="2020-12-30T23:27:33.332" v="2945" actId="20577"/>
          <ac:spMkLst>
            <pc:docMk/>
            <pc:sldMk cId="417758991" sldId="560"/>
            <ac:spMk id="14" creationId="{66326A8E-6EFD-6C4D-910D-94EEEBE265F5}"/>
          </ac:spMkLst>
        </pc:spChg>
      </pc:sldChg>
      <pc:sldChg chg="addSp delSp add">
        <pc:chgData name="Thayer, Andrew J" userId="ae04d6da-4694-4a7f-945d-93a5ba247a30" providerId="ADAL" clId="{8D6F48CA-2C26-41D2-8D4C-82C152D36687}" dt="2020-12-30T23:28:08.006" v="2949"/>
        <pc:sldMkLst>
          <pc:docMk/>
          <pc:sldMk cId="3794641526" sldId="561"/>
        </pc:sldMkLst>
        <pc:spChg chg="add del">
          <ac:chgData name="Thayer, Andrew J" userId="ae04d6da-4694-4a7f-945d-93a5ba247a30" providerId="ADAL" clId="{8D6F48CA-2C26-41D2-8D4C-82C152D36687}" dt="2020-12-30T23:23:18.933" v="2230"/>
          <ac:spMkLst>
            <pc:docMk/>
            <pc:sldMk cId="3794641526" sldId="561"/>
            <ac:spMk id="12" creationId="{3EC92B2A-C565-4FCF-941C-619DDEBCA017}"/>
          </ac:spMkLst>
        </pc:spChg>
        <pc:spChg chg="del">
          <ac:chgData name="Thayer, Andrew J" userId="ae04d6da-4694-4a7f-945d-93a5ba247a30" providerId="ADAL" clId="{8D6F48CA-2C26-41D2-8D4C-82C152D36687}" dt="2020-12-30T23:23:19.284" v="2231" actId="478"/>
          <ac:spMkLst>
            <pc:docMk/>
            <pc:sldMk cId="3794641526" sldId="561"/>
            <ac:spMk id="14" creationId="{66326A8E-6EFD-6C4D-910D-94EEEBE265F5}"/>
          </ac:spMkLst>
        </pc:spChg>
        <pc:spChg chg="add del">
          <ac:chgData name="Thayer, Andrew J" userId="ae04d6da-4694-4a7f-945d-93a5ba247a30" providerId="ADAL" clId="{8D6F48CA-2C26-41D2-8D4C-82C152D36687}" dt="2020-12-30T23:28:07.723" v="2948" actId="478"/>
          <ac:spMkLst>
            <pc:docMk/>
            <pc:sldMk cId="3794641526" sldId="561"/>
            <ac:spMk id="15" creationId="{6E8137A4-5AC0-40BF-B90F-4B39E700B45C}"/>
          </ac:spMkLst>
        </pc:spChg>
        <pc:spChg chg="add">
          <ac:chgData name="Thayer, Andrew J" userId="ae04d6da-4694-4a7f-945d-93a5ba247a30" providerId="ADAL" clId="{8D6F48CA-2C26-41D2-8D4C-82C152D36687}" dt="2020-12-30T23:28:08.006" v="2949"/>
          <ac:spMkLst>
            <pc:docMk/>
            <pc:sldMk cId="3794641526" sldId="561"/>
            <ac:spMk id="16" creationId="{48782F30-B3CE-4667-A2FC-86EFD94B8FEF}"/>
          </ac:spMkLst>
        </pc:spChg>
      </pc:sldChg>
      <pc:sldChg chg="modSp add modNotesTx">
        <pc:chgData name="Thayer, Andrew J" userId="ae04d6da-4694-4a7f-945d-93a5ba247a30" providerId="ADAL" clId="{8D6F48CA-2C26-41D2-8D4C-82C152D36687}" dt="2020-12-30T23:42:47.731" v="6984" actId="20577"/>
        <pc:sldMkLst>
          <pc:docMk/>
          <pc:sldMk cId="2041462018" sldId="562"/>
        </pc:sldMkLst>
        <pc:spChg chg="mod">
          <ac:chgData name="Thayer, Andrew J" userId="ae04d6da-4694-4a7f-945d-93a5ba247a30" providerId="ADAL" clId="{8D6F48CA-2C26-41D2-8D4C-82C152D36687}" dt="2020-12-30T23:36:26.588" v="5046" actId="20577"/>
          <ac:spMkLst>
            <pc:docMk/>
            <pc:sldMk cId="2041462018" sldId="562"/>
            <ac:spMk id="14" creationId="{66326A8E-6EFD-6C4D-910D-94EEEBE265F5}"/>
          </ac:spMkLst>
        </pc:spChg>
      </pc:sldChg>
      <pc:sldChg chg="addSp delSp add">
        <pc:chgData name="Thayer, Andrew J" userId="ae04d6da-4694-4a7f-945d-93a5ba247a30" providerId="ADAL" clId="{8D6F48CA-2C26-41D2-8D4C-82C152D36687}" dt="2020-12-30T23:36:41.459" v="5048"/>
        <pc:sldMkLst>
          <pc:docMk/>
          <pc:sldMk cId="171130994" sldId="563"/>
        </pc:sldMkLst>
        <pc:spChg chg="add">
          <ac:chgData name="Thayer, Andrew J" userId="ae04d6da-4694-4a7f-945d-93a5ba247a30" providerId="ADAL" clId="{8D6F48CA-2C26-41D2-8D4C-82C152D36687}" dt="2020-12-30T23:36:41.459" v="5048"/>
          <ac:spMkLst>
            <pc:docMk/>
            <pc:sldMk cId="171130994" sldId="563"/>
            <ac:spMk id="12" creationId="{20F709D9-73E4-4DCA-9741-512AB32E52FF}"/>
          </ac:spMkLst>
        </pc:spChg>
        <pc:spChg chg="del">
          <ac:chgData name="Thayer, Andrew J" userId="ae04d6da-4694-4a7f-945d-93a5ba247a30" providerId="ADAL" clId="{8D6F48CA-2C26-41D2-8D4C-82C152D36687}" dt="2020-12-30T23:36:41.292" v="5047" actId="478"/>
          <ac:spMkLst>
            <pc:docMk/>
            <pc:sldMk cId="171130994" sldId="563"/>
            <ac:spMk id="15" creationId="{6E8137A4-5AC0-40BF-B90F-4B39E700B45C}"/>
          </ac:spMkLst>
        </pc:spChg>
      </pc:sldChg>
      <pc:sldChg chg="add del">
        <pc:chgData name="Thayer, Andrew J" userId="ae04d6da-4694-4a7f-945d-93a5ba247a30" providerId="ADAL" clId="{8D6F48CA-2C26-41D2-8D4C-82C152D36687}" dt="2020-12-30T23:27:57.632" v="2947"/>
        <pc:sldMkLst>
          <pc:docMk/>
          <pc:sldMk cId="767855502" sldId="564"/>
        </pc:sldMkLst>
      </pc:sldChg>
      <pc:sldChg chg="add del">
        <pc:chgData name="Thayer, Andrew J" userId="ae04d6da-4694-4a7f-945d-93a5ba247a30" providerId="ADAL" clId="{8D6F48CA-2C26-41D2-8D4C-82C152D36687}" dt="2020-12-30T23:27:57.632" v="2947"/>
        <pc:sldMkLst>
          <pc:docMk/>
          <pc:sldMk cId="758579278" sldId="565"/>
        </pc:sldMkLst>
      </pc:sldChg>
    </pc:docChg>
  </pc:docChgLst>
  <pc:docChgLst>
    <pc:chgData name="Hannah West" userId="lcwR95gQmEbpKn3rk9zYnmHrvl0b/A6WoWl2erTep/U=" providerId="None" clId="Web-{2041DEB3-B18D-49EE-B064-724DC9732420}"/>
    <pc:docChg chg="modSld">
      <pc:chgData name="Hannah West" userId="lcwR95gQmEbpKn3rk9zYnmHrvl0b/A6WoWl2erTep/U=" providerId="None" clId="Web-{2041DEB3-B18D-49EE-B064-724DC9732420}" dt="2022-01-10T16:47:37.221" v="129"/>
      <pc:docMkLst>
        <pc:docMk/>
      </pc:docMkLst>
      <pc:sldChg chg="modNotes">
        <pc:chgData name="Hannah West" userId="lcwR95gQmEbpKn3rk9zYnmHrvl0b/A6WoWl2erTep/U=" providerId="None" clId="Web-{2041DEB3-B18D-49EE-B064-724DC9732420}" dt="2022-01-10T16:45:44.780" v="3"/>
        <pc:sldMkLst>
          <pc:docMk/>
          <pc:sldMk cId="2587031680" sldId="496"/>
        </pc:sldMkLst>
      </pc:sldChg>
      <pc:sldChg chg="modNotes">
        <pc:chgData name="Hannah West" userId="lcwR95gQmEbpKn3rk9zYnmHrvl0b/A6WoWl2erTep/U=" providerId="None" clId="Web-{2041DEB3-B18D-49EE-B064-724DC9732420}" dt="2022-01-10T16:43:44.308" v="1"/>
        <pc:sldMkLst>
          <pc:docMk/>
          <pc:sldMk cId="2270387287" sldId="548"/>
        </pc:sldMkLst>
      </pc:sldChg>
      <pc:sldChg chg="modNotes">
        <pc:chgData name="Hannah West" userId="lcwR95gQmEbpKn3rk9zYnmHrvl0b/A6WoWl2erTep/U=" providerId="None" clId="Web-{2041DEB3-B18D-49EE-B064-724DC9732420}" dt="2022-01-10T16:46:52.220" v="46"/>
        <pc:sldMkLst>
          <pc:docMk/>
          <pc:sldMk cId="3779956504" sldId="561"/>
        </pc:sldMkLst>
      </pc:sldChg>
      <pc:sldChg chg="modNotes">
        <pc:chgData name="Hannah West" userId="lcwR95gQmEbpKn3rk9zYnmHrvl0b/A6WoWl2erTep/U=" providerId="None" clId="Web-{2041DEB3-B18D-49EE-B064-724DC9732420}" dt="2022-01-10T16:46:33.547" v="7"/>
        <pc:sldMkLst>
          <pc:docMk/>
          <pc:sldMk cId="845231625" sldId="562"/>
        </pc:sldMkLst>
      </pc:sldChg>
      <pc:sldChg chg="modNotes">
        <pc:chgData name="Hannah West" userId="lcwR95gQmEbpKn3rk9zYnmHrvl0b/A6WoWl2erTep/U=" providerId="None" clId="Web-{2041DEB3-B18D-49EE-B064-724DC9732420}" dt="2022-01-10T16:47:37.221" v="129"/>
        <pc:sldMkLst>
          <pc:docMk/>
          <pc:sldMk cId="1041098319" sldId="574"/>
        </pc:sldMkLst>
      </pc:sldChg>
    </pc:docChg>
  </pc:docChgLst>
  <pc:docChgLst>
    <pc:chgData name="Christian Klepper" userId="7eC7QMJic6WujB25aUEySDs5ZUeCB/jsYSEZad2FkXM=" providerId="None" clId="Web-{CFB46E58-29D2-4AD0-B765-3AA1C8344E87}"/>
    <pc:docChg chg="modSld">
      <pc:chgData name="Christian Klepper" userId="7eC7QMJic6WujB25aUEySDs5ZUeCB/jsYSEZad2FkXM=" providerId="None" clId="Web-{CFB46E58-29D2-4AD0-B765-3AA1C8344E87}" dt="2021-06-10T18:48:22.741" v="29"/>
      <pc:docMkLst>
        <pc:docMk/>
      </pc:docMkLst>
      <pc:sldChg chg="modSp">
        <pc:chgData name="Christian Klepper" userId="7eC7QMJic6WujB25aUEySDs5ZUeCB/jsYSEZad2FkXM=" providerId="None" clId="Web-{CFB46E58-29D2-4AD0-B765-3AA1C8344E87}" dt="2021-06-10T18:47:48.865" v="1" actId="1076"/>
        <pc:sldMkLst>
          <pc:docMk/>
          <pc:sldMk cId="167845016" sldId="486"/>
        </pc:sldMkLst>
        <pc:spChg chg="mod">
          <ac:chgData name="Christian Klepper" userId="7eC7QMJic6WujB25aUEySDs5ZUeCB/jsYSEZad2FkXM=" providerId="None" clId="Web-{CFB46E58-29D2-4AD0-B765-3AA1C8344E87}" dt="2021-06-10T18:47:48.865" v="1" actId="1076"/>
          <ac:spMkLst>
            <pc:docMk/>
            <pc:sldMk cId="167845016" sldId="486"/>
            <ac:spMk id="2" creationId="{CCA5CF13-3B21-454B-A06B-A2266C5A54EE}"/>
          </ac:spMkLst>
        </pc:spChg>
      </pc:sldChg>
      <pc:sldChg chg="addSp delSp modSp mod modClrScheme chgLayout">
        <pc:chgData name="Christian Klepper" userId="7eC7QMJic6WujB25aUEySDs5ZUeCB/jsYSEZad2FkXM=" providerId="None" clId="Web-{CFB46E58-29D2-4AD0-B765-3AA1C8344E87}" dt="2021-06-10T18:48:07.225" v="15"/>
        <pc:sldMkLst>
          <pc:docMk/>
          <pc:sldMk cId="1571145072" sldId="487"/>
        </pc:sldMkLst>
        <pc:spChg chg="add mod ord">
          <ac:chgData name="Christian Klepper" userId="7eC7QMJic6WujB25aUEySDs5ZUeCB/jsYSEZad2FkXM=" providerId="None" clId="Web-{CFB46E58-29D2-4AD0-B765-3AA1C8344E87}" dt="2021-06-10T18:48:05.741" v="14" actId="20577"/>
          <ac:spMkLst>
            <pc:docMk/>
            <pc:sldMk cId="1571145072" sldId="487"/>
            <ac:spMk id="2" creationId="{B41A688B-29D7-4CE3-BF63-A2959EC9D402}"/>
          </ac:spMkLst>
        </pc:spChg>
        <pc:spChg chg="del">
          <ac:chgData name="Christian Klepper" userId="7eC7QMJic6WujB25aUEySDs5ZUeCB/jsYSEZad2FkXM=" providerId="None" clId="Web-{CFB46E58-29D2-4AD0-B765-3AA1C8344E87}" dt="2021-06-10T18:48:07.225" v="15"/>
          <ac:spMkLst>
            <pc:docMk/>
            <pc:sldMk cId="1571145072" sldId="487"/>
            <ac:spMk id="10" creationId="{86C647E0-C0EB-F544-839D-E9A0BF095752}"/>
          </ac:spMkLst>
        </pc:spChg>
      </pc:sldChg>
      <pc:sldChg chg="addSp delSp modSp mod modClrScheme chgLayout">
        <pc:chgData name="Christian Klepper" userId="7eC7QMJic6WujB25aUEySDs5ZUeCB/jsYSEZad2FkXM=" providerId="None" clId="Web-{CFB46E58-29D2-4AD0-B765-3AA1C8344E87}" dt="2021-06-10T18:48:22.741" v="29"/>
        <pc:sldMkLst>
          <pc:docMk/>
          <pc:sldMk cId="2587031680" sldId="496"/>
        </pc:sldMkLst>
        <pc:spChg chg="add mod ord">
          <ac:chgData name="Christian Klepper" userId="7eC7QMJic6WujB25aUEySDs5ZUeCB/jsYSEZad2FkXM=" providerId="None" clId="Web-{CFB46E58-29D2-4AD0-B765-3AA1C8344E87}" dt="2021-06-10T18:48:22.194" v="28" actId="20577"/>
          <ac:spMkLst>
            <pc:docMk/>
            <pc:sldMk cId="2587031680" sldId="496"/>
            <ac:spMk id="2" creationId="{1EF02D7F-F021-4798-86A9-2E11A561FF99}"/>
          </ac:spMkLst>
        </pc:spChg>
        <pc:spChg chg="del">
          <ac:chgData name="Christian Klepper" userId="7eC7QMJic6WujB25aUEySDs5ZUeCB/jsYSEZad2FkXM=" providerId="None" clId="Web-{CFB46E58-29D2-4AD0-B765-3AA1C8344E87}" dt="2021-06-10T18:48:22.741" v="29"/>
          <ac:spMkLst>
            <pc:docMk/>
            <pc:sldMk cId="2587031680" sldId="496"/>
            <ac:spMk id="10" creationId="{86C647E0-C0EB-F544-839D-E9A0BF095752}"/>
          </ac:spMkLst>
        </pc:spChg>
      </pc:sldChg>
    </pc:docChg>
  </pc:docChgLst>
  <pc:docChgLst>
    <pc:chgData name="Thayer, Andrew J" userId="ae04d6da-4694-4a7f-945d-93a5ba247a30" providerId="ADAL" clId="{4BAD6D3F-6AA7-410B-A589-417E224863B2}"/>
    <pc:docChg chg="undo custSel addSld delSld modSld sldOrd">
      <pc:chgData name="Thayer, Andrew J" userId="ae04d6da-4694-4a7f-945d-93a5ba247a30" providerId="ADAL" clId="{4BAD6D3F-6AA7-410B-A589-417E224863B2}" dt="2021-01-08T22:42:36.071" v="2544" actId="478"/>
      <pc:docMkLst>
        <pc:docMk/>
      </pc:docMkLst>
      <pc:sldChg chg="del">
        <pc:chgData name="Thayer, Andrew J" userId="ae04d6da-4694-4a7f-945d-93a5ba247a30" providerId="ADAL" clId="{4BAD6D3F-6AA7-410B-A589-417E224863B2}" dt="2021-01-08T22:06:00.975" v="9" actId="2696"/>
        <pc:sldMkLst>
          <pc:docMk/>
          <pc:sldMk cId="2521730239" sldId="317"/>
        </pc:sldMkLst>
      </pc:sldChg>
      <pc:sldChg chg="del">
        <pc:chgData name="Thayer, Andrew J" userId="ae04d6da-4694-4a7f-945d-93a5ba247a30" providerId="ADAL" clId="{4BAD6D3F-6AA7-410B-A589-417E224863B2}" dt="2021-01-08T22:10:02.770" v="30" actId="2696"/>
        <pc:sldMkLst>
          <pc:docMk/>
          <pc:sldMk cId="519293596" sldId="318"/>
        </pc:sldMkLst>
      </pc:sldChg>
      <pc:sldChg chg="add del">
        <pc:chgData name="Thayer, Andrew J" userId="ae04d6da-4694-4a7f-945d-93a5ba247a30" providerId="ADAL" clId="{4BAD6D3F-6AA7-410B-A589-417E224863B2}" dt="2021-01-08T22:14:06.970" v="73" actId="2696"/>
        <pc:sldMkLst>
          <pc:docMk/>
          <pc:sldMk cId="3796680949" sldId="331"/>
        </pc:sldMkLst>
      </pc:sldChg>
      <pc:sldChg chg="del">
        <pc:chgData name="Thayer, Andrew J" userId="ae04d6da-4694-4a7f-945d-93a5ba247a30" providerId="ADAL" clId="{4BAD6D3F-6AA7-410B-A589-417E224863B2}" dt="2021-01-08T22:10:02.802" v="31" actId="2696"/>
        <pc:sldMkLst>
          <pc:docMk/>
          <pc:sldMk cId="3662630784" sldId="334"/>
        </pc:sldMkLst>
      </pc:sldChg>
      <pc:sldChg chg="del">
        <pc:chgData name="Thayer, Andrew J" userId="ae04d6da-4694-4a7f-945d-93a5ba247a30" providerId="ADAL" clId="{4BAD6D3F-6AA7-410B-A589-417E224863B2}" dt="2021-01-08T22:10:03.084" v="40" actId="2696"/>
        <pc:sldMkLst>
          <pc:docMk/>
          <pc:sldMk cId="2991355855" sldId="336"/>
        </pc:sldMkLst>
      </pc:sldChg>
      <pc:sldChg chg="del">
        <pc:chgData name="Thayer, Andrew J" userId="ae04d6da-4694-4a7f-945d-93a5ba247a30" providerId="ADAL" clId="{4BAD6D3F-6AA7-410B-A589-417E224863B2}" dt="2021-01-08T22:12:19.520" v="66" actId="2696"/>
        <pc:sldMkLst>
          <pc:docMk/>
          <pc:sldMk cId="3550933157" sldId="340"/>
        </pc:sldMkLst>
      </pc:sldChg>
      <pc:sldChg chg="del">
        <pc:chgData name="Thayer, Andrew J" userId="ae04d6da-4694-4a7f-945d-93a5ba247a30" providerId="ADAL" clId="{4BAD6D3F-6AA7-410B-A589-417E224863B2}" dt="2021-01-08T22:10:02.836" v="32" actId="2696"/>
        <pc:sldMkLst>
          <pc:docMk/>
          <pc:sldMk cId="2702370511" sldId="362"/>
        </pc:sldMkLst>
      </pc:sldChg>
      <pc:sldChg chg="del">
        <pc:chgData name="Thayer, Andrew J" userId="ae04d6da-4694-4a7f-945d-93a5ba247a30" providerId="ADAL" clId="{4BAD6D3F-6AA7-410B-A589-417E224863B2}" dt="2021-01-08T22:10:02.878" v="33" actId="2696"/>
        <pc:sldMkLst>
          <pc:docMk/>
          <pc:sldMk cId="1423754056" sldId="382"/>
        </pc:sldMkLst>
      </pc:sldChg>
      <pc:sldChg chg="del">
        <pc:chgData name="Thayer, Andrew J" userId="ae04d6da-4694-4a7f-945d-93a5ba247a30" providerId="ADAL" clId="{4BAD6D3F-6AA7-410B-A589-417E224863B2}" dt="2021-01-08T22:10:02.987" v="36" actId="2696"/>
        <pc:sldMkLst>
          <pc:docMk/>
          <pc:sldMk cId="1387526095" sldId="386"/>
        </pc:sldMkLst>
      </pc:sldChg>
      <pc:sldChg chg="add del">
        <pc:chgData name="Thayer, Andrew J" userId="ae04d6da-4694-4a7f-945d-93a5ba247a30" providerId="ADAL" clId="{4BAD6D3F-6AA7-410B-A589-417E224863B2}" dt="2021-01-08T22:13:55.966" v="72" actId="2696"/>
        <pc:sldMkLst>
          <pc:docMk/>
          <pc:sldMk cId="1798194256" sldId="407"/>
        </pc:sldMkLst>
      </pc:sldChg>
      <pc:sldChg chg="add del">
        <pc:chgData name="Thayer, Andrew J" userId="ae04d6da-4694-4a7f-945d-93a5ba247a30" providerId="ADAL" clId="{4BAD6D3F-6AA7-410B-A589-417E224863B2}" dt="2021-01-08T22:13:55.964" v="71" actId="2696"/>
        <pc:sldMkLst>
          <pc:docMk/>
          <pc:sldMk cId="1305667080" sldId="415"/>
        </pc:sldMkLst>
      </pc:sldChg>
      <pc:sldChg chg="del">
        <pc:chgData name="Thayer, Andrew J" userId="ae04d6da-4694-4a7f-945d-93a5ba247a30" providerId="ADAL" clId="{4BAD6D3F-6AA7-410B-A589-417E224863B2}" dt="2021-01-08T22:10:03.002" v="37" actId="2696"/>
        <pc:sldMkLst>
          <pc:docMk/>
          <pc:sldMk cId="227542980" sldId="425"/>
        </pc:sldMkLst>
      </pc:sldChg>
      <pc:sldChg chg="del">
        <pc:chgData name="Thayer, Andrew J" userId="ae04d6da-4694-4a7f-945d-93a5ba247a30" providerId="ADAL" clId="{4BAD6D3F-6AA7-410B-A589-417E224863B2}" dt="2021-01-08T22:10:02.968" v="35" actId="2696"/>
        <pc:sldMkLst>
          <pc:docMk/>
          <pc:sldMk cId="515964795" sldId="427"/>
        </pc:sldMkLst>
      </pc:sldChg>
      <pc:sldChg chg="add modNotesTx">
        <pc:chgData name="Thayer, Andrew J" userId="ae04d6da-4694-4a7f-945d-93a5ba247a30" providerId="ADAL" clId="{4BAD6D3F-6AA7-410B-A589-417E224863B2}" dt="2021-01-08T22:10:23.681" v="42" actId="6549"/>
        <pc:sldMkLst>
          <pc:docMk/>
          <pc:sldMk cId="4160433791" sldId="454"/>
        </pc:sldMkLst>
      </pc:sldChg>
      <pc:sldChg chg="del">
        <pc:chgData name="Thayer, Andrew J" userId="ae04d6da-4694-4a7f-945d-93a5ba247a30" providerId="ADAL" clId="{4BAD6D3F-6AA7-410B-A589-417E224863B2}" dt="2021-01-08T22:10:02.921" v="34" actId="2696"/>
        <pc:sldMkLst>
          <pc:docMk/>
          <pc:sldMk cId="597595530" sldId="466"/>
        </pc:sldMkLst>
      </pc:sldChg>
      <pc:sldChg chg="del">
        <pc:chgData name="Thayer, Andrew J" userId="ae04d6da-4694-4a7f-945d-93a5ba247a30" providerId="ADAL" clId="{4BAD6D3F-6AA7-410B-A589-417E224863B2}" dt="2021-01-08T22:12:10.434" v="59" actId="2696"/>
        <pc:sldMkLst>
          <pc:docMk/>
          <pc:sldMk cId="380707867" sldId="468"/>
        </pc:sldMkLst>
      </pc:sldChg>
      <pc:sldChg chg="modSp add modNotesTx">
        <pc:chgData name="Thayer, Andrew J" userId="ae04d6da-4694-4a7f-945d-93a5ba247a30" providerId="ADAL" clId="{4BAD6D3F-6AA7-410B-A589-417E224863B2}" dt="2021-01-08T22:06:13.678" v="29" actId="6549"/>
        <pc:sldMkLst>
          <pc:docMk/>
          <pc:sldMk cId="1995438259" sldId="469"/>
        </pc:sldMkLst>
        <pc:spChg chg="mod">
          <ac:chgData name="Thayer, Andrew J" userId="ae04d6da-4694-4a7f-945d-93a5ba247a30" providerId="ADAL" clId="{4BAD6D3F-6AA7-410B-A589-417E224863B2}" dt="2021-01-08T22:06:08.254" v="28" actId="20577"/>
          <ac:spMkLst>
            <pc:docMk/>
            <pc:sldMk cId="1995438259" sldId="469"/>
            <ac:spMk id="5" creationId="{B5956B6C-2A30-194B-B5BE-8B7B308ECF94}"/>
          </ac:spMkLst>
        </pc:spChg>
      </pc:sldChg>
      <pc:sldChg chg="add">
        <pc:chgData name="Thayer, Andrew J" userId="ae04d6da-4694-4a7f-945d-93a5ba247a30" providerId="ADAL" clId="{4BAD6D3F-6AA7-410B-A589-417E224863B2}" dt="2021-01-08T22:10:42.025" v="43"/>
        <pc:sldMkLst>
          <pc:docMk/>
          <pc:sldMk cId="1961085458" sldId="470"/>
        </pc:sldMkLst>
      </pc:sldChg>
      <pc:sldChg chg="add">
        <pc:chgData name="Thayer, Andrew J" userId="ae04d6da-4694-4a7f-945d-93a5ba247a30" providerId="ADAL" clId="{4BAD6D3F-6AA7-410B-A589-417E224863B2}" dt="2021-01-08T22:10:42.025" v="43"/>
        <pc:sldMkLst>
          <pc:docMk/>
          <pc:sldMk cId="22826518" sldId="472"/>
        </pc:sldMkLst>
      </pc:sldChg>
      <pc:sldChg chg="add">
        <pc:chgData name="Thayer, Andrew J" userId="ae04d6da-4694-4a7f-945d-93a5ba247a30" providerId="ADAL" clId="{4BAD6D3F-6AA7-410B-A589-417E224863B2}" dt="2021-01-08T22:10:42.025" v="43"/>
        <pc:sldMkLst>
          <pc:docMk/>
          <pc:sldMk cId="3727643476" sldId="473"/>
        </pc:sldMkLst>
      </pc:sldChg>
      <pc:sldChg chg="add">
        <pc:chgData name="Thayer, Andrew J" userId="ae04d6da-4694-4a7f-945d-93a5ba247a30" providerId="ADAL" clId="{4BAD6D3F-6AA7-410B-A589-417E224863B2}" dt="2021-01-08T22:10:42.025" v="43"/>
        <pc:sldMkLst>
          <pc:docMk/>
          <pc:sldMk cId="3994490461" sldId="474"/>
        </pc:sldMkLst>
      </pc:sldChg>
      <pc:sldChg chg="add">
        <pc:chgData name="Thayer, Andrew J" userId="ae04d6da-4694-4a7f-945d-93a5ba247a30" providerId="ADAL" clId="{4BAD6D3F-6AA7-410B-A589-417E224863B2}" dt="2021-01-08T22:10:42.025" v="43"/>
        <pc:sldMkLst>
          <pc:docMk/>
          <pc:sldMk cId="350531563" sldId="475"/>
        </pc:sldMkLst>
      </pc:sldChg>
      <pc:sldChg chg="add">
        <pc:chgData name="Thayer, Andrew J" userId="ae04d6da-4694-4a7f-945d-93a5ba247a30" providerId="ADAL" clId="{4BAD6D3F-6AA7-410B-A589-417E224863B2}" dt="2021-01-08T22:10:42.025" v="43"/>
        <pc:sldMkLst>
          <pc:docMk/>
          <pc:sldMk cId="1163080272" sldId="476"/>
        </pc:sldMkLst>
      </pc:sldChg>
      <pc:sldChg chg="add modNotesTx">
        <pc:chgData name="Thayer, Andrew J" userId="ae04d6da-4694-4a7f-945d-93a5ba247a30" providerId="ADAL" clId="{4BAD6D3F-6AA7-410B-A589-417E224863B2}" dt="2021-01-08T22:40:09.067" v="2165" actId="20577"/>
        <pc:sldMkLst>
          <pc:docMk/>
          <pc:sldMk cId="1150688108" sldId="477"/>
        </pc:sldMkLst>
      </pc:sldChg>
      <pc:sldChg chg="modSp add modNotesTx">
        <pc:chgData name="Thayer, Andrew J" userId="ae04d6da-4694-4a7f-945d-93a5ba247a30" providerId="ADAL" clId="{4BAD6D3F-6AA7-410B-A589-417E224863B2}" dt="2021-01-08T22:41:18.128" v="2357" actId="20577"/>
        <pc:sldMkLst>
          <pc:docMk/>
          <pc:sldMk cId="3709961544" sldId="478"/>
        </pc:sldMkLst>
        <pc:spChg chg="mod">
          <ac:chgData name="Thayer, Andrew J" userId="ae04d6da-4694-4a7f-945d-93a5ba247a30" providerId="ADAL" clId="{4BAD6D3F-6AA7-410B-A589-417E224863B2}" dt="2021-01-08T22:14:32.108" v="81" actId="6549"/>
          <ac:spMkLst>
            <pc:docMk/>
            <pc:sldMk cId="3709961544" sldId="478"/>
            <ac:spMk id="7" creationId="{20333239-3639-C743-BA3F-E006C3942093}"/>
          </ac:spMkLst>
        </pc:spChg>
        <pc:spChg chg="mod">
          <ac:chgData name="Thayer, Andrew J" userId="ae04d6da-4694-4a7f-945d-93a5ba247a30" providerId="ADAL" clId="{4BAD6D3F-6AA7-410B-A589-417E224863B2}" dt="2021-01-08T22:14:33.391" v="82" actId="6549"/>
          <ac:spMkLst>
            <pc:docMk/>
            <pc:sldMk cId="3709961544" sldId="478"/>
            <ac:spMk id="8" creationId="{824950E7-C1E6-9D43-ADC3-0D171F722AF5}"/>
          </ac:spMkLst>
        </pc:spChg>
        <pc:spChg chg="mod">
          <ac:chgData name="Thayer, Andrew J" userId="ae04d6da-4694-4a7f-945d-93a5ba247a30" providerId="ADAL" clId="{4BAD6D3F-6AA7-410B-A589-417E224863B2}" dt="2021-01-08T22:41:04.322" v="2332" actId="5793"/>
          <ac:spMkLst>
            <pc:docMk/>
            <pc:sldMk cId="3709961544" sldId="478"/>
            <ac:spMk id="14" creationId="{66326A8E-6EFD-6C4D-910D-94EEEBE265F5}"/>
          </ac:spMkLst>
        </pc:spChg>
      </pc:sldChg>
      <pc:sldChg chg="add modTransition">
        <pc:chgData name="Thayer, Andrew J" userId="ae04d6da-4694-4a7f-945d-93a5ba247a30" providerId="ADAL" clId="{4BAD6D3F-6AA7-410B-A589-417E224863B2}" dt="2021-01-08T22:14:20.885" v="75"/>
        <pc:sldMkLst>
          <pc:docMk/>
          <pc:sldMk cId="4163247799" sldId="479"/>
        </pc:sldMkLst>
      </pc:sldChg>
      <pc:sldChg chg="modSp add ord modNotesTx">
        <pc:chgData name="Thayer, Andrew J" userId="ae04d6da-4694-4a7f-945d-93a5ba247a30" providerId="ADAL" clId="{4BAD6D3F-6AA7-410B-A589-417E224863B2}" dt="2021-01-08T22:15:05.143" v="95" actId="6549"/>
        <pc:sldMkLst>
          <pc:docMk/>
          <pc:sldMk cId="109760237" sldId="480"/>
        </pc:sldMkLst>
        <pc:spChg chg="mod">
          <ac:chgData name="Thayer, Andrew J" userId="ae04d6da-4694-4a7f-945d-93a5ba247a30" providerId="ADAL" clId="{4BAD6D3F-6AA7-410B-A589-417E224863B2}" dt="2021-01-08T22:12:03.381" v="58" actId="20577"/>
          <ac:spMkLst>
            <pc:docMk/>
            <pc:sldMk cId="109760237" sldId="480"/>
            <ac:spMk id="13" creationId="{75DBA0B4-D86C-404E-A8F3-123A53B2D5EA}"/>
          </ac:spMkLst>
        </pc:spChg>
      </pc:sldChg>
      <pc:sldChg chg="add">
        <pc:chgData name="Thayer, Andrew J" userId="ae04d6da-4694-4a7f-945d-93a5ba247a30" providerId="ADAL" clId="{4BAD6D3F-6AA7-410B-A589-417E224863B2}" dt="2021-01-08T22:14:14.146" v="74"/>
        <pc:sldMkLst>
          <pc:docMk/>
          <pc:sldMk cId="3058644628" sldId="483"/>
        </pc:sldMkLst>
      </pc:sldChg>
      <pc:sldChg chg="add del">
        <pc:chgData name="Thayer, Andrew J" userId="ae04d6da-4694-4a7f-945d-93a5ba247a30" providerId="ADAL" clId="{4BAD6D3F-6AA7-410B-A589-417E224863B2}" dt="2021-01-08T22:11:36.564" v="44" actId="2696"/>
        <pc:sldMkLst>
          <pc:docMk/>
          <pc:sldMk cId="3901971234" sldId="484"/>
        </pc:sldMkLst>
      </pc:sldChg>
      <pc:sldChg chg="add del">
        <pc:chgData name="Thayer, Andrew J" userId="ae04d6da-4694-4a7f-945d-93a5ba247a30" providerId="ADAL" clId="{4BAD6D3F-6AA7-410B-A589-417E224863B2}" dt="2021-01-08T22:11:51.427" v="45" actId="2696"/>
        <pc:sldMkLst>
          <pc:docMk/>
          <pc:sldMk cId="3014438631" sldId="485"/>
        </pc:sldMkLst>
      </pc:sldChg>
      <pc:sldChg chg="del">
        <pc:chgData name="Thayer, Andrew J" userId="ae04d6da-4694-4a7f-945d-93a5ba247a30" providerId="ADAL" clId="{4BAD6D3F-6AA7-410B-A589-417E224863B2}" dt="2021-01-08T22:10:03.050" v="38" actId="2696"/>
        <pc:sldMkLst>
          <pc:docMk/>
          <pc:sldMk cId="700978762" sldId="488"/>
        </pc:sldMkLst>
      </pc:sldChg>
      <pc:sldChg chg="del">
        <pc:chgData name="Thayer, Andrew J" userId="ae04d6da-4694-4a7f-945d-93a5ba247a30" providerId="ADAL" clId="{4BAD6D3F-6AA7-410B-A589-417E224863B2}" dt="2021-01-08T22:10:03.066" v="39" actId="2696"/>
        <pc:sldMkLst>
          <pc:docMk/>
          <pc:sldMk cId="1707556826" sldId="538"/>
        </pc:sldMkLst>
      </pc:sldChg>
      <pc:sldChg chg="modSp">
        <pc:chgData name="Thayer, Andrew J" userId="ae04d6da-4694-4a7f-945d-93a5ba247a30" providerId="ADAL" clId="{4BAD6D3F-6AA7-410B-A589-417E224863B2}" dt="2021-01-08T20:20:54.483" v="7" actId="14100"/>
        <pc:sldMkLst>
          <pc:docMk/>
          <pc:sldMk cId="1967217717" sldId="543"/>
        </pc:sldMkLst>
        <pc:spChg chg="mod">
          <ac:chgData name="Thayer, Andrew J" userId="ae04d6da-4694-4a7f-945d-93a5ba247a30" providerId="ADAL" clId="{4BAD6D3F-6AA7-410B-A589-417E224863B2}" dt="2021-01-08T20:20:47.333" v="4" actId="14100"/>
          <ac:spMkLst>
            <pc:docMk/>
            <pc:sldMk cId="1967217717" sldId="543"/>
            <ac:spMk id="26" creationId="{BD390B36-C0C1-46C9-8D0C-8C5351742E9F}"/>
          </ac:spMkLst>
        </pc:spChg>
        <pc:spChg chg="mod">
          <ac:chgData name="Thayer, Andrew J" userId="ae04d6da-4694-4a7f-945d-93a5ba247a30" providerId="ADAL" clId="{4BAD6D3F-6AA7-410B-A589-417E224863B2}" dt="2021-01-08T20:20:49.869" v="5" actId="14100"/>
          <ac:spMkLst>
            <pc:docMk/>
            <pc:sldMk cId="1967217717" sldId="543"/>
            <ac:spMk id="27" creationId="{3CAC43AC-57BA-45BD-8F90-3F48AAF0D4A6}"/>
          </ac:spMkLst>
        </pc:spChg>
        <pc:spChg chg="mod">
          <ac:chgData name="Thayer, Andrew J" userId="ae04d6da-4694-4a7f-945d-93a5ba247a30" providerId="ADAL" clId="{4BAD6D3F-6AA7-410B-A589-417E224863B2}" dt="2021-01-08T20:18:07.101" v="3" actId="14100"/>
          <ac:spMkLst>
            <pc:docMk/>
            <pc:sldMk cId="1967217717" sldId="543"/>
            <ac:spMk id="28" creationId="{B3AB343C-87D4-49D6-8675-441A68A07BFA}"/>
          </ac:spMkLst>
        </pc:spChg>
        <pc:spChg chg="mod">
          <ac:chgData name="Thayer, Andrew J" userId="ae04d6da-4694-4a7f-945d-93a5ba247a30" providerId="ADAL" clId="{4BAD6D3F-6AA7-410B-A589-417E224863B2}" dt="2021-01-08T20:20:52.273" v="6" actId="14100"/>
          <ac:spMkLst>
            <pc:docMk/>
            <pc:sldMk cId="1967217717" sldId="543"/>
            <ac:spMk id="29" creationId="{4F806E96-A7E6-4DAA-A18C-13CB263300F6}"/>
          </ac:spMkLst>
        </pc:spChg>
        <pc:spChg chg="mod">
          <ac:chgData name="Thayer, Andrew J" userId="ae04d6da-4694-4a7f-945d-93a5ba247a30" providerId="ADAL" clId="{4BAD6D3F-6AA7-410B-A589-417E224863B2}" dt="2021-01-08T20:20:54.483" v="7" actId="14100"/>
          <ac:spMkLst>
            <pc:docMk/>
            <pc:sldMk cId="1967217717" sldId="543"/>
            <ac:spMk id="30" creationId="{FC8AE7B7-95CF-47EA-B900-8A00B538CFED}"/>
          </ac:spMkLst>
        </pc:spChg>
      </pc:sldChg>
      <pc:sldChg chg="add modNotesTx">
        <pc:chgData name="Thayer, Andrew J" userId="ae04d6da-4694-4a7f-945d-93a5ba247a30" providerId="ADAL" clId="{4BAD6D3F-6AA7-410B-A589-417E224863B2}" dt="2021-01-08T22:14:58.846" v="93" actId="6549"/>
        <pc:sldMkLst>
          <pc:docMk/>
          <pc:sldMk cId="1813545121" sldId="553"/>
        </pc:sldMkLst>
      </pc:sldChg>
      <pc:sldChg chg="del">
        <pc:chgData name="Thayer, Andrew J" userId="ae04d6da-4694-4a7f-945d-93a5ba247a30" providerId="ADAL" clId="{4BAD6D3F-6AA7-410B-A589-417E224863B2}" dt="2021-01-08T22:12:10.455" v="60" actId="2696"/>
        <pc:sldMkLst>
          <pc:docMk/>
          <pc:sldMk cId="3591168896" sldId="553"/>
        </pc:sldMkLst>
      </pc:sldChg>
      <pc:sldChg chg="del">
        <pc:chgData name="Thayer, Andrew J" userId="ae04d6da-4694-4a7f-945d-93a5ba247a30" providerId="ADAL" clId="{4BAD6D3F-6AA7-410B-A589-417E224863B2}" dt="2021-01-08T22:12:10.476" v="61" actId="2696"/>
        <pc:sldMkLst>
          <pc:docMk/>
          <pc:sldMk cId="3279457006" sldId="554"/>
        </pc:sldMkLst>
      </pc:sldChg>
      <pc:sldChg chg="modSp add modNotesTx">
        <pc:chgData name="Thayer, Andrew J" userId="ae04d6da-4694-4a7f-945d-93a5ba247a30" providerId="ADAL" clId="{4BAD6D3F-6AA7-410B-A589-417E224863B2}" dt="2021-01-08T22:41:57.492" v="2407" actId="6549"/>
        <pc:sldMkLst>
          <pc:docMk/>
          <pc:sldMk cId="3529883659" sldId="554"/>
        </pc:sldMkLst>
        <pc:spChg chg="mod">
          <ac:chgData name="Thayer, Andrew J" userId="ae04d6da-4694-4a7f-945d-93a5ba247a30" providerId="ADAL" clId="{4BAD6D3F-6AA7-410B-A589-417E224863B2}" dt="2021-01-08T22:14:35.963" v="83" actId="6549"/>
          <ac:spMkLst>
            <pc:docMk/>
            <pc:sldMk cId="3529883659" sldId="554"/>
            <ac:spMk id="7" creationId="{20333239-3639-C743-BA3F-E006C3942093}"/>
          </ac:spMkLst>
        </pc:spChg>
        <pc:spChg chg="mod">
          <ac:chgData name="Thayer, Andrew J" userId="ae04d6da-4694-4a7f-945d-93a5ba247a30" providerId="ADAL" clId="{4BAD6D3F-6AA7-410B-A589-417E224863B2}" dt="2021-01-08T22:14:37.667" v="84" actId="6549"/>
          <ac:spMkLst>
            <pc:docMk/>
            <pc:sldMk cId="3529883659" sldId="554"/>
            <ac:spMk id="8" creationId="{824950E7-C1E6-9D43-ADC3-0D171F722AF5}"/>
          </ac:spMkLst>
        </pc:spChg>
        <pc:spChg chg="mod">
          <ac:chgData name="Thayer, Andrew J" userId="ae04d6da-4694-4a7f-945d-93a5ba247a30" providerId="ADAL" clId="{4BAD6D3F-6AA7-410B-A589-417E224863B2}" dt="2021-01-08T22:41:57.492" v="2407" actId="6549"/>
          <ac:spMkLst>
            <pc:docMk/>
            <pc:sldMk cId="3529883659" sldId="554"/>
            <ac:spMk id="14" creationId="{66326A8E-6EFD-6C4D-910D-94EEEBE265F5}"/>
          </ac:spMkLst>
        </pc:spChg>
      </pc:sldChg>
      <pc:sldChg chg="del">
        <pc:chgData name="Thayer, Andrew J" userId="ae04d6da-4694-4a7f-945d-93a5ba247a30" providerId="ADAL" clId="{4BAD6D3F-6AA7-410B-A589-417E224863B2}" dt="2021-01-08T22:12:10.497" v="62" actId="2696"/>
        <pc:sldMkLst>
          <pc:docMk/>
          <pc:sldMk cId="260565111" sldId="555"/>
        </pc:sldMkLst>
      </pc:sldChg>
      <pc:sldChg chg="addSp delSp modSp add modNotesTx">
        <pc:chgData name="Thayer, Andrew J" userId="ae04d6da-4694-4a7f-945d-93a5ba247a30" providerId="ADAL" clId="{4BAD6D3F-6AA7-410B-A589-417E224863B2}" dt="2021-01-08T22:42:02.657" v="2410"/>
        <pc:sldMkLst>
          <pc:docMk/>
          <pc:sldMk cId="1741241789" sldId="555"/>
        </pc:sldMkLst>
        <pc:spChg chg="add">
          <ac:chgData name="Thayer, Andrew J" userId="ae04d6da-4694-4a7f-945d-93a5ba247a30" providerId="ADAL" clId="{4BAD6D3F-6AA7-410B-A589-417E224863B2}" dt="2021-01-08T22:42:02.657" v="2410"/>
          <ac:spMkLst>
            <pc:docMk/>
            <pc:sldMk cId="1741241789" sldId="555"/>
            <ac:spMk id="12" creationId="{A50B72BB-664A-40FC-AFCB-2F1092A75EC4}"/>
          </ac:spMkLst>
        </pc:spChg>
        <pc:spChg chg="del mod">
          <ac:chgData name="Thayer, Andrew J" userId="ae04d6da-4694-4a7f-945d-93a5ba247a30" providerId="ADAL" clId="{4BAD6D3F-6AA7-410B-A589-417E224863B2}" dt="2021-01-08T22:42:02.327" v="2409" actId="478"/>
          <ac:spMkLst>
            <pc:docMk/>
            <pc:sldMk cId="1741241789" sldId="555"/>
            <ac:spMk id="14" creationId="{66326A8E-6EFD-6C4D-910D-94EEEBE265F5}"/>
          </ac:spMkLst>
        </pc:spChg>
      </pc:sldChg>
      <pc:sldChg chg="del">
        <pc:chgData name="Thayer, Andrew J" userId="ae04d6da-4694-4a7f-945d-93a5ba247a30" providerId="ADAL" clId="{4BAD6D3F-6AA7-410B-A589-417E224863B2}" dt="2021-01-08T22:12:10.532" v="63" actId="2696"/>
        <pc:sldMkLst>
          <pc:docMk/>
          <pc:sldMk cId="2907908985" sldId="556"/>
        </pc:sldMkLst>
      </pc:sldChg>
      <pc:sldChg chg="modSp add modNotesTx">
        <pc:chgData name="Thayer, Andrew J" userId="ae04d6da-4694-4a7f-945d-93a5ba247a30" providerId="ADAL" clId="{4BAD6D3F-6AA7-410B-A589-417E224863B2}" dt="2021-01-08T22:42:32.045" v="2543" actId="20577"/>
        <pc:sldMkLst>
          <pc:docMk/>
          <pc:sldMk cId="3694415373" sldId="556"/>
        </pc:sldMkLst>
        <pc:spChg chg="mod">
          <ac:chgData name="Thayer, Andrew J" userId="ae04d6da-4694-4a7f-945d-93a5ba247a30" providerId="ADAL" clId="{4BAD6D3F-6AA7-410B-A589-417E224863B2}" dt="2021-01-08T22:14:39.964" v="85" actId="6549"/>
          <ac:spMkLst>
            <pc:docMk/>
            <pc:sldMk cId="3694415373" sldId="556"/>
            <ac:spMk id="7" creationId="{20333239-3639-C743-BA3F-E006C3942093}"/>
          </ac:spMkLst>
        </pc:spChg>
        <pc:spChg chg="mod">
          <ac:chgData name="Thayer, Andrew J" userId="ae04d6da-4694-4a7f-945d-93a5ba247a30" providerId="ADAL" clId="{4BAD6D3F-6AA7-410B-A589-417E224863B2}" dt="2021-01-08T22:14:44.099" v="88" actId="6549"/>
          <ac:spMkLst>
            <pc:docMk/>
            <pc:sldMk cId="3694415373" sldId="556"/>
            <ac:spMk id="8" creationId="{824950E7-C1E6-9D43-ADC3-0D171F722AF5}"/>
          </ac:spMkLst>
        </pc:spChg>
        <pc:spChg chg="mod">
          <ac:chgData name="Thayer, Andrew J" userId="ae04d6da-4694-4a7f-945d-93a5ba247a30" providerId="ADAL" clId="{4BAD6D3F-6AA7-410B-A589-417E224863B2}" dt="2021-01-08T22:42:19.133" v="2438" actId="20577"/>
          <ac:spMkLst>
            <pc:docMk/>
            <pc:sldMk cId="3694415373" sldId="556"/>
            <ac:spMk id="14" creationId="{66326A8E-6EFD-6C4D-910D-94EEEBE265F5}"/>
          </ac:spMkLst>
        </pc:spChg>
        <pc:grpChg chg="mod">
          <ac:chgData name="Thayer, Andrew J" userId="ae04d6da-4694-4a7f-945d-93a5ba247a30" providerId="ADAL" clId="{4BAD6D3F-6AA7-410B-A589-417E224863B2}" dt="2021-01-08T22:14:42.078" v="87" actId="1076"/>
          <ac:grpSpMkLst>
            <pc:docMk/>
            <pc:sldMk cId="3694415373" sldId="556"/>
            <ac:grpSpMk id="10" creationId="{72CB7580-D824-AB4F-92D4-6F657501E8B7}"/>
          </ac:grpSpMkLst>
        </pc:grpChg>
      </pc:sldChg>
      <pc:sldChg chg="del">
        <pc:chgData name="Thayer, Andrew J" userId="ae04d6da-4694-4a7f-945d-93a5ba247a30" providerId="ADAL" clId="{4BAD6D3F-6AA7-410B-A589-417E224863B2}" dt="2021-01-08T22:12:10.563" v="64" actId="2696"/>
        <pc:sldMkLst>
          <pc:docMk/>
          <pc:sldMk cId="3471351853" sldId="557"/>
        </pc:sldMkLst>
      </pc:sldChg>
      <pc:sldChg chg="delSp add modNotesTx">
        <pc:chgData name="Thayer, Andrew J" userId="ae04d6da-4694-4a7f-945d-93a5ba247a30" providerId="ADAL" clId="{4BAD6D3F-6AA7-410B-A589-417E224863B2}" dt="2021-01-08T22:42:36.071" v="2544" actId="478"/>
        <pc:sldMkLst>
          <pc:docMk/>
          <pc:sldMk cId="3805834262" sldId="557"/>
        </pc:sldMkLst>
        <pc:spChg chg="del">
          <ac:chgData name="Thayer, Andrew J" userId="ae04d6da-4694-4a7f-945d-93a5ba247a30" providerId="ADAL" clId="{4BAD6D3F-6AA7-410B-A589-417E224863B2}" dt="2021-01-08T22:42:36.071" v="2544" actId="478"/>
          <ac:spMkLst>
            <pc:docMk/>
            <pc:sldMk cId="3805834262" sldId="557"/>
            <ac:spMk id="14" creationId="{66326A8E-6EFD-6C4D-910D-94EEEBE265F5}"/>
          </ac:spMkLst>
        </pc:spChg>
      </pc:sldChg>
    </pc:docChg>
  </pc:docChgLst>
  <pc:docChgLst>
    <pc:chgData name="Fiat, Aria" userId="S::aria.fiat_cchmc.org#ext#@univnebrmedcntr.onmicrosoft.com::201eae80-e4b2-447f-a1b8-ec79be8fff65" providerId="AD" clId="Web-{A60A51DD-F6C1-106B-B77B-CACA4296645B}"/>
    <pc:docChg chg="addSld delSld modSld sldOrd">
      <pc:chgData name="Fiat, Aria" userId="S::aria.fiat_cchmc.org#ext#@univnebrmedcntr.onmicrosoft.com::201eae80-e4b2-447f-a1b8-ec79be8fff65" providerId="AD" clId="Web-{A60A51DD-F6C1-106B-B77B-CACA4296645B}" dt="2021-01-04T15:15:38.940" v="8160"/>
      <pc:docMkLst>
        <pc:docMk/>
      </pc:docMkLst>
      <pc:sldChg chg="modNotes">
        <pc:chgData name="Fiat, Aria" userId="S::aria.fiat_cchmc.org#ext#@univnebrmedcntr.onmicrosoft.com::201eae80-e4b2-447f-a1b8-ec79be8fff65" providerId="AD" clId="Web-{A60A51DD-F6C1-106B-B77B-CACA4296645B}" dt="2021-01-04T01:05:12.301" v="1029"/>
        <pc:sldMkLst>
          <pc:docMk/>
          <pc:sldMk cId="2454243716" sldId="319"/>
        </pc:sldMkLst>
      </pc:sldChg>
      <pc:sldChg chg="addCm modNotes">
        <pc:chgData name="Fiat, Aria" userId="S::aria.fiat_cchmc.org#ext#@univnebrmedcntr.onmicrosoft.com::201eae80-e4b2-447f-a1b8-ec79be8fff65" providerId="AD" clId="Web-{A60A51DD-F6C1-106B-B77B-CACA4296645B}" dt="2021-01-04T15:15:38.940" v="8160"/>
        <pc:sldMkLst>
          <pc:docMk/>
          <pc:sldMk cId="3365620666" sldId="337"/>
        </pc:sldMkLst>
      </pc:sldChg>
      <pc:sldChg chg="modNotes">
        <pc:chgData name="Fiat, Aria" userId="S::aria.fiat_cchmc.org#ext#@univnebrmedcntr.onmicrosoft.com::201eae80-e4b2-447f-a1b8-ec79be8fff65" providerId="AD" clId="Web-{A60A51DD-F6C1-106B-B77B-CACA4296645B}" dt="2021-01-04T03:07:27.422" v="5317"/>
        <pc:sldMkLst>
          <pc:docMk/>
          <pc:sldMk cId="2373509425" sldId="375"/>
        </pc:sldMkLst>
      </pc:sldChg>
      <pc:sldChg chg="modNotes">
        <pc:chgData name="Fiat, Aria" userId="S::aria.fiat_cchmc.org#ext#@univnebrmedcntr.onmicrosoft.com::201eae80-e4b2-447f-a1b8-ec79be8fff65" providerId="AD" clId="Web-{A60A51DD-F6C1-106B-B77B-CACA4296645B}" dt="2021-01-04T14:54:28.222" v="7083"/>
        <pc:sldMkLst>
          <pc:docMk/>
          <pc:sldMk cId="3308486207" sldId="431"/>
        </pc:sldMkLst>
      </pc:sldChg>
      <pc:sldChg chg="modNotes">
        <pc:chgData name="Fiat, Aria" userId="S::aria.fiat_cchmc.org#ext#@univnebrmedcntr.onmicrosoft.com::201eae80-e4b2-447f-a1b8-ec79be8fff65" providerId="AD" clId="Web-{A60A51DD-F6C1-106B-B77B-CACA4296645B}" dt="2021-01-04T01:07:50.316" v="1103"/>
        <pc:sldMkLst>
          <pc:docMk/>
          <pc:sldMk cId="930539145" sldId="458"/>
        </pc:sldMkLst>
      </pc:sldChg>
      <pc:sldChg chg="mod ord modShow modNotes">
        <pc:chgData name="Fiat, Aria" userId="S::aria.fiat_cchmc.org#ext#@univnebrmedcntr.onmicrosoft.com::201eae80-e4b2-447f-a1b8-ec79be8fff65" providerId="AD" clId="Web-{A60A51DD-F6C1-106B-B77B-CACA4296645B}" dt="2021-01-04T02:21:33.197" v="3372"/>
        <pc:sldMkLst>
          <pc:docMk/>
          <pc:sldMk cId="1261023632" sldId="459"/>
        </pc:sldMkLst>
      </pc:sldChg>
      <pc:sldChg chg="ord modNotes">
        <pc:chgData name="Fiat, Aria" userId="S::aria.fiat_cchmc.org#ext#@univnebrmedcntr.onmicrosoft.com::201eae80-e4b2-447f-a1b8-ec79be8fff65" providerId="AD" clId="Web-{A60A51DD-F6C1-106B-B77B-CACA4296645B}" dt="2021-01-04T02:43:46.830" v="4113"/>
        <pc:sldMkLst>
          <pc:docMk/>
          <pc:sldMk cId="1872117888" sldId="460"/>
        </pc:sldMkLst>
      </pc:sldChg>
      <pc:sldChg chg="modNotes">
        <pc:chgData name="Fiat, Aria" userId="S::aria.fiat_cchmc.org#ext#@univnebrmedcntr.onmicrosoft.com::201eae80-e4b2-447f-a1b8-ec79be8fff65" providerId="AD" clId="Web-{A60A51DD-F6C1-106B-B77B-CACA4296645B}" dt="2021-01-04T03:04:44.453" v="5168"/>
        <pc:sldMkLst>
          <pc:docMk/>
          <pc:sldMk cId="176253541" sldId="463"/>
        </pc:sldMkLst>
      </pc:sldChg>
      <pc:sldChg chg="modNotes">
        <pc:chgData name="Fiat, Aria" userId="S::aria.fiat_cchmc.org#ext#@univnebrmedcntr.onmicrosoft.com::201eae80-e4b2-447f-a1b8-ec79be8fff65" providerId="AD" clId="Web-{A60A51DD-F6C1-106B-B77B-CACA4296645B}" dt="2021-01-04T03:11:15.507" v="5477"/>
        <pc:sldMkLst>
          <pc:docMk/>
          <pc:sldMk cId="446684428" sldId="464"/>
        </pc:sldMkLst>
      </pc:sldChg>
      <pc:sldChg chg="modNotes">
        <pc:chgData name="Fiat, Aria" userId="S::aria.fiat_cchmc.org#ext#@univnebrmedcntr.onmicrosoft.com::201eae80-e4b2-447f-a1b8-ec79be8fff65" providerId="AD" clId="Web-{A60A51DD-F6C1-106B-B77B-CACA4296645B}" dt="2021-01-04T01:50:39.576" v="1590"/>
        <pc:sldMkLst>
          <pc:docMk/>
          <pc:sldMk cId="2973837463" sldId="533"/>
        </pc:sldMkLst>
      </pc:sldChg>
      <pc:sldChg chg="modNotes">
        <pc:chgData name="Fiat, Aria" userId="S::aria.fiat_cchmc.org#ext#@univnebrmedcntr.onmicrosoft.com::201eae80-e4b2-447f-a1b8-ec79be8fff65" providerId="AD" clId="Web-{A60A51DD-F6C1-106B-B77B-CACA4296645B}" dt="2021-01-04T02:58:11.914" v="4849"/>
        <pc:sldMkLst>
          <pc:docMk/>
          <pc:sldMk cId="1369365301" sldId="534"/>
        </pc:sldMkLst>
      </pc:sldChg>
      <pc:sldChg chg="modNotes">
        <pc:chgData name="Fiat, Aria" userId="S::aria.fiat_cchmc.org#ext#@univnebrmedcntr.onmicrosoft.com::201eae80-e4b2-447f-a1b8-ec79be8fff65" providerId="AD" clId="Web-{A60A51DD-F6C1-106B-B77B-CACA4296645B}" dt="2021-01-04T02:53:14.722" v="4710"/>
        <pc:sldMkLst>
          <pc:docMk/>
          <pc:sldMk cId="2209128293" sldId="535"/>
        </pc:sldMkLst>
      </pc:sldChg>
      <pc:sldChg chg="ord modNotes">
        <pc:chgData name="Fiat, Aria" userId="S::aria.fiat_cchmc.org#ext#@univnebrmedcntr.onmicrosoft.com::201eae80-e4b2-447f-a1b8-ec79be8fff65" providerId="AD" clId="Web-{A60A51DD-F6C1-106B-B77B-CACA4296645B}" dt="2021-01-04T02:15:17.675" v="2938"/>
        <pc:sldMkLst>
          <pc:docMk/>
          <pc:sldMk cId="1696233855" sldId="536"/>
        </pc:sldMkLst>
      </pc:sldChg>
      <pc:sldChg chg="modNotes">
        <pc:chgData name="Fiat, Aria" userId="S::aria.fiat_cchmc.org#ext#@univnebrmedcntr.onmicrosoft.com::201eae80-e4b2-447f-a1b8-ec79be8fff65" providerId="AD" clId="Web-{A60A51DD-F6C1-106B-B77B-CACA4296645B}" dt="2021-01-04T02:58:43.258" v="4853"/>
        <pc:sldMkLst>
          <pc:docMk/>
          <pc:sldMk cId="3554835937" sldId="537"/>
        </pc:sldMkLst>
      </pc:sldChg>
      <pc:sldChg chg="modNotes">
        <pc:chgData name="Fiat, Aria" userId="S::aria.fiat_cchmc.org#ext#@univnebrmedcntr.onmicrosoft.com::201eae80-e4b2-447f-a1b8-ec79be8fff65" providerId="AD" clId="Web-{A60A51DD-F6C1-106B-B77B-CACA4296645B}" dt="2021-01-04T00:59:03.800" v="856"/>
        <pc:sldMkLst>
          <pc:docMk/>
          <pc:sldMk cId="1967217717" sldId="543"/>
        </pc:sldMkLst>
      </pc:sldChg>
      <pc:sldChg chg="addSp delSp modSp modNotes">
        <pc:chgData name="Fiat, Aria" userId="S::aria.fiat_cchmc.org#ext#@univnebrmedcntr.onmicrosoft.com::201eae80-e4b2-447f-a1b8-ec79be8fff65" providerId="AD" clId="Web-{A60A51DD-F6C1-106B-B77B-CACA4296645B}" dt="2021-01-04T03:17:24.406" v="5487"/>
        <pc:sldMkLst>
          <pc:docMk/>
          <pc:sldMk cId="2667381573" sldId="547"/>
        </pc:sldMkLst>
        <pc:spChg chg="del">
          <ac:chgData name="Fiat, Aria" userId="S::aria.fiat_cchmc.org#ext#@univnebrmedcntr.onmicrosoft.com::201eae80-e4b2-447f-a1b8-ec79be8fff65" providerId="AD" clId="Web-{A60A51DD-F6C1-106B-B77B-CACA4296645B}" dt="2021-01-04T03:17:24.406" v="5487"/>
          <ac:spMkLst>
            <pc:docMk/>
            <pc:sldMk cId="2667381573" sldId="547"/>
            <ac:spMk id="9" creationId="{C1DD1A8A-57D5-4A81-AD04-532B043C5611}"/>
          </ac:spMkLst>
        </pc:spChg>
        <pc:spChg chg="del">
          <ac:chgData name="Fiat, Aria" userId="S::aria.fiat_cchmc.org#ext#@univnebrmedcntr.onmicrosoft.com::201eae80-e4b2-447f-a1b8-ec79be8fff65" providerId="AD" clId="Web-{A60A51DD-F6C1-106B-B77B-CACA4296645B}" dt="2021-01-04T03:17:24.406" v="5487"/>
          <ac:spMkLst>
            <pc:docMk/>
            <pc:sldMk cId="2667381573" sldId="547"/>
            <ac:spMk id="14" creationId="{007891EC-4501-44ED-A8C8-B11B6DB767AB}"/>
          </ac:spMkLst>
        </pc:spChg>
        <pc:spChg chg="add">
          <ac:chgData name="Fiat, Aria" userId="S::aria.fiat_cchmc.org#ext#@univnebrmedcntr.onmicrosoft.com::201eae80-e4b2-447f-a1b8-ec79be8fff65" providerId="AD" clId="Web-{A60A51DD-F6C1-106B-B77B-CACA4296645B}" dt="2021-01-04T03:17:24.406" v="5487"/>
          <ac:spMkLst>
            <pc:docMk/>
            <pc:sldMk cId="2667381573" sldId="547"/>
            <ac:spMk id="19" creationId="{42A4FC2C-047E-45A5-965D-8E1E3BF09BC6}"/>
          </ac:spMkLst>
        </pc:spChg>
        <pc:picChg chg="add mod">
          <ac:chgData name="Fiat, Aria" userId="S::aria.fiat_cchmc.org#ext#@univnebrmedcntr.onmicrosoft.com::201eae80-e4b2-447f-a1b8-ec79be8fff65" providerId="AD" clId="Web-{A60A51DD-F6C1-106B-B77B-CACA4296645B}" dt="2021-01-04T03:17:24.406" v="5487"/>
          <ac:picMkLst>
            <pc:docMk/>
            <pc:sldMk cId="2667381573" sldId="547"/>
            <ac:picMk id="2" creationId="{95645117-887D-42F1-B9AE-79E36F892D8F}"/>
          </ac:picMkLst>
        </pc:picChg>
        <pc:picChg chg="del">
          <ac:chgData name="Fiat, Aria" userId="S::aria.fiat_cchmc.org#ext#@univnebrmedcntr.onmicrosoft.com::201eae80-e4b2-447f-a1b8-ec79be8fff65" providerId="AD" clId="Web-{A60A51DD-F6C1-106B-B77B-CACA4296645B}" dt="2021-01-04T03:17:16.297" v="5484"/>
          <ac:picMkLst>
            <pc:docMk/>
            <pc:sldMk cId="2667381573" sldId="547"/>
            <ac:picMk id="5" creationId="{C100E0E7-0A97-48B1-AD00-AC533D3C6FA6}"/>
          </ac:picMkLst>
        </pc:picChg>
      </pc:sldChg>
      <pc:sldChg chg="addSp delSp modSp modNotes">
        <pc:chgData name="Fiat, Aria" userId="S::aria.fiat_cchmc.org#ext#@univnebrmedcntr.onmicrosoft.com::201eae80-e4b2-447f-a1b8-ec79be8fff65" providerId="AD" clId="Web-{A60A51DD-F6C1-106B-B77B-CACA4296645B}" dt="2021-01-04T03:26:48.426" v="5730"/>
        <pc:sldMkLst>
          <pc:docMk/>
          <pc:sldMk cId="2270387287" sldId="548"/>
        </pc:sldMkLst>
        <pc:spChg chg="add del mod">
          <ac:chgData name="Fiat, Aria" userId="S::aria.fiat_cchmc.org#ext#@univnebrmedcntr.onmicrosoft.com::201eae80-e4b2-447f-a1b8-ec79be8fff65" providerId="AD" clId="Web-{A60A51DD-F6C1-106B-B77B-CACA4296645B}" dt="2021-01-04T03:17:47.219" v="5489"/>
          <ac:spMkLst>
            <pc:docMk/>
            <pc:sldMk cId="2270387287" sldId="548"/>
            <ac:spMk id="3" creationId="{5711E2C0-524B-469B-8224-E365DE725C63}"/>
          </ac:spMkLst>
        </pc:spChg>
        <pc:spChg chg="add del mod">
          <ac:chgData name="Fiat, Aria" userId="S::aria.fiat_cchmc.org#ext#@univnebrmedcntr.onmicrosoft.com::201eae80-e4b2-447f-a1b8-ec79be8fff65" providerId="AD" clId="Web-{A60A51DD-F6C1-106B-B77B-CACA4296645B}" dt="2021-01-04T03:17:57.766" v="5491"/>
          <ac:spMkLst>
            <pc:docMk/>
            <pc:sldMk cId="2270387287" sldId="548"/>
            <ac:spMk id="7" creationId="{F312E3D9-E0B0-45EF-B4D4-CE8E6C8D0896}"/>
          </ac:spMkLst>
        </pc:spChg>
        <pc:spChg chg="add del mod">
          <ac:chgData name="Fiat, Aria" userId="S::aria.fiat_cchmc.org#ext#@univnebrmedcntr.onmicrosoft.com::201eae80-e4b2-447f-a1b8-ec79be8fff65" providerId="AD" clId="Web-{A60A51DD-F6C1-106B-B77B-CACA4296645B}" dt="2021-01-04T03:18:04.281" v="5493"/>
          <ac:spMkLst>
            <pc:docMk/>
            <pc:sldMk cId="2270387287" sldId="548"/>
            <ac:spMk id="10" creationId="{C51B9403-EE7C-41D0-B4E7-CAADE623D82B}"/>
          </ac:spMkLst>
        </pc:spChg>
        <pc:spChg chg="del">
          <ac:chgData name="Fiat, Aria" userId="S::aria.fiat_cchmc.org#ext#@univnebrmedcntr.onmicrosoft.com::201eae80-e4b2-447f-a1b8-ec79be8fff65" providerId="AD" clId="Web-{A60A51DD-F6C1-106B-B77B-CACA4296645B}" dt="2021-01-04T03:18:15.891" v="5496"/>
          <ac:spMkLst>
            <pc:docMk/>
            <pc:sldMk cId="2270387287" sldId="548"/>
            <ac:spMk id="12" creationId="{42A4FC2C-047E-45A5-965D-8E1E3BF09BC6}"/>
          </ac:spMkLst>
        </pc:spChg>
        <pc:spChg chg="add">
          <ac:chgData name="Fiat, Aria" userId="S::aria.fiat_cchmc.org#ext#@univnebrmedcntr.onmicrosoft.com::201eae80-e4b2-447f-a1b8-ec79be8fff65" providerId="AD" clId="Web-{A60A51DD-F6C1-106B-B77B-CACA4296645B}" dt="2021-01-04T03:18:15.891" v="5496"/>
          <ac:spMkLst>
            <pc:docMk/>
            <pc:sldMk cId="2270387287" sldId="548"/>
            <ac:spMk id="17" creationId="{42A4FC2C-047E-45A5-965D-8E1E3BF09BC6}"/>
          </ac:spMkLst>
        </pc:spChg>
        <pc:picChg chg="add del mod ord">
          <ac:chgData name="Fiat, Aria" userId="S::aria.fiat_cchmc.org#ext#@univnebrmedcntr.onmicrosoft.com::201eae80-e4b2-447f-a1b8-ec79be8fff65" providerId="AD" clId="Web-{A60A51DD-F6C1-106B-B77B-CACA4296645B}" dt="2021-01-04T03:17:47.734" v="5490"/>
          <ac:picMkLst>
            <pc:docMk/>
            <pc:sldMk cId="2270387287" sldId="548"/>
            <ac:picMk id="4" creationId="{C88E24FE-43E2-4943-B0E9-142AB4E887D6}"/>
          </ac:picMkLst>
        </pc:picChg>
        <pc:picChg chg="del">
          <ac:chgData name="Fiat, Aria" userId="S::aria.fiat_cchmc.org#ext#@univnebrmedcntr.onmicrosoft.com::201eae80-e4b2-447f-a1b8-ec79be8fff65" providerId="AD" clId="Web-{A60A51DD-F6C1-106B-B77B-CACA4296645B}" dt="2021-01-04T03:17:46" v="5488"/>
          <ac:picMkLst>
            <pc:docMk/>
            <pc:sldMk cId="2270387287" sldId="548"/>
            <ac:picMk id="5" creationId="{7FDEB0E3-F331-43DB-8865-DFFDC304DDB0}"/>
          </ac:picMkLst>
        </pc:picChg>
        <pc:picChg chg="add del mod ord">
          <ac:chgData name="Fiat, Aria" userId="S::aria.fiat_cchmc.org#ext#@univnebrmedcntr.onmicrosoft.com::201eae80-e4b2-447f-a1b8-ec79be8fff65" providerId="AD" clId="Web-{A60A51DD-F6C1-106B-B77B-CACA4296645B}" dt="2021-01-04T03:18:00.719" v="5492"/>
          <ac:picMkLst>
            <pc:docMk/>
            <pc:sldMk cId="2270387287" sldId="548"/>
            <ac:picMk id="8" creationId="{BBA644D9-84CB-48AF-8C65-BBD093ACC7B9}"/>
          </ac:picMkLst>
        </pc:picChg>
        <pc:picChg chg="add mod ord">
          <ac:chgData name="Fiat, Aria" userId="S::aria.fiat_cchmc.org#ext#@univnebrmedcntr.onmicrosoft.com::201eae80-e4b2-447f-a1b8-ec79be8fff65" providerId="AD" clId="Web-{A60A51DD-F6C1-106B-B77B-CACA4296645B}" dt="2021-01-04T03:18:15.891" v="5496"/>
          <ac:picMkLst>
            <pc:docMk/>
            <pc:sldMk cId="2270387287" sldId="548"/>
            <ac:picMk id="11" creationId="{F0AFAC1E-5CB3-4DBD-97BA-04D3B8DAC55E}"/>
          </ac:picMkLst>
        </pc:picChg>
      </pc:sldChg>
      <pc:sldChg chg="addSp delSp modSp modNotes">
        <pc:chgData name="Fiat, Aria" userId="S::aria.fiat_cchmc.org#ext#@univnebrmedcntr.onmicrosoft.com::201eae80-e4b2-447f-a1b8-ec79be8fff65" providerId="AD" clId="Web-{A60A51DD-F6C1-106B-B77B-CACA4296645B}" dt="2021-01-04T03:24:10.235" v="5642"/>
        <pc:sldMkLst>
          <pc:docMk/>
          <pc:sldMk cId="26135145" sldId="549"/>
        </pc:sldMkLst>
        <pc:spChg chg="del">
          <ac:chgData name="Fiat, Aria" userId="S::aria.fiat_cchmc.org#ext#@univnebrmedcntr.onmicrosoft.com::201eae80-e4b2-447f-a1b8-ec79be8fff65" providerId="AD" clId="Web-{A60A51DD-F6C1-106B-B77B-CACA4296645B}" dt="2021-01-04T03:18:45.625" v="5502"/>
          <ac:spMkLst>
            <pc:docMk/>
            <pc:sldMk cId="26135145" sldId="549"/>
            <ac:spMk id="13" creationId="{42A4FC2C-047E-45A5-965D-8E1E3BF09BC6}"/>
          </ac:spMkLst>
        </pc:spChg>
        <pc:spChg chg="add">
          <ac:chgData name="Fiat, Aria" userId="S::aria.fiat_cchmc.org#ext#@univnebrmedcntr.onmicrosoft.com::201eae80-e4b2-447f-a1b8-ec79be8fff65" providerId="AD" clId="Web-{A60A51DD-F6C1-106B-B77B-CACA4296645B}" dt="2021-01-04T03:18:45.625" v="5502"/>
          <ac:spMkLst>
            <pc:docMk/>
            <pc:sldMk cId="26135145" sldId="549"/>
            <ac:spMk id="18" creationId="{42A4FC2C-047E-45A5-965D-8E1E3BF09BC6}"/>
          </ac:spMkLst>
        </pc:spChg>
        <pc:picChg chg="add mod">
          <ac:chgData name="Fiat, Aria" userId="S::aria.fiat_cchmc.org#ext#@univnebrmedcntr.onmicrosoft.com::201eae80-e4b2-447f-a1b8-ec79be8fff65" providerId="AD" clId="Web-{A60A51DD-F6C1-106B-B77B-CACA4296645B}" dt="2021-01-04T03:18:45.625" v="5502"/>
          <ac:picMkLst>
            <pc:docMk/>
            <pc:sldMk cId="26135145" sldId="549"/>
            <ac:picMk id="2" creationId="{F05780E1-BA2B-488A-91FC-0D6C609119D7}"/>
          </ac:picMkLst>
        </pc:picChg>
        <pc:picChg chg="del">
          <ac:chgData name="Fiat, Aria" userId="S::aria.fiat_cchmc.org#ext#@univnebrmedcntr.onmicrosoft.com::201eae80-e4b2-447f-a1b8-ec79be8fff65" providerId="AD" clId="Web-{A60A51DD-F6C1-106B-B77B-CACA4296645B}" dt="2021-01-04T03:18:24.312" v="5498"/>
          <ac:picMkLst>
            <pc:docMk/>
            <pc:sldMk cId="26135145" sldId="549"/>
            <ac:picMk id="10" creationId="{6781E20B-E611-44E1-926A-1982321004B7}"/>
          </ac:picMkLst>
        </pc:picChg>
        <pc:picChg chg="del">
          <ac:chgData name="Fiat, Aria" userId="S::aria.fiat_cchmc.org#ext#@univnebrmedcntr.onmicrosoft.com::201eae80-e4b2-447f-a1b8-ec79be8fff65" providerId="AD" clId="Web-{A60A51DD-F6C1-106B-B77B-CACA4296645B}" dt="2021-01-04T03:18:24.312" v="5497"/>
          <ac:picMkLst>
            <pc:docMk/>
            <pc:sldMk cId="26135145" sldId="549"/>
            <ac:picMk id="16" creationId="{DEDC4CF6-FB63-4E93-B64A-B969B8A0E3AE}"/>
          </ac:picMkLst>
        </pc:picChg>
      </pc:sldChg>
      <pc:sldChg chg="modNotes">
        <pc:chgData name="Fiat, Aria" userId="S::aria.fiat_cchmc.org#ext#@univnebrmedcntr.onmicrosoft.com::201eae80-e4b2-447f-a1b8-ec79be8fff65" providerId="AD" clId="Web-{A60A51DD-F6C1-106B-B77B-CACA4296645B}" dt="2021-01-04T14:54:30.909" v="7084"/>
        <pc:sldMkLst>
          <pc:docMk/>
          <pc:sldMk cId="2557658532" sldId="553"/>
        </pc:sldMkLst>
      </pc:sldChg>
      <pc:sldChg chg="modSp modNotes">
        <pc:chgData name="Fiat, Aria" userId="S::aria.fiat_cchmc.org#ext#@univnebrmedcntr.onmicrosoft.com::201eae80-e4b2-447f-a1b8-ec79be8fff65" providerId="AD" clId="Web-{A60A51DD-F6C1-106B-B77B-CACA4296645B}" dt="2021-01-04T14:57:25.724" v="7580" actId="1076"/>
        <pc:sldMkLst>
          <pc:docMk/>
          <pc:sldMk cId="1096731726" sldId="554"/>
        </pc:sldMkLst>
        <pc:spChg chg="mod">
          <ac:chgData name="Fiat, Aria" userId="S::aria.fiat_cchmc.org#ext#@univnebrmedcntr.onmicrosoft.com::201eae80-e4b2-447f-a1b8-ec79be8fff65" providerId="AD" clId="Web-{A60A51DD-F6C1-106B-B77B-CACA4296645B}" dt="2021-01-04T14:57:25.724" v="7580" actId="1076"/>
          <ac:spMkLst>
            <pc:docMk/>
            <pc:sldMk cId="1096731726" sldId="554"/>
            <ac:spMk id="14" creationId="{66326A8E-6EFD-6C4D-910D-94EEEBE265F5}"/>
          </ac:spMkLst>
        </pc:spChg>
      </pc:sldChg>
      <pc:sldChg chg="addSp delSp">
        <pc:chgData name="Fiat, Aria" userId="S::aria.fiat_cchmc.org#ext#@univnebrmedcntr.onmicrosoft.com::201eae80-e4b2-447f-a1b8-ec79be8fff65" providerId="AD" clId="Web-{A60A51DD-F6C1-106B-B77B-CACA4296645B}" dt="2021-01-04T14:57:28.661" v="7582"/>
        <pc:sldMkLst>
          <pc:docMk/>
          <pc:sldMk cId="3086539982" sldId="555"/>
        </pc:sldMkLst>
        <pc:spChg chg="add">
          <ac:chgData name="Fiat, Aria" userId="S::aria.fiat_cchmc.org#ext#@univnebrmedcntr.onmicrosoft.com::201eae80-e4b2-447f-a1b8-ec79be8fff65" providerId="AD" clId="Web-{A60A51DD-F6C1-106B-B77B-CACA4296645B}" dt="2021-01-04T14:57:28.661" v="7582"/>
          <ac:spMkLst>
            <pc:docMk/>
            <pc:sldMk cId="3086539982" sldId="555"/>
            <ac:spMk id="2" creationId="{72B70AD8-08F1-4267-9921-383325AE4E38}"/>
          </ac:spMkLst>
        </pc:spChg>
        <pc:spChg chg="del">
          <ac:chgData name="Fiat, Aria" userId="S::aria.fiat_cchmc.org#ext#@univnebrmedcntr.onmicrosoft.com::201eae80-e4b2-447f-a1b8-ec79be8fff65" providerId="AD" clId="Web-{A60A51DD-F6C1-106B-B77B-CACA4296645B}" dt="2021-01-04T14:57:28.287" v="7581"/>
          <ac:spMkLst>
            <pc:docMk/>
            <pc:sldMk cId="3086539982" sldId="555"/>
            <ac:spMk id="15" creationId="{14BAFDB4-3590-4277-BE63-2AB193FC1734}"/>
          </ac:spMkLst>
        </pc:spChg>
      </pc:sldChg>
      <pc:sldChg chg="modSp modNotes">
        <pc:chgData name="Fiat, Aria" userId="S::aria.fiat_cchmc.org#ext#@univnebrmedcntr.onmicrosoft.com::201eae80-e4b2-447f-a1b8-ec79be8fff65" providerId="AD" clId="Web-{A60A51DD-F6C1-106B-B77B-CACA4296645B}" dt="2021-01-04T15:15:01.705" v="8155"/>
        <pc:sldMkLst>
          <pc:docMk/>
          <pc:sldMk cId="2235953643" sldId="556"/>
        </pc:sldMkLst>
        <pc:spChg chg="mod">
          <ac:chgData name="Fiat, Aria" userId="S::aria.fiat_cchmc.org#ext#@univnebrmedcntr.onmicrosoft.com::201eae80-e4b2-447f-a1b8-ec79be8fff65" providerId="AD" clId="Web-{A60A51DD-F6C1-106B-B77B-CACA4296645B}" dt="2021-01-04T15:13:17.392" v="7879" actId="20577"/>
          <ac:spMkLst>
            <pc:docMk/>
            <pc:sldMk cId="2235953643" sldId="556"/>
            <ac:spMk id="14" creationId="{66326A8E-6EFD-6C4D-910D-94EEEBE265F5}"/>
          </ac:spMkLst>
        </pc:spChg>
      </pc:sldChg>
      <pc:sldChg chg="addSp modSp">
        <pc:chgData name="Fiat, Aria" userId="S::aria.fiat_cchmc.org#ext#@univnebrmedcntr.onmicrosoft.com::201eae80-e4b2-447f-a1b8-ec79be8fff65" providerId="AD" clId="Web-{A60A51DD-F6C1-106B-B77B-CACA4296645B}" dt="2021-01-04T15:15:14.955" v="8159"/>
        <pc:sldMkLst>
          <pc:docMk/>
          <pc:sldMk cId="549320327" sldId="557"/>
        </pc:sldMkLst>
        <pc:spChg chg="add">
          <ac:chgData name="Fiat, Aria" userId="S::aria.fiat_cchmc.org#ext#@univnebrmedcntr.onmicrosoft.com::201eae80-e4b2-447f-a1b8-ec79be8fff65" providerId="AD" clId="Web-{A60A51DD-F6C1-106B-B77B-CACA4296645B}" dt="2021-01-04T15:15:14.955" v="8159"/>
          <ac:spMkLst>
            <pc:docMk/>
            <pc:sldMk cId="549320327" sldId="557"/>
            <ac:spMk id="2" creationId="{BE9834AA-024D-4C91-B58B-021EFC651DE7}"/>
          </ac:spMkLst>
        </pc:spChg>
        <pc:spChg chg="mod">
          <ac:chgData name="Fiat, Aria" userId="S::aria.fiat_cchmc.org#ext#@univnebrmedcntr.onmicrosoft.com::201eae80-e4b2-447f-a1b8-ec79be8fff65" providerId="AD" clId="Web-{A60A51DD-F6C1-106B-B77B-CACA4296645B}" dt="2021-01-04T15:15:14.018" v="8157" actId="20577"/>
          <ac:spMkLst>
            <pc:docMk/>
            <pc:sldMk cId="549320327" sldId="557"/>
            <ac:spMk id="12" creationId="{F44F55E6-C301-403A-95A0-D4BEC93B78C1}"/>
          </ac:spMkLst>
        </pc:spChg>
      </pc:sldChg>
      <pc:sldChg chg="del">
        <pc:chgData name="Fiat, Aria" userId="S::aria.fiat_cchmc.org#ext#@univnebrmedcntr.onmicrosoft.com::201eae80-e4b2-447f-a1b8-ec79be8fff65" providerId="AD" clId="Web-{A60A51DD-F6C1-106B-B77B-CACA4296645B}" dt="2021-01-04T13:48:15.737" v="6041"/>
        <pc:sldMkLst>
          <pc:docMk/>
          <pc:sldMk cId="724730659" sldId="558"/>
        </pc:sldMkLst>
      </pc:sldChg>
      <pc:sldChg chg="modSp modNotes">
        <pc:chgData name="Fiat, Aria" userId="S::aria.fiat_cchmc.org#ext#@univnebrmedcntr.onmicrosoft.com::201eae80-e4b2-447f-a1b8-ec79be8fff65" providerId="AD" clId="Web-{A60A51DD-F6C1-106B-B77B-CACA4296645B}" dt="2021-01-04T13:48:32.939" v="6044" actId="20577"/>
        <pc:sldMkLst>
          <pc:docMk/>
          <pc:sldMk cId="4148078041" sldId="559"/>
        </pc:sldMkLst>
        <pc:spChg chg="mod">
          <ac:chgData name="Fiat, Aria" userId="S::aria.fiat_cchmc.org#ext#@univnebrmedcntr.onmicrosoft.com::201eae80-e4b2-447f-a1b8-ec79be8fff65" providerId="AD" clId="Web-{A60A51DD-F6C1-106B-B77B-CACA4296645B}" dt="2021-01-04T13:41:00.653" v="5777"/>
          <ac:spMkLst>
            <pc:docMk/>
            <pc:sldMk cId="4148078041" sldId="559"/>
            <ac:spMk id="4" creationId="{63A56B41-28E2-D64D-BBA1-BDBD5D05F1F1}"/>
          </ac:spMkLst>
        </pc:spChg>
        <pc:spChg chg="mod">
          <ac:chgData name="Fiat, Aria" userId="S::aria.fiat_cchmc.org#ext#@univnebrmedcntr.onmicrosoft.com::201eae80-e4b2-447f-a1b8-ec79be8fff65" providerId="AD" clId="Web-{A60A51DD-F6C1-106B-B77B-CACA4296645B}" dt="2021-01-04T13:48:28.924" v="6043" actId="20577"/>
          <ac:spMkLst>
            <pc:docMk/>
            <pc:sldMk cId="4148078041" sldId="559"/>
            <ac:spMk id="7" creationId="{20333239-3639-C743-BA3F-E006C3942093}"/>
          </ac:spMkLst>
        </pc:spChg>
        <pc:spChg chg="mod">
          <ac:chgData name="Fiat, Aria" userId="S::aria.fiat_cchmc.org#ext#@univnebrmedcntr.onmicrosoft.com::201eae80-e4b2-447f-a1b8-ec79be8fff65" providerId="AD" clId="Web-{A60A51DD-F6C1-106B-B77B-CACA4296645B}" dt="2021-01-04T13:48:32.939" v="6044" actId="20577"/>
          <ac:spMkLst>
            <pc:docMk/>
            <pc:sldMk cId="4148078041" sldId="559"/>
            <ac:spMk id="8" creationId="{824950E7-C1E6-9D43-ADC3-0D171F722AF5}"/>
          </ac:spMkLst>
        </pc:spChg>
        <pc:spChg chg="mod">
          <ac:chgData name="Fiat, Aria" userId="S::aria.fiat_cchmc.org#ext#@univnebrmedcntr.onmicrosoft.com::201eae80-e4b2-447f-a1b8-ec79be8fff65" providerId="AD" clId="Web-{A60A51DD-F6C1-106B-B77B-CACA4296645B}" dt="2021-01-04T13:42:11.214" v="5825" actId="14100"/>
          <ac:spMkLst>
            <pc:docMk/>
            <pc:sldMk cId="4148078041" sldId="559"/>
            <ac:spMk id="14" creationId="{66326A8E-6EFD-6C4D-910D-94EEEBE265F5}"/>
          </ac:spMkLst>
        </pc:spChg>
      </pc:sldChg>
      <pc:sldChg chg="modNotes">
        <pc:chgData name="Fiat, Aria" userId="S::aria.fiat_cchmc.org#ext#@univnebrmedcntr.onmicrosoft.com::201eae80-e4b2-447f-a1b8-ec79be8fff65" providerId="AD" clId="Web-{A60A51DD-F6C1-106B-B77B-CACA4296645B}" dt="2021-01-04T13:39:24.421" v="5734"/>
        <pc:sldMkLst>
          <pc:docMk/>
          <pc:sldMk cId="2041462018" sldId="562"/>
        </pc:sldMkLst>
      </pc:sldChg>
      <pc:sldChg chg="add replId modNotes">
        <pc:chgData name="Fiat, Aria" userId="S::aria.fiat_cchmc.org#ext#@univnebrmedcntr.onmicrosoft.com::201eae80-e4b2-447f-a1b8-ec79be8fff65" providerId="AD" clId="Web-{A60A51DD-F6C1-106B-B77B-CACA4296645B}" dt="2021-01-04T13:48:23.564" v="6042"/>
        <pc:sldMkLst>
          <pc:docMk/>
          <pc:sldMk cId="694844008" sldId="5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707337-FD7F-1C45-8FB7-BF0C1672D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C4ABC2-2124-9B40-BB73-E814F80254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ACDACF-0BD2-7C48-AC65-381A494FC1E5}" type="datetimeFigureOut">
              <a:rPr lang="en-US" smtClean="0"/>
              <a:t>1/10/2022</a:t>
            </a:fld>
            <a:endParaRPr lang="en-US"/>
          </a:p>
        </p:txBody>
      </p:sp>
      <p:sp>
        <p:nvSpPr>
          <p:cNvPr id="4" name="Footer Placeholder 3">
            <a:extLst>
              <a:ext uri="{FF2B5EF4-FFF2-40B4-BE49-F238E27FC236}">
                <a16:creationId xmlns:a16="http://schemas.microsoft.com/office/drawing/2014/main" id="{49A39FEF-1F6F-E84C-ABFF-38289AB309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B923B7-F5F4-CA4B-B93E-F9CC29518D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02E493-BE25-5A47-B775-0ABED786D452}" type="slidenum">
              <a:rPr lang="en-US" smtClean="0"/>
              <a:t>‹#›</a:t>
            </a:fld>
            <a:endParaRPr lang="en-US"/>
          </a:p>
        </p:txBody>
      </p:sp>
    </p:spTree>
    <p:extLst>
      <p:ext uri="{BB962C8B-B14F-4D97-AF65-F5344CB8AC3E}">
        <p14:creationId xmlns:p14="http://schemas.microsoft.com/office/powerpoint/2010/main" val="1770235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EB75C-647D-4347-8A44-8073A7400FA2}"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C2D63-9E7C-4D4B-B02D-6797D43422C8}" type="slidenum">
              <a:rPr lang="en-US" smtClean="0"/>
              <a:t>‹#›</a:t>
            </a:fld>
            <a:endParaRPr lang="en-US"/>
          </a:p>
        </p:txBody>
      </p:sp>
    </p:spTree>
    <p:extLst>
      <p:ext uri="{BB962C8B-B14F-4D97-AF65-F5344CB8AC3E}">
        <p14:creationId xmlns:p14="http://schemas.microsoft.com/office/powerpoint/2010/main" val="3119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BC2D63-9E7C-4D4B-B02D-6797D43422C8}" type="slidenum">
              <a:rPr lang="en-US" smtClean="0"/>
              <a:t>2</a:t>
            </a:fld>
            <a:endParaRPr lang="en-US"/>
          </a:p>
        </p:txBody>
      </p:sp>
    </p:spTree>
    <p:extLst>
      <p:ext uri="{BB962C8B-B14F-4D97-AF65-F5344CB8AC3E}">
        <p14:creationId xmlns:p14="http://schemas.microsoft.com/office/powerpoint/2010/main" val="427448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a:buSzPts val="1400"/>
            </a:pPr>
            <a:r>
              <a:rPr lang="en-US">
                <a:cs typeface="Calibri"/>
              </a:rPr>
              <a:t>We’ve made it. At this point, whether you went through</a:t>
            </a:r>
            <a:r>
              <a:rPr lang="en-US" baseline="0">
                <a:cs typeface="Calibri"/>
              </a:rPr>
              <a:t> only the core, some of the supplemental modules, or the entirety of ARC, it has all </a:t>
            </a:r>
            <a:r>
              <a:rPr lang="en-US">
                <a:cs typeface="Calibri"/>
              </a:rPr>
              <a:t>culminated to </a:t>
            </a:r>
            <a:r>
              <a:rPr lang="en-US" baseline="0">
                <a:cs typeface="Calibri"/>
              </a:rPr>
              <a:t>this point. Each module served as a dedicated time to learn something new, remember something you already knew, and try behavioral experiments to see which modules resonate most with you right now.</a:t>
            </a:r>
            <a:r>
              <a:rPr lang="en-US">
                <a:cs typeface="Calibri"/>
              </a:rPr>
              <a:t> </a:t>
            </a:r>
            <a:endParaRPr lang="en-US" baseline="0" dirty="0">
              <a:cs typeface="Calibri"/>
            </a:endParaRPr>
          </a:p>
          <a:p>
            <a:pPr marL="139700">
              <a:buSzPts val="1400"/>
            </a:pPr>
            <a:endParaRPr lang="en-US" baseline="0" dirty="0">
              <a:cs typeface="Calibri"/>
            </a:endParaRPr>
          </a:p>
          <a:p>
            <a:pPr marL="139700">
              <a:buSzPts val="1400"/>
            </a:pPr>
            <a:r>
              <a:rPr lang="en-US" baseline="0" dirty="0">
                <a:cs typeface="Calibri"/>
              </a:rPr>
              <a:t>And now we get to bring it all together and determine what we most need for our future.</a:t>
            </a:r>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11</a:t>
            </a:fld>
            <a:endParaRPr lang="en-US"/>
          </a:p>
        </p:txBody>
      </p:sp>
    </p:spTree>
    <p:extLst>
      <p:ext uri="{BB962C8B-B14F-4D97-AF65-F5344CB8AC3E}">
        <p14:creationId xmlns:p14="http://schemas.microsoft.com/office/powerpoint/2010/main" val="271225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brief module. There will be time to review each module and its recommended strategies, finding which one(s)</a:t>
            </a:r>
            <a:r>
              <a:rPr lang="en-US" baseline="0" dirty="0"/>
              <a:t> you need most, and then create a wellness plan that will guide your immediate changes.</a:t>
            </a:r>
          </a:p>
          <a:p>
            <a:endParaRPr lang="en-US" baseline="0" dirty="0"/>
          </a:p>
          <a:p>
            <a:r>
              <a:rPr lang="en-US" baseline="0" dirty="0"/>
              <a:t>Not on screen is our true ultimate hope; at this point, having gone through ARC, we hope you have a clearer idea of what you can do for yourself, for your community, and even what it can do for </a:t>
            </a:r>
            <a:r>
              <a:rPr lang="en-US" dirty="0"/>
              <a:t>you</a:t>
            </a:r>
            <a:r>
              <a:rPr lang="en-US" baseline="0" dirty="0"/>
              <a:t>. Underpinning all of that is the basic assumption that we are ready to go and make some changes for ourselves and for each other.</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12</a:t>
            </a:fld>
            <a:endParaRPr lang="en-US"/>
          </a:p>
        </p:txBody>
      </p:sp>
    </p:spTree>
    <p:extLst>
      <p:ext uri="{BB962C8B-B14F-4D97-AF65-F5344CB8AC3E}">
        <p14:creationId xmlns:p14="http://schemas.microsoft.com/office/powerpoint/2010/main" val="269760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a:t>
            </a:r>
            <a:r>
              <a:rPr lang="en-US" sz="1200" b="0" i="0" u="none" strike="noStrike" kern="1200" baseline="0" dirty="0">
                <a:solidFill>
                  <a:schemeClr val="tx1"/>
                </a:solidFill>
                <a:effectLst/>
                <a:latin typeface="+mn-lt"/>
                <a:ea typeface="+mn-ea"/>
                <a:cs typeface="+mn-cs"/>
              </a:rPr>
              <a:t> let’s </a:t>
            </a:r>
            <a:r>
              <a:rPr lang="en-US" dirty="0"/>
              <a:t>pause here.</a:t>
            </a:r>
            <a:r>
              <a:rPr lang="en-US" sz="1200" b="0" i="0" u="none" strike="noStrike" kern="1200" baseline="0" dirty="0">
                <a:solidFill>
                  <a:schemeClr val="tx1"/>
                </a:solidFill>
                <a:effectLst/>
                <a:latin typeface="+mn-lt"/>
                <a:ea typeface="+mn-ea"/>
                <a:cs typeface="+mn-cs"/>
              </a:rPr>
              <a:t> </a:t>
            </a:r>
            <a:r>
              <a:rPr lang="en-US" dirty="0"/>
              <a:t>Right</a:t>
            </a:r>
            <a:r>
              <a:rPr lang="en-US" sz="1200" b="0" i="0" u="none" strike="noStrike" kern="1200" baseline="0" dirty="0">
                <a:solidFill>
                  <a:schemeClr val="tx1"/>
                </a:solidFill>
                <a:effectLst/>
                <a:latin typeface="+mn-lt"/>
                <a:ea typeface="+mn-ea"/>
                <a:cs typeface="+mn-cs"/>
              </a:rPr>
              <a:t> now, rate yourself from 1-10</a:t>
            </a:r>
            <a:r>
              <a:rPr lang="en-US" dirty="0"/>
              <a:t> on</a:t>
            </a:r>
            <a:r>
              <a:rPr lang="en-US" sz="1200" b="0" i="0" u="none" strike="noStrike" kern="1200" baseline="0" dirty="0">
                <a:solidFill>
                  <a:schemeClr val="tx1"/>
                </a:solidFill>
                <a:effectLst/>
                <a:latin typeface="+mn-lt"/>
                <a:ea typeface="+mn-ea"/>
                <a:cs typeface="+mn-cs"/>
              </a:rPr>
              <a:t> how willing you </a:t>
            </a:r>
            <a:r>
              <a:rPr lang="en-US" dirty="0"/>
              <a:t>are to</a:t>
            </a:r>
            <a:r>
              <a:rPr lang="en-US" sz="1200" b="0" i="0" u="none" strike="noStrike" kern="1200" baseline="0" dirty="0">
                <a:solidFill>
                  <a:schemeClr val="tx1"/>
                </a:solidFill>
                <a:effectLst/>
                <a:latin typeface="+mn-lt"/>
                <a:ea typeface="+mn-ea"/>
                <a:cs typeface="+mn-cs"/>
              </a:rPr>
              <a:t> implement changes in your life to improve your well-being</a:t>
            </a:r>
            <a:r>
              <a:rPr lang="en-US" dirty="0"/>
              <a:t>.</a:t>
            </a:r>
            <a:r>
              <a:rPr lang="en-US" sz="1200" b="0" i="0" u="none" strike="noStrike" kern="1200" baseline="0" dirty="0">
                <a:solidFill>
                  <a:schemeClr val="tx1"/>
                </a:solidFill>
                <a:effectLst/>
                <a:latin typeface="+mn-lt"/>
                <a:ea typeface="+mn-ea"/>
                <a:cs typeface="+mn-cs"/>
              </a:rPr>
              <a:t> Also, rate from 1-10 how much you think those changes, </a:t>
            </a:r>
            <a:r>
              <a:rPr lang="en-US" dirty="0"/>
              <a:t>if implemented</a:t>
            </a:r>
            <a:r>
              <a:rPr lang="en-US" sz="1200" b="0" i="0" u="none" strike="noStrike" kern="1200" baseline="0" dirty="0">
                <a:solidFill>
                  <a:schemeClr val="tx1"/>
                </a:solidFill>
                <a:effectLst/>
                <a:latin typeface="+mn-lt"/>
                <a:ea typeface="+mn-ea"/>
                <a:cs typeface="+mn-cs"/>
              </a:rPr>
              <a:t>, will actually improve your life?</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We’ll return to these numbers soon.</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*Have them write them down, in a submission form, or some kind of poll. Make sure it’s anonymous but make sure they all do it*</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13</a:t>
            </a:fld>
            <a:endParaRPr lang="en-US"/>
          </a:p>
        </p:txBody>
      </p:sp>
    </p:spTree>
    <p:extLst>
      <p:ext uri="{BB962C8B-B14F-4D97-AF65-F5344CB8AC3E}">
        <p14:creationId xmlns:p14="http://schemas.microsoft.com/office/powerpoint/2010/main" val="208155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keep things simple</a:t>
            </a:r>
            <a:r>
              <a:rPr lang="en-US" baseline="0" dirty="0"/>
              <a:t> for this module. Here is our approach for today, with most of our time given to the plan itself.</a:t>
            </a:r>
            <a:endParaRPr lang="en-US" dirty="0"/>
          </a:p>
          <a:p>
            <a:endParaRPr lang="en-US" dirty="0"/>
          </a:p>
        </p:txBody>
      </p:sp>
      <p:sp>
        <p:nvSpPr>
          <p:cNvPr id="4" name="Slide Number Placeholder 3"/>
          <p:cNvSpPr>
            <a:spLocks noGrp="1"/>
          </p:cNvSpPr>
          <p:nvPr>
            <p:ph type="sldNum" sz="quarter" idx="5"/>
          </p:nvPr>
        </p:nvSpPr>
        <p:spPr/>
        <p:txBody>
          <a:bodyPr/>
          <a:lstStyle/>
          <a:p>
            <a:fld id="{EABC2D63-9E7C-4D4B-B02D-6797D43422C8}" type="slidenum">
              <a:rPr lang="en-US" smtClean="0"/>
              <a:t>14</a:t>
            </a:fld>
            <a:endParaRPr lang="en-US"/>
          </a:p>
        </p:txBody>
      </p:sp>
    </p:spTree>
    <p:extLst>
      <p:ext uri="{BB962C8B-B14F-4D97-AF65-F5344CB8AC3E}">
        <p14:creationId xmlns:p14="http://schemas.microsoft.com/office/powerpoint/2010/main" val="208043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full ARC. Let’s</a:t>
            </a:r>
            <a:r>
              <a:rPr lang="en-US" baseline="0" dirty="0"/>
              <a:t> summarize each module with a </a:t>
            </a:r>
            <a:r>
              <a:rPr lang="en-US" dirty="0"/>
              <a:t>brief takeaway.</a:t>
            </a:r>
            <a:endParaRPr lang="en-US" baseline="0" dirty="0"/>
          </a:p>
          <a:p>
            <a:endParaRPr lang="en-US" baseline="0" dirty="0"/>
          </a:p>
          <a:p>
            <a:r>
              <a:rPr lang="en-US" baseline="0" dirty="0"/>
              <a:t>Module 1: stress is normal and actually necessary for optimal performance, so the goal of well-being isn’t the complete elimination of </a:t>
            </a:r>
            <a:r>
              <a:rPr lang="en-US" dirty="0"/>
              <a:t>stress but</a:t>
            </a:r>
            <a:r>
              <a:rPr lang="en-US" baseline="0" dirty="0"/>
              <a:t> the proper balance</a:t>
            </a:r>
            <a:endParaRPr lang="en-US" baseline="0" dirty="0">
              <a:cs typeface="Calibri"/>
            </a:endParaRPr>
          </a:p>
          <a:p>
            <a:endParaRPr lang="en-US" baseline="0" dirty="0"/>
          </a:p>
          <a:p>
            <a:r>
              <a:rPr lang="en-US" baseline="0" dirty="0"/>
              <a:t>In module 2: our behaviors are limited by our environment, so we need our environment to expand and be supportive</a:t>
            </a:r>
            <a:r>
              <a:rPr lang="en-US" dirty="0"/>
              <a:t>.</a:t>
            </a:r>
            <a:r>
              <a:rPr lang="en-US" baseline="0" dirty="0"/>
              <a:t> </a:t>
            </a:r>
            <a:r>
              <a:rPr lang="en-US" dirty="0"/>
              <a:t>We</a:t>
            </a:r>
            <a:r>
              <a:rPr lang="en-US" baseline="0" dirty="0"/>
              <a:t> can individually help contribute to </a:t>
            </a:r>
            <a:r>
              <a:rPr lang="en-US" dirty="0"/>
              <a:t>a supportive environment </a:t>
            </a:r>
            <a:r>
              <a:rPr lang="en-US" baseline="0" dirty="0"/>
              <a:t>through our actions and beliefs that create healthy cultures and climates</a:t>
            </a:r>
            <a:r>
              <a:rPr lang="en-US" dirty="0"/>
              <a:t>.</a:t>
            </a:r>
            <a:endParaRPr lang="en-US" baseline="0" dirty="0">
              <a:cs typeface="Calibri"/>
            </a:endParaRPr>
          </a:p>
          <a:p>
            <a:endParaRPr lang="en-US" baseline="0" dirty="0"/>
          </a:p>
          <a:p>
            <a:r>
              <a:rPr lang="en-US" baseline="0" dirty="0"/>
              <a:t>In module 3: values are our compass when our journey in life gets windy and when we get lost—even day-to-day—we can clarify our values to get some direction again</a:t>
            </a:r>
          </a:p>
          <a:p>
            <a:endParaRPr lang="en-US" baseline="0" dirty="0"/>
          </a:p>
          <a:p>
            <a:r>
              <a:rPr lang="en-US" baseline="0" dirty="0"/>
              <a:t>In module 4: mindfulness is that space between you and your actions, you and your thoughts</a:t>
            </a:r>
            <a:r>
              <a:rPr lang="en-US" dirty="0"/>
              <a:t>. Through</a:t>
            </a:r>
            <a:r>
              <a:rPr lang="en-US" baseline="0" dirty="0"/>
              <a:t> both traditional meditation practices and active practices, you can get a little bit more freedom of choice back instead of immediately reacting.</a:t>
            </a:r>
            <a:endParaRPr lang="en-US" baseline="0" dirty="0">
              <a:cs typeface="Calibri"/>
            </a:endParaRPr>
          </a:p>
          <a:p>
            <a:endParaRPr lang="en-US" baseline="0" dirty="0"/>
          </a:p>
          <a:p>
            <a:r>
              <a:rPr lang="en-US" baseline="0" dirty="0"/>
              <a:t>In module 5: as adults, the types of relationships </a:t>
            </a:r>
            <a:r>
              <a:rPr lang="en-US" dirty="0"/>
              <a:t>we have</a:t>
            </a:r>
            <a:r>
              <a:rPr lang="en-US" baseline="0" dirty="0"/>
              <a:t> are just as vital as the number, if not more important</a:t>
            </a:r>
            <a:endParaRPr lang="en-US" baseline="0" dirty="0">
              <a:cs typeface="Calibri"/>
            </a:endParaRPr>
          </a:p>
          <a:p>
            <a:endParaRPr lang="en-US" baseline="0" dirty="0"/>
          </a:p>
          <a:p>
            <a:r>
              <a:rPr lang="en-US" baseline="0" dirty="0"/>
              <a:t>In module 6: our minds are not naturally focused on pleasant experiences, so we must intentionally build them</a:t>
            </a:r>
          </a:p>
          <a:p>
            <a:endParaRPr lang="en-US" baseline="0" dirty="0"/>
          </a:p>
          <a:p>
            <a:r>
              <a:rPr lang="en-US" baseline="0" dirty="0"/>
              <a:t>In module 7: </a:t>
            </a:r>
            <a:r>
              <a:rPr lang="en-US" dirty="0"/>
              <a:t>Difficult</a:t>
            </a:r>
            <a:r>
              <a:rPr lang="en-US" baseline="0" dirty="0"/>
              <a:t> thoughts, feelings, and experiences are natural and informative, but can be overwhelming if we let them</a:t>
            </a:r>
            <a:r>
              <a:rPr lang="en-US" dirty="0"/>
              <a:t>.</a:t>
            </a:r>
            <a:r>
              <a:rPr lang="en-US" baseline="0" dirty="0"/>
              <a:t> </a:t>
            </a:r>
            <a:r>
              <a:rPr lang="en-US" dirty="0"/>
              <a:t>We can use</a:t>
            </a:r>
            <a:r>
              <a:rPr lang="en-US" baseline="0" dirty="0"/>
              <a:t> time-tested cognitive-behavioral and emotional strategies to keep </a:t>
            </a:r>
            <a:r>
              <a:rPr lang="en-US" dirty="0"/>
              <a:t>us afloat</a:t>
            </a:r>
            <a:r>
              <a:rPr lang="en-US" baseline="0" dirty="0"/>
              <a:t> in these moments</a:t>
            </a:r>
            <a:endParaRPr lang="en-US" baseline="0" dirty="0">
              <a:cs typeface="Calibri"/>
            </a:endParaRPr>
          </a:p>
          <a:p>
            <a:endParaRPr lang="en-US" baseline="0" dirty="0"/>
          </a:p>
          <a:p>
            <a:r>
              <a:rPr lang="en-US" baseline="0" dirty="0"/>
              <a:t>In module 8: </a:t>
            </a:r>
            <a:r>
              <a:rPr lang="en-US" dirty="0"/>
              <a:t>quality </a:t>
            </a:r>
            <a:r>
              <a:rPr lang="en-US" baseline="0" dirty="0"/>
              <a:t>sleep, good nutrition, and </a:t>
            </a:r>
            <a:r>
              <a:rPr lang="en-US" dirty="0"/>
              <a:t>physical</a:t>
            </a:r>
            <a:r>
              <a:rPr lang="en-US" baseline="0" dirty="0"/>
              <a:t> </a:t>
            </a:r>
            <a:r>
              <a:rPr lang="en-US" dirty="0"/>
              <a:t>activity</a:t>
            </a:r>
            <a:r>
              <a:rPr lang="en-US" baseline="0" dirty="0"/>
              <a:t> remain three of the most important things you can do for yourself</a:t>
            </a:r>
            <a:r>
              <a:rPr lang="en-US" dirty="0"/>
              <a:t>.</a:t>
            </a:r>
            <a:r>
              <a:rPr lang="en-US" baseline="0" dirty="0"/>
              <a:t> </a:t>
            </a:r>
            <a:r>
              <a:rPr lang="en-US" dirty="0"/>
              <a:t>However, </a:t>
            </a:r>
            <a:r>
              <a:rPr lang="en-US" baseline="0" dirty="0"/>
              <a:t>it might take a change in our approach and finding what works for us to get these in line.</a:t>
            </a:r>
            <a:r>
              <a:rPr lang="en-US" dirty="0"/>
              <a:t> </a:t>
            </a:r>
            <a:endParaRPr lang="en-US" baseline="0" dirty="0">
              <a:cs typeface="Calibri"/>
            </a:endParaRPr>
          </a:p>
          <a:p>
            <a:endParaRPr lang="en-US" baseline="0" dirty="0"/>
          </a:p>
          <a:p>
            <a:r>
              <a:rPr lang="en-US" baseline="0" dirty="0"/>
              <a:t>In module 9: when our days are overwhelming with work and responsibilities, or if we are “checked out” with little going on, building routines that protect time for us to challenge ourselves and also relax and process our life keeps us grounded.</a:t>
            </a:r>
          </a:p>
        </p:txBody>
      </p:sp>
      <p:sp>
        <p:nvSpPr>
          <p:cNvPr id="4" name="Slide Number Placeholder 3"/>
          <p:cNvSpPr>
            <a:spLocks noGrp="1"/>
          </p:cNvSpPr>
          <p:nvPr>
            <p:ph type="sldNum" sz="quarter" idx="5"/>
          </p:nvPr>
        </p:nvSpPr>
        <p:spPr/>
        <p:txBody>
          <a:bodyPr/>
          <a:lstStyle/>
          <a:p>
            <a:fld id="{EABC2D63-9E7C-4D4B-B02D-6797D43422C8}" type="slidenum">
              <a:rPr lang="en-US" smtClean="0"/>
              <a:t>15</a:t>
            </a:fld>
            <a:endParaRPr lang="en-US"/>
          </a:p>
        </p:txBody>
      </p:sp>
    </p:spTree>
    <p:extLst>
      <p:ext uri="{BB962C8B-B14F-4D97-AF65-F5344CB8AC3E}">
        <p14:creationId xmlns:p14="http://schemas.microsoft.com/office/powerpoint/2010/main" val="2556010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values, well-being is ongoing. We</a:t>
            </a:r>
            <a:r>
              <a:rPr lang="en-US" baseline="0" dirty="0"/>
              <a:t> can’t even really max it out and we often have to make changes to our practice to fit our current needs. As we said at the beginning of ARC, there is no one-size-fits-all for well-being. That means everyone has their own approach, AND that even you will emphasize different things at different times in your life. There is not expectation that you do ALL these things all the time. </a:t>
            </a:r>
          </a:p>
          <a:p>
            <a:endParaRPr lang="en-US" baseline="0" dirty="0"/>
          </a:p>
          <a:p>
            <a:r>
              <a:rPr lang="en-US" baseline="0" dirty="0"/>
              <a:t>So you might get by well with focusing on just the core.</a:t>
            </a:r>
            <a:endParaRPr lang="en-US" dirty="0"/>
          </a:p>
        </p:txBody>
      </p:sp>
      <p:sp>
        <p:nvSpPr>
          <p:cNvPr id="4" name="Slide Number Placeholder 3"/>
          <p:cNvSpPr>
            <a:spLocks noGrp="1"/>
          </p:cNvSpPr>
          <p:nvPr>
            <p:ph type="sldNum" sz="quarter" idx="5"/>
          </p:nvPr>
        </p:nvSpPr>
        <p:spPr/>
        <p:txBody>
          <a:bodyPr/>
          <a:lstStyle/>
          <a:p>
            <a:fld id="{EABC2D63-9E7C-4D4B-B02D-6797D43422C8}" type="slidenum">
              <a:rPr lang="en-US" smtClean="0"/>
              <a:t>16</a:t>
            </a:fld>
            <a:endParaRPr lang="en-US"/>
          </a:p>
        </p:txBody>
      </p:sp>
    </p:spTree>
    <p:extLst>
      <p:ext uri="{BB962C8B-B14F-4D97-AF65-F5344CB8AC3E}">
        <p14:creationId xmlns:p14="http://schemas.microsoft.com/office/powerpoint/2010/main" val="218275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maybe you feel irritable and moody. You engage in a lot of healthy practices and you are doing all the things your doctor says in terms of sleep, nutrition, and relaxation but something doesn’t click. It could be that your work environment simply isn’t supporting you, which is causing a rift between you and your professional and personal values, and hampering your relationships. You are finding yourself on autopilot and not necessarily noticing and honoring your emotions and experiences. </a:t>
            </a:r>
          </a:p>
          <a:p>
            <a:endParaRPr lang="en-US" dirty="0"/>
          </a:p>
          <a:p>
            <a:r>
              <a:rPr lang="en-US" dirty="0"/>
              <a:t>In that case, you may want to focus on these.</a:t>
            </a:r>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17</a:t>
            </a:fld>
            <a:endParaRPr lang="en-US"/>
          </a:p>
        </p:txBody>
      </p:sp>
    </p:spTree>
    <p:extLst>
      <p:ext uri="{BB962C8B-B14F-4D97-AF65-F5344CB8AC3E}">
        <p14:creationId xmlns:p14="http://schemas.microsoft.com/office/powerpoint/2010/main" val="271457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if you are generally emotionally centered and are having a good time but your routine is off and you find yourself sleeping sporadically, not eating well, and feeling a little sluggish.</a:t>
            </a:r>
          </a:p>
        </p:txBody>
      </p:sp>
      <p:sp>
        <p:nvSpPr>
          <p:cNvPr id="4" name="Slide Number Placeholder 3"/>
          <p:cNvSpPr>
            <a:spLocks noGrp="1"/>
          </p:cNvSpPr>
          <p:nvPr>
            <p:ph type="sldNum" sz="quarter" idx="5"/>
          </p:nvPr>
        </p:nvSpPr>
        <p:spPr/>
        <p:txBody>
          <a:bodyPr/>
          <a:lstStyle/>
          <a:p>
            <a:fld id="{EABC2D63-9E7C-4D4B-B02D-6797D43422C8}" type="slidenum">
              <a:rPr lang="en-US" smtClean="0"/>
              <a:t>18</a:t>
            </a:fld>
            <a:endParaRPr lang="en-US"/>
          </a:p>
        </p:txBody>
      </p:sp>
    </p:spTree>
    <p:extLst>
      <p:ext uri="{BB962C8B-B14F-4D97-AF65-F5344CB8AC3E}">
        <p14:creationId xmlns:p14="http://schemas.microsoft.com/office/powerpoint/2010/main" val="3628774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Perhaps you feel well connected, with strong routines, good health practices, and feel safe and secure at work. But life feel’s sort of bland and you are passing time just to pass time. Perhaps then you will want to focus on these things.</a:t>
            </a:r>
            <a:br>
              <a:rPr lang="en-US" dirty="0">
                <a:cs typeface="+mn-lt"/>
              </a:rPr>
            </a:br>
            <a:endParaRPr lang="en-US" dirty="0"/>
          </a:p>
          <a:p>
            <a:endParaRPr lang="en-US" dirty="0"/>
          </a:p>
        </p:txBody>
      </p:sp>
      <p:sp>
        <p:nvSpPr>
          <p:cNvPr id="4" name="Slide Number Placeholder 3"/>
          <p:cNvSpPr>
            <a:spLocks noGrp="1"/>
          </p:cNvSpPr>
          <p:nvPr>
            <p:ph type="sldNum" sz="quarter" idx="5"/>
          </p:nvPr>
        </p:nvSpPr>
        <p:spPr/>
        <p:txBody>
          <a:bodyPr/>
          <a:lstStyle/>
          <a:p>
            <a:fld id="{EABC2D63-9E7C-4D4B-B02D-6797D43422C8}" type="slidenum">
              <a:rPr lang="en-US" smtClean="0"/>
              <a:t>19</a:t>
            </a:fld>
            <a:endParaRPr lang="en-US"/>
          </a:p>
        </p:txBody>
      </p:sp>
    </p:spTree>
    <p:extLst>
      <p:ext uri="{BB962C8B-B14F-4D97-AF65-F5344CB8AC3E}">
        <p14:creationId xmlns:p14="http://schemas.microsoft.com/office/powerpoint/2010/main" val="2553139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might be someone who has pleasant emotions and is aware of them, and generally takes care of themselves. But they feel lonely and are afraid to interact with others in and out of work. By reconnecting with values and learning coping skills to deal with that uncomfortableness, they can start to pursue healthy and safe relationships with others that they truly do want despite that fear</a:t>
            </a:r>
          </a:p>
        </p:txBody>
      </p:sp>
      <p:sp>
        <p:nvSpPr>
          <p:cNvPr id="4" name="Slide Number Placeholder 3"/>
          <p:cNvSpPr>
            <a:spLocks noGrp="1"/>
          </p:cNvSpPr>
          <p:nvPr>
            <p:ph type="sldNum" sz="quarter" idx="5"/>
          </p:nvPr>
        </p:nvSpPr>
        <p:spPr/>
        <p:txBody>
          <a:bodyPr/>
          <a:lstStyle/>
          <a:p>
            <a:fld id="{EABC2D63-9E7C-4D4B-B02D-6797D43422C8}" type="slidenum">
              <a:rPr lang="en-US" smtClean="0"/>
              <a:t>20</a:t>
            </a:fld>
            <a:endParaRPr lang="en-US"/>
          </a:p>
        </p:txBody>
      </p:sp>
    </p:spTree>
    <p:extLst>
      <p:ext uri="{BB962C8B-B14F-4D97-AF65-F5344CB8AC3E}">
        <p14:creationId xmlns:p14="http://schemas.microsoft.com/office/powerpoint/2010/main" val="66580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BC2D63-9E7C-4D4B-B02D-6797D43422C8}" type="slidenum">
              <a:rPr lang="en-US" smtClean="0"/>
              <a:t>3</a:t>
            </a:fld>
            <a:endParaRPr lang="en-US"/>
          </a:p>
        </p:txBody>
      </p:sp>
    </p:spTree>
    <p:extLst>
      <p:ext uri="{BB962C8B-B14F-4D97-AF65-F5344CB8AC3E}">
        <p14:creationId xmlns:p14="http://schemas.microsoft.com/office/powerpoint/2010/main" val="271673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having done all the modules, you should be familiar with and used to planning—action planning, lesson planning, activity planning. It’s all strategies to set intentions.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This quote—failing to plan is planning to fail—pops up in all sorts of contexts, so much that it is almost cliche at this point yet no one seems to know who first uttered it. Now, we should not be concerned about failing—failing is a natural part of life and a learning opportunity.  But we need to fail from effort, not lack of effort. And too often, we</a:t>
            </a:r>
            <a:r>
              <a:rPr lang="en-US" baseline="0" dirty="0"/>
              <a:t> give up right before we really need to put in that work.</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finishing with a final reflection. The rest of this session is to identify which modules we liked best, including the strategies, which modules we might need most now and in the near future, and set intentions to implement strategies for the time 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ABC2D63-9E7C-4D4B-B02D-6797D43422C8}" type="slidenum">
              <a:rPr lang="en-US" smtClean="0"/>
              <a:t>21</a:t>
            </a:fld>
            <a:endParaRPr lang="en-US"/>
          </a:p>
        </p:txBody>
      </p:sp>
    </p:spTree>
    <p:extLst>
      <p:ext uri="{BB962C8B-B14F-4D97-AF65-F5344CB8AC3E}">
        <p14:creationId xmlns:p14="http://schemas.microsoft.com/office/powerpoint/2010/main" val="237136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Before we begin, let’s look at those numbers you wrote down for your willingness to implement changes in yourself and in your environment, and how much you think these changes will actually improve your well-being.</a:t>
            </a:r>
          </a:p>
          <a:p>
            <a:pPr>
              <a:defRPr/>
            </a:pPr>
            <a:endParaRPr lang="en-US" dirty="0"/>
          </a:p>
          <a:p>
            <a:pPr>
              <a:defRPr/>
            </a:pPr>
            <a:r>
              <a:rPr lang="en-US" dirty="0"/>
              <a:t>For those of you that scored yourselves from 8-10, you are in the “ready to go” stage and can dive right into the exercise. </a:t>
            </a:r>
          </a:p>
          <a:p>
            <a:pPr>
              <a:defRPr/>
            </a:pPr>
            <a:endParaRPr lang="en-US" dirty="0"/>
          </a:p>
          <a:p>
            <a:pPr>
              <a:defRPr/>
            </a:pPr>
            <a:r>
              <a:rPr lang="en-US" dirty="0"/>
              <a:t>For those of you that scored from a 5-7, as you go through the exercise ask yourself what you need from yourself, your work environment, and your colleagues to get you into that 8-10 “ready to go” stage.</a:t>
            </a:r>
          </a:p>
          <a:p>
            <a:pPr>
              <a:defRPr/>
            </a:pPr>
            <a:endParaRPr lang="en-US" dirty="0"/>
          </a:p>
          <a:p>
            <a:pPr>
              <a:defRPr/>
            </a:pPr>
            <a:r>
              <a:rPr lang="en-US" dirty="0"/>
              <a:t>And for those of you in the 1-4 range, complete the exercise and try to find just one ongoing change you are going to make that feels most feasible for you. Later on, you can return to this and see if there is more you want to add.</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22</a:t>
            </a:fld>
            <a:endParaRPr lang="en-US"/>
          </a:p>
        </p:txBody>
      </p:sp>
    </p:spTree>
    <p:extLst>
      <p:ext uri="{BB962C8B-B14F-4D97-AF65-F5344CB8AC3E}">
        <p14:creationId xmlns:p14="http://schemas.microsoft.com/office/powerpoint/2010/main" val="424024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you complete your plan, the most important thing you can do is engage in it. Put your plan into action.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23</a:t>
            </a:fld>
            <a:endParaRPr lang="en-US"/>
          </a:p>
        </p:txBody>
      </p:sp>
    </p:spTree>
    <p:extLst>
      <p:ext uri="{BB962C8B-B14F-4D97-AF65-F5344CB8AC3E}">
        <p14:creationId xmlns:p14="http://schemas.microsoft.com/office/powerpoint/2010/main" val="251671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And then modify your plan if and when you need to. Remember, well-being is not a checklist. You may need to reevaluate and readdress components of your plan regularly. And that is good!</a:t>
            </a:r>
          </a:p>
          <a:p>
            <a:endParaRPr lang="en-US" dirty="0"/>
          </a:p>
          <a:p>
            <a:r>
              <a:rPr lang="en-US"/>
              <a:t>Thank </a:t>
            </a:r>
            <a:r>
              <a:rPr lang="en-US" sz="1200" b="0" i="0" u="none" strike="noStrike" kern="1200" dirty="0">
                <a:solidFill>
                  <a:schemeClr val="tx1"/>
                </a:solidFill>
                <a:effectLst/>
                <a:latin typeface="+mn-lt"/>
                <a:ea typeface="+mn-ea"/>
                <a:cs typeface="+mn-cs"/>
              </a:rPr>
              <a:t>you again for watching and engaging with this lesson. Take care.</a:t>
            </a:r>
            <a:r>
              <a:rPr lang="en-US" dirty="0"/>
              <a:t> </a:t>
            </a:r>
            <a:endParaRPr lang="en-US"/>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24</a:t>
            </a:fld>
            <a:endParaRPr lang="en-US"/>
          </a:p>
        </p:txBody>
      </p:sp>
    </p:spTree>
    <p:extLst>
      <p:ext uri="{BB962C8B-B14F-4D97-AF65-F5344CB8AC3E}">
        <p14:creationId xmlns:p14="http://schemas.microsoft.com/office/powerpoint/2010/main" val="350088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BC2D63-9E7C-4D4B-B02D-6797D43422C8}" type="slidenum">
              <a:rPr lang="en-US" smtClean="0"/>
              <a:t>4</a:t>
            </a:fld>
            <a:endParaRPr lang="en-US"/>
          </a:p>
        </p:txBody>
      </p:sp>
    </p:spTree>
    <p:extLst>
      <p:ext uri="{BB962C8B-B14F-4D97-AF65-F5344CB8AC3E}">
        <p14:creationId xmlns:p14="http://schemas.microsoft.com/office/powerpoint/2010/main" val="145296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Hook</a:t>
            </a:r>
          </a:p>
          <a:p>
            <a:endParaRPr lang="en-US" dirty="0">
              <a:cs typeface="Calibri" panose="020F0502020204030204"/>
            </a:endParaRPr>
          </a:p>
          <a:p>
            <a:r>
              <a:rPr lang="en-US" u="none" dirty="0">
                <a:cs typeface="Calibri"/>
              </a:rPr>
              <a:t>Ah</a:t>
            </a:r>
            <a:r>
              <a:rPr lang="en-US" u="none" baseline="0" dirty="0">
                <a:cs typeface="Calibri"/>
              </a:rPr>
              <a:t> yes. The gym. In the pre-COVID days, there was a common American ritual. Every year, on January 2</a:t>
            </a:r>
            <a:r>
              <a:rPr lang="en-US" u="none" baseline="30000" dirty="0">
                <a:cs typeface="Calibri"/>
              </a:rPr>
              <a:t>nd</a:t>
            </a:r>
            <a:r>
              <a:rPr lang="en-US" u="none" baseline="0">
                <a:cs typeface="Calibri"/>
              </a:rPr>
              <a:t>, the gym would suddenly be filled with people all with a </a:t>
            </a:r>
            <a:r>
              <a:rPr lang="en-US">
                <a:cs typeface="Calibri"/>
              </a:rPr>
              <a:t>similar purpose</a:t>
            </a:r>
            <a:r>
              <a:rPr lang="en-US" u="none" baseline="0">
                <a:cs typeface="Calibri"/>
              </a:rPr>
              <a:t>: working out. </a:t>
            </a:r>
            <a:r>
              <a:rPr lang="en-US">
                <a:cs typeface="Calibri"/>
              </a:rPr>
              <a:t>People might have slightly different motivations and goals: increase their fitness, feel stronger, lose weight, etcetera</a:t>
            </a:r>
            <a:r>
              <a:rPr lang="en-US" baseline="0">
                <a:cs typeface="Calibri"/>
              </a:rPr>
              <a:t>.</a:t>
            </a:r>
            <a:r>
              <a:rPr lang="en-US">
                <a:cs typeface="Calibri"/>
              </a:rPr>
              <a:t> But regardless of what was driving them, you could read the determination across the sea of faces at the gym. </a:t>
            </a:r>
          </a:p>
        </p:txBody>
      </p:sp>
      <p:sp>
        <p:nvSpPr>
          <p:cNvPr id="4" name="Slide Number Placeholder 3"/>
          <p:cNvSpPr>
            <a:spLocks noGrp="1"/>
          </p:cNvSpPr>
          <p:nvPr>
            <p:ph type="sldNum" sz="quarter" idx="5"/>
          </p:nvPr>
        </p:nvSpPr>
        <p:spPr/>
        <p:txBody>
          <a:bodyPr/>
          <a:lstStyle/>
          <a:p>
            <a:fld id="{EABC2D63-9E7C-4D4B-B02D-6797D43422C8}" type="slidenum">
              <a:rPr lang="en-US" smtClean="0"/>
              <a:t>5</a:t>
            </a:fld>
            <a:endParaRPr lang="en-US"/>
          </a:p>
        </p:txBody>
      </p:sp>
    </p:spTree>
    <p:extLst>
      <p:ext uri="{BB962C8B-B14F-4D97-AF65-F5344CB8AC3E}">
        <p14:creationId xmlns:p14="http://schemas.microsoft.com/office/powerpoint/2010/main" val="241938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cs typeface="Calibri"/>
              </a:rPr>
              <a:t>The Transition</a:t>
            </a:r>
            <a:endParaRPr lang="en-US" dirty="0"/>
          </a:p>
          <a:p>
            <a:pPr>
              <a:defRPr/>
            </a:pPr>
            <a:r>
              <a:rPr lang="en-US" dirty="0"/>
              <a:t> </a:t>
            </a:r>
          </a:p>
          <a:p>
            <a:pPr>
              <a:defRPr/>
            </a:pPr>
            <a:r>
              <a:rPr lang="en-US" dirty="0">
                <a:cs typeface="Calibri"/>
              </a:rPr>
              <a:t>And</a:t>
            </a:r>
            <a:r>
              <a:rPr lang="en-US" baseline="0" dirty="0">
                <a:cs typeface="Calibri"/>
              </a:rPr>
              <a:t> for the second part of the ritual: the slow trickling out of these same once highly motivated people until the gym is empty again. Interestingly, the US has one of the highest gym memberships per capita, yet a very low relative usage. For some reason or another these once highly motivated people just stop</a:t>
            </a:r>
            <a:r>
              <a:rPr lang="en-US" dirty="0">
                <a:cs typeface="Calibri"/>
              </a:rPr>
              <a:t> going</a:t>
            </a:r>
            <a:r>
              <a:rPr lang="en-US" baseline="0" dirty="0">
                <a:cs typeface="Calibri"/>
              </a:rPr>
              <a:t>. Perhaps time gets the best of them, they feel uncomfortable, they aren’t making the progress they want as quickly as possible, maybe the motivator wasn’t strong enough, or they’re just bored </a:t>
            </a:r>
            <a:r>
              <a:rPr lang="en-US" dirty="0">
                <a:cs typeface="Calibri"/>
              </a:rPr>
              <a:t>of </a:t>
            </a:r>
            <a:r>
              <a:rPr lang="en-US" baseline="0" dirty="0">
                <a:cs typeface="Calibri"/>
              </a:rPr>
              <a:t>the gym. </a:t>
            </a:r>
            <a:r>
              <a:rPr lang="en-US" dirty="0">
                <a:cs typeface="Calibri"/>
              </a:rPr>
              <a:t>Maybe</a:t>
            </a:r>
            <a:r>
              <a:rPr lang="en-US" baseline="0" dirty="0">
                <a:cs typeface="Calibri"/>
              </a:rPr>
              <a:t> it just wasn’t for them.</a:t>
            </a:r>
          </a:p>
          <a:p>
            <a:pPr>
              <a:defRPr/>
            </a:pPr>
            <a:endParaRPr lang="en-US" baseline="0" dirty="0">
              <a:cs typeface="Calibri"/>
            </a:endParaRPr>
          </a:p>
          <a:p>
            <a:pPr>
              <a:defRPr/>
            </a:pPr>
            <a:r>
              <a:rPr lang="en-US" baseline="0" dirty="0">
                <a:cs typeface="Calibri"/>
              </a:rPr>
              <a:t>And the third part of the ritual, with the gyms empty, is everyone starts making jokes about their failed new </a:t>
            </a:r>
            <a:r>
              <a:rPr lang="en-US" dirty="0">
                <a:cs typeface="Calibri"/>
              </a:rPr>
              <a:t>year's</a:t>
            </a:r>
            <a:r>
              <a:rPr lang="en-US" baseline="0" dirty="0">
                <a:cs typeface="Calibri"/>
              </a:rPr>
              <a:t> resolution. We connect over our shared difficulties in keeping those resolutions. Yes, this is wonderful validation when we struggle and it does keep our sanity in check a bit. We all have tried things and failed. And failure is a great teacher. There is nothing </a:t>
            </a:r>
            <a:r>
              <a:rPr lang="en-US" dirty="0">
                <a:cs typeface="Calibri"/>
              </a:rPr>
              <a:t>shameful about </a:t>
            </a:r>
            <a:r>
              <a:rPr lang="en-US" baseline="0" dirty="0">
                <a:cs typeface="Calibri"/>
              </a:rPr>
              <a:t>it.</a:t>
            </a:r>
            <a:r>
              <a:rPr lang="en-US" dirty="0">
                <a:cs typeface="Calibri"/>
              </a:rPr>
              <a:t> </a:t>
            </a:r>
            <a:endParaRPr lang="en-US" baseline="0" dirty="0">
              <a:cs typeface="Calibri"/>
            </a:endParaRPr>
          </a:p>
          <a:p>
            <a:pPr>
              <a:defRPr/>
            </a:pPr>
            <a:endParaRPr lang="en-US" baseline="0" dirty="0">
              <a:cs typeface="Calibri"/>
            </a:endParaRPr>
          </a:p>
          <a:p>
            <a:pPr>
              <a:defRPr/>
            </a:pPr>
            <a:r>
              <a:rPr lang="en-US" baseline="0" dirty="0">
                <a:cs typeface="Calibri"/>
              </a:rPr>
              <a:t>What if the ritual looked a little bit different. What if the ritual started with </a:t>
            </a:r>
            <a:r>
              <a:rPr lang="en-US" dirty="0">
                <a:cs typeface="Calibri"/>
              </a:rPr>
              <a:t>everyone</a:t>
            </a:r>
            <a:r>
              <a:rPr lang="en-US" baseline="0" dirty="0">
                <a:cs typeface="Calibri"/>
              </a:rPr>
              <a:t> setting a strong intention for getting active</a:t>
            </a:r>
            <a:r>
              <a:rPr lang="en-US" dirty="0">
                <a:cs typeface="Calibri"/>
              </a:rPr>
              <a:t>?</a:t>
            </a:r>
            <a:r>
              <a:rPr lang="en-US" baseline="0" dirty="0">
                <a:cs typeface="Calibri"/>
              </a:rPr>
              <a:t> </a:t>
            </a:r>
            <a:r>
              <a:rPr lang="en-US" dirty="0">
                <a:cs typeface="Calibri"/>
              </a:rPr>
              <a:t>What if</a:t>
            </a:r>
            <a:r>
              <a:rPr lang="en-US" baseline="0" dirty="0">
                <a:cs typeface="Calibri"/>
              </a:rPr>
              <a:t> the second part wasn’t the emptying of gyms but the continued use of them or outdoor hiking or bike riding or rollerblading or whatever your preferred activity</a:t>
            </a:r>
            <a:r>
              <a:rPr lang="en-US" dirty="0">
                <a:cs typeface="Calibri"/>
              </a:rPr>
              <a:t>?</a:t>
            </a:r>
            <a:r>
              <a:rPr lang="en-US" baseline="0" dirty="0">
                <a:cs typeface="Calibri"/>
              </a:rPr>
              <a:t> </a:t>
            </a:r>
            <a:r>
              <a:rPr lang="en-US" dirty="0">
                <a:cs typeface="Calibri"/>
              </a:rPr>
              <a:t>And</a:t>
            </a:r>
            <a:r>
              <a:rPr lang="en-US" baseline="0" dirty="0">
                <a:cs typeface="Calibri"/>
              </a:rPr>
              <a:t> </a:t>
            </a:r>
            <a:r>
              <a:rPr lang="en-US" dirty="0">
                <a:cs typeface="Calibri"/>
              </a:rPr>
              <a:t>what if the</a:t>
            </a:r>
            <a:r>
              <a:rPr lang="en-US" baseline="0" dirty="0">
                <a:cs typeface="Calibri"/>
              </a:rPr>
              <a:t> third part wasn’t commiserating over failed resolutions but the shared excitement of success for everyone? If we are all so motivated at one point, what keeps us from sticking with it?</a:t>
            </a:r>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6</a:t>
            </a:fld>
            <a:endParaRPr lang="en-US"/>
          </a:p>
        </p:txBody>
      </p:sp>
    </p:spTree>
    <p:extLst>
      <p:ext uri="{BB962C8B-B14F-4D97-AF65-F5344CB8AC3E}">
        <p14:creationId xmlns:p14="http://schemas.microsoft.com/office/powerpoint/2010/main" val="386802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Transition</a:t>
            </a:r>
          </a:p>
          <a:p>
            <a:endParaRPr lang="en-US" dirty="0"/>
          </a:p>
          <a:p>
            <a:r>
              <a:rPr lang="en-US"/>
              <a:t>The simple truth is that most of us do not have a realistic plan. Let’s throw</a:t>
            </a:r>
            <a:r>
              <a:rPr lang="en-US" baseline="0"/>
              <a:t> out the old idea that people need some x amount of magical motivation juice to be successful in whatever your goals are. What actually helps us be successful is a</a:t>
            </a:r>
            <a:r>
              <a:rPr lang="en-US"/>
              <a:t> solid</a:t>
            </a:r>
            <a:r>
              <a:rPr lang="en-US" baseline="0"/>
              <a:t> plan.</a:t>
            </a:r>
            <a:r>
              <a:rPr lang="en-US"/>
              <a:t> </a:t>
            </a:r>
            <a:endParaRPr lang="en-US" baseline="0">
              <a:cs typeface="Calibri"/>
            </a:endParaRPr>
          </a:p>
          <a:p>
            <a:endParaRPr lang="en-US" baseline="0" dirty="0"/>
          </a:p>
          <a:p>
            <a:r>
              <a:rPr lang="en-US" baseline="0" dirty="0"/>
              <a:t>A plan that clearly defines our goals, our objectives along the way, what skills we have, what skills we need to learn, and most critically, what supports we need when we run into barriers. And a plan that rewards us for sticking to it in the day-to-day so that we actually reach our goals.</a:t>
            </a:r>
          </a:p>
          <a:p>
            <a:endParaRPr lang="en-US" baseline="0" dirty="0"/>
          </a:p>
          <a:p>
            <a:r>
              <a:rPr lang="en-US" baseline="0" dirty="0"/>
              <a:t>as we start this final module in ARC, we will put together our own personal plan for well-being</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ABC2D63-9E7C-4D4B-B02D-6797D43422C8}" type="slidenum">
              <a:rPr lang="en-US" smtClean="0"/>
              <a:t>7</a:t>
            </a:fld>
            <a:endParaRPr lang="en-US"/>
          </a:p>
        </p:txBody>
      </p:sp>
    </p:spTree>
    <p:extLst>
      <p:ext uri="{BB962C8B-B14F-4D97-AF65-F5344CB8AC3E}">
        <p14:creationId xmlns:p14="http://schemas.microsoft.com/office/powerpoint/2010/main" val="312722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effectLst/>
              </a:rPr>
              <a:t>Who I Am</a:t>
            </a:r>
          </a:p>
          <a:p>
            <a:pPr rtl="0" fontAlgn="base"/>
            <a:endParaRPr lang="en-US" sz="1200" b="1"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*Replace with your photo, change name(s), make sure to highlight your credentials (expert), your area of expertise (expert, informational power)*</a:t>
            </a:r>
            <a:br>
              <a:rPr lang="en-US" sz="1200" b="0" i="0" u="none" strike="noStrike" kern="1200">
                <a:solidFill>
                  <a:schemeClr val="tx1"/>
                </a:solidFill>
                <a:effectLst/>
                <a:latin typeface="+mn-lt"/>
                <a:ea typeface="+mn-ea"/>
                <a:cs typeface="+mn-cs"/>
              </a:rPr>
            </a:br>
            <a:endParaRPr lang="en-US"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ABC2D63-9E7C-4D4B-B02D-6797D43422C8}" type="slidenum">
              <a:rPr lang="en-US" smtClean="0"/>
              <a:t>8</a:t>
            </a:fld>
            <a:endParaRPr lang="en-US"/>
          </a:p>
        </p:txBody>
      </p:sp>
    </p:spTree>
    <p:extLst>
      <p:ext uri="{BB962C8B-B14F-4D97-AF65-F5344CB8AC3E}">
        <p14:creationId xmlns:p14="http://schemas.microsoft.com/office/powerpoint/2010/main" val="416380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effectLst/>
              </a:rPr>
              <a:t>Who I Am (This is an example)</a:t>
            </a:r>
          </a:p>
          <a:p>
            <a:pPr rtl="0" fontAlgn="base"/>
            <a:endParaRPr lang="en-US" sz="1200" b="1"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*Replace with your photo, change name(s), make sure to highlight your credentials (expert), your area of expertise (expert, informational power)*</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BC2D63-9E7C-4D4B-B02D-6797D43422C8}" type="slidenum">
              <a:rPr lang="en-US" smtClean="0"/>
              <a:t>9</a:t>
            </a:fld>
            <a:endParaRPr lang="en-US"/>
          </a:p>
        </p:txBody>
      </p:sp>
    </p:spTree>
    <p:extLst>
      <p:ext uri="{BB962C8B-B14F-4D97-AF65-F5344CB8AC3E}">
        <p14:creationId xmlns:p14="http://schemas.microsoft.com/office/powerpoint/2010/main" val="416380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a:r>
              <a:rPr lang="en-US"/>
              <a:t>As a quick reminder, the Adult Resilience Curriculum – or ARC – is transtheoretical and comprehensive, yet flexible. The ARC was originally developed in 2013 by Dr. Clayton Cook and Dr. Gail Joseph for pre-service and in-service teachers. It is designed to promote wellbeing and enhance people’s capacity for resilience. It builds upon the strengths of existing programs, while trying to make the content more accessible and feasible for real-world professionals in various disciplines. This curriculum is NOT designed to replace mental health services or treatment. </a:t>
            </a:r>
          </a:p>
        </p:txBody>
      </p:sp>
      <p:sp>
        <p:nvSpPr>
          <p:cNvPr id="4" name="Slide Number Placeholder 3"/>
          <p:cNvSpPr>
            <a:spLocks noGrp="1"/>
          </p:cNvSpPr>
          <p:nvPr>
            <p:ph type="sldNum" sz="quarter" idx="5"/>
          </p:nvPr>
        </p:nvSpPr>
        <p:spPr/>
        <p:txBody>
          <a:bodyPr/>
          <a:lstStyle/>
          <a:p>
            <a:fld id="{EABC2D63-9E7C-4D4B-B02D-6797D43422C8}" type="slidenum">
              <a:rPr lang="en-US" smtClean="0"/>
              <a:t>10</a:t>
            </a:fld>
            <a:endParaRPr lang="en-US"/>
          </a:p>
        </p:txBody>
      </p:sp>
    </p:spTree>
    <p:extLst>
      <p:ext uri="{BB962C8B-B14F-4D97-AF65-F5344CB8AC3E}">
        <p14:creationId xmlns:p14="http://schemas.microsoft.com/office/powerpoint/2010/main" val="1723291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a:t>Click to edit Master subtitle style</a:t>
            </a:r>
            <a:endParaRPr lang="en-US" sz="2800" dirty="0"/>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userDrawn="1"/>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119728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A2B6-6F7A-42CA-9B0D-DB267CA62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E2E2-28A7-428D-B3E8-AEF9B98A5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D3B6EF8-F102-427F-AA97-B037C85F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CA8A5-1486-4209-A8CF-B9B5CBFE7B31}"/>
              </a:ext>
            </a:extLst>
          </p:cNvPr>
          <p:cNvSpPr>
            <a:spLocks noGrp="1"/>
          </p:cNvSpPr>
          <p:nvPr>
            <p:ph type="dt" sz="half" idx="10"/>
          </p:nvPr>
        </p:nvSpPr>
        <p:spPr/>
        <p:txBody>
          <a:bodyPr/>
          <a:lstStyle/>
          <a:p>
            <a:fld id="{836F0352-C69F-4F4E-BE9A-DF3A60602282}" type="datetimeFigureOut">
              <a:rPr lang="en-US" smtClean="0"/>
              <a:t>1/10/2022</a:t>
            </a:fld>
            <a:endParaRPr lang="en-US"/>
          </a:p>
        </p:txBody>
      </p:sp>
      <p:sp>
        <p:nvSpPr>
          <p:cNvPr id="6" name="Footer Placeholder 5">
            <a:extLst>
              <a:ext uri="{FF2B5EF4-FFF2-40B4-BE49-F238E27FC236}">
                <a16:creationId xmlns:a16="http://schemas.microsoft.com/office/drawing/2014/main" id="{0FF6E7F0-6F71-4065-9235-56F7FB49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DBF17-43CA-4190-96BC-9DFED80CF187}"/>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620A600F-A026-4DFF-9B77-5B5F6D5AD0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64627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a:t>Click to edit Master subtitle style</a:t>
            </a:r>
            <a:endParaRPr lang="en-US" sz="2800" dirty="0"/>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265677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2386-EBEC-48DE-BCCE-A92B784BAB0A}"/>
              </a:ext>
            </a:extLst>
          </p:cNvPr>
          <p:cNvSpPr>
            <a:spLocks noGrp="1"/>
          </p:cNvSpPr>
          <p:nvPr>
            <p:ph type="dt" sz="half" idx="10"/>
          </p:nvPr>
        </p:nvSpPr>
        <p:spPr/>
        <p:txBody>
          <a:bodyPr/>
          <a:lstStyle/>
          <a:p>
            <a:fld id="{C764DE79-268F-4C1A-8933-263129D2AF90}" type="datetimeFigureOut">
              <a:rPr lang="en-US" smtClean="0"/>
              <a:t>1/10/2022</a:t>
            </a:fld>
            <a:endParaRPr lang="en-US"/>
          </a:p>
        </p:txBody>
      </p:sp>
      <p:sp>
        <p:nvSpPr>
          <p:cNvPr id="5" name="Footer Placeholder 4">
            <a:extLst>
              <a:ext uri="{FF2B5EF4-FFF2-40B4-BE49-F238E27FC236}">
                <a16:creationId xmlns:a16="http://schemas.microsoft.com/office/drawing/2014/main" id="{3D5A50B3-4B5E-417E-86EB-4B4D3DA870B7}"/>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5B757C10-A4CB-4BCF-8043-4C4EEF1E5311}"/>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7" name="Picture 6">
            <a:extLst>
              <a:ext uri="{FF2B5EF4-FFF2-40B4-BE49-F238E27FC236}">
                <a16:creationId xmlns:a16="http://schemas.microsoft.com/office/drawing/2014/main" id="{6A6935C8-5814-4A7A-AC93-9B616D9F3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632381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lor Block Section Hea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5615E-8B54-4E9B-9C43-786A0EEE8672}"/>
              </a:ext>
            </a:extLst>
          </p:cNvPr>
          <p:cNvSpPr/>
          <p:nvPr/>
        </p:nvSpPr>
        <p:spPr>
          <a:xfrm>
            <a:off x="-63731" y="350046"/>
            <a:ext cx="12319462" cy="202739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a:xfrm>
            <a:off x="838200" y="681038"/>
            <a:ext cx="10515600"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a:xfrm>
            <a:off x="838200" y="2568630"/>
            <a:ext cx="10515600" cy="3773981"/>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76656D0-DF22-455F-B032-8E4D4896DD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54313" y="6517176"/>
            <a:ext cx="10483374" cy="150712"/>
          </a:xfrm>
          <a:prstGeom prst="rect">
            <a:avLst/>
          </a:prstGeom>
        </p:spPr>
      </p:pic>
    </p:spTree>
    <p:extLst>
      <p:ext uri="{BB962C8B-B14F-4D97-AF65-F5344CB8AC3E}">
        <p14:creationId xmlns:p14="http://schemas.microsoft.com/office/powerpoint/2010/main" val="39694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094F-2814-4412-A8DF-5AF91085C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B30BF-FC36-48A7-B89C-6216D6781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8828B-01FA-4873-8E04-00C860BDA70C}"/>
              </a:ext>
            </a:extLst>
          </p:cNvPr>
          <p:cNvSpPr>
            <a:spLocks noGrp="1"/>
          </p:cNvSpPr>
          <p:nvPr>
            <p:ph type="dt" sz="half" idx="10"/>
          </p:nvPr>
        </p:nvSpPr>
        <p:spPr/>
        <p:txBody>
          <a:bodyPr/>
          <a:lstStyle/>
          <a:p>
            <a:fld id="{C764DE79-268F-4C1A-8933-263129D2AF90}" type="datetimeFigureOut">
              <a:rPr lang="en-US" smtClean="0"/>
              <a:t>1/10/2022</a:t>
            </a:fld>
            <a:endParaRPr lang="en-US"/>
          </a:p>
        </p:txBody>
      </p:sp>
      <p:sp>
        <p:nvSpPr>
          <p:cNvPr id="5" name="Footer Placeholder 4">
            <a:extLst>
              <a:ext uri="{FF2B5EF4-FFF2-40B4-BE49-F238E27FC236}">
                <a16:creationId xmlns:a16="http://schemas.microsoft.com/office/drawing/2014/main" id="{8CDCF771-AA95-43B0-B09E-08F3482B59D1}"/>
              </a:ext>
            </a:extLst>
          </p:cNvPr>
          <p:cNvSpPr>
            <a:spLocks noGrp="1"/>
          </p:cNvSpPr>
          <p:nvPr>
            <p:ph type="ftr" sz="quarter" idx="11"/>
          </p:nvPr>
        </p:nvSpPr>
        <p:spPr/>
        <p:txBody>
          <a:body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3392EF48-1AA0-4ACB-9A84-6F7E502CA95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007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Sl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F44A-A045-46FE-BA57-699F0089C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05193-BE99-4ECB-BF7E-B65A6974E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F77CE-0560-4C8B-B57B-DF533B1D7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A309C-E97E-49DC-82C3-333DA7F22586}"/>
              </a:ext>
            </a:extLst>
          </p:cNvPr>
          <p:cNvSpPr>
            <a:spLocks noGrp="1"/>
          </p:cNvSpPr>
          <p:nvPr>
            <p:ph type="dt" sz="half" idx="10"/>
          </p:nvPr>
        </p:nvSpPr>
        <p:spPr/>
        <p:txBody>
          <a:bodyPr/>
          <a:lstStyle/>
          <a:p>
            <a:fld id="{C764DE79-268F-4C1A-8933-263129D2AF90}" type="datetimeFigureOut">
              <a:rPr lang="en-US" smtClean="0"/>
              <a:t>1/10/2022</a:t>
            </a:fld>
            <a:endParaRPr lang="en-US"/>
          </a:p>
        </p:txBody>
      </p:sp>
      <p:sp>
        <p:nvSpPr>
          <p:cNvPr id="6" name="Footer Placeholder 5">
            <a:extLst>
              <a:ext uri="{FF2B5EF4-FFF2-40B4-BE49-F238E27FC236}">
                <a16:creationId xmlns:a16="http://schemas.microsoft.com/office/drawing/2014/main" id="{CAB0A09C-E34D-475F-AA75-0DB18A53094C}"/>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A3979708-3200-42F9-85A4-781466313E3B}"/>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9" name="Picture 8">
            <a:extLst>
              <a:ext uri="{FF2B5EF4-FFF2-40B4-BE49-F238E27FC236}">
                <a16:creationId xmlns:a16="http://schemas.microsoft.com/office/drawing/2014/main" id="{53893291-31A8-45C5-A65E-74CCA92B9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659193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tent Slid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32C4-A797-4EB3-804F-104F37A5A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0019B-6B62-4FBE-8EB7-837DAFE92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9663-E4D1-4C27-853D-6FC4AE5F8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CBB66-18CC-4F53-9ABF-05D6DA6FA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6103D-74F3-47E5-812F-49DD071CF3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82A4C-D852-4D96-ACB9-BFA2911A3FAE}"/>
              </a:ext>
            </a:extLst>
          </p:cNvPr>
          <p:cNvSpPr>
            <a:spLocks noGrp="1"/>
          </p:cNvSpPr>
          <p:nvPr>
            <p:ph type="dt" sz="half" idx="10"/>
          </p:nvPr>
        </p:nvSpPr>
        <p:spPr/>
        <p:txBody>
          <a:bodyPr/>
          <a:lstStyle/>
          <a:p>
            <a:fld id="{C764DE79-268F-4C1A-8933-263129D2AF90}" type="datetimeFigureOut">
              <a:rPr lang="en-US" smtClean="0"/>
              <a:t>1/10/2022</a:t>
            </a:fld>
            <a:endParaRPr lang="en-US"/>
          </a:p>
        </p:txBody>
      </p:sp>
      <p:sp>
        <p:nvSpPr>
          <p:cNvPr id="8" name="Footer Placeholder 7">
            <a:extLst>
              <a:ext uri="{FF2B5EF4-FFF2-40B4-BE49-F238E27FC236}">
                <a16:creationId xmlns:a16="http://schemas.microsoft.com/office/drawing/2014/main" id="{CCC9E68D-416E-4CA8-BB59-C6D26C9F17AD}"/>
              </a:ext>
            </a:extLst>
          </p:cNvPr>
          <p:cNvSpPr>
            <a:spLocks noGrp="1"/>
          </p:cNvSpPr>
          <p:nvPr>
            <p:ph type="ftr" sz="quarter" idx="11"/>
          </p:nvPr>
        </p:nvSpPr>
        <p:spPr/>
        <p:txBody>
          <a:bodyPr/>
          <a:lstStyle/>
          <a:p>
            <a:r>
              <a:rPr lang="en-US"/>
              <a:t>Adult Resilience Curriculum</a:t>
            </a:r>
          </a:p>
          <a:p>
            <a:endParaRPr lang="en-US"/>
          </a:p>
        </p:txBody>
      </p:sp>
      <p:sp>
        <p:nvSpPr>
          <p:cNvPr id="9" name="Slide Number Placeholder 8">
            <a:extLst>
              <a:ext uri="{FF2B5EF4-FFF2-40B4-BE49-F238E27FC236}">
                <a16:creationId xmlns:a16="http://schemas.microsoft.com/office/drawing/2014/main" id="{5CA4ECBB-A895-4CCD-9C2A-AB92BD268AAD}"/>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11" name="Picture 10">
            <a:extLst>
              <a:ext uri="{FF2B5EF4-FFF2-40B4-BE49-F238E27FC236}">
                <a16:creationId xmlns:a16="http://schemas.microsoft.com/office/drawing/2014/main" id="{0CC63E4A-2516-4B56-A8CE-027017FE3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62215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74C0-F0E8-44BA-9A8F-C611149522E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8554864-3866-4BFA-BD90-EEEAD613A8A2}"/>
              </a:ext>
            </a:extLst>
          </p:cNvPr>
          <p:cNvSpPr>
            <a:spLocks noGrp="1"/>
          </p:cNvSpPr>
          <p:nvPr>
            <p:ph type="dt" sz="half" idx="10"/>
          </p:nvPr>
        </p:nvSpPr>
        <p:spPr/>
        <p:txBody>
          <a:bodyPr/>
          <a:lstStyle/>
          <a:p>
            <a:fld id="{C764DE79-268F-4C1A-8933-263129D2AF90}" type="datetimeFigureOut">
              <a:rPr lang="en-US" smtClean="0"/>
              <a:t>1/10/2022</a:t>
            </a:fld>
            <a:endParaRPr lang="en-US"/>
          </a:p>
        </p:txBody>
      </p:sp>
      <p:sp>
        <p:nvSpPr>
          <p:cNvPr id="4" name="Footer Placeholder 3">
            <a:extLst>
              <a:ext uri="{FF2B5EF4-FFF2-40B4-BE49-F238E27FC236}">
                <a16:creationId xmlns:a16="http://schemas.microsoft.com/office/drawing/2014/main" id="{4D1171DD-DA16-4461-8789-C41CD227B44B}"/>
              </a:ext>
            </a:extLst>
          </p:cNvPr>
          <p:cNvSpPr>
            <a:spLocks noGrp="1"/>
          </p:cNvSpPr>
          <p:nvPr>
            <p:ph type="ftr" sz="quarter" idx="11"/>
          </p:nvPr>
        </p:nvSpPr>
        <p:spPr/>
        <p:txBody>
          <a:bodyPr/>
          <a:lstStyle/>
          <a:p>
            <a:r>
              <a:rPr lang="en-US"/>
              <a:t>Adult Resilience Curriculum</a:t>
            </a:r>
          </a:p>
          <a:p>
            <a:endParaRPr lang="en-US"/>
          </a:p>
        </p:txBody>
      </p:sp>
      <p:sp>
        <p:nvSpPr>
          <p:cNvPr id="5" name="Slide Number Placeholder 4">
            <a:extLst>
              <a:ext uri="{FF2B5EF4-FFF2-40B4-BE49-F238E27FC236}">
                <a16:creationId xmlns:a16="http://schemas.microsoft.com/office/drawing/2014/main" id="{C7494CFB-A364-4E2D-AB25-8E3CDDA131CC}"/>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7" name="Picture 6">
            <a:extLst>
              <a:ext uri="{FF2B5EF4-FFF2-40B4-BE49-F238E27FC236}">
                <a16:creationId xmlns:a16="http://schemas.microsoft.com/office/drawing/2014/main" id="{BB6A5D6D-B053-42B9-B137-527ACF9B2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4121419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BD44-3E9B-4815-9524-53378F98548D}"/>
              </a:ext>
            </a:extLst>
          </p:cNvPr>
          <p:cNvSpPr>
            <a:spLocks noGrp="1"/>
          </p:cNvSpPr>
          <p:nvPr>
            <p:ph type="dt" sz="half" idx="10"/>
          </p:nvPr>
        </p:nvSpPr>
        <p:spPr/>
        <p:txBody>
          <a:bodyPr/>
          <a:lstStyle/>
          <a:p>
            <a:fld id="{C764DE79-268F-4C1A-8933-263129D2AF90}" type="datetimeFigureOut">
              <a:rPr lang="en-US" smtClean="0"/>
              <a:t>1/10/2022</a:t>
            </a:fld>
            <a:endParaRPr lang="en-US"/>
          </a:p>
        </p:txBody>
      </p:sp>
      <p:sp>
        <p:nvSpPr>
          <p:cNvPr id="3" name="Footer Placeholder 2">
            <a:extLst>
              <a:ext uri="{FF2B5EF4-FFF2-40B4-BE49-F238E27FC236}">
                <a16:creationId xmlns:a16="http://schemas.microsoft.com/office/drawing/2014/main" id="{9D7C11CD-DCB5-4A74-AFF4-815178CA18D5}"/>
              </a:ext>
            </a:extLst>
          </p:cNvPr>
          <p:cNvSpPr>
            <a:spLocks noGrp="1"/>
          </p:cNvSpPr>
          <p:nvPr>
            <p:ph type="ftr" sz="quarter" idx="11"/>
          </p:nvPr>
        </p:nvSpPr>
        <p:spPr/>
        <p:txBody>
          <a:bodyPr/>
          <a:lstStyle/>
          <a:p>
            <a:r>
              <a:rPr lang="en-US"/>
              <a:t>Adult Resilience Curriculum</a:t>
            </a:r>
          </a:p>
          <a:p>
            <a:endParaRPr lang="en-US"/>
          </a:p>
        </p:txBody>
      </p:sp>
      <p:sp>
        <p:nvSpPr>
          <p:cNvPr id="4" name="Slide Number Placeholder 3">
            <a:extLst>
              <a:ext uri="{FF2B5EF4-FFF2-40B4-BE49-F238E27FC236}">
                <a16:creationId xmlns:a16="http://schemas.microsoft.com/office/drawing/2014/main" id="{6FDB2D77-2F42-4625-BAAA-A5C2434E5B8F}"/>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6" name="Picture 5">
            <a:extLst>
              <a:ext uri="{FF2B5EF4-FFF2-40B4-BE49-F238E27FC236}">
                <a16:creationId xmlns:a16="http://schemas.microsoft.com/office/drawing/2014/main" id="{BBFA29DF-7F8A-4844-90E3-FA7AAED0B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084645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7EC5-6640-4021-8DE5-62D37435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DB366B-2CFC-4650-B178-6756EC6E7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AD67D-F9B1-4F70-85F0-70E84B17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ACC36-ADA7-4E09-84D0-1ABD4BD81EF7}"/>
              </a:ext>
            </a:extLst>
          </p:cNvPr>
          <p:cNvSpPr>
            <a:spLocks noGrp="1"/>
          </p:cNvSpPr>
          <p:nvPr>
            <p:ph type="dt" sz="half" idx="10"/>
          </p:nvPr>
        </p:nvSpPr>
        <p:spPr/>
        <p:txBody>
          <a:bodyPr/>
          <a:lstStyle/>
          <a:p>
            <a:fld id="{C764DE79-268F-4C1A-8933-263129D2AF90}" type="datetimeFigureOut">
              <a:rPr lang="en-US" smtClean="0"/>
              <a:t>1/10/2022</a:t>
            </a:fld>
            <a:endParaRPr lang="en-US"/>
          </a:p>
        </p:txBody>
      </p:sp>
      <p:sp>
        <p:nvSpPr>
          <p:cNvPr id="6" name="Footer Placeholder 5">
            <a:extLst>
              <a:ext uri="{FF2B5EF4-FFF2-40B4-BE49-F238E27FC236}">
                <a16:creationId xmlns:a16="http://schemas.microsoft.com/office/drawing/2014/main" id="{17536AF9-E555-4BAF-A711-10EA83D304F4}"/>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C6D142F6-6989-439B-8CD2-7F97E937DB94}"/>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9" name="Picture 8">
            <a:extLst>
              <a:ext uri="{FF2B5EF4-FFF2-40B4-BE49-F238E27FC236}">
                <a16:creationId xmlns:a16="http://schemas.microsoft.com/office/drawing/2014/main" id="{9D83CD9B-C35A-47FC-AB8F-FA688E9AB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51046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2386-EBEC-48DE-BCCE-A92B784BAB0A}"/>
              </a:ext>
            </a:extLst>
          </p:cNvPr>
          <p:cNvSpPr>
            <a:spLocks noGrp="1"/>
          </p:cNvSpPr>
          <p:nvPr>
            <p:ph type="dt" sz="half" idx="10"/>
          </p:nvPr>
        </p:nvSpPr>
        <p:spPr/>
        <p:txBody>
          <a:bodyPr/>
          <a:lstStyle/>
          <a:p>
            <a:fld id="{836F0352-C69F-4F4E-BE9A-DF3A60602282}" type="datetimeFigureOut">
              <a:rPr lang="en-US" smtClean="0"/>
              <a:t>1/10/2022</a:t>
            </a:fld>
            <a:endParaRPr lang="en-US"/>
          </a:p>
        </p:txBody>
      </p:sp>
      <p:sp>
        <p:nvSpPr>
          <p:cNvPr id="5" name="Footer Placeholder 4">
            <a:extLst>
              <a:ext uri="{FF2B5EF4-FFF2-40B4-BE49-F238E27FC236}">
                <a16:creationId xmlns:a16="http://schemas.microsoft.com/office/drawing/2014/main" id="{3D5A50B3-4B5E-417E-86EB-4B4D3DA87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7C10-A4CB-4BCF-8043-4C4EEF1E5311}"/>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6A6935C8-5814-4A7A-AC93-9B616D9F30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798702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A2B6-6F7A-42CA-9B0D-DB267CA62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E2E2-28A7-428D-B3E8-AEF9B98A5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D3B6EF8-F102-427F-AA97-B037C85F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CA8A5-1486-4209-A8CF-B9B5CBFE7B31}"/>
              </a:ext>
            </a:extLst>
          </p:cNvPr>
          <p:cNvSpPr>
            <a:spLocks noGrp="1"/>
          </p:cNvSpPr>
          <p:nvPr>
            <p:ph type="dt" sz="half" idx="10"/>
          </p:nvPr>
        </p:nvSpPr>
        <p:spPr/>
        <p:txBody>
          <a:bodyPr/>
          <a:lstStyle/>
          <a:p>
            <a:fld id="{C764DE79-268F-4C1A-8933-263129D2AF90}" type="datetimeFigureOut">
              <a:rPr lang="en-US" smtClean="0"/>
              <a:t>1/10/2022</a:t>
            </a:fld>
            <a:endParaRPr lang="en-US"/>
          </a:p>
        </p:txBody>
      </p:sp>
      <p:sp>
        <p:nvSpPr>
          <p:cNvPr id="6" name="Footer Placeholder 5">
            <a:extLst>
              <a:ext uri="{FF2B5EF4-FFF2-40B4-BE49-F238E27FC236}">
                <a16:creationId xmlns:a16="http://schemas.microsoft.com/office/drawing/2014/main" id="{0FF6E7F0-6F71-4065-9235-56F7FB493721}"/>
              </a:ext>
            </a:extLst>
          </p:cNvPr>
          <p:cNvSpPr>
            <a:spLocks noGrp="1"/>
          </p:cNvSpPr>
          <p:nvPr>
            <p:ph type="ftr" sz="quarter" idx="11"/>
          </p:nvPr>
        </p:nvSpPr>
        <p:spPr/>
        <p:txBody>
          <a:bodyPr/>
          <a:lstStyle/>
          <a:p>
            <a:r>
              <a:rPr lang="en-US"/>
              <a:t>Adult Resilience Curriculum</a:t>
            </a:r>
          </a:p>
          <a:p>
            <a:endParaRPr lang="en-US"/>
          </a:p>
        </p:txBody>
      </p:sp>
      <p:sp>
        <p:nvSpPr>
          <p:cNvPr id="7" name="Slide Number Placeholder 6">
            <a:extLst>
              <a:ext uri="{FF2B5EF4-FFF2-40B4-BE49-F238E27FC236}">
                <a16:creationId xmlns:a16="http://schemas.microsoft.com/office/drawing/2014/main" id="{BBDDBF17-43CA-4190-96BC-9DFED80CF187}"/>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9" name="Picture 8">
            <a:extLst>
              <a:ext uri="{FF2B5EF4-FFF2-40B4-BE49-F238E27FC236}">
                <a16:creationId xmlns:a16="http://schemas.microsoft.com/office/drawing/2014/main" id="{620A600F-A026-4DFF-9B77-5B5F6D5AD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1757389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dirty="0"/>
              <a:t>Presentation Title Goes Here</a:t>
            </a:r>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dirty="0"/>
              <a:t>Speaker A, PhD</a:t>
            </a:r>
          </a:p>
          <a:p>
            <a:pPr>
              <a:lnSpc>
                <a:spcPct val="100000"/>
              </a:lnSpc>
            </a:pPr>
            <a:r>
              <a:rPr lang="en-US" sz="2800" dirty="0"/>
              <a:t>Speaker B, LMHP</a:t>
            </a:r>
          </a:p>
          <a:p>
            <a:pPr>
              <a:lnSpc>
                <a:spcPct val="100000"/>
              </a:lnSpc>
            </a:pPr>
            <a:r>
              <a:rPr lang="en-US" sz="2800" dirty="0"/>
              <a:t>Speaker C, PhD</a:t>
            </a:r>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userDrawn="1"/>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234845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lor Block Section Hea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5615E-8B54-4E9B-9C43-786A0EEE8672}"/>
              </a:ext>
            </a:extLst>
          </p:cNvPr>
          <p:cNvSpPr/>
          <p:nvPr userDrawn="1"/>
        </p:nvSpPr>
        <p:spPr>
          <a:xfrm>
            <a:off x="-63731" y="350046"/>
            <a:ext cx="12319462" cy="202739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a:xfrm>
            <a:off x="838200" y="681038"/>
            <a:ext cx="10515600"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a:xfrm>
            <a:off x="838200" y="2568630"/>
            <a:ext cx="10515600" cy="3773981"/>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76656D0-DF22-455F-B032-8E4D4896DD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54313" y="6517176"/>
            <a:ext cx="10483374" cy="150712"/>
          </a:xfrm>
          <a:prstGeom prst="rect">
            <a:avLst/>
          </a:prstGeom>
        </p:spPr>
      </p:pic>
    </p:spTree>
    <p:extLst>
      <p:ext uri="{BB962C8B-B14F-4D97-AF65-F5344CB8AC3E}">
        <p14:creationId xmlns:p14="http://schemas.microsoft.com/office/powerpoint/2010/main" val="162066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094F-2814-4412-A8DF-5AF91085C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B30BF-FC36-48A7-B89C-6216D6781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8828B-01FA-4873-8E04-00C860BDA70C}"/>
              </a:ext>
            </a:extLst>
          </p:cNvPr>
          <p:cNvSpPr>
            <a:spLocks noGrp="1"/>
          </p:cNvSpPr>
          <p:nvPr>
            <p:ph type="dt" sz="half" idx="10"/>
          </p:nvPr>
        </p:nvSpPr>
        <p:spPr/>
        <p:txBody>
          <a:bodyPr/>
          <a:lstStyle/>
          <a:p>
            <a:fld id="{836F0352-C69F-4F4E-BE9A-DF3A60602282}" type="datetimeFigureOut">
              <a:rPr lang="en-US" smtClean="0"/>
              <a:t>1/10/2022</a:t>
            </a:fld>
            <a:endParaRPr lang="en-US"/>
          </a:p>
        </p:txBody>
      </p:sp>
      <p:sp>
        <p:nvSpPr>
          <p:cNvPr id="5" name="Footer Placeholder 4">
            <a:extLst>
              <a:ext uri="{FF2B5EF4-FFF2-40B4-BE49-F238E27FC236}">
                <a16:creationId xmlns:a16="http://schemas.microsoft.com/office/drawing/2014/main" id="{8CDCF771-AA95-43B0-B09E-08F3482B5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2EF48-1AA0-4ACB-9A84-6F7E502CA95A}"/>
              </a:ext>
            </a:extLst>
          </p:cNvPr>
          <p:cNvSpPr>
            <a:spLocks noGrp="1"/>
          </p:cNvSpPr>
          <p:nvPr>
            <p:ph type="sldNum" sz="quarter" idx="12"/>
          </p:nvPr>
        </p:nvSpPr>
        <p:spPr/>
        <p:txBody>
          <a:bodyPr/>
          <a:lstStyle/>
          <a:p>
            <a:fld id="{7F208D31-BFC2-4E66-BA6C-E5B7A9D4E26C}" type="slidenum">
              <a:rPr lang="en-US" smtClean="0"/>
              <a:t>‹#›</a:t>
            </a:fld>
            <a:endParaRPr lang="en-US"/>
          </a:p>
        </p:txBody>
      </p:sp>
    </p:spTree>
    <p:extLst>
      <p:ext uri="{BB962C8B-B14F-4D97-AF65-F5344CB8AC3E}">
        <p14:creationId xmlns:p14="http://schemas.microsoft.com/office/powerpoint/2010/main" val="254614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Sl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F44A-A045-46FE-BA57-699F0089C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05193-BE99-4ECB-BF7E-B65A6974E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F77CE-0560-4C8B-B57B-DF533B1D7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A309C-E97E-49DC-82C3-333DA7F22586}"/>
              </a:ext>
            </a:extLst>
          </p:cNvPr>
          <p:cNvSpPr>
            <a:spLocks noGrp="1"/>
          </p:cNvSpPr>
          <p:nvPr>
            <p:ph type="dt" sz="half" idx="10"/>
          </p:nvPr>
        </p:nvSpPr>
        <p:spPr/>
        <p:txBody>
          <a:bodyPr/>
          <a:lstStyle/>
          <a:p>
            <a:fld id="{836F0352-C69F-4F4E-BE9A-DF3A60602282}" type="datetimeFigureOut">
              <a:rPr lang="en-US" smtClean="0"/>
              <a:t>1/10/2022</a:t>
            </a:fld>
            <a:endParaRPr lang="en-US"/>
          </a:p>
        </p:txBody>
      </p:sp>
      <p:sp>
        <p:nvSpPr>
          <p:cNvPr id="6" name="Footer Placeholder 5">
            <a:extLst>
              <a:ext uri="{FF2B5EF4-FFF2-40B4-BE49-F238E27FC236}">
                <a16:creationId xmlns:a16="http://schemas.microsoft.com/office/drawing/2014/main" id="{CAB0A09C-E34D-475F-AA75-0DB18A530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79708-3200-42F9-85A4-781466313E3B}"/>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53893291-31A8-45C5-A65E-74CCA92B9C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50962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tent Slid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32C4-A797-4EB3-804F-104F37A5A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0019B-6B62-4FBE-8EB7-837DAFE92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9663-E4D1-4C27-853D-6FC4AE5F8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CBB66-18CC-4F53-9ABF-05D6DA6FA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6103D-74F3-47E5-812F-49DD071CF3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82A4C-D852-4D96-ACB9-BFA2911A3FAE}"/>
              </a:ext>
            </a:extLst>
          </p:cNvPr>
          <p:cNvSpPr>
            <a:spLocks noGrp="1"/>
          </p:cNvSpPr>
          <p:nvPr>
            <p:ph type="dt" sz="half" idx="10"/>
          </p:nvPr>
        </p:nvSpPr>
        <p:spPr/>
        <p:txBody>
          <a:bodyPr/>
          <a:lstStyle/>
          <a:p>
            <a:fld id="{836F0352-C69F-4F4E-BE9A-DF3A60602282}" type="datetimeFigureOut">
              <a:rPr lang="en-US" smtClean="0"/>
              <a:t>1/10/2022</a:t>
            </a:fld>
            <a:endParaRPr lang="en-US"/>
          </a:p>
        </p:txBody>
      </p:sp>
      <p:sp>
        <p:nvSpPr>
          <p:cNvPr id="8" name="Footer Placeholder 7">
            <a:extLst>
              <a:ext uri="{FF2B5EF4-FFF2-40B4-BE49-F238E27FC236}">
                <a16:creationId xmlns:a16="http://schemas.microsoft.com/office/drawing/2014/main" id="{CCC9E68D-416E-4CA8-BB59-C6D26C9F17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A4ECBB-A895-4CCD-9C2A-AB92BD268AAD}"/>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11" name="Picture 10">
            <a:extLst>
              <a:ext uri="{FF2B5EF4-FFF2-40B4-BE49-F238E27FC236}">
                <a16:creationId xmlns:a16="http://schemas.microsoft.com/office/drawing/2014/main" id="{0CC63E4A-2516-4B56-A8CE-027017FE32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1100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ntent 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74C0-F0E8-44BA-9A8F-C611149522E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8554864-3866-4BFA-BD90-EEEAD613A8A2}"/>
              </a:ext>
            </a:extLst>
          </p:cNvPr>
          <p:cNvSpPr>
            <a:spLocks noGrp="1"/>
          </p:cNvSpPr>
          <p:nvPr>
            <p:ph type="dt" sz="half" idx="10"/>
          </p:nvPr>
        </p:nvSpPr>
        <p:spPr/>
        <p:txBody>
          <a:bodyPr/>
          <a:lstStyle/>
          <a:p>
            <a:fld id="{836F0352-C69F-4F4E-BE9A-DF3A60602282}" type="datetimeFigureOut">
              <a:rPr lang="en-US" smtClean="0"/>
              <a:t>1/10/2022</a:t>
            </a:fld>
            <a:endParaRPr lang="en-US"/>
          </a:p>
        </p:txBody>
      </p:sp>
      <p:sp>
        <p:nvSpPr>
          <p:cNvPr id="4" name="Footer Placeholder 3">
            <a:extLst>
              <a:ext uri="{FF2B5EF4-FFF2-40B4-BE49-F238E27FC236}">
                <a16:creationId xmlns:a16="http://schemas.microsoft.com/office/drawing/2014/main" id="{4D1171DD-DA16-4461-8789-C41CD227B4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94CFB-A364-4E2D-AB25-8E3CDDA131CC}"/>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BB6A5D6D-B053-42B9-B137-527ACF9B2D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87955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BD44-3E9B-4815-9524-53378F98548D}"/>
              </a:ext>
            </a:extLst>
          </p:cNvPr>
          <p:cNvSpPr>
            <a:spLocks noGrp="1"/>
          </p:cNvSpPr>
          <p:nvPr>
            <p:ph type="dt" sz="half" idx="10"/>
          </p:nvPr>
        </p:nvSpPr>
        <p:spPr/>
        <p:txBody>
          <a:bodyPr/>
          <a:lstStyle/>
          <a:p>
            <a:fld id="{836F0352-C69F-4F4E-BE9A-DF3A60602282}" type="datetimeFigureOut">
              <a:rPr lang="en-US" smtClean="0"/>
              <a:t>1/10/2022</a:t>
            </a:fld>
            <a:endParaRPr lang="en-US"/>
          </a:p>
        </p:txBody>
      </p:sp>
      <p:sp>
        <p:nvSpPr>
          <p:cNvPr id="3" name="Footer Placeholder 2">
            <a:extLst>
              <a:ext uri="{FF2B5EF4-FFF2-40B4-BE49-F238E27FC236}">
                <a16:creationId xmlns:a16="http://schemas.microsoft.com/office/drawing/2014/main" id="{9D7C11CD-DCB5-4A74-AFF4-815178CA1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B2D77-2F42-4625-BAAA-A5C2434E5B8F}"/>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6" name="Picture 5">
            <a:extLst>
              <a:ext uri="{FF2B5EF4-FFF2-40B4-BE49-F238E27FC236}">
                <a16:creationId xmlns:a16="http://schemas.microsoft.com/office/drawing/2014/main" id="{BBFA29DF-7F8A-4844-90E3-FA7AAED0B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58652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7EC5-6640-4021-8DE5-62D37435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DB366B-2CFC-4650-B178-6756EC6E7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AD67D-F9B1-4F70-85F0-70E84B17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ACC36-ADA7-4E09-84D0-1ABD4BD81EF7}"/>
              </a:ext>
            </a:extLst>
          </p:cNvPr>
          <p:cNvSpPr>
            <a:spLocks noGrp="1"/>
          </p:cNvSpPr>
          <p:nvPr>
            <p:ph type="dt" sz="half" idx="10"/>
          </p:nvPr>
        </p:nvSpPr>
        <p:spPr/>
        <p:txBody>
          <a:bodyPr/>
          <a:lstStyle/>
          <a:p>
            <a:fld id="{836F0352-C69F-4F4E-BE9A-DF3A60602282}" type="datetimeFigureOut">
              <a:rPr lang="en-US" smtClean="0"/>
              <a:t>1/10/2022</a:t>
            </a:fld>
            <a:endParaRPr lang="en-US"/>
          </a:p>
        </p:txBody>
      </p:sp>
      <p:sp>
        <p:nvSpPr>
          <p:cNvPr id="6" name="Footer Placeholder 5">
            <a:extLst>
              <a:ext uri="{FF2B5EF4-FFF2-40B4-BE49-F238E27FC236}">
                <a16:creationId xmlns:a16="http://schemas.microsoft.com/office/drawing/2014/main" id="{17536AF9-E555-4BAF-A711-10EA83D30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142F6-6989-439B-8CD2-7F97E937DB94}"/>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9D83CD9B-C35A-47FC-AB8F-FA688E9ABE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183549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2B6C1-1712-47A0-9925-9A4BB1087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C7E1F-42EC-47D3-818D-63AF11DAA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6E793-8FA2-4167-887D-DA1830E1A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0352-C69F-4F4E-BE9A-DF3A60602282}" type="datetimeFigureOut">
              <a:rPr lang="en-US" smtClean="0"/>
              <a:t>1/10/2022</a:t>
            </a:fld>
            <a:endParaRPr lang="en-US"/>
          </a:p>
        </p:txBody>
      </p:sp>
      <p:sp>
        <p:nvSpPr>
          <p:cNvPr id="5" name="Footer Placeholder 4">
            <a:extLst>
              <a:ext uri="{FF2B5EF4-FFF2-40B4-BE49-F238E27FC236}">
                <a16:creationId xmlns:a16="http://schemas.microsoft.com/office/drawing/2014/main" id="{3E4A9A44-AFDD-44ED-B32F-892BE71A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7FD805-932B-4C1B-BCDC-42F7D8382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08D31-BFC2-4E66-BA6C-E5B7A9D4E26C}" type="slidenum">
              <a:rPr lang="en-US" smtClean="0"/>
              <a:t>‹#›</a:t>
            </a:fld>
            <a:endParaRPr lang="en-US"/>
          </a:p>
        </p:txBody>
      </p:sp>
    </p:spTree>
    <p:extLst>
      <p:ext uri="{BB962C8B-B14F-4D97-AF65-F5344CB8AC3E}">
        <p14:creationId xmlns:p14="http://schemas.microsoft.com/office/powerpoint/2010/main" val="413473888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64" r:id="rId9"/>
    <p:sldLayoutId id="214748376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2B6C1-1712-47A0-9925-9A4BB1087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C7E1F-42EC-47D3-818D-63AF11DAA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6E793-8FA2-4167-887D-DA1830E1A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1/10/2022</a:t>
            </a:fld>
            <a:endParaRPr lang="en-US"/>
          </a:p>
        </p:txBody>
      </p:sp>
      <p:sp>
        <p:nvSpPr>
          <p:cNvPr id="5" name="Footer Placeholder 4">
            <a:extLst>
              <a:ext uri="{FF2B5EF4-FFF2-40B4-BE49-F238E27FC236}">
                <a16:creationId xmlns:a16="http://schemas.microsoft.com/office/drawing/2014/main" id="{3E4A9A44-AFDD-44ED-B32F-892BE71A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Adult Resilience Curriculum</a:t>
            </a:r>
          </a:p>
          <a:p>
            <a:endParaRPr lang="en-US"/>
          </a:p>
        </p:txBody>
      </p:sp>
      <p:sp>
        <p:nvSpPr>
          <p:cNvPr id="6" name="Slide Number Placeholder 5">
            <a:extLst>
              <a:ext uri="{FF2B5EF4-FFF2-40B4-BE49-F238E27FC236}">
                <a16:creationId xmlns:a16="http://schemas.microsoft.com/office/drawing/2014/main" id="{057FD805-932B-4C1B-BCDC-42F7D8382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0599223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ad through a field&#10;&#10;Description automatically generated with low confidence">
            <a:extLst>
              <a:ext uri="{FF2B5EF4-FFF2-40B4-BE49-F238E27FC236}">
                <a16:creationId xmlns:a16="http://schemas.microsoft.com/office/drawing/2014/main" id="{5088E39B-51F2-408B-8039-19988E32DB9B}"/>
              </a:ext>
            </a:extLst>
          </p:cNvPr>
          <p:cNvPicPr>
            <a:picLocks noChangeAspect="1"/>
          </p:cNvPicPr>
          <p:nvPr/>
        </p:nvPicPr>
        <p:blipFill rotWithShape="1">
          <a:blip r:embed="rId2">
            <a:extLst>
              <a:ext uri="{28A0092B-C50C-407E-A947-70E740481C1C}">
                <a14:useLocalDpi xmlns:a14="http://schemas.microsoft.com/office/drawing/2010/main" val="0"/>
              </a:ext>
            </a:extLst>
          </a:blip>
          <a:srcRect l="7634" t="5536" r="7432" b="-5709"/>
          <a:stretch/>
        </p:blipFill>
        <p:spPr>
          <a:xfrm>
            <a:off x="-1" y="10"/>
            <a:ext cx="12199971" cy="4208722"/>
          </a:xfrm>
          <a:prstGeom prst="rect">
            <a:avLst/>
          </a:prstGeom>
        </p:spPr>
      </p:pic>
      <p:sp>
        <p:nvSpPr>
          <p:cNvPr id="2" name="Title 1"/>
          <p:cNvSpPr>
            <a:spLocks noGrp="1"/>
          </p:cNvSpPr>
          <p:nvPr>
            <p:ph type="ctrTitle"/>
          </p:nvPr>
        </p:nvSpPr>
        <p:spPr>
          <a:xfrm>
            <a:off x="1017671" y="4210513"/>
            <a:ext cx="10157927" cy="1345261"/>
          </a:xfrm>
        </p:spPr>
        <p:txBody>
          <a:bodyPr vert="horz" lIns="91440" tIns="45720" rIns="91440" bIns="45720" rtlCol="0" anchor="t">
            <a:noAutofit/>
          </a:bodyPr>
          <a:lstStyle/>
          <a:p>
            <a:r>
              <a:rPr lang="en-US" sz="4200" b="1">
                <a:solidFill>
                  <a:srgbClr val="CC4927"/>
                </a:solidFill>
                <a:latin typeface="Arial"/>
                <a:cs typeface="Arial"/>
              </a:rPr>
              <a:t>Adult Resilience Curriculum (ARC)</a:t>
            </a:r>
            <a:endParaRPr lang="en-US" sz="4200">
              <a:solidFill>
                <a:srgbClr val="CC4927"/>
              </a:solidFill>
              <a:latin typeface="Arial"/>
              <a:cs typeface="Arial"/>
            </a:endParaRPr>
          </a:p>
        </p:txBody>
      </p:sp>
      <p:sp>
        <p:nvSpPr>
          <p:cNvPr id="3" name="Subtitle 2"/>
          <p:cNvSpPr>
            <a:spLocks noGrp="1"/>
          </p:cNvSpPr>
          <p:nvPr>
            <p:ph type="subTitle" idx="1"/>
          </p:nvPr>
        </p:nvSpPr>
        <p:spPr>
          <a:xfrm>
            <a:off x="1524000" y="4300201"/>
            <a:ext cx="9144000" cy="1655762"/>
          </a:xfrm>
        </p:spPr>
        <p:txBody>
          <a:bodyPr vert="horz" lIns="91440" tIns="45720" rIns="91440" bIns="45720" rtlCol="0" anchor="b">
            <a:noAutofit/>
          </a:bodyPr>
          <a:lstStyle/>
          <a:p>
            <a:r>
              <a:rPr lang="en-US" sz="3200" dirty="0">
                <a:solidFill>
                  <a:srgbClr val="6A4A62"/>
                </a:solidFill>
                <a:latin typeface="Arial"/>
                <a:cs typeface="Arial"/>
              </a:rPr>
              <a:t>Wellness</a:t>
            </a:r>
          </a:p>
          <a:p>
            <a:endParaRPr lang="en-US" sz="3200" dirty="0">
              <a:solidFill>
                <a:srgbClr val="6A4A62"/>
              </a:solidFill>
              <a:cs typeface="Arial"/>
            </a:endParaRPr>
          </a:p>
        </p:txBody>
      </p:sp>
    </p:spTree>
    <p:extLst>
      <p:ext uri="{BB962C8B-B14F-4D97-AF65-F5344CB8AC3E}">
        <p14:creationId xmlns:p14="http://schemas.microsoft.com/office/powerpoint/2010/main" val="369346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tall building&#10;&#10;Description automatically generated">
            <a:extLst>
              <a:ext uri="{FF2B5EF4-FFF2-40B4-BE49-F238E27FC236}">
                <a16:creationId xmlns:a16="http://schemas.microsoft.com/office/drawing/2014/main" id="{759B294F-BE07-E942-BD56-D22FCD86C546}"/>
              </a:ext>
            </a:extLst>
          </p:cNvPr>
          <p:cNvPicPr>
            <a:picLocks noChangeAspect="1"/>
          </p:cNvPicPr>
          <p:nvPr/>
        </p:nvPicPr>
        <p:blipFill rotWithShape="1">
          <a:blip r:embed="rId3">
            <a:extLst>
              <a:ext uri="{28A0092B-C50C-407E-A947-70E740481C1C}">
                <a14:useLocalDpi xmlns:a14="http://schemas.microsoft.com/office/drawing/2010/main" val="0"/>
              </a:ext>
            </a:extLst>
          </a:blip>
          <a:srcRect t="43207" b="19246"/>
          <a:stretch/>
        </p:blipFill>
        <p:spPr>
          <a:xfrm>
            <a:off x="20" y="10"/>
            <a:ext cx="12191980" cy="6857990"/>
          </a:xfrm>
          <a:prstGeom prst="rect">
            <a:avLst/>
          </a:prstGeom>
        </p:spPr>
      </p:pic>
      <p:sp>
        <p:nvSpPr>
          <p:cNvPr id="2" name="Title 1">
            <a:extLst>
              <a:ext uri="{FF2B5EF4-FFF2-40B4-BE49-F238E27FC236}">
                <a16:creationId xmlns:a16="http://schemas.microsoft.com/office/drawing/2014/main" id="{0C5DE8EC-39D9-45A9-87D6-75983DEA0334}"/>
              </a:ext>
            </a:extLst>
          </p:cNvPr>
          <p:cNvSpPr>
            <a:spLocks noGrp="1"/>
          </p:cNvSpPr>
          <p:nvPr>
            <p:ph type="title"/>
          </p:nvPr>
        </p:nvSpPr>
        <p:spPr>
          <a:xfrm>
            <a:off x="8001000" y="3200400"/>
            <a:ext cx="3852041" cy="1834056"/>
          </a:xfrm>
        </p:spPr>
        <p:txBody>
          <a:bodyPr vert="horz" lIns="91440" tIns="45720" rIns="91440" bIns="45720" rtlCol="0" anchor="b">
            <a:normAutofit fontScale="90000"/>
          </a:bodyPr>
          <a:lstStyle/>
          <a:p>
            <a:pPr algn="ctr"/>
            <a:r>
              <a:rPr lang="en-US" sz="4000" b="1">
                <a:solidFill>
                  <a:schemeClr val="bg1"/>
                </a:solidFill>
                <a:latin typeface="+mj-lt"/>
                <a:cs typeface="+mj-cs"/>
              </a:rPr>
              <a:t>The Adult Resilience Curriculum (ARC)</a:t>
            </a:r>
          </a:p>
        </p:txBody>
      </p:sp>
      <p:cxnSp>
        <p:nvCxnSpPr>
          <p:cNvPr id="19" name="Straight Connector 18">
            <a:extLst>
              <a:ext uri="{FF2B5EF4-FFF2-40B4-BE49-F238E27FC236}">
                <a16:creationId xmlns:a16="http://schemas.microsoft.com/office/drawing/2014/main" id="{2D4C224E-EEE7-164B-BE1A-CC2C8CB2C0E0}"/>
              </a:ext>
            </a:extLst>
          </p:cNvPr>
          <p:cNvCxnSpPr>
            <a:cxnSpLocks/>
          </p:cNvCxnSpPr>
          <p:nvPr/>
        </p:nvCxnSpPr>
        <p:spPr>
          <a:xfrm>
            <a:off x="9448800" y="5105400"/>
            <a:ext cx="1143000" cy="0"/>
          </a:xfrm>
          <a:prstGeom prst="line">
            <a:avLst/>
          </a:prstGeom>
          <a:ln w="53975">
            <a:solidFill>
              <a:srgbClr val="6A4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14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A567883-4F6D-4F72-9746-B4CB80B6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8" y="503583"/>
            <a:ext cx="10190922" cy="5961688"/>
          </a:xfrm>
          <a:prstGeom prst="rect">
            <a:avLst/>
          </a:prstGeom>
        </p:spPr>
      </p:pic>
      <p:sp>
        <p:nvSpPr>
          <p:cNvPr id="6" name="Title 1">
            <a:extLst>
              <a:ext uri="{FF2B5EF4-FFF2-40B4-BE49-F238E27FC236}">
                <a16:creationId xmlns:a16="http://schemas.microsoft.com/office/drawing/2014/main" id="{9D02CF2E-B22C-DD4A-8F82-DC324C3E0E5E}"/>
              </a:ext>
            </a:extLst>
          </p:cNvPr>
          <p:cNvSpPr txBox="1">
            <a:spLocks/>
          </p:cNvSpPr>
          <p:nvPr/>
        </p:nvSpPr>
        <p:spPr>
          <a:xfrm>
            <a:off x="3615104" y="251791"/>
            <a:ext cx="4882659" cy="130464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a:latin typeface="Arial"/>
                <a:cs typeface="Arial"/>
              </a:rPr>
              <a:t>The ARC Modules</a:t>
            </a:r>
          </a:p>
        </p:txBody>
      </p:sp>
      <p:sp>
        <p:nvSpPr>
          <p:cNvPr id="7" name="Triangle 6">
            <a:extLst>
              <a:ext uri="{FF2B5EF4-FFF2-40B4-BE49-F238E27FC236}">
                <a16:creationId xmlns:a16="http://schemas.microsoft.com/office/drawing/2014/main" id="{74CEE46D-22E6-364C-B62A-339E6DE6BA7C}"/>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CAC43AC-57BA-45BD-8F90-3F48AAF0D4A6}"/>
              </a:ext>
            </a:extLst>
          </p:cNvPr>
          <p:cNvSpPr/>
          <p:nvPr/>
        </p:nvSpPr>
        <p:spPr>
          <a:xfrm>
            <a:off x="886239" y="503584"/>
            <a:ext cx="1949726" cy="18155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A26B64-8810-4CCA-9D70-4A46664E1B85}"/>
              </a:ext>
            </a:extLst>
          </p:cNvPr>
          <p:cNvSpPr/>
          <p:nvPr/>
        </p:nvSpPr>
        <p:spPr>
          <a:xfrm>
            <a:off x="962438" y="2576654"/>
            <a:ext cx="1949726" cy="18155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4C3AF1-B9DB-4BE0-B8B9-D58C4D71F67D}"/>
              </a:ext>
            </a:extLst>
          </p:cNvPr>
          <p:cNvSpPr/>
          <p:nvPr/>
        </p:nvSpPr>
        <p:spPr>
          <a:xfrm>
            <a:off x="2988363" y="2576654"/>
            <a:ext cx="1949726" cy="18155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1D7483-EB1E-4E12-9B1B-97F21FD37BBF}"/>
              </a:ext>
            </a:extLst>
          </p:cNvPr>
          <p:cNvSpPr/>
          <p:nvPr/>
        </p:nvSpPr>
        <p:spPr>
          <a:xfrm>
            <a:off x="5121137" y="2576654"/>
            <a:ext cx="1949726" cy="18155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A1D2FC7-97BB-4A08-A32D-AE3840242A2A}"/>
              </a:ext>
            </a:extLst>
          </p:cNvPr>
          <p:cNvSpPr/>
          <p:nvPr/>
        </p:nvSpPr>
        <p:spPr>
          <a:xfrm>
            <a:off x="7253911" y="2576654"/>
            <a:ext cx="1949726" cy="18155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E0FDE7A-5504-40E6-A30C-6E79D4D6CA4F}"/>
              </a:ext>
            </a:extLst>
          </p:cNvPr>
          <p:cNvSpPr/>
          <p:nvPr/>
        </p:nvSpPr>
        <p:spPr>
          <a:xfrm>
            <a:off x="9295158" y="2576654"/>
            <a:ext cx="1949726" cy="18155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B943542-E1F9-4C0A-8887-D18DB7CD64F4}"/>
              </a:ext>
            </a:extLst>
          </p:cNvPr>
          <p:cNvSpPr/>
          <p:nvPr/>
        </p:nvSpPr>
        <p:spPr>
          <a:xfrm>
            <a:off x="947113" y="46439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B66B8D8-B5A1-43BA-9B21-CFFDF950D0B2}"/>
              </a:ext>
            </a:extLst>
          </p:cNvPr>
          <p:cNvSpPr/>
          <p:nvPr/>
        </p:nvSpPr>
        <p:spPr>
          <a:xfrm>
            <a:off x="2988363" y="4643991"/>
            <a:ext cx="1949726" cy="19622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051B05E-9658-4620-8EA6-367740F2F2DA}"/>
              </a:ext>
            </a:extLst>
          </p:cNvPr>
          <p:cNvSpPr/>
          <p:nvPr/>
        </p:nvSpPr>
        <p:spPr>
          <a:xfrm>
            <a:off x="5121137" y="46439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F38D38-70B7-458D-A7E3-15FDE24B285F}"/>
              </a:ext>
            </a:extLst>
          </p:cNvPr>
          <p:cNvSpPr/>
          <p:nvPr/>
        </p:nvSpPr>
        <p:spPr>
          <a:xfrm>
            <a:off x="7147062" y="4643991"/>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21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B5956B6C-2A30-194B-B5BE-8B7B308ECF94}"/>
              </a:ext>
            </a:extLst>
          </p:cNvPr>
          <p:cNvSpPr/>
          <p:nvPr/>
        </p:nvSpPr>
        <p:spPr>
          <a:xfrm>
            <a:off x="0" y="15142"/>
            <a:ext cx="5830957" cy="6522982"/>
          </a:xfrm>
          <a:prstGeom prst="rtTriangle">
            <a:avLst/>
          </a:prstGeom>
          <a:solidFill>
            <a:srgbClr val="6A4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bg1"/>
                </a:solidFill>
              </a:rPr>
              <a:t>Our Hopes for Today</a:t>
            </a:r>
          </a:p>
        </p:txBody>
      </p:sp>
      <p:grpSp>
        <p:nvGrpSpPr>
          <p:cNvPr id="21" name="Group 20">
            <a:extLst>
              <a:ext uri="{FF2B5EF4-FFF2-40B4-BE49-F238E27FC236}">
                <a16:creationId xmlns:a16="http://schemas.microsoft.com/office/drawing/2014/main" id="{C6623CE6-665D-8B43-8250-6A964DFC437D}"/>
              </a:ext>
            </a:extLst>
          </p:cNvPr>
          <p:cNvGrpSpPr/>
          <p:nvPr/>
        </p:nvGrpSpPr>
        <p:grpSpPr>
          <a:xfrm>
            <a:off x="1275523" y="1921565"/>
            <a:ext cx="6887817" cy="530087"/>
            <a:chOff x="838200" y="1258956"/>
            <a:chExt cx="6887817" cy="530087"/>
          </a:xfrm>
        </p:grpSpPr>
        <p:grpSp>
          <p:nvGrpSpPr>
            <p:cNvPr id="9" name="Group 8">
              <a:extLst>
                <a:ext uri="{FF2B5EF4-FFF2-40B4-BE49-F238E27FC236}">
                  <a16:creationId xmlns:a16="http://schemas.microsoft.com/office/drawing/2014/main" id="{55B89C9F-C3E3-0A46-8F25-7A268D2BAD1A}"/>
                </a:ext>
              </a:extLst>
            </p:cNvPr>
            <p:cNvGrpSpPr/>
            <p:nvPr/>
          </p:nvGrpSpPr>
          <p:grpSpPr>
            <a:xfrm>
              <a:off x="838200" y="1258956"/>
              <a:ext cx="6887817" cy="530087"/>
              <a:chOff x="1000539" y="1470991"/>
              <a:chExt cx="7036905" cy="530087"/>
            </a:xfrm>
          </p:grpSpPr>
          <p:sp>
            <p:nvSpPr>
              <p:cNvPr id="6" name="Rectangle 5">
                <a:extLst>
                  <a:ext uri="{FF2B5EF4-FFF2-40B4-BE49-F238E27FC236}">
                    <a16:creationId xmlns:a16="http://schemas.microsoft.com/office/drawing/2014/main" id="{0A5A160B-9BF8-D441-A3CD-638055F24309}"/>
                  </a:ext>
                </a:extLst>
              </p:cNvPr>
              <p:cNvSpPr/>
              <p:nvPr/>
            </p:nvSpPr>
            <p:spPr>
              <a:xfrm>
                <a:off x="1417983" y="1470991"/>
                <a:ext cx="6255026" cy="530087"/>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a:effectLst/>
                </a:endParaRPr>
              </a:p>
              <a:p>
                <a:pPr algn="ctr"/>
                <a:endParaRPr lang="en-US">
                  <a:solidFill>
                    <a:schemeClr val="tx1"/>
                  </a:solidFill>
                </a:endParaRPr>
              </a:p>
            </p:txBody>
          </p:sp>
          <p:sp>
            <p:nvSpPr>
              <p:cNvPr id="7" name="Oval 6">
                <a:extLst>
                  <a:ext uri="{FF2B5EF4-FFF2-40B4-BE49-F238E27FC236}">
                    <a16:creationId xmlns:a16="http://schemas.microsoft.com/office/drawing/2014/main" id="{E15C4491-5A26-6249-8108-9565687FA90F}"/>
                  </a:ext>
                </a:extLst>
              </p:cNvPr>
              <p:cNvSpPr/>
              <p:nvPr/>
            </p:nvSpPr>
            <p:spPr>
              <a:xfrm>
                <a:off x="1000539"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CDFFFB-A08E-264F-A3F0-6E7F7BAAA393}"/>
                  </a:ext>
                </a:extLst>
              </p:cNvPr>
              <p:cNvSpPr/>
              <p:nvPr/>
            </p:nvSpPr>
            <p:spPr>
              <a:xfrm>
                <a:off x="7202557"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0AA1D351-4AFE-4148-9A09-B2BA5769F503}"/>
                </a:ext>
              </a:extLst>
            </p:cNvPr>
            <p:cNvSpPr txBox="1"/>
            <p:nvPr/>
          </p:nvSpPr>
          <p:spPr>
            <a:xfrm>
              <a:off x="1135592" y="1358231"/>
              <a:ext cx="6202018" cy="338554"/>
            </a:xfrm>
            <a:prstGeom prst="rect">
              <a:avLst/>
            </a:prstGeom>
            <a:noFill/>
          </p:spPr>
          <p:txBody>
            <a:bodyPr wrap="square" rtlCol="0">
              <a:spAutoFit/>
            </a:bodyPr>
            <a:lstStyle/>
            <a:p>
              <a:r>
                <a:rPr lang="en-US" sz="1600" dirty="0"/>
                <a:t>Review learned wellness concepts, skills, and strategies</a:t>
              </a:r>
            </a:p>
          </p:txBody>
        </p:sp>
      </p:grpSp>
      <p:grpSp>
        <p:nvGrpSpPr>
          <p:cNvPr id="22" name="Group 21">
            <a:extLst>
              <a:ext uri="{FF2B5EF4-FFF2-40B4-BE49-F238E27FC236}">
                <a16:creationId xmlns:a16="http://schemas.microsoft.com/office/drawing/2014/main" id="{6B25E367-314A-3F4C-9663-02F44BBE8556}"/>
              </a:ext>
            </a:extLst>
          </p:cNvPr>
          <p:cNvGrpSpPr/>
          <p:nvPr/>
        </p:nvGrpSpPr>
        <p:grpSpPr>
          <a:xfrm>
            <a:off x="2067341" y="3180521"/>
            <a:ext cx="7858539" cy="755485"/>
            <a:chOff x="1630018" y="2517912"/>
            <a:chExt cx="7858539" cy="530087"/>
          </a:xfrm>
        </p:grpSpPr>
        <p:grpSp>
          <p:nvGrpSpPr>
            <p:cNvPr id="10" name="Group 9">
              <a:extLst>
                <a:ext uri="{FF2B5EF4-FFF2-40B4-BE49-F238E27FC236}">
                  <a16:creationId xmlns:a16="http://schemas.microsoft.com/office/drawing/2014/main" id="{ED5FD4F2-AD79-7C45-B17D-2E5399887143}"/>
                </a:ext>
              </a:extLst>
            </p:cNvPr>
            <p:cNvGrpSpPr/>
            <p:nvPr/>
          </p:nvGrpSpPr>
          <p:grpSpPr>
            <a:xfrm>
              <a:off x="1630018" y="2517912"/>
              <a:ext cx="7858539" cy="530087"/>
              <a:chOff x="1000539" y="1470991"/>
              <a:chExt cx="7036905" cy="530087"/>
            </a:xfrm>
          </p:grpSpPr>
          <p:sp>
            <p:nvSpPr>
              <p:cNvPr id="11" name="Rectangle 10">
                <a:extLst>
                  <a:ext uri="{FF2B5EF4-FFF2-40B4-BE49-F238E27FC236}">
                    <a16:creationId xmlns:a16="http://schemas.microsoft.com/office/drawing/2014/main" id="{641ECD38-3676-0F4F-876D-C074D2E5BB28}"/>
                  </a:ext>
                </a:extLst>
              </p:cNvPr>
              <p:cNvSpPr/>
              <p:nvPr/>
            </p:nvSpPr>
            <p:spPr>
              <a:xfrm>
                <a:off x="1417983" y="1470991"/>
                <a:ext cx="6255026" cy="530087"/>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961321-5F40-374C-B619-1D4F0F8BE4AB}"/>
                  </a:ext>
                </a:extLst>
              </p:cNvPr>
              <p:cNvSpPr/>
              <p:nvPr/>
            </p:nvSpPr>
            <p:spPr>
              <a:xfrm>
                <a:off x="1000539"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73F9387-DC7C-5249-9EC9-BD20C284230A}"/>
                  </a:ext>
                </a:extLst>
              </p:cNvPr>
              <p:cNvSpPr/>
              <p:nvPr/>
            </p:nvSpPr>
            <p:spPr>
              <a:xfrm>
                <a:off x="7202557"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BE96CF9-C8E7-4240-8BB2-77EB1EF008A6}"/>
                </a:ext>
              </a:extLst>
            </p:cNvPr>
            <p:cNvSpPr txBox="1"/>
            <p:nvPr/>
          </p:nvSpPr>
          <p:spPr>
            <a:xfrm>
              <a:off x="1915229" y="2583178"/>
              <a:ext cx="7288697" cy="338554"/>
            </a:xfrm>
            <a:prstGeom prst="rect">
              <a:avLst/>
            </a:prstGeom>
            <a:noFill/>
          </p:spPr>
          <p:txBody>
            <a:bodyPr wrap="square" rtlCol="0">
              <a:spAutoFit/>
            </a:bodyPr>
            <a:lstStyle/>
            <a:p>
              <a:r>
                <a:rPr lang="en-US" sz="1600"/>
                <a:t>Identify most useful concepts, skills, and strategies for your own personal wellness</a:t>
              </a:r>
            </a:p>
          </p:txBody>
        </p:sp>
      </p:grpSp>
      <p:grpSp>
        <p:nvGrpSpPr>
          <p:cNvPr id="23" name="Group 22">
            <a:extLst>
              <a:ext uri="{FF2B5EF4-FFF2-40B4-BE49-F238E27FC236}">
                <a16:creationId xmlns:a16="http://schemas.microsoft.com/office/drawing/2014/main" id="{F18DE158-E0CF-0A4B-AFE4-122B5FF3B9E0}"/>
              </a:ext>
            </a:extLst>
          </p:cNvPr>
          <p:cNvGrpSpPr/>
          <p:nvPr/>
        </p:nvGrpSpPr>
        <p:grpSpPr>
          <a:xfrm>
            <a:off x="3101010" y="4479959"/>
            <a:ext cx="7739269" cy="530087"/>
            <a:chOff x="2663687" y="3817350"/>
            <a:chExt cx="7739269" cy="530087"/>
          </a:xfrm>
        </p:grpSpPr>
        <p:grpSp>
          <p:nvGrpSpPr>
            <p:cNvPr id="14" name="Group 13">
              <a:extLst>
                <a:ext uri="{FF2B5EF4-FFF2-40B4-BE49-F238E27FC236}">
                  <a16:creationId xmlns:a16="http://schemas.microsoft.com/office/drawing/2014/main" id="{63B6C802-B30B-D242-B7EC-5F265C6E9457}"/>
                </a:ext>
              </a:extLst>
            </p:cNvPr>
            <p:cNvGrpSpPr/>
            <p:nvPr/>
          </p:nvGrpSpPr>
          <p:grpSpPr>
            <a:xfrm>
              <a:off x="2663687" y="3817350"/>
              <a:ext cx="7739269" cy="530087"/>
              <a:chOff x="1000539" y="1470991"/>
              <a:chExt cx="7036905" cy="530087"/>
            </a:xfrm>
          </p:grpSpPr>
          <p:sp>
            <p:nvSpPr>
              <p:cNvPr id="15" name="Rectangle 14">
                <a:extLst>
                  <a:ext uri="{FF2B5EF4-FFF2-40B4-BE49-F238E27FC236}">
                    <a16:creationId xmlns:a16="http://schemas.microsoft.com/office/drawing/2014/main" id="{E62B389E-6B63-F84C-8A2D-810F932B9524}"/>
                  </a:ext>
                </a:extLst>
              </p:cNvPr>
              <p:cNvSpPr/>
              <p:nvPr/>
            </p:nvSpPr>
            <p:spPr>
              <a:xfrm>
                <a:off x="1417983" y="1470991"/>
                <a:ext cx="6255026" cy="530087"/>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6555FA4-2800-2F4F-9BD0-9A8F0CC8CCAC}"/>
                  </a:ext>
                </a:extLst>
              </p:cNvPr>
              <p:cNvSpPr/>
              <p:nvPr/>
            </p:nvSpPr>
            <p:spPr>
              <a:xfrm>
                <a:off x="1000539"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42E287-2755-1643-A75C-60FDDCF670B2}"/>
                  </a:ext>
                </a:extLst>
              </p:cNvPr>
              <p:cNvSpPr/>
              <p:nvPr/>
            </p:nvSpPr>
            <p:spPr>
              <a:xfrm>
                <a:off x="7202557" y="1470991"/>
                <a:ext cx="834887" cy="530087"/>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C41A5BD-32D1-1C4C-902A-16D3AA12C648}"/>
                </a:ext>
              </a:extLst>
            </p:cNvPr>
            <p:cNvSpPr txBox="1"/>
            <p:nvPr/>
          </p:nvSpPr>
          <p:spPr>
            <a:xfrm>
              <a:off x="3122796" y="3913116"/>
              <a:ext cx="6581167" cy="338554"/>
            </a:xfrm>
            <a:prstGeom prst="rect">
              <a:avLst/>
            </a:prstGeom>
            <a:noFill/>
          </p:spPr>
          <p:txBody>
            <a:bodyPr wrap="square" rtlCol="0">
              <a:spAutoFit/>
            </a:bodyPr>
            <a:lstStyle/>
            <a:p>
              <a:r>
                <a:rPr lang="en-US" sz="1600"/>
                <a:t>Create and commit to an ongoing plan for wellness</a:t>
              </a:r>
            </a:p>
          </p:txBody>
        </p:sp>
      </p:grpSp>
      <p:cxnSp>
        <p:nvCxnSpPr>
          <p:cNvPr id="25" name="Straight Connector 24">
            <a:extLst>
              <a:ext uri="{FF2B5EF4-FFF2-40B4-BE49-F238E27FC236}">
                <a16:creationId xmlns:a16="http://schemas.microsoft.com/office/drawing/2014/main" id="{91E7C3C7-378E-9F48-9F8D-5DDCC1B56C88}"/>
              </a:ext>
            </a:extLst>
          </p:cNvPr>
          <p:cNvCxnSpPr>
            <a:cxnSpLocks/>
          </p:cNvCxnSpPr>
          <p:nvPr/>
        </p:nvCxnSpPr>
        <p:spPr>
          <a:xfrm>
            <a:off x="1570110" y="987342"/>
            <a:ext cx="9999038" cy="13197"/>
          </a:xfrm>
          <a:prstGeom prst="line">
            <a:avLst/>
          </a:prstGeom>
          <a:ln w="38100">
            <a:solidFill>
              <a:srgbClr val="6D4C5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A5CF13-3B21-454B-A06B-A2266C5A54EE}"/>
              </a:ext>
            </a:extLst>
          </p:cNvPr>
          <p:cNvSpPr>
            <a:spLocks noGrp="1"/>
          </p:cNvSpPr>
          <p:nvPr>
            <p:ph type="title"/>
          </p:nvPr>
        </p:nvSpPr>
        <p:spPr>
          <a:xfrm>
            <a:off x="4195302" y="335018"/>
            <a:ext cx="3804202" cy="1304649"/>
          </a:xfrm>
          <a:solidFill>
            <a:schemeClr val="bg1"/>
          </a:solidFill>
        </p:spPr>
        <p:txBody>
          <a:bodyPr/>
          <a:lstStyle/>
          <a:p>
            <a:pPr algn="ctr"/>
            <a:r>
              <a:rPr lang="en-US" dirty="0">
                <a:solidFill>
                  <a:srgbClr val="6D4C5C"/>
                </a:solidFill>
              </a:rPr>
              <a:t>Wellness Plan</a:t>
            </a:r>
          </a:p>
        </p:txBody>
      </p:sp>
    </p:spTree>
    <p:extLst>
      <p:ext uri="{BB962C8B-B14F-4D97-AF65-F5344CB8AC3E}">
        <p14:creationId xmlns:p14="http://schemas.microsoft.com/office/powerpoint/2010/main" val="16784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 of coffee on a table&#10;&#10;Description automatically generated"/>
          <p:cNvPicPr>
            <a:picLocks noChangeAspect="1"/>
          </p:cNvPicPr>
          <p:nvPr/>
        </p:nvPicPr>
        <p:blipFill rotWithShape="1">
          <a:blip r:embed="rId3"/>
          <a:srcRect t="24766" b="-28279"/>
          <a:stretch/>
        </p:blipFill>
        <p:spPr>
          <a:xfrm>
            <a:off x="0" y="-1"/>
            <a:ext cx="12192000" cy="8450317"/>
          </a:xfrm>
          <a:prstGeom prst="rect">
            <a:avLst/>
          </a:prstGeom>
        </p:spPr>
      </p:pic>
      <p:sp>
        <p:nvSpPr>
          <p:cNvPr id="5" name="Rectangle 4">
            <a:extLst>
              <a:ext uri="{FF2B5EF4-FFF2-40B4-BE49-F238E27FC236}">
                <a16:creationId xmlns:a16="http://schemas.microsoft.com/office/drawing/2014/main" id="{75B9056D-899C-0940-8BB1-19E65CD455BB}"/>
              </a:ext>
            </a:extLst>
          </p:cNvPr>
          <p:cNvSpPr/>
          <p:nvPr/>
        </p:nvSpPr>
        <p:spPr>
          <a:xfrm>
            <a:off x="0" y="6109252"/>
            <a:ext cx="12192000" cy="748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C1F95-C157-4B49-ABC6-E6E97E968A86}"/>
              </a:ext>
            </a:extLst>
          </p:cNvPr>
          <p:cNvSpPr>
            <a:spLocks noGrp="1"/>
          </p:cNvSpPr>
          <p:nvPr>
            <p:ph type="title"/>
          </p:nvPr>
        </p:nvSpPr>
        <p:spPr>
          <a:xfrm>
            <a:off x="1502327" y="4401379"/>
            <a:ext cx="9425885" cy="2059055"/>
          </a:xfrm>
          <a:solidFill>
            <a:schemeClr val="bg1"/>
          </a:solidFill>
          <a:ln>
            <a:noFill/>
          </a:ln>
        </p:spPr>
        <p:txBody>
          <a:bodyPr vert="horz" lIns="91440" tIns="45720" rIns="91440" bIns="45720" rtlCol="0" anchor="ctr">
            <a:normAutofit/>
          </a:bodyPr>
          <a:lstStyle/>
          <a:p>
            <a:pPr algn="ctr"/>
            <a:r>
              <a:rPr lang="en-US" sz="3600" b="1" dirty="0">
                <a:solidFill>
                  <a:srgbClr val="36557C"/>
                </a:solidFill>
                <a:latin typeface="Arial"/>
                <a:cs typeface="Calibri"/>
              </a:rPr>
              <a:t>MODULE 10:</a:t>
            </a:r>
            <a:br>
              <a:rPr lang="en-US" sz="3600" dirty="0">
                <a:latin typeface="Arial"/>
                <a:cs typeface="Calibri"/>
              </a:rPr>
            </a:br>
            <a:r>
              <a:rPr lang="en-US" sz="3600" dirty="0">
                <a:solidFill>
                  <a:srgbClr val="36557C"/>
                </a:solidFill>
                <a:latin typeface="Arial"/>
                <a:cs typeface="Calibri"/>
              </a:rPr>
              <a:t>Bringing It All Together: A Wellness Plan for the Future</a:t>
            </a:r>
            <a:endParaRPr lang="en-US" sz="3600" dirty="0">
              <a:latin typeface="Arial"/>
            </a:endParaRPr>
          </a:p>
        </p:txBody>
      </p:sp>
      <p:sp>
        <p:nvSpPr>
          <p:cNvPr id="4" name="Rectangle 3">
            <a:extLst>
              <a:ext uri="{FF2B5EF4-FFF2-40B4-BE49-F238E27FC236}">
                <a16:creationId xmlns:a16="http://schemas.microsoft.com/office/drawing/2014/main" id="{4AAA1099-1040-A74C-A726-400BF0138DA1}"/>
              </a:ext>
            </a:extLst>
          </p:cNvPr>
          <p:cNvSpPr/>
          <p:nvPr/>
        </p:nvSpPr>
        <p:spPr>
          <a:xfrm>
            <a:off x="1502326" y="4403035"/>
            <a:ext cx="9425885" cy="2077278"/>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6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78DA4B-AC11-4102-B064-D0844C0AF93C}"/>
              </a:ext>
            </a:extLst>
          </p:cNvPr>
          <p:cNvSpPr/>
          <p:nvPr/>
        </p:nvSpPr>
        <p:spPr>
          <a:xfrm>
            <a:off x="5092944" y="2423214"/>
            <a:ext cx="2287599" cy="2281372"/>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latin typeface="Arial"/>
                <a:cs typeface="Arial"/>
              </a:rPr>
              <a:t>Wellness is Action &amp; Ongoing</a:t>
            </a:r>
            <a:endParaRPr lang="en-US" dirty="0">
              <a:solidFill>
                <a:schemeClr val="tx1"/>
              </a:solidFill>
            </a:endParaRPr>
          </a:p>
        </p:txBody>
      </p:sp>
      <p:sp>
        <p:nvSpPr>
          <p:cNvPr id="14" name="Rectangle 13">
            <a:extLst>
              <a:ext uri="{FF2B5EF4-FFF2-40B4-BE49-F238E27FC236}">
                <a16:creationId xmlns:a16="http://schemas.microsoft.com/office/drawing/2014/main" id="{3A2B3EE6-DBD5-4B5E-B961-9D89A89472BB}"/>
              </a:ext>
            </a:extLst>
          </p:cNvPr>
          <p:cNvSpPr/>
          <p:nvPr/>
        </p:nvSpPr>
        <p:spPr>
          <a:xfrm>
            <a:off x="1955402" y="2426039"/>
            <a:ext cx="2287600" cy="2287942"/>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latin typeface="Arial"/>
                <a:cs typeface="Arial"/>
              </a:rPr>
              <a:t>Module Review</a:t>
            </a:r>
            <a:endParaRPr lang="en-US" dirty="0">
              <a:solidFill>
                <a:schemeClr val="tx1"/>
              </a:solidFill>
            </a:endParaRPr>
          </a:p>
        </p:txBody>
      </p:sp>
      <p:sp>
        <p:nvSpPr>
          <p:cNvPr id="15" name="Rectangle 14">
            <a:extLst>
              <a:ext uri="{FF2B5EF4-FFF2-40B4-BE49-F238E27FC236}">
                <a16:creationId xmlns:a16="http://schemas.microsoft.com/office/drawing/2014/main" id="{F8AE347A-1A40-49C0-B805-502DBC13106D}"/>
              </a:ext>
            </a:extLst>
          </p:cNvPr>
          <p:cNvSpPr/>
          <p:nvPr/>
        </p:nvSpPr>
        <p:spPr>
          <a:xfrm>
            <a:off x="8234749" y="2426039"/>
            <a:ext cx="2287599" cy="2287941"/>
          </a:xfrm>
          <a:prstGeom prst="rect">
            <a:avLst/>
          </a:prstGeom>
          <a:solidFill>
            <a:srgbClr val="6D4C5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ea typeface="+mn-lt"/>
                <a:cs typeface="+mn-lt"/>
              </a:rPr>
              <a:t>Wellness Plan</a:t>
            </a:r>
            <a:endParaRPr lang="en-US" sz="2400" dirty="0">
              <a:ea typeface="+mn-lt"/>
              <a:cs typeface="+mn-lt"/>
            </a:endParaRPr>
          </a:p>
        </p:txBody>
      </p:sp>
      <p:sp>
        <p:nvSpPr>
          <p:cNvPr id="2" name="Title 1">
            <a:extLst>
              <a:ext uri="{FF2B5EF4-FFF2-40B4-BE49-F238E27FC236}">
                <a16:creationId xmlns:a16="http://schemas.microsoft.com/office/drawing/2014/main" id="{B41A688B-29D7-4CE3-BF63-A2959EC9D402}"/>
              </a:ext>
            </a:extLst>
          </p:cNvPr>
          <p:cNvSpPr>
            <a:spLocks noGrp="1"/>
          </p:cNvSpPr>
          <p:nvPr>
            <p:ph type="title"/>
          </p:nvPr>
        </p:nvSpPr>
        <p:spPr/>
        <p:txBody>
          <a:bodyPr/>
          <a:lstStyle/>
          <a:p>
            <a:r>
              <a:rPr lang="en-US">
                <a:solidFill>
                  <a:srgbClr val="6D4C5C"/>
                </a:solidFill>
                <a:cs typeface="Arial"/>
              </a:rPr>
              <a:t>Wellness Plan Components</a:t>
            </a:r>
          </a:p>
        </p:txBody>
      </p:sp>
    </p:spTree>
    <p:extLst>
      <p:ext uri="{BB962C8B-B14F-4D97-AF65-F5344CB8AC3E}">
        <p14:creationId xmlns:p14="http://schemas.microsoft.com/office/powerpoint/2010/main" val="157114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A567883-4F6D-4F72-9746-B4CB80B6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8" y="503583"/>
            <a:ext cx="10190922" cy="5961688"/>
          </a:xfrm>
          <a:prstGeom prst="rect">
            <a:avLst/>
          </a:prstGeom>
        </p:spPr>
      </p:pic>
      <p:sp>
        <p:nvSpPr>
          <p:cNvPr id="6" name="Title 1">
            <a:extLst>
              <a:ext uri="{FF2B5EF4-FFF2-40B4-BE49-F238E27FC236}">
                <a16:creationId xmlns:a16="http://schemas.microsoft.com/office/drawing/2014/main" id="{9D02CF2E-B22C-DD4A-8F82-DC324C3E0E5E}"/>
              </a:ext>
            </a:extLst>
          </p:cNvPr>
          <p:cNvSpPr txBox="1">
            <a:spLocks/>
          </p:cNvSpPr>
          <p:nvPr/>
        </p:nvSpPr>
        <p:spPr>
          <a:xfrm>
            <a:off x="2961414" y="251791"/>
            <a:ext cx="6258912" cy="130464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latin typeface="Arial"/>
                <a:cs typeface="Arial"/>
              </a:rPr>
              <a:t>ARC Module Review</a:t>
            </a:r>
          </a:p>
        </p:txBody>
      </p:sp>
      <p:sp>
        <p:nvSpPr>
          <p:cNvPr id="7" name="Triangle 6">
            <a:extLst>
              <a:ext uri="{FF2B5EF4-FFF2-40B4-BE49-F238E27FC236}">
                <a16:creationId xmlns:a16="http://schemas.microsoft.com/office/drawing/2014/main" id="{74CEE46D-22E6-364C-B62A-339E6DE6BA7C}"/>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55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A567883-4F6D-4F72-9746-B4CB80B6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8" y="503583"/>
            <a:ext cx="10190922" cy="5961688"/>
          </a:xfrm>
          <a:prstGeom prst="rect">
            <a:avLst/>
          </a:prstGeom>
        </p:spPr>
      </p:pic>
      <p:sp>
        <p:nvSpPr>
          <p:cNvPr id="6" name="Title 1">
            <a:extLst>
              <a:ext uri="{FF2B5EF4-FFF2-40B4-BE49-F238E27FC236}">
                <a16:creationId xmlns:a16="http://schemas.microsoft.com/office/drawing/2014/main" id="{9D02CF2E-B22C-DD4A-8F82-DC324C3E0E5E}"/>
              </a:ext>
            </a:extLst>
          </p:cNvPr>
          <p:cNvSpPr txBox="1">
            <a:spLocks/>
          </p:cNvSpPr>
          <p:nvPr/>
        </p:nvSpPr>
        <p:spPr>
          <a:xfrm>
            <a:off x="2924175" y="251792"/>
            <a:ext cx="6338107" cy="130464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latin typeface="Arial"/>
                <a:cs typeface="Calibri"/>
              </a:rPr>
              <a:t>Wellness is Ongoing</a:t>
            </a:r>
          </a:p>
        </p:txBody>
      </p:sp>
      <p:sp>
        <p:nvSpPr>
          <p:cNvPr id="7" name="Triangle 6">
            <a:extLst>
              <a:ext uri="{FF2B5EF4-FFF2-40B4-BE49-F238E27FC236}">
                <a16:creationId xmlns:a16="http://schemas.microsoft.com/office/drawing/2014/main" id="{74CEE46D-22E6-364C-B62A-339E6DE6BA7C}"/>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B943542-E1F9-4C0A-8887-D18DB7CD64F4}"/>
              </a:ext>
            </a:extLst>
          </p:cNvPr>
          <p:cNvSpPr/>
          <p:nvPr/>
        </p:nvSpPr>
        <p:spPr>
          <a:xfrm>
            <a:off x="947113" y="46439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B66B8D8-B5A1-43BA-9B21-CFFDF950D0B2}"/>
              </a:ext>
            </a:extLst>
          </p:cNvPr>
          <p:cNvSpPr/>
          <p:nvPr/>
        </p:nvSpPr>
        <p:spPr>
          <a:xfrm>
            <a:off x="2988363" y="4643991"/>
            <a:ext cx="1949726" cy="19622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051B05E-9658-4620-8EA6-367740F2F2DA}"/>
              </a:ext>
            </a:extLst>
          </p:cNvPr>
          <p:cNvSpPr/>
          <p:nvPr/>
        </p:nvSpPr>
        <p:spPr>
          <a:xfrm>
            <a:off x="5121137" y="46439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F38D38-70B7-458D-A7E3-15FDE24B285F}"/>
              </a:ext>
            </a:extLst>
          </p:cNvPr>
          <p:cNvSpPr/>
          <p:nvPr/>
        </p:nvSpPr>
        <p:spPr>
          <a:xfrm>
            <a:off x="7147062" y="4643991"/>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64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A567883-4F6D-4F72-9746-B4CB80B6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8" y="503583"/>
            <a:ext cx="10190922" cy="5961688"/>
          </a:xfrm>
          <a:prstGeom prst="rect">
            <a:avLst/>
          </a:prstGeom>
        </p:spPr>
      </p:pic>
      <p:sp>
        <p:nvSpPr>
          <p:cNvPr id="7" name="Triangle 6">
            <a:extLst>
              <a:ext uri="{FF2B5EF4-FFF2-40B4-BE49-F238E27FC236}">
                <a16:creationId xmlns:a16="http://schemas.microsoft.com/office/drawing/2014/main" id="{74CEE46D-22E6-364C-B62A-339E6DE6BA7C}"/>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051B05E-9658-4620-8EA6-367740F2F2DA}"/>
              </a:ext>
            </a:extLst>
          </p:cNvPr>
          <p:cNvSpPr/>
          <p:nvPr/>
        </p:nvSpPr>
        <p:spPr>
          <a:xfrm>
            <a:off x="5121137" y="46439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F38D38-70B7-458D-A7E3-15FDE24B285F}"/>
              </a:ext>
            </a:extLst>
          </p:cNvPr>
          <p:cNvSpPr/>
          <p:nvPr/>
        </p:nvSpPr>
        <p:spPr>
          <a:xfrm>
            <a:off x="7147062" y="4643991"/>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91BD6-8E29-4E59-AE71-82BB36E810D3}"/>
              </a:ext>
            </a:extLst>
          </p:cNvPr>
          <p:cNvSpPr txBox="1">
            <a:spLocks/>
          </p:cNvSpPr>
          <p:nvPr/>
        </p:nvSpPr>
        <p:spPr>
          <a:xfrm>
            <a:off x="2924175" y="251792"/>
            <a:ext cx="6338107"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latin typeface="Arial"/>
                <a:cs typeface="Calibri"/>
              </a:rPr>
              <a:t>Wellness is Ongoing</a:t>
            </a:r>
          </a:p>
        </p:txBody>
      </p:sp>
    </p:spTree>
    <p:extLst>
      <p:ext uri="{BB962C8B-B14F-4D97-AF65-F5344CB8AC3E}">
        <p14:creationId xmlns:p14="http://schemas.microsoft.com/office/powerpoint/2010/main" val="413645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A567883-4F6D-4F72-9746-B4CB80B6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8" y="503583"/>
            <a:ext cx="10190922" cy="5961688"/>
          </a:xfrm>
          <a:prstGeom prst="rect">
            <a:avLst/>
          </a:prstGeom>
        </p:spPr>
      </p:pic>
      <p:sp>
        <p:nvSpPr>
          <p:cNvPr id="7" name="Triangle 6">
            <a:extLst>
              <a:ext uri="{FF2B5EF4-FFF2-40B4-BE49-F238E27FC236}">
                <a16:creationId xmlns:a16="http://schemas.microsoft.com/office/drawing/2014/main" id="{74CEE46D-22E6-364C-B62A-339E6DE6BA7C}"/>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051B05E-9658-4620-8EA6-367740F2F2DA}"/>
              </a:ext>
            </a:extLst>
          </p:cNvPr>
          <p:cNvSpPr/>
          <p:nvPr/>
        </p:nvSpPr>
        <p:spPr>
          <a:xfrm>
            <a:off x="962438" y="4643991"/>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F38D38-70B7-458D-A7E3-15FDE24B285F}"/>
              </a:ext>
            </a:extLst>
          </p:cNvPr>
          <p:cNvSpPr/>
          <p:nvPr/>
        </p:nvSpPr>
        <p:spPr>
          <a:xfrm>
            <a:off x="3012383" y="4659213"/>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E09D2-55F2-4813-9B6A-DCC7146BBDFA}"/>
              </a:ext>
            </a:extLst>
          </p:cNvPr>
          <p:cNvSpPr txBox="1">
            <a:spLocks/>
          </p:cNvSpPr>
          <p:nvPr/>
        </p:nvSpPr>
        <p:spPr>
          <a:xfrm>
            <a:off x="2924175" y="251792"/>
            <a:ext cx="6338107"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latin typeface="Arial"/>
                <a:cs typeface="Calibri"/>
              </a:rPr>
              <a:t>Wellness is Ongoing</a:t>
            </a:r>
          </a:p>
        </p:txBody>
      </p:sp>
    </p:spTree>
    <p:extLst>
      <p:ext uri="{BB962C8B-B14F-4D97-AF65-F5344CB8AC3E}">
        <p14:creationId xmlns:p14="http://schemas.microsoft.com/office/powerpoint/2010/main" val="87108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A567883-4F6D-4F72-9746-B4CB80B6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8" y="503583"/>
            <a:ext cx="10190922" cy="5961688"/>
          </a:xfrm>
          <a:prstGeom prst="rect">
            <a:avLst/>
          </a:prstGeom>
        </p:spPr>
      </p:pic>
      <p:sp>
        <p:nvSpPr>
          <p:cNvPr id="7" name="Triangle 6">
            <a:extLst>
              <a:ext uri="{FF2B5EF4-FFF2-40B4-BE49-F238E27FC236}">
                <a16:creationId xmlns:a16="http://schemas.microsoft.com/office/drawing/2014/main" id="{74CEE46D-22E6-364C-B62A-339E6DE6BA7C}"/>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051B05E-9658-4620-8EA6-367740F2F2DA}"/>
              </a:ext>
            </a:extLst>
          </p:cNvPr>
          <p:cNvSpPr/>
          <p:nvPr/>
        </p:nvSpPr>
        <p:spPr>
          <a:xfrm>
            <a:off x="7143334" y="46439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F38D38-70B7-458D-A7E3-15FDE24B285F}"/>
              </a:ext>
            </a:extLst>
          </p:cNvPr>
          <p:cNvSpPr/>
          <p:nvPr/>
        </p:nvSpPr>
        <p:spPr>
          <a:xfrm>
            <a:off x="5083035" y="4573523"/>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998554-5ED5-4123-A056-5D94B6C6C168}"/>
              </a:ext>
            </a:extLst>
          </p:cNvPr>
          <p:cNvSpPr/>
          <p:nvPr/>
        </p:nvSpPr>
        <p:spPr>
          <a:xfrm>
            <a:off x="2912164" y="2540839"/>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8F00A1-3BFA-4F55-972E-84FAF7E34A0A}"/>
              </a:ext>
            </a:extLst>
          </p:cNvPr>
          <p:cNvSpPr/>
          <p:nvPr/>
        </p:nvSpPr>
        <p:spPr>
          <a:xfrm>
            <a:off x="9279836" y="2503319"/>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6DD49-FEAF-4813-9A47-315333916114}"/>
              </a:ext>
            </a:extLst>
          </p:cNvPr>
          <p:cNvSpPr txBox="1">
            <a:spLocks/>
          </p:cNvSpPr>
          <p:nvPr/>
        </p:nvSpPr>
        <p:spPr>
          <a:xfrm>
            <a:off x="2924175" y="251792"/>
            <a:ext cx="6338107"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latin typeface="Arial"/>
                <a:cs typeface="Calibri"/>
              </a:rPr>
              <a:t>Wellness is Ongoing</a:t>
            </a:r>
          </a:p>
        </p:txBody>
      </p:sp>
    </p:spTree>
    <p:extLst>
      <p:ext uri="{BB962C8B-B14F-4D97-AF65-F5344CB8AC3E}">
        <p14:creationId xmlns:p14="http://schemas.microsoft.com/office/powerpoint/2010/main" val="134646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F4EF6-B6E3-44B8-8663-A52ADFD39FEE}"/>
              </a:ext>
            </a:extLst>
          </p:cNvPr>
          <p:cNvSpPr>
            <a:spLocks noGrp="1"/>
          </p:cNvSpPr>
          <p:nvPr>
            <p:ph type="title"/>
          </p:nvPr>
        </p:nvSpPr>
        <p:spPr>
          <a:xfrm>
            <a:off x="838200" y="21429"/>
            <a:ext cx="10515600" cy="1325563"/>
          </a:xfrm>
        </p:spPr>
        <p:txBody>
          <a:bodyPr/>
          <a:lstStyle/>
          <a:p>
            <a:r>
              <a:rPr lang="en-US"/>
              <a:t>Delivery &amp; Tailoring Instructions</a:t>
            </a:r>
          </a:p>
        </p:txBody>
      </p:sp>
      <p:sp>
        <p:nvSpPr>
          <p:cNvPr id="5" name="Content Placeholder 4">
            <a:extLst>
              <a:ext uri="{FF2B5EF4-FFF2-40B4-BE49-F238E27FC236}">
                <a16:creationId xmlns:a16="http://schemas.microsoft.com/office/drawing/2014/main" id="{F9E0C6DB-DED4-4A51-95D5-576AF60ABAF4}"/>
              </a:ext>
            </a:extLst>
          </p:cNvPr>
          <p:cNvSpPr>
            <a:spLocks noGrp="1"/>
          </p:cNvSpPr>
          <p:nvPr>
            <p:ph idx="1"/>
          </p:nvPr>
        </p:nvSpPr>
        <p:spPr>
          <a:xfrm>
            <a:off x="509587" y="1346992"/>
            <a:ext cx="10515600" cy="5239545"/>
          </a:xfrm>
        </p:spPr>
        <p:txBody>
          <a:bodyPr vert="horz" lIns="91440" tIns="45720" rIns="91440" bIns="45720" rtlCol="0" anchor="t">
            <a:normAutofit fontScale="77500" lnSpcReduction="20000"/>
          </a:bodyPr>
          <a:lstStyle/>
          <a:p>
            <a:r>
              <a:rPr lang="en-US" dirty="0">
                <a:latin typeface="Calibri"/>
                <a:cs typeface="Calibri"/>
              </a:rPr>
              <a:t>Prior to delivering, get information from audience about their current struggles and needs. Use that information to decide what should be tailored</a:t>
            </a:r>
          </a:p>
          <a:p>
            <a:r>
              <a:rPr lang="en-US" dirty="0">
                <a:latin typeface="Calibri"/>
                <a:cs typeface="Calibri"/>
              </a:rPr>
              <a:t>To tailor, you can change the following:</a:t>
            </a:r>
          </a:p>
          <a:p>
            <a:pPr lvl="1"/>
            <a:r>
              <a:rPr lang="en-US" dirty="0">
                <a:latin typeface="Calibri"/>
                <a:cs typeface="Calibri"/>
              </a:rPr>
              <a:t>Hook &amp; Transition metaphors</a:t>
            </a:r>
          </a:p>
          <a:p>
            <a:pPr lvl="1"/>
            <a:r>
              <a:rPr lang="en-US" dirty="0">
                <a:latin typeface="Calibri"/>
                <a:cs typeface="Calibri"/>
              </a:rPr>
              <a:t>Your “Who I Am” slide &amp; credibility slides (referent, information, positive expert power)</a:t>
            </a:r>
          </a:p>
          <a:p>
            <a:pPr lvl="1"/>
            <a:r>
              <a:rPr lang="en-US" dirty="0">
                <a:latin typeface="Calibri"/>
                <a:cs typeface="Calibri"/>
              </a:rPr>
              <a:t>Any of the background intro slides (if Module 1 has already been delivered)</a:t>
            </a:r>
          </a:p>
          <a:p>
            <a:pPr lvl="1"/>
            <a:r>
              <a:rPr lang="en-US" dirty="0">
                <a:latin typeface="Calibri"/>
                <a:cs typeface="Calibri"/>
              </a:rPr>
              <a:t>The order of the slides (before activities)</a:t>
            </a:r>
          </a:p>
          <a:p>
            <a:pPr lvl="1"/>
            <a:r>
              <a:rPr lang="en-US" dirty="0">
                <a:latin typeface="Calibri"/>
                <a:cs typeface="Calibri"/>
              </a:rPr>
              <a:t>Activities (based on time frame)</a:t>
            </a:r>
          </a:p>
          <a:p>
            <a:pPr lvl="1"/>
            <a:r>
              <a:rPr lang="en-US" dirty="0">
                <a:latin typeface="Calibri"/>
                <a:cs typeface="Calibri"/>
              </a:rPr>
              <a:t>Knowledge Check questions</a:t>
            </a:r>
          </a:p>
          <a:p>
            <a:pPr lvl="1"/>
            <a:r>
              <a:rPr lang="en-US" dirty="0">
                <a:latin typeface="Calibri"/>
                <a:cs typeface="Calibri"/>
              </a:rPr>
              <a:t>Discussion Questions</a:t>
            </a:r>
          </a:p>
          <a:p>
            <a:pPr lvl="1"/>
            <a:endParaRPr lang="en-US" dirty="0"/>
          </a:p>
          <a:p>
            <a:r>
              <a:rPr lang="en-US" dirty="0">
                <a:latin typeface="Calibri"/>
                <a:cs typeface="Calibri"/>
              </a:rPr>
              <a:t>To make changes to the Activities, Knowledge Check Questions, and Discussion Questions, you can:</a:t>
            </a:r>
          </a:p>
          <a:p>
            <a:pPr lvl="1"/>
            <a:r>
              <a:rPr lang="en-US" dirty="0">
                <a:latin typeface="Calibri"/>
                <a:cs typeface="Calibri"/>
              </a:rPr>
              <a:t>Hide the activities you do not want to do</a:t>
            </a:r>
          </a:p>
          <a:p>
            <a:pPr lvl="1"/>
            <a:r>
              <a:rPr lang="en-US" dirty="0">
                <a:latin typeface="Calibri"/>
                <a:cs typeface="Calibri"/>
              </a:rPr>
              <a:t>Replace the knowledge check section of each final activity slide with the proper knowledge check question(s)</a:t>
            </a:r>
          </a:p>
          <a:p>
            <a:pPr lvl="1"/>
            <a:r>
              <a:rPr lang="en-US" dirty="0">
                <a:latin typeface="Calibri"/>
                <a:cs typeface="Calibri"/>
              </a:rPr>
              <a:t>Delete whichever discussion questions you choose not to provide. Make sure these questions are provided in a follow up forum/document/delivered in-person by a member of the healthcare professional team </a:t>
            </a:r>
            <a:r>
              <a:rPr lang="en-US" b="1" dirty="0">
                <a:latin typeface="Calibri"/>
                <a:cs typeface="Calibri"/>
              </a:rPr>
              <a:t>after at least 1 week of practice.</a:t>
            </a:r>
            <a:endParaRPr lang="en-US" dirty="0"/>
          </a:p>
        </p:txBody>
      </p:sp>
    </p:spTree>
    <p:extLst>
      <p:ext uri="{BB962C8B-B14F-4D97-AF65-F5344CB8AC3E}">
        <p14:creationId xmlns:p14="http://schemas.microsoft.com/office/powerpoint/2010/main" val="237907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A567883-4F6D-4F72-9746-B4CB80B6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8" y="503583"/>
            <a:ext cx="10190922" cy="5961688"/>
          </a:xfrm>
          <a:prstGeom prst="rect">
            <a:avLst/>
          </a:prstGeom>
        </p:spPr>
      </p:pic>
      <p:sp>
        <p:nvSpPr>
          <p:cNvPr id="7" name="Triangle 6">
            <a:extLst>
              <a:ext uri="{FF2B5EF4-FFF2-40B4-BE49-F238E27FC236}">
                <a16:creationId xmlns:a16="http://schemas.microsoft.com/office/drawing/2014/main" id="{74CEE46D-22E6-364C-B62A-339E6DE6BA7C}"/>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051B05E-9658-4620-8EA6-367740F2F2DA}"/>
              </a:ext>
            </a:extLst>
          </p:cNvPr>
          <p:cNvSpPr/>
          <p:nvPr/>
        </p:nvSpPr>
        <p:spPr>
          <a:xfrm>
            <a:off x="7143334" y="46439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F38D38-70B7-458D-A7E3-15FDE24B285F}"/>
              </a:ext>
            </a:extLst>
          </p:cNvPr>
          <p:cNvSpPr/>
          <p:nvPr/>
        </p:nvSpPr>
        <p:spPr>
          <a:xfrm>
            <a:off x="5083035" y="4573523"/>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998554-5ED5-4123-A056-5D94B6C6C168}"/>
              </a:ext>
            </a:extLst>
          </p:cNvPr>
          <p:cNvSpPr/>
          <p:nvPr/>
        </p:nvSpPr>
        <p:spPr>
          <a:xfrm>
            <a:off x="7253908" y="24478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8F00A1-3BFA-4F55-972E-84FAF7E34A0A}"/>
              </a:ext>
            </a:extLst>
          </p:cNvPr>
          <p:cNvSpPr/>
          <p:nvPr/>
        </p:nvSpPr>
        <p:spPr>
          <a:xfrm>
            <a:off x="962436" y="4643992"/>
            <a:ext cx="1949726" cy="1962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64C87-2408-4E02-A175-9FA31AFA722C}"/>
              </a:ext>
            </a:extLst>
          </p:cNvPr>
          <p:cNvSpPr txBox="1">
            <a:spLocks/>
          </p:cNvSpPr>
          <p:nvPr/>
        </p:nvSpPr>
        <p:spPr>
          <a:xfrm>
            <a:off x="2924175" y="251792"/>
            <a:ext cx="6338107"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latin typeface="Arial"/>
                <a:cs typeface="Calibri"/>
              </a:rPr>
              <a:t>Wellness is Ongoing</a:t>
            </a:r>
          </a:p>
        </p:txBody>
      </p:sp>
    </p:spTree>
    <p:extLst>
      <p:ext uri="{BB962C8B-B14F-4D97-AF65-F5344CB8AC3E}">
        <p14:creationId xmlns:p14="http://schemas.microsoft.com/office/powerpoint/2010/main" val="227584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table, orange, pair&#10;&#10;Description automatically generated">
            <a:extLst>
              <a:ext uri="{FF2B5EF4-FFF2-40B4-BE49-F238E27FC236}">
                <a16:creationId xmlns:a16="http://schemas.microsoft.com/office/drawing/2014/main" id="{2D7A77A8-34BB-42ED-B146-D638E0074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52" y="1289722"/>
            <a:ext cx="11768448" cy="4707854"/>
          </a:xfrm>
          <a:prstGeom prst="rect">
            <a:avLst/>
          </a:prstGeom>
        </p:spPr>
      </p:pic>
      <p:sp>
        <p:nvSpPr>
          <p:cNvPr id="4" name="Rectangle 3">
            <a:extLst>
              <a:ext uri="{FF2B5EF4-FFF2-40B4-BE49-F238E27FC236}">
                <a16:creationId xmlns:a16="http://schemas.microsoft.com/office/drawing/2014/main" id="{24E92646-07B5-44AD-BAF2-F4D05AB1D4C5}"/>
              </a:ext>
            </a:extLst>
          </p:cNvPr>
          <p:cNvSpPr/>
          <p:nvPr/>
        </p:nvSpPr>
        <p:spPr>
          <a:xfrm>
            <a:off x="423553" y="1289722"/>
            <a:ext cx="11768448" cy="4707317"/>
          </a:xfrm>
          <a:prstGeom prst="rect">
            <a:avLst/>
          </a:prstGeom>
          <a:solidFill>
            <a:schemeClr val="tx1">
              <a:alpha val="6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930A33-3C94-4E07-9975-D6D9F2920E0C}"/>
              </a:ext>
            </a:extLst>
          </p:cNvPr>
          <p:cNvSpPr txBox="1"/>
          <p:nvPr/>
        </p:nvSpPr>
        <p:spPr>
          <a:xfrm>
            <a:off x="3897199" y="1840675"/>
            <a:ext cx="4823249" cy="3170099"/>
          </a:xfrm>
          <a:prstGeom prst="rect">
            <a:avLst/>
          </a:prstGeom>
          <a:solidFill>
            <a:schemeClr val="bg1"/>
          </a:solidFill>
          <a:ln>
            <a:solidFill>
              <a:srgbClr val="36557C"/>
            </a:solidFill>
          </a:ln>
        </p:spPr>
        <p:txBody>
          <a:bodyPr wrap="square" lIns="91440" tIns="45720" rIns="91440" bIns="45720" rtlCol="0" anchor="t">
            <a:spAutoFit/>
          </a:bodyPr>
          <a:lstStyle/>
          <a:p>
            <a:pPr algn="ctr"/>
            <a:r>
              <a:rPr lang="en-US" sz="4400" dirty="0">
                <a:solidFill>
                  <a:srgbClr val="36557C"/>
                </a:solidFill>
              </a:rPr>
              <a:t>“Failing to plan is planning to fail.”</a:t>
            </a:r>
            <a:endParaRPr lang="en-US" sz="4400" dirty="0">
              <a:solidFill>
                <a:srgbClr val="36557C"/>
              </a:solidFill>
              <a:cs typeface="Calibri"/>
            </a:endParaRPr>
          </a:p>
          <a:p>
            <a:r>
              <a:rPr lang="en-US" sz="2800" dirty="0">
                <a:solidFill>
                  <a:srgbClr val="36557C"/>
                </a:solidFill>
              </a:rPr>
              <a:t>-Sir Winston Churchill</a:t>
            </a:r>
            <a:endParaRPr lang="en-US" sz="2800" dirty="0">
              <a:solidFill>
                <a:srgbClr val="36557C"/>
              </a:solidFill>
              <a:cs typeface="Calibri"/>
            </a:endParaRPr>
          </a:p>
          <a:p>
            <a:r>
              <a:rPr lang="en-US" sz="2800" dirty="0">
                <a:solidFill>
                  <a:srgbClr val="36557C"/>
                </a:solidFill>
              </a:rPr>
              <a:t>-Benjamin Franklin</a:t>
            </a:r>
            <a:endParaRPr lang="en-US" sz="2800" dirty="0">
              <a:solidFill>
                <a:srgbClr val="36557C"/>
              </a:solidFill>
              <a:cs typeface="Calibri"/>
            </a:endParaRPr>
          </a:p>
          <a:p>
            <a:r>
              <a:rPr lang="en-US" sz="2800" dirty="0">
                <a:solidFill>
                  <a:srgbClr val="36557C"/>
                </a:solidFill>
              </a:rPr>
              <a:t>-Alan </a:t>
            </a:r>
            <a:r>
              <a:rPr lang="en-US" sz="2800" dirty="0" err="1">
                <a:solidFill>
                  <a:srgbClr val="36557C"/>
                </a:solidFill>
              </a:rPr>
              <a:t>Lakein</a:t>
            </a:r>
            <a:endParaRPr lang="en-US" sz="2800" dirty="0">
              <a:solidFill>
                <a:srgbClr val="36557C"/>
              </a:solidFill>
              <a:cs typeface="Calibri"/>
            </a:endParaRPr>
          </a:p>
          <a:p>
            <a:r>
              <a:rPr lang="en-US" sz="2800" dirty="0">
                <a:solidFill>
                  <a:srgbClr val="36557C"/>
                </a:solidFill>
              </a:rPr>
              <a:t>-Some dude on the Internet</a:t>
            </a:r>
            <a:endParaRPr lang="en-US" sz="2800" dirty="0">
              <a:solidFill>
                <a:srgbClr val="36557C"/>
              </a:solidFill>
              <a:cs typeface="Calibri"/>
            </a:endParaRPr>
          </a:p>
        </p:txBody>
      </p:sp>
      <p:sp>
        <p:nvSpPr>
          <p:cNvPr id="2" name="Title 1">
            <a:extLst>
              <a:ext uri="{FF2B5EF4-FFF2-40B4-BE49-F238E27FC236}">
                <a16:creationId xmlns:a16="http://schemas.microsoft.com/office/drawing/2014/main" id="{1EF02D7F-F021-4798-86A9-2E11A561FF99}"/>
              </a:ext>
            </a:extLst>
          </p:cNvPr>
          <p:cNvSpPr>
            <a:spLocks noGrp="1"/>
          </p:cNvSpPr>
          <p:nvPr>
            <p:ph type="title"/>
          </p:nvPr>
        </p:nvSpPr>
        <p:spPr/>
        <p:txBody>
          <a:bodyPr/>
          <a:lstStyle/>
          <a:p>
            <a:r>
              <a:rPr lang="en-US">
                <a:solidFill>
                  <a:srgbClr val="6D4C5C"/>
                </a:solidFill>
                <a:cs typeface="Arial"/>
              </a:rPr>
              <a:t>Wellness Plan</a:t>
            </a:r>
          </a:p>
        </p:txBody>
      </p:sp>
    </p:spTree>
    <p:extLst>
      <p:ext uri="{BB962C8B-B14F-4D97-AF65-F5344CB8AC3E}">
        <p14:creationId xmlns:p14="http://schemas.microsoft.com/office/powerpoint/2010/main" val="25870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BCDCD4-D900-D247-A4AE-B60F7B472EDE}"/>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table, person, indoor, food&#10;&#10;Description automatically generated">
            <a:extLst>
              <a:ext uri="{FF2B5EF4-FFF2-40B4-BE49-F238E27FC236}">
                <a16:creationId xmlns:a16="http://schemas.microsoft.com/office/drawing/2014/main" id="{52517A51-2FBE-5247-96C6-B6A2F9BA21A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p:spPr>
      </p:pic>
      <p:sp>
        <p:nvSpPr>
          <p:cNvPr id="4" name="Triangle 3">
            <a:extLst>
              <a:ext uri="{FF2B5EF4-FFF2-40B4-BE49-F238E27FC236}">
                <a16:creationId xmlns:a16="http://schemas.microsoft.com/office/drawing/2014/main" id="{4C4E8FCF-4047-404E-AC56-C814F41A53CD}"/>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4621D46-D9E9-E24A-9D4E-8F5B6008C952}"/>
              </a:ext>
            </a:extLst>
          </p:cNvPr>
          <p:cNvSpPr txBox="1">
            <a:spLocks/>
          </p:cNvSpPr>
          <p:nvPr/>
        </p:nvSpPr>
        <p:spPr>
          <a:xfrm>
            <a:off x="2975450" y="411843"/>
            <a:ext cx="6241095"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solidFill>
                  <a:srgbClr val="36557C"/>
                </a:solidFill>
                <a:latin typeface="Arial"/>
                <a:cs typeface="Calibri"/>
              </a:rPr>
              <a:t>Recommendations</a:t>
            </a:r>
          </a:p>
        </p:txBody>
      </p:sp>
      <p:sp>
        <p:nvSpPr>
          <p:cNvPr id="9" name="Rectangle 8">
            <a:extLst>
              <a:ext uri="{FF2B5EF4-FFF2-40B4-BE49-F238E27FC236}">
                <a16:creationId xmlns:a16="http://schemas.microsoft.com/office/drawing/2014/main" id="{59E47C46-86AF-B840-A5D2-223EA06A7293}"/>
              </a:ext>
            </a:extLst>
          </p:cNvPr>
          <p:cNvSpPr/>
          <p:nvPr/>
        </p:nvSpPr>
        <p:spPr>
          <a:xfrm>
            <a:off x="1496703" y="1361326"/>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32956" y="3478306"/>
            <a:ext cx="6404317" cy="646331"/>
          </a:xfrm>
          <a:prstGeom prst="rect">
            <a:avLst/>
          </a:prstGeom>
          <a:noFill/>
        </p:spPr>
        <p:txBody>
          <a:bodyPr wrap="none" lIns="91440" tIns="45720" rIns="91440" bIns="45720" rtlCol="0" anchor="t">
            <a:spAutoFit/>
          </a:bodyPr>
          <a:lstStyle/>
          <a:p>
            <a:pPr marL="571500" indent="-571500">
              <a:buFont typeface="Wingdings" panose="05000000000000000000" pitchFamily="2" charset="2"/>
              <a:buChar char="ü"/>
            </a:pPr>
            <a:r>
              <a:rPr lang="en-US" sz="3600" dirty="0">
                <a:solidFill>
                  <a:srgbClr val="36557C"/>
                </a:solidFill>
              </a:rPr>
              <a:t>Complete the wellness plan</a:t>
            </a:r>
            <a:endParaRPr lang="en-US" dirty="0"/>
          </a:p>
        </p:txBody>
      </p:sp>
    </p:spTree>
    <p:extLst>
      <p:ext uri="{BB962C8B-B14F-4D97-AF65-F5344CB8AC3E}">
        <p14:creationId xmlns:p14="http://schemas.microsoft.com/office/powerpoint/2010/main" val="845231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4C4E8FCF-4047-404E-AC56-C814F41A53CD}"/>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4621D46-D9E9-E24A-9D4E-8F5B6008C952}"/>
              </a:ext>
            </a:extLst>
          </p:cNvPr>
          <p:cNvSpPr txBox="1">
            <a:spLocks/>
          </p:cNvSpPr>
          <p:nvPr/>
        </p:nvSpPr>
        <p:spPr>
          <a:xfrm>
            <a:off x="2975450" y="411843"/>
            <a:ext cx="6241095"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solidFill>
                  <a:srgbClr val="36557C"/>
                </a:solidFill>
                <a:latin typeface="Arial"/>
                <a:cs typeface="Calibri"/>
              </a:rPr>
              <a:t>Recommendations</a:t>
            </a:r>
          </a:p>
        </p:txBody>
      </p:sp>
      <p:sp>
        <p:nvSpPr>
          <p:cNvPr id="7" name="TextBox 6"/>
          <p:cNvSpPr txBox="1"/>
          <p:nvPr/>
        </p:nvSpPr>
        <p:spPr>
          <a:xfrm>
            <a:off x="3532956" y="3478306"/>
            <a:ext cx="6404317" cy="1200329"/>
          </a:xfrm>
          <a:prstGeom prst="rect">
            <a:avLst/>
          </a:prstGeom>
          <a:noFill/>
        </p:spPr>
        <p:txBody>
          <a:bodyPr wrap="none" lIns="91440" tIns="45720" rIns="91440" bIns="45720" rtlCol="0" anchor="t">
            <a:spAutoFit/>
          </a:bodyPr>
          <a:lstStyle/>
          <a:p>
            <a:pPr marL="571500" indent="-571500">
              <a:buFont typeface="Wingdings" panose="05000000000000000000" pitchFamily="2" charset="2"/>
              <a:buChar char="ü"/>
            </a:pPr>
            <a:r>
              <a:rPr lang="en-US" sz="3600" dirty="0">
                <a:solidFill>
                  <a:srgbClr val="36557C"/>
                </a:solidFill>
              </a:rPr>
              <a:t>Complete the wellness plan</a:t>
            </a:r>
          </a:p>
          <a:p>
            <a:pPr marL="571500" indent="-571500">
              <a:buFont typeface="Wingdings" panose="05000000000000000000" pitchFamily="2" charset="2"/>
              <a:buChar char="ü"/>
            </a:pPr>
            <a:r>
              <a:rPr lang="en-US" sz="3600" dirty="0">
                <a:solidFill>
                  <a:srgbClr val="36557C"/>
                </a:solidFill>
              </a:rPr>
              <a:t>Engage in the plan</a:t>
            </a:r>
          </a:p>
        </p:txBody>
      </p:sp>
      <p:sp>
        <p:nvSpPr>
          <p:cNvPr id="12" name="Rectangle 11">
            <a:extLst>
              <a:ext uri="{FF2B5EF4-FFF2-40B4-BE49-F238E27FC236}">
                <a16:creationId xmlns:a16="http://schemas.microsoft.com/office/drawing/2014/main" id="{3EAB073E-2A12-421E-A8A6-246468B11B32}"/>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7" descr="A picture containing table, person, indoor, food&#10;&#10;Description automatically generated">
            <a:extLst>
              <a:ext uri="{FF2B5EF4-FFF2-40B4-BE49-F238E27FC236}">
                <a16:creationId xmlns:a16="http://schemas.microsoft.com/office/drawing/2014/main" id="{3BB91F0E-47F5-4094-867D-A62A203332A6}"/>
              </a:ext>
            </a:extLst>
          </p:cNvPr>
          <p:cNvPicPr>
            <a:picLocks noChangeAspect="1"/>
          </p:cNvPicPr>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a:prstGeom prst="rect">
            <a:avLst/>
          </a:prstGeom>
        </p:spPr>
      </p:pic>
      <p:sp>
        <p:nvSpPr>
          <p:cNvPr id="14" name="Rectangle 13">
            <a:extLst>
              <a:ext uri="{FF2B5EF4-FFF2-40B4-BE49-F238E27FC236}">
                <a16:creationId xmlns:a16="http://schemas.microsoft.com/office/drawing/2014/main" id="{9DBDA644-98A4-4DC1-B4E9-9747D4417AB3}"/>
              </a:ext>
            </a:extLst>
          </p:cNvPr>
          <p:cNvSpPr/>
          <p:nvPr/>
        </p:nvSpPr>
        <p:spPr>
          <a:xfrm>
            <a:off x="1496703" y="1361328"/>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956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4C4E8FCF-4047-404E-AC56-C814F41A53CD}"/>
              </a:ext>
            </a:extLst>
          </p:cNvPr>
          <p:cNvSpPr/>
          <p:nvPr/>
        </p:nvSpPr>
        <p:spPr>
          <a:xfrm rot="10800000">
            <a:off x="5612022" y="0"/>
            <a:ext cx="967955" cy="503582"/>
          </a:xfrm>
          <a:prstGeom prst="triangle">
            <a:avLst/>
          </a:prstGeom>
          <a:solidFill>
            <a:srgbClr val="36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4621D46-D9E9-E24A-9D4E-8F5B6008C952}"/>
              </a:ext>
            </a:extLst>
          </p:cNvPr>
          <p:cNvSpPr txBox="1">
            <a:spLocks/>
          </p:cNvSpPr>
          <p:nvPr/>
        </p:nvSpPr>
        <p:spPr>
          <a:xfrm>
            <a:off x="2975450" y="411843"/>
            <a:ext cx="6241095" cy="130464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dirty="0">
                <a:solidFill>
                  <a:srgbClr val="36557C"/>
                </a:solidFill>
                <a:latin typeface="Arial"/>
                <a:cs typeface="Calibri"/>
              </a:rPr>
              <a:t>Recommendations</a:t>
            </a:r>
          </a:p>
        </p:txBody>
      </p:sp>
      <p:sp>
        <p:nvSpPr>
          <p:cNvPr id="7" name="TextBox 6"/>
          <p:cNvSpPr txBox="1"/>
          <p:nvPr/>
        </p:nvSpPr>
        <p:spPr>
          <a:xfrm>
            <a:off x="3532956" y="3478306"/>
            <a:ext cx="8533105" cy="1754326"/>
          </a:xfrm>
          <a:prstGeom prst="rect">
            <a:avLst/>
          </a:prstGeom>
          <a:noFill/>
        </p:spPr>
        <p:txBody>
          <a:bodyPr wrap="none" rtlCol="0">
            <a:spAutoFit/>
          </a:bodyPr>
          <a:lstStyle/>
          <a:p>
            <a:pPr marL="571500" indent="-571500">
              <a:buFont typeface="Wingdings" panose="05000000000000000000" pitchFamily="2" charset="2"/>
              <a:buChar char="ü"/>
            </a:pPr>
            <a:r>
              <a:rPr lang="en-US" sz="3600" dirty="0">
                <a:solidFill>
                  <a:srgbClr val="36557C"/>
                </a:solidFill>
              </a:rPr>
              <a:t>Complete the wellness plan</a:t>
            </a:r>
          </a:p>
          <a:p>
            <a:pPr marL="571500" indent="-571500">
              <a:buFont typeface="Wingdings" panose="05000000000000000000" pitchFamily="2" charset="2"/>
              <a:buChar char="ü"/>
            </a:pPr>
            <a:r>
              <a:rPr lang="en-US" sz="3600" dirty="0">
                <a:solidFill>
                  <a:srgbClr val="36557C"/>
                </a:solidFill>
              </a:rPr>
              <a:t>Engage in the plan</a:t>
            </a:r>
          </a:p>
          <a:p>
            <a:pPr marL="571500" indent="-571500">
              <a:buFont typeface="Wingdings" panose="05000000000000000000" pitchFamily="2" charset="2"/>
              <a:buChar char="ü"/>
            </a:pPr>
            <a:r>
              <a:rPr lang="en-US" sz="3600" dirty="0">
                <a:solidFill>
                  <a:srgbClr val="36557C"/>
                </a:solidFill>
              </a:rPr>
              <a:t>Modify plan as needs &amp; wants change</a:t>
            </a:r>
          </a:p>
        </p:txBody>
      </p:sp>
      <p:sp>
        <p:nvSpPr>
          <p:cNvPr id="10" name="Rectangle 9">
            <a:extLst>
              <a:ext uri="{FF2B5EF4-FFF2-40B4-BE49-F238E27FC236}">
                <a16:creationId xmlns:a16="http://schemas.microsoft.com/office/drawing/2014/main" id="{9212EEBF-6AA3-4995-8157-8D6BD021EF25}"/>
              </a:ext>
            </a:extLst>
          </p:cNvPr>
          <p:cNvSpPr/>
          <p:nvPr/>
        </p:nvSpPr>
        <p:spPr>
          <a:xfrm>
            <a:off x="372978" y="1361328"/>
            <a:ext cx="11819021" cy="1842448"/>
          </a:xfrm>
          <a:prstGeom prst="rect">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7" descr="A picture containing table, person, indoor, food&#10;&#10;Description automatically generated">
            <a:extLst>
              <a:ext uri="{FF2B5EF4-FFF2-40B4-BE49-F238E27FC236}">
                <a16:creationId xmlns:a16="http://schemas.microsoft.com/office/drawing/2014/main" id="{70082B87-71EE-49BD-955B-A3F57C40146F}"/>
              </a:ext>
            </a:extLst>
          </p:cNvPr>
          <p:cNvPicPr>
            <a:picLocks noChangeAspect="1"/>
          </p:cNvPicPr>
          <p:nvPr/>
        </p:nvPicPr>
        <p:blipFill rotWithShape="1">
          <a:blip r:embed="rId3">
            <a:extLst>
              <a:ext uri="{28A0092B-C50C-407E-A947-70E740481C1C}">
                <a14:useLocalDpi xmlns:a14="http://schemas.microsoft.com/office/drawing/2010/main" val="0"/>
              </a:ext>
            </a:extLst>
          </a:blip>
          <a:srcRect t="20936" b="36722"/>
          <a:stretch/>
        </p:blipFill>
        <p:spPr>
          <a:xfrm rot="10800000">
            <a:off x="1496703" y="1361328"/>
            <a:ext cx="9198592" cy="1842448"/>
          </a:xfrm>
          <a:prstGeom prst="rect">
            <a:avLst/>
          </a:prstGeom>
        </p:spPr>
      </p:pic>
      <p:sp>
        <p:nvSpPr>
          <p:cNvPr id="12" name="Rectangle 11">
            <a:extLst>
              <a:ext uri="{FF2B5EF4-FFF2-40B4-BE49-F238E27FC236}">
                <a16:creationId xmlns:a16="http://schemas.microsoft.com/office/drawing/2014/main" id="{4A0C640E-15AE-4B49-807B-A6E5105BC222}"/>
              </a:ext>
            </a:extLst>
          </p:cNvPr>
          <p:cNvSpPr/>
          <p:nvPr/>
        </p:nvSpPr>
        <p:spPr>
          <a:xfrm>
            <a:off x="1496700" y="1360637"/>
            <a:ext cx="9198593" cy="1842448"/>
          </a:xfrm>
          <a:prstGeom prst="rect">
            <a:avLst/>
          </a:prstGeom>
          <a:solidFill>
            <a:srgbClr val="B2CEE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09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F4EF6-B6E3-44B8-8663-A52ADFD39FEE}"/>
              </a:ext>
            </a:extLst>
          </p:cNvPr>
          <p:cNvSpPr>
            <a:spLocks noGrp="1"/>
          </p:cNvSpPr>
          <p:nvPr>
            <p:ph type="title"/>
          </p:nvPr>
        </p:nvSpPr>
        <p:spPr/>
        <p:txBody>
          <a:bodyPr/>
          <a:lstStyle/>
          <a:p>
            <a:r>
              <a:rPr lang="en-US"/>
              <a:t>Delivery &amp; Tailoring Instructions</a:t>
            </a:r>
          </a:p>
        </p:txBody>
      </p:sp>
      <p:sp>
        <p:nvSpPr>
          <p:cNvPr id="5" name="Content Placeholder 4">
            <a:extLst>
              <a:ext uri="{FF2B5EF4-FFF2-40B4-BE49-F238E27FC236}">
                <a16:creationId xmlns:a16="http://schemas.microsoft.com/office/drawing/2014/main" id="{F9E0C6DB-DED4-4A51-95D5-576AF60ABAF4}"/>
              </a:ext>
            </a:extLst>
          </p:cNvPr>
          <p:cNvSpPr>
            <a:spLocks noGrp="1"/>
          </p:cNvSpPr>
          <p:nvPr>
            <p:ph idx="1"/>
          </p:nvPr>
        </p:nvSpPr>
        <p:spPr/>
        <p:txBody>
          <a:bodyPr>
            <a:normAutofit lnSpcReduction="10000"/>
          </a:bodyPr>
          <a:lstStyle/>
          <a:p>
            <a:r>
              <a:rPr lang="en-US"/>
              <a:t>Make sure the tailoring is done to fit within the appropriate time frame</a:t>
            </a:r>
          </a:p>
          <a:p>
            <a:r>
              <a:rPr lang="en-US"/>
              <a:t>The structure and design of the </a:t>
            </a:r>
            <a:r>
              <a:rPr lang="en-US" err="1"/>
              <a:t>powerpoint</a:t>
            </a:r>
            <a:r>
              <a:rPr lang="en-US"/>
              <a:t> is actually based on a combination of successful </a:t>
            </a:r>
            <a:r>
              <a:rPr lang="en-US" err="1"/>
              <a:t>TedTalks</a:t>
            </a:r>
            <a:r>
              <a:rPr lang="en-US"/>
              <a:t> (that involved audience participation) and research on how to present to adults</a:t>
            </a:r>
          </a:p>
          <a:p>
            <a:pPr lvl="1"/>
            <a:r>
              <a:rPr lang="en-US"/>
              <a:t>This includes the Hook, Transition, Who I Am, and Audience Benefit slides</a:t>
            </a:r>
          </a:p>
          <a:p>
            <a:pPr lvl="1"/>
            <a:r>
              <a:rPr lang="en-US"/>
              <a:t>Limited text</a:t>
            </a:r>
          </a:p>
          <a:p>
            <a:pPr lvl="1"/>
            <a:r>
              <a:rPr lang="en-US"/>
              <a:t>Use of imagery </a:t>
            </a:r>
          </a:p>
          <a:p>
            <a:pPr lvl="1"/>
            <a:r>
              <a:rPr lang="en-US"/>
              <a:t>MINIMIZE reading text on slide; research indicates this actually disrupts audience comprehension</a:t>
            </a:r>
          </a:p>
          <a:p>
            <a:pPr lvl="1"/>
            <a:r>
              <a:rPr lang="en-US"/>
              <a:t>Set expectation for participation at the outset</a:t>
            </a:r>
          </a:p>
        </p:txBody>
      </p:sp>
    </p:spTree>
    <p:extLst>
      <p:ext uri="{BB962C8B-B14F-4D97-AF65-F5344CB8AC3E}">
        <p14:creationId xmlns:p14="http://schemas.microsoft.com/office/powerpoint/2010/main" val="43108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F4EF6-B6E3-44B8-8663-A52ADFD39FEE}"/>
              </a:ext>
            </a:extLst>
          </p:cNvPr>
          <p:cNvSpPr>
            <a:spLocks noGrp="1"/>
          </p:cNvSpPr>
          <p:nvPr>
            <p:ph type="title"/>
          </p:nvPr>
        </p:nvSpPr>
        <p:spPr/>
        <p:txBody>
          <a:bodyPr/>
          <a:lstStyle/>
          <a:p>
            <a:r>
              <a:rPr lang="en-US"/>
              <a:t>Delivery &amp; Tailoring Instructions</a:t>
            </a:r>
          </a:p>
        </p:txBody>
      </p:sp>
      <p:sp>
        <p:nvSpPr>
          <p:cNvPr id="5" name="Content Placeholder 4">
            <a:extLst>
              <a:ext uri="{FF2B5EF4-FFF2-40B4-BE49-F238E27FC236}">
                <a16:creationId xmlns:a16="http://schemas.microsoft.com/office/drawing/2014/main" id="{F9E0C6DB-DED4-4A51-95D5-576AF60ABAF4}"/>
              </a:ext>
            </a:extLst>
          </p:cNvPr>
          <p:cNvSpPr>
            <a:spLocks noGrp="1"/>
          </p:cNvSpPr>
          <p:nvPr>
            <p:ph idx="1"/>
          </p:nvPr>
        </p:nvSpPr>
        <p:spPr/>
        <p:txBody>
          <a:bodyPr>
            <a:normAutofit lnSpcReduction="10000"/>
          </a:bodyPr>
          <a:lstStyle/>
          <a:p>
            <a:r>
              <a:rPr lang="en-US"/>
              <a:t>Things to remember</a:t>
            </a:r>
          </a:p>
          <a:p>
            <a:pPr lvl="1"/>
            <a:r>
              <a:rPr lang="en-US"/>
              <a:t>Expert power can be negative if audience portrays a) you are leveraging your expertise in one domain into another, b) if your expertise appears outdated, c) your expertise is impersonal (i.e., not recognizing the audience’s perspective), and d) if they portray you as having something to gain</a:t>
            </a:r>
          </a:p>
          <a:p>
            <a:pPr lvl="1"/>
            <a:r>
              <a:rPr lang="en-US"/>
              <a:t>What is comfortable for us, the presenter, is maybe not engaging for the audience. </a:t>
            </a:r>
          </a:p>
          <a:p>
            <a:pPr lvl="1"/>
            <a:r>
              <a:rPr lang="en-US"/>
              <a:t>Charismatic power is something; you are acting for your audience and that is encouraged. People will buy-in if you seem bought-in. Find the charisma personality that you can put on confidently.</a:t>
            </a:r>
          </a:p>
          <a:p>
            <a:pPr lvl="1"/>
            <a:r>
              <a:rPr lang="en-US"/>
              <a:t>Sell the “Why”, not the “what” or “how”. Those are ARC and the modules. But the “Why” is most important</a:t>
            </a:r>
          </a:p>
        </p:txBody>
      </p:sp>
    </p:spTree>
    <p:extLst>
      <p:ext uri="{BB962C8B-B14F-4D97-AF65-F5344CB8AC3E}">
        <p14:creationId xmlns:p14="http://schemas.microsoft.com/office/powerpoint/2010/main" val="362366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3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 y="0"/>
            <a:ext cx="12254792" cy="6858000"/>
          </a:xfrm>
        </p:spPr>
      </p:pic>
    </p:spTree>
    <p:extLst>
      <p:ext uri="{BB962C8B-B14F-4D97-AF65-F5344CB8AC3E}">
        <p14:creationId xmlns:p14="http://schemas.microsoft.com/office/powerpoint/2010/main" val="227038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90476" cy="6858000"/>
          </a:xfrm>
          <a:prstGeom prst="rect">
            <a:avLst/>
          </a:prstGeom>
        </p:spPr>
      </p:pic>
    </p:spTree>
    <p:extLst>
      <p:ext uri="{BB962C8B-B14F-4D97-AF65-F5344CB8AC3E}">
        <p14:creationId xmlns:p14="http://schemas.microsoft.com/office/powerpoint/2010/main" val="266738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CE87-13EC-45A2-B7D3-A61AB2423B4B}"/>
              </a:ext>
            </a:extLst>
          </p:cNvPr>
          <p:cNvSpPr>
            <a:spLocks noGrp="1"/>
          </p:cNvSpPr>
          <p:nvPr>
            <p:ph type="title"/>
          </p:nvPr>
        </p:nvSpPr>
        <p:spPr>
          <a:xfrm>
            <a:off x="4008373" y="171019"/>
            <a:ext cx="4089946" cy="1325563"/>
          </a:xfrm>
        </p:spPr>
        <p:txBody>
          <a:bodyPr/>
          <a:lstStyle/>
          <a:p>
            <a:r>
              <a:rPr lang="en-US">
                <a:latin typeface="Arial"/>
                <a:cs typeface="Arial"/>
              </a:rPr>
              <a:t>WHO WE ARE</a:t>
            </a:r>
          </a:p>
        </p:txBody>
      </p:sp>
      <p:sp>
        <p:nvSpPr>
          <p:cNvPr id="4" name="Rectangle 3">
            <a:extLst>
              <a:ext uri="{FF2B5EF4-FFF2-40B4-BE49-F238E27FC236}">
                <a16:creationId xmlns:a16="http://schemas.microsoft.com/office/drawing/2014/main" id="{D4274071-ABBA-4F76-B93F-C6A16D341EA5}"/>
              </a:ext>
            </a:extLst>
          </p:cNvPr>
          <p:cNvSpPr/>
          <p:nvPr/>
        </p:nvSpPr>
        <p:spPr>
          <a:xfrm>
            <a:off x="6009875" y="3377003"/>
            <a:ext cx="237566" cy="369332"/>
          </a:xfrm>
          <a:prstGeom prst="rect">
            <a:avLst/>
          </a:prstGeom>
        </p:spPr>
        <p:txBody>
          <a:bodyPr wrap="square">
            <a:spAutoFit/>
          </a:bodyPr>
          <a:lstStyle/>
          <a:p>
            <a:r>
              <a:rPr lang="en-US">
                <a:latin typeface="Arial"/>
                <a:cs typeface="Arial"/>
              </a:rPr>
              <a:t> </a:t>
            </a:r>
          </a:p>
        </p:txBody>
      </p:sp>
      <p:sp>
        <p:nvSpPr>
          <p:cNvPr id="10" name="Rectangle 9">
            <a:extLst>
              <a:ext uri="{FF2B5EF4-FFF2-40B4-BE49-F238E27FC236}">
                <a16:creationId xmlns:a16="http://schemas.microsoft.com/office/drawing/2014/main" id="{38FA71CA-D4D4-E94D-B952-F095E7AC0171}"/>
              </a:ext>
            </a:extLst>
          </p:cNvPr>
          <p:cNvSpPr/>
          <p:nvPr/>
        </p:nvSpPr>
        <p:spPr>
          <a:xfrm>
            <a:off x="744915" y="1493095"/>
            <a:ext cx="5264960" cy="4426183"/>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2" name="Triangle 11">
            <a:extLst>
              <a:ext uri="{FF2B5EF4-FFF2-40B4-BE49-F238E27FC236}">
                <a16:creationId xmlns:a16="http://schemas.microsoft.com/office/drawing/2014/main" id="{205AB0DF-0E3A-5E4B-B4E5-EFCD12B4F859}"/>
              </a:ext>
            </a:extLst>
          </p:cNvPr>
          <p:cNvSpPr/>
          <p:nvPr/>
        </p:nvSpPr>
        <p:spPr>
          <a:xfrm rot="10800000">
            <a:off x="5559544" y="0"/>
            <a:ext cx="982332"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3" name="Rectangle 12">
            <a:extLst>
              <a:ext uri="{FF2B5EF4-FFF2-40B4-BE49-F238E27FC236}">
                <a16:creationId xmlns:a16="http://schemas.microsoft.com/office/drawing/2014/main" id="{B6AD26E9-8143-6547-8D9F-1F02B6B45F62}"/>
              </a:ext>
            </a:extLst>
          </p:cNvPr>
          <p:cNvSpPr/>
          <p:nvPr/>
        </p:nvSpPr>
        <p:spPr>
          <a:xfrm>
            <a:off x="6812502" y="1494753"/>
            <a:ext cx="4081732" cy="4436815"/>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6" name="Rectangle 15">
            <a:extLst>
              <a:ext uri="{FF2B5EF4-FFF2-40B4-BE49-F238E27FC236}">
                <a16:creationId xmlns:a16="http://schemas.microsoft.com/office/drawing/2014/main" id="{B3F53F79-3107-F143-BDD3-0211ACB77C47}"/>
              </a:ext>
            </a:extLst>
          </p:cNvPr>
          <p:cNvSpPr/>
          <p:nvPr/>
        </p:nvSpPr>
        <p:spPr>
          <a:xfrm>
            <a:off x="6903117" y="2933862"/>
            <a:ext cx="3900502" cy="1384995"/>
          </a:xfrm>
          <a:prstGeom prst="rect">
            <a:avLst/>
          </a:prstGeom>
        </p:spPr>
        <p:txBody>
          <a:bodyPr wrap="square" lIns="91440" tIns="45720" rIns="91440" bIns="45720" anchor="t">
            <a:spAutoFit/>
          </a:bodyPr>
          <a:lstStyle/>
          <a:p>
            <a:pPr algn="ctr"/>
            <a:r>
              <a:rPr lang="en-US" sz="2800" b="1" dirty="0">
                <a:latin typeface="Arial"/>
                <a:cs typeface="Arial"/>
              </a:rPr>
              <a:t>Christian Klepper, </a:t>
            </a:r>
            <a:r>
              <a:rPr lang="en-US" sz="2800" b="1">
                <a:latin typeface="Arial"/>
                <a:cs typeface="Arial"/>
              </a:rPr>
              <a:t>PsyD, LP</a:t>
            </a:r>
          </a:p>
          <a:p>
            <a:pPr algn="ctr"/>
            <a:r>
              <a:rPr lang="en-US" sz="2800">
                <a:latin typeface="Arial"/>
                <a:cs typeface="Arial"/>
              </a:rPr>
              <a:t>Faculty Trainer</a:t>
            </a:r>
            <a:endParaRPr lang="en-US" sz="2800" b="1" dirty="0">
              <a:latin typeface="Arial"/>
              <a:cs typeface="Arial"/>
            </a:endParaRPr>
          </a:p>
        </p:txBody>
      </p:sp>
    </p:spTree>
    <p:extLst>
      <p:ext uri="{BB962C8B-B14F-4D97-AF65-F5344CB8AC3E}">
        <p14:creationId xmlns:p14="http://schemas.microsoft.com/office/powerpoint/2010/main" val="213523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74071-ABBA-4F76-B93F-C6A16D341EA5}"/>
              </a:ext>
            </a:extLst>
          </p:cNvPr>
          <p:cNvSpPr/>
          <p:nvPr/>
        </p:nvSpPr>
        <p:spPr>
          <a:xfrm>
            <a:off x="6009875" y="3377003"/>
            <a:ext cx="237566" cy="369332"/>
          </a:xfrm>
          <a:prstGeom prst="rect">
            <a:avLst/>
          </a:prstGeom>
        </p:spPr>
        <p:txBody>
          <a:bodyPr wrap="none">
            <a:spAutoFit/>
          </a:bodyPr>
          <a:lstStyle/>
          <a:p>
            <a:r>
              <a:rPr lang="en-US"/>
              <a:t> </a:t>
            </a:r>
          </a:p>
        </p:txBody>
      </p:sp>
      <p:sp>
        <p:nvSpPr>
          <p:cNvPr id="10" name="Rectangle 9">
            <a:extLst>
              <a:ext uri="{FF2B5EF4-FFF2-40B4-BE49-F238E27FC236}">
                <a16:creationId xmlns:a16="http://schemas.microsoft.com/office/drawing/2014/main" id="{38FA71CA-D4D4-E94D-B952-F095E7AC0171}"/>
              </a:ext>
            </a:extLst>
          </p:cNvPr>
          <p:cNvSpPr/>
          <p:nvPr/>
        </p:nvSpPr>
        <p:spPr>
          <a:xfrm>
            <a:off x="1050103" y="1500961"/>
            <a:ext cx="4050679" cy="4426376"/>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205AB0DF-0E3A-5E4B-B4E5-EFCD12B4F859}"/>
              </a:ext>
            </a:extLst>
          </p:cNvPr>
          <p:cNvSpPr/>
          <p:nvPr/>
        </p:nvSpPr>
        <p:spPr>
          <a:xfrm rot="10800000">
            <a:off x="5573922" y="0"/>
            <a:ext cx="967955" cy="503582"/>
          </a:xfrm>
          <a:prstGeom prst="triangl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6AD26E9-8143-6547-8D9F-1F02B6B45F62}"/>
              </a:ext>
            </a:extLst>
          </p:cNvPr>
          <p:cNvSpPr/>
          <p:nvPr/>
        </p:nvSpPr>
        <p:spPr>
          <a:xfrm>
            <a:off x="6002790" y="1494751"/>
            <a:ext cx="4038600" cy="4436815"/>
          </a:xfrm>
          <a:prstGeom prst="rect">
            <a:avLst/>
          </a:prstGeom>
          <a:noFill/>
          <a:ln w="57150">
            <a:solidFill>
              <a:srgbClr val="36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F53F79-3107-F143-BDD3-0211ACB77C47}"/>
              </a:ext>
            </a:extLst>
          </p:cNvPr>
          <p:cNvSpPr/>
          <p:nvPr/>
        </p:nvSpPr>
        <p:spPr>
          <a:xfrm>
            <a:off x="6074677" y="2961563"/>
            <a:ext cx="4038600" cy="1384995"/>
          </a:xfrm>
          <a:prstGeom prst="rect">
            <a:avLst/>
          </a:prstGeom>
        </p:spPr>
        <p:txBody>
          <a:bodyPr wrap="square" lIns="91440" tIns="45720" rIns="91440" bIns="45720" anchor="t">
            <a:spAutoFit/>
          </a:bodyPr>
          <a:lstStyle/>
          <a:p>
            <a:pPr algn="ctr"/>
            <a:r>
              <a:rPr lang="en-US" sz="2800" b="1" dirty="0">
                <a:cs typeface="Calibri"/>
              </a:rPr>
              <a:t>Hannah West, </a:t>
            </a:r>
            <a:endParaRPr lang="en-US" sz="2800" dirty="0">
              <a:cs typeface="Calibri"/>
            </a:endParaRPr>
          </a:p>
          <a:p>
            <a:pPr algn="ctr"/>
            <a:r>
              <a:rPr lang="en-US" sz="2800" b="1" dirty="0">
                <a:cs typeface="Calibri"/>
              </a:rPr>
              <a:t>PhD, BCBA</a:t>
            </a:r>
            <a:endParaRPr lang="en-US" sz="2800">
              <a:cs typeface="Calibri"/>
            </a:endParaRPr>
          </a:p>
          <a:p>
            <a:pPr algn="ctr"/>
            <a:r>
              <a:rPr lang="en-US" sz="2800" dirty="0">
                <a:cs typeface="Calibri"/>
              </a:rPr>
              <a:t>Regional Trainer</a:t>
            </a:r>
          </a:p>
        </p:txBody>
      </p:sp>
      <p:sp>
        <p:nvSpPr>
          <p:cNvPr id="6" name="Title 1">
            <a:extLst>
              <a:ext uri="{FF2B5EF4-FFF2-40B4-BE49-F238E27FC236}">
                <a16:creationId xmlns:a16="http://schemas.microsoft.com/office/drawing/2014/main" id="{524674D1-3876-4ACA-A783-480D18780504}"/>
              </a:ext>
            </a:extLst>
          </p:cNvPr>
          <p:cNvSpPr txBox="1">
            <a:spLocks/>
          </p:cNvSpPr>
          <p:nvPr/>
        </p:nvSpPr>
        <p:spPr>
          <a:xfrm>
            <a:off x="4008373" y="171019"/>
            <a:ext cx="40899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r>
              <a:rPr lang="en-US">
                <a:latin typeface="Arial"/>
                <a:cs typeface="Arial"/>
              </a:rPr>
              <a:t>WHO WE ARE</a:t>
            </a:r>
          </a:p>
        </p:txBody>
      </p:sp>
      <p:pic>
        <p:nvPicPr>
          <p:cNvPr id="2" name="Picture 2">
            <a:extLst>
              <a:ext uri="{FF2B5EF4-FFF2-40B4-BE49-F238E27FC236}">
                <a16:creationId xmlns:a16="http://schemas.microsoft.com/office/drawing/2014/main" id="{6E8AAEA5-F8F0-44CE-BD2D-725218CF9FA1}"/>
              </a:ext>
            </a:extLst>
          </p:cNvPr>
          <p:cNvPicPr>
            <a:picLocks noChangeAspect="1"/>
          </p:cNvPicPr>
          <p:nvPr/>
        </p:nvPicPr>
        <p:blipFill>
          <a:blip r:embed="rId3"/>
          <a:stretch>
            <a:fillRect/>
          </a:stretch>
        </p:blipFill>
        <p:spPr>
          <a:xfrm>
            <a:off x="1704109" y="1836683"/>
            <a:ext cx="2743200" cy="3655687"/>
          </a:xfrm>
          <a:prstGeom prst="rect">
            <a:avLst/>
          </a:prstGeom>
        </p:spPr>
      </p:pic>
    </p:spTree>
    <p:extLst>
      <p:ext uri="{BB962C8B-B14F-4D97-AF65-F5344CB8AC3E}">
        <p14:creationId xmlns:p14="http://schemas.microsoft.com/office/powerpoint/2010/main" val="842999504"/>
      </p:ext>
    </p:extLst>
  </p:cSld>
  <p:clrMapOvr>
    <a:masterClrMapping/>
  </p:clrMapOvr>
</p:sld>
</file>

<file path=ppt/theme/theme1.xml><?xml version="1.0" encoding="utf-8"?>
<a:theme xmlns:a="http://schemas.openxmlformats.org/drawingml/2006/main" name="MHTTC Presentation Template 2021">
  <a:themeElements>
    <a:clrScheme name="Custom 2">
      <a:dk1>
        <a:sysClr val="windowText" lastClr="000000"/>
      </a:dk1>
      <a:lt1>
        <a:sysClr val="window" lastClr="FFFFFF"/>
      </a:lt1>
      <a:dk2>
        <a:srgbClr val="000000"/>
      </a:dk2>
      <a:lt2>
        <a:srgbClr val="E7E6E6"/>
      </a:lt2>
      <a:accent1>
        <a:srgbClr val="00467F"/>
      </a:accent1>
      <a:accent2>
        <a:srgbClr val="CC4927"/>
      </a:accent2>
      <a:accent3>
        <a:srgbClr val="919195"/>
      </a:accent3>
      <a:accent4>
        <a:srgbClr val="F2E18C"/>
      </a:accent4>
      <a:accent5>
        <a:srgbClr val="B2CEE7"/>
      </a:accent5>
      <a:accent6>
        <a:srgbClr val="94A545"/>
      </a:accent6>
      <a:hlink>
        <a:srgbClr val="0563C1"/>
      </a:hlink>
      <a:folHlink>
        <a:srgbClr val="6A4A6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HTTC Presentation Template 2021">
  <a:themeElements>
    <a:clrScheme name="Custom 2">
      <a:dk1>
        <a:sysClr val="windowText" lastClr="000000"/>
      </a:dk1>
      <a:lt1>
        <a:sysClr val="window" lastClr="FFFFFF"/>
      </a:lt1>
      <a:dk2>
        <a:srgbClr val="000000"/>
      </a:dk2>
      <a:lt2>
        <a:srgbClr val="E7E6E6"/>
      </a:lt2>
      <a:accent1>
        <a:srgbClr val="00467F"/>
      </a:accent1>
      <a:accent2>
        <a:srgbClr val="CC4927"/>
      </a:accent2>
      <a:accent3>
        <a:srgbClr val="919195"/>
      </a:accent3>
      <a:accent4>
        <a:srgbClr val="F2E18C"/>
      </a:accent4>
      <a:accent5>
        <a:srgbClr val="B2CEE7"/>
      </a:accent5>
      <a:accent6>
        <a:srgbClr val="94A545"/>
      </a:accent6>
      <a:hlink>
        <a:srgbClr val="0563C1"/>
      </a:hlink>
      <a:folHlink>
        <a:srgbClr val="6A4A6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9461C7B-048B-EA4C-988A-1619CDA4ED83}">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3726693927B743BE645A3889F896A9" ma:contentTypeVersion="12" ma:contentTypeDescription="Create a new document." ma:contentTypeScope="" ma:versionID="948262fc7999cc116911ff94ab923bd7">
  <xsd:schema xmlns:xsd="http://www.w3.org/2001/XMLSchema" xmlns:xs="http://www.w3.org/2001/XMLSchema" xmlns:p="http://schemas.microsoft.com/office/2006/metadata/properties" xmlns:ns3="91a904d0-58e4-40b8-b104-d29c680f5168" xmlns:ns4="9769ea41-d481-4edf-9647-7a2f9b1f7360" targetNamespace="http://schemas.microsoft.com/office/2006/metadata/properties" ma:root="true" ma:fieldsID="e352b0057caf64e27c6da8a9f61a8c03" ns3:_="" ns4:_="">
    <xsd:import namespace="91a904d0-58e4-40b8-b104-d29c680f5168"/>
    <xsd:import namespace="9769ea41-d481-4edf-9647-7a2f9b1f73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904d0-58e4-40b8-b104-d29c680f5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9ea41-d481-4edf-9647-7a2f9b1f73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CA2F47-8E30-4325-BBD8-87C790E79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904d0-58e4-40b8-b104-d29c680f5168"/>
    <ds:schemaRef ds:uri="9769ea41-d481-4edf-9647-7a2f9b1f7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6E8FAB-0C9A-4B33-97A2-DD4F084C3A59}">
  <ds:schemaRefs>
    <ds:schemaRef ds:uri="http://schemas.microsoft.com/sharepoint/v3/contenttype/forms"/>
  </ds:schemaRefs>
</ds:datastoreItem>
</file>

<file path=customXml/itemProps3.xml><?xml version="1.0" encoding="utf-8"?>
<ds:datastoreItem xmlns:ds="http://schemas.openxmlformats.org/officeDocument/2006/customXml" ds:itemID="{698862D8-91F2-4A42-8C5B-4F1B50D5E78C}">
  <ds:schemaRefs>
    <ds:schemaRef ds:uri="http://purl.org/dc/elements/1.1/"/>
    <ds:schemaRef ds:uri="http://schemas.microsoft.com/office/2006/metadata/properties"/>
    <ds:schemaRef ds:uri="http://purl.org/dc/terms/"/>
    <ds:schemaRef ds:uri="91a904d0-58e4-40b8-b104-d29c680f5168"/>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9769ea41-d481-4edf-9647-7a2f9b1f736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1413</TotalTime>
  <Words>2500</Words>
  <Application>Microsoft Office PowerPoint</Application>
  <PresentationFormat>Widescreen</PresentationFormat>
  <Paragraphs>168</Paragraphs>
  <Slides>24</Slides>
  <Notes>23</Notes>
  <HiddenSlides>3</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MHTTC Presentation Template 2021</vt:lpstr>
      <vt:lpstr>MHTTC Presentation Template 2021</vt:lpstr>
      <vt:lpstr>Adult Resilience Curriculum (ARC)</vt:lpstr>
      <vt:lpstr>Delivery &amp; Tailoring Instructions</vt:lpstr>
      <vt:lpstr>Delivery &amp; Tailoring Instructions</vt:lpstr>
      <vt:lpstr>Delivery &amp; Tailoring Instructions</vt:lpstr>
      <vt:lpstr>PowerPoint Presentation</vt:lpstr>
      <vt:lpstr>PowerPoint Presentation</vt:lpstr>
      <vt:lpstr>PowerPoint Presentation</vt:lpstr>
      <vt:lpstr>WHO WE ARE</vt:lpstr>
      <vt:lpstr>PowerPoint Presentation</vt:lpstr>
      <vt:lpstr>The Adult Resilience Curriculum (ARC)</vt:lpstr>
      <vt:lpstr>PowerPoint Presentation</vt:lpstr>
      <vt:lpstr>Wellness Plan</vt:lpstr>
      <vt:lpstr>MODULE 10: Bringing It All Together: A Wellness Plan for the Future</vt:lpstr>
      <vt:lpstr>Wellness Plan Components</vt:lpstr>
      <vt:lpstr>PowerPoint Presentation</vt:lpstr>
      <vt:lpstr>PowerPoint Presentation</vt:lpstr>
      <vt:lpstr>PowerPoint Presentation</vt:lpstr>
      <vt:lpstr>PowerPoint Presentation</vt:lpstr>
      <vt:lpstr>PowerPoint Presentation</vt:lpstr>
      <vt:lpstr>PowerPoint Presentation</vt:lpstr>
      <vt:lpstr>Wellness Plan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FUTURE TRAINERS IN THE ADULT RESILIENCE CURRICULUM (ARC) FOR EDUCATORS</dc:title>
  <dc:creator>Aria E Fiat</dc:creator>
  <cp:lastModifiedBy>Andrew Thayer</cp:lastModifiedBy>
  <cp:revision>957</cp:revision>
  <dcterms:created xsi:type="dcterms:W3CDTF">2020-08-17T13:03:45Z</dcterms:created>
  <dcterms:modified xsi:type="dcterms:W3CDTF">2022-01-10T16:47:38Z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0x010100513726693927B743BE645A3889F896A9</vt:lpwstr>
  </property>
</Properties>
</file>