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17" r:id="rId5"/>
    <p:sldMasterId id="2147483741" r:id="rId6"/>
    <p:sldMasterId id="2147483729" r:id="rId7"/>
  </p:sldMasterIdLst>
  <p:notesMasterIdLst>
    <p:notesMasterId r:id="rId59"/>
  </p:notesMasterIdLst>
  <p:handoutMasterIdLst>
    <p:handoutMasterId r:id="rId60"/>
  </p:handoutMasterIdLst>
  <p:sldIdLst>
    <p:sldId id="710" r:id="rId8"/>
    <p:sldId id="569" r:id="rId9"/>
    <p:sldId id="570" r:id="rId10"/>
    <p:sldId id="571" r:id="rId11"/>
    <p:sldId id="475" r:id="rId12"/>
    <p:sldId id="596" r:id="rId13"/>
    <p:sldId id="603" r:id="rId14"/>
    <p:sldId id="601" r:id="rId15"/>
    <p:sldId id="602" r:id="rId16"/>
    <p:sldId id="604" r:id="rId17"/>
    <p:sldId id="605" r:id="rId18"/>
    <p:sldId id="584" r:id="rId19"/>
    <p:sldId id="585" r:id="rId20"/>
    <p:sldId id="606" r:id="rId21"/>
    <p:sldId id="607" r:id="rId22"/>
    <p:sldId id="726" r:id="rId23"/>
    <p:sldId id="554" r:id="rId24"/>
    <p:sldId id="702" r:id="rId25"/>
    <p:sldId id="701" r:id="rId26"/>
    <p:sldId id="322" r:id="rId27"/>
    <p:sldId id="699" r:id="rId28"/>
    <p:sldId id="695" r:id="rId29"/>
    <p:sldId id="612" r:id="rId30"/>
    <p:sldId id="711" r:id="rId31"/>
    <p:sldId id="712" r:id="rId32"/>
    <p:sldId id="713" r:id="rId33"/>
    <p:sldId id="714" r:id="rId34"/>
    <p:sldId id="614" r:id="rId35"/>
    <p:sldId id="715" r:id="rId36"/>
    <p:sldId id="716" r:id="rId37"/>
    <p:sldId id="616" r:id="rId38"/>
    <p:sldId id="717" r:id="rId39"/>
    <p:sldId id="620" r:id="rId40"/>
    <p:sldId id="526" r:id="rId41"/>
    <p:sldId id="632" r:id="rId42"/>
    <p:sldId id="718" r:id="rId43"/>
    <p:sldId id="719" r:id="rId44"/>
    <p:sldId id="636" r:id="rId45"/>
    <p:sldId id="668" r:id="rId46"/>
    <p:sldId id="420" r:id="rId47"/>
    <p:sldId id="625" r:id="rId48"/>
    <p:sldId id="621" r:id="rId49"/>
    <p:sldId id="623" r:id="rId50"/>
    <p:sldId id="622" r:id="rId51"/>
    <p:sldId id="665" r:id="rId52"/>
    <p:sldId id="720" r:id="rId53"/>
    <p:sldId id="722" r:id="rId54"/>
    <p:sldId id="721" r:id="rId55"/>
    <p:sldId id="662" r:id="rId56"/>
    <p:sldId id="723" r:id="rId57"/>
    <p:sldId id="72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E70C8F-4D0D-C922-40AC-77F0DCDEEEAF}" name="Erika Franta Bretscher" initials="EB" userId="6UAtSAP0VuZJy0XOoP0ikJutFWZ0wYTihJwODPDv8x0="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extLst>
      <p:ext uri="{19B8F6BF-5375-455C-9EA6-DF929625EA0E}">
        <p15:presenceInfo xmlns:p15="http://schemas.microsoft.com/office/powerpoint/2012/main" userId="Jordan Thayer" providerId="None"/>
      </p:ext>
    </p:extLst>
  </p:cmAuthor>
  <p:cmAuthor id="2" name="Aria E Fiat" initials="AEF" lastIdx="7" clrIdx="1">
    <p:extLst>
      <p:ext uri="{19B8F6BF-5375-455C-9EA6-DF929625EA0E}">
        <p15:presenceInfo xmlns:p15="http://schemas.microsoft.com/office/powerpoint/2012/main" userId="S::aefiat@umn.edu::d352dcc2-77e0-46ba-8182-897954ed3962" providerId="AD"/>
      </p:ext>
    </p:extLst>
  </p:cmAuthor>
  <p:cmAuthor id="3" name="Klepper, Christian N" initials="KN" lastIdx="4" clrIdx="2">
    <p:extLst>
      <p:ext uri="{19B8F6BF-5375-455C-9EA6-DF929625EA0E}">
        <p15:presenceInfo xmlns:p15="http://schemas.microsoft.com/office/powerpoint/2012/main" userId="S::christian.klepper@unmc.edu::2da37a2d-b4cd-4128-843d-bd52557c3259" providerId="AD"/>
      </p:ext>
    </p:extLst>
  </p:cmAuthor>
  <p:cmAuthor id="4" name="Franta, Erika R" initials="FER" lastIdx="1" clrIdx="3">
    <p:extLst>
      <p:ext uri="{19B8F6BF-5375-455C-9EA6-DF929625EA0E}">
        <p15:presenceInfo xmlns:p15="http://schemas.microsoft.com/office/powerpoint/2012/main" userId="S-1-5-21-1926513431-858731956-1233803906-1399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E4C5D"/>
    <a:srgbClr val="35537D"/>
    <a:srgbClr val="CC4927"/>
    <a:srgbClr val="E6E6E6"/>
    <a:srgbClr val="F2E18C"/>
    <a:srgbClr val="CD4420"/>
    <a:srgbClr val="919B3C"/>
    <a:srgbClr val="B2CEE7"/>
    <a:srgbClr val="6A4A62"/>
    <a:srgbClr val="6D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59FE7-6AC8-998C-B3FF-2EF9266C9539}" v="21" dt="2020-12-16T18:05:24.538"/>
    <p1510:client id="{1ABB1491-002C-E255-00D6-34B39A7B3E7F}" v="360" dt="2020-12-02T21:42:31.782"/>
    <p1510:client id="{58509611-35FF-4E74-947C-9270AD551C17}" v="16" dt="2021-03-10T21:53:02.383"/>
    <p1510:client id="{665EFD4F-2036-6205-60A7-0ECFE928AB63}" v="37" dt="2020-12-02T20:32:13.365"/>
    <p1510:client id="{7B9873F1-AF32-00C3-9378-271D05BB72F2}" v="4" dt="2021-02-19T07:27:31.709"/>
    <p1510:client id="{7DE15DD3-1CA4-EA81-7716-293B8AD8E457}" v="16" dt="2021-01-04T16:25:12.091"/>
    <p1510:client id="{812CB147-F623-45A2-9153-6BA377F1A2B9}" v="1" dt="2021-03-11T21:27:23.717"/>
    <p1510:client id="{BD1FD844-2CA9-44A9-824F-24DAFDD30D73}" v="11" dt="2022-01-06T18:58:31.237"/>
    <p1510:client id="{D29AD81D-0357-4BF4-AE5A-E0D1440FE3DC}" v="1401" dt="2021-06-10T17:17:51.407"/>
    <p1510:client id="{E50CE655-4B60-4D5B-A350-87AC7F30875C}" v="92" dt="2021-03-16T18:04:39.394"/>
    <p1510:client id="{F0E7C2FF-F453-9192-03E0-51E7B5589E97}" v="66" dt="2021-01-02T22:08:23.092"/>
    <p1510:client id="{F1E02623-B12D-40F8-B826-60C90D317CEC}" v="41" dt="2021-06-10T18:31:29.414"/>
    <p1510:client id="{FCFD1D13-5658-BF67-3C1E-A7506E2BABD3}" v="141" dt="2020-12-23T20:17:45.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75" autoAdjust="0"/>
  </p:normalViewPr>
  <p:slideViewPr>
    <p:cSldViewPr snapToGrid="0">
      <p:cViewPr varScale="1">
        <p:scale>
          <a:sx n="60" d="100"/>
          <a:sy n="60" d="100"/>
        </p:scale>
        <p:origin x="884" y="44"/>
      </p:cViewPr>
      <p:guideLst>
        <p:guide orient="horz" pos="20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singthwaite, Brenda J" userId="S::b.bassingthwaite@unmc.edu::dabafcea-2515-4cc7-8542-74d5890aae1b" providerId="AD" clId="Web-{72166667-EFE5-1790-4885-B82E1A784191}"/>
    <pc:docChg chg="addSld delSld modSld sldOrd addMainMaster">
      <pc:chgData name="Bassingthwaite, Brenda J" userId="S::b.bassingthwaite@unmc.edu::dabafcea-2515-4cc7-8542-74d5890aae1b" providerId="AD" clId="Web-{72166667-EFE5-1790-4885-B82E1A784191}" dt="2020-11-25T18:28:41.362" v="1367"/>
      <pc:docMkLst>
        <pc:docMk/>
      </pc:docMkLst>
      <pc:sldChg chg="del">
        <pc:chgData name="Bassingthwaite, Brenda J" userId="S::b.bassingthwaite@unmc.edu::dabafcea-2515-4cc7-8542-74d5890aae1b" providerId="AD" clId="Web-{72166667-EFE5-1790-4885-B82E1A784191}" dt="2020-11-25T18:14:11.865" v="1346"/>
        <pc:sldMkLst>
          <pc:docMk/>
          <pc:sldMk cId="2097730700" sldId="332"/>
        </pc:sldMkLst>
      </pc:sldChg>
      <pc:sldChg chg="del">
        <pc:chgData name="Bassingthwaite, Brenda J" userId="S::b.bassingthwaite@unmc.edu::dabafcea-2515-4cc7-8542-74d5890aae1b" providerId="AD" clId="Web-{72166667-EFE5-1790-4885-B82E1A784191}" dt="2020-11-25T18:14:14.786" v="1349"/>
        <pc:sldMkLst>
          <pc:docMk/>
          <pc:sldMk cId="877028645" sldId="338"/>
        </pc:sldMkLst>
      </pc:sldChg>
      <pc:sldChg chg="del">
        <pc:chgData name="Bassingthwaite, Brenda J" userId="S::b.bassingthwaite@unmc.edu::dabafcea-2515-4cc7-8542-74d5890aae1b" providerId="AD" clId="Web-{72166667-EFE5-1790-4885-B82E1A784191}" dt="2020-11-25T18:14:17.865" v="1350"/>
        <pc:sldMkLst>
          <pc:docMk/>
          <pc:sldMk cId="1200965458" sldId="339"/>
        </pc:sldMkLst>
      </pc:sldChg>
      <pc:sldChg chg="del">
        <pc:chgData name="Bassingthwaite, Brenda J" userId="S::b.bassingthwaite@unmc.edu::dabafcea-2515-4cc7-8542-74d5890aae1b" providerId="AD" clId="Web-{72166667-EFE5-1790-4885-B82E1A784191}" dt="2020-11-25T18:14:21.708" v="1355"/>
        <pc:sldMkLst>
          <pc:docMk/>
          <pc:sldMk cId="1548380285" sldId="342"/>
        </pc:sldMkLst>
      </pc:sldChg>
      <pc:sldChg chg="del">
        <pc:chgData name="Bassingthwaite, Brenda J" userId="S::b.bassingthwaite@unmc.edu::dabafcea-2515-4cc7-8542-74d5890aae1b" providerId="AD" clId="Web-{72166667-EFE5-1790-4885-B82E1A784191}" dt="2020-11-25T18:14:13.474" v="1348"/>
        <pc:sldMkLst>
          <pc:docMk/>
          <pc:sldMk cId="3218242046" sldId="406"/>
        </pc:sldMkLst>
      </pc:sldChg>
      <pc:sldChg chg="addSp delSp modSp mod setBg setClrOvrMap">
        <pc:chgData name="Bassingthwaite, Brenda J" userId="S::b.bassingthwaite@unmc.edu::dabafcea-2515-4cc7-8542-74d5890aae1b" providerId="AD" clId="Web-{72166667-EFE5-1790-4885-B82E1A784191}" dt="2020-11-25T17:03:15.985" v="739" actId="14100"/>
        <pc:sldMkLst>
          <pc:docMk/>
          <pc:sldMk cId="1518080051" sldId="422"/>
        </pc:sldMkLst>
        <pc:spChg chg="mod ord">
          <ac:chgData name="Bassingthwaite, Brenda J" userId="S::b.bassingthwaite@unmc.edu::dabafcea-2515-4cc7-8542-74d5890aae1b" providerId="AD" clId="Web-{72166667-EFE5-1790-4885-B82E1A784191}" dt="2020-11-25T17:03:15.985" v="739" actId="14100"/>
          <ac:spMkLst>
            <pc:docMk/>
            <pc:sldMk cId="1518080051" sldId="422"/>
            <ac:spMk id="3" creationId="{1E945130-E944-448A-9E3D-D3BB8B605466}"/>
          </ac:spMkLst>
        </pc:spChg>
        <pc:spChg chg="del">
          <ac:chgData name="Bassingthwaite, Brenda J" userId="S::b.bassingthwaite@unmc.edu::dabafcea-2515-4cc7-8542-74d5890aae1b" providerId="AD" clId="Web-{72166667-EFE5-1790-4885-B82E1A784191}" dt="2020-11-25T16:55:39.974" v="612"/>
          <ac:spMkLst>
            <pc:docMk/>
            <pc:sldMk cId="1518080051" sldId="422"/>
            <ac:spMk id="12" creationId="{960298CC-3D5E-4731-A782-A8492E30DAFF}"/>
          </ac:spMkLst>
        </pc:spChg>
        <pc:spChg chg="del">
          <ac:chgData name="Bassingthwaite, Brenda J" userId="S::b.bassingthwaite@unmc.edu::dabafcea-2515-4cc7-8542-74d5890aae1b" providerId="AD" clId="Web-{72166667-EFE5-1790-4885-B82E1A784191}" dt="2020-11-25T16:55:43.458" v="613"/>
          <ac:spMkLst>
            <pc:docMk/>
            <pc:sldMk cId="1518080051" sldId="422"/>
            <ac:spMk id="13" creationId="{58DC9D0B-23A1-4AF5-9B1B-F915C4F5F4E5}"/>
          </ac:spMkLst>
        </pc:spChg>
        <pc:spChg chg="del">
          <ac:chgData name="Bassingthwaite, Brenda J" userId="S::b.bassingthwaite@unmc.edu::dabafcea-2515-4cc7-8542-74d5890aae1b" providerId="AD" clId="Web-{72166667-EFE5-1790-4885-B82E1A784191}" dt="2020-11-25T16:55:44.724" v="614"/>
          <ac:spMkLst>
            <pc:docMk/>
            <pc:sldMk cId="1518080051" sldId="422"/>
            <ac:spMk id="14" creationId="{2512BE6D-2E85-4E77-93EE-0B8F4E5F148E}"/>
          </ac:spMkLst>
        </pc:spChg>
        <pc:spChg chg="del">
          <ac:chgData name="Bassingthwaite, Brenda J" userId="S::b.bassingthwaite@unmc.edu::dabafcea-2515-4cc7-8542-74d5890aae1b" providerId="AD" clId="Web-{72166667-EFE5-1790-4885-B82E1A784191}" dt="2020-11-25T16:55:45.552" v="615"/>
          <ac:spMkLst>
            <pc:docMk/>
            <pc:sldMk cId="1518080051" sldId="422"/>
            <ac:spMk id="15" creationId="{F908CB92-F1F7-4FAE-9E0E-13D2B0C5D644}"/>
          </ac:spMkLst>
        </pc:spChg>
        <pc:spChg chg="del mod">
          <ac:chgData name="Bassingthwaite, Brenda J" userId="S::b.bassingthwaite@unmc.edu::dabafcea-2515-4cc7-8542-74d5890aae1b" providerId="AD" clId="Web-{72166667-EFE5-1790-4885-B82E1A784191}" dt="2020-11-25T16:55:48.521" v="617"/>
          <ac:spMkLst>
            <pc:docMk/>
            <pc:sldMk cId="1518080051" sldId="422"/>
            <ac:spMk id="16" creationId="{4C6CC524-B165-4F82-AF9C-2D868611BFBB}"/>
          </ac:spMkLst>
        </pc:spChg>
        <pc:spChg chg="del">
          <ac:chgData name="Bassingthwaite, Brenda J" userId="S::b.bassingthwaite@unmc.edu::dabafcea-2515-4cc7-8542-74d5890aae1b" providerId="AD" clId="Web-{72166667-EFE5-1790-4885-B82E1A784191}" dt="2020-11-25T16:55:49.568" v="618"/>
          <ac:spMkLst>
            <pc:docMk/>
            <pc:sldMk cId="1518080051" sldId="422"/>
            <ac:spMk id="17" creationId="{7EE8B13F-97A3-4C59-A454-C184DCC6301C}"/>
          </ac:spMkLst>
        </pc:spChg>
        <pc:spChg chg="add del">
          <ac:chgData name="Bassingthwaite, Brenda J" userId="S::b.bassingthwaite@unmc.edu::dabafcea-2515-4cc7-8542-74d5890aae1b" providerId="AD" clId="Web-{72166667-EFE5-1790-4885-B82E1A784191}" dt="2020-11-25T17:02:48.813" v="730"/>
          <ac:spMkLst>
            <pc:docMk/>
            <pc:sldMk cId="1518080051" sldId="422"/>
            <ac:spMk id="18" creationId="{3EBE8569-6AEC-4B8C-8D53-2DE337CDBA65}"/>
          </ac:spMkLst>
        </pc:spChg>
        <pc:spChg chg="add del">
          <ac:chgData name="Bassingthwaite, Brenda J" userId="S::b.bassingthwaite@unmc.edu::dabafcea-2515-4cc7-8542-74d5890aae1b" providerId="AD" clId="Web-{72166667-EFE5-1790-4885-B82E1A784191}" dt="2020-11-25T17:02:48.813" v="730"/>
          <ac:spMkLst>
            <pc:docMk/>
            <pc:sldMk cId="1518080051" sldId="422"/>
            <ac:spMk id="19" creationId="{8FC9BE17-9A7B-462D-AE50-3D8777387304}"/>
          </ac:spMkLst>
        </pc:spChg>
        <pc:spChg chg="add del">
          <ac:chgData name="Bassingthwaite, Brenda J" userId="S::b.bassingthwaite@unmc.edu::dabafcea-2515-4cc7-8542-74d5890aae1b" providerId="AD" clId="Web-{72166667-EFE5-1790-4885-B82E1A784191}" dt="2020-11-25T17:02:48.813" v="730"/>
          <ac:spMkLst>
            <pc:docMk/>
            <pc:sldMk cId="1518080051" sldId="422"/>
            <ac:spMk id="20" creationId="{55D4142C-5077-457F-A6AD-3FECFDB39685}"/>
          </ac:spMkLst>
        </pc:spChg>
        <pc:spChg chg="add del">
          <ac:chgData name="Bassingthwaite, Brenda J" userId="S::b.bassingthwaite@unmc.edu::dabafcea-2515-4cc7-8542-74d5890aae1b" providerId="AD" clId="Web-{72166667-EFE5-1790-4885-B82E1A784191}" dt="2020-11-25T17:02:53.626" v="732"/>
          <ac:spMkLst>
            <pc:docMk/>
            <pc:sldMk cId="1518080051" sldId="422"/>
            <ac:spMk id="21" creationId="{4F74D28C-3268-4E35-8EE1-D92CB4A85A7D}"/>
          </ac:spMkLst>
        </pc:spChg>
        <pc:spChg chg="add del">
          <ac:chgData name="Bassingthwaite, Brenda J" userId="S::b.bassingthwaite@unmc.edu::dabafcea-2515-4cc7-8542-74d5890aae1b" providerId="AD" clId="Web-{72166667-EFE5-1790-4885-B82E1A784191}" dt="2020-11-25T17:02:48.813" v="730"/>
          <ac:spMkLst>
            <pc:docMk/>
            <pc:sldMk cId="1518080051" sldId="422"/>
            <ac:spMk id="22" creationId="{7A5F0580-5EE9-419F-96EE-B6529EF6E7D0}"/>
          </ac:spMkLst>
        </pc:spChg>
        <pc:spChg chg="add del">
          <ac:chgData name="Bassingthwaite, Brenda J" userId="S::b.bassingthwaite@unmc.edu::dabafcea-2515-4cc7-8542-74d5890aae1b" providerId="AD" clId="Web-{72166667-EFE5-1790-4885-B82E1A784191}" dt="2020-11-25T17:03:04.157" v="735"/>
          <ac:spMkLst>
            <pc:docMk/>
            <pc:sldMk cId="1518080051" sldId="422"/>
            <ac:spMk id="23" creationId="{3CD9DF72-87A3-404E-A828-84CBF11A8303}"/>
          </ac:spMkLst>
        </pc:spChg>
        <pc:spChg chg="add">
          <ac:chgData name="Bassingthwaite, Brenda J" userId="S::b.bassingthwaite@unmc.edu::dabafcea-2515-4cc7-8542-74d5890aae1b" providerId="AD" clId="Web-{72166667-EFE5-1790-4885-B82E1A784191}" dt="2020-11-25T17:03:04.157" v="735"/>
          <ac:spMkLst>
            <pc:docMk/>
            <pc:sldMk cId="1518080051" sldId="422"/>
            <ac:spMk id="29" creationId="{E862BE82-D00D-42C1-BF16-93AA37870C32}"/>
          </ac:spMkLst>
        </pc:spChg>
        <pc:spChg chg="add">
          <ac:chgData name="Bassingthwaite, Brenda J" userId="S::b.bassingthwaite@unmc.edu::dabafcea-2515-4cc7-8542-74d5890aae1b" providerId="AD" clId="Web-{72166667-EFE5-1790-4885-B82E1A784191}" dt="2020-11-25T17:03:04.157" v="735"/>
          <ac:spMkLst>
            <pc:docMk/>
            <pc:sldMk cId="1518080051" sldId="422"/>
            <ac:spMk id="31" creationId="{F6D92C2D-1D3D-4974-918C-06579FB354A9}"/>
          </ac:spMkLst>
        </pc:spChg>
        <pc:picChg chg="mod">
          <ac:chgData name="Bassingthwaite, Brenda J" userId="S::b.bassingthwaite@unmc.edu::dabafcea-2515-4cc7-8542-74d5890aae1b" providerId="AD" clId="Web-{72166667-EFE5-1790-4885-B82E1A784191}" dt="2020-11-25T17:03:04.157" v="735"/>
          <ac:picMkLst>
            <pc:docMk/>
            <pc:sldMk cId="1518080051" sldId="422"/>
            <ac:picMk id="11" creationId="{52ABE836-711B-4508-BFBF-F4F9DA245247}"/>
          </ac:picMkLst>
        </pc:picChg>
        <pc:cxnChg chg="add del">
          <ac:chgData name="Bassingthwaite, Brenda J" userId="S::b.bassingthwaite@unmc.edu::dabafcea-2515-4cc7-8542-74d5890aae1b" providerId="AD" clId="Web-{72166667-EFE5-1790-4885-B82E1A784191}" dt="2020-11-25T17:03:04.157" v="735"/>
          <ac:cxnSpMkLst>
            <pc:docMk/>
            <pc:sldMk cId="1518080051" sldId="422"/>
            <ac:cxnSpMk id="24" creationId="{20E3A342-4D61-4E3F-AF90-1AB42AEB96CC}"/>
          </ac:cxnSpMkLst>
        </pc:cxnChg>
      </pc:sldChg>
      <pc:sldChg chg="del">
        <pc:chgData name="Bassingthwaite, Brenda J" userId="S::b.bassingthwaite@unmc.edu::dabafcea-2515-4cc7-8542-74d5890aae1b" providerId="AD" clId="Web-{72166667-EFE5-1790-4885-B82E1A784191}" dt="2020-11-25T18:14:12.646" v="1347"/>
        <pc:sldMkLst>
          <pc:docMk/>
          <pc:sldMk cId="167624509" sldId="434"/>
        </pc:sldMkLst>
      </pc:sldChg>
      <pc:sldChg chg="del">
        <pc:chgData name="Bassingthwaite, Brenda J" userId="S::b.bassingthwaite@unmc.edu::dabafcea-2515-4cc7-8542-74d5890aae1b" providerId="AD" clId="Web-{72166667-EFE5-1790-4885-B82E1A784191}" dt="2020-11-25T18:14:10.786" v="1345"/>
        <pc:sldMkLst>
          <pc:docMk/>
          <pc:sldMk cId="233578895" sldId="564"/>
        </pc:sldMkLst>
      </pc:sldChg>
      <pc:sldChg chg="del">
        <pc:chgData name="Bassingthwaite, Brenda J" userId="S::b.bassingthwaite@unmc.edu::dabafcea-2515-4cc7-8542-74d5890aae1b" providerId="AD" clId="Web-{72166667-EFE5-1790-4885-B82E1A784191}" dt="2020-11-25T18:14:04.099" v="1342"/>
        <pc:sldMkLst>
          <pc:docMk/>
          <pc:sldMk cId="272892031" sldId="565"/>
        </pc:sldMkLst>
      </pc:sldChg>
      <pc:sldChg chg="del">
        <pc:chgData name="Bassingthwaite, Brenda J" userId="S::b.bassingthwaite@unmc.edu::dabafcea-2515-4cc7-8542-74d5890aae1b" providerId="AD" clId="Web-{72166667-EFE5-1790-4885-B82E1A784191}" dt="2020-11-25T18:14:08.161" v="1344"/>
        <pc:sldMkLst>
          <pc:docMk/>
          <pc:sldMk cId="2717667943" sldId="566"/>
        </pc:sldMkLst>
      </pc:sldChg>
      <pc:sldChg chg="del mod modShow">
        <pc:chgData name="Bassingthwaite, Brenda J" userId="S::b.bassingthwaite@unmc.edu::dabafcea-2515-4cc7-8542-74d5890aae1b" providerId="AD" clId="Web-{72166667-EFE5-1790-4885-B82E1A784191}" dt="2020-11-25T18:14:23.693" v="1359"/>
        <pc:sldMkLst>
          <pc:docMk/>
          <pc:sldMk cId="2643654776" sldId="567"/>
        </pc:sldMkLst>
      </pc:sldChg>
      <pc:sldChg chg="del">
        <pc:chgData name="Bassingthwaite, Brenda J" userId="S::b.bassingthwaite@unmc.edu::dabafcea-2515-4cc7-8542-74d5890aae1b" providerId="AD" clId="Web-{72166667-EFE5-1790-4885-B82E1A784191}" dt="2020-11-25T18:14:21.802" v="1356"/>
        <pc:sldMkLst>
          <pc:docMk/>
          <pc:sldMk cId="3354780832" sldId="576"/>
        </pc:sldMkLst>
      </pc:sldChg>
      <pc:sldChg chg="del">
        <pc:chgData name="Bassingthwaite, Brenda J" userId="S::b.bassingthwaite@unmc.edu::dabafcea-2515-4cc7-8542-74d5890aae1b" providerId="AD" clId="Web-{72166667-EFE5-1790-4885-B82E1A784191}" dt="2020-11-25T18:14:20.224" v="1353"/>
        <pc:sldMkLst>
          <pc:docMk/>
          <pc:sldMk cId="1387796987" sldId="586"/>
        </pc:sldMkLst>
      </pc:sldChg>
      <pc:sldChg chg="del">
        <pc:chgData name="Bassingthwaite, Brenda J" userId="S::b.bassingthwaite@unmc.edu::dabafcea-2515-4cc7-8542-74d5890aae1b" providerId="AD" clId="Web-{72166667-EFE5-1790-4885-B82E1A784191}" dt="2020-11-25T18:14:20.724" v="1354"/>
        <pc:sldMkLst>
          <pc:docMk/>
          <pc:sldMk cId="3423306268" sldId="587"/>
        </pc:sldMkLst>
      </pc:sldChg>
      <pc:sldChg chg="del">
        <pc:chgData name="Bassingthwaite, Brenda J" userId="S::b.bassingthwaite@unmc.edu::dabafcea-2515-4cc7-8542-74d5890aae1b" providerId="AD" clId="Web-{72166667-EFE5-1790-4885-B82E1A784191}" dt="2020-11-25T18:14:18.958" v="1351"/>
        <pc:sldMkLst>
          <pc:docMk/>
          <pc:sldMk cId="550605589" sldId="588"/>
        </pc:sldMkLst>
      </pc:sldChg>
      <pc:sldChg chg="del">
        <pc:chgData name="Bassingthwaite, Brenda J" userId="S::b.bassingthwaite@unmc.edu::dabafcea-2515-4cc7-8542-74d5890aae1b" providerId="AD" clId="Web-{72166667-EFE5-1790-4885-B82E1A784191}" dt="2020-11-25T18:14:19.490" v="1352"/>
        <pc:sldMkLst>
          <pc:docMk/>
          <pc:sldMk cId="2406309076" sldId="589"/>
        </pc:sldMkLst>
      </pc:sldChg>
      <pc:sldChg chg="del">
        <pc:chgData name="Bassingthwaite, Brenda J" userId="S::b.bassingthwaite@unmc.edu::dabafcea-2515-4cc7-8542-74d5890aae1b" providerId="AD" clId="Web-{72166667-EFE5-1790-4885-B82E1A784191}" dt="2020-11-25T18:14:22.630" v="1357"/>
        <pc:sldMkLst>
          <pc:docMk/>
          <pc:sldMk cId="3297662301" sldId="590"/>
        </pc:sldMkLst>
      </pc:sldChg>
      <pc:sldChg chg="del">
        <pc:chgData name="Bassingthwaite, Brenda J" userId="S::b.bassingthwaite@unmc.edu::dabafcea-2515-4cc7-8542-74d5890aae1b" providerId="AD" clId="Web-{72166667-EFE5-1790-4885-B82E1A784191}" dt="2020-11-25T18:14:23.005" v="1358"/>
        <pc:sldMkLst>
          <pc:docMk/>
          <pc:sldMk cId="748720740" sldId="591"/>
        </pc:sldMkLst>
      </pc:sldChg>
      <pc:sldChg chg="del ord">
        <pc:chgData name="Bassingthwaite, Brenda J" userId="S::b.bassingthwaite@unmc.edu::dabafcea-2515-4cc7-8542-74d5890aae1b" providerId="AD" clId="Web-{72166667-EFE5-1790-4885-B82E1A784191}" dt="2020-11-25T18:14:07.615" v="1343"/>
        <pc:sldMkLst>
          <pc:docMk/>
          <pc:sldMk cId="1217306805" sldId="595"/>
        </pc:sldMkLst>
      </pc:sldChg>
      <pc:sldChg chg="del">
        <pc:chgData name="Bassingthwaite, Brenda J" userId="S::b.bassingthwaite@unmc.edu::dabafcea-2515-4cc7-8542-74d5890aae1b" providerId="AD" clId="Web-{72166667-EFE5-1790-4885-B82E1A784191}" dt="2020-11-25T15:52:56.262" v="4"/>
        <pc:sldMkLst>
          <pc:docMk/>
          <pc:sldMk cId="3826641568" sldId="609"/>
        </pc:sldMkLst>
      </pc:sldChg>
      <pc:sldChg chg="del">
        <pc:chgData name="Bassingthwaite, Brenda J" userId="S::b.bassingthwaite@unmc.edu::dabafcea-2515-4cc7-8542-74d5890aae1b" providerId="AD" clId="Web-{72166667-EFE5-1790-4885-B82E1A784191}" dt="2020-11-25T15:52:57.918" v="5"/>
        <pc:sldMkLst>
          <pc:docMk/>
          <pc:sldMk cId="1604787366" sldId="610"/>
        </pc:sldMkLst>
      </pc:sldChg>
      <pc:sldChg chg="del">
        <pc:chgData name="Bassingthwaite, Brenda J" userId="S::b.bassingthwaite@unmc.edu::dabafcea-2515-4cc7-8542-74d5890aae1b" providerId="AD" clId="Web-{72166667-EFE5-1790-4885-B82E1A784191}" dt="2020-11-25T15:53:04.480" v="6"/>
        <pc:sldMkLst>
          <pc:docMk/>
          <pc:sldMk cId="598410768" sldId="611"/>
        </pc:sldMkLst>
      </pc:sldChg>
      <pc:sldChg chg="modSp">
        <pc:chgData name="Bassingthwaite, Brenda J" userId="S::b.bassingthwaite@unmc.edu::dabafcea-2515-4cc7-8542-74d5890aae1b" providerId="AD" clId="Web-{72166667-EFE5-1790-4885-B82E1A784191}" dt="2020-11-25T17:56:42.294" v="1159"/>
        <pc:sldMkLst>
          <pc:docMk/>
          <pc:sldMk cId="4132697406" sldId="614"/>
        </pc:sldMkLst>
        <pc:spChg chg="mod">
          <ac:chgData name="Bassingthwaite, Brenda J" userId="S::b.bassingthwaite@unmc.edu::dabafcea-2515-4cc7-8542-74d5890aae1b" providerId="AD" clId="Web-{72166667-EFE5-1790-4885-B82E1A784191}" dt="2020-11-25T17:56:42.294" v="1159"/>
          <ac:spMkLst>
            <pc:docMk/>
            <pc:sldMk cId="4132697406" sldId="614"/>
            <ac:spMk id="6" creationId="{00000000-0000-0000-0000-000000000000}"/>
          </ac:spMkLst>
        </pc:spChg>
      </pc:sldChg>
      <pc:sldChg chg="addSp delSp modSp mod setBg">
        <pc:chgData name="Bassingthwaite, Brenda J" userId="S::b.bassingthwaite@unmc.edu::dabafcea-2515-4cc7-8542-74d5890aae1b" providerId="AD" clId="Web-{72166667-EFE5-1790-4885-B82E1A784191}" dt="2020-11-25T18:02:25.085" v="1266"/>
        <pc:sldMkLst>
          <pc:docMk/>
          <pc:sldMk cId="2597371758" sldId="621"/>
        </pc:sldMkLst>
        <pc:spChg chg="del mod">
          <ac:chgData name="Bassingthwaite, Brenda J" userId="S::b.bassingthwaite@unmc.edu::dabafcea-2515-4cc7-8542-74d5890aae1b" providerId="AD" clId="Web-{72166667-EFE5-1790-4885-B82E1A784191}" dt="2020-11-25T18:02:25.085" v="1266"/>
          <ac:spMkLst>
            <pc:docMk/>
            <pc:sldMk cId="2597371758" sldId="621"/>
            <ac:spMk id="3" creationId="{00000000-0000-0000-0000-000000000000}"/>
          </ac:spMkLst>
        </pc:spChg>
        <pc:spChg chg="del mod">
          <ac:chgData name="Bassingthwaite, Brenda J" userId="S::b.bassingthwaite@unmc.edu::dabafcea-2515-4cc7-8542-74d5890aae1b" providerId="AD" clId="Web-{72166667-EFE5-1790-4885-B82E1A784191}" dt="2020-11-25T18:00:44.042" v="1265"/>
          <ac:spMkLst>
            <pc:docMk/>
            <pc:sldMk cId="2597371758" sldId="621"/>
            <ac:spMk id="4" creationId="{00000000-0000-0000-0000-000000000000}"/>
          </ac:spMkLst>
        </pc:spChg>
        <pc:spChg chg="add mod">
          <ac:chgData name="Bassingthwaite, Brenda J" userId="S::b.bassingthwaite@unmc.edu::dabafcea-2515-4cc7-8542-74d5890aae1b" providerId="AD" clId="Web-{72166667-EFE5-1790-4885-B82E1A784191}" dt="2020-11-25T18:02:25.085" v="1266"/>
          <ac:spMkLst>
            <pc:docMk/>
            <pc:sldMk cId="2597371758" sldId="621"/>
            <ac:spMk id="6" creationId="{377618E6-9DCC-49ED-9C10-73976B86A4A2}"/>
          </ac:spMkLst>
        </pc:spChg>
        <pc:spChg chg="add">
          <ac:chgData name="Bassingthwaite, Brenda J" userId="S::b.bassingthwaite@unmc.edu::dabafcea-2515-4cc7-8542-74d5890aae1b" providerId="AD" clId="Web-{72166667-EFE5-1790-4885-B82E1A784191}" dt="2020-11-25T18:02:25.085" v="1266"/>
          <ac:spMkLst>
            <pc:docMk/>
            <pc:sldMk cId="2597371758" sldId="621"/>
            <ac:spMk id="11" creationId="{9D3A9E89-033E-4C4A-8C41-416DABFFD307}"/>
          </ac:spMkLst>
        </pc:spChg>
        <pc:spChg chg="add">
          <ac:chgData name="Bassingthwaite, Brenda J" userId="S::b.bassingthwaite@unmc.edu::dabafcea-2515-4cc7-8542-74d5890aae1b" providerId="AD" clId="Web-{72166667-EFE5-1790-4885-B82E1A784191}" dt="2020-11-25T18:02:25.085" v="1266"/>
          <ac:spMkLst>
            <pc:docMk/>
            <pc:sldMk cId="2597371758" sldId="621"/>
            <ac:spMk id="13" creationId="{86293361-111E-427D-8E5B-256944AC8395}"/>
          </ac:spMkLst>
        </pc:spChg>
        <pc:spChg chg="add">
          <ac:chgData name="Bassingthwaite, Brenda J" userId="S::b.bassingthwaite@unmc.edu::dabafcea-2515-4cc7-8542-74d5890aae1b" providerId="AD" clId="Web-{72166667-EFE5-1790-4885-B82E1A784191}" dt="2020-11-25T18:02:25.085" v="1266"/>
          <ac:spMkLst>
            <pc:docMk/>
            <pc:sldMk cId="2597371758" sldId="621"/>
            <ac:spMk id="37" creationId="{78907291-9D6D-4740-81DB-441477BCA279}"/>
          </ac:spMkLst>
        </pc:spChg>
        <pc:grpChg chg="add">
          <ac:chgData name="Bassingthwaite, Brenda J" userId="S::b.bassingthwaite@unmc.edu::dabafcea-2515-4cc7-8542-74d5890aae1b" providerId="AD" clId="Web-{72166667-EFE5-1790-4885-B82E1A784191}" dt="2020-11-25T18:02:25.085" v="1266"/>
          <ac:grpSpMkLst>
            <pc:docMk/>
            <pc:sldMk cId="2597371758" sldId="621"/>
            <ac:grpSpMk id="15" creationId="{FCDE997A-E6D1-4881-88E5-269E5AC3DD1C}"/>
          </ac:grpSpMkLst>
        </pc:grpChg>
        <pc:picChg chg="mod ord">
          <ac:chgData name="Bassingthwaite, Brenda J" userId="S::b.bassingthwaite@unmc.edu::dabafcea-2515-4cc7-8542-74d5890aae1b" providerId="AD" clId="Web-{72166667-EFE5-1790-4885-B82E1A784191}" dt="2020-11-25T18:02:25.085" v="1266"/>
          <ac:picMkLst>
            <pc:docMk/>
            <pc:sldMk cId="2597371758" sldId="621"/>
            <ac:picMk id="2" creationId="{00000000-0000-0000-0000-000000000000}"/>
          </ac:picMkLst>
        </pc:picChg>
      </pc:sldChg>
      <pc:sldChg chg="addSp delSp modSp mod modClrScheme chgLayout">
        <pc:chgData name="Bassingthwaite, Brenda J" userId="S::b.bassingthwaite@unmc.edu::dabafcea-2515-4cc7-8542-74d5890aae1b" providerId="AD" clId="Web-{72166667-EFE5-1790-4885-B82E1A784191}" dt="2020-11-25T16:55:17.427" v="610"/>
        <pc:sldMkLst>
          <pc:docMk/>
          <pc:sldMk cId="3358504032" sldId="623"/>
        </pc:sldMkLst>
        <pc:spChg chg="mod">
          <ac:chgData name="Bassingthwaite, Brenda J" userId="S::b.bassingthwaite@unmc.edu::dabafcea-2515-4cc7-8542-74d5890aae1b" providerId="AD" clId="Web-{72166667-EFE5-1790-4885-B82E1A784191}" dt="2020-11-25T16:54:30.553" v="599" actId="20577"/>
          <ac:spMkLst>
            <pc:docMk/>
            <pc:sldMk cId="3358504032" sldId="623"/>
            <ac:spMk id="3" creationId="{00000000-0000-0000-0000-000000000000}"/>
          </ac:spMkLst>
        </pc:spChg>
        <pc:spChg chg="del mod ord">
          <ac:chgData name="Bassingthwaite, Brenda J" userId="S::b.bassingthwaite@unmc.edu::dabafcea-2515-4cc7-8542-74d5890aae1b" providerId="AD" clId="Web-{72166667-EFE5-1790-4885-B82E1A784191}" dt="2020-11-25T16:55:17.427" v="610"/>
          <ac:spMkLst>
            <pc:docMk/>
            <pc:sldMk cId="3358504032" sldId="623"/>
            <ac:spMk id="4" creationId="{00000000-0000-0000-0000-000000000000}"/>
          </ac:spMkLst>
        </pc:spChg>
        <pc:spChg chg="add del mod ord">
          <ac:chgData name="Bassingthwaite, Brenda J" userId="S::b.bassingthwaite@unmc.edu::dabafcea-2515-4cc7-8542-74d5890aae1b" providerId="AD" clId="Web-{72166667-EFE5-1790-4885-B82E1A784191}" dt="2020-11-25T16:55:10.287" v="609"/>
          <ac:spMkLst>
            <pc:docMk/>
            <pc:sldMk cId="3358504032" sldId="623"/>
            <ac:spMk id="5" creationId="{C4E1D33D-D3C4-42F6-801B-0D759233218A}"/>
          </ac:spMkLst>
        </pc:spChg>
        <pc:spChg chg="add mod ord">
          <ac:chgData name="Bassingthwaite, Brenda J" userId="S::b.bassingthwaite@unmc.edu::dabafcea-2515-4cc7-8542-74d5890aae1b" providerId="AD" clId="Web-{72166667-EFE5-1790-4885-B82E1A784191}" dt="2020-11-25T16:54:43.084" v="603" actId="20577"/>
          <ac:spMkLst>
            <pc:docMk/>
            <pc:sldMk cId="3358504032" sldId="623"/>
            <ac:spMk id="6" creationId="{2E4BAC93-0F47-421B-A520-01DDE1BE60A7}"/>
          </ac:spMkLst>
        </pc:spChg>
        <pc:picChg chg="add del mod">
          <ac:chgData name="Bassingthwaite, Brenda J" userId="S::b.bassingthwaite@unmc.edu::dabafcea-2515-4cc7-8542-74d5890aae1b" providerId="AD" clId="Web-{72166667-EFE5-1790-4885-B82E1A784191}" dt="2020-11-25T16:53:41.585" v="595"/>
          <ac:picMkLst>
            <pc:docMk/>
            <pc:sldMk cId="3358504032" sldId="623"/>
            <ac:picMk id="2" creationId="{3B98ADAC-E786-492B-9577-1D18D24ED27D}"/>
          </ac:picMkLst>
        </pc:picChg>
        <pc:picChg chg="add mod ord modCrop">
          <ac:chgData name="Bassingthwaite, Brenda J" userId="S::b.bassingthwaite@unmc.edu::dabafcea-2515-4cc7-8542-74d5890aae1b" providerId="AD" clId="Web-{72166667-EFE5-1790-4885-B82E1A784191}" dt="2020-11-25T16:55:10.287" v="609"/>
          <ac:picMkLst>
            <pc:docMk/>
            <pc:sldMk cId="3358504032" sldId="623"/>
            <ac:picMk id="7" creationId="{04F30E4D-C9B9-4951-A814-9D8896316E0D}"/>
          </ac:picMkLst>
        </pc:picChg>
      </pc:sldChg>
      <pc:sldChg chg="addSp delSp modSp mod setBg">
        <pc:chgData name="Bassingthwaite, Brenda J" userId="S::b.bassingthwaite@unmc.edu::dabafcea-2515-4cc7-8542-74d5890aae1b" providerId="AD" clId="Web-{72166667-EFE5-1790-4885-B82E1A784191}" dt="2020-11-25T18:26:58.222" v="1363"/>
        <pc:sldMkLst>
          <pc:docMk/>
          <pc:sldMk cId="3612336446" sldId="625"/>
        </pc:sldMkLst>
        <pc:spChg chg="del">
          <ac:chgData name="Bassingthwaite, Brenda J" userId="S::b.bassingthwaite@unmc.edu::dabafcea-2515-4cc7-8542-74d5890aae1b" providerId="AD" clId="Web-{72166667-EFE5-1790-4885-B82E1A784191}" dt="2020-11-25T18:00:02.339" v="1262"/>
          <ac:spMkLst>
            <pc:docMk/>
            <pc:sldMk cId="3612336446" sldId="625"/>
            <ac:spMk id="2" creationId="{00000000-0000-0000-0000-000000000000}"/>
          </ac:spMkLst>
        </pc:spChg>
        <pc:spChg chg="mod">
          <ac:chgData name="Bassingthwaite, Brenda J" userId="S::b.bassingthwaite@unmc.edu::dabafcea-2515-4cc7-8542-74d5890aae1b" providerId="AD" clId="Web-{72166667-EFE5-1790-4885-B82E1A784191}" dt="2020-11-25T18:26:58.222" v="1363"/>
          <ac:spMkLst>
            <pc:docMk/>
            <pc:sldMk cId="3612336446" sldId="625"/>
            <ac:spMk id="5" creationId="{5913F451-0C0D-A341-9054-3EE66A956335}"/>
          </ac:spMkLst>
        </pc:spChg>
        <pc:spChg chg="add">
          <ac:chgData name="Bassingthwaite, Brenda J" userId="S::b.bassingthwaite@unmc.edu::dabafcea-2515-4cc7-8542-74d5890aae1b" providerId="AD" clId="Web-{72166667-EFE5-1790-4885-B82E1A784191}" dt="2020-11-25T18:00:02.339" v="1262"/>
          <ac:spMkLst>
            <pc:docMk/>
            <pc:sldMk cId="3612336446" sldId="625"/>
            <ac:spMk id="11" creationId="{6C4028FD-8BAA-4A19-BFDE-594D991B7552}"/>
          </ac:spMkLst>
        </pc:spChg>
        <pc:graphicFrameChg chg="add">
          <ac:chgData name="Bassingthwaite, Brenda J" userId="S::b.bassingthwaite@unmc.edu::dabafcea-2515-4cc7-8542-74d5890aae1b" providerId="AD" clId="Web-{72166667-EFE5-1790-4885-B82E1A784191}" dt="2020-11-25T18:00:02.339" v="1262"/>
          <ac:graphicFrameMkLst>
            <pc:docMk/>
            <pc:sldMk cId="3612336446" sldId="625"/>
            <ac:graphicFrameMk id="7" creationId="{B8743048-586F-4E62-9B40-598D681B75FE}"/>
          </ac:graphicFrameMkLst>
        </pc:graphicFrameChg>
      </pc:sldChg>
      <pc:sldChg chg="addSp delSp modSp ord">
        <pc:chgData name="Bassingthwaite, Brenda J" userId="S::b.bassingthwaite@unmc.edu::dabafcea-2515-4cc7-8542-74d5890aae1b" providerId="AD" clId="Web-{72166667-EFE5-1790-4885-B82E1A784191}" dt="2020-11-25T18:22:10.191" v="1360"/>
        <pc:sldMkLst>
          <pc:docMk/>
          <pc:sldMk cId="365539875" sldId="626"/>
        </pc:sldMkLst>
        <pc:spChg chg="del">
          <ac:chgData name="Bassingthwaite, Brenda J" userId="S::b.bassingthwaite@unmc.edu::dabafcea-2515-4cc7-8542-74d5890aae1b" providerId="AD" clId="Web-{72166667-EFE5-1790-4885-B82E1A784191}" dt="2020-11-25T16:48:23.135" v="584"/>
          <ac:spMkLst>
            <pc:docMk/>
            <pc:sldMk cId="365539875" sldId="626"/>
            <ac:spMk id="3" creationId="{00000000-0000-0000-0000-000000000000}"/>
          </ac:spMkLst>
        </pc:spChg>
        <pc:spChg chg="add del mod">
          <ac:chgData name="Bassingthwaite, Brenda J" userId="S::b.bassingthwaite@unmc.edu::dabafcea-2515-4cc7-8542-74d5890aae1b" providerId="AD" clId="Web-{72166667-EFE5-1790-4885-B82E1A784191}" dt="2020-11-25T16:49:58.399" v="587"/>
          <ac:spMkLst>
            <pc:docMk/>
            <pc:sldMk cId="365539875" sldId="626"/>
            <ac:spMk id="6" creationId="{25530A21-4FDC-41FC-8BDE-23A4A0C705FF}"/>
          </ac:spMkLst>
        </pc:spChg>
        <pc:spChg chg="add mod">
          <ac:chgData name="Bassingthwaite, Brenda J" userId="S::b.bassingthwaite@unmc.edu::dabafcea-2515-4cc7-8542-74d5890aae1b" providerId="AD" clId="Web-{72166667-EFE5-1790-4885-B82E1A784191}" dt="2020-11-25T16:50:13.509" v="589"/>
          <ac:spMkLst>
            <pc:docMk/>
            <pc:sldMk cId="365539875" sldId="626"/>
            <ac:spMk id="9" creationId="{BDBCC165-DB17-4D44-BBD0-BBC7E28BE258}"/>
          </ac:spMkLst>
        </pc:spChg>
        <pc:picChg chg="add del mod ord">
          <ac:chgData name="Bassingthwaite, Brenda J" userId="S::b.bassingthwaite@unmc.edu::dabafcea-2515-4cc7-8542-74d5890aae1b" providerId="AD" clId="Web-{72166667-EFE5-1790-4885-B82E1A784191}" dt="2020-11-25T16:48:31.619" v="586"/>
          <ac:picMkLst>
            <pc:docMk/>
            <pc:sldMk cId="365539875" sldId="626"/>
            <ac:picMk id="4" creationId="{1BC0C931-14C8-40EE-A8C9-326EFBD4B51A}"/>
          </ac:picMkLst>
        </pc:picChg>
        <pc:picChg chg="add del mod ord">
          <ac:chgData name="Bassingthwaite, Brenda J" userId="S::b.bassingthwaite@unmc.edu::dabafcea-2515-4cc7-8542-74d5890aae1b" providerId="AD" clId="Web-{72166667-EFE5-1790-4885-B82E1A784191}" dt="2020-11-25T16:50:13.509" v="589"/>
          <ac:picMkLst>
            <pc:docMk/>
            <pc:sldMk cId="365539875" sldId="626"/>
            <ac:picMk id="7" creationId="{35A987E2-F80A-49A8-910D-90CF79FFC588}"/>
          </ac:picMkLst>
        </pc:picChg>
      </pc:sldChg>
      <pc:sldChg chg="addSp delSp modSp add">
        <pc:chgData name="Bassingthwaite, Brenda J" userId="S::b.bassingthwaite@unmc.edu::dabafcea-2515-4cc7-8542-74d5890aae1b" providerId="AD" clId="Web-{72166667-EFE5-1790-4885-B82E1A784191}" dt="2020-11-25T17:48:25.987" v="1150"/>
        <pc:sldMkLst>
          <pc:docMk/>
          <pc:sldMk cId="768477284" sldId="627"/>
        </pc:sldMkLst>
        <pc:spChg chg="add">
          <ac:chgData name="Bassingthwaite, Brenda J" userId="S::b.bassingthwaite@unmc.edu::dabafcea-2515-4cc7-8542-74d5890aae1b" providerId="AD" clId="Web-{72166667-EFE5-1790-4885-B82E1A784191}" dt="2020-11-25T17:48:25.987" v="1150"/>
          <ac:spMkLst>
            <pc:docMk/>
            <pc:sldMk cId="768477284" sldId="627"/>
            <ac:spMk id="2" creationId="{C519EEAA-67AB-41C7-AA3E-2D9E2E53AB2D}"/>
          </ac:spMkLst>
        </pc:spChg>
        <pc:spChg chg="del mod">
          <ac:chgData name="Bassingthwaite, Brenda J" userId="S::b.bassingthwaite@unmc.edu::dabafcea-2515-4cc7-8542-74d5890aae1b" providerId="AD" clId="Web-{72166667-EFE5-1790-4885-B82E1A784191}" dt="2020-11-25T17:48:24.612" v="1149"/>
          <ac:spMkLst>
            <pc:docMk/>
            <pc:sldMk cId="768477284" sldId="627"/>
            <ac:spMk id="5" creationId="{E4621D46-D9E9-E24A-9D4E-8F5B6008C952}"/>
          </ac:spMkLst>
        </pc:spChg>
      </pc:sldChg>
      <pc:sldChg chg="addSp delSp modSp add">
        <pc:chgData name="Bassingthwaite, Brenda J" userId="S::b.bassingthwaite@unmc.edu::dabafcea-2515-4cc7-8542-74d5890aae1b" providerId="AD" clId="Web-{72166667-EFE5-1790-4885-B82E1A784191}" dt="2020-11-25T17:48:18.628" v="1145"/>
        <pc:sldMkLst>
          <pc:docMk/>
          <pc:sldMk cId="294333391" sldId="628"/>
        </pc:sldMkLst>
        <pc:spChg chg="add">
          <ac:chgData name="Bassingthwaite, Brenda J" userId="S::b.bassingthwaite@unmc.edu::dabafcea-2515-4cc7-8542-74d5890aae1b" providerId="AD" clId="Web-{72166667-EFE5-1790-4885-B82E1A784191}" dt="2020-11-25T17:48:18.628" v="1145"/>
          <ac:spMkLst>
            <pc:docMk/>
            <pc:sldMk cId="294333391" sldId="628"/>
            <ac:spMk id="2" creationId="{484A14A6-1B47-478F-87DF-DD624986C91D}"/>
          </ac:spMkLst>
        </pc:spChg>
        <pc:spChg chg="del mod">
          <ac:chgData name="Bassingthwaite, Brenda J" userId="S::b.bassingthwaite@unmc.edu::dabafcea-2515-4cc7-8542-74d5890aae1b" providerId="AD" clId="Web-{72166667-EFE5-1790-4885-B82E1A784191}" dt="2020-11-25T17:48:18.112" v="1144"/>
          <ac:spMkLst>
            <pc:docMk/>
            <pc:sldMk cId="294333391" sldId="628"/>
            <ac:spMk id="5" creationId="{E4621D46-D9E9-E24A-9D4E-8F5B6008C952}"/>
          </ac:spMkLst>
        </pc:spChg>
      </pc:sldChg>
      <pc:sldChg chg="addSp delSp modSp add">
        <pc:chgData name="Bassingthwaite, Brenda J" userId="S::b.bassingthwaite@unmc.edu::dabafcea-2515-4cc7-8542-74d5890aae1b" providerId="AD" clId="Web-{72166667-EFE5-1790-4885-B82E1A784191}" dt="2020-11-25T17:48:13.940" v="1143"/>
        <pc:sldMkLst>
          <pc:docMk/>
          <pc:sldMk cId="1993635701" sldId="629"/>
        </pc:sldMkLst>
        <pc:spChg chg="add">
          <ac:chgData name="Bassingthwaite, Brenda J" userId="S::b.bassingthwaite@unmc.edu::dabafcea-2515-4cc7-8542-74d5890aae1b" providerId="AD" clId="Web-{72166667-EFE5-1790-4885-B82E1A784191}" dt="2020-11-25T17:48:13.940" v="1143"/>
          <ac:spMkLst>
            <pc:docMk/>
            <pc:sldMk cId="1993635701" sldId="629"/>
            <ac:spMk id="2" creationId="{62770085-E65B-4B25-B434-E38FA979309A}"/>
          </ac:spMkLst>
        </pc:spChg>
        <pc:spChg chg="del mod">
          <ac:chgData name="Bassingthwaite, Brenda J" userId="S::b.bassingthwaite@unmc.edu::dabafcea-2515-4cc7-8542-74d5890aae1b" providerId="AD" clId="Web-{72166667-EFE5-1790-4885-B82E1A784191}" dt="2020-11-25T17:48:11.472" v="1142"/>
          <ac:spMkLst>
            <pc:docMk/>
            <pc:sldMk cId="1993635701" sldId="629"/>
            <ac:spMk id="5" creationId="{E4621D46-D9E9-E24A-9D4E-8F5B6008C952}"/>
          </ac:spMkLst>
        </pc:spChg>
      </pc:sldChg>
      <pc:sldChg chg="modSp add">
        <pc:chgData name="Bassingthwaite, Brenda J" userId="S::b.bassingthwaite@unmc.edu::dabafcea-2515-4cc7-8542-74d5890aae1b" providerId="AD" clId="Web-{72166667-EFE5-1790-4885-B82E1A784191}" dt="2020-11-25T17:47:43.534" v="1135" actId="1076"/>
        <pc:sldMkLst>
          <pc:docMk/>
          <pc:sldMk cId="692290727" sldId="630"/>
        </pc:sldMkLst>
        <pc:spChg chg="mod">
          <ac:chgData name="Bassingthwaite, Brenda J" userId="S::b.bassingthwaite@unmc.edu::dabafcea-2515-4cc7-8542-74d5890aae1b" providerId="AD" clId="Web-{72166667-EFE5-1790-4885-B82E1A784191}" dt="2020-11-25T17:47:43.534" v="1135" actId="1076"/>
          <ac:spMkLst>
            <pc:docMk/>
            <pc:sldMk cId="692290727" sldId="630"/>
            <ac:spMk id="5" creationId="{E4621D46-D9E9-E24A-9D4E-8F5B6008C952}"/>
          </ac:spMkLst>
        </pc:spChg>
      </pc:sldChg>
      <pc:sldChg chg="modSp add ord">
        <pc:chgData name="Bassingthwaite, Brenda J" userId="S::b.bassingthwaite@unmc.edu::dabafcea-2515-4cc7-8542-74d5890aae1b" providerId="AD" clId="Web-{72166667-EFE5-1790-4885-B82E1A784191}" dt="2020-11-25T17:54:14.812" v="1156" actId="20577"/>
        <pc:sldMkLst>
          <pc:docMk/>
          <pc:sldMk cId="3711545833" sldId="631"/>
        </pc:sldMkLst>
        <pc:spChg chg="mod">
          <ac:chgData name="Bassingthwaite, Brenda J" userId="S::b.bassingthwaite@unmc.edu::dabafcea-2515-4cc7-8542-74d5890aae1b" providerId="AD" clId="Web-{72166667-EFE5-1790-4885-B82E1A784191}" dt="2020-11-25T17:54:14.812" v="1156" actId="20577"/>
          <ac:spMkLst>
            <pc:docMk/>
            <pc:sldMk cId="3711545833" sldId="631"/>
            <ac:spMk id="7" creationId="{00000000-0000-0000-0000-000000000000}"/>
          </ac:spMkLst>
        </pc:spChg>
      </pc:sldChg>
      <pc:sldChg chg="addSp delSp modSp new mod setBg">
        <pc:chgData name="Bassingthwaite, Brenda J" userId="S::b.bassingthwaite@unmc.edu::dabafcea-2515-4cc7-8542-74d5890aae1b" providerId="AD" clId="Web-{72166667-EFE5-1790-4885-B82E1A784191}" dt="2020-11-25T17:58:45.731" v="1246" actId="20577"/>
        <pc:sldMkLst>
          <pc:docMk/>
          <pc:sldMk cId="1811022128" sldId="632"/>
        </pc:sldMkLst>
        <pc:spChg chg="mod">
          <ac:chgData name="Bassingthwaite, Brenda J" userId="S::b.bassingthwaite@unmc.edu::dabafcea-2515-4cc7-8542-74d5890aae1b" providerId="AD" clId="Web-{72166667-EFE5-1790-4885-B82E1A784191}" dt="2020-11-25T16:06:14.581" v="38"/>
          <ac:spMkLst>
            <pc:docMk/>
            <pc:sldMk cId="1811022128" sldId="632"/>
            <ac:spMk id="2" creationId="{B05F0676-712B-46C8-9109-E9D549F9A5BC}"/>
          </ac:spMkLst>
        </pc:spChg>
        <pc:spChg chg="del mod ord">
          <ac:chgData name="Bassingthwaite, Brenda J" userId="S::b.bassingthwaite@unmc.edu::dabafcea-2515-4cc7-8542-74d5890aae1b" providerId="AD" clId="Web-{72166667-EFE5-1790-4885-B82E1A784191}" dt="2020-11-25T16:03:36.239" v="13"/>
          <ac:spMkLst>
            <pc:docMk/>
            <pc:sldMk cId="1811022128" sldId="632"/>
            <ac:spMk id="3" creationId="{D69F5F44-CC60-4ED5-8914-02659F940B11}"/>
          </ac:spMkLst>
        </pc:spChg>
        <pc:spChg chg="add del">
          <ac:chgData name="Bassingthwaite, Brenda J" userId="S::b.bassingthwaite@unmc.edu::dabafcea-2515-4cc7-8542-74d5890aae1b" providerId="AD" clId="Web-{72166667-EFE5-1790-4885-B82E1A784191}" dt="2020-11-25T16:03:43.395" v="16"/>
          <ac:spMkLst>
            <pc:docMk/>
            <pc:sldMk cId="1811022128" sldId="632"/>
            <ac:spMk id="10" creationId="{8E20FA99-AAAC-4AF3-9FAE-707420324F1C}"/>
          </ac:spMkLst>
        </pc:spChg>
        <pc:spChg chg="add del">
          <ac:chgData name="Bassingthwaite, Brenda J" userId="S::b.bassingthwaite@unmc.edu::dabafcea-2515-4cc7-8542-74d5890aae1b" providerId="AD" clId="Web-{72166667-EFE5-1790-4885-B82E1A784191}" dt="2020-11-25T16:03:43.395" v="16"/>
          <ac:spMkLst>
            <pc:docMk/>
            <pc:sldMk cId="1811022128" sldId="632"/>
            <ac:spMk id="12" creationId="{9573BE85-6043-4C3A-A7DD-483A0A5FB740}"/>
          </ac:spMkLst>
        </pc:spChg>
        <pc:spChg chg="add mod">
          <ac:chgData name="Bassingthwaite, Brenda J" userId="S::b.bassingthwaite@unmc.edu::dabafcea-2515-4cc7-8542-74d5890aae1b" providerId="AD" clId="Web-{72166667-EFE5-1790-4885-B82E1A784191}" dt="2020-11-25T17:58:45.731" v="1246" actId="20577"/>
          <ac:spMkLst>
            <pc:docMk/>
            <pc:sldMk cId="1811022128" sldId="632"/>
            <ac:spMk id="16" creationId="{5634115B-1FC8-4748-88BA-72A082E96788}"/>
          </ac:spMkLst>
        </pc:spChg>
        <pc:spChg chg="add del">
          <ac:chgData name="Bassingthwaite, Brenda J" userId="S::b.bassingthwaite@unmc.edu::dabafcea-2515-4cc7-8542-74d5890aae1b" providerId="AD" clId="Web-{72166667-EFE5-1790-4885-B82E1A784191}" dt="2020-11-25T16:06:14.581" v="38"/>
          <ac:spMkLst>
            <pc:docMk/>
            <pc:sldMk cId="1811022128" sldId="632"/>
            <ac:spMk id="19" creationId="{8E20FA99-AAAC-4AF3-9FAE-707420324F1C}"/>
          </ac:spMkLst>
        </pc:spChg>
        <pc:spChg chg="add del">
          <ac:chgData name="Bassingthwaite, Brenda J" userId="S::b.bassingthwaite@unmc.edu::dabafcea-2515-4cc7-8542-74d5890aae1b" providerId="AD" clId="Web-{72166667-EFE5-1790-4885-B82E1A784191}" dt="2020-11-25T16:06:14.581" v="38"/>
          <ac:spMkLst>
            <pc:docMk/>
            <pc:sldMk cId="1811022128" sldId="632"/>
            <ac:spMk id="21" creationId="{9573BE85-6043-4C3A-A7DD-483A0A5FB740}"/>
          </ac:spMkLst>
        </pc:spChg>
        <pc:spChg chg="add">
          <ac:chgData name="Bassingthwaite, Brenda J" userId="S::b.bassingthwaite@unmc.edu::dabafcea-2515-4cc7-8542-74d5890aae1b" providerId="AD" clId="Web-{72166667-EFE5-1790-4885-B82E1A784191}" dt="2020-11-25T16:06:14.581" v="38"/>
          <ac:spMkLst>
            <pc:docMk/>
            <pc:sldMk cId="1811022128" sldId="632"/>
            <ac:spMk id="23" creationId="{577D1452-F0B7-431E-9A24-D3F7103D8510}"/>
          </ac:spMkLst>
        </pc:spChg>
        <pc:spChg chg="add">
          <ac:chgData name="Bassingthwaite, Brenda J" userId="S::b.bassingthwaite@unmc.edu::dabafcea-2515-4cc7-8542-74d5890aae1b" providerId="AD" clId="Web-{72166667-EFE5-1790-4885-B82E1A784191}" dt="2020-11-25T16:06:14.581" v="38"/>
          <ac:spMkLst>
            <pc:docMk/>
            <pc:sldMk cId="1811022128" sldId="632"/>
            <ac:spMk id="24" creationId="{A660F4F9-5DF5-4F15-BE6A-CD8648BB1148}"/>
          </ac:spMkLst>
        </pc:spChg>
        <pc:spChg chg="add del">
          <ac:chgData name="Bassingthwaite, Brenda J" userId="S::b.bassingthwaite@unmc.edu::dabafcea-2515-4cc7-8542-74d5890aae1b" providerId="AD" clId="Web-{72166667-EFE5-1790-4885-B82E1A784191}" dt="2020-11-25T16:06:05.222" v="37"/>
          <ac:spMkLst>
            <pc:docMk/>
            <pc:sldMk cId="1811022128" sldId="632"/>
            <ac:spMk id="26" creationId="{C0DB9C61-90E0-484F-8602-02F49EDC1B70}"/>
          </ac:spMkLst>
        </pc:spChg>
        <pc:spChg chg="add del">
          <ac:chgData name="Bassingthwaite, Brenda J" userId="S::b.bassingthwaite@unmc.edu::dabafcea-2515-4cc7-8542-74d5890aae1b" providerId="AD" clId="Web-{72166667-EFE5-1790-4885-B82E1A784191}" dt="2020-11-25T16:06:05.222" v="37"/>
          <ac:spMkLst>
            <pc:docMk/>
            <pc:sldMk cId="1811022128" sldId="632"/>
            <ac:spMk id="28" creationId="{3F7ED563-E5DB-4937-BF78-7893C4DC92A0}"/>
          </ac:spMkLst>
        </pc:spChg>
        <pc:spChg chg="add del">
          <ac:chgData name="Bassingthwaite, Brenda J" userId="S::b.bassingthwaite@unmc.edu::dabafcea-2515-4cc7-8542-74d5890aae1b" providerId="AD" clId="Web-{72166667-EFE5-1790-4885-B82E1A784191}" dt="2020-11-25T16:06:05.222" v="37"/>
          <ac:spMkLst>
            <pc:docMk/>
            <pc:sldMk cId="1811022128" sldId="632"/>
            <ac:spMk id="30" creationId="{2306B647-FE95-4550-8350-3D2180C62211}"/>
          </ac:spMkLst>
        </pc:spChg>
        <pc:picChg chg="add del mod">
          <ac:chgData name="Bassingthwaite, Brenda J" userId="S::b.bassingthwaite@unmc.edu::dabafcea-2515-4cc7-8542-74d5890aae1b" providerId="AD" clId="Web-{72166667-EFE5-1790-4885-B82E1A784191}" dt="2020-11-25T16:03:38.927" v="14"/>
          <ac:picMkLst>
            <pc:docMk/>
            <pc:sldMk cId="1811022128" sldId="632"/>
            <ac:picMk id="5" creationId="{BE847877-74F6-4D70-8237-2DEF0D9D0C9D}"/>
          </ac:picMkLst>
        </pc:picChg>
        <pc:picChg chg="add mod ord">
          <ac:chgData name="Bassingthwaite, Brenda J" userId="S::b.bassingthwaite@unmc.edu::dabafcea-2515-4cc7-8542-74d5890aae1b" providerId="AD" clId="Web-{72166667-EFE5-1790-4885-B82E1A784191}" dt="2020-11-25T16:06:14.581" v="38"/>
          <ac:picMkLst>
            <pc:docMk/>
            <pc:sldMk cId="1811022128" sldId="632"/>
            <ac:picMk id="6" creationId="{5B0AE8CA-A64E-4ECC-B741-24F5561176D0}"/>
          </ac:picMkLst>
        </pc:picChg>
      </pc:sldChg>
      <pc:sldChg chg="addSp delSp modSp add del mod replId modClrScheme delDesignElem chgLayout">
        <pc:chgData name="Bassingthwaite, Brenda J" userId="S::b.bassingthwaite@unmc.edu::dabafcea-2515-4cc7-8542-74d5890aae1b" providerId="AD" clId="Web-{72166667-EFE5-1790-4885-B82E1A784191}" dt="2020-11-25T16:19:31.089" v="349"/>
        <pc:sldMkLst>
          <pc:docMk/>
          <pc:sldMk cId="1614403035" sldId="633"/>
        </pc:sldMkLst>
        <pc:spChg chg="del mod ord">
          <ac:chgData name="Bassingthwaite, Brenda J" userId="S::b.bassingthwaite@unmc.edu::dabafcea-2515-4cc7-8542-74d5890aae1b" providerId="AD" clId="Web-{72166667-EFE5-1790-4885-B82E1A784191}" dt="2020-11-25T16:12:37.062" v="162"/>
          <ac:spMkLst>
            <pc:docMk/>
            <pc:sldMk cId="1614403035" sldId="633"/>
            <ac:spMk id="2" creationId="{B05F0676-712B-46C8-9109-E9D549F9A5BC}"/>
          </ac:spMkLst>
        </pc:spChg>
        <pc:spChg chg="add mod ord">
          <ac:chgData name="Bassingthwaite, Brenda J" userId="S::b.bassingthwaite@unmc.edu::dabafcea-2515-4cc7-8542-74d5890aae1b" providerId="AD" clId="Web-{72166667-EFE5-1790-4885-B82E1A784191}" dt="2020-11-25T16:15:57.982" v="213"/>
          <ac:spMkLst>
            <pc:docMk/>
            <pc:sldMk cId="1614403035" sldId="633"/>
            <ac:spMk id="3" creationId="{AE733439-D8F1-45BC-B177-5A4196A630D8}"/>
          </ac:spMkLst>
        </pc:spChg>
        <pc:spChg chg="add del mod ord">
          <ac:chgData name="Bassingthwaite, Brenda J" userId="S::b.bassingthwaite@unmc.edu::dabafcea-2515-4cc7-8542-74d5890aae1b" providerId="AD" clId="Web-{72166667-EFE5-1790-4885-B82E1A784191}" dt="2020-11-25T16:15:20.561" v="209"/>
          <ac:spMkLst>
            <pc:docMk/>
            <pc:sldMk cId="1614403035" sldId="633"/>
            <ac:spMk id="4" creationId="{ADB8AC0E-30E7-4BDA-9D68-D9C00401CE5F}"/>
          </ac:spMkLst>
        </pc:spChg>
        <pc:spChg chg="add del mod ord">
          <ac:chgData name="Bassingthwaite, Brenda J" userId="S::b.bassingthwaite@unmc.edu::dabafcea-2515-4cc7-8542-74d5890aae1b" providerId="AD" clId="Web-{72166667-EFE5-1790-4885-B82E1A784191}" dt="2020-11-25T16:15:27.232" v="211"/>
          <ac:spMkLst>
            <pc:docMk/>
            <pc:sldMk cId="1614403035" sldId="633"/>
            <ac:spMk id="5" creationId="{633C57C5-EE30-45D3-9574-AA772E40783C}"/>
          </ac:spMkLst>
        </pc:spChg>
        <pc:spChg chg="add del mod">
          <ac:chgData name="Bassingthwaite, Brenda J" userId="S::b.bassingthwaite@unmc.edu::dabafcea-2515-4cc7-8542-74d5890aae1b" providerId="AD" clId="Web-{72166667-EFE5-1790-4885-B82E1A784191}" dt="2020-11-25T16:12:43.844" v="163"/>
          <ac:spMkLst>
            <pc:docMk/>
            <pc:sldMk cId="1614403035" sldId="633"/>
            <ac:spMk id="8" creationId="{A28B04A8-1AFB-45EB-9C81-188FBFAACF65}"/>
          </ac:spMkLst>
        </pc:spChg>
        <pc:spChg chg="add del mod">
          <ac:chgData name="Bassingthwaite, Brenda J" userId="S::b.bassingthwaite@unmc.edu::dabafcea-2515-4cc7-8542-74d5890aae1b" providerId="AD" clId="Web-{72166667-EFE5-1790-4885-B82E1A784191}" dt="2020-11-25T16:15:24.045" v="210"/>
          <ac:spMkLst>
            <pc:docMk/>
            <pc:sldMk cId="1614403035" sldId="633"/>
            <ac:spMk id="10" creationId="{896E305C-897A-451D-9B45-5CEB237363CF}"/>
          </ac:spMkLst>
        </pc:spChg>
        <pc:spChg chg="add del mod ord">
          <ac:chgData name="Bassingthwaite, Brenda J" userId="S::b.bassingthwaite@unmc.edu::dabafcea-2515-4cc7-8542-74d5890aae1b" providerId="AD" clId="Web-{72166667-EFE5-1790-4885-B82E1A784191}" dt="2020-11-25T16:16:29.091" v="218"/>
          <ac:spMkLst>
            <pc:docMk/>
            <pc:sldMk cId="1614403035" sldId="633"/>
            <ac:spMk id="11" creationId="{4A3BB3C8-5DC4-4F2D-B221-C95075810A33}"/>
          </ac:spMkLst>
        </pc:spChg>
        <pc:spChg chg="add mod ord">
          <ac:chgData name="Bassingthwaite, Brenda J" userId="S::b.bassingthwaite@unmc.edu::dabafcea-2515-4cc7-8542-74d5890aae1b" providerId="AD" clId="Web-{72166667-EFE5-1790-4885-B82E1A784191}" dt="2020-11-25T16:16:16.576" v="215" actId="1076"/>
          <ac:spMkLst>
            <pc:docMk/>
            <pc:sldMk cId="1614403035" sldId="633"/>
            <ac:spMk id="12" creationId="{8DB28407-5580-4F68-8691-E7503A581F16}"/>
          </ac:spMkLst>
        </pc:spChg>
        <pc:spChg chg="del mod ord">
          <ac:chgData name="Bassingthwaite, Brenda J" userId="S::b.bassingthwaite@unmc.edu::dabafcea-2515-4cc7-8542-74d5890aae1b" providerId="AD" clId="Web-{72166667-EFE5-1790-4885-B82E1A784191}" dt="2020-11-25T16:16:25.529" v="217"/>
          <ac:spMkLst>
            <pc:docMk/>
            <pc:sldMk cId="1614403035" sldId="633"/>
            <ac:spMk id="16" creationId="{5634115B-1FC8-4748-88BA-72A082E96788}"/>
          </ac:spMkLst>
        </pc:spChg>
        <pc:spChg chg="del">
          <ac:chgData name="Bassingthwaite, Brenda J" userId="S::b.bassingthwaite@unmc.edu::dabafcea-2515-4cc7-8542-74d5890aae1b" providerId="AD" clId="Web-{72166667-EFE5-1790-4885-B82E1A784191}" dt="2020-11-25T16:10:55.704" v="40"/>
          <ac:spMkLst>
            <pc:docMk/>
            <pc:sldMk cId="1614403035" sldId="633"/>
            <ac:spMk id="23" creationId="{577D1452-F0B7-431E-9A24-D3F7103D8510}"/>
          </ac:spMkLst>
        </pc:spChg>
        <pc:spChg chg="del">
          <ac:chgData name="Bassingthwaite, Brenda J" userId="S::b.bassingthwaite@unmc.edu::dabafcea-2515-4cc7-8542-74d5890aae1b" providerId="AD" clId="Web-{72166667-EFE5-1790-4885-B82E1A784191}" dt="2020-11-25T16:10:55.704" v="40"/>
          <ac:spMkLst>
            <pc:docMk/>
            <pc:sldMk cId="1614403035" sldId="633"/>
            <ac:spMk id="24" creationId="{A660F4F9-5DF5-4F15-BE6A-CD8648BB1148}"/>
          </ac:spMkLst>
        </pc:spChg>
        <pc:picChg chg="del mod">
          <ac:chgData name="Bassingthwaite, Brenda J" userId="S::b.bassingthwaite@unmc.edu::dabafcea-2515-4cc7-8542-74d5890aae1b" providerId="AD" clId="Web-{72166667-EFE5-1790-4885-B82E1A784191}" dt="2020-11-25T16:16:22.451" v="216"/>
          <ac:picMkLst>
            <pc:docMk/>
            <pc:sldMk cId="1614403035" sldId="633"/>
            <ac:picMk id="6" creationId="{5B0AE8CA-A64E-4ECC-B741-24F5561176D0}"/>
          </ac:picMkLst>
        </pc:picChg>
      </pc:sldChg>
      <pc:sldChg chg="modSp add replId">
        <pc:chgData name="Bassingthwaite, Brenda J" userId="S::b.bassingthwaite@unmc.edu::dabafcea-2515-4cc7-8542-74d5890aae1b" providerId="AD" clId="Web-{72166667-EFE5-1790-4885-B82E1A784191}" dt="2020-11-25T17:57:02.591" v="1161"/>
        <pc:sldMkLst>
          <pc:docMk/>
          <pc:sldMk cId="421083247" sldId="634"/>
        </pc:sldMkLst>
        <pc:spChg chg="mod">
          <ac:chgData name="Bassingthwaite, Brenda J" userId="S::b.bassingthwaite@unmc.edu::dabafcea-2515-4cc7-8542-74d5890aae1b" providerId="AD" clId="Web-{72166667-EFE5-1790-4885-B82E1A784191}" dt="2020-11-25T16:18:17.262" v="220" actId="20577"/>
          <ac:spMkLst>
            <pc:docMk/>
            <pc:sldMk cId="421083247" sldId="634"/>
            <ac:spMk id="2" creationId="{B05F0676-712B-46C8-9109-E9D549F9A5BC}"/>
          </ac:spMkLst>
        </pc:spChg>
        <pc:spChg chg="mod">
          <ac:chgData name="Bassingthwaite, Brenda J" userId="S::b.bassingthwaite@unmc.edu::dabafcea-2515-4cc7-8542-74d5890aae1b" providerId="AD" clId="Web-{72166667-EFE5-1790-4885-B82E1A784191}" dt="2020-11-25T17:57:02.591" v="1161"/>
          <ac:spMkLst>
            <pc:docMk/>
            <pc:sldMk cId="421083247" sldId="634"/>
            <ac:spMk id="16" creationId="{5634115B-1FC8-4748-88BA-72A082E96788}"/>
          </ac:spMkLst>
        </pc:spChg>
      </pc:sldChg>
      <pc:sldChg chg="modSp add replId">
        <pc:chgData name="Bassingthwaite, Brenda J" userId="S::b.bassingthwaite@unmc.edu::dabafcea-2515-4cc7-8542-74d5890aae1b" providerId="AD" clId="Web-{72166667-EFE5-1790-4885-B82E1A784191}" dt="2020-11-25T16:23:20.337" v="434" actId="20577"/>
        <pc:sldMkLst>
          <pc:docMk/>
          <pc:sldMk cId="3745942072" sldId="635"/>
        </pc:sldMkLst>
        <pc:spChg chg="mod">
          <ac:chgData name="Bassingthwaite, Brenda J" userId="S::b.bassingthwaite@unmc.edu::dabafcea-2515-4cc7-8542-74d5890aae1b" providerId="AD" clId="Web-{72166667-EFE5-1790-4885-B82E1A784191}" dt="2020-11-25T16:20:08.652" v="353" actId="20577"/>
          <ac:spMkLst>
            <pc:docMk/>
            <pc:sldMk cId="3745942072" sldId="635"/>
            <ac:spMk id="2" creationId="{B05F0676-712B-46C8-9109-E9D549F9A5BC}"/>
          </ac:spMkLst>
        </pc:spChg>
        <pc:spChg chg="mod">
          <ac:chgData name="Bassingthwaite, Brenda J" userId="S::b.bassingthwaite@unmc.edu::dabafcea-2515-4cc7-8542-74d5890aae1b" providerId="AD" clId="Web-{72166667-EFE5-1790-4885-B82E1A784191}" dt="2020-11-25T16:23:20.337" v="434" actId="20577"/>
          <ac:spMkLst>
            <pc:docMk/>
            <pc:sldMk cId="3745942072" sldId="635"/>
            <ac:spMk id="16" creationId="{5634115B-1FC8-4748-88BA-72A082E96788}"/>
          </ac:spMkLst>
        </pc:spChg>
      </pc:sldChg>
      <pc:sldChg chg="addSp delSp modSp new mod setBg">
        <pc:chgData name="Bassingthwaite, Brenda J" userId="S::b.bassingthwaite@unmc.edu::dabafcea-2515-4cc7-8542-74d5890aae1b" providerId="AD" clId="Web-{72166667-EFE5-1790-4885-B82E1A784191}" dt="2020-11-25T16:42:51.873" v="508"/>
        <pc:sldMkLst>
          <pc:docMk/>
          <pc:sldMk cId="1731110055" sldId="636"/>
        </pc:sldMkLst>
        <pc:spChg chg="mod">
          <ac:chgData name="Bassingthwaite, Brenda J" userId="S::b.bassingthwaite@unmc.edu::dabafcea-2515-4cc7-8542-74d5890aae1b" providerId="AD" clId="Web-{72166667-EFE5-1790-4885-B82E1A784191}" dt="2020-11-25T16:41:56.389" v="504" actId="20577"/>
          <ac:spMkLst>
            <pc:docMk/>
            <pc:sldMk cId="1731110055" sldId="636"/>
            <ac:spMk id="2" creationId="{EBCE5EF6-9D31-432D-AD29-6E5DE8A5F344}"/>
          </ac:spMkLst>
        </pc:spChg>
        <pc:spChg chg="del">
          <ac:chgData name="Bassingthwaite, Brenda J" userId="S::b.bassingthwaite@unmc.edu::dabafcea-2515-4cc7-8542-74d5890aae1b" providerId="AD" clId="Web-{72166667-EFE5-1790-4885-B82E1A784191}" dt="2020-11-25T16:38:48.593" v="446"/>
          <ac:spMkLst>
            <pc:docMk/>
            <pc:sldMk cId="1731110055" sldId="636"/>
            <ac:spMk id="3" creationId="{76EA55E8-4F68-4EC6-9A93-2289C192DDC9}"/>
          </ac:spMkLst>
        </pc:spChg>
        <pc:spChg chg="add del mod">
          <ac:chgData name="Bassingthwaite, Brenda J" userId="S::b.bassingthwaite@unmc.edu::dabafcea-2515-4cc7-8542-74d5890aae1b" providerId="AD" clId="Web-{72166667-EFE5-1790-4885-B82E1A784191}" dt="2020-11-25T16:39:38.234" v="450"/>
          <ac:spMkLst>
            <pc:docMk/>
            <pc:sldMk cId="1731110055" sldId="636"/>
            <ac:spMk id="6" creationId="{5E048CD5-118E-4D79-823B-03752D8C42A3}"/>
          </ac:spMkLst>
        </pc:spChg>
        <pc:spChg chg="add del mod">
          <ac:chgData name="Bassingthwaite, Brenda J" userId="S::b.bassingthwaite@unmc.edu::dabafcea-2515-4cc7-8542-74d5890aae1b" providerId="AD" clId="Web-{72166667-EFE5-1790-4885-B82E1A784191}" dt="2020-11-25T16:39:59.187" v="452"/>
          <ac:spMkLst>
            <pc:docMk/>
            <pc:sldMk cId="1731110055" sldId="636"/>
            <ac:spMk id="9" creationId="{D74BE80E-68DA-479A-9E0A-3733279D1D33}"/>
          </ac:spMkLst>
        </pc:spChg>
        <pc:spChg chg="add del mod">
          <ac:chgData name="Bassingthwaite, Brenda J" userId="S::b.bassingthwaite@unmc.edu::dabafcea-2515-4cc7-8542-74d5890aae1b" providerId="AD" clId="Web-{72166667-EFE5-1790-4885-B82E1A784191}" dt="2020-11-25T16:40:31.484" v="459"/>
          <ac:spMkLst>
            <pc:docMk/>
            <pc:sldMk cId="1731110055" sldId="636"/>
            <ac:spMk id="14" creationId="{16B7A25D-DC82-4024-98D3-432CBC66033D}"/>
          </ac:spMkLst>
        </pc:spChg>
        <pc:spChg chg="add">
          <ac:chgData name="Bassingthwaite, Brenda J" userId="S::b.bassingthwaite@unmc.edu::dabafcea-2515-4cc7-8542-74d5890aae1b" providerId="AD" clId="Web-{72166667-EFE5-1790-4885-B82E1A784191}" dt="2020-11-25T16:41:47.577" v="469"/>
          <ac:spMkLst>
            <pc:docMk/>
            <pc:sldMk cId="1731110055" sldId="636"/>
            <ac:spMk id="16" creationId="{D4771268-CB57-404A-9271-370EB28F6090}"/>
          </ac:spMkLst>
        </pc:spChg>
        <pc:spChg chg="add del">
          <ac:chgData name="Bassingthwaite, Brenda J" userId="S::b.bassingthwaite@unmc.edu::dabafcea-2515-4cc7-8542-74d5890aae1b" providerId="AD" clId="Web-{72166667-EFE5-1790-4885-B82E1A784191}" dt="2020-11-25T16:41:47.561" v="468"/>
          <ac:spMkLst>
            <pc:docMk/>
            <pc:sldMk cId="1731110055" sldId="636"/>
            <ac:spMk id="17" creationId="{3E443FD7-A66B-4AA0-872D-B088B9BC5F17}"/>
          </ac:spMkLst>
        </pc:spChg>
        <pc:spChg chg="add del mod">
          <ac:chgData name="Bassingthwaite, Brenda J" userId="S::b.bassingthwaite@unmc.edu::dabafcea-2515-4cc7-8542-74d5890aae1b" providerId="AD" clId="Web-{72166667-EFE5-1790-4885-B82E1A784191}" dt="2020-11-25T16:42:51.873" v="508"/>
          <ac:spMkLst>
            <pc:docMk/>
            <pc:sldMk cId="1731110055" sldId="636"/>
            <ac:spMk id="18" creationId="{4DDE1CC3-BB48-4A24-A9BF-5B40406CB64A}"/>
          </ac:spMkLst>
        </pc:spChg>
        <pc:spChg chg="add del">
          <ac:chgData name="Bassingthwaite, Brenda J" userId="S::b.bassingthwaite@unmc.edu::dabafcea-2515-4cc7-8542-74d5890aae1b" providerId="AD" clId="Web-{72166667-EFE5-1790-4885-B82E1A784191}" dt="2020-11-25T16:41:47.561" v="468"/>
          <ac:spMkLst>
            <pc:docMk/>
            <pc:sldMk cId="1731110055" sldId="636"/>
            <ac:spMk id="19" creationId="{C04BE0EF-3561-49B4-9A29-F283168A91C7}"/>
          </ac:spMkLst>
        </pc:spChg>
        <pc:picChg chg="add del mod ord">
          <ac:chgData name="Bassingthwaite, Brenda J" userId="S::b.bassingthwaite@unmc.edu::dabafcea-2515-4cc7-8542-74d5890aae1b" providerId="AD" clId="Web-{72166667-EFE5-1790-4885-B82E1A784191}" dt="2020-11-25T16:38:54.374" v="449"/>
          <ac:picMkLst>
            <pc:docMk/>
            <pc:sldMk cId="1731110055" sldId="636"/>
            <ac:picMk id="4" creationId="{87F2D6AB-E9F8-4995-A8FE-502FA90A6457}"/>
          </ac:picMkLst>
        </pc:picChg>
        <pc:picChg chg="add del mod ord">
          <ac:chgData name="Bassingthwaite, Brenda J" userId="S::b.bassingthwaite@unmc.edu::dabafcea-2515-4cc7-8542-74d5890aae1b" providerId="AD" clId="Web-{72166667-EFE5-1790-4885-B82E1A784191}" dt="2020-11-25T16:39:41.468" v="451"/>
          <ac:picMkLst>
            <pc:docMk/>
            <pc:sldMk cId="1731110055" sldId="636"/>
            <ac:picMk id="7" creationId="{B944F788-4386-45CC-B98D-DD6EBF7AE306}"/>
          </ac:picMkLst>
        </pc:picChg>
        <pc:picChg chg="add del mod ord">
          <ac:chgData name="Bassingthwaite, Brenda J" userId="S::b.bassingthwaite@unmc.edu::dabafcea-2515-4cc7-8542-74d5890aae1b" providerId="AD" clId="Web-{72166667-EFE5-1790-4885-B82E1A784191}" dt="2020-11-25T16:40:17.937" v="458"/>
          <ac:picMkLst>
            <pc:docMk/>
            <pc:sldMk cId="1731110055" sldId="636"/>
            <ac:picMk id="10" creationId="{A0B79FE4-E73F-4A60-9050-BCEB3C2826A4}"/>
          </ac:picMkLst>
        </pc:picChg>
        <pc:picChg chg="add mod">
          <ac:chgData name="Bassingthwaite, Brenda J" userId="S::b.bassingthwaite@unmc.edu::dabafcea-2515-4cc7-8542-74d5890aae1b" providerId="AD" clId="Web-{72166667-EFE5-1790-4885-B82E1A784191}" dt="2020-11-25T16:41:47.577" v="469"/>
          <ac:picMkLst>
            <pc:docMk/>
            <pc:sldMk cId="1731110055" sldId="636"/>
            <ac:picMk id="12" creationId="{F18A2B49-A231-4927-BE04-B2FC6593F4AA}"/>
          </ac:picMkLst>
        </pc:picChg>
        <pc:picChg chg="add del mod">
          <ac:chgData name="Bassingthwaite, Brenda J" userId="S::b.bassingthwaite@unmc.edu::dabafcea-2515-4cc7-8542-74d5890aae1b" providerId="AD" clId="Web-{72166667-EFE5-1790-4885-B82E1A784191}" dt="2020-11-25T16:40:55.358" v="463"/>
          <ac:picMkLst>
            <pc:docMk/>
            <pc:sldMk cId="1731110055" sldId="636"/>
            <ac:picMk id="15" creationId="{CA3939D4-63FC-4F41-9FD2-B0E8C3B547E4}"/>
          </ac:picMkLst>
        </pc:picChg>
      </pc:sldChg>
      <pc:sldChg chg="new del">
        <pc:chgData name="Bassingthwaite, Brenda J" userId="S::b.bassingthwaite@unmc.edu::dabafcea-2515-4cc7-8542-74d5890aae1b" providerId="AD" clId="Web-{72166667-EFE5-1790-4885-B82E1A784191}" dt="2020-11-25T16:46:55.823" v="583"/>
        <pc:sldMkLst>
          <pc:docMk/>
          <pc:sldMk cId="4269705492" sldId="637"/>
        </pc:sldMkLst>
      </pc:sldChg>
      <pc:sldChg chg="delSp modSp add ord replId">
        <pc:chgData name="Bassingthwaite, Brenda J" userId="S::b.bassingthwaite@unmc.edu::dabafcea-2515-4cc7-8542-74d5890aae1b" providerId="AD" clId="Web-{72166667-EFE5-1790-4885-B82E1A784191}" dt="2020-11-25T16:46:21.902" v="545" actId="1076"/>
        <pc:sldMkLst>
          <pc:docMk/>
          <pc:sldMk cId="2078093596" sldId="638"/>
        </pc:sldMkLst>
        <pc:spChg chg="mod">
          <ac:chgData name="Bassingthwaite, Brenda J" userId="S::b.bassingthwaite@unmc.edu::dabafcea-2515-4cc7-8542-74d5890aae1b" providerId="AD" clId="Web-{72166667-EFE5-1790-4885-B82E1A784191}" dt="2020-11-25T16:44:55.950" v="528" actId="20577"/>
          <ac:spMkLst>
            <pc:docMk/>
            <pc:sldMk cId="2078093596" sldId="638"/>
            <ac:spMk id="5" creationId="{E4621D46-D9E9-E24A-9D4E-8F5B6008C952}"/>
          </ac:spMkLst>
        </pc:spChg>
        <pc:spChg chg="mod">
          <ac:chgData name="Bassingthwaite, Brenda J" userId="S::b.bassingthwaite@unmc.edu::dabafcea-2515-4cc7-8542-74d5890aae1b" providerId="AD" clId="Web-{72166667-EFE5-1790-4885-B82E1A784191}" dt="2020-11-25T16:46:14.230" v="543" actId="1076"/>
          <ac:spMkLst>
            <pc:docMk/>
            <pc:sldMk cId="2078093596" sldId="638"/>
            <ac:spMk id="11" creationId="{40655B8D-614D-4141-BBA8-09F5F6286FD8}"/>
          </ac:spMkLst>
        </pc:spChg>
        <pc:spChg chg="mod">
          <ac:chgData name="Bassingthwaite, Brenda J" userId="S::b.bassingthwaite@unmc.edu::dabafcea-2515-4cc7-8542-74d5890aae1b" providerId="AD" clId="Web-{72166667-EFE5-1790-4885-B82E1A784191}" dt="2020-11-25T16:46:21.902" v="545" actId="1076"/>
          <ac:spMkLst>
            <pc:docMk/>
            <pc:sldMk cId="2078093596" sldId="638"/>
            <ac:spMk id="14" creationId="{07BD7121-4F87-D745-9F21-C619F1E17348}"/>
          </ac:spMkLst>
        </pc:spChg>
        <pc:spChg chg="del">
          <ac:chgData name="Bassingthwaite, Brenda J" userId="S::b.bassingthwaite@unmc.edu::dabafcea-2515-4cc7-8542-74d5890aae1b" providerId="AD" clId="Web-{72166667-EFE5-1790-4885-B82E1A784191}" dt="2020-11-25T16:44:20.512" v="515"/>
          <ac:spMkLst>
            <pc:docMk/>
            <pc:sldMk cId="2078093596" sldId="638"/>
            <ac:spMk id="15" creationId="{D66EC710-FD01-4726-892F-1D3939778377}"/>
          </ac:spMkLst>
        </pc:spChg>
        <pc:spChg chg="del mod">
          <ac:chgData name="Bassingthwaite, Brenda J" userId="S::b.bassingthwaite@unmc.edu::dabafcea-2515-4cc7-8542-74d5890aae1b" providerId="AD" clId="Web-{72166667-EFE5-1790-4885-B82E1A784191}" dt="2020-11-25T16:44:22.934" v="519"/>
          <ac:spMkLst>
            <pc:docMk/>
            <pc:sldMk cId="2078093596" sldId="638"/>
            <ac:spMk id="16" creationId="{4D5DC316-F517-4802-B3F7-E5EDBC0090F9}"/>
          </ac:spMkLst>
        </pc:spChg>
        <pc:spChg chg="del">
          <ac:chgData name="Bassingthwaite, Brenda J" userId="S::b.bassingthwaite@unmc.edu::dabafcea-2515-4cc7-8542-74d5890aae1b" providerId="AD" clId="Web-{72166667-EFE5-1790-4885-B82E1A784191}" dt="2020-11-25T16:44:24.356" v="521"/>
          <ac:spMkLst>
            <pc:docMk/>
            <pc:sldMk cId="2078093596" sldId="638"/>
            <ac:spMk id="22" creationId="{08DAF032-C7AB-4045-A911-00D765684216}"/>
          </ac:spMkLst>
        </pc:spChg>
        <pc:spChg chg="del">
          <ac:chgData name="Bassingthwaite, Brenda J" userId="S::b.bassingthwaite@unmc.edu::dabafcea-2515-4cc7-8542-74d5890aae1b" providerId="AD" clId="Web-{72166667-EFE5-1790-4885-B82E1A784191}" dt="2020-11-25T16:44:25.653" v="522"/>
          <ac:spMkLst>
            <pc:docMk/>
            <pc:sldMk cId="2078093596" sldId="638"/>
            <ac:spMk id="23" creationId="{D6885BCE-2898-4C45-B55B-3F3701DDAC88}"/>
          </ac:spMkLst>
        </pc:spChg>
        <pc:picChg chg="del">
          <ac:chgData name="Bassingthwaite, Brenda J" userId="S::b.bassingthwaite@unmc.edu::dabafcea-2515-4cc7-8542-74d5890aae1b" providerId="AD" clId="Web-{72166667-EFE5-1790-4885-B82E1A784191}" dt="2020-11-25T16:44:19.669" v="514"/>
          <ac:picMkLst>
            <pc:docMk/>
            <pc:sldMk cId="2078093596" sldId="638"/>
            <ac:picMk id="17" creationId="{21719F27-4AD6-435F-952C-626FC595C9F5}"/>
          </ac:picMkLst>
        </pc:picChg>
        <pc:picChg chg="mod">
          <ac:chgData name="Bassingthwaite, Brenda J" userId="S::b.bassingthwaite@unmc.edu::dabafcea-2515-4cc7-8542-74d5890aae1b" providerId="AD" clId="Web-{72166667-EFE5-1790-4885-B82E1A784191}" dt="2020-11-25T16:46:14.230" v="544" actId="1076"/>
          <ac:picMkLst>
            <pc:docMk/>
            <pc:sldMk cId="2078093596" sldId="638"/>
            <ac:picMk id="20" creationId="{AF5E89F3-5267-674C-8144-507FEC593A25}"/>
          </ac:picMkLst>
        </pc:picChg>
        <pc:picChg chg="del">
          <ac:chgData name="Bassingthwaite, Brenda J" userId="S::b.bassingthwaite@unmc.edu::dabafcea-2515-4cc7-8542-74d5890aae1b" providerId="AD" clId="Web-{72166667-EFE5-1790-4885-B82E1A784191}" dt="2020-11-25T16:44:23.856" v="520"/>
          <ac:picMkLst>
            <pc:docMk/>
            <pc:sldMk cId="2078093596" sldId="638"/>
            <ac:picMk id="24" creationId="{62DF0089-2767-4882-A881-461A369747B5}"/>
          </ac:picMkLst>
        </pc:picChg>
      </pc:sldChg>
      <pc:sldChg chg="addSp delSp modSp add replId">
        <pc:chgData name="Bassingthwaite, Brenda J" userId="S::b.bassingthwaite@unmc.edu::dabafcea-2515-4cc7-8542-74d5890aae1b" providerId="AD" clId="Web-{72166667-EFE5-1790-4885-B82E1A784191}" dt="2020-11-25T18:28:41.362" v="1367"/>
        <pc:sldMkLst>
          <pc:docMk/>
          <pc:sldMk cId="236648847" sldId="639"/>
        </pc:sldMkLst>
        <pc:spChg chg="del">
          <ac:chgData name="Bassingthwaite, Brenda J" userId="S::b.bassingthwaite@unmc.edu::dabafcea-2515-4cc7-8542-74d5890aae1b" providerId="AD" clId="Web-{72166667-EFE5-1790-4885-B82E1A784191}" dt="2020-11-25T17:28:26.937" v="885"/>
          <ac:spMkLst>
            <pc:docMk/>
            <pc:sldMk cId="236648847" sldId="639"/>
            <ac:spMk id="3" creationId="{1E945130-E944-448A-9E3D-D3BB8B605466}"/>
          </ac:spMkLst>
        </pc:spChg>
        <pc:spChg chg="mod">
          <ac:chgData name="Bassingthwaite, Brenda J" userId="S::b.bassingthwaite@unmc.edu::dabafcea-2515-4cc7-8542-74d5890aae1b" providerId="AD" clId="Web-{72166667-EFE5-1790-4885-B82E1A784191}" dt="2020-11-25T17:30:21.796" v="905" actId="1076"/>
          <ac:spMkLst>
            <pc:docMk/>
            <pc:sldMk cId="236648847" sldId="639"/>
            <ac:spMk id="12" creationId="{960298CC-3D5E-4731-A782-A8492E30DAFF}"/>
          </ac:spMkLst>
        </pc:spChg>
        <pc:spChg chg="mod">
          <ac:chgData name="Bassingthwaite, Brenda J" userId="S::b.bassingthwaite@unmc.edu::dabafcea-2515-4cc7-8542-74d5890aae1b" providerId="AD" clId="Web-{72166667-EFE5-1790-4885-B82E1A784191}" dt="2020-11-25T17:30:21.796" v="906" actId="1076"/>
          <ac:spMkLst>
            <pc:docMk/>
            <pc:sldMk cId="236648847" sldId="639"/>
            <ac:spMk id="13" creationId="{58DC9D0B-23A1-4AF5-9B1B-F915C4F5F4E5}"/>
          </ac:spMkLst>
        </pc:spChg>
        <pc:spChg chg="mod">
          <ac:chgData name="Bassingthwaite, Brenda J" userId="S::b.bassingthwaite@unmc.edu::dabafcea-2515-4cc7-8542-74d5890aae1b" providerId="AD" clId="Web-{72166667-EFE5-1790-4885-B82E1A784191}" dt="2020-11-25T17:30:21.811" v="907" actId="1076"/>
          <ac:spMkLst>
            <pc:docMk/>
            <pc:sldMk cId="236648847" sldId="639"/>
            <ac:spMk id="14" creationId="{2512BE6D-2E85-4E77-93EE-0B8F4E5F148E}"/>
          </ac:spMkLst>
        </pc:spChg>
        <pc:spChg chg="mod">
          <ac:chgData name="Bassingthwaite, Brenda J" userId="S::b.bassingthwaite@unmc.edu::dabafcea-2515-4cc7-8542-74d5890aae1b" providerId="AD" clId="Web-{72166667-EFE5-1790-4885-B82E1A784191}" dt="2020-11-25T17:30:21.811" v="908" actId="1076"/>
          <ac:spMkLst>
            <pc:docMk/>
            <pc:sldMk cId="236648847" sldId="639"/>
            <ac:spMk id="15" creationId="{F908CB92-F1F7-4FAE-9E0E-13D2B0C5D644}"/>
          </ac:spMkLst>
        </pc:spChg>
        <pc:spChg chg="mod">
          <ac:chgData name="Bassingthwaite, Brenda J" userId="S::b.bassingthwaite@unmc.edu::dabafcea-2515-4cc7-8542-74d5890aae1b" providerId="AD" clId="Web-{72166667-EFE5-1790-4885-B82E1A784191}" dt="2020-11-25T17:30:21.827" v="909" actId="1076"/>
          <ac:spMkLst>
            <pc:docMk/>
            <pc:sldMk cId="236648847" sldId="639"/>
            <ac:spMk id="16" creationId="{4C6CC524-B165-4F82-AF9C-2D868611BFBB}"/>
          </ac:spMkLst>
        </pc:spChg>
        <pc:spChg chg="mod">
          <ac:chgData name="Bassingthwaite, Brenda J" userId="S::b.bassingthwaite@unmc.edu::dabafcea-2515-4cc7-8542-74d5890aae1b" providerId="AD" clId="Web-{72166667-EFE5-1790-4885-B82E1A784191}" dt="2020-11-25T17:30:21.827" v="910" actId="1076"/>
          <ac:spMkLst>
            <pc:docMk/>
            <pc:sldMk cId="236648847" sldId="639"/>
            <ac:spMk id="17" creationId="{7EE8B13F-97A3-4C59-A454-C184DCC6301C}"/>
          </ac:spMkLst>
        </pc:spChg>
        <pc:picChg chg="add del mod">
          <ac:chgData name="Bassingthwaite, Brenda J" userId="S::b.bassingthwaite@unmc.edu::dabafcea-2515-4cc7-8542-74d5890aae1b" providerId="AD" clId="Web-{72166667-EFE5-1790-4885-B82E1A784191}" dt="2020-11-25T17:30:24.546" v="911"/>
          <ac:picMkLst>
            <pc:docMk/>
            <pc:sldMk cId="236648847" sldId="639"/>
            <ac:picMk id="2" creationId="{C2DE2576-22BA-4FDB-95CF-D55E3844396F}"/>
          </ac:picMkLst>
        </pc:picChg>
        <pc:picChg chg="add mod">
          <ac:chgData name="Bassingthwaite, Brenda J" userId="S::b.bassingthwaite@unmc.edu::dabafcea-2515-4cc7-8542-74d5890aae1b" providerId="AD" clId="Web-{72166667-EFE5-1790-4885-B82E1A784191}" dt="2020-11-25T18:28:41.362" v="1367"/>
          <ac:picMkLst>
            <pc:docMk/>
            <pc:sldMk cId="236648847" sldId="639"/>
            <ac:picMk id="4" creationId="{6B37AC95-910D-4A08-B779-204F1A7F7D52}"/>
          </ac:picMkLst>
        </pc:picChg>
        <pc:picChg chg="del">
          <ac:chgData name="Bassingthwaite, Brenda J" userId="S::b.bassingthwaite@unmc.edu::dabafcea-2515-4cc7-8542-74d5890aae1b" providerId="AD" clId="Web-{72166667-EFE5-1790-4885-B82E1A784191}" dt="2020-11-25T17:28:21.359" v="884"/>
          <ac:picMkLst>
            <pc:docMk/>
            <pc:sldMk cId="236648847" sldId="639"/>
            <ac:picMk id="11" creationId="{52ABE836-711B-4508-BFBF-F4F9DA245247}"/>
          </ac:picMkLst>
        </pc:picChg>
      </pc:sldChg>
      <pc:sldChg chg="addSp delSp modSp new">
        <pc:chgData name="Bassingthwaite, Brenda J" userId="S::b.bassingthwaite@unmc.edu::dabafcea-2515-4cc7-8542-74d5890aae1b" providerId="AD" clId="Web-{72166667-EFE5-1790-4885-B82E1A784191}" dt="2020-11-25T17:13:35.541" v="757" actId="1076"/>
        <pc:sldMkLst>
          <pc:docMk/>
          <pc:sldMk cId="451007329" sldId="640"/>
        </pc:sldMkLst>
        <pc:picChg chg="add mod">
          <ac:chgData name="Bassingthwaite, Brenda J" userId="S::b.bassingthwaite@unmc.edu::dabafcea-2515-4cc7-8542-74d5890aae1b" providerId="AD" clId="Web-{72166667-EFE5-1790-4885-B82E1A784191}" dt="2020-11-25T17:05:55.889" v="743" actId="1076"/>
          <ac:picMkLst>
            <pc:docMk/>
            <pc:sldMk cId="451007329" sldId="640"/>
            <ac:picMk id="2" creationId="{0431FA0A-5CA7-4667-8CAB-AC03B8E32C4B}"/>
          </ac:picMkLst>
        </pc:picChg>
        <pc:picChg chg="add del mod">
          <ac:chgData name="Bassingthwaite, Brenda J" userId="S::b.bassingthwaite@unmc.edu::dabafcea-2515-4cc7-8542-74d5890aae1b" providerId="AD" clId="Web-{72166667-EFE5-1790-4885-B82E1A784191}" dt="2020-11-25T17:06:42.936" v="748"/>
          <ac:picMkLst>
            <pc:docMk/>
            <pc:sldMk cId="451007329" sldId="640"/>
            <ac:picMk id="3" creationId="{D58A4290-392A-4EDA-A4E5-DA513533B70B}"/>
          </ac:picMkLst>
        </pc:picChg>
        <pc:picChg chg="add mod">
          <ac:chgData name="Bassingthwaite, Brenda J" userId="S::b.bassingthwaite@unmc.edu::dabafcea-2515-4cc7-8542-74d5890aae1b" providerId="AD" clId="Web-{72166667-EFE5-1790-4885-B82E1A784191}" dt="2020-11-25T17:13:35.541" v="757" actId="1076"/>
          <ac:picMkLst>
            <pc:docMk/>
            <pc:sldMk cId="451007329" sldId="640"/>
            <ac:picMk id="4" creationId="{555B653D-B465-4A9D-A21F-790D797B8D87}"/>
          </ac:picMkLst>
        </pc:picChg>
        <pc:picChg chg="add mod">
          <ac:chgData name="Bassingthwaite, Brenda J" userId="S::b.bassingthwaite@unmc.edu::dabafcea-2515-4cc7-8542-74d5890aae1b" providerId="AD" clId="Web-{72166667-EFE5-1790-4885-B82E1A784191}" dt="2020-11-25T17:13:35.462" v="756" actId="1076"/>
          <ac:picMkLst>
            <pc:docMk/>
            <pc:sldMk cId="451007329" sldId="640"/>
            <ac:picMk id="5" creationId="{75545D49-70BE-46D7-A263-BEBAD6FBD31C}"/>
          </ac:picMkLst>
        </pc:picChg>
      </pc:sldChg>
      <pc:sldChg chg="addSp modSp new del">
        <pc:chgData name="Bassingthwaite, Brenda J" userId="S::b.bassingthwaite@unmc.edu::dabafcea-2515-4cc7-8542-74d5890aae1b" providerId="AD" clId="Web-{72166667-EFE5-1790-4885-B82E1A784191}" dt="2020-11-25T17:16:50.242" v="778"/>
        <pc:sldMkLst>
          <pc:docMk/>
          <pc:sldMk cId="1253035803" sldId="641"/>
        </pc:sldMkLst>
        <pc:spChg chg="add mod">
          <ac:chgData name="Bassingthwaite, Brenda J" userId="S::b.bassingthwaite@unmc.edu::dabafcea-2515-4cc7-8542-74d5890aae1b" providerId="AD" clId="Web-{72166667-EFE5-1790-4885-B82E1A784191}" dt="2020-11-25T17:14:34.727" v="774" actId="20577"/>
          <ac:spMkLst>
            <pc:docMk/>
            <pc:sldMk cId="1253035803" sldId="641"/>
            <ac:spMk id="2" creationId="{E9C86D25-C59C-45B8-85ED-19B053B4ECBC}"/>
          </ac:spMkLst>
        </pc:spChg>
      </pc:sldChg>
      <pc:sldChg chg="new">
        <pc:chgData name="Bassingthwaite, Brenda J" userId="S::b.bassingthwaite@unmc.edu::dabafcea-2515-4cc7-8542-74d5890aae1b" providerId="AD" clId="Web-{72166667-EFE5-1790-4885-B82E1A784191}" dt="2020-11-25T17:15:17.555" v="777"/>
        <pc:sldMkLst>
          <pc:docMk/>
          <pc:sldMk cId="1356929429" sldId="642"/>
        </pc:sldMkLst>
      </pc:sldChg>
      <pc:sldChg chg="addSp delSp modSp new mod setBg modClrScheme setClrOvrMap chgLayout">
        <pc:chgData name="Bassingthwaite, Brenda J" userId="S::b.bassingthwaite@unmc.edu::dabafcea-2515-4cc7-8542-74d5890aae1b" providerId="AD" clId="Web-{72166667-EFE5-1790-4885-B82E1A784191}" dt="2020-11-25T18:05:08.679" v="1337" actId="14100"/>
        <pc:sldMkLst>
          <pc:docMk/>
          <pc:sldMk cId="798314360" sldId="643"/>
        </pc:sldMkLst>
        <pc:spChg chg="add mod ord">
          <ac:chgData name="Bassingthwaite, Brenda J" userId="S::b.bassingthwaite@unmc.edu::dabafcea-2515-4cc7-8542-74d5890aae1b" providerId="AD" clId="Web-{72166667-EFE5-1790-4885-B82E1A784191}" dt="2020-11-25T17:23:12.206" v="825" actId="20577"/>
          <ac:spMkLst>
            <pc:docMk/>
            <pc:sldMk cId="798314360" sldId="643"/>
            <ac:spMk id="4" creationId="{D69B0725-6073-4FFE-95EA-3091883EAA45}"/>
          </ac:spMkLst>
        </pc:spChg>
        <pc:spChg chg="add del mod ord">
          <ac:chgData name="Bassingthwaite, Brenda J" userId="S::b.bassingthwaite@unmc.edu::dabafcea-2515-4cc7-8542-74d5890aae1b" providerId="AD" clId="Web-{72166667-EFE5-1790-4885-B82E1A784191}" dt="2020-11-25T17:22:15.316" v="785"/>
          <ac:spMkLst>
            <pc:docMk/>
            <pc:sldMk cId="798314360" sldId="643"/>
            <ac:spMk id="5" creationId="{8584D372-2076-4BB6-ADA6-094BDAD12283}"/>
          </ac:spMkLst>
        </pc:spChg>
        <pc:spChg chg="add del mod ord">
          <ac:chgData name="Bassingthwaite, Brenda J" userId="S::b.bassingthwaite@unmc.edu::dabafcea-2515-4cc7-8542-74d5890aae1b" providerId="AD" clId="Web-{72166667-EFE5-1790-4885-B82E1A784191}" dt="2020-11-25T17:21:51.129" v="783"/>
          <ac:spMkLst>
            <pc:docMk/>
            <pc:sldMk cId="798314360" sldId="643"/>
            <ac:spMk id="6" creationId="{A9076EB2-5B3B-409F-906F-C842A262F287}"/>
          </ac:spMkLst>
        </pc:spChg>
        <pc:spChg chg="add del">
          <ac:chgData name="Bassingthwaite, Brenda J" userId="S::b.bassingthwaite@unmc.edu::dabafcea-2515-4cc7-8542-74d5890aae1b" providerId="AD" clId="Web-{72166667-EFE5-1790-4885-B82E1A784191}" dt="2020-11-25T17:22:46.379" v="794"/>
          <ac:spMkLst>
            <pc:docMk/>
            <pc:sldMk cId="798314360" sldId="643"/>
            <ac:spMk id="10" creationId="{E45B1D5C-0827-4AF0-8186-11FC5A8B8B92}"/>
          </ac:spMkLst>
        </pc:spChg>
        <pc:spChg chg="add del">
          <ac:chgData name="Bassingthwaite, Brenda J" userId="S::b.bassingthwaite@unmc.edu::dabafcea-2515-4cc7-8542-74d5890aae1b" providerId="AD" clId="Web-{72166667-EFE5-1790-4885-B82E1A784191}" dt="2020-11-25T17:22:46.379" v="794"/>
          <ac:spMkLst>
            <pc:docMk/>
            <pc:sldMk cId="798314360" sldId="643"/>
            <ac:spMk id="12" creationId="{99413ED5-9ED4-4772-BCE4-2BCAE6B12E35}"/>
          </ac:spMkLst>
        </pc:spChg>
        <pc:spChg chg="add del">
          <ac:chgData name="Bassingthwaite, Brenda J" userId="S::b.bassingthwaite@unmc.edu::dabafcea-2515-4cc7-8542-74d5890aae1b" providerId="AD" clId="Web-{72166667-EFE5-1790-4885-B82E1A784191}" dt="2020-11-25T17:22:46.379" v="794"/>
          <ac:spMkLst>
            <pc:docMk/>
            <pc:sldMk cId="798314360" sldId="643"/>
            <ac:spMk id="14" creationId="{04357C93-F0CB-4A1C-8F77-4E9063789819}"/>
          </ac:spMkLst>
        </pc:spChg>
        <pc:spChg chg="add del">
          <ac:chgData name="Bassingthwaite, Brenda J" userId="S::b.bassingthwaite@unmc.edu::dabafcea-2515-4cc7-8542-74d5890aae1b" providerId="AD" clId="Web-{72166667-EFE5-1790-4885-B82E1A784191}" dt="2020-11-25T17:22:46.379" v="794"/>
          <ac:spMkLst>
            <pc:docMk/>
            <pc:sldMk cId="798314360" sldId="643"/>
            <ac:spMk id="16" creationId="{90F533E9-6690-41A8-A372-4C6C622D028D}"/>
          </ac:spMkLst>
        </pc:spChg>
        <pc:spChg chg="add mod">
          <ac:chgData name="Bassingthwaite, Brenda J" userId="S::b.bassingthwaite@unmc.edu::dabafcea-2515-4cc7-8542-74d5890aae1b" providerId="AD" clId="Web-{72166667-EFE5-1790-4885-B82E1A784191}" dt="2020-11-25T18:05:08.679" v="1337" actId="14100"/>
          <ac:spMkLst>
            <pc:docMk/>
            <pc:sldMk cId="798314360" sldId="643"/>
            <ac:spMk id="20" creationId="{4C3D1DAE-9B82-4B10-B297-64811E903EB1}"/>
          </ac:spMkLst>
        </pc:spChg>
        <pc:spChg chg="add">
          <ac:chgData name="Bassingthwaite, Brenda J" userId="S::b.bassingthwaite@unmc.edu::dabafcea-2515-4cc7-8542-74d5890aae1b" providerId="AD" clId="Web-{72166667-EFE5-1790-4885-B82E1A784191}" dt="2020-11-25T17:22:46.379" v="794"/>
          <ac:spMkLst>
            <pc:docMk/>
            <pc:sldMk cId="798314360" sldId="643"/>
            <ac:spMk id="23" creationId="{16EA23B6-4B44-4D76-87BA-D81CE35EDB73}"/>
          </ac:spMkLst>
        </pc:spChg>
        <pc:spChg chg="add">
          <ac:chgData name="Bassingthwaite, Brenda J" userId="S::b.bassingthwaite@unmc.edu::dabafcea-2515-4cc7-8542-74d5890aae1b" providerId="AD" clId="Web-{72166667-EFE5-1790-4885-B82E1A784191}" dt="2020-11-25T17:22:46.379" v="794"/>
          <ac:spMkLst>
            <pc:docMk/>
            <pc:sldMk cId="798314360" sldId="643"/>
            <ac:spMk id="25" creationId="{2EEEAE0B-25B7-437B-B834-B70A935419CA}"/>
          </ac:spMkLst>
        </pc:spChg>
        <pc:picChg chg="add mod ord modCrop">
          <ac:chgData name="Bassingthwaite, Brenda J" userId="S::b.bassingthwaite@unmc.edu::dabafcea-2515-4cc7-8542-74d5890aae1b" providerId="AD" clId="Web-{72166667-EFE5-1790-4885-B82E1A784191}" dt="2020-11-25T18:04:40.569" v="1326"/>
          <ac:picMkLst>
            <pc:docMk/>
            <pc:sldMk cId="798314360" sldId="643"/>
            <ac:picMk id="3" creationId="{8711D71F-A51E-484D-B5A9-E27497AF269A}"/>
          </ac:picMkLst>
        </pc:picChg>
      </pc:sldChg>
      <pc:sldChg chg="new">
        <pc:chgData name="Bassingthwaite, Brenda J" userId="S::b.bassingthwaite@unmc.edu::dabafcea-2515-4cc7-8542-74d5890aae1b" providerId="AD" clId="Web-{72166667-EFE5-1790-4885-B82E1A784191}" dt="2020-11-25T17:32:31.232" v="916"/>
        <pc:sldMkLst>
          <pc:docMk/>
          <pc:sldMk cId="863918988" sldId="644"/>
        </pc:sldMkLst>
      </pc:sldChg>
      <pc:sldChg chg="addSp delSp modSp new mod setBg">
        <pc:chgData name="Bassingthwaite, Brenda J" userId="S::b.bassingthwaite@unmc.edu::dabafcea-2515-4cc7-8542-74d5890aae1b" providerId="AD" clId="Web-{72166667-EFE5-1790-4885-B82E1A784191}" dt="2020-11-25T17:36:12.557" v="1009" actId="20577"/>
        <pc:sldMkLst>
          <pc:docMk/>
          <pc:sldMk cId="1599764605" sldId="645"/>
        </pc:sldMkLst>
        <pc:spChg chg="mod">
          <ac:chgData name="Bassingthwaite, Brenda J" userId="S::b.bassingthwaite@unmc.edu::dabafcea-2515-4cc7-8542-74d5890aae1b" providerId="AD" clId="Web-{72166667-EFE5-1790-4885-B82E1A784191}" dt="2020-11-25T17:36:10.042" v="1007" actId="20577"/>
          <ac:spMkLst>
            <pc:docMk/>
            <pc:sldMk cId="1599764605" sldId="645"/>
            <ac:spMk id="2" creationId="{487FED94-27E7-4C37-A36F-4DB41490D85A}"/>
          </ac:spMkLst>
        </pc:spChg>
        <pc:spChg chg="del">
          <ac:chgData name="Bassingthwaite, Brenda J" userId="S::b.bassingthwaite@unmc.edu::dabafcea-2515-4cc7-8542-74d5890aae1b" providerId="AD" clId="Web-{72166667-EFE5-1790-4885-B82E1A784191}" dt="2020-11-25T17:34:20.574" v="918"/>
          <ac:spMkLst>
            <pc:docMk/>
            <pc:sldMk cId="1599764605" sldId="645"/>
            <ac:spMk id="3" creationId="{541E89E3-DE6A-4064-BB62-759CFB45A974}"/>
          </ac:spMkLst>
        </pc:spChg>
        <pc:spChg chg="add mod">
          <ac:chgData name="Bassingthwaite, Brenda J" userId="S::b.bassingthwaite@unmc.edu::dabafcea-2515-4cc7-8542-74d5890aae1b" providerId="AD" clId="Web-{72166667-EFE5-1790-4885-B82E1A784191}" dt="2020-11-25T17:36:12.557" v="1009" actId="20577"/>
          <ac:spMkLst>
            <pc:docMk/>
            <pc:sldMk cId="1599764605" sldId="645"/>
            <ac:spMk id="5" creationId="{CAD0D905-4186-4767-A5B5-B62D17562F07}"/>
          </ac:spMkLst>
        </pc:spChg>
        <pc:spChg chg="add">
          <ac:chgData name="Bassingthwaite, Brenda J" userId="S::b.bassingthwaite@unmc.edu::dabafcea-2515-4cc7-8542-74d5890aae1b" providerId="AD" clId="Web-{72166667-EFE5-1790-4885-B82E1A784191}" dt="2020-11-25T17:34:34.402" v="920"/>
          <ac:spMkLst>
            <pc:docMk/>
            <pc:sldMk cId="1599764605" sldId="645"/>
            <ac:spMk id="9" creationId="{707744A9-B1DD-4F76-B3B2-02A51E6DF412}"/>
          </ac:spMkLst>
        </pc:spChg>
        <pc:spChg chg="add">
          <ac:chgData name="Bassingthwaite, Brenda J" userId="S::b.bassingthwaite@unmc.edu::dabafcea-2515-4cc7-8542-74d5890aae1b" providerId="AD" clId="Web-{72166667-EFE5-1790-4885-B82E1A784191}" dt="2020-11-25T17:34:34.402" v="920"/>
          <ac:spMkLst>
            <pc:docMk/>
            <pc:sldMk cId="1599764605" sldId="645"/>
            <ac:spMk id="11" creationId="{09F52C97-D8A0-4C58-9D04-B8733EE38B7B}"/>
          </ac:spMkLst>
        </pc:spChg>
        <pc:picChg chg="add mod ord">
          <ac:chgData name="Bassingthwaite, Brenda J" userId="S::b.bassingthwaite@unmc.edu::dabafcea-2515-4cc7-8542-74d5890aae1b" providerId="AD" clId="Web-{72166667-EFE5-1790-4885-B82E1A784191}" dt="2020-11-25T17:34:34.402" v="920"/>
          <ac:picMkLst>
            <pc:docMk/>
            <pc:sldMk cId="1599764605" sldId="645"/>
            <ac:picMk id="4" creationId="{976E4674-40BE-4404-B01B-893C0824E57D}"/>
          </ac:picMkLst>
        </pc:picChg>
      </pc:sldChg>
      <pc:sldChg chg="addSp delSp modSp new mod modClrScheme chgLayout">
        <pc:chgData name="Bassingthwaite, Brenda J" userId="S::b.bassingthwaite@unmc.edu::dabafcea-2515-4cc7-8542-74d5890aae1b" providerId="AD" clId="Web-{72166667-EFE5-1790-4885-B82E1A784191}" dt="2020-11-25T17:39:31.852" v="1091" actId="1076"/>
        <pc:sldMkLst>
          <pc:docMk/>
          <pc:sldMk cId="2380505108" sldId="646"/>
        </pc:sldMkLst>
        <pc:spChg chg="mod ord">
          <ac:chgData name="Bassingthwaite, Brenda J" userId="S::b.bassingthwaite@unmc.edu::dabafcea-2515-4cc7-8542-74d5890aae1b" providerId="AD" clId="Web-{72166667-EFE5-1790-4885-B82E1A784191}" dt="2020-11-25T17:39:13.759" v="1087" actId="20577"/>
          <ac:spMkLst>
            <pc:docMk/>
            <pc:sldMk cId="2380505108" sldId="646"/>
            <ac:spMk id="2" creationId="{DD743ACA-E4E0-4FE4-9025-7BF5AA22D3DD}"/>
          </ac:spMkLst>
        </pc:spChg>
        <pc:spChg chg="del">
          <ac:chgData name="Bassingthwaite, Brenda J" userId="S::b.bassingthwaite@unmc.edu::dabafcea-2515-4cc7-8542-74d5890aae1b" providerId="AD" clId="Web-{72166667-EFE5-1790-4885-B82E1A784191}" dt="2020-11-25T17:38:04.869" v="1018"/>
          <ac:spMkLst>
            <pc:docMk/>
            <pc:sldMk cId="2380505108" sldId="646"/>
            <ac:spMk id="3" creationId="{89B9CF8E-0CB2-47BD-9241-7277FC07FBC6}"/>
          </ac:spMkLst>
        </pc:spChg>
        <pc:spChg chg="add mod">
          <ac:chgData name="Bassingthwaite, Brenda J" userId="S::b.bassingthwaite@unmc.edu::dabafcea-2515-4cc7-8542-74d5890aae1b" providerId="AD" clId="Web-{72166667-EFE5-1790-4885-B82E1A784191}" dt="2020-11-25T17:39:31.852" v="1091" actId="1076"/>
          <ac:spMkLst>
            <pc:docMk/>
            <pc:sldMk cId="2380505108" sldId="646"/>
            <ac:spMk id="5" creationId="{E1875380-7754-4F1F-8C98-278A9FD5ED6F}"/>
          </ac:spMkLst>
        </pc:spChg>
      </pc:sldChg>
      <pc:sldChg chg="new del">
        <pc:chgData name="Bassingthwaite, Brenda J" userId="S::b.bassingthwaite@unmc.edu::dabafcea-2515-4cc7-8542-74d5890aae1b" providerId="AD" clId="Web-{72166667-EFE5-1790-4885-B82E1A784191}" dt="2020-11-25T18:09:31.943" v="1340"/>
        <pc:sldMkLst>
          <pc:docMk/>
          <pc:sldMk cId="3066933190" sldId="647"/>
        </pc:sldMkLst>
      </pc:sldChg>
      <pc:sldChg chg="new del">
        <pc:chgData name="Bassingthwaite, Brenda J" userId="S::b.bassingthwaite@unmc.edu::dabafcea-2515-4cc7-8542-74d5890aae1b" providerId="AD" clId="Web-{72166667-EFE5-1790-4885-B82E1A784191}" dt="2020-11-25T18:09:33.334" v="1341"/>
        <pc:sldMkLst>
          <pc:docMk/>
          <pc:sldMk cId="3034500463" sldId="648"/>
        </pc:sldMkLst>
      </pc:sldChg>
      <pc:sldMasterChg chg="add addSldLayout">
        <pc:chgData name="Bassingthwaite, Brenda J" userId="S::b.bassingthwaite@unmc.edu::dabafcea-2515-4cc7-8542-74d5890aae1b" providerId="AD" clId="Web-{72166667-EFE5-1790-4885-B82E1A784191}" dt="2020-11-25T15:52:49.449" v="0"/>
        <pc:sldMasterMkLst>
          <pc:docMk/>
          <pc:sldMasterMk cId="2256480700" sldId="2147483717"/>
        </pc:sldMasterMkLst>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441561186" sldId="2147483718"/>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1432860496" sldId="2147483719"/>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1572813492" sldId="2147483720"/>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691609336" sldId="2147483721"/>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649850789" sldId="2147483722"/>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105873741" sldId="2147483723"/>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885061815" sldId="2147483724"/>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75295588" sldId="2147483725"/>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845343822" sldId="2147483726"/>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1982442333" sldId="2147483727"/>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1787184166" sldId="2147483728"/>
          </pc:sldLayoutMkLst>
        </pc:sldLayoutChg>
      </pc:sldMasterChg>
    </pc:docChg>
  </pc:docChgLst>
  <pc:docChgLst>
    <pc:chgData name="Hannah West" userId="lcwR95gQmEbpKn3rk9zYnmHrvl0b/A6WoWl2erTep/U=" providerId="None" clId="Web-{BD1FD844-2CA9-44A9-824F-24DAFDD30D73}"/>
    <pc:docChg chg="delSld modSld">
      <pc:chgData name="Hannah West" userId="lcwR95gQmEbpKn3rk9zYnmHrvl0b/A6WoWl2erTep/U=" providerId="None" clId="Web-{BD1FD844-2CA9-44A9-824F-24DAFDD30D73}" dt="2022-01-06T18:58:31.237" v="37"/>
      <pc:docMkLst>
        <pc:docMk/>
      </pc:docMkLst>
      <pc:sldChg chg="modNotes">
        <pc:chgData name="Hannah West" userId="lcwR95gQmEbpKn3rk9zYnmHrvl0b/A6WoWl2erTep/U=" providerId="None" clId="Web-{BD1FD844-2CA9-44A9-824F-24DAFDD30D73}" dt="2022-01-06T18:51:51.785" v="16"/>
        <pc:sldMkLst>
          <pc:docMk/>
          <pc:sldMk cId="3535604524" sldId="322"/>
        </pc:sldMkLst>
      </pc:sldChg>
      <pc:sldChg chg="modNotes">
        <pc:chgData name="Hannah West" userId="lcwR95gQmEbpKn3rk9zYnmHrvl0b/A6WoWl2erTep/U=" providerId="None" clId="Web-{BD1FD844-2CA9-44A9-824F-24DAFDD30D73}" dt="2022-01-06T18:57:11.238" v="35"/>
        <pc:sldMkLst>
          <pc:docMk/>
          <pc:sldMk cId="1512544865" sldId="420"/>
        </pc:sldMkLst>
      </pc:sldChg>
      <pc:sldChg chg="modNotes">
        <pc:chgData name="Hannah West" userId="lcwR95gQmEbpKn3rk9zYnmHrvl0b/A6WoWl2erTep/U=" providerId="None" clId="Web-{BD1FD844-2CA9-44A9-824F-24DAFDD30D73}" dt="2022-01-06T18:49:16.005" v="2"/>
        <pc:sldMkLst>
          <pc:docMk/>
          <pc:sldMk cId="3583431977" sldId="596"/>
        </pc:sldMkLst>
      </pc:sldChg>
      <pc:sldChg chg="del">
        <pc:chgData name="Hannah West" userId="lcwR95gQmEbpKn3rk9zYnmHrvl0b/A6WoWl2erTep/U=" providerId="None" clId="Web-{BD1FD844-2CA9-44A9-824F-24DAFDD30D73}" dt="2022-01-06T18:52:28.707" v="18"/>
        <pc:sldMkLst>
          <pc:docMk/>
          <pc:sldMk cId="1686342223" sldId="613"/>
        </pc:sldMkLst>
      </pc:sldChg>
      <pc:sldChg chg="del">
        <pc:chgData name="Hannah West" userId="lcwR95gQmEbpKn3rk9zYnmHrvl0b/A6WoWl2erTep/U=" providerId="None" clId="Web-{BD1FD844-2CA9-44A9-824F-24DAFDD30D73}" dt="2022-01-06T18:55:01.988" v="29"/>
        <pc:sldMkLst>
          <pc:docMk/>
          <pc:sldMk cId="1150490469" sldId="617"/>
        </pc:sldMkLst>
      </pc:sldChg>
      <pc:sldChg chg="modNotes">
        <pc:chgData name="Hannah West" userId="lcwR95gQmEbpKn3rk9zYnmHrvl0b/A6WoWl2erTep/U=" providerId="None" clId="Web-{BD1FD844-2CA9-44A9-824F-24DAFDD30D73}" dt="2022-01-06T18:56:26.206" v="33"/>
        <pc:sldMkLst>
          <pc:docMk/>
          <pc:sldMk cId="1811022128" sldId="632"/>
        </pc:sldMkLst>
      </pc:sldChg>
      <pc:sldChg chg="del">
        <pc:chgData name="Hannah West" userId="lcwR95gQmEbpKn3rk9zYnmHrvl0b/A6WoWl2erTep/U=" providerId="None" clId="Web-{BD1FD844-2CA9-44A9-824F-24DAFDD30D73}" dt="2022-01-06T18:58:31.237" v="37"/>
        <pc:sldMkLst>
          <pc:docMk/>
          <pc:sldMk cId="2882536565" sldId="661"/>
        </pc:sldMkLst>
      </pc:sldChg>
      <pc:sldChg chg="modNotes">
        <pc:chgData name="Hannah West" userId="lcwR95gQmEbpKn3rk9zYnmHrvl0b/A6WoWl2erTep/U=" providerId="None" clId="Web-{BD1FD844-2CA9-44A9-824F-24DAFDD30D73}" dt="2022-01-06T18:53:01.910" v="20"/>
        <pc:sldMkLst>
          <pc:docMk/>
          <pc:sldMk cId="1722528266" sldId="695"/>
        </pc:sldMkLst>
      </pc:sldChg>
      <pc:sldChg chg="modNotes">
        <pc:chgData name="Hannah West" userId="lcwR95gQmEbpKn3rk9zYnmHrvl0b/A6WoWl2erTep/U=" providerId="None" clId="Web-{BD1FD844-2CA9-44A9-824F-24DAFDD30D73}" dt="2022-01-06T18:52:01.238" v="17"/>
        <pc:sldMkLst>
          <pc:docMk/>
          <pc:sldMk cId="1565941225" sldId="699"/>
        </pc:sldMkLst>
      </pc:sldChg>
      <pc:sldChg chg="modNotes">
        <pc:chgData name="Hannah West" userId="lcwR95gQmEbpKn3rk9zYnmHrvl0b/A6WoWl2erTep/U=" providerId="None" clId="Web-{BD1FD844-2CA9-44A9-824F-24DAFDD30D73}" dt="2022-01-06T18:50:52.661" v="8"/>
        <pc:sldMkLst>
          <pc:docMk/>
          <pc:sldMk cId="3431919217" sldId="702"/>
        </pc:sldMkLst>
      </pc:sldChg>
      <pc:sldChg chg="modNotes">
        <pc:chgData name="Hannah West" userId="lcwR95gQmEbpKn3rk9zYnmHrvl0b/A6WoWl2erTep/U=" providerId="None" clId="Web-{BD1FD844-2CA9-44A9-824F-24DAFDD30D73}" dt="2022-01-06T18:54:29.832" v="28"/>
        <pc:sldMkLst>
          <pc:docMk/>
          <pc:sldMk cId="522120230" sldId="712"/>
        </pc:sldMkLst>
      </pc:sldChg>
      <pc:sldChg chg="modNotes">
        <pc:chgData name="Hannah West" userId="lcwR95gQmEbpKn3rk9zYnmHrvl0b/A6WoWl2erTep/U=" providerId="None" clId="Web-{BD1FD844-2CA9-44A9-824F-24DAFDD30D73}" dt="2022-01-06T18:54:22.488" v="26"/>
        <pc:sldMkLst>
          <pc:docMk/>
          <pc:sldMk cId="3972303119" sldId="713"/>
        </pc:sldMkLst>
      </pc:sldChg>
      <pc:sldChg chg="modNotes">
        <pc:chgData name="Hannah West" userId="lcwR95gQmEbpKn3rk9zYnmHrvl0b/A6WoWl2erTep/U=" providerId="None" clId="Web-{BD1FD844-2CA9-44A9-824F-24DAFDD30D73}" dt="2022-01-06T18:58:21.503" v="36"/>
        <pc:sldMkLst>
          <pc:docMk/>
          <pc:sldMk cId="3684087625" sldId="723"/>
        </pc:sldMkLst>
      </pc:sldChg>
    </pc:docChg>
  </pc:docChgLst>
  <pc:docChgLst>
    <pc:chgData name="Thayer, Andrew J" userId="S::jordan.thayer@unmc.edu::ae04d6da-4694-4a7f-945d-93a5ba247a30" providerId="AD" clId="Web-{9BE7A1D0-6268-C900-7D2C-2B92CA53A4D2}"/>
    <pc:docChg chg="addSld delSld modSld">
      <pc:chgData name="Thayer, Andrew J" userId="S::jordan.thayer@unmc.edu::ae04d6da-4694-4a7f-945d-93a5ba247a30" providerId="AD" clId="Web-{9BE7A1D0-6268-C900-7D2C-2B92CA53A4D2}" dt="2020-11-11T15:48:33.432" v="820"/>
      <pc:docMkLst>
        <pc:docMk/>
      </pc:docMkLst>
      <pc:sldChg chg="modSp">
        <pc:chgData name="Thayer, Andrew J" userId="S::jordan.thayer@unmc.edu::ae04d6da-4694-4a7f-945d-93a5ba247a30" providerId="AD" clId="Web-{9BE7A1D0-6268-C900-7D2C-2B92CA53A4D2}" dt="2020-11-11T15:42:36.949" v="756" actId="20577"/>
        <pc:sldMkLst>
          <pc:docMk/>
          <pc:sldMk cId="1030855287" sldId="323"/>
        </pc:sldMkLst>
        <pc:spChg chg="mod">
          <ac:chgData name="Thayer, Andrew J" userId="S::jordan.thayer@unmc.edu::ae04d6da-4694-4a7f-945d-93a5ba247a30" providerId="AD" clId="Web-{9BE7A1D0-6268-C900-7D2C-2B92CA53A4D2}" dt="2020-11-11T15:42:36.949" v="756" actId="20577"/>
          <ac:spMkLst>
            <pc:docMk/>
            <pc:sldMk cId="1030855287" sldId="323"/>
            <ac:spMk id="19" creationId="{EBE96CF9-C8E7-4240-8BB2-77EB1EF008A6}"/>
          </ac:spMkLst>
        </pc:spChg>
      </pc:sldChg>
      <pc:sldChg chg="addSp delSp modSp">
        <pc:chgData name="Thayer, Andrew J" userId="S::jordan.thayer@unmc.edu::ae04d6da-4694-4a7f-945d-93a5ba247a30" providerId="AD" clId="Web-{9BE7A1D0-6268-C900-7D2C-2B92CA53A4D2}" dt="2020-11-11T15:46:52.448" v="783" actId="1076"/>
        <pc:sldMkLst>
          <pc:docMk/>
          <pc:sldMk cId="877028645" sldId="338"/>
        </pc:sldMkLst>
        <pc:spChg chg="del mod">
          <ac:chgData name="Thayer, Andrew J" userId="S::jordan.thayer@unmc.edu::ae04d6da-4694-4a7f-945d-93a5ba247a30" providerId="AD" clId="Web-{9BE7A1D0-6268-C900-7D2C-2B92CA53A4D2}" dt="2020-11-11T15:46:32.635" v="770"/>
          <ac:spMkLst>
            <pc:docMk/>
            <pc:sldMk cId="877028645" sldId="338"/>
            <ac:spMk id="10" creationId="{3DD471C4-4F6A-BB48-8E48-1C6AE514B32A}"/>
          </ac:spMkLst>
        </pc:spChg>
        <pc:spChg chg="mod">
          <ac:chgData name="Thayer, Andrew J" userId="S::jordan.thayer@unmc.edu::ae04d6da-4694-4a7f-945d-93a5ba247a30" providerId="AD" clId="Web-{9BE7A1D0-6268-C900-7D2C-2B92CA53A4D2}" dt="2020-11-11T15:46:52.385" v="775" actId="1076"/>
          <ac:spMkLst>
            <pc:docMk/>
            <pc:sldMk cId="877028645" sldId="338"/>
            <ac:spMk id="11" creationId="{40655B8D-614D-4141-BBA8-09F5F6286FD8}"/>
          </ac:spMkLst>
        </pc:spChg>
        <pc:spChg chg="del mod">
          <ac:chgData name="Thayer, Andrew J" userId="S::jordan.thayer@unmc.edu::ae04d6da-4694-4a7f-945d-93a5ba247a30" providerId="AD" clId="Web-{9BE7A1D0-6268-C900-7D2C-2B92CA53A4D2}" dt="2020-11-11T15:46:34.979" v="774"/>
          <ac:spMkLst>
            <pc:docMk/>
            <pc:sldMk cId="877028645" sldId="338"/>
            <ac:spMk id="13" creationId="{75DBA0B4-D86C-404E-A8F3-123A53B2D5EA}"/>
          </ac:spMkLst>
        </pc:spChg>
        <pc:spChg chg="mod">
          <ac:chgData name="Thayer, Andrew J" userId="S::jordan.thayer@unmc.edu::ae04d6da-4694-4a7f-945d-93a5ba247a30" providerId="AD" clId="Web-{9BE7A1D0-6268-C900-7D2C-2B92CA53A4D2}" dt="2020-11-11T15:46:52.401" v="776" actId="1076"/>
          <ac:spMkLst>
            <pc:docMk/>
            <pc:sldMk cId="877028645" sldId="338"/>
            <ac:spMk id="14" creationId="{07BD7121-4F87-D745-9F21-C619F1E17348}"/>
          </ac:spMkLst>
        </pc:spChg>
        <pc:spChg chg="mod">
          <ac:chgData name="Thayer, Andrew J" userId="S::jordan.thayer@unmc.edu::ae04d6da-4694-4a7f-945d-93a5ba247a30" providerId="AD" clId="Web-{9BE7A1D0-6268-C900-7D2C-2B92CA53A4D2}" dt="2020-11-11T15:46:52.417" v="778" actId="1076"/>
          <ac:spMkLst>
            <pc:docMk/>
            <pc:sldMk cId="877028645" sldId="338"/>
            <ac:spMk id="15" creationId="{D66EC710-FD01-4726-892F-1D3939778377}"/>
          </ac:spMkLst>
        </pc:spChg>
        <pc:spChg chg="mod">
          <ac:chgData name="Thayer, Andrew J" userId="S::jordan.thayer@unmc.edu::ae04d6da-4694-4a7f-945d-93a5ba247a30" providerId="AD" clId="Web-{9BE7A1D0-6268-C900-7D2C-2B92CA53A4D2}" dt="2020-11-11T15:46:52.417" v="779" actId="1076"/>
          <ac:spMkLst>
            <pc:docMk/>
            <pc:sldMk cId="877028645" sldId="338"/>
            <ac:spMk id="16" creationId="{4D5DC316-F517-4802-B3F7-E5EDBC0090F9}"/>
          </ac:spMkLst>
        </pc:spChg>
        <pc:spChg chg="add mod">
          <ac:chgData name="Thayer, Andrew J" userId="S::jordan.thayer@unmc.edu::ae04d6da-4694-4a7f-945d-93a5ba247a30" providerId="AD" clId="Web-{9BE7A1D0-6268-C900-7D2C-2B92CA53A4D2}" dt="2020-11-11T15:46:52.432" v="781" actId="1076"/>
          <ac:spMkLst>
            <pc:docMk/>
            <pc:sldMk cId="877028645" sldId="338"/>
            <ac:spMk id="18" creationId="{863CDD87-23F5-491E-BC92-A47EF2BABBAE}"/>
          </ac:spMkLst>
        </pc:spChg>
        <pc:spChg chg="add mod">
          <ac:chgData name="Thayer, Andrew J" userId="S::jordan.thayer@unmc.edu::ae04d6da-4694-4a7f-945d-93a5ba247a30" providerId="AD" clId="Web-{9BE7A1D0-6268-C900-7D2C-2B92CA53A4D2}" dt="2020-11-11T15:46:52.448" v="782" actId="1076"/>
          <ac:spMkLst>
            <pc:docMk/>
            <pc:sldMk cId="877028645" sldId="338"/>
            <ac:spMk id="19" creationId="{95E04E9C-E6A9-4908-AAF2-A955805A1F4D}"/>
          </ac:spMkLst>
        </pc:spChg>
        <pc:picChg chg="mod">
          <ac:chgData name="Thayer, Andrew J" userId="S::jordan.thayer@unmc.edu::ae04d6da-4694-4a7f-945d-93a5ba247a30" providerId="AD" clId="Web-{9BE7A1D0-6268-C900-7D2C-2B92CA53A4D2}" dt="2020-11-11T15:46:52.432" v="780" actId="1076"/>
          <ac:picMkLst>
            <pc:docMk/>
            <pc:sldMk cId="877028645" sldId="338"/>
            <ac:picMk id="17" creationId="{21719F27-4AD6-435F-952C-626FC595C9F5}"/>
          </ac:picMkLst>
        </pc:picChg>
        <pc:picChg chg="mod">
          <ac:chgData name="Thayer, Andrew J" userId="S::jordan.thayer@unmc.edu::ae04d6da-4694-4a7f-945d-93a5ba247a30" providerId="AD" clId="Web-{9BE7A1D0-6268-C900-7D2C-2B92CA53A4D2}" dt="2020-11-11T15:46:52.401" v="777" actId="1076"/>
          <ac:picMkLst>
            <pc:docMk/>
            <pc:sldMk cId="877028645" sldId="338"/>
            <ac:picMk id="20" creationId="{AF5E89F3-5267-674C-8144-507FEC593A25}"/>
          </ac:picMkLst>
        </pc:picChg>
        <pc:picChg chg="add del mod">
          <ac:chgData name="Thayer, Andrew J" userId="S::jordan.thayer@unmc.edu::ae04d6da-4694-4a7f-945d-93a5ba247a30" providerId="AD" clId="Web-{9BE7A1D0-6268-C900-7D2C-2B92CA53A4D2}" dt="2020-11-11T15:46:52.448" v="783" actId="1076"/>
          <ac:picMkLst>
            <pc:docMk/>
            <pc:sldMk cId="877028645" sldId="338"/>
            <ac:picMk id="21" creationId="{B7C37724-01FB-4F2A-9A48-76BB74753E82}"/>
          </ac:picMkLst>
        </pc:picChg>
        <pc:picChg chg="del mod">
          <ac:chgData name="Thayer, Andrew J" userId="S::jordan.thayer@unmc.edu::ae04d6da-4694-4a7f-945d-93a5ba247a30" providerId="AD" clId="Web-{9BE7A1D0-6268-C900-7D2C-2B92CA53A4D2}" dt="2020-11-11T15:46:31.682" v="769"/>
          <ac:picMkLst>
            <pc:docMk/>
            <pc:sldMk cId="877028645" sldId="338"/>
            <ac:picMk id="22" creationId="{A658C0F5-AD0F-EB40-ADBB-B10A67191D9E}"/>
          </ac:picMkLst>
        </pc:picChg>
      </pc:sldChg>
      <pc:sldChg chg="addSp delSp">
        <pc:chgData name="Thayer, Andrew J" userId="S::jordan.thayer@unmc.edu::ae04d6da-4694-4a7f-945d-93a5ba247a30" providerId="AD" clId="Web-{9BE7A1D0-6268-C900-7D2C-2B92CA53A4D2}" dt="2020-11-11T15:13:25.594" v="693"/>
        <pc:sldMkLst>
          <pc:docMk/>
          <pc:sldMk cId="1387796987" sldId="586"/>
        </pc:sldMkLst>
        <pc:spChg chg="add">
          <ac:chgData name="Thayer, Andrew J" userId="S::jordan.thayer@unmc.edu::ae04d6da-4694-4a7f-945d-93a5ba247a30" providerId="AD" clId="Web-{9BE7A1D0-6268-C900-7D2C-2B92CA53A4D2}" dt="2020-11-11T15:13:25.594" v="693"/>
          <ac:spMkLst>
            <pc:docMk/>
            <pc:sldMk cId="1387796987" sldId="586"/>
            <ac:spMk id="2" creationId="{D4253E68-6DFB-4D66-BF0A-9F9176CB847A}"/>
          </ac:spMkLst>
        </pc:spChg>
        <pc:spChg chg="del">
          <ac:chgData name="Thayer, Andrew J" userId="S::jordan.thayer@unmc.edu::ae04d6da-4694-4a7f-945d-93a5ba247a30" providerId="AD" clId="Web-{9BE7A1D0-6268-C900-7D2C-2B92CA53A4D2}" dt="2020-11-11T15:13:25.172" v="692"/>
          <ac:spMkLst>
            <pc:docMk/>
            <pc:sldMk cId="1387796987" sldId="586"/>
            <ac:spMk id="3" creationId="{B3D44A40-0C26-4875-9C23-EE0846CC438F}"/>
          </ac:spMkLst>
        </pc:spChg>
      </pc:sldChg>
      <pc:sldChg chg="modSp">
        <pc:chgData name="Thayer, Andrew J" userId="S::jordan.thayer@unmc.edu::ae04d6da-4694-4a7f-945d-93a5ba247a30" providerId="AD" clId="Web-{9BE7A1D0-6268-C900-7D2C-2B92CA53A4D2}" dt="2020-11-11T15:13:14.985" v="689" actId="20577"/>
        <pc:sldMkLst>
          <pc:docMk/>
          <pc:sldMk cId="3423306268" sldId="587"/>
        </pc:sldMkLst>
        <pc:spChg chg="mod">
          <ac:chgData name="Thayer, Andrew J" userId="S::jordan.thayer@unmc.edu::ae04d6da-4694-4a7f-945d-93a5ba247a30" providerId="AD" clId="Web-{9BE7A1D0-6268-C900-7D2C-2B92CA53A4D2}" dt="2020-11-11T15:13:14.985" v="689" actId="20577"/>
          <ac:spMkLst>
            <pc:docMk/>
            <pc:sldMk cId="3423306268" sldId="587"/>
            <ac:spMk id="3" creationId="{C577002A-7E9B-4C7A-AC5E-446F28777437}"/>
          </ac:spMkLst>
        </pc:spChg>
      </pc:sldChg>
      <pc:sldChg chg="addSp delSp">
        <pc:chgData name="Thayer, Andrew J" userId="S::jordan.thayer@unmc.edu::ae04d6da-4694-4a7f-945d-93a5ba247a30" providerId="AD" clId="Web-{9BE7A1D0-6268-C900-7D2C-2B92CA53A4D2}" dt="2020-11-11T15:48:33.432" v="820"/>
        <pc:sldMkLst>
          <pc:docMk/>
          <pc:sldMk cId="550605589" sldId="588"/>
        </pc:sldMkLst>
        <pc:spChg chg="add">
          <ac:chgData name="Thayer, Andrew J" userId="S::jordan.thayer@unmc.edu::ae04d6da-4694-4a7f-945d-93a5ba247a30" providerId="AD" clId="Web-{9BE7A1D0-6268-C900-7D2C-2B92CA53A4D2}" dt="2020-11-11T15:48:33.432" v="820"/>
          <ac:spMkLst>
            <pc:docMk/>
            <pc:sldMk cId="550605589" sldId="588"/>
            <ac:spMk id="2" creationId="{002148E0-3DF5-4295-938C-8F712935244A}"/>
          </ac:spMkLst>
        </pc:spChg>
        <pc:spChg chg="del">
          <ac:chgData name="Thayer, Andrew J" userId="S::jordan.thayer@unmc.edu::ae04d6da-4694-4a7f-945d-93a5ba247a30" providerId="AD" clId="Web-{9BE7A1D0-6268-C900-7D2C-2B92CA53A4D2}" dt="2020-11-11T15:48:32.885" v="819"/>
          <ac:spMkLst>
            <pc:docMk/>
            <pc:sldMk cId="550605589" sldId="588"/>
            <ac:spMk id="3" creationId="{5F2565E9-56E0-4051-B154-F4779C49D6C8}"/>
          </ac:spMkLst>
        </pc:spChg>
      </pc:sldChg>
      <pc:sldChg chg="addSp delSp modSp">
        <pc:chgData name="Thayer, Andrew J" userId="S::jordan.thayer@unmc.edu::ae04d6da-4694-4a7f-945d-93a5ba247a30" providerId="AD" clId="Web-{9BE7A1D0-6268-C900-7D2C-2B92CA53A4D2}" dt="2020-11-11T15:47:38.573" v="811" actId="20577"/>
        <pc:sldMkLst>
          <pc:docMk/>
          <pc:sldMk cId="2406309076" sldId="589"/>
        </pc:sldMkLst>
        <pc:spChg chg="mod">
          <ac:chgData name="Thayer, Andrew J" userId="S::jordan.thayer@unmc.edu::ae04d6da-4694-4a7f-945d-93a5ba247a30" providerId="AD" clId="Web-{9BE7A1D0-6268-C900-7D2C-2B92CA53A4D2}" dt="2020-11-11T15:47:38.573" v="811" actId="20577"/>
          <ac:spMkLst>
            <pc:docMk/>
            <pc:sldMk cId="2406309076" sldId="589"/>
            <ac:spMk id="2" creationId="{CAB401A7-47FE-493E-B254-D80F1E265BA9}"/>
          </ac:spMkLst>
        </pc:spChg>
        <pc:spChg chg="add del">
          <ac:chgData name="Thayer, Andrew J" userId="S::jordan.thayer@unmc.edu::ae04d6da-4694-4a7f-945d-93a5ba247a30" providerId="AD" clId="Web-{9BE7A1D0-6268-C900-7D2C-2B92CA53A4D2}" dt="2020-11-11T15:47:26.166" v="807"/>
          <ac:spMkLst>
            <pc:docMk/>
            <pc:sldMk cId="2406309076" sldId="589"/>
            <ac:spMk id="3" creationId="{D35C61E6-9F95-4129-A2E3-848C4B710DEA}"/>
          </ac:spMkLst>
        </pc:spChg>
        <pc:spChg chg="add del">
          <ac:chgData name="Thayer, Andrew J" userId="S::jordan.thayer@unmc.edu::ae04d6da-4694-4a7f-945d-93a5ba247a30" providerId="AD" clId="Web-{9BE7A1D0-6268-C900-7D2C-2B92CA53A4D2}" dt="2020-11-11T15:47:26.151" v="806"/>
          <ac:spMkLst>
            <pc:docMk/>
            <pc:sldMk cId="2406309076" sldId="589"/>
            <ac:spMk id="8" creationId="{0F10FD41-6771-45BF-A4E5-FCF4E33DE854}"/>
          </ac:spMkLst>
        </pc:spChg>
        <pc:picChg chg="add del">
          <ac:chgData name="Thayer, Andrew J" userId="S::jordan.thayer@unmc.edu::ae04d6da-4694-4a7f-945d-93a5ba247a30" providerId="AD" clId="Web-{9BE7A1D0-6268-C900-7D2C-2B92CA53A4D2}" dt="2020-11-11T15:47:26.151" v="805"/>
          <ac:picMkLst>
            <pc:docMk/>
            <pc:sldMk cId="2406309076" sldId="589"/>
            <ac:picMk id="10" creationId="{39881265-C720-412F-B4DA-4BBE0E47AFD0}"/>
          </ac:picMkLst>
        </pc:picChg>
      </pc:sldChg>
      <pc:sldChg chg="add del replId">
        <pc:chgData name="Thayer, Andrew J" userId="S::jordan.thayer@unmc.edu::ae04d6da-4694-4a7f-945d-93a5ba247a30" providerId="AD" clId="Web-{9BE7A1D0-6268-C900-7D2C-2B92CA53A4D2}" dt="2020-11-11T15:47:48.604" v="814"/>
        <pc:sldMkLst>
          <pc:docMk/>
          <pc:sldMk cId="1754500667" sldId="590"/>
        </pc:sldMkLst>
      </pc:sldChg>
      <pc:sldChg chg="add del replId">
        <pc:chgData name="Thayer, Andrew J" userId="S::jordan.thayer@unmc.edu::ae04d6da-4694-4a7f-945d-93a5ba247a30" providerId="AD" clId="Web-{9BE7A1D0-6268-C900-7D2C-2B92CA53A4D2}" dt="2020-11-11T15:48:14.385" v="816"/>
        <pc:sldMkLst>
          <pc:docMk/>
          <pc:sldMk cId="3097403549" sldId="590"/>
        </pc:sldMkLst>
      </pc:sldChg>
      <pc:sldChg chg="add del replId">
        <pc:chgData name="Thayer, Andrew J" userId="S::jordan.thayer@unmc.edu::ae04d6da-4694-4a7f-945d-93a5ba247a30" providerId="AD" clId="Web-{9BE7A1D0-6268-C900-7D2C-2B92CA53A4D2}" dt="2020-11-11T15:48:25.697" v="818"/>
        <pc:sldMkLst>
          <pc:docMk/>
          <pc:sldMk cId="3120029896" sldId="590"/>
        </pc:sldMkLst>
      </pc:sldChg>
    </pc:docChg>
  </pc:docChgLst>
  <pc:docChgLst>
    <pc:chgData name="Christian Klepper" userId="7eC7QMJic6WujB25aUEySDs5ZUeCB/jsYSEZad2FkXM=" providerId="None" clId="Web-{D29AD81D-0357-4BF4-AE5A-E0D1440FE3DC}"/>
    <pc:docChg chg="modSld">
      <pc:chgData name="Christian Klepper" userId="7eC7QMJic6WujB25aUEySDs5ZUeCB/jsYSEZad2FkXM=" providerId="None" clId="Web-{D29AD81D-0357-4BF4-AE5A-E0D1440FE3DC}" dt="2021-06-10T17:17:51.407" v="14"/>
      <pc:docMkLst>
        <pc:docMk/>
      </pc:docMkLst>
      <pc:sldChg chg="modSp">
        <pc:chgData name="Christian Klepper" userId="7eC7QMJic6WujB25aUEySDs5ZUeCB/jsYSEZad2FkXM=" providerId="None" clId="Web-{D29AD81D-0357-4BF4-AE5A-E0D1440FE3DC}" dt="2021-06-10T17:17:26.812" v="2" actId="1076"/>
        <pc:sldMkLst>
          <pc:docMk/>
          <pc:sldMk cId="408381919" sldId="665"/>
        </pc:sldMkLst>
        <pc:spChg chg="mod">
          <ac:chgData name="Christian Klepper" userId="7eC7QMJic6WujB25aUEySDs5ZUeCB/jsYSEZad2FkXM=" providerId="None" clId="Web-{D29AD81D-0357-4BF4-AE5A-E0D1440FE3DC}" dt="2021-06-10T17:17:26.812" v="1" actId="1076"/>
          <ac:spMkLst>
            <pc:docMk/>
            <pc:sldMk cId="408381919" sldId="665"/>
            <ac:spMk id="6" creationId="{CA4D9530-B5E5-4E56-BEB7-CFABBCBBB41E}"/>
          </ac:spMkLst>
        </pc:spChg>
        <pc:spChg chg="mod">
          <ac:chgData name="Christian Klepper" userId="7eC7QMJic6WujB25aUEySDs5ZUeCB/jsYSEZad2FkXM=" providerId="None" clId="Web-{D29AD81D-0357-4BF4-AE5A-E0D1440FE3DC}" dt="2021-06-10T17:17:26.796" v="0" actId="1076"/>
          <ac:spMkLst>
            <pc:docMk/>
            <pc:sldMk cId="408381919" sldId="665"/>
            <ac:spMk id="63" creationId="{5634B548-7AF3-49D6-8AB7-1FBF415F2B42}"/>
          </ac:spMkLst>
        </pc:spChg>
        <pc:picChg chg="mod">
          <ac:chgData name="Christian Klepper" userId="7eC7QMJic6WujB25aUEySDs5ZUeCB/jsYSEZad2FkXM=" providerId="None" clId="Web-{D29AD81D-0357-4BF4-AE5A-E0D1440FE3DC}" dt="2021-06-10T17:17:26.812" v="2" actId="1076"/>
          <ac:picMkLst>
            <pc:docMk/>
            <pc:sldMk cId="408381919" sldId="665"/>
            <ac:picMk id="17" creationId="{2DB758BC-9675-417E-946A-F2C6E8C34D1A}"/>
          </ac:picMkLst>
        </pc:picChg>
      </pc:sldChg>
      <pc:sldChg chg="addSp delSp">
        <pc:chgData name="Christian Klepper" userId="7eC7QMJic6WujB25aUEySDs5ZUeCB/jsYSEZad2FkXM=" providerId="None" clId="Web-{D29AD81D-0357-4BF4-AE5A-E0D1440FE3DC}" dt="2021-06-10T17:17:51.407" v="14"/>
        <pc:sldMkLst>
          <pc:docMk/>
          <pc:sldMk cId="2608014766" sldId="721"/>
        </pc:sldMkLst>
        <pc:spChg chg="add">
          <ac:chgData name="Christian Klepper" userId="7eC7QMJic6WujB25aUEySDs5ZUeCB/jsYSEZad2FkXM=" providerId="None" clId="Web-{D29AD81D-0357-4BF4-AE5A-E0D1440FE3DC}" dt="2021-06-10T17:17:51.391" v="12"/>
          <ac:spMkLst>
            <pc:docMk/>
            <pc:sldMk cId="2608014766" sldId="721"/>
            <ac:spMk id="2" creationId="{9B28ACA9-42EF-4530-8C2D-D0D66388C71E}"/>
          </ac:spMkLst>
        </pc:spChg>
        <pc:spChg chg="del">
          <ac:chgData name="Christian Klepper" userId="7eC7QMJic6WujB25aUEySDs5ZUeCB/jsYSEZad2FkXM=" providerId="None" clId="Web-{D29AD81D-0357-4BF4-AE5A-E0D1440FE3DC}" dt="2021-06-10T17:17:50.985" v="10"/>
          <ac:spMkLst>
            <pc:docMk/>
            <pc:sldMk cId="2608014766" sldId="721"/>
            <ac:spMk id="6" creationId="{CA4D9530-B5E5-4E56-BEB7-CFABBCBBB41E}"/>
          </ac:spMkLst>
        </pc:spChg>
        <pc:spChg chg="add">
          <ac:chgData name="Christian Klepper" userId="7eC7QMJic6WujB25aUEySDs5ZUeCB/jsYSEZad2FkXM=" providerId="None" clId="Web-{D29AD81D-0357-4BF4-AE5A-E0D1440FE3DC}" dt="2021-06-10T17:17:51.407" v="13"/>
          <ac:spMkLst>
            <pc:docMk/>
            <pc:sldMk cId="2608014766" sldId="721"/>
            <ac:spMk id="8" creationId="{E69D41C7-C5C7-4347-A456-31AE3F01DFB7}"/>
          </ac:spMkLst>
        </pc:spChg>
        <pc:spChg chg="del">
          <ac:chgData name="Christian Klepper" userId="7eC7QMJic6WujB25aUEySDs5ZUeCB/jsYSEZad2FkXM=" providerId="None" clId="Web-{D29AD81D-0357-4BF4-AE5A-E0D1440FE3DC}" dt="2021-06-10T17:17:50.985" v="11"/>
          <ac:spMkLst>
            <pc:docMk/>
            <pc:sldMk cId="2608014766" sldId="721"/>
            <ac:spMk id="63" creationId="{5634B548-7AF3-49D6-8AB7-1FBF415F2B42}"/>
          </ac:spMkLst>
        </pc:spChg>
        <pc:picChg chg="add">
          <ac:chgData name="Christian Klepper" userId="7eC7QMJic6WujB25aUEySDs5ZUeCB/jsYSEZad2FkXM=" providerId="None" clId="Web-{D29AD81D-0357-4BF4-AE5A-E0D1440FE3DC}" dt="2021-06-10T17:17:51.407" v="14"/>
          <ac:picMkLst>
            <pc:docMk/>
            <pc:sldMk cId="2608014766" sldId="721"/>
            <ac:picMk id="9" creationId="{93CE0792-8A4C-497B-9C57-863FAC834109}"/>
          </ac:picMkLst>
        </pc:picChg>
        <pc:picChg chg="del">
          <ac:chgData name="Christian Klepper" userId="7eC7QMJic6WujB25aUEySDs5ZUeCB/jsYSEZad2FkXM=" providerId="None" clId="Web-{D29AD81D-0357-4BF4-AE5A-E0D1440FE3DC}" dt="2021-06-10T17:17:50.985" v="9"/>
          <ac:picMkLst>
            <pc:docMk/>
            <pc:sldMk cId="2608014766" sldId="721"/>
            <ac:picMk id="17" creationId="{2DB758BC-9675-417E-946A-F2C6E8C34D1A}"/>
          </ac:picMkLst>
        </pc:picChg>
      </pc:sldChg>
      <pc:sldChg chg="addSp delSp">
        <pc:chgData name="Christian Klepper" userId="7eC7QMJic6WujB25aUEySDs5ZUeCB/jsYSEZad2FkXM=" providerId="None" clId="Web-{D29AD81D-0357-4BF4-AE5A-E0D1440FE3DC}" dt="2021-06-10T17:17:47.391" v="8"/>
        <pc:sldMkLst>
          <pc:docMk/>
          <pc:sldMk cId="4248199423" sldId="722"/>
        </pc:sldMkLst>
        <pc:spChg chg="add">
          <ac:chgData name="Christian Klepper" userId="7eC7QMJic6WujB25aUEySDs5ZUeCB/jsYSEZad2FkXM=" providerId="None" clId="Web-{D29AD81D-0357-4BF4-AE5A-E0D1440FE3DC}" dt="2021-06-10T17:17:47.360" v="6"/>
          <ac:spMkLst>
            <pc:docMk/>
            <pc:sldMk cId="4248199423" sldId="722"/>
            <ac:spMk id="2" creationId="{3954A599-9C74-4919-B429-B58BEFDA928B}"/>
          </ac:spMkLst>
        </pc:spChg>
        <pc:spChg chg="add">
          <ac:chgData name="Christian Klepper" userId="7eC7QMJic6WujB25aUEySDs5ZUeCB/jsYSEZad2FkXM=" providerId="None" clId="Web-{D29AD81D-0357-4BF4-AE5A-E0D1440FE3DC}" dt="2021-06-10T17:17:47.375" v="7"/>
          <ac:spMkLst>
            <pc:docMk/>
            <pc:sldMk cId="4248199423" sldId="722"/>
            <ac:spMk id="3" creationId="{AA7A4454-DA2B-4907-85A9-EA5F55A7C932}"/>
          </ac:spMkLst>
        </pc:spChg>
        <pc:spChg chg="del">
          <ac:chgData name="Christian Klepper" userId="7eC7QMJic6WujB25aUEySDs5ZUeCB/jsYSEZad2FkXM=" providerId="None" clId="Web-{D29AD81D-0357-4BF4-AE5A-E0D1440FE3DC}" dt="2021-06-10T17:17:46.735" v="4"/>
          <ac:spMkLst>
            <pc:docMk/>
            <pc:sldMk cId="4248199423" sldId="722"/>
            <ac:spMk id="6" creationId="{CA4D9530-B5E5-4E56-BEB7-CFABBCBBB41E}"/>
          </ac:spMkLst>
        </pc:spChg>
        <pc:spChg chg="del">
          <ac:chgData name="Christian Klepper" userId="7eC7QMJic6WujB25aUEySDs5ZUeCB/jsYSEZad2FkXM=" providerId="None" clId="Web-{D29AD81D-0357-4BF4-AE5A-E0D1440FE3DC}" dt="2021-06-10T17:17:46.735" v="5"/>
          <ac:spMkLst>
            <pc:docMk/>
            <pc:sldMk cId="4248199423" sldId="722"/>
            <ac:spMk id="63" creationId="{5634B548-7AF3-49D6-8AB7-1FBF415F2B42}"/>
          </ac:spMkLst>
        </pc:spChg>
        <pc:picChg chg="add">
          <ac:chgData name="Christian Klepper" userId="7eC7QMJic6WujB25aUEySDs5ZUeCB/jsYSEZad2FkXM=" providerId="None" clId="Web-{D29AD81D-0357-4BF4-AE5A-E0D1440FE3DC}" dt="2021-06-10T17:17:47.391" v="8"/>
          <ac:picMkLst>
            <pc:docMk/>
            <pc:sldMk cId="4248199423" sldId="722"/>
            <ac:picMk id="4" creationId="{C7D933DA-0FC6-4804-84BD-58777DC2AC96}"/>
          </ac:picMkLst>
        </pc:picChg>
        <pc:picChg chg="del">
          <ac:chgData name="Christian Klepper" userId="7eC7QMJic6WujB25aUEySDs5ZUeCB/jsYSEZad2FkXM=" providerId="None" clId="Web-{D29AD81D-0357-4BF4-AE5A-E0D1440FE3DC}" dt="2021-06-10T17:17:46.735" v="3"/>
          <ac:picMkLst>
            <pc:docMk/>
            <pc:sldMk cId="4248199423" sldId="722"/>
            <ac:picMk id="17" creationId="{2DB758BC-9675-417E-946A-F2C6E8C34D1A}"/>
          </ac:picMkLst>
        </pc:picChg>
      </pc:sldChg>
    </pc:docChg>
  </pc:docChgLst>
  <pc:docChgLst>
    <pc:chgData name="Franta, Erika R" userId="S::erika.franta@unmc.edu::c7cabbfc-6e31-4e0b-9c60-c52774357d31" providerId="AD" clId="Web-{1ABB1491-002C-E255-00D6-34B39A7B3E7F}"/>
    <pc:docChg chg="modSld">
      <pc:chgData name="Franta, Erika R" userId="S::erika.franta@unmc.edu::c7cabbfc-6e31-4e0b-9c60-c52774357d31" providerId="AD" clId="Web-{1ABB1491-002C-E255-00D6-34B39A7B3E7F}" dt="2020-12-02T21:42:31.782" v="357" actId="20577"/>
      <pc:docMkLst>
        <pc:docMk/>
      </pc:docMkLst>
      <pc:sldChg chg="modSp">
        <pc:chgData name="Franta, Erika R" userId="S::erika.franta@unmc.edu::c7cabbfc-6e31-4e0b-9c60-c52774357d31" providerId="AD" clId="Web-{1ABB1491-002C-E255-00D6-34B39A7B3E7F}" dt="2020-12-02T21:42:31.782" v="357" actId="20577"/>
        <pc:sldMkLst>
          <pc:docMk/>
          <pc:sldMk cId="62586469" sldId="349"/>
        </pc:sldMkLst>
        <pc:spChg chg="mod">
          <ac:chgData name="Franta, Erika R" userId="S::erika.franta@unmc.edu::c7cabbfc-6e31-4e0b-9c60-c52774357d31" providerId="AD" clId="Web-{1ABB1491-002C-E255-00D6-34B39A7B3E7F}" dt="2020-12-02T21:42:31.782" v="357" actId="20577"/>
          <ac:spMkLst>
            <pc:docMk/>
            <pc:sldMk cId="62586469" sldId="349"/>
            <ac:spMk id="16" creationId="{B3F53F79-3107-F143-BDD3-0211ACB77C47}"/>
          </ac:spMkLst>
        </pc:spChg>
      </pc:sldChg>
      <pc:sldChg chg="addSp delSp modSp">
        <pc:chgData name="Franta, Erika R" userId="S::erika.franta@unmc.edu::c7cabbfc-6e31-4e0b-9c60-c52774357d31" providerId="AD" clId="Web-{1ABB1491-002C-E255-00D6-34B39A7B3E7F}" dt="2020-12-02T21:41:44.407" v="315" actId="14100"/>
        <pc:sldMkLst>
          <pc:docMk/>
          <pc:sldMk cId="3651304392" sldId="558"/>
        </pc:sldMkLst>
        <pc:spChg chg="add del">
          <ac:chgData name="Franta, Erika R" userId="S::erika.franta@unmc.edu::c7cabbfc-6e31-4e0b-9c60-c52774357d31" providerId="AD" clId="Web-{1ABB1491-002C-E255-00D6-34B39A7B3E7F}" dt="2020-12-02T21:38:16.458" v="286"/>
          <ac:spMkLst>
            <pc:docMk/>
            <pc:sldMk cId="3651304392" sldId="558"/>
            <ac:spMk id="14" creationId="{11BE3FA7-0D70-4431-814F-D8C40576EA93}"/>
          </ac:spMkLst>
        </pc:spChg>
        <pc:spChg chg="add del">
          <ac:chgData name="Franta, Erika R" userId="S::erika.franta@unmc.edu::c7cabbfc-6e31-4e0b-9c60-c52774357d31" providerId="AD" clId="Web-{1ABB1491-002C-E255-00D6-34B39A7B3E7F}" dt="2020-12-02T21:38:16.458" v="285"/>
          <ac:spMkLst>
            <pc:docMk/>
            <pc:sldMk cId="3651304392" sldId="558"/>
            <ac:spMk id="16" creationId="{B9FF99BD-075F-4761-A995-6FC574BD25EA}"/>
          </ac:spMkLst>
        </pc:spChg>
        <pc:spChg chg="add del">
          <ac:chgData name="Franta, Erika R" userId="S::erika.franta@unmc.edu::c7cabbfc-6e31-4e0b-9c60-c52774357d31" providerId="AD" clId="Web-{1ABB1491-002C-E255-00D6-34B39A7B3E7F}" dt="2020-12-02T21:38:16.458" v="285"/>
          <ac:spMkLst>
            <pc:docMk/>
            <pc:sldMk cId="3651304392" sldId="558"/>
            <ac:spMk id="17" creationId="{A7B21A54-9BA3-4EA9-B460-5A829ADD9051}"/>
          </ac:spMkLst>
        </pc:spChg>
        <pc:spChg chg="add del">
          <ac:chgData name="Franta, Erika R" userId="S::erika.franta@unmc.edu::c7cabbfc-6e31-4e0b-9c60-c52774357d31" providerId="AD" clId="Web-{1ABB1491-002C-E255-00D6-34B39A7B3E7F}" dt="2020-12-02T21:39:52.691" v="299"/>
          <ac:spMkLst>
            <pc:docMk/>
            <pc:sldMk cId="3651304392" sldId="558"/>
            <ac:spMk id="18" creationId="{42A4FC2C-047E-45A5-965D-8E1E3BF09BC6}"/>
          </ac:spMkLst>
        </pc:spChg>
        <pc:spChg chg="add del">
          <ac:chgData name="Franta, Erika R" userId="S::erika.franta@unmc.edu::c7cabbfc-6e31-4e0b-9c60-c52774357d31" providerId="AD" clId="Web-{1ABB1491-002C-E255-00D6-34B39A7B3E7F}" dt="2020-12-02T21:38:13.833" v="283"/>
          <ac:spMkLst>
            <pc:docMk/>
            <pc:sldMk cId="3651304392" sldId="558"/>
            <ac:spMk id="19" creationId="{01D0AF59-99C3-4251-AB9A-C966C6AD4400}"/>
          </ac:spMkLst>
        </pc:spChg>
        <pc:spChg chg="add del">
          <ac:chgData name="Franta, Erika R" userId="S::erika.franta@unmc.edu::c7cabbfc-6e31-4e0b-9c60-c52774357d31" providerId="AD" clId="Web-{1ABB1491-002C-E255-00D6-34B39A7B3E7F}" dt="2020-12-02T21:39:52.691" v="299"/>
          <ac:spMkLst>
            <pc:docMk/>
            <pc:sldMk cId="3651304392" sldId="558"/>
            <ac:spMk id="20" creationId="{11BE3FA7-0D70-4431-814F-D8C40576EA93}"/>
          </ac:spMkLst>
        </pc:spChg>
        <pc:spChg chg="add del">
          <ac:chgData name="Franta, Erika R" userId="S::erika.franta@unmc.edu::c7cabbfc-6e31-4e0b-9c60-c52774357d31" providerId="AD" clId="Web-{1ABB1491-002C-E255-00D6-34B39A7B3E7F}" dt="2020-12-02T21:38:13.833" v="283"/>
          <ac:spMkLst>
            <pc:docMk/>
            <pc:sldMk cId="3651304392" sldId="558"/>
            <ac:spMk id="21" creationId="{1855405F-37A2-4869-9154-F8BE3BECE6C3}"/>
          </ac:spMkLst>
        </pc:spChg>
        <pc:spChg chg="add del">
          <ac:chgData name="Franta, Erika R" userId="S::erika.franta@unmc.edu::c7cabbfc-6e31-4e0b-9c60-c52774357d31" providerId="AD" clId="Web-{1ABB1491-002C-E255-00D6-34B39A7B3E7F}" dt="2020-12-02T21:38:16.458" v="285"/>
          <ac:spMkLst>
            <pc:docMk/>
            <pc:sldMk cId="3651304392" sldId="558"/>
            <ac:spMk id="23" creationId="{6FA8F714-B9D8-488A-8CCA-E9948FF913A9}"/>
          </ac:spMkLst>
        </pc:spChg>
        <pc:picChg chg="add del mod">
          <ac:chgData name="Franta, Erika R" userId="S::erika.franta@unmc.edu::c7cabbfc-6e31-4e0b-9c60-c52774357d31" providerId="AD" clId="Web-{1ABB1491-002C-E255-00D6-34B39A7B3E7F}" dt="2020-12-02T21:39:37.582" v="297"/>
          <ac:picMkLst>
            <pc:docMk/>
            <pc:sldMk cId="3651304392" sldId="558"/>
            <ac:picMk id="2" creationId="{8E898A0D-B7C8-4C15-B3B6-E67BDA6E2506}"/>
          </ac:picMkLst>
        </pc:picChg>
        <pc:picChg chg="del">
          <ac:chgData name="Franta, Erika R" userId="S::erika.franta@unmc.edu::c7cabbfc-6e31-4e0b-9c60-c52774357d31" providerId="AD" clId="Web-{1ABB1491-002C-E255-00D6-34B39A7B3E7F}" dt="2020-12-02T21:36:08.866" v="261"/>
          <ac:picMkLst>
            <pc:docMk/>
            <pc:sldMk cId="3651304392" sldId="558"/>
            <ac:picMk id="3" creationId="{BEB76960-B21E-4BC1-B106-19424B32F990}"/>
          </ac:picMkLst>
        </pc:picChg>
        <pc:picChg chg="add del mod">
          <ac:chgData name="Franta, Erika R" userId="S::erika.franta@unmc.edu::c7cabbfc-6e31-4e0b-9c60-c52774357d31" providerId="AD" clId="Web-{1ABB1491-002C-E255-00D6-34B39A7B3E7F}" dt="2020-12-02T21:38:29.395" v="291"/>
          <ac:picMkLst>
            <pc:docMk/>
            <pc:sldMk cId="3651304392" sldId="558"/>
            <ac:picMk id="4" creationId="{F27D94F2-FB20-4225-BC96-6EB6BD020784}"/>
          </ac:picMkLst>
        </pc:picChg>
        <pc:picChg chg="add del mod">
          <ac:chgData name="Franta, Erika R" userId="S::erika.franta@unmc.edu::c7cabbfc-6e31-4e0b-9c60-c52774357d31" providerId="AD" clId="Web-{1ABB1491-002C-E255-00D6-34B39A7B3E7F}" dt="2020-12-02T21:37:35.834" v="277"/>
          <ac:picMkLst>
            <pc:docMk/>
            <pc:sldMk cId="3651304392" sldId="558"/>
            <ac:picMk id="5" creationId="{9200E26A-1378-49AD-AC29-F45269877783}"/>
          </ac:picMkLst>
        </pc:picChg>
        <pc:picChg chg="add mod ord">
          <ac:chgData name="Franta, Erika R" userId="S::erika.franta@unmc.edu::c7cabbfc-6e31-4e0b-9c60-c52774357d31" providerId="AD" clId="Web-{1ABB1491-002C-E255-00D6-34B39A7B3E7F}" dt="2020-12-02T21:41:44.407" v="315" actId="14100"/>
          <ac:picMkLst>
            <pc:docMk/>
            <pc:sldMk cId="3651304392" sldId="558"/>
            <ac:picMk id="6" creationId="{38AEFBDC-FC77-457E-814A-4889A9D5326C}"/>
          </ac:picMkLst>
        </pc:picChg>
        <pc:picChg chg="add mod">
          <ac:chgData name="Franta, Erika R" userId="S::erika.franta@unmc.edu::c7cabbfc-6e31-4e0b-9c60-c52774357d31" providerId="AD" clId="Web-{1ABB1491-002C-E255-00D6-34B39A7B3E7F}" dt="2020-12-02T21:41:21.611" v="307" actId="1076"/>
          <ac:picMkLst>
            <pc:docMk/>
            <pc:sldMk cId="3651304392" sldId="558"/>
            <ac:picMk id="7" creationId="{888E8C2B-808A-48F6-9074-3AA06E49ACC7}"/>
          </ac:picMkLst>
        </pc:picChg>
        <pc:picChg chg="add mod">
          <ac:chgData name="Franta, Erika R" userId="S::erika.franta@unmc.edu::c7cabbfc-6e31-4e0b-9c60-c52774357d31" providerId="AD" clId="Web-{1ABB1491-002C-E255-00D6-34B39A7B3E7F}" dt="2020-12-02T21:40:44.955" v="302" actId="1076"/>
          <ac:picMkLst>
            <pc:docMk/>
            <pc:sldMk cId="3651304392" sldId="558"/>
            <ac:picMk id="8" creationId="{3052FFAF-0D68-487A-BACA-F8A6163C8DDB}"/>
          </ac:picMkLst>
        </pc:picChg>
        <pc:picChg chg="del">
          <ac:chgData name="Franta, Erika R" userId="S::erika.franta@unmc.edu::c7cabbfc-6e31-4e0b-9c60-c52774357d31" providerId="AD" clId="Web-{1ABB1491-002C-E255-00D6-34B39A7B3E7F}" dt="2020-12-02T21:36:07.226" v="260"/>
          <ac:picMkLst>
            <pc:docMk/>
            <pc:sldMk cId="3651304392" sldId="558"/>
            <ac:picMk id="9" creationId="{4A284C24-4A7F-4D4D-8EBF-01B8F5C8CE31}"/>
          </ac:picMkLst>
        </pc:picChg>
        <pc:picChg chg="add mod">
          <ac:chgData name="Franta, Erika R" userId="S::erika.franta@unmc.edu::c7cabbfc-6e31-4e0b-9c60-c52774357d31" providerId="AD" clId="Web-{1ABB1491-002C-E255-00D6-34B39A7B3E7F}" dt="2020-12-02T21:41:34.580" v="312" actId="1076"/>
          <ac:picMkLst>
            <pc:docMk/>
            <pc:sldMk cId="3651304392" sldId="558"/>
            <ac:picMk id="10" creationId="{A8F42437-AD54-4001-8648-5DEDFD2A743E}"/>
          </ac:picMkLst>
        </pc:picChg>
        <pc:picChg chg="add mod">
          <ac:chgData name="Franta, Erika R" userId="S::erika.franta@unmc.edu::c7cabbfc-6e31-4e0b-9c60-c52774357d31" providerId="AD" clId="Web-{1ABB1491-002C-E255-00D6-34B39A7B3E7F}" dt="2020-12-02T21:41:37.876" v="313" actId="1076"/>
          <ac:picMkLst>
            <pc:docMk/>
            <pc:sldMk cId="3651304392" sldId="558"/>
            <ac:picMk id="11" creationId="{7C3976A1-3C7E-482C-8C9A-5956821E9A97}"/>
          </ac:picMkLst>
        </pc:picChg>
      </pc:sldChg>
    </pc:docChg>
  </pc:docChgLst>
  <pc:docChgLst>
    <pc:chgData name="Andrew" userId="ae04d6da-4694-4a7f-945d-93a5ba247a30" providerId="ADAL" clId="{C139AAF8-DBF0-4888-81A6-85F77CDC3BB5}"/>
    <pc:docChg chg="undo custSel mod addSld delSld modSld sldOrd">
      <pc:chgData name="Andrew" userId="ae04d6da-4694-4a7f-945d-93a5ba247a30" providerId="ADAL" clId="{C139AAF8-DBF0-4888-81A6-85F77CDC3BB5}" dt="2020-09-20T22:09:48.246" v="13953" actId="20577"/>
      <pc:docMkLst>
        <pc:docMk/>
      </pc:docMkLst>
      <pc:sldChg chg="addSp delSp modSp del">
        <pc:chgData name="Andrew" userId="ae04d6da-4694-4a7f-945d-93a5ba247a30" providerId="ADAL" clId="{C139AAF8-DBF0-4888-81A6-85F77CDC3BB5}" dt="2020-09-02T19:27:36.675" v="264" actId="2696"/>
        <pc:sldMkLst>
          <pc:docMk/>
          <pc:sldMk cId="2490059903" sldId="303"/>
        </pc:sldMkLst>
        <pc:spChg chg="mod">
          <ac:chgData name="Andrew" userId="ae04d6da-4694-4a7f-945d-93a5ba247a30" providerId="ADAL" clId="{C139AAF8-DBF0-4888-81A6-85F77CDC3BB5}" dt="2020-09-02T19:13:31.221" v="45" actId="20577"/>
          <ac:spMkLst>
            <pc:docMk/>
            <pc:sldMk cId="2490059903" sldId="303"/>
            <ac:spMk id="2" creationId="{FC440E74-A654-4362-B182-944EC923E4FC}"/>
          </ac:spMkLst>
        </pc:spChg>
        <pc:spChg chg="add del mod">
          <ac:chgData name="Andrew" userId="ae04d6da-4694-4a7f-945d-93a5ba247a30" providerId="ADAL" clId="{C139AAF8-DBF0-4888-81A6-85F77CDC3BB5}" dt="2020-09-02T19:13:53.027" v="55" actId="20577"/>
          <ac:spMkLst>
            <pc:docMk/>
            <pc:sldMk cId="2490059903" sldId="303"/>
            <ac:spMk id="3" creationId="{808C925A-84E8-476D-AF66-097F124E1850}"/>
          </ac:spMkLst>
        </pc:spChg>
        <pc:spChg chg="add del mod">
          <ac:chgData name="Andrew" userId="ae04d6da-4694-4a7f-945d-93a5ba247a30" providerId="ADAL" clId="{C139AAF8-DBF0-4888-81A6-85F77CDC3BB5}" dt="2020-09-02T19:13:39.036" v="47" actId="478"/>
          <ac:spMkLst>
            <pc:docMk/>
            <pc:sldMk cId="2490059903" sldId="303"/>
            <ac:spMk id="7" creationId="{8FE82277-258F-450B-AB35-703EA3E9336E}"/>
          </ac:spMkLst>
        </pc:spChg>
      </pc:sldChg>
      <pc:sldChg chg="del">
        <pc:chgData name="Andrew" userId="ae04d6da-4694-4a7f-945d-93a5ba247a30" providerId="ADAL" clId="{C139AAF8-DBF0-4888-81A6-85F77CDC3BB5}" dt="2020-09-02T19:16:03.533" v="95" actId="2696"/>
        <pc:sldMkLst>
          <pc:docMk/>
          <pc:sldMk cId="3580868866" sldId="305"/>
        </pc:sldMkLst>
      </pc:sldChg>
      <pc:sldChg chg="del">
        <pc:chgData name="Andrew" userId="ae04d6da-4694-4a7f-945d-93a5ba247a30" providerId="ADAL" clId="{C139AAF8-DBF0-4888-81A6-85F77CDC3BB5}" dt="2020-09-02T19:16:04.120" v="96" actId="2696"/>
        <pc:sldMkLst>
          <pc:docMk/>
          <pc:sldMk cId="3385973483" sldId="306"/>
        </pc:sldMkLst>
      </pc:sldChg>
      <pc:sldChg chg="del">
        <pc:chgData name="Andrew" userId="ae04d6da-4694-4a7f-945d-93a5ba247a30" providerId="ADAL" clId="{C139AAF8-DBF0-4888-81A6-85F77CDC3BB5}" dt="2020-09-02T19:16:19.340" v="108" actId="2696"/>
        <pc:sldMkLst>
          <pc:docMk/>
          <pc:sldMk cId="2470400222" sldId="308"/>
        </pc:sldMkLst>
      </pc:sldChg>
      <pc:sldChg chg="del">
        <pc:chgData name="Andrew" userId="ae04d6da-4694-4a7f-945d-93a5ba247a30" providerId="ADAL" clId="{C139AAF8-DBF0-4888-81A6-85F77CDC3BB5}" dt="2020-09-02T19:16:18.303" v="107" actId="2696"/>
        <pc:sldMkLst>
          <pc:docMk/>
          <pc:sldMk cId="4195550978" sldId="311"/>
        </pc:sldMkLst>
      </pc:sldChg>
      <pc:sldChg chg="del">
        <pc:chgData name="Andrew" userId="ae04d6da-4694-4a7f-945d-93a5ba247a30" providerId="ADAL" clId="{C139AAF8-DBF0-4888-81A6-85F77CDC3BB5}" dt="2020-09-02T19:16:02.722" v="94" actId="2696"/>
        <pc:sldMkLst>
          <pc:docMk/>
          <pc:sldMk cId="412500758" sldId="314"/>
        </pc:sldMkLst>
      </pc:sldChg>
      <pc:sldChg chg="del">
        <pc:chgData name="Andrew" userId="ae04d6da-4694-4a7f-945d-93a5ba247a30" providerId="ADAL" clId="{C139AAF8-DBF0-4888-81A6-85F77CDC3BB5}" dt="2020-09-02T19:16:59.293" v="129" actId="2696"/>
        <pc:sldMkLst>
          <pc:docMk/>
          <pc:sldMk cId="3980503105" sldId="315"/>
        </pc:sldMkLst>
      </pc:sldChg>
      <pc:sldChg chg="del">
        <pc:chgData name="Andrew" userId="ae04d6da-4694-4a7f-945d-93a5ba247a30" providerId="ADAL" clId="{C139AAF8-DBF0-4888-81A6-85F77CDC3BB5}" dt="2020-09-02T19:16:59.273" v="128" actId="2696"/>
        <pc:sldMkLst>
          <pc:docMk/>
          <pc:sldMk cId="3909737020" sldId="316"/>
        </pc:sldMkLst>
      </pc:sldChg>
      <pc:sldChg chg="del">
        <pc:chgData name="Andrew" userId="ae04d6da-4694-4a7f-945d-93a5ba247a30" providerId="ADAL" clId="{C139AAF8-DBF0-4888-81A6-85F77CDC3BB5}" dt="2020-09-02T19:16:58.999" v="115" actId="2696"/>
        <pc:sldMkLst>
          <pc:docMk/>
          <pc:sldMk cId="2521730239" sldId="317"/>
        </pc:sldMkLst>
      </pc:sldChg>
      <pc:sldChg chg="del">
        <pc:chgData name="Andrew" userId="ae04d6da-4694-4a7f-945d-93a5ba247a30" providerId="ADAL" clId="{C139AAF8-DBF0-4888-81A6-85F77CDC3BB5}" dt="2020-09-02T19:16:58.986" v="114" actId="2696"/>
        <pc:sldMkLst>
          <pc:docMk/>
          <pc:sldMk cId="519293596" sldId="318"/>
        </pc:sldMkLst>
      </pc:sldChg>
      <pc:sldChg chg="addSp modSp ord modNotesTx">
        <pc:chgData name="Andrew" userId="ae04d6da-4694-4a7f-945d-93a5ba247a30" providerId="ADAL" clId="{C139AAF8-DBF0-4888-81A6-85F77CDC3BB5}" dt="2020-09-20T22:05:39.199" v="12426" actId="20577"/>
        <pc:sldMkLst>
          <pc:docMk/>
          <pc:sldMk cId="2454243716" sldId="319"/>
        </pc:sldMkLst>
        <pc:spChg chg="mod">
          <ac:chgData name="Andrew" userId="ae04d6da-4694-4a7f-945d-93a5ba247a30" providerId="ADAL" clId="{C139AAF8-DBF0-4888-81A6-85F77CDC3BB5}" dt="2020-09-02T19:40:53.398" v="1075" actId="20577"/>
          <ac:spMkLst>
            <pc:docMk/>
            <pc:sldMk cId="2454243716" sldId="319"/>
            <ac:spMk id="5" creationId="{B5956B6C-2A30-194B-B5BE-8B7B308ECF94}"/>
          </ac:spMkLst>
        </pc:spChg>
        <pc:spChg chg="mod">
          <ac:chgData name="Andrew" userId="ae04d6da-4694-4a7f-945d-93a5ba247a30" providerId="ADAL" clId="{C139AAF8-DBF0-4888-81A6-85F77CDC3BB5}" dt="2020-09-11T18:34:22.042" v="4500" actId="1076"/>
          <ac:spMkLst>
            <pc:docMk/>
            <pc:sldMk cId="2454243716" sldId="319"/>
            <ac:spMk id="7" creationId="{E15C4491-5A26-6249-8108-9565687FA90F}"/>
          </ac:spMkLst>
        </pc:spChg>
        <pc:spChg chg="mod">
          <ac:chgData name="Andrew" userId="ae04d6da-4694-4a7f-945d-93a5ba247a30" providerId="ADAL" clId="{C139AAF8-DBF0-4888-81A6-85F77CDC3BB5}" dt="2020-09-11T18:34:22.042" v="4500" actId="1076"/>
          <ac:spMkLst>
            <pc:docMk/>
            <pc:sldMk cId="2454243716" sldId="319"/>
            <ac:spMk id="18" creationId="{0AA1D351-4AFE-4148-9A09-B2BA5769F503}"/>
          </ac:spMkLst>
        </pc:spChg>
        <pc:spChg chg="mod">
          <ac:chgData name="Andrew" userId="ae04d6da-4694-4a7f-945d-93a5ba247a30" providerId="ADAL" clId="{C139AAF8-DBF0-4888-81A6-85F77CDC3BB5}" dt="2020-09-02T19:42:03.325" v="1209" actId="1076"/>
          <ac:spMkLst>
            <pc:docMk/>
            <pc:sldMk cId="2454243716" sldId="319"/>
            <ac:spMk id="19" creationId="{EBE96CF9-C8E7-4240-8BB2-77EB1EF008A6}"/>
          </ac:spMkLst>
        </pc:spChg>
        <pc:spChg chg="mod">
          <ac:chgData name="Andrew" userId="ae04d6da-4694-4a7f-945d-93a5ba247a30" providerId="ADAL" clId="{C139AAF8-DBF0-4888-81A6-85F77CDC3BB5}" dt="2020-09-11T18:34:51.691" v="4566" actId="1076"/>
          <ac:spMkLst>
            <pc:docMk/>
            <pc:sldMk cId="2454243716" sldId="319"/>
            <ac:spMk id="27" creationId="{EE4E0E96-B1A3-4E8C-A2A9-6FDD0B6814F2}"/>
          </ac:spMkLst>
        </pc:spChg>
        <pc:grpChg chg="mod">
          <ac:chgData name="Andrew" userId="ae04d6da-4694-4a7f-945d-93a5ba247a30" providerId="ADAL" clId="{C139AAF8-DBF0-4888-81A6-85F77CDC3BB5}" dt="2020-09-11T18:34:28.856" v="4501" actId="1076"/>
          <ac:grpSpMkLst>
            <pc:docMk/>
            <pc:sldMk cId="2454243716" sldId="319"/>
            <ac:grpSpMk id="21" creationId="{C6623CE6-665D-8B43-8250-6A964DFC437D}"/>
          </ac:grpSpMkLst>
        </pc:grpChg>
        <pc:grpChg chg="mod">
          <ac:chgData name="Andrew" userId="ae04d6da-4694-4a7f-945d-93a5ba247a30" providerId="ADAL" clId="{C139AAF8-DBF0-4888-81A6-85F77CDC3BB5}" dt="2020-09-02T19:42:13.646" v="1210" actId="1076"/>
          <ac:grpSpMkLst>
            <pc:docMk/>
            <pc:sldMk cId="2454243716" sldId="319"/>
            <ac:grpSpMk id="22" creationId="{6B25E367-314A-3F4C-9663-02F44BBE8556}"/>
          </ac:grpSpMkLst>
        </pc:grpChg>
        <pc:grpChg chg="add mod">
          <ac:chgData name="Andrew" userId="ae04d6da-4694-4a7f-945d-93a5ba247a30" providerId="ADAL" clId="{C139AAF8-DBF0-4888-81A6-85F77CDC3BB5}" dt="2020-09-11T18:34:33.910" v="4503" actId="1076"/>
          <ac:grpSpMkLst>
            <pc:docMk/>
            <pc:sldMk cId="2454243716" sldId="319"/>
            <ac:grpSpMk id="24" creationId="{9EDA2838-C823-4BC5-AA92-3E81D7DBCA8B}"/>
          </ac:grpSpMkLst>
        </pc:grpChg>
        <pc:grpChg chg="mod">
          <ac:chgData name="Andrew" userId="ae04d6da-4694-4a7f-945d-93a5ba247a30" providerId="ADAL" clId="{C139AAF8-DBF0-4888-81A6-85F77CDC3BB5}" dt="2020-09-11T18:34:29.895" v="4502"/>
          <ac:grpSpMkLst>
            <pc:docMk/>
            <pc:sldMk cId="2454243716" sldId="319"/>
            <ac:grpSpMk id="26" creationId="{903972C0-1230-4824-8579-E8EB07F40E57}"/>
          </ac:grpSpMkLst>
        </pc:grpChg>
      </pc:sldChg>
      <pc:sldChg chg="modSp ord modNotesTx">
        <pc:chgData name="Andrew" userId="ae04d6da-4694-4a7f-945d-93a5ba247a30" providerId="ADAL" clId="{C139AAF8-DBF0-4888-81A6-85F77CDC3BB5}" dt="2020-09-20T22:03:09.794" v="11549" actId="20577"/>
        <pc:sldMkLst>
          <pc:docMk/>
          <pc:sldMk cId="1332470200" sldId="320"/>
        </pc:sldMkLst>
        <pc:spChg chg="mod">
          <ac:chgData name="Andrew" userId="ae04d6da-4694-4a7f-945d-93a5ba247a30" providerId="ADAL" clId="{C139AAF8-DBF0-4888-81A6-85F77CDC3BB5}" dt="2020-09-11T18:39:44.882" v="4603" actId="20577"/>
          <ac:spMkLst>
            <pc:docMk/>
            <pc:sldMk cId="1332470200" sldId="320"/>
            <ac:spMk id="2" creationId="{EDEC1F95-C157-4B49-ABC6-E6E97E968A86}"/>
          </ac:spMkLst>
        </pc:spChg>
      </pc:sldChg>
      <pc:sldChg chg="del">
        <pc:chgData name="Andrew" userId="ae04d6da-4694-4a7f-945d-93a5ba247a30" providerId="ADAL" clId="{C139AAF8-DBF0-4888-81A6-85F77CDC3BB5}" dt="2020-09-02T19:16:21.857" v="111" actId="2696"/>
        <pc:sldMkLst>
          <pc:docMk/>
          <pc:sldMk cId="3212589256" sldId="321"/>
        </pc:sldMkLst>
      </pc:sldChg>
      <pc:sldChg chg="del">
        <pc:chgData name="Andrew" userId="ae04d6da-4694-4a7f-945d-93a5ba247a30" providerId="ADAL" clId="{C139AAF8-DBF0-4888-81A6-85F77CDC3BB5}" dt="2020-09-02T19:16:59.636" v="144" actId="2696"/>
        <pc:sldMkLst>
          <pc:docMk/>
          <pc:sldMk cId="3535604524" sldId="322"/>
        </pc:sldMkLst>
      </pc:sldChg>
      <pc:sldChg chg="del">
        <pc:chgData name="Andrew" userId="ae04d6da-4694-4a7f-945d-93a5ba247a30" providerId="ADAL" clId="{C139AAF8-DBF0-4888-81A6-85F77CDC3BB5}" dt="2020-09-02T19:16:59.655" v="145" actId="2696"/>
        <pc:sldMkLst>
          <pc:docMk/>
          <pc:sldMk cId="1030855287" sldId="323"/>
        </pc:sldMkLst>
      </pc:sldChg>
      <pc:sldChg chg="del">
        <pc:chgData name="Andrew" userId="ae04d6da-4694-4a7f-945d-93a5ba247a30" providerId="ADAL" clId="{C139AAF8-DBF0-4888-81A6-85F77CDC3BB5}" dt="2020-09-02T19:16:59.365" v="130" actId="2696"/>
        <pc:sldMkLst>
          <pc:docMk/>
          <pc:sldMk cId="1604409384" sldId="324"/>
        </pc:sldMkLst>
      </pc:sldChg>
      <pc:sldChg chg="del">
        <pc:chgData name="Andrew" userId="ae04d6da-4694-4a7f-945d-93a5ba247a30" providerId="ADAL" clId="{C139AAF8-DBF0-4888-81A6-85F77CDC3BB5}" dt="2020-09-02T19:16:59.384" v="131" actId="2696"/>
        <pc:sldMkLst>
          <pc:docMk/>
          <pc:sldMk cId="4162061030" sldId="325"/>
        </pc:sldMkLst>
      </pc:sldChg>
      <pc:sldChg chg="del">
        <pc:chgData name="Andrew" userId="ae04d6da-4694-4a7f-945d-93a5ba247a30" providerId="ADAL" clId="{C139AAF8-DBF0-4888-81A6-85F77CDC3BB5}" dt="2020-09-02T19:16:59.541" v="138" actId="2696"/>
        <pc:sldMkLst>
          <pc:docMk/>
          <pc:sldMk cId="2423513216" sldId="326"/>
        </pc:sldMkLst>
      </pc:sldChg>
      <pc:sldChg chg="del">
        <pc:chgData name="Andrew" userId="ae04d6da-4694-4a7f-945d-93a5ba247a30" providerId="ADAL" clId="{C139AAF8-DBF0-4888-81A6-85F77CDC3BB5}" dt="2020-09-02T19:16:59.556" v="139" actId="2696"/>
        <pc:sldMkLst>
          <pc:docMk/>
          <pc:sldMk cId="3683796133" sldId="327"/>
        </pc:sldMkLst>
      </pc:sldChg>
      <pc:sldChg chg="del">
        <pc:chgData name="Andrew" userId="ae04d6da-4694-4a7f-945d-93a5ba247a30" providerId="ADAL" clId="{C139AAF8-DBF0-4888-81A6-85F77CDC3BB5}" dt="2020-09-02T19:16:59.572" v="140" actId="2696"/>
        <pc:sldMkLst>
          <pc:docMk/>
          <pc:sldMk cId="3360211451" sldId="328"/>
        </pc:sldMkLst>
      </pc:sldChg>
      <pc:sldChg chg="del">
        <pc:chgData name="Andrew" userId="ae04d6da-4694-4a7f-945d-93a5ba247a30" providerId="ADAL" clId="{C139AAF8-DBF0-4888-81A6-85F77CDC3BB5}" dt="2020-09-02T19:16:59.618" v="143" actId="2696"/>
        <pc:sldMkLst>
          <pc:docMk/>
          <pc:sldMk cId="273483488" sldId="329"/>
        </pc:sldMkLst>
      </pc:sldChg>
      <pc:sldChg chg="modTransition">
        <pc:chgData name="Andrew" userId="ae04d6da-4694-4a7f-945d-93a5ba247a30" providerId="ADAL" clId="{C139AAF8-DBF0-4888-81A6-85F77CDC3BB5}" dt="2020-09-02T20:52:33.375" v="1532"/>
        <pc:sldMkLst>
          <pc:docMk/>
          <pc:sldMk cId="2900952378" sldId="330"/>
        </pc:sldMkLst>
      </pc:sldChg>
      <pc:sldChg chg="del">
        <pc:chgData name="Andrew" userId="ae04d6da-4694-4a7f-945d-93a5ba247a30" providerId="ADAL" clId="{C139AAF8-DBF0-4888-81A6-85F77CDC3BB5}" dt="2020-09-02T19:16:59.248" v="126" actId="2696"/>
        <pc:sldMkLst>
          <pc:docMk/>
          <pc:sldMk cId="3796680949" sldId="331"/>
        </pc:sldMkLst>
      </pc:sldChg>
      <pc:sldChg chg="del">
        <pc:chgData name="Andrew" userId="ae04d6da-4694-4a7f-945d-93a5ba247a30" providerId="ADAL" clId="{C139AAF8-DBF0-4888-81A6-85F77CDC3BB5}" dt="2020-09-02T19:16:59.968" v="157" actId="2696"/>
        <pc:sldMkLst>
          <pc:docMk/>
          <pc:sldMk cId="2097730700" sldId="332"/>
        </pc:sldMkLst>
      </pc:sldChg>
      <pc:sldChg chg="delSp modSp modTransition">
        <pc:chgData name="Andrew" userId="ae04d6da-4694-4a7f-945d-93a5ba247a30" providerId="ADAL" clId="{C139AAF8-DBF0-4888-81A6-85F77CDC3BB5}" dt="2020-09-02T19:57:33.220" v="1521" actId="20577"/>
        <pc:sldMkLst>
          <pc:docMk/>
          <pc:sldMk cId="1032963014" sldId="333"/>
        </pc:sldMkLst>
        <pc:spChg chg="mod">
          <ac:chgData name="Andrew" userId="ae04d6da-4694-4a7f-945d-93a5ba247a30" providerId="ADAL" clId="{C139AAF8-DBF0-4888-81A6-85F77CDC3BB5}" dt="2020-09-02T19:57:14.730" v="1415" actId="1076"/>
          <ac:spMkLst>
            <pc:docMk/>
            <pc:sldMk cId="1032963014" sldId="333"/>
            <ac:spMk id="4" creationId="{580ABB1B-8D11-BE4C-996F-06BC86E310D6}"/>
          </ac:spMkLst>
        </pc:spChg>
        <pc:spChg chg="mod">
          <ac:chgData name="Andrew" userId="ae04d6da-4694-4a7f-945d-93a5ba247a30" providerId="ADAL" clId="{C139AAF8-DBF0-4888-81A6-85F77CDC3BB5}" dt="2020-09-02T19:57:14.730" v="1415" actId="1076"/>
          <ac:spMkLst>
            <pc:docMk/>
            <pc:sldMk cId="1032963014" sldId="333"/>
            <ac:spMk id="5" creationId="{59B8F7C8-1DC5-F240-8BEF-BB5BF592FB16}"/>
          </ac:spMkLst>
        </pc:spChg>
        <pc:spChg chg="del">
          <ac:chgData name="Andrew" userId="ae04d6da-4694-4a7f-945d-93a5ba247a30" providerId="ADAL" clId="{C139AAF8-DBF0-4888-81A6-85F77CDC3BB5}" dt="2020-09-02T19:57:07.317" v="1414" actId="478"/>
          <ac:spMkLst>
            <pc:docMk/>
            <pc:sldMk cId="1032963014" sldId="333"/>
            <ac:spMk id="6" creationId="{8273A405-E523-BC48-A10C-68C650548696}"/>
          </ac:spMkLst>
        </pc:spChg>
        <pc:spChg chg="mod">
          <ac:chgData name="Andrew" userId="ae04d6da-4694-4a7f-945d-93a5ba247a30" providerId="ADAL" clId="{C139AAF8-DBF0-4888-81A6-85F77CDC3BB5}" dt="2020-09-02T19:57:33.220" v="1521" actId="20577"/>
          <ac:spMkLst>
            <pc:docMk/>
            <pc:sldMk cId="1032963014" sldId="333"/>
            <ac:spMk id="10" creationId="{86C647E0-C0EB-F544-839D-E9A0BF095752}"/>
          </ac:spMkLst>
        </pc:spChg>
        <pc:spChg chg="mod">
          <ac:chgData name="Andrew" userId="ae04d6da-4694-4a7f-945d-93a5ba247a30" providerId="ADAL" clId="{C139AAF8-DBF0-4888-81A6-85F77CDC3BB5}" dt="2020-09-02T19:57:14.730" v="1415" actId="1076"/>
          <ac:spMkLst>
            <pc:docMk/>
            <pc:sldMk cId="1032963014" sldId="333"/>
            <ac:spMk id="23" creationId="{B859AD46-2E67-456F-B64A-77AF9FE09907}"/>
          </ac:spMkLst>
        </pc:spChg>
        <pc:cxnChg chg="mod">
          <ac:chgData name="Andrew" userId="ae04d6da-4694-4a7f-945d-93a5ba247a30" providerId="ADAL" clId="{C139AAF8-DBF0-4888-81A6-85F77CDC3BB5}" dt="2020-09-02T19:57:14.730" v="1415" actId="1076"/>
          <ac:cxnSpMkLst>
            <pc:docMk/>
            <pc:sldMk cId="1032963014" sldId="333"/>
            <ac:cxnSpMk id="33" creationId="{CCE9EF55-3E42-40BF-8143-E61370E16946}"/>
          </ac:cxnSpMkLst>
        </pc:cxnChg>
        <pc:cxnChg chg="mod">
          <ac:chgData name="Andrew" userId="ae04d6da-4694-4a7f-945d-93a5ba247a30" providerId="ADAL" clId="{C139AAF8-DBF0-4888-81A6-85F77CDC3BB5}" dt="2020-09-02T19:57:14.730" v="1415" actId="1076"/>
          <ac:cxnSpMkLst>
            <pc:docMk/>
            <pc:sldMk cId="1032963014" sldId="333"/>
            <ac:cxnSpMk id="35" creationId="{50B2BB09-FF8C-D746-B43D-657EEDBDD7A7}"/>
          </ac:cxnSpMkLst>
        </pc:cxnChg>
        <pc:cxnChg chg="mod">
          <ac:chgData name="Andrew" userId="ae04d6da-4694-4a7f-945d-93a5ba247a30" providerId="ADAL" clId="{C139AAF8-DBF0-4888-81A6-85F77CDC3BB5}" dt="2020-09-02T19:57:14.730" v="1415" actId="1076"/>
          <ac:cxnSpMkLst>
            <pc:docMk/>
            <pc:sldMk cId="1032963014" sldId="333"/>
            <ac:cxnSpMk id="36" creationId="{AB82FE78-4097-4019-A5D8-79378F662BE3}"/>
          </ac:cxnSpMkLst>
        </pc:cxnChg>
        <pc:cxnChg chg="mod">
          <ac:chgData name="Andrew" userId="ae04d6da-4694-4a7f-945d-93a5ba247a30" providerId="ADAL" clId="{C139AAF8-DBF0-4888-81A6-85F77CDC3BB5}" dt="2020-09-02T19:57:14.730" v="1415" actId="1076"/>
          <ac:cxnSpMkLst>
            <pc:docMk/>
            <pc:sldMk cId="1032963014" sldId="333"/>
            <ac:cxnSpMk id="38" creationId="{B9EC7EAD-87F4-EF4A-B0CF-F5B9EDD9A0AE}"/>
          </ac:cxnSpMkLst>
        </pc:cxnChg>
        <pc:cxnChg chg="mod">
          <ac:chgData name="Andrew" userId="ae04d6da-4694-4a7f-945d-93a5ba247a30" providerId="ADAL" clId="{C139AAF8-DBF0-4888-81A6-85F77CDC3BB5}" dt="2020-09-02T19:57:14.730" v="1415" actId="1076"/>
          <ac:cxnSpMkLst>
            <pc:docMk/>
            <pc:sldMk cId="1032963014" sldId="333"/>
            <ac:cxnSpMk id="39" creationId="{70FE1DC0-0B82-4A82-A843-BFEB43320705}"/>
          </ac:cxnSpMkLst>
        </pc:cxnChg>
        <pc:cxnChg chg="mod">
          <ac:chgData name="Andrew" userId="ae04d6da-4694-4a7f-945d-93a5ba247a30" providerId="ADAL" clId="{C139AAF8-DBF0-4888-81A6-85F77CDC3BB5}" dt="2020-09-02T19:57:14.730" v="1415" actId="1076"/>
          <ac:cxnSpMkLst>
            <pc:docMk/>
            <pc:sldMk cId="1032963014" sldId="333"/>
            <ac:cxnSpMk id="42" creationId="{D74B0D05-24D5-4E40-BDC9-6C08C8C3F96C}"/>
          </ac:cxnSpMkLst>
        </pc:cxnChg>
      </pc:sldChg>
      <pc:sldChg chg="del">
        <pc:chgData name="Andrew" userId="ae04d6da-4694-4a7f-945d-93a5ba247a30" providerId="ADAL" clId="{C139AAF8-DBF0-4888-81A6-85F77CDC3BB5}" dt="2020-09-02T19:16:59.020" v="116" actId="2696"/>
        <pc:sldMkLst>
          <pc:docMk/>
          <pc:sldMk cId="3662630784" sldId="334"/>
        </pc:sldMkLst>
      </pc:sldChg>
      <pc:sldChg chg="del">
        <pc:chgData name="Andrew" userId="ae04d6da-4694-4a7f-945d-93a5ba247a30" providerId="ADAL" clId="{C139AAF8-DBF0-4888-81A6-85F77CDC3BB5}" dt="2020-09-02T19:16:59.682" v="146" actId="2696"/>
        <pc:sldMkLst>
          <pc:docMk/>
          <pc:sldMk cId="2558600758" sldId="335"/>
        </pc:sldMkLst>
      </pc:sldChg>
      <pc:sldChg chg="del">
        <pc:chgData name="Andrew" userId="ae04d6da-4694-4a7f-945d-93a5ba247a30" providerId="ADAL" clId="{C139AAF8-DBF0-4888-81A6-85F77CDC3BB5}" dt="2020-09-02T19:16:59.184" v="123" actId="2696"/>
        <pc:sldMkLst>
          <pc:docMk/>
          <pc:sldMk cId="2991355855" sldId="336"/>
        </pc:sldMkLst>
      </pc:sldChg>
      <pc:sldChg chg="modTransition">
        <pc:chgData name="Andrew" userId="ae04d6da-4694-4a7f-945d-93a5ba247a30" providerId="ADAL" clId="{C139AAF8-DBF0-4888-81A6-85F77CDC3BB5}" dt="2020-09-02T20:51:35.282" v="1526"/>
        <pc:sldMkLst>
          <pc:docMk/>
          <pc:sldMk cId="3365620666" sldId="337"/>
        </pc:sldMkLst>
      </pc:sldChg>
      <pc:sldChg chg="del">
        <pc:chgData name="Andrew" userId="ae04d6da-4694-4a7f-945d-93a5ba247a30" providerId="ADAL" clId="{C139AAF8-DBF0-4888-81A6-85F77CDC3BB5}" dt="2020-09-02T19:16:59.926" v="154" actId="2696"/>
        <pc:sldMkLst>
          <pc:docMk/>
          <pc:sldMk cId="877028645" sldId="338"/>
        </pc:sldMkLst>
      </pc:sldChg>
      <pc:sldChg chg="del">
        <pc:chgData name="Andrew" userId="ae04d6da-4694-4a7f-945d-93a5ba247a30" providerId="ADAL" clId="{C139AAF8-DBF0-4888-81A6-85F77CDC3BB5}" dt="2020-09-02T19:16:59.910" v="153" actId="2696"/>
        <pc:sldMkLst>
          <pc:docMk/>
          <pc:sldMk cId="1200965458" sldId="339"/>
        </pc:sldMkLst>
      </pc:sldChg>
      <pc:sldChg chg="del">
        <pc:chgData name="Andrew" userId="ae04d6da-4694-4a7f-945d-93a5ba247a30" providerId="ADAL" clId="{C139AAF8-DBF0-4888-81A6-85F77CDC3BB5}" dt="2020-09-02T19:16:59.166" v="122" actId="2696"/>
        <pc:sldMkLst>
          <pc:docMk/>
          <pc:sldMk cId="3550933157" sldId="340"/>
        </pc:sldMkLst>
      </pc:sldChg>
      <pc:sldChg chg="modTransition">
        <pc:chgData name="Andrew" userId="ae04d6da-4694-4a7f-945d-93a5ba247a30" providerId="ADAL" clId="{C139AAF8-DBF0-4888-81A6-85F77CDC3BB5}" dt="2020-09-02T20:51:32.669" v="1525"/>
        <pc:sldMkLst>
          <pc:docMk/>
          <pc:sldMk cId="3827398503" sldId="341"/>
        </pc:sldMkLst>
      </pc:sldChg>
      <pc:sldChg chg="del">
        <pc:chgData name="Andrew" userId="ae04d6da-4694-4a7f-945d-93a5ba247a30" providerId="ADAL" clId="{C139AAF8-DBF0-4888-81A6-85F77CDC3BB5}" dt="2020-09-02T19:16:59.896" v="152" actId="2696"/>
        <pc:sldMkLst>
          <pc:docMk/>
          <pc:sldMk cId="1548380285" sldId="342"/>
        </pc:sldMkLst>
      </pc:sldChg>
      <pc:sldChg chg="del">
        <pc:chgData name="Andrew" userId="ae04d6da-4694-4a7f-945d-93a5ba247a30" providerId="ADAL" clId="{C139AAF8-DBF0-4888-81A6-85F77CDC3BB5}" dt="2020-09-02T19:16:59.144" v="121" actId="2696"/>
        <pc:sldMkLst>
          <pc:docMk/>
          <pc:sldMk cId="3815549191" sldId="343"/>
        </pc:sldMkLst>
      </pc:sldChg>
      <pc:sldChg chg="del">
        <pc:chgData name="Andrew" userId="ae04d6da-4694-4a7f-945d-93a5ba247a30" providerId="ADAL" clId="{C139AAF8-DBF0-4888-81A6-85F77CDC3BB5}" dt="2020-09-02T19:16:17.541" v="106" actId="2696"/>
        <pc:sldMkLst>
          <pc:docMk/>
          <pc:sldMk cId="3979721160" sldId="345"/>
        </pc:sldMkLst>
      </pc:sldChg>
      <pc:sldChg chg="del">
        <pc:chgData name="Andrew" userId="ae04d6da-4694-4a7f-945d-93a5ba247a30" providerId="ADAL" clId="{C139AAF8-DBF0-4888-81A6-85F77CDC3BB5}" dt="2020-09-02T19:14:02.919" v="56" actId="2696"/>
        <pc:sldMkLst>
          <pc:docMk/>
          <pc:sldMk cId="2038620198" sldId="348"/>
        </pc:sldMkLst>
      </pc:sldChg>
      <pc:sldChg chg="delSp modSp add del modNotesTx">
        <pc:chgData name="Andrew" userId="ae04d6da-4694-4a7f-945d-93a5ba247a30" providerId="ADAL" clId="{C139AAF8-DBF0-4888-81A6-85F77CDC3BB5}" dt="2020-09-16T15:35:45.519" v="7900" actId="20577"/>
        <pc:sldMkLst>
          <pc:docMk/>
          <pc:sldMk cId="62586469" sldId="349"/>
        </pc:sldMkLst>
        <pc:spChg chg="mod">
          <ac:chgData name="Andrew" userId="ae04d6da-4694-4a7f-945d-93a5ba247a30" providerId="ADAL" clId="{C139AAF8-DBF0-4888-81A6-85F77CDC3BB5}" dt="2020-09-16T15:35:45.519" v="7900" actId="20577"/>
          <ac:spMkLst>
            <pc:docMk/>
            <pc:sldMk cId="62586469" sldId="349"/>
            <ac:spMk id="16" creationId="{B3F53F79-3107-F143-BDD3-0211ACB77C47}"/>
          </ac:spMkLst>
        </pc:spChg>
        <pc:spChg chg="mod">
          <ac:chgData name="Andrew" userId="ae04d6da-4694-4a7f-945d-93a5ba247a30" providerId="ADAL" clId="{C139AAF8-DBF0-4888-81A6-85F77CDC3BB5}" dt="2020-09-02T19:14:13.010" v="64" actId="20577"/>
          <ac:spMkLst>
            <pc:docMk/>
            <pc:sldMk cId="62586469" sldId="349"/>
            <ac:spMk id="17" creationId="{1BEA0DC8-C90E-2B4B-8D3D-B06EA362DA83}"/>
          </ac:spMkLst>
        </pc:spChg>
        <pc:picChg chg="del">
          <ac:chgData name="Andrew" userId="ae04d6da-4694-4a7f-945d-93a5ba247a30" providerId="ADAL" clId="{C139AAF8-DBF0-4888-81A6-85F77CDC3BB5}" dt="2020-09-02T19:14:08.664" v="57" actId="478"/>
          <ac:picMkLst>
            <pc:docMk/>
            <pc:sldMk cId="62586469" sldId="349"/>
            <ac:picMk id="19" creationId="{66472240-2063-AE4D-99D3-FEF97BA7F6E7}"/>
          </ac:picMkLst>
        </pc:picChg>
      </pc:sldChg>
      <pc:sldChg chg="del">
        <pc:chgData name="Andrew" userId="ae04d6da-4694-4a7f-945d-93a5ba247a30" providerId="ADAL" clId="{C139AAF8-DBF0-4888-81A6-85F77CDC3BB5}" dt="2020-09-02T19:14:18.958" v="65" actId="2696"/>
        <pc:sldMkLst>
          <pc:docMk/>
          <pc:sldMk cId="3592465913" sldId="350"/>
        </pc:sldMkLst>
      </pc:sldChg>
      <pc:sldChg chg="del">
        <pc:chgData name="Andrew" userId="ae04d6da-4694-4a7f-945d-93a5ba247a30" providerId="ADAL" clId="{C139AAF8-DBF0-4888-81A6-85F77CDC3BB5}" dt="2020-09-02T19:29:17.545" v="268" actId="2696"/>
        <pc:sldMkLst>
          <pc:docMk/>
          <pc:sldMk cId="1352100841" sldId="351"/>
        </pc:sldMkLst>
      </pc:sldChg>
      <pc:sldChg chg="del">
        <pc:chgData name="Andrew" userId="ae04d6da-4694-4a7f-945d-93a5ba247a30" providerId="ADAL" clId="{C139AAF8-DBF0-4888-81A6-85F77CDC3BB5}" dt="2020-09-02T19:14:38.185" v="67" actId="2696"/>
        <pc:sldMkLst>
          <pc:docMk/>
          <pc:sldMk cId="331027115" sldId="353"/>
        </pc:sldMkLst>
      </pc:sldChg>
      <pc:sldChg chg="del">
        <pc:chgData name="Andrew" userId="ae04d6da-4694-4a7f-945d-93a5ba247a30" providerId="ADAL" clId="{C139AAF8-DBF0-4888-81A6-85F77CDC3BB5}" dt="2020-09-02T19:14:38.840" v="68" actId="2696"/>
        <pc:sldMkLst>
          <pc:docMk/>
          <pc:sldMk cId="993983151" sldId="354"/>
        </pc:sldMkLst>
      </pc:sldChg>
      <pc:sldChg chg="del">
        <pc:chgData name="Andrew" userId="ae04d6da-4694-4a7f-945d-93a5ba247a30" providerId="ADAL" clId="{C139AAF8-DBF0-4888-81A6-85F77CDC3BB5}" dt="2020-09-02T19:26:19.274" v="251" actId="2696"/>
        <pc:sldMkLst>
          <pc:docMk/>
          <pc:sldMk cId="1466850676" sldId="356"/>
        </pc:sldMkLst>
      </pc:sldChg>
      <pc:sldChg chg="del">
        <pc:chgData name="Andrew" userId="ae04d6da-4694-4a7f-945d-93a5ba247a30" providerId="ADAL" clId="{C139AAF8-DBF0-4888-81A6-85F77CDC3BB5}" dt="2020-09-02T19:14:50.452" v="71" actId="2696"/>
        <pc:sldMkLst>
          <pc:docMk/>
          <pc:sldMk cId="1784525653" sldId="357"/>
        </pc:sldMkLst>
      </pc:sldChg>
      <pc:sldChg chg="del">
        <pc:chgData name="Andrew" userId="ae04d6da-4694-4a7f-945d-93a5ba247a30" providerId="ADAL" clId="{C139AAF8-DBF0-4888-81A6-85F77CDC3BB5}" dt="2020-09-02T19:26:20.418" v="252" actId="2696"/>
        <pc:sldMkLst>
          <pc:docMk/>
          <pc:sldMk cId="657514744" sldId="358"/>
        </pc:sldMkLst>
      </pc:sldChg>
      <pc:sldChg chg="ord modNotesTx">
        <pc:chgData name="Andrew" userId="ae04d6da-4694-4a7f-945d-93a5ba247a30" providerId="ADAL" clId="{C139AAF8-DBF0-4888-81A6-85F77CDC3BB5}" dt="2020-09-02T19:34:21.711" v="336" actId="20577"/>
        <pc:sldMkLst>
          <pc:docMk/>
          <pc:sldMk cId="1164444811" sldId="359"/>
        </pc:sldMkLst>
      </pc:sldChg>
      <pc:sldChg chg="del">
        <pc:chgData name="Andrew" userId="ae04d6da-4694-4a7f-945d-93a5ba247a30" providerId="ADAL" clId="{C139AAF8-DBF0-4888-81A6-85F77CDC3BB5}" dt="2020-09-02T19:14:53.178" v="72" actId="2696"/>
        <pc:sldMkLst>
          <pc:docMk/>
          <pc:sldMk cId="2416657780" sldId="360"/>
        </pc:sldMkLst>
      </pc:sldChg>
      <pc:sldChg chg="del">
        <pc:chgData name="Andrew" userId="ae04d6da-4694-4a7f-945d-93a5ba247a30" providerId="ADAL" clId="{C139AAF8-DBF0-4888-81A6-85F77CDC3BB5}" dt="2020-09-02T19:15:04.263" v="73" actId="2696"/>
        <pc:sldMkLst>
          <pc:docMk/>
          <pc:sldMk cId="2073090122" sldId="361"/>
        </pc:sldMkLst>
      </pc:sldChg>
      <pc:sldChg chg="del">
        <pc:chgData name="Andrew" userId="ae04d6da-4694-4a7f-945d-93a5ba247a30" providerId="ADAL" clId="{C139AAF8-DBF0-4888-81A6-85F77CDC3BB5}" dt="2020-09-02T19:15:06.296" v="74" actId="2696"/>
        <pc:sldMkLst>
          <pc:docMk/>
          <pc:sldMk cId="987702372" sldId="362"/>
        </pc:sldMkLst>
      </pc:sldChg>
      <pc:sldChg chg="del">
        <pc:chgData name="Andrew" userId="ae04d6da-4694-4a7f-945d-93a5ba247a30" providerId="ADAL" clId="{C139AAF8-DBF0-4888-81A6-85F77CDC3BB5}" dt="2020-09-02T19:16:21.125" v="110" actId="2696"/>
        <pc:sldMkLst>
          <pc:docMk/>
          <pc:sldMk cId="337231798" sldId="364"/>
        </pc:sldMkLst>
      </pc:sldChg>
      <pc:sldChg chg="ord">
        <pc:chgData name="Andrew" userId="ae04d6da-4694-4a7f-945d-93a5ba247a30" providerId="ADAL" clId="{C139AAF8-DBF0-4888-81A6-85F77CDC3BB5}" dt="2020-09-02T19:56:47.887" v="1413"/>
        <pc:sldMkLst>
          <pc:docMk/>
          <pc:sldMk cId="2499151113" sldId="367"/>
        </pc:sldMkLst>
      </pc:sldChg>
      <pc:sldChg chg="del">
        <pc:chgData name="Andrew" userId="ae04d6da-4694-4a7f-945d-93a5ba247a30" providerId="ADAL" clId="{C139AAF8-DBF0-4888-81A6-85F77CDC3BB5}" dt="2020-09-02T19:15:19.551" v="76" actId="2696"/>
        <pc:sldMkLst>
          <pc:docMk/>
          <pc:sldMk cId="3056143259" sldId="368"/>
        </pc:sldMkLst>
      </pc:sldChg>
      <pc:sldChg chg="del">
        <pc:chgData name="Andrew" userId="ae04d6da-4694-4a7f-945d-93a5ba247a30" providerId="ADAL" clId="{C139AAF8-DBF0-4888-81A6-85F77CDC3BB5}" dt="2020-09-02T19:16:59.606" v="142" actId="2696"/>
        <pc:sldMkLst>
          <pc:docMk/>
          <pc:sldMk cId="2686692184" sldId="369"/>
        </pc:sldMkLst>
      </pc:sldChg>
      <pc:sldChg chg="del">
        <pc:chgData name="Andrew" userId="ae04d6da-4694-4a7f-945d-93a5ba247a30" providerId="ADAL" clId="{C139AAF8-DBF0-4888-81A6-85F77CDC3BB5}" dt="2020-09-02T19:15:32.294" v="77" actId="2696"/>
        <pc:sldMkLst>
          <pc:docMk/>
          <pc:sldMk cId="2416130723" sldId="370"/>
        </pc:sldMkLst>
      </pc:sldChg>
      <pc:sldChg chg="del">
        <pc:chgData name="Andrew" userId="ae04d6da-4694-4a7f-945d-93a5ba247a30" providerId="ADAL" clId="{C139AAF8-DBF0-4888-81A6-85F77CDC3BB5}" dt="2020-09-02T19:16:59.959" v="156" actId="2696"/>
        <pc:sldMkLst>
          <pc:docMk/>
          <pc:sldMk cId="3647868457" sldId="371"/>
        </pc:sldMkLst>
      </pc:sldChg>
      <pc:sldChg chg="delSp modSp add del setBg delDesignElem">
        <pc:chgData name="Andrew" userId="ae04d6da-4694-4a7f-945d-93a5ba247a30" providerId="ADAL" clId="{C139AAF8-DBF0-4888-81A6-85F77CDC3BB5}" dt="2020-09-16T15:35:55.894" v="7901" actId="207"/>
        <pc:sldMkLst>
          <pc:docMk/>
          <pc:sldMk cId="567407854" sldId="372"/>
        </pc:sldMkLst>
        <pc:spChg chg="mod">
          <ac:chgData name="Andrew" userId="ae04d6da-4694-4a7f-945d-93a5ba247a30" providerId="ADAL" clId="{C139AAF8-DBF0-4888-81A6-85F77CDC3BB5}" dt="2020-09-16T15:35:55.894" v="7901" actId="207"/>
          <ac:spMkLst>
            <pc:docMk/>
            <pc:sldMk cId="567407854" sldId="372"/>
            <ac:spMk id="2" creationId="{0C5DE8EC-39D9-45A9-87D6-75983DEA0334}"/>
          </ac:spMkLst>
        </pc:spChg>
        <pc:spChg chg="del">
          <ac:chgData name="Andrew" userId="ae04d6da-4694-4a7f-945d-93a5ba247a30" providerId="ADAL" clId="{C139AAF8-DBF0-4888-81A6-85F77CDC3BB5}" dt="2020-09-11T18:40:43.660" v="4605"/>
          <ac:spMkLst>
            <pc:docMk/>
            <pc:sldMk cId="567407854" sldId="372"/>
            <ac:spMk id="15" creationId="{87CC2527-562A-4F69-B487-4371E5B243E7}"/>
          </ac:spMkLst>
        </pc:spChg>
        <pc:cxnChg chg="del">
          <ac:chgData name="Andrew" userId="ae04d6da-4694-4a7f-945d-93a5ba247a30" providerId="ADAL" clId="{C139AAF8-DBF0-4888-81A6-85F77CDC3BB5}" dt="2020-09-11T18:40:43.660" v="4605"/>
          <ac:cxnSpMkLst>
            <pc:docMk/>
            <pc:sldMk cId="567407854" sldId="372"/>
            <ac:cxnSpMk id="17" creationId="{BCDAEC91-5BCE-4B55-9CC0-43EF94CB734B}"/>
          </ac:cxnSpMkLst>
        </pc:cxnChg>
      </pc:sldChg>
      <pc:sldChg chg="del">
        <pc:chgData name="Andrew" userId="ae04d6da-4694-4a7f-945d-93a5ba247a30" providerId="ADAL" clId="{C139AAF8-DBF0-4888-81A6-85F77CDC3BB5}" dt="2020-09-02T19:15:44.175" v="85" actId="2696"/>
        <pc:sldMkLst>
          <pc:docMk/>
          <pc:sldMk cId="3050220505" sldId="373"/>
        </pc:sldMkLst>
      </pc:sldChg>
      <pc:sldChg chg="del">
        <pc:chgData name="Andrew" userId="ae04d6da-4694-4a7f-945d-93a5ba247a30" providerId="ADAL" clId="{C139AAF8-DBF0-4888-81A6-85F77CDC3BB5}" dt="2020-09-02T19:15:45.709" v="86" actId="2696"/>
        <pc:sldMkLst>
          <pc:docMk/>
          <pc:sldMk cId="3769711315" sldId="374"/>
        </pc:sldMkLst>
      </pc:sldChg>
      <pc:sldChg chg="del">
        <pc:chgData name="Andrew" userId="ae04d6da-4694-4a7f-945d-93a5ba247a30" providerId="ADAL" clId="{C139AAF8-DBF0-4888-81A6-85F77CDC3BB5}" dt="2020-09-02T19:15:48.465" v="87" actId="2696"/>
        <pc:sldMkLst>
          <pc:docMk/>
          <pc:sldMk cId="1403626285" sldId="375"/>
        </pc:sldMkLst>
      </pc:sldChg>
      <pc:sldChg chg="add del">
        <pc:chgData name="Andrew" userId="ae04d6da-4694-4a7f-945d-93a5ba247a30" providerId="ADAL" clId="{C139AAF8-DBF0-4888-81A6-85F77CDC3BB5}" dt="2020-09-11T18:40:43.660" v="4605"/>
        <pc:sldMkLst>
          <pc:docMk/>
          <pc:sldMk cId="951640500" sldId="376"/>
        </pc:sldMkLst>
      </pc:sldChg>
      <pc:sldChg chg="del">
        <pc:chgData name="Andrew" userId="ae04d6da-4694-4a7f-945d-93a5ba247a30" providerId="ADAL" clId="{C139AAF8-DBF0-4888-81A6-85F77CDC3BB5}" dt="2020-09-02T19:15:48.706" v="88" actId="2696"/>
        <pc:sldMkLst>
          <pc:docMk/>
          <pc:sldMk cId="2443132336" sldId="378"/>
        </pc:sldMkLst>
      </pc:sldChg>
      <pc:sldChg chg="del">
        <pc:chgData name="Andrew" userId="ae04d6da-4694-4a7f-945d-93a5ba247a30" providerId="ADAL" clId="{C139AAF8-DBF0-4888-81A6-85F77CDC3BB5}" dt="2020-09-02T19:15:59.198" v="91" actId="2696"/>
        <pc:sldMkLst>
          <pc:docMk/>
          <pc:sldMk cId="2537956876" sldId="380"/>
        </pc:sldMkLst>
      </pc:sldChg>
      <pc:sldChg chg="del">
        <pc:chgData name="Andrew" userId="ae04d6da-4694-4a7f-945d-93a5ba247a30" providerId="ADAL" clId="{C139AAF8-DBF0-4888-81A6-85F77CDC3BB5}" dt="2020-09-02T19:15:59.631" v="92" actId="2696"/>
        <pc:sldMkLst>
          <pc:docMk/>
          <pc:sldMk cId="598441080" sldId="381"/>
        </pc:sldMkLst>
      </pc:sldChg>
      <pc:sldChg chg="del">
        <pc:chgData name="Andrew" userId="ae04d6da-4694-4a7f-945d-93a5ba247a30" providerId="ADAL" clId="{C139AAF8-DBF0-4888-81A6-85F77CDC3BB5}" dt="2020-09-02T19:16:04.864" v="97" actId="2696"/>
        <pc:sldMkLst>
          <pc:docMk/>
          <pc:sldMk cId="1436122682" sldId="382"/>
        </pc:sldMkLst>
      </pc:sldChg>
      <pc:sldChg chg="del">
        <pc:chgData name="Andrew" userId="ae04d6da-4694-4a7f-945d-93a5ba247a30" providerId="ADAL" clId="{C139AAF8-DBF0-4888-81A6-85F77CDC3BB5}" dt="2020-09-02T19:16:07.835" v="100" actId="2696"/>
        <pc:sldMkLst>
          <pc:docMk/>
          <pc:sldMk cId="2941369464" sldId="383"/>
        </pc:sldMkLst>
      </pc:sldChg>
      <pc:sldChg chg="del">
        <pc:chgData name="Andrew" userId="ae04d6da-4694-4a7f-945d-93a5ba247a30" providerId="ADAL" clId="{C139AAF8-DBF0-4888-81A6-85F77CDC3BB5}" dt="2020-09-02T19:16:08.272" v="101" actId="2696"/>
        <pc:sldMkLst>
          <pc:docMk/>
          <pc:sldMk cId="388611900" sldId="384"/>
        </pc:sldMkLst>
      </pc:sldChg>
      <pc:sldChg chg="del">
        <pc:chgData name="Andrew" userId="ae04d6da-4694-4a7f-945d-93a5ba247a30" providerId="ADAL" clId="{C139AAF8-DBF0-4888-81A6-85F77CDC3BB5}" dt="2020-09-02T19:16:10.517" v="103" actId="2696"/>
        <pc:sldMkLst>
          <pc:docMk/>
          <pc:sldMk cId="1716200079" sldId="385"/>
        </pc:sldMkLst>
      </pc:sldChg>
      <pc:sldChg chg="del">
        <pc:chgData name="Andrew" userId="ae04d6da-4694-4a7f-945d-93a5ba247a30" providerId="ADAL" clId="{C139AAF8-DBF0-4888-81A6-85F77CDC3BB5}" dt="2020-09-02T19:16:09.117" v="102" actId="2696"/>
        <pc:sldMkLst>
          <pc:docMk/>
          <pc:sldMk cId="2367386595" sldId="386"/>
        </pc:sldMkLst>
      </pc:sldChg>
      <pc:sldChg chg="del">
        <pc:chgData name="Andrew" userId="ae04d6da-4694-4a7f-945d-93a5ba247a30" providerId="ADAL" clId="{C139AAF8-DBF0-4888-81A6-85F77CDC3BB5}" dt="2020-09-02T19:16:10.927" v="104" actId="2696"/>
        <pc:sldMkLst>
          <pc:docMk/>
          <pc:sldMk cId="881342100" sldId="387"/>
        </pc:sldMkLst>
      </pc:sldChg>
      <pc:sldChg chg="del">
        <pc:chgData name="Andrew" userId="ae04d6da-4694-4a7f-945d-93a5ba247a30" providerId="ADAL" clId="{C139AAF8-DBF0-4888-81A6-85F77CDC3BB5}" dt="2020-09-02T19:16:16.607" v="105" actId="2696"/>
        <pc:sldMkLst>
          <pc:docMk/>
          <pc:sldMk cId="3318319066" sldId="388"/>
        </pc:sldMkLst>
      </pc:sldChg>
      <pc:sldChg chg="del">
        <pc:chgData name="Andrew" userId="ae04d6da-4694-4a7f-945d-93a5ba247a30" providerId="ADAL" clId="{C139AAF8-DBF0-4888-81A6-85F77CDC3BB5}" dt="2020-09-02T19:14:33.590" v="66" actId="2696"/>
        <pc:sldMkLst>
          <pc:docMk/>
          <pc:sldMk cId="2589728581" sldId="389"/>
        </pc:sldMkLst>
      </pc:sldChg>
      <pc:sldChg chg="del">
        <pc:chgData name="Andrew" userId="ae04d6da-4694-4a7f-945d-93a5ba247a30" providerId="ADAL" clId="{C139AAF8-DBF0-4888-81A6-85F77CDC3BB5}" dt="2020-09-02T19:16:20.206" v="109" actId="2696"/>
        <pc:sldMkLst>
          <pc:docMk/>
          <pc:sldMk cId="3874864361" sldId="390"/>
        </pc:sldMkLst>
      </pc:sldChg>
      <pc:sldChg chg="ord">
        <pc:chgData name="Andrew" userId="ae04d6da-4694-4a7f-945d-93a5ba247a30" providerId="ADAL" clId="{C139AAF8-DBF0-4888-81A6-85F77CDC3BB5}" dt="2020-09-02T19:56:44.285" v="1412"/>
        <pc:sldMkLst>
          <pc:docMk/>
          <pc:sldMk cId="374849431" sldId="391"/>
        </pc:sldMkLst>
      </pc:sldChg>
      <pc:sldChg chg="add del modTransition modNotesTx">
        <pc:chgData name="Andrew" userId="ae04d6da-4694-4a7f-945d-93a5ba247a30" providerId="ADAL" clId="{C139AAF8-DBF0-4888-81A6-85F77CDC3BB5}" dt="2020-09-02T21:24:25.829" v="4085"/>
        <pc:sldMkLst>
          <pc:docMk/>
          <pc:sldMk cId="4220285787" sldId="393"/>
        </pc:sldMkLst>
      </pc:sldChg>
      <pc:sldChg chg="del">
        <pc:chgData name="Andrew" userId="ae04d6da-4694-4a7f-945d-93a5ba247a30" providerId="ADAL" clId="{C139AAF8-DBF0-4888-81A6-85F77CDC3BB5}" dt="2020-09-02T19:16:00.486" v="93" actId="2696"/>
        <pc:sldMkLst>
          <pc:docMk/>
          <pc:sldMk cId="992144806" sldId="394"/>
        </pc:sldMkLst>
      </pc:sldChg>
      <pc:sldChg chg="ord modNotesTx">
        <pc:chgData name="Andrew" userId="ae04d6da-4694-4a7f-945d-93a5ba247a30" providerId="ADAL" clId="{C139AAF8-DBF0-4888-81A6-85F77CDC3BB5}" dt="2020-09-11T18:52:05.137" v="4862" actId="20577"/>
        <pc:sldMkLst>
          <pc:docMk/>
          <pc:sldMk cId="2107388918" sldId="395"/>
        </pc:sldMkLst>
      </pc:sldChg>
      <pc:sldChg chg="del ord">
        <pc:chgData name="Andrew" userId="ae04d6da-4694-4a7f-945d-93a5ba247a30" providerId="ADAL" clId="{C139AAF8-DBF0-4888-81A6-85F77CDC3BB5}" dt="2020-09-11T20:12:58.530" v="7740" actId="2696"/>
        <pc:sldMkLst>
          <pc:docMk/>
          <pc:sldMk cId="2744411936" sldId="396"/>
        </pc:sldMkLst>
      </pc:sldChg>
      <pc:sldChg chg="modSp modNotesTx">
        <pc:chgData name="Andrew" userId="ae04d6da-4694-4a7f-945d-93a5ba247a30" providerId="ADAL" clId="{C139AAF8-DBF0-4888-81A6-85F77CDC3BB5}" dt="2020-09-16T15:43:05.827" v="8991" actId="1076"/>
        <pc:sldMkLst>
          <pc:docMk/>
          <pc:sldMk cId="3962815799" sldId="398"/>
        </pc:sldMkLst>
        <pc:spChg chg="mod">
          <ac:chgData name="Andrew" userId="ae04d6da-4694-4a7f-945d-93a5ba247a30" providerId="ADAL" clId="{C139AAF8-DBF0-4888-81A6-85F77CDC3BB5}" dt="2020-09-16T15:43:05.827" v="8991" actId="1076"/>
          <ac:spMkLst>
            <pc:docMk/>
            <pc:sldMk cId="3962815799" sldId="398"/>
            <ac:spMk id="10" creationId="{5DCDB9BB-A022-4DCA-B8A7-B18DD35F678C}"/>
          </ac:spMkLst>
        </pc:spChg>
        <pc:spChg chg="mod">
          <ac:chgData name="Andrew" userId="ae04d6da-4694-4a7f-945d-93a5ba247a30" providerId="ADAL" clId="{C139AAF8-DBF0-4888-81A6-85F77CDC3BB5}" dt="2020-09-16T15:43:05.827" v="8991" actId="1076"/>
          <ac:spMkLst>
            <pc:docMk/>
            <pc:sldMk cId="3962815799" sldId="398"/>
            <ac:spMk id="15" creationId="{C134F9CE-2590-4949-AC40-92A0CFBFB7E2}"/>
          </ac:spMkLst>
        </pc:spChg>
        <pc:spChg chg="mod">
          <ac:chgData name="Andrew" userId="ae04d6da-4694-4a7f-945d-93a5ba247a30" providerId="ADAL" clId="{C139AAF8-DBF0-4888-81A6-85F77CDC3BB5}" dt="2020-09-16T15:43:05.827" v="8991" actId="1076"/>
          <ac:spMkLst>
            <pc:docMk/>
            <pc:sldMk cId="3962815799" sldId="398"/>
            <ac:spMk id="16" creationId="{6BA6184C-5CC8-4BDB-8788-AAE3E5279C91}"/>
          </ac:spMkLst>
        </pc:spChg>
        <pc:spChg chg="mod">
          <ac:chgData name="Andrew" userId="ae04d6da-4694-4a7f-945d-93a5ba247a30" providerId="ADAL" clId="{C139AAF8-DBF0-4888-81A6-85F77CDC3BB5}" dt="2020-09-16T15:43:05.827" v="8991" actId="1076"/>
          <ac:spMkLst>
            <pc:docMk/>
            <pc:sldMk cId="3962815799" sldId="398"/>
            <ac:spMk id="17" creationId="{ECA95C34-E75E-4484-B28D-2CD79DC62BA3}"/>
          </ac:spMkLst>
        </pc:spChg>
        <pc:spChg chg="mod">
          <ac:chgData name="Andrew" userId="ae04d6da-4694-4a7f-945d-93a5ba247a30" providerId="ADAL" clId="{C139AAF8-DBF0-4888-81A6-85F77CDC3BB5}" dt="2020-09-16T15:43:05.827" v="8991" actId="1076"/>
          <ac:spMkLst>
            <pc:docMk/>
            <pc:sldMk cId="3962815799" sldId="398"/>
            <ac:spMk id="18" creationId="{64439682-548C-42EA-BC03-4888BA0DD09C}"/>
          </ac:spMkLst>
        </pc:spChg>
        <pc:spChg chg="mod">
          <ac:chgData name="Andrew" userId="ae04d6da-4694-4a7f-945d-93a5ba247a30" providerId="ADAL" clId="{C139AAF8-DBF0-4888-81A6-85F77CDC3BB5}" dt="2020-09-16T15:43:05.827" v="8991" actId="1076"/>
          <ac:spMkLst>
            <pc:docMk/>
            <pc:sldMk cId="3962815799" sldId="398"/>
            <ac:spMk id="19" creationId="{488B0CB8-D702-4E39-84AF-1B916A00F7C7}"/>
          </ac:spMkLst>
        </pc:spChg>
      </pc:sldChg>
      <pc:sldChg chg="add del">
        <pc:chgData name="Andrew" userId="ae04d6da-4694-4a7f-945d-93a5ba247a30" providerId="ADAL" clId="{C139AAF8-DBF0-4888-81A6-85F77CDC3BB5}" dt="2020-09-02T19:26:18.267" v="250" actId="2696"/>
        <pc:sldMkLst>
          <pc:docMk/>
          <pc:sldMk cId="1095990277" sldId="400"/>
        </pc:sldMkLst>
      </pc:sldChg>
      <pc:sldChg chg="addSp delSp modSp modAnim modNotesTx">
        <pc:chgData name="Andrew" userId="ae04d6da-4694-4a7f-945d-93a5ba247a30" providerId="ADAL" clId="{C139AAF8-DBF0-4888-81A6-85F77CDC3BB5}" dt="2020-09-16T18:22:42.343" v="9948" actId="1076"/>
        <pc:sldMkLst>
          <pc:docMk/>
          <pc:sldMk cId="1805314836" sldId="401"/>
        </pc:sldMkLst>
        <pc:spChg chg="mod">
          <ac:chgData name="Andrew" userId="ae04d6da-4694-4a7f-945d-93a5ba247a30" providerId="ADAL" clId="{C139AAF8-DBF0-4888-81A6-85F77CDC3BB5}" dt="2020-09-16T17:27:49.781" v="9873" actId="20577"/>
          <ac:spMkLst>
            <pc:docMk/>
            <pc:sldMk cId="1805314836" sldId="401"/>
            <ac:spMk id="9" creationId="{A53EF343-B00F-2B4D-80B8-CA4BE36DCCDB}"/>
          </ac:spMkLst>
        </pc:spChg>
        <pc:spChg chg="add mod">
          <ac:chgData name="Andrew" userId="ae04d6da-4694-4a7f-945d-93a5ba247a30" providerId="ADAL" clId="{C139AAF8-DBF0-4888-81A6-85F77CDC3BB5}" dt="2020-09-16T18:22:42.343" v="9948" actId="1076"/>
          <ac:spMkLst>
            <pc:docMk/>
            <pc:sldMk cId="1805314836" sldId="401"/>
            <ac:spMk id="36" creationId="{1A0437C3-EACE-4317-A008-A503BA610246}"/>
          </ac:spMkLst>
        </pc:spChg>
        <pc:grpChg chg="del">
          <ac:chgData name="Andrew" userId="ae04d6da-4694-4a7f-945d-93a5ba247a30" providerId="ADAL" clId="{C139AAF8-DBF0-4888-81A6-85F77CDC3BB5}" dt="2020-09-16T18:21:50.747" v="9874" actId="478"/>
          <ac:grpSpMkLst>
            <pc:docMk/>
            <pc:sldMk cId="1805314836" sldId="401"/>
            <ac:grpSpMk id="32" creationId="{F85F7E99-AF7C-5847-80A5-4B5A8E0F83EA}"/>
          </ac:grpSpMkLst>
        </pc:grpChg>
        <pc:grpChg chg="del">
          <ac:chgData name="Andrew" userId="ae04d6da-4694-4a7f-945d-93a5ba247a30" providerId="ADAL" clId="{C139AAF8-DBF0-4888-81A6-85F77CDC3BB5}" dt="2020-09-16T18:21:50.747" v="9874" actId="478"/>
          <ac:grpSpMkLst>
            <pc:docMk/>
            <pc:sldMk cId="1805314836" sldId="401"/>
            <ac:grpSpMk id="33" creationId="{0F03E73C-DB74-A945-BA3D-1EDC5D37862C}"/>
          </ac:grpSpMkLst>
        </pc:grpChg>
        <pc:grpChg chg="del">
          <ac:chgData name="Andrew" userId="ae04d6da-4694-4a7f-945d-93a5ba247a30" providerId="ADAL" clId="{C139AAF8-DBF0-4888-81A6-85F77CDC3BB5}" dt="2020-09-16T18:21:50.747" v="9874" actId="478"/>
          <ac:grpSpMkLst>
            <pc:docMk/>
            <pc:sldMk cId="1805314836" sldId="401"/>
            <ac:grpSpMk id="34" creationId="{3F4ECBB5-6A98-B54B-B751-B0D4128B16DE}"/>
          </ac:grpSpMkLst>
        </pc:grpChg>
        <pc:grpChg chg="del">
          <ac:chgData name="Andrew" userId="ae04d6da-4694-4a7f-945d-93a5ba247a30" providerId="ADAL" clId="{C139AAF8-DBF0-4888-81A6-85F77CDC3BB5}" dt="2020-09-16T18:21:50.747" v="9874" actId="478"/>
          <ac:grpSpMkLst>
            <pc:docMk/>
            <pc:sldMk cId="1805314836" sldId="401"/>
            <ac:grpSpMk id="35" creationId="{9C90FCBE-C592-C343-B7E0-73BB5D66E52B}"/>
          </ac:grpSpMkLst>
        </pc:grpChg>
        <pc:picChg chg="del">
          <ac:chgData name="Andrew" userId="ae04d6da-4694-4a7f-945d-93a5ba247a30" providerId="ADAL" clId="{C139AAF8-DBF0-4888-81A6-85F77CDC3BB5}" dt="2020-09-16T18:21:50.747" v="9874" actId="478"/>
          <ac:picMkLst>
            <pc:docMk/>
            <pc:sldMk cId="1805314836" sldId="401"/>
            <ac:picMk id="3" creationId="{68391C92-345F-2E43-A00F-F9AE39A8E47B}"/>
          </ac:picMkLst>
        </pc:picChg>
        <pc:picChg chg="del">
          <ac:chgData name="Andrew" userId="ae04d6da-4694-4a7f-945d-93a5ba247a30" providerId="ADAL" clId="{C139AAF8-DBF0-4888-81A6-85F77CDC3BB5}" dt="2020-09-16T18:21:50.747" v="9874" actId="478"/>
          <ac:picMkLst>
            <pc:docMk/>
            <pc:sldMk cId="1805314836" sldId="401"/>
            <ac:picMk id="5" creationId="{97D2C585-A1C6-3F4F-965C-CA3521692B82}"/>
          </ac:picMkLst>
        </pc:picChg>
        <pc:picChg chg="del">
          <ac:chgData name="Andrew" userId="ae04d6da-4694-4a7f-945d-93a5ba247a30" providerId="ADAL" clId="{C139AAF8-DBF0-4888-81A6-85F77CDC3BB5}" dt="2020-09-16T18:21:50.747" v="9874" actId="478"/>
          <ac:picMkLst>
            <pc:docMk/>
            <pc:sldMk cId="1805314836" sldId="401"/>
            <ac:picMk id="7" creationId="{92BDAED2-5A1F-5D47-B398-7283CF5A2B93}"/>
          </ac:picMkLst>
        </pc:picChg>
        <pc:picChg chg="del">
          <ac:chgData name="Andrew" userId="ae04d6da-4694-4a7f-945d-93a5ba247a30" providerId="ADAL" clId="{C139AAF8-DBF0-4888-81A6-85F77CDC3BB5}" dt="2020-09-16T18:21:50.747" v="9874" actId="478"/>
          <ac:picMkLst>
            <pc:docMk/>
            <pc:sldMk cId="1805314836" sldId="401"/>
            <ac:picMk id="23" creationId="{3F97CCC0-A004-3C49-8778-44C41DDC7E95}"/>
          </ac:picMkLst>
        </pc:picChg>
        <pc:picChg chg="del">
          <ac:chgData name="Andrew" userId="ae04d6da-4694-4a7f-945d-93a5ba247a30" providerId="ADAL" clId="{C139AAF8-DBF0-4888-81A6-85F77CDC3BB5}" dt="2020-09-16T18:21:50.747" v="9874" actId="478"/>
          <ac:picMkLst>
            <pc:docMk/>
            <pc:sldMk cId="1805314836" sldId="401"/>
            <ac:picMk id="25" creationId="{0B05BFEC-BF62-BD44-897E-B90323B23D79}"/>
          </ac:picMkLst>
        </pc:picChg>
      </pc:sldChg>
      <pc:sldChg chg="ord">
        <pc:chgData name="Andrew" userId="ae04d6da-4694-4a7f-945d-93a5ba247a30" providerId="ADAL" clId="{C139AAF8-DBF0-4888-81A6-85F77CDC3BB5}" dt="2020-09-02T19:26:38.305" v="253"/>
        <pc:sldMkLst>
          <pc:docMk/>
          <pc:sldMk cId="312747407" sldId="402"/>
        </pc:sldMkLst>
      </pc:sldChg>
      <pc:sldChg chg="ord">
        <pc:chgData name="Andrew" userId="ae04d6da-4694-4a7f-945d-93a5ba247a30" providerId="ADAL" clId="{C139AAF8-DBF0-4888-81A6-85F77CDC3BB5}" dt="2020-09-02T19:26:38.305" v="253"/>
        <pc:sldMkLst>
          <pc:docMk/>
          <pc:sldMk cId="74249804" sldId="403"/>
        </pc:sldMkLst>
      </pc:sldChg>
      <pc:sldChg chg="del">
        <pc:chgData name="Andrew" userId="ae04d6da-4694-4a7f-945d-93a5ba247a30" providerId="ADAL" clId="{C139AAF8-DBF0-4888-81A6-85F77CDC3BB5}" dt="2020-09-02T19:16:59.042" v="117" actId="2696"/>
        <pc:sldMkLst>
          <pc:docMk/>
          <pc:sldMk cId="3521891905" sldId="404"/>
        </pc:sldMkLst>
      </pc:sldChg>
      <pc:sldChg chg="del">
        <pc:chgData name="Andrew" userId="ae04d6da-4694-4a7f-945d-93a5ba247a30" providerId="ADAL" clId="{C139AAF8-DBF0-4888-81A6-85F77CDC3BB5}" dt="2020-09-02T19:16:59.061" v="118" actId="2696"/>
        <pc:sldMkLst>
          <pc:docMk/>
          <pc:sldMk cId="1198863839" sldId="405"/>
        </pc:sldMkLst>
      </pc:sldChg>
      <pc:sldChg chg="modTransition">
        <pc:chgData name="Andrew" userId="ae04d6da-4694-4a7f-945d-93a5ba247a30" providerId="ADAL" clId="{C139AAF8-DBF0-4888-81A6-85F77CDC3BB5}" dt="2020-09-02T20:51:37.668" v="1527"/>
        <pc:sldMkLst>
          <pc:docMk/>
          <pc:sldMk cId="3218242046" sldId="406"/>
        </pc:sldMkLst>
      </pc:sldChg>
      <pc:sldChg chg="del">
        <pc:chgData name="Andrew" userId="ae04d6da-4694-4a7f-945d-93a5ba247a30" providerId="ADAL" clId="{C139AAF8-DBF0-4888-81A6-85F77CDC3BB5}" dt="2020-09-02T19:16:59.216" v="124" actId="2696"/>
        <pc:sldMkLst>
          <pc:docMk/>
          <pc:sldMk cId="1798194256" sldId="407"/>
        </pc:sldMkLst>
      </pc:sldChg>
      <pc:sldChg chg="del">
        <pc:chgData name="Andrew" userId="ae04d6da-4694-4a7f-945d-93a5ba247a30" providerId="ADAL" clId="{C139AAF8-DBF0-4888-81A6-85F77CDC3BB5}" dt="2020-09-02T19:16:59.587" v="141" actId="2696"/>
        <pc:sldMkLst>
          <pc:docMk/>
          <pc:sldMk cId="2453299956" sldId="408"/>
        </pc:sldMkLst>
      </pc:sldChg>
      <pc:sldChg chg="del">
        <pc:chgData name="Andrew" userId="ae04d6da-4694-4a7f-945d-93a5ba247a30" providerId="ADAL" clId="{C139AAF8-DBF0-4888-81A6-85F77CDC3BB5}" dt="2020-09-02T19:16:59.941" v="155" actId="2696"/>
        <pc:sldMkLst>
          <pc:docMk/>
          <pc:sldMk cId="2026887105" sldId="409"/>
        </pc:sldMkLst>
      </pc:sldChg>
      <pc:sldChg chg="del">
        <pc:chgData name="Andrew" userId="ae04d6da-4694-4a7f-945d-93a5ba247a30" providerId="ADAL" clId="{C139AAF8-DBF0-4888-81A6-85F77CDC3BB5}" dt="2020-09-02T19:16:06.516" v="99" actId="2696"/>
        <pc:sldMkLst>
          <pc:docMk/>
          <pc:sldMk cId="333033729" sldId="410"/>
        </pc:sldMkLst>
      </pc:sldChg>
      <pc:sldChg chg="del">
        <pc:chgData name="Andrew" userId="ae04d6da-4694-4a7f-945d-93a5ba247a30" providerId="ADAL" clId="{C139AAF8-DBF0-4888-81A6-85F77CDC3BB5}" dt="2020-09-02T19:16:59.077" v="119" actId="2696"/>
        <pc:sldMkLst>
          <pc:docMk/>
          <pc:sldMk cId="2682537603" sldId="411"/>
        </pc:sldMkLst>
      </pc:sldChg>
      <pc:sldChg chg="del">
        <pc:chgData name="Andrew" userId="ae04d6da-4694-4a7f-945d-93a5ba247a30" providerId="ADAL" clId="{C139AAF8-DBF0-4888-81A6-85F77CDC3BB5}" dt="2020-09-02T19:16:59.125" v="120" actId="2696"/>
        <pc:sldMkLst>
          <pc:docMk/>
          <pc:sldMk cId="3374689111" sldId="412"/>
        </pc:sldMkLst>
      </pc:sldChg>
      <pc:sldChg chg="del">
        <pc:chgData name="Andrew" userId="ae04d6da-4694-4a7f-945d-93a5ba247a30" providerId="ADAL" clId="{C139AAF8-DBF0-4888-81A6-85F77CDC3BB5}" dt="2020-09-02T19:16:05.584" v="98" actId="2696"/>
        <pc:sldMkLst>
          <pc:docMk/>
          <pc:sldMk cId="3545445119" sldId="413"/>
        </pc:sldMkLst>
      </pc:sldChg>
      <pc:sldChg chg="del">
        <pc:chgData name="Andrew" userId="ae04d6da-4694-4a7f-945d-93a5ba247a30" providerId="ADAL" clId="{C139AAF8-DBF0-4888-81A6-85F77CDC3BB5}" dt="2020-09-02T19:16:59.237" v="125" actId="2696"/>
        <pc:sldMkLst>
          <pc:docMk/>
          <pc:sldMk cId="1305667080" sldId="415"/>
        </pc:sldMkLst>
      </pc:sldChg>
      <pc:sldChg chg="del">
        <pc:chgData name="Andrew" userId="ae04d6da-4694-4a7f-945d-93a5ba247a30" providerId="ADAL" clId="{C139AAF8-DBF0-4888-81A6-85F77CDC3BB5}" dt="2020-09-02T19:16:59.705" v="147" actId="2696"/>
        <pc:sldMkLst>
          <pc:docMk/>
          <pc:sldMk cId="487997183" sldId="416"/>
        </pc:sldMkLst>
      </pc:sldChg>
      <pc:sldChg chg="del">
        <pc:chgData name="Andrew" userId="ae04d6da-4694-4a7f-945d-93a5ba247a30" providerId="ADAL" clId="{C139AAF8-DBF0-4888-81A6-85F77CDC3BB5}" dt="2020-09-02T19:16:59.746" v="148" actId="2696"/>
        <pc:sldMkLst>
          <pc:docMk/>
          <pc:sldMk cId="3115351412" sldId="417"/>
        </pc:sldMkLst>
      </pc:sldChg>
      <pc:sldChg chg="del">
        <pc:chgData name="Andrew" userId="ae04d6da-4694-4a7f-945d-93a5ba247a30" providerId="ADAL" clId="{C139AAF8-DBF0-4888-81A6-85F77CDC3BB5}" dt="2020-09-02T19:16:59.767" v="149" actId="2696"/>
        <pc:sldMkLst>
          <pc:docMk/>
          <pc:sldMk cId="2013154296" sldId="418"/>
        </pc:sldMkLst>
      </pc:sldChg>
      <pc:sldChg chg="del">
        <pc:chgData name="Andrew" userId="ae04d6da-4694-4a7f-945d-93a5ba247a30" providerId="ADAL" clId="{C139AAF8-DBF0-4888-81A6-85F77CDC3BB5}" dt="2020-09-02T19:16:59.856" v="150" actId="2696"/>
        <pc:sldMkLst>
          <pc:docMk/>
          <pc:sldMk cId="1512544865" sldId="420"/>
        </pc:sldMkLst>
      </pc:sldChg>
      <pc:sldChg chg="del">
        <pc:chgData name="Andrew" userId="ae04d6da-4694-4a7f-945d-93a5ba247a30" providerId="ADAL" clId="{C139AAF8-DBF0-4888-81A6-85F77CDC3BB5}" dt="2020-09-02T19:16:59.880" v="151" actId="2696"/>
        <pc:sldMkLst>
          <pc:docMk/>
          <pc:sldMk cId="1518080051" sldId="422"/>
        </pc:sldMkLst>
      </pc:sldChg>
      <pc:sldChg chg="del">
        <pc:chgData name="Andrew" userId="ae04d6da-4694-4a7f-945d-93a5ba247a30" providerId="ADAL" clId="{C139AAF8-DBF0-4888-81A6-85F77CDC3BB5}" dt="2020-09-02T19:16:59.412" v="132" actId="2696"/>
        <pc:sldMkLst>
          <pc:docMk/>
          <pc:sldMk cId="4252786694" sldId="423"/>
        </pc:sldMkLst>
      </pc:sldChg>
      <pc:sldChg chg="del">
        <pc:chgData name="Andrew" userId="ae04d6da-4694-4a7f-945d-93a5ba247a30" providerId="ADAL" clId="{C139AAF8-DBF0-4888-81A6-85F77CDC3BB5}" dt="2020-09-02T19:16:59.441" v="133" actId="2696"/>
        <pc:sldMkLst>
          <pc:docMk/>
          <pc:sldMk cId="1300374894" sldId="424"/>
        </pc:sldMkLst>
      </pc:sldChg>
      <pc:sldChg chg="del">
        <pc:chgData name="Andrew" userId="ae04d6da-4694-4a7f-945d-93a5ba247a30" providerId="ADAL" clId="{C139AAF8-DBF0-4888-81A6-85F77CDC3BB5}" dt="2020-09-02T19:16:59.460" v="134" actId="2696"/>
        <pc:sldMkLst>
          <pc:docMk/>
          <pc:sldMk cId="1620350570" sldId="426"/>
        </pc:sldMkLst>
      </pc:sldChg>
      <pc:sldChg chg="del">
        <pc:chgData name="Andrew" userId="ae04d6da-4694-4a7f-945d-93a5ba247a30" providerId="ADAL" clId="{C139AAF8-DBF0-4888-81A6-85F77CDC3BB5}" dt="2020-09-02T19:16:59.475" v="135" actId="2696"/>
        <pc:sldMkLst>
          <pc:docMk/>
          <pc:sldMk cId="3497057399" sldId="427"/>
        </pc:sldMkLst>
      </pc:sldChg>
      <pc:sldChg chg="del">
        <pc:chgData name="Andrew" userId="ae04d6da-4694-4a7f-945d-93a5ba247a30" providerId="ADAL" clId="{C139AAF8-DBF0-4888-81A6-85F77CDC3BB5}" dt="2020-09-02T19:16:59.522" v="137" actId="2696"/>
        <pc:sldMkLst>
          <pc:docMk/>
          <pc:sldMk cId="1979680166" sldId="428"/>
        </pc:sldMkLst>
      </pc:sldChg>
      <pc:sldChg chg="del">
        <pc:chgData name="Andrew" userId="ae04d6da-4694-4a7f-945d-93a5ba247a30" providerId="ADAL" clId="{C139AAF8-DBF0-4888-81A6-85F77CDC3BB5}" dt="2020-09-02T19:16:59.498" v="136" actId="2696"/>
        <pc:sldMkLst>
          <pc:docMk/>
          <pc:sldMk cId="4006100221" sldId="429"/>
        </pc:sldMkLst>
      </pc:sldChg>
      <pc:sldChg chg="ord modNotesTx">
        <pc:chgData name="Andrew" userId="ae04d6da-4694-4a7f-945d-93a5ba247a30" providerId="ADAL" clId="{C139AAF8-DBF0-4888-81A6-85F77CDC3BB5}" dt="2020-09-02T19:22:41.760" v="236" actId="20577"/>
        <pc:sldMkLst>
          <pc:docMk/>
          <pc:sldMk cId="231943078" sldId="430"/>
        </pc:sldMkLst>
      </pc:sldChg>
      <pc:sldChg chg="delSp modSp del delAnim modAnim delCm modNotesTx">
        <pc:chgData name="Andrew" userId="ae04d6da-4694-4a7f-945d-93a5ba247a30" providerId="ADAL" clId="{C139AAF8-DBF0-4888-81A6-85F77CDC3BB5}" dt="2020-09-16T16:09:58.798" v="8994" actId="2696"/>
        <pc:sldMkLst>
          <pc:docMk/>
          <pc:sldMk cId="3308486207" sldId="431"/>
        </pc:sldMkLst>
        <pc:spChg chg="del mod">
          <ac:chgData name="Andrew" userId="ae04d6da-4694-4a7f-945d-93a5ba247a30" providerId="ADAL" clId="{C139AAF8-DBF0-4888-81A6-85F77CDC3BB5}" dt="2020-09-02T21:41:13.825" v="4124" actId="478"/>
          <ac:spMkLst>
            <pc:docMk/>
            <pc:sldMk cId="3308486207" sldId="431"/>
            <ac:spMk id="7" creationId="{20333239-3639-C743-BA3F-E006C3942093}"/>
          </ac:spMkLst>
        </pc:spChg>
        <pc:spChg chg="mod">
          <ac:chgData name="Andrew" userId="ae04d6da-4694-4a7f-945d-93a5ba247a30" providerId="ADAL" clId="{C139AAF8-DBF0-4888-81A6-85F77CDC3BB5}" dt="2020-09-02T20:51:16.066" v="1524"/>
          <ac:spMkLst>
            <pc:docMk/>
            <pc:sldMk cId="3308486207" sldId="431"/>
            <ac:spMk id="8" creationId="{824950E7-C1E6-9D43-ADC3-0D171F722AF5}"/>
          </ac:spMkLst>
        </pc:spChg>
        <pc:grpChg chg="del">
          <ac:chgData name="Andrew" userId="ae04d6da-4694-4a7f-945d-93a5ba247a30" providerId="ADAL" clId="{C139AAF8-DBF0-4888-81A6-85F77CDC3BB5}" dt="2020-09-02T21:41:12.743" v="4123" actId="478"/>
          <ac:grpSpMkLst>
            <pc:docMk/>
            <pc:sldMk cId="3308486207" sldId="431"/>
            <ac:grpSpMk id="10" creationId="{72CB7580-D824-AB4F-92D4-6F657501E8B7}"/>
          </ac:grpSpMkLst>
        </pc:grpChg>
      </pc:sldChg>
      <pc:sldChg chg="del">
        <pc:chgData name="Andrew" userId="ae04d6da-4694-4a7f-945d-93a5ba247a30" providerId="ADAL" clId="{C139AAF8-DBF0-4888-81A6-85F77CDC3BB5}" dt="2020-09-02T19:15:56.202" v="90" actId="2696"/>
        <pc:sldMkLst>
          <pc:docMk/>
          <pc:sldMk cId="702571310" sldId="432"/>
        </pc:sldMkLst>
      </pc:sldChg>
      <pc:sldChg chg="addSp delSp modSp add mod setBg">
        <pc:chgData name="Andrew" userId="ae04d6da-4694-4a7f-945d-93a5ba247a30" providerId="ADAL" clId="{C139AAF8-DBF0-4888-81A6-85F77CDC3BB5}" dt="2020-09-02T19:33:57.403" v="306" actId="1076"/>
        <pc:sldMkLst>
          <pc:docMk/>
          <pc:sldMk cId="3298506124" sldId="432"/>
        </pc:sldMkLst>
        <pc:spChg chg="del">
          <ac:chgData name="Andrew" userId="ae04d6da-4694-4a7f-945d-93a5ba247a30" providerId="ADAL" clId="{C139AAF8-DBF0-4888-81A6-85F77CDC3BB5}" dt="2020-09-02T19:29:31.680" v="270" actId="478"/>
          <ac:spMkLst>
            <pc:docMk/>
            <pc:sldMk cId="3298506124" sldId="432"/>
            <ac:spMk id="2" creationId="{EB060397-87C6-4415-8CA1-1B0B69B2088C}"/>
          </ac:spMkLst>
        </pc:spChg>
        <pc:spChg chg="del">
          <ac:chgData name="Andrew" userId="ae04d6da-4694-4a7f-945d-93a5ba247a30" providerId="ADAL" clId="{C139AAF8-DBF0-4888-81A6-85F77CDC3BB5}" dt="2020-09-02T19:29:33.256" v="271" actId="478"/>
          <ac:spMkLst>
            <pc:docMk/>
            <pc:sldMk cId="3298506124" sldId="432"/>
            <ac:spMk id="3" creationId="{98FA7AD0-04D2-430D-8FDF-461D6F6894A0}"/>
          </ac:spMkLst>
        </pc:spChg>
        <pc:spChg chg="add mod">
          <ac:chgData name="Andrew" userId="ae04d6da-4694-4a7f-945d-93a5ba247a30" providerId="ADAL" clId="{C139AAF8-DBF0-4888-81A6-85F77CDC3BB5}" dt="2020-09-02T19:33:57.403" v="306" actId="1076"/>
          <ac:spMkLst>
            <pc:docMk/>
            <pc:sldMk cId="3298506124" sldId="432"/>
            <ac:spMk id="6" creationId="{DBDFB16D-B4B7-40D1-9FDC-1B1F69F511A4}"/>
          </ac:spMkLst>
        </pc:spChg>
        <pc:spChg chg="add">
          <ac:chgData name="Andrew" userId="ae04d6da-4694-4a7f-945d-93a5ba247a30" providerId="ADAL" clId="{C139AAF8-DBF0-4888-81A6-85F77CDC3BB5}" dt="2020-09-02T19:33:22.267" v="273" actId="26606"/>
          <ac:spMkLst>
            <pc:docMk/>
            <pc:sldMk cId="3298506124" sldId="432"/>
            <ac:spMk id="10" creationId="{87CC2527-562A-4F69-B487-4371E5B243E7}"/>
          </ac:spMkLst>
        </pc:spChg>
        <pc:picChg chg="add mod">
          <ac:chgData name="Andrew" userId="ae04d6da-4694-4a7f-945d-93a5ba247a30" providerId="ADAL" clId="{C139AAF8-DBF0-4888-81A6-85F77CDC3BB5}" dt="2020-09-02T19:33:54.111" v="305" actId="1076"/>
          <ac:picMkLst>
            <pc:docMk/>
            <pc:sldMk cId="3298506124" sldId="432"/>
            <ac:picMk id="5" creationId="{FF2190F9-F985-402A-B442-B2A67B627596}"/>
          </ac:picMkLst>
        </pc:picChg>
        <pc:cxnChg chg="add">
          <ac:chgData name="Andrew" userId="ae04d6da-4694-4a7f-945d-93a5ba247a30" providerId="ADAL" clId="{C139AAF8-DBF0-4888-81A6-85F77CDC3BB5}" dt="2020-09-02T19:33:22.267" v="273" actId="26606"/>
          <ac:cxnSpMkLst>
            <pc:docMk/>
            <pc:sldMk cId="3298506124" sldId="432"/>
            <ac:cxnSpMk id="12" creationId="{BCDAEC91-5BCE-4B55-9CC0-43EF94CB734B}"/>
          </ac:cxnSpMkLst>
        </pc:cxnChg>
      </pc:sldChg>
      <pc:sldChg chg="addSp delSp modSp add mod setBg setClrOvrMap modNotesTx">
        <pc:chgData name="Andrew" userId="ae04d6da-4694-4a7f-945d-93a5ba247a30" providerId="ADAL" clId="{C139AAF8-DBF0-4888-81A6-85F77CDC3BB5}" dt="2020-09-20T22:02:22.502" v="11423" actId="20577"/>
        <pc:sldMkLst>
          <pc:docMk/>
          <pc:sldMk cId="728402865" sldId="433"/>
        </pc:sldMkLst>
        <pc:spChg chg="del">
          <ac:chgData name="Andrew" userId="ae04d6da-4694-4a7f-945d-93a5ba247a30" providerId="ADAL" clId="{C139AAF8-DBF0-4888-81A6-85F77CDC3BB5}" dt="2020-09-02T19:54:43.932" v="1274" actId="478"/>
          <ac:spMkLst>
            <pc:docMk/>
            <pc:sldMk cId="728402865" sldId="433"/>
            <ac:spMk id="2" creationId="{770FE26E-5964-4DF7-A8B9-B81B8397441F}"/>
          </ac:spMkLst>
        </pc:spChg>
        <pc:spChg chg="del">
          <ac:chgData name="Andrew" userId="ae04d6da-4694-4a7f-945d-93a5ba247a30" providerId="ADAL" clId="{C139AAF8-DBF0-4888-81A6-85F77CDC3BB5}" dt="2020-09-02T19:54:42.773" v="1273" actId="478"/>
          <ac:spMkLst>
            <pc:docMk/>
            <pc:sldMk cId="728402865" sldId="433"/>
            <ac:spMk id="3" creationId="{3809DC9A-05FD-4520-A456-843B983A6D1A}"/>
          </ac:spMkLst>
        </pc:spChg>
        <pc:spChg chg="add mod">
          <ac:chgData name="Andrew" userId="ae04d6da-4694-4a7f-945d-93a5ba247a30" providerId="ADAL" clId="{C139AAF8-DBF0-4888-81A6-85F77CDC3BB5}" dt="2020-09-02T19:56:06.915" v="1327" actId="1076"/>
          <ac:spMkLst>
            <pc:docMk/>
            <pc:sldMk cId="728402865" sldId="433"/>
            <ac:spMk id="6" creationId="{714190FA-2FC3-4A10-BD46-E58D5E0AEFD0}"/>
          </ac:spMkLst>
        </pc:spChg>
        <pc:spChg chg="add">
          <ac:chgData name="Andrew" userId="ae04d6da-4694-4a7f-945d-93a5ba247a30" providerId="ADAL" clId="{C139AAF8-DBF0-4888-81A6-85F77CDC3BB5}" dt="2020-09-02T19:55:49.764" v="1316" actId="26606"/>
          <ac:spMkLst>
            <pc:docMk/>
            <pc:sldMk cId="728402865" sldId="433"/>
            <ac:spMk id="11" creationId="{9228552E-C8B1-4A80-8448-0787CE0FC704}"/>
          </ac:spMkLst>
        </pc:spChg>
        <pc:picChg chg="add mod">
          <ac:chgData name="Andrew" userId="ae04d6da-4694-4a7f-945d-93a5ba247a30" providerId="ADAL" clId="{C139AAF8-DBF0-4888-81A6-85F77CDC3BB5}" dt="2020-09-02T19:55:49.764" v="1316" actId="26606"/>
          <ac:picMkLst>
            <pc:docMk/>
            <pc:sldMk cId="728402865" sldId="433"/>
            <ac:picMk id="5" creationId="{A93CB8E8-C978-404E-B194-357A90D5AB75}"/>
          </ac:picMkLst>
        </pc:picChg>
      </pc:sldChg>
      <pc:sldChg chg="modSp add del">
        <pc:chgData name="Andrew" userId="ae04d6da-4694-4a7f-945d-93a5ba247a30" providerId="ADAL" clId="{C139AAF8-DBF0-4888-81A6-85F77CDC3BB5}" dt="2020-09-02T19:42:26.444" v="1212" actId="2696"/>
        <pc:sldMkLst>
          <pc:docMk/>
          <pc:sldMk cId="2571539709" sldId="433"/>
        </pc:sldMkLst>
        <pc:spChg chg="mod">
          <ac:chgData name="Andrew" userId="ae04d6da-4694-4a7f-945d-93a5ba247a30" providerId="ADAL" clId="{C139AAF8-DBF0-4888-81A6-85F77CDC3BB5}" dt="2020-09-02T19:37:30.327" v="410" actId="20577"/>
          <ac:spMkLst>
            <pc:docMk/>
            <pc:sldMk cId="2571539709" sldId="433"/>
            <ac:spMk id="2" creationId="{07ABACE3-E71B-4BA1-8950-23FD18DBFCCF}"/>
          </ac:spMkLst>
        </pc:spChg>
        <pc:spChg chg="mod">
          <ac:chgData name="Andrew" userId="ae04d6da-4694-4a7f-945d-93a5ba247a30" providerId="ADAL" clId="{C139AAF8-DBF0-4888-81A6-85F77CDC3BB5}" dt="2020-09-02T19:40:13.006" v="1042" actId="20577"/>
          <ac:spMkLst>
            <pc:docMk/>
            <pc:sldMk cId="2571539709" sldId="433"/>
            <ac:spMk id="3" creationId="{A5F4F469-ABB0-4E84-86BC-1D798D185DA7}"/>
          </ac:spMkLst>
        </pc:spChg>
      </pc:sldChg>
      <pc:sldChg chg="del">
        <pc:chgData name="Andrew" userId="ae04d6da-4694-4a7f-945d-93a5ba247a30" providerId="ADAL" clId="{C139AAF8-DBF0-4888-81A6-85F77CDC3BB5}" dt="2020-09-02T19:16:59.258" v="127" actId="2696"/>
        <pc:sldMkLst>
          <pc:docMk/>
          <pc:sldMk cId="3841758334" sldId="433"/>
        </pc:sldMkLst>
      </pc:sldChg>
      <pc:sldChg chg="addSp delSp modSp add mod setBg modNotesTx">
        <pc:chgData name="Andrew" userId="ae04d6da-4694-4a7f-945d-93a5ba247a30" providerId="ADAL" clId="{C139AAF8-DBF0-4888-81A6-85F77CDC3BB5}" dt="2020-09-02T21:06:26.605" v="3018" actId="20577"/>
        <pc:sldMkLst>
          <pc:docMk/>
          <pc:sldMk cId="167624509" sldId="434"/>
        </pc:sldMkLst>
        <pc:spChg chg="del mod">
          <ac:chgData name="Andrew" userId="ae04d6da-4694-4a7f-945d-93a5ba247a30" providerId="ADAL" clId="{C139AAF8-DBF0-4888-81A6-85F77CDC3BB5}" dt="2020-09-02T21:02:25.533" v="1777" actId="478"/>
          <ac:spMkLst>
            <pc:docMk/>
            <pc:sldMk cId="167624509" sldId="434"/>
            <ac:spMk id="2" creationId="{D54C9F94-5F40-4496-B09B-3B4A16FCFAAF}"/>
          </ac:spMkLst>
        </pc:spChg>
        <pc:spChg chg="mod">
          <ac:chgData name="Andrew" userId="ae04d6da-4694-4a7f-945d-93a5ba247a30" providerId="ADAL" clId="{C139AAF8-DBF0-4888-81A6-85F77CDC3BB5}" dt="2020-09-02T21:02:38.685" v="1828" actId="403"/>
          <ac:spMkLst>
            <pc:docMk/>
            <pc:sldMk cId="167624509" sldId="434"/>
            <ac:spMk id="3" creationId="{FC1DE732-73D6-42BC-9535-2E694A50668A}"/>
          </ac:spMkLst>
        </pc:spChg>
        <pc:spChg chg="add">
          <ac:chgData name="Andrew" userId="ae04d6da-4694-4a7f-945d-93a5ba247a30" providerId="ADAL" clId="{C139AAF8-DBF0-4888-81A6-85F77CDC3BB5}" dt="2020-09-02T21:02:17.698" v="1776" actId="26606"/>
          <ac:spMkLst>
            <pc:docMk/>
            <pc:sldMk cId="167624509" sldId="434"/>
            <ac:spMk id="9" creationId="{3CD9DF72-87A3-404E-A828-84CBF11A8303}"/>
          </ac:spMkLst>
        </pc:spChg>
        <pc:picChg chg="add mod ord">
          <ac:chgData name="Andrew" userId="ae04d6da-4694-4a7f-945d-93a5ba247a30" providerId="ADAL" clId="{C139AAF8-DBF0-4888-81A6-85F77CDC3BB5}" dt="2020-09-02T21:02:17.698" v="1776" actId="26606"/>
          <ac:picMkLst>
            <pc:docMk/>
            <pc:sldMk cId="167624509" sldId="434"/>
            <ac:picMk id="4" creationId="{8E796302-CBE1-4FA1-BCB2-690E3672D570}"/>
          </ac:picMkLst>
        </pc:picChg>
        <pc:cxnChg chg="add">
          <ac:chgData name="Andrew" userId="ae04d6da-4694-4a7f-945d-93a5ba247a30" providerId="ADAL" clId="{C139AAF8-DBF0-4888-81A6-85F77CDC3BB5}" dt="2020-09-02T21:02:17.698" v="1776" actId="26606"/>
          <ac:cxnSpMkLst>
            <pc:docMk/>
            <pc:sldMk cId="167624509" sldId="434"/>
            <ac:cxnSpMk id="11" creationId="{20E3A342-4D61-4E3F-AF90-1AB42AEB96CC}"/>
          </ac:cxnSpMkLst>
        </pc:cxnChg>
      </pc:sldChg>
      <pc:sldChg chg="del">
        <pc:chgData name="Andrew" userId="ae04d6da-4694-4a7f-945d-93a5ba247a30" providerId="ADAL" clId="{C139AAF8-DBF0-4888-81A6-85F77CDC3BB5}" dt="2020-09-02T19:15:33.306" v="79" actId="2696"/>
        <pc:sldMkLst>
          <pc:docMk/>
          <pc:sldMk cId="4139681220" sldId="435"/>
        </pc:sldMkLst>
      </pc:sldChg>
      <pc:sldChg chg="del">
        <pc:chgData name="Andrew" userId="ae04d6da-4694-4a7f-945d-93a5ba247a30" providerId="ADAL" clId="{C139AAF8-DBF0-4888-81A6-85F77CDC3BB5}" dt="2020-09-02T19:15:32.826" v="78" actId="2696"/>
        <pc:sldMkLst>
          <pc:docMk/>
          <pc:sldMk cId="1532164756" sldId="436"/>
        </pc:sldMkLst>
      </pc:sldChg>
      <pc:sldChg chg="del">
        <pc:chgData name="Andrew" userId="ae04d6da-4694-4a7f-945d-93a5ba247a30" providerId="ADAL" clId="{C139AAF8-DBF0-4888-81A6-85F77CDC3BB5}" dt="2020-09-02T19:15:33.865" v="80" actId="2696"/>
        <pc:sldMkLst>
          <pc:docMk/>
          <pc:sldMk cId="224653734" sldId="437"/>
        </pc:sldMkLst>
      </pc:sldChg>
      <pc:sldChg chg="del">
        <pc:chgData name="Andrew" userId="ae04d6da-4694-4a7f-945d-93a5ba247a30" providerId="ADAL" clId="{C139AAF8-DBF0-4888-81A6-85F77CDC3BB5}" dt="2020-09-02T19:15:34.645" v="81" actId="2696"/>
        <pc:sldMkLst>
          <pc:docMk/>
          <pc:sldMk cId="577433416" sldId="438"/>
        </pc:sldMkLst>
      </pc:sldChg>
      <pc:sldChg chg="del">
        <pc:chgData name="Andrew" userId="ae04d6da-4694-4a7f-945d-93a5ba247a30" providerId="ADAL" clId="{C139AAF8-DBF0-4888-81A6-85F77CDC3BB5}" dt="2020-09-02T19:15:35.579" v="82" actId="2696"/>
        <pc:sldMkLst>
          <pc:docMk/>
          <pc:sldMk cId="1422830004" sldId="439"/>
        </pc:sldMkLst>
      </pc:sldChg>
      <pc:sldChg chg="del">
        <pc:chgData name="Andrew" userId="ae04d6da-4694-4a7f-945d-93a5ba247a30" providerId="ADAL" clId="{C139AAF8-DBF0-4888-81A6-85F77CDC3BB5}" dt="2020-09-02T19:15:07.607" v="75" actId="2696"/>
        <pc:sldMkLst>
          <pc:docMk/>
          <pc:sldMk cId="1701445794" sldId="440"/>
        </pc:sldMkLst>
      </pc:sldChg>
      <pc:sldChg chg="delSp add setBg delDesignElem modNotesTx">
        <pc:chgData name="Andrew" userId="ae04d6da-4694-4a7f-945d-93a5ba247a30" providerId="ADAL" clId="{C139AAF8-DBF0-4888-81A6-85F77CDC3BB5}" dt="2020-09-11T18:54:34.450" v="5475" actId="20577"/>
        <pc:sldMkLst>
          <pc:docMk/>
          <pc:sldMk cId="3680836903" sldId="444"/>
        </pc:sldMkLst>
        <pc:spChg chg="del">
          <ac:chgData name="Andrew" userId="ae04d6da-4694-4a7f-945d-93a5ba247a30" providerId="ADAL" clId="{C139AAF8-DBF0-4888-81A6-85F77CDC3BB5}" dt="2020-09-11T18:38:54.752" v="4568"/>
          <ac:spMkLst>
            <pc:docMk/>
            <pc:sldMk cId="3680836903" sldId="444"/>
            <ac:spMk id="10" creationId="{42A4FC2C-047E-45A5-965D-8E1E3BF09BC6}"/>
          </ac:spMkLst>
        </pc:spChg>
      </pc:sldChg>
      <pc:sldChg chg="add modTransition">
        <pc:chgData name="Andrew" userId="ae04d6da-4694-4a7f-945d-93a5ba247a30" providerId="ADAL" clId="{C139AAF8-DBF0-4888-81A6-85F77CDC3BB5}" dt="2020-09-02T21:24:25.829" v="4085"/>
        <pc:sldMkLst>
          <pc:docMk/>
          <pc:sldMk cId="1072868687" sldId="539"/>
        </pc:sldMkLst>
      </pc:sldChg>
      <pc:sldChg chg="add modTransition">
        <pc:chgData name="Andrew" userId="ae04d6da-4694-4a7f-945d-93a5ba247a30" providerId="ADAL" clId="{C139AAF8-DBF0-4888-81A6-85F77CDC3BB5}" dt="2020-09-02T21:24:25.829" v="4085"/>
        <pc:sldMkLst>
          <pc:docMk/>
          <pc:sldMk cId="703026975" sldId="540"/>
        </pc:sldMkLst>
      </pc:sldChg>
      <pc:sldChg chg="add modTransition">
        <pc:chgData name="Andrew" userId="ae04d6da-4694-4a7f-945d-93a5ba247a30" providerId="ADAL" clId="{C139AAF8-DBF0-4888-81A6-85F77CDC3BB5}" dt="2020-09-02T21:24:25.829" v="4085"/>
        <pc:sldMkLst>
          <pc:docMk/>
          <pc:sldMk cId="2827128094" sldId="541"/>
        </pc:sldMkLst>
      </pc:sldChg>
      <pc:sldChg chg="addSp delSp modSp add del modAnim modNotesTx">
        <pc:chgData name="Andrew" userId="ae04d6da-4694-4a7f-945d-93a5ba247a30" providerId="ADAL" clId="{C139AAF8-DBF0-4888-81A6-85F77CDC3BB5}" dt="2020-09-16T16:09:58.803" v="8995" actId="2696"/>
        <pc:sldMkLst>
          <pc:docMk/>
          <pc:sldMk cId="4276170156" sldId="542"/>
        </pc:sldMkLst>
        <pc:spChg chg="del">
          <ac:chgData name="Andrew" userId="ae04d6da-4694-4a7f-945d-93a5ba247a30" providerId="ADAL" clId="{C139AAF8-DBF0-4888-81A6-85F77CDC3BB5}" dt="2020-09-02T21:41:21.560" v="4125" actId="478"/>
          <ac:spMkLst>
            <pc:docMk/>
            <pc:sldMk cId="4276170156" sldId="542"/>
            <ac:spMk id="2" creationId="{51C659EE-D470-4CB4-9F28-2AC47BDDD03E}"/>
          </ac:spMkLst>
        </pc:spChg>
        <pc:spChg chg="del">
          <ac:chgData name="Andrew" userId="ae04d6da-4694-4a7f-945d-93a5ba247a30" providerId="ADAL" clId="{C139AAF8-DBF0-4888-81A6-85F77CDC3BB5}" dt="2020-09-02T21:41:23.344" v="4126" actId="478"/>
          <ac:spMkLst>
            <pc:docMk/>
            <pc:sldMk cId="4276170156" sldId="542"/>
            <ac:spMk id="3" creationId="{3363A016-8FC4-4531-8860-89AB1A93BAAD}"/>
          </ac:spMkLst>
        </pc:spChg>
        <pc:spChg chg="add">
          <ac:chgData name="Andrew" userId="ae04d6da-4694-4a7f-945d-93a5ba247a30" providerId="ADAL" clId="{C139AAF8-DBF0-4888-81A6-85F77CDC3BB5}" dt="2020-09-02T21:41:28.369" v="4127"/>
          <ac:spMkLst>
            <pc:docMk/>
            <pc:sldMk cId="4276170156" sldId="542"/>
            <ac:spMk id="4" creationId="{0E709BC9-7B05-49EE-A0CB-D56A4A42D67F}"/>
          </ac:spMkLst>
        </pc:spChg>
        <pc:spChg chg="add mod">
          <ac:chgData name="Andrew" userId="ae04d6da-4694-4a7f-945d-93a5ba247a30" providerId="ADAL" clId="{C139AAF8-DBF0-4888-81A6-85F77CDC3BB5}" dt="2020-09-02T21:43:07.888" v="4140" actId="20577"/>
          <ac:spMkLst>
            <pc:docMk/>
            <pc:sldMk cId="4276170156" sldId="542"/>
            <ac:spMk id="6" creationId="{D30D4136-68AB-4E06-A72F-9365788C50E2}"/>
          </ac:spMkLst>
        </pc:spChg>
        <pc:spChg chg="add del mod">
          <ac:chgData name="Andrew" userId="ae04d6da-4694-4a7f-945d-93a5ba247a30" providerId="ADAL" clId="{C139AAF8-DBF0-4888-81A6-85F77CDC3BB5}" dt="2020-09-02T21:43:32.268" v="4143"/>
          <ac:spMkLst>
            <pc:docMk/>
            <pc:sldMk cId="4276170156" sldId="542"/>
            <ac:spMk id="7" creationId="{7F6D30E3-FCDE-4B8A-A5DF-B2F785D393BC}"/>
          </ac:spMkLst>
        </pc:spChg>
        <pc:spChg chg="add mod">
          <ac:chgData name="Andrew" userId="ae04d6da-4694-4a7f-945d-93a5ba247a30" providerId="ADAL" clId="{C139AAF8-DBF0-4888-81A6-85F77CDC3BB5}" dt="2020-09-02T21:45:09.431" v="4257" actId="20577"/>
          <ac:spMkLst>
            <pc:docMk/>
            <pc:sldMk cId="4276170156" sldId="542"/>
            <ac:spMk id="8" creationId="{4FB34642-FB2F-473C-BBFF-0EB304242A91}"/>
          </ac:spMkLst>
        </pc:spChg>
        <pc:spChg chg="add mod">
          <ac:chgData name="Andrew" userId="ae04d6da-4694-4a7f-945d-93a5ba247a30" providerId="ADAL" clId="{C139AAF8-DBF0-4888-81A6-85F77CDC3BB5}" dt="2020-09-02T21:45:43.961" v="4301" actId="20577"/>
          <ac:spMkLst>
            <pc:docMk/>
            <pc:sldMk cId="4276170156" sldId="542"/>
            <ac:spMk id="9" creationId="{1F90F4ED-117F-43EE-AFCD-048677A5AE8B}"/>
          </ac:spMkLst>
        </pc:spChg>
        <pc:spChg chg="add mod">
          <ac:chgData name="Andrew" userId="ae04d6da-4694-4a7f-945d-93a5ba247a30" providerId="ADAL" clId="{C139AAF8-DBF0-4888-81A6-85F77CDC3BB5}" dt="2020-09-02T21:47:07.912" v="4336" actId="20577"/>
          <ac:spMkLst>
            <pc:docMk/>
            <pc:sldMk cId="4276170156" sldId="542"/>
            <ac:spMk id="10" creationId="{1AA58518-26B7-4FC4-87BD-9399797A075B}"/>
          </ac:spMkLst>
        </pc:spChg>
        <pc:spChg chg="add del mod">
          <ac:chgData name="Andrew" userId="ae04d6da-4694-4a7f-945d-93a5ba247a30" providerId="ADAL" clId="{C139AAF8-DBF0-4888-81A6-85F77CDC3BB5}" dt="2020-09-02T21:48:51.784" v="4462"/>
          <ac:spMkLst>
            <pc:docMk/>
            <pc:sldMk cId="4276170156" sldId="542"/>
            <ac:spMk id="11" creationId="{69952CFB-8D20-4547-A059-3BE163D4A6DB}"/>
          </ac:spMkLst>
        </pc:spChg>
        <pc:cxnChg chg="add mod">
          <ac:chgData name="Andrew" userId="ae04d6da-4694-4a7f-945d-93a5ba247a30" providerId="ADAL" clId="{C139AAF8-DBF0-4888-81A6-85F77CDC3BB5}" dt="2020-09-02T21:41:51.465" v="4129" actId="208"/>
          <ac:cxnSpMkLst>
            <pc:docMk/>
            <pc:sldMk cId="4276170156" sldId="542"/>
            <ac:cxnSpMk id="5" creationId="{B5E5C90D-E987-4DBA-809D-4705F7142CE4}"/>
          </ac:cxnSpMkLst>
        </pc:cxnChg>
      </pc:sldChg>
      <pc:sldChg chg="add del modNotesTx">
        <pc:chgData name="Andrew" userId="ae04d6da-4694-4a7f-945d-93a5ba247a30" providerId="ADAL" clId="{C139AAF8-DBF0-4888-81A6-85F77CDC3BB5}" dt="2020-09-16T16:09:58.793" v="8993" actId="2696"/>
        <pc:sldMkLst>
          <pc:docMk/>
          <pc:sldMk cId="1911498699" sldId="543"/>
        </pc:sldMkLst>
      </pc:sldChg>
      <pc:sldChg chg="add del">
        <pc:chgData name="Andrew" userId="ae04d6da-4694-4a7f-945d-93a5ba247a30" providerId="ADAL" clId="{C139AAF8-DBF0-4888-81A6-85F77CDC3BB5}" dt="2020-09-02T21:49:04.100" v="4464" actId="2696"/>
        <pc:sldMkLst>
          <pc:docMk/>
          <pc:sldMk cId="713771216" sldId="544"/>
        </pc:sldMkLst>
      </pc:sldChg>
      <pc:sldChg chg="modSp add del">
        <pc:chgData name="Andrew" userId="ae04d6da-4694-4a7f-945d-93a5ba247a30" providerId="ADAL" clId="{C139AAF8-DBF0-4888-81A6-85F77CDC3BB5}" dt="2020-09-16T16:09:58.807" v="8996" actId="2696"/>
        <pc:sldMkLst>
          <pc:docMk/>
          <pc:sldMk cId="1096537068" sldId="544"/>
        </pc:sldMkLst>
        <pc:spChg chg="mod">
          <ac:chgData name="Andrew" userId="ae04d6da-4694-4a7f-945d-93a5ba247a30" providerId="ADAL" clId="{C139AAF8-DBF0-4888-81A6-85F77CDC3BB5}" dt="2020-09-02T21:49:42.220" v="4493"/>
          <ac:spMkLst>
            <pc:docMk/>
            <pc:sldMk cId="1096537068" sldId="544"/>
            <ac:spMk id="8" creationId="{4FB34642-FB2F-473C-BBFF-0EB304242A91}"/>
          </ac:spMkLst>
        </pc:spChg>
        <pc:spChg chg="mod">
          <ac:chgData name="Andrew" userId="ae04d6da-4694-4a7f-945d-93a5ba247a30" providerId="ADAL" clId="{C139AAF8-DBF0-4888-81A6-85F77CDC3BB5}" dt="2020-09-02T21:49:30.286" v="4483" actId="20577"/>
          <ac:spMkLst>
            <pc:docMk/>
            <pc:sldMk cId="1096537068" sldId="544"/>
            <ac:spMk id="9" creationId="{1F90F4ED-117F-43EE-AFCD-048677A5AE8B}"/>
          </ac:spMkLst>
        </pc:spChg>
        <pc:spChg chg="mod">
          <ac:chgData name="Andrew" userId="ae04d6da-4694-4a7f-945d-93a5ba247a30" providerId="ADAL" clId="{C139AAF8-DBF0-4888-81A6-85F77CDC3BB5}" dt="2020-09-02T21:49:45.864" v="4494"/>
          <ac:spMkLst>
            <pc:docMk/>
            <pc:sldMk cId="1096537068" sldId="544"/>
            <ac:spMk id="10" creationId="{1AA58518-26B7-4FC4-87BD-9399797A075B}"/>
          </ac:spMkLst>
        </pc:spChg>
      </pc:sldChg>
      <pc:sldChg chg="addSp delSp modSp add modAnim modNotesTx">
        <pc:chgData name="Andrew" userId="ae04d6da-4694-4a7f-945d-93a5ba247a30" providerId="ADAL" clId="{C139AAF8-DBF0-4888-81A6-85F77CDC3BB5}" dt="2020-09-11T20:06:28.905" v="7126" actId="20577"/>
        <pc:sldMkLst>
          <pc:docMk/>
          <pc:sldMk cId="1935738346" sldId="545"/>
        </pc:sldMkLst>
        <pc:spChg chg="del">
          <ac:chgData name="Andrew" userId="ae04d6da-4694-4a7f-945d-93a5ba247a30" providerId="ADAL" clId="{C139AAF8-DBF0-4888-81A6-85F77CDC3BB5}" dt="2020-09-11T18:44:18.882" v="4608" actId="478"/>
          <ac:spMkLst>
            <pc:docMk/>
            <pc:sldMk cId="1935738346" sldId="545"/>
            <ac:spMk id="2" creationId="{715FF720-F595-437A-8A22-34E774B45116}"/>
          </ac:spMkLst>
        </pc:spChg>
        <pc:spChg chg="del">
          <ac:chgData name="Andrew" userId="ae04d6da-4694-4a7f-945d-93a5ba247a30" providerId="ADAL" clId="{C139AAF8-DBF0-4888-81A6-85F77CDC3BB5}" dt="2020-09-11T18:44:20.538" v="4609" actId="478"/>
          <ac:spMkLst>
            <pc:docMk/>
            <pc:sldMk cId="1935738346" sldId="545"/>
            <ac:spMk id="3" creationId="{A514D4CD-5D69-44EA-8925-B0934CB2DFE9}"/>
          </ac:spMkLst>
        </pc:spChg>
        <pc:spChg chg="add mod">
          <ac:chgData name="Andrew" userId="ae04d6da-4694-4a7f-945d-93a5ba247a30" providerId="ADAL" clId="{C139AAF8-DBF0-4888-81A6-85F77CDC3BB5}" dt="2020-09-11T18:45:30.213" v="4764" actId="207"/>
          <ac:spMkLst>
            <pc:docMk/>
            <pc:sldMk cId="1935738346" sldId="545"/>
            <ac:spMk id="5" creationId="{C72DB50E-1441-4DB9-A127-43B1F616406F}"/>
          </ac:spMkLst>
        </pc:spChg>
        <pc:spChg chg="add mod ord">
          <ac:chgData name="Andrew" userId="ae04d6da-4694-4a7f-945d-93a5ba247a30" providerId="ADAL" clId="{C139AAF8-DBF0-4888-81A6-85F77CDC3BB5}" dt="2020-09-11T18:47:44.561" v="4777" actId="1076"/>
          <ac:spMkLst>
            <pc:docMk/>
            <pc:sldMk cId="1935738346" sldId="545"/>
            <ac:spMk id="6" creationId="{8DB12C4B-0555-49B8-AB7E-0B27CEC861F4}"/>
          </ac:spMkLst>
        </pc:spChg>
        <pc:spChg chg="add mod">
          <ac:chgData name="Andrew" userId="ae04d6da-4694-4a7f-945d-93a5ba247a30" providerId="ADAL" clId="{C139AAF8-DBF0-4888-81A6-85F77CDC3BB5}" dt="2020-09-11T18:47:48.882" v="4778" actId="1076"/>
          <ac:spMkLst>
            <pc:docMk/>
            <pc:sldMk cId="1935738346" sldId="545"/>
            <ac:spMk id="7" creationId="{DA5EB428-FB91-43CD-A343-58EDFEA1EB4C}"/>
          </ac:spMkLst>
        </pc:spChg>
        <pc:cxnChg chg="add ord">
          <ac:chgData name="Andrew" userId="ae04d6da-4694-4a7f-945d-93a5ba247a30" providerId="ADAL" clId="{C139AAF8-DBF0-4888-81A6-85F77CDC3BB5}" dt="2020-09-11T18:45:52.910" v="4766" actId="167"/>
          <ac:cxnSpMkLst>
            <pc:docMk/>
            <pc:sldMk cId="1935738346" sldId="545"/>
            <ac:cxnSpMk id="4" creationId="{7261A93F-9172-42B9-874D-8A288E70AAD0}"/>
          </ac:cxnSpMkLst>
        </pc:cxnChg>
      </pc:sldChg>
      <pc:sldChg chg="addSp delSp modSp add modNotesTx">
        <pc:chgData name="Andrew" userId="ae04d6da-4694-4a7f-945d-93a5ba247a30" providerId="ADAL" clId="{C139AAF8-DBF0-4888-81A6-85F77CDC3BB5}" dt="2020-09-11T18:58:22.680" v="6198" actId="20577"/>
        <pc:sldMkLst>
          <pc:docMk/>
          <pc:sldMk cId="2506689143" sldId="546"/>
        </pc:sldMkLst>
        <pc:spChg chg="add del mod">
          <ac:chgData name="Andrew" userId="ae04d6da-4694-4a7f-945d-93a5ba247a30" providerId="ADAL" clId="{C139AAF8-DBF0-4888-81A6-85F77CDC3BB5}" dt="2020-09-11T18:51:46.321" v="4860" actId="478"/>
          <ac:spMkLst>
            <pc:docMk/>
            <pc:sldMk cId="2506689143" sldId="546"/>
            <ac:spMk id="3" creationId="{C896F7F0-B6DD-458F-A984-6C7F3F2B14C7}"/>
          </ac:spMkLst>
        </pc:spChg>
        <pc:spChg chg="mod">
          <ac:chgData name="Andrew" userId="ae04d6da-4694-4a7f-945d-93a5ba247a30" providerId="ADAL" clId="{C139AAF8-DBF0-4888-81A6-85F77CDC3BB5}" dt="2020-09-11T18:50:54.353" v="4855" actId="20577"/>
          <ac:spMkLst>
            <pc:docMk/>
            <pc:sldMk cId="2506689143" sldId="546"/>
            <ac:spMk id="6" creationId="{2E48E147-2A56-4456-A721-5861A55634FD}"/>
          </ac:spMkLst>
        </pc:spChg>
        <pc:picChg chg="add del">
          <ac:chgData name="Andrew" userId="ae04d6da-4694-4a7f-945d-93a5ba247a30" providerId="ADAL" clId="{C139AAF8-DBF0-4888-81A6-85F77CDC3BB5}" dt="2020-09-11T18:51:01.615" v="4857" actId="478"/>
          <ac:picMkLst>
            <pc:docMk/>
            <pc:sldMk cId="2506689143" sldId="546"/>
            <ac:picMk id="2" creationId="{A58295D6-048B-48FE-BEBE-450F632DE949}"/>
          </ac:picMkLst>
        </pc:picChg>
        <pc:picChg chg="mod">
          <ac:chgData name="Andrew" userId="ae04d6da-4694-4a7f-945d-93a5ba247a30" providerId="ADAL" clId="{C139AAF8-DBF0-4888-81A6-85F77CDC3BB5}" dt="2020-09-11T18:51:39.151" v="4858" actId="14826"/>
          <ac:picMkLst>
            <pc:docMk/>
            <pc:sldMk cId="2506689143" sldId="546"/>
            <ac:picMk id="9" creationId="{4A284C24-4A7F-4D4D-8EBF-01B8F5C8CE31}"/>
          </ac:picMkLst>
        </pc:picChg>
      </pc:sldChg>
      <pc:sldChg chg="addSp delSp modSp add mod setBg modAnim modNotesTx">
        <pc:chgData name="Andrew" userId="ae04d6da-4694-4a7f-945d-93a5ba247a30" providerId="ADAL" clId="{C139AAF8-DBF0-4888-81A6-85F77CDC3BB5}" dt="2020-09-11T19:04:44.600" v="6398"/>
        <pc:sldMkLst>
          <pc:docMk/>
          <pc:sldMk cId="2575398969" sldId="547"/>
        </pc:sldMkLst>
        <pc:spChg chg="del mod">
          <ac:chgData name="Andrew" userId="ae04d6da-4694-4a7f-945d-93a5ba247a30" providerId="ADAL" clId="{C139AAF8-DBF0-4888-81A6-85F77CDC3BB5}" dt="2020-09-11T19:01:42.120" v="6390" actId="478"/>
          <ac:spMkLst>
            <pc:docMk/>
            <pc:sldMk cId="2575398969" sldId="547"/>
            <ac:spMk id="5" creationId="{5913F451-0C0D-A341-9054-3EE66A956335}"/>
          </ac:spMkLst>
        </pc:spChg>
        <pc:spChg chg="del mod">
          <ac:chgData name="Andrew" userId="ae04d6da-4694-4a7f-945d-93a5ba247a30" providerId="ADAL" clId="{C139AAF8-DBF0-4888-81A6-85F77CDC3BB5}" dt="2020-09-11T18:59:55.679" v="6202" actId="478"/>
          <ac:spMkLst>
            <pc:docMk/>
            <pc:sldMk cId="2575398969" sldId="547"/>
            <ac:spMk id="6" creationId="{2E48E147-2A56-4456-A721-5861A55634FD}"/>
          </ac:spMkLst>
        </pc:spChg>
        <pc:spChg chg="add">
          <ac:chgData name="Andrew" userId="ae04d6da-4694-4a7f-945d-93a5ba247a30" providerId="ADAL" clId="{C139AAF8-DBF0-4888-81A6-85F77CDC3BB5}" dt="2020-09-11T19:02:04.136" v="6391" actId="26606"/>
          <ac:spMkLst>
            <pc:docMk/>
            <pc:sldMk cId="2575398969" sldId="547"/>
            <ac:spMk id="8" creationId="{57845966-6EFC-468A-9CC7-BAB4B95854E7}"/>
          </ac:spMkLst>
        </pc:spChg>
        <pc:spChg chg="add">
          <ac:chgData name="Andrew" userId="ae04d6da-4694-4a7f-945d-93a5ba247a30" providerId="ADAL" clId="{C139AAF8-DBF0-4888-81A6-85F77CDC3BB5}" dt="2020-09-11T19:02:04.136" v="6391" actId="26606"/>
          <ac:spMkLst>
            <pc:docMk/>
            <pc:sldMk cId="2575398969" sldId="547"/>
            <ac:spMk id="12" creationId="{ADAD1991-FFD1-4E94-ABAB-7560D33008E4}"/>
          </ac:spMkLst>
        </pc:spChg>
        <pc:picChg chg="add mod">
          <ac:chgData name="Andrew" userId="ae04d6da-4694-4a7f-945d-93a5ba247a30" providerId="ADAL" clId="{C139AAF8-DBF0-4888-81A6-85F77CDC3BB5}" dt="2020-09-11T19:02:04.136" v="6391" actId="26606"/>
          <ac:picMkLst>
            <pc:docMk/>
            <pc:sldMk cId="2575398969" sldId="547"/>
            <ac:picMk id="3" creationId="{772C1D0D-F02A-4D12-A22D-BC90693CC15B}"/>
          </ac:picMkLst>
        </pc:picChg>
        <pc:picChg chg="del">
          <ac:chgData name="Andrew" userId="ae04d6da-4694-4a7f-945d-93a5ba247a30" providerId="ADAL" clId="{C139AAF8-DBF0-4888-81A6-85F77CDC3BB5}" dt="2020-09-11T18:59:53.458" v="6200" actId="478"/>
          <ac:picMkLst>
            <pc:docMk/>
            <pc:sldMk cId="2575398969" sldId="547"/>
            <ac:picMk id="9" creationId="{4A284C24-4A7F-4D4D-8EBF-01B8F5C8CE31}"/>
          </ac:picMkLst>
        </pc:picChg>
        <pc:picChg chg="add">
          <ac:chgData name="Andrew" userId="ae04d6da-4694-4a7f-945d-93a5ba247a30" providerId="ADAL" clId="{C139AAF8-DBF0-4888-81A6-85F77CDC3BB5}" dt="2020-09-11T19:02:04.136" v="6391" actId="26606"/>
          <ac:picMkLst>
            <pc:docMk/>
            <pc:sldMk cId="2575398969" sldId="547"/>
            <ac:picMk id="10" creationId="{75554383-98AF-4A47-BB65-705FAAA4BE6A}"/>
          </ac:picMkLst>
        </pc:picChg>
        <pc:picChg chg="add mod">
          <ac:chgData name="Andrew" userId="ae04d6da-4694-4a7f-945d-93a5ba247a30" providerId="ADAL" clId="{C139AAF8-DBF0-4888-81A6-85F77CDC3BB5}" dt="2020-09-11T19:04:39.807" v="6397"/>
          <ac:picMkLst>
            <pc:docMk/>
            <pc:sldMk cId="2575398969" sldId="547"/>
            <ac:picMk id="11" creationId="{25D2A694-2654-46F4-A4B1-FC7B4C98FFB5}"/>
          </ac:picMkLst>
        </pc:picChg>
        <pc:cxnChg chg="del">
          <ac:chgData name="Andrew" userId="ae04d6da-4694-4a7f-945d-93a5ba247a30" providerId="ADAL" clId="{C139AAF8-DBF0-4888-81A6-85F77CDC3BB5}" dt="2020-09-11T19:01:39.567" v="6388" actId="478"/>
          <ac:cxnSpMkLst>
            <pc:docMk/>
            <pc:sldMk cId="2575398969" sldId="547"/>
            <ac:cxnSpMk id="4" creationId="{91D0C1BC-B429-5343-A82E-F713B6364F68}"/>
          </ac:cxnSpMkLst>
        </pc:cxnChg>
      </pc:sldChg>
      <pc:sldChg chg="add del">
        <pc:chgData name="Andrew" userId="ae04d6da-4694-4a7f-945d-93a5ba247a30" providerId="ADAL" clId="{C139AAF8-DBF0-4888-81A6-85F77CDC3BB5}" dt="2020-09-11T19:31:53.533" v="6400" actId="2696"/>
        <pc:sldMkLst>
          <pc:docMk/>
          <pc:sldMk cId="307298504" sldId="548"/>
        </pc:sldMkLst>
      </pc:sldChg>
      <pc:sldChg chg="addSp delSp modSp add modNotesTx">
        <pc:chgData name="Andrew" userId="ae04d6da-4694-4a7f-945d-93a5ba247a30" providerId="ADAL" clId="{C139AAF8-DBF0-4888-81A6-85F77CDC3BB5}" dt="2020-09-11T20:07:44.916" v="7407" actId="20577"/>
        <pc:sldMkLst>
          <pc:docMk/>
          <pc:sldMk cId="3932912196" sldId="548"/>
        </pc:sldMkLst>
        <pc:spChg chg="mod">
          <ac:chgData name="Andrew" userId="ae04d6da-4694-4a7f-945d-93a5ba247a30" providerId="ADAL" clId="{C139AAF8-DBF0-4888-81A6-85F77CDC3BB5}" dt="2020-09-11T19:33:59.476" v="6446" actId="20577"/>
          <ac:spMkLst>
            <pc:docMk/>
            <pc:sldMk cId="3932912196" sldId="548"/>
            <ac:spMk id="2" creationId="{4D32A793-5772-43A8-B555-8BCDA0173BA6}"/>
          </ac:spMkLst>
        </pc:spChg>
        <pc:spChg chg="mod">
          <ac:chgData name="Andrew" userId="ae04d6da-4694-4a7f-945d-93a5ba247a30" providerId="ADAL" clId="{C139AAF8-DBF0-4888-81A6-85F77CDC3BB5}" dt="2020-09-11T19:32:49.138" v="6406" actId="14100"/>
          <ac:spMkLst>
            <pc:docMk/>
            <pc:sldMk cId="3932912196" sldId="548"/>
            <ac:spMk id="4" creationId="{0624C70F-464E-AC4A-9F3C-43E9C66CF44D}"/>
          </ac:spMkLst>
        </pc:spChg>
        <pc:spChg chg="del mod">
          <ac:chgData name="Andrew" userId="ae04d6da-4694-4a7f-945d-93a5ba247a30" providerId="ADAL" clId="{C139AAF8-DBF0-4888-81A6-85F77CDC3BB5}" dt="2020-09-11T19:33:22.295" v="6412"/>
          <ac:spMkLst>
            <pc:docMk/>
            <pc:sldMk cId="3932912196" sldId="548"/>
            <ac:spMk id="5" creationId="{FA96BFB3-AA98-9940-84DE-80F758398A6F}"/>
          </ac:spMkLst>
        </pc:spChg>
        <pc:spChg chg="del mod">
          <ac:chgData name="Andrew" userId="ae04d6da-4694-4a7f-945d-93a5ba247a30" providerId="ADAL" clId="{C139AAF8-DBF0-4888-81A6-85F77CDC3BB5}" dt="2020-09-11T19:33:22.293" v="6410" actId="478"/>
          <ac:spMkLst>
            <pc:docMk/>
            <pc:sldMk cId="3932912196" sldId="548"/>
            <ac:spMk id="6" creationId="{A5953EED-1244-CC46-80CE-E723529AF4BB}"/>
          </ac:spMkLst>
        </pc:spChg>
        <pc:spChg chg="add mod">
          <ac:chgData name="Andrew" userId="ae04d6da-4694-4a7f-945d-93a5ba247a30" providerId="ADAL" clId="{C139AAF8-DBF0-4888-81A6-85F77CDC3BB5}" dt="2020-09-11T19:33:08.788" v="6408" actId="207"/>
          <ac:spMkLst>
            <pc:docMk/>
            <pc:sldMk cId="3932912196" sldId="548"/>
            <ac:spMk id="9" creationId="{CC5EBC43-FEC0-448D-86EA-4C03F02B5738}"/>
          </ac:spMkLst>
        </pc:spChg>
        <pc:spChg chg="add mod">
          <ac:chgData name="Andrew" userId="ae04d6da-4694-4a7f-945d-93a5ba247a30" providerId="ADAL" clId="{C139AAF8-DBF0-4888-81A6-85F77CDC3BB5}" dt="2020-09-11T19:33:52.350" v="6431" actId="20577"/>
          <ac:spMkLst>
            <pc:docMk/>
            <pc:sldMk cId="3932912196" sldId="548"/>
            <ac:spMk id="10" creationId="{D7CEAF96-45D5-438D-9950-67394B98D5F1}"/>
          </ac:spMkLst>
        </pc:spChg>
        <pc:spChg chg="add del mod">
          <ac:chgData name="Andrew" userId="ae04d6da-4694-4a7f-945d-93a5ba247a30" providerId="ADAL" clId="{C139AAF8-DBF0-4888-81A6-85F77CDC3BB5}" dt="2020-09-11T19:34:12.502" v="6451"/>
          <ac:spMkLst>
            <pc:docMk/>
            <pc:sldMk cId="3932912196" sldId="548"/>
            <ac:spMk id="11" creationId="{5AFCC8BC-91D8-41D4-A427-135CE5035D1D}"/>
          </ac:spMkLst>
        </pc:spChg>
        <pc:picChg chg="del">
          <ac:chgData name="Andrew" userId="ae04d6da-4694-4a7f-945d-93a5ba247a30" providerId="ADAL" clId="{C139AAF8-DBF0-4888-81A6-85F77CDC3BB5}" dt="2020-09-11T19:32:37.084" v="6402" actId="478"/>
          <ac:picMkLst>
            <pc:docMk/>
            <pc:sldMk cId="3932912196" sldId="548"/>
            <ac:picMk id="8" creationId="{050CBB92-10E3-E54F-A79F-D5B3635C9557}"/>
          </ac:picMkLst>
        </pc:picChg>
      </pc:sldChg>
      <pc:sldChg chg="addSp delSp modSp add mod setBg modNotesTx">
        <pc:chgData name="Andrew" userId="ae04d6da-4694-4a7f-945d-93a5ba247a30" providerId="ADAL" clId="{C139AAF8-DBF0-4888-81A6-85F77CDC3BB5}" dt="2020-09-16T15:37:37.391" v="8233" actId="20577"/>
        <pc:sldMkLst>
          <pc:docMk/>
          <pc:sldMk cId="1224125977" sldId="549"/>
        </pc:sldMkLst>
        <pc:spChg chg="del">
          <ac:chgData name="Andrew" userId="ae04d6da-4694-4a7f-945d-93a5ba247a30" providerId="ADAL" clId="{C139AAF8-DBF0-4888-81A6-85F77CDC3BB5}" dt="2020-09-11T19:47:55.715" v="6461" actId="478"/>
          <ac:spMkLst>
            <pc:docMk/>
            <pc:sldMk cId="1224125977" sldId="549"/>
            <ac:spMk id="2" creationId="{4D32A793-5772-43A8-B555-8BCDA0173BA6}"/>
          </ac:spMkLst>
        </pc:spChg>
        <pc:spChg chg="del">
          <ac:chgData name="Andrew" userId="ae04d6da-4694-4a7f-945d-93a5ba247a30" providerId="ADAL" clId="{C139AAF8-DBF0-4888-81A6-85F77CDC3BB5}" dt="2020-09-11T19:48:23.568" v="6467" actId="478"/>
          <ac:spMkLst>
            <pc:docMk/>
            <pc:sldMk cId="1224125977" sldId="549"/>
            <ac:spMk id="3" creationId="{ADF062DD-13BA-4209-AAB5-48389BA38DDD}"/>
          </ac:spMkLst>
        </pc:spChg>
        <pc:spChg chg="del">
          <ac:chgData name="Andrew" userId="ae04d6da-4694-4a7f-945d-93a5ba247a30" providerId="ADAL" clId="{C139AAF8-DBF0-4888-81A6-85F77CDC3BB5}" dt="2020-09-11T19:47:57.177" v="6462" actId="478"/>
          <ac:spMkLst>
            <pc:docMk/>
            <pc:sldMk cId="1224125977" sldId="549"/>
            <ac:spMk id="4" creationId="{0624C70F-464E-AC4A-9F3C-43E9C66CF44D}"/>
          </ac:spMkLst>
        </pc:spChg>
        <pc:spChg chg="add del mod">
          <ac:chgData name="Andrew" userId="ae04d6da-4694-4a7f-945d-93a5ba247a30" providerId="ADAL" clId="{C139AAF8-DBF0-4888-81A6-85F77CDC3BB5}" dt="2020-09-11T19:47:59.147" v="6463" actId="478"/>
          <ac:spMkLst>
            <pc:docMk/>
            <pc:sldMk cId="1224125977" sldId="549"/>
            <ac:spMk id="6" creationId="{6A2DFD4B-E3E8-4A56-9680-EB7F674B01F0}"/>
          </ac:spMkLst>
        </pc:spChg>
        <pc:spChg chg="del">
          <ac:chgData name="Andrew" userId="ae04d6da-4694-4a7f-945d-93a5ba247a30" providerId="ADAL" clId="{C139AAF8-DBF0-4888-81A6-85F77CDC3BB5}" dt="2020-09-11T19:47:50.964" v="6458" actId="478"/>
          <ac:spMkLst>
            <pc:docMk/>
            <pc:sldMk cId="1224125977" sldId="549"/>
            <ac:spMk id="9" creationId="{CC5EBC43-FEC0-448D-86EA-4C03F02B5738}"/>
          </ac:spMkLst>
        </pc:spChg>
        <pc:spChg chg="del mod">
          <ac:chgData name="Andrew" userId="ae04d6da-4694-4a7f-945d-93a5ba247a30" providerId="ADAL" clId="{C139AAF8-DBF0-4888-81A6-85F77CDC3BB5}" dt="2020-09-11T19:47:53.811" v="6460" actId="478"/>
          <ac:spMkLst>
            <pc:docMk/>
            <pc:sldMk cId="1224125977" sldId="549"/>
            <ac:spMk id="10" creationId="{D7CEAF96-45D5-438D-9950-67394B98D5F1}"/>
          </ac:spMkLst>
        </pc:spChg>
        <pc:spChg chg="add del">
          <ac:chgData name="Andrew" userId="ae04d6da-4694-4a7f-945d-93a5ba247a30" providerId="ADAL" clId="{C139AAF8-DBF0-4888-81A6-85F77CDC3BB5}" dt="2020-09-11T19:48:50.984" v="6476" actId="26606"/>
          <ac:spMkLst>
            <pc:docMk/>
            <pc:sldMk cId="1224125977" sldId="549"/>
            <ac:spMk id="11" creationId="{B670DBD5-770C-4383-9F54-5B86E86BD5BB}"/>
          </ac:spMkLst>
        </pc:spChg>
        <pc:spChg chg="add del mod">
          <ac:chgData name="Andrew" userId="ae04d6da-4694-4a7f-945d-93a5ba247a30" providerId="ADAL" clId="{C139AAF8-DBF0-4888-81A6-85F77CDC3BB5}" dt="2020-09-11T19:48:28.499" v="6468" actId="478"/>
          <ac:spMkLst>
            <pc:docMk/>
            <pc:sldMk cId="1224125977" sldId="549"/>
            <ac:spMk id="12" creationId="{AF42880A-C575-4FE9-83BA-2C9FAE284725}"/>
          </ac:spMkLst>
        </pc:spChg>
        <pc:spChg chg="add del">
          <ac:chgData name="Andrew" userId="ae04d6da-4694-4a7f-945d-93a5ba247a30" providerId="ADAL" clId="{C139AAF8-DBF0-4888-81A6-85F77CDC3BB5}" dt="2020-09-11T19:48:42.409" v="6470" actId="26606"/>
          <ac:spMkLst>
            <pc:docMk/>
            <pc:sldMk cId="1224125977" sldId="549"/>
            <ac:spMk id="13" creationId="{F3060C83-F051-4F0E-ABAD-AA0DFC48B218}"/>
          </ac:spMkLst>
        </pc:spChg>
        <pc:spChg chg="add del">
          <ac:chgData name="Andrew" userId="ae04d6da-4694-4a7f-945d-93a5ba247a30" providerId="ADAL" clId="{C139AAF8-DBF0-4888-81A6-85F77CDC3BB5}" dt="2020-09-11T19:48:42.409" v="6470" actId="26606"/>
          <ac:spMkLst>
            <pc:docMk/>
            <pc:sldMk cId="1224125977" sldId="549"/>
            <ac:spMk id="15" creationId="{83C98ABE-055B-441F-B07E-44F97F083C39}"/>
          </ac:spMkLst>
        </pc:spChg>
        <pc:spChg chg="add del">
          <ac:chgData name="Andrew" userId="ae04d6da-4694-4a7f-945d-93a5ba247a30" providerId="ADAL" clId="{C139AAF8-DBF0-4888-81A6-85F77CDC3BB5}" dt="2020-09-11T19:48:56.671" v="6480" actId="26606"/>
          <ac:spMkLst>
            <pc:docMk/>
            <pc:sldMk cId="1224125977" sldId="549"/>
            <ac:spMk id="16" creationId="{01D0AF59-99C3-4251-AB9A-C966C6AD4400}"/>
          </ac:spMkLst>
        </pc:spChg>
        <pc:spChg chg="add del">
          <ac:chgData name="Andrew" userId="ae04d6da-4694-4a7f-945d-93a5ba247a30" providerId="ADAL" clId="{C139AAF8-DBF0-4888-81A6-85F77CDC3BB5}" dt="2020-09-11T19:48:42.409" v="6470" actId="26606"/>
          <ac:spMkLst>
            <pc:docMk/>
            <pc:sldMk cId="1224125977" sldId="549"/>
            <ac:spMk id="17" creationId="{29FDB030-9B49-4CED-8CCD-4D99382388AC}"/>
          </ac:spMkLst>
        </pc:spChg>
        <pc:spChg chg="add del">
          <ac:chgData name="Andrew" userId="ae04d6da-4694-4a7f-945d-93a5ba247a30" providerId="ADAL" clId="{C139AAF8-DBF0-4888-81A6-85F77CDC3BB5}" dt="2020-09-11T19:48:56.671" v="6480" actId="26606"/>
          <ac:spMkLst>
            <pc:docMk/>
            <pc:sldMk cId="1224125977" sldId="549"/>
            <ac:spMk id="18" creationId="{1855405F-37A2-4869-9154-F8BE3BECE6C3}"/>
          </ac:spMkLst>
        </pc:spChg>
        <pc:spChg chg="add del">
          <ac:chgData name="Andrew" userId="ae04d6da-4694-4a7f-945d-93a5ba247a30" providerId="ADAL" clId="{C139AAF8-DBF0-4888-81A6-85F77CDC3BB5}" dt="2020-09-11T19:48:42.409" v="6470" actId="26606"/>
          <ac:spMkLst>
            <pc:docMk/>
            <pc:sldMk cId="1224125977" sldId="549"/>
            <ac:spMk id="19" creationId="{3783CA14-24A1-485C-8B30-D6A5D87987AD}"/>
          </ac:spMkLst>
        </pc:spChg>
        <pc:spChg chg="add del">
          <ac:chgData name="Andrew" userId="ae04d6da-4694-4a7f-945d-93a5ba247a30" providerId="ADAL" clId="{C139AAF8-DBF0-4888-81A6-85F77CDC3BB5}" dt="2020-09-11T19:48:42.409" v="6470" actId="26606"/>
          <ac:spMkLst>
            <pc:docMk/>
            <pc:sldMk cId="1224125977" sldId="549"/>
            <ac:spMk id="21" creationId="{9A97C86A-04D6-40F7-AE84-31AB43E6A846}"/>
          </ac:spMkLst>
        </pc:spChg>
        <pc:spChg chg="add del">
          <ac:chgData name="Andrew" userId="ae04d6da-4694-4a7f-945d-93a5ba247a30" providerId="ADAL" clId="{C139AAF8-DBF0-4888-81A6-85F77CDC3BB5}" dt="2020-09-11T19:48:42.409" v="6470" actId="26606"/>
          <ac:spMkLst>
            <pc:docMk/>
            <pc:sldMk cId="1224125977" sldId="549"/>
            <ac:spMk id="23" creationId="{FF9F2414-84E8-453E-B1F3-389FDE8192D9}"/>
          </ac:spMkLst>
        </pc:spChg>
        <pc:spChg chg="add del">
          <ac:chgData name="Andrew" userId="ae04d6da-4694-4a7f-945d-93a5ba247a30" providerId="ADAL" clId="{C139AAF8-DBF0-4888-81A6-85F77CDC3BB5}" dt="2020-09-11T19:48:42.409" v="6470" actId="26606"/>
          <ac:spMkLst>
            <pc:docMk/>
            <pc:sldMk cId="1224125977" sldId="549"/>
            <ac:spMk id="25" creationId="{3ECA69A1-7536-43AC-85EF-C7106179F5ED}"/>
          </ac:spMkLst>
        </pc:spChg>
        <pc:spChg chg="add del">
          <ac:chgData name="Andrew" userId="ae04d6da-4694-4a7f-945d-93a5ba247a30" providerId="ADAL" clId="{C139AAF8-DBF0-4888-81A6-85F77CDC3BB5}" dt="2020-09-11T19:48:47.594" v="6472" actId="26606"/>
          <ac:spMkLst>
            <pc:docMk/>
            <pc:sldMk cId="1224125977" sldId="549"/>
            <ac:spMk id="27" creationId="{42A4FC2C-047E-45A5-965D-8E1E3BF09BC6}"/>
          </ac:spMkLst>
        </pc:spChg>
        <pc:picChg chg="add mod">
          <ac:chgData name="Andrew" userId="ae04d6da-4694-4a7f-945d-93a5ba247a30" providerId="ADAL" clId="{C139AAF8-DBF0-4888-81A6-85F77CDC3BB5}" dt="2020-09-11T19:49:08.970" v="6483" actId="1076"/>
          <ac:picMkLst>
            <pc:docMk/>
            <pc:sldMk cId="1224125977" sldId="549"/>
            <ac:picMk id="8" creationId="{40E295DD-CDF1-41B6-8C5E-639784052E21}"/>
          </ac:picMkLst>
        </pc:picChg>
        <pc:picChg chg="add del">
          <ac:chgData name="Andrew" userId="ae04d6da-4694-4a7f-945d-93a5ba247a30" providerId="ADAL" clId="{C139AAF8-DBF0-4888-81A6-85F77CDC3BB5}" dt="2020-09-11T19:48:52.527" v="6478" actId="26606"/>
          <ac:picMkLst>
            <pc:docMk/>
            <pc:sldMk cId="1224125977" sldId="549"/>
            <ac:picMk id="14" creationId="{CB607B98-7700-4DC9-8BE8-A876255F9C52}"/>
          </ac:picMkLst>
        </pc:picChg>
      </pc:sldChg>
      <pc:sldChg chg="addSp delSp modSp add modNotesTx">
        <pc:chgData name="Andrew" userId="ae04d6da-4694-4a7f-945d-93a5ba247a30" providerId="ADAL" clId="{C139AAF8-DBF0-4888-81A6-85F77CDC3BB5}" dt="2020-09-11T20:04:24.297" v="6791" actId="20577"/>
        <pc:sldMkLst>
          <pc:docMk/>
          <pc:sldMk cId="2827129587" sldId="550"/>
        </pc:sldMkLst>
        <pc:spChg chg="del">
          <ac:chgData name="Andrew" userId="ae04d6da-4694-4a7f-945d-93a5ba247a30" providerId="ADAL" clId="{C139AAF8-DBF0-4888-81A6-85F77CDC3BB5}" dt="2020-09-11T20:03:04.529" v="6546" actId="478"/>
          <ac:spMkLst>
            <pc:docMk/>
            <pc:sldMk cId="2827129587" sldId="550"/>
            <ac:spMk id="2" creationId="{150B843A-9D0A-4628-AD27-F5B77480C010}"/>
          </ac:spMkLst>
        </pc:spChg>
        <pc:spChg chg="del">
          <ac:chgData name="Andrew" userId="ae04d6da-4694-4a7f-945d-93a5ba247a30" providerId="ADAL" clId="{C139AAF8-DBF0-4888-81A6-85F77CDC3BB5}" dt="2020-09-11T20:03:03.674" v="6545" actId="478"/>
          <ac:spMkLst>
            <pc:docMk/>
            <pc:sldMk cId="2827129587" sldId="550"/>
            <ac:spMk id="3" creationId="{3541FC4A-761D-4D8B-AE6C-090498BDD30C}"/>
          </ac:spMkLst>
        </pc:spChg>
        <pc:picChg chg="add mod">
          <ac:chgData name="Andrew" userId="ae04d6da-4694-4a7f-945d-93a5ba247a30" providerId="ADAL" clId="{C139AAF8-DBF0-4888-81A6-85F77CDC3BB5}" dt="2020-09-11T20:03:31.863" v="6554" actId="14100"/>
          <ac:picMkLst>
            <pc:docMk/>
            <pc:sldMk cId="2827129587" sldId="550"/>
            <ac:picMk id="5" creationId="{9D6F45D2-13B8-4DA4-8C74-5573936EB54C}"/>
          </ac:picMkLst>
        </pc:picChg>
      </pc:sldChg>
      <pc:sldChg chg="delSp add del">
        <pc:chgData name="Andrew" userId="ae04d6da-4694-4a7f-945d-93a5ba247a30" providerId="ADAL" clId="{C139AAF8-DBF0-4888-81A6-85F77CDC3BB5}" dt="2020-09-11T20:08:47.930" v="7409" actId="2696"/>
        <pc:sldMkLst>
          <pc:docMk/>
          <pc:sldMk cId="553650156" sldId="551"/>
        </pc:sldMkLst>
        <pc:spChg chg="del">
          <ac:chgData name="Andrew" userId="ae04d6da-4694-4a7f-945d-93a5ba247a30" providerId="ADAL" clId="{C139AAF8-DBF0-4888-81A6-85F77CDC3BB5}" dt="2020-09-11T20:04:32.098" v="6794" actId="478"/>
          <ac:spMkLst>
            <pc:docMk/>
            <pc:sldMk cId="553650156" sldId="551"/>
            <ac:spMk id="2" creationId="{FB6451BE-8E78-48A3-BE44-820AB2ECCE20}"/>
          </ac:spMkLst>
        </pc:spChg>
        <pc:spChg chg="del">
          <ac:chgData name="Andrew" userId="ae04d6da-4694-4a7f-945d-93a5ba247a30" providerId="ADAL" clId="{C139AAF8-DBF0-4888-81A6-85F77CDC3BB5}" dt="2020-09-11T20:04:30.697" v="6793" actId="478"/>
          <ac:spMkLst>
            <pc:docMk/>
            <pc:sldMk cId="553650156" sldId="551"/>
            <ac:spMk id="3" creationId="{D26044FB-5FB2-49F3-8569-0DF188AB10B9}"/>
          </ac:spMkLst>
        </pc:spChg>
      </pc:sldChg>
      <pc:sldChg chg="addSp delSp modSp add ord modNotesTx">
        <pc:chgData name="Andrew" userId="ae04d6da-4694-4a7f-945d-93a5ba247a30" providerId="ADAL" clId="{C139AAF8-DBF0-4888-81A6-85F77CDC3BB5}" dt="2020-09-16T15:40:09.647" v="8669" actId="20577"/>
        <pc:sldMkLst>
          <pc:docMk/>
          <pc:sldMk cId="1925289139" sldId="552"/>
        </pc:sldMkLst>
        <pc:spChg chg="mod">
          <ac:chgData name="Andrew" userId="ae04d6da-4694-4a7f-945d-93a5ba247a30" providerId="ADAL" clId="{C139AAF8-DBF0-4888-81A6-85F77CDC3BB5}" dt="2020-09-11T20:09:09.025" v="7466" actId="14100"/>
          <ac:spMkLst>
            <pc:docMk/>
            <pc:sldMk cId="1925289139" sldId="552"/>
            <ac:spMk id="2" creationId="{BC03CE87-13EC-45A2-B7D3-A61AB2423B4B}"/>
          </ac:spMkLst>
        </pc:spChg>
        <pc:spChg chg="add del mod">
          <ac:chgData name="Andrew" userId="ae04d6da-4694-4a7f-945d-93a5ba247a30" providerId="ADAL" clId="{C139AAF8-DBF0-4888-81A6-85F77CDC3BB5}" dt="2020-09-11T20:09:24.224" v="7469" actId="478"/>
          <ac:spMkLst>
            <pc:docMk/>
            <pc:sldMk cId="1925289139" sldId="552"/>
            <ac:spMk id="5" creationId="{94A2C2C4-EDCF-44D5-A45D-FDB37E9DE65A}"/>
          </ac:spMkLst>
        </pc:spChg>
        <pc:spChg chg="add del mod">
          <ac:chgData name="Andrew" userId="ae04d6da-4694-4a7f-945d-93a5ba247a30" providerId="ADAL" clId="{C139AAF8-DBF0-4888-81A6-85F77CDC3BB5}" dt="2020-09-11T20:13:54.120" v="7745" actId="478"/>
          <ac:spMkLst>
            <pc:docMk/>
            <pc:sldMk cId="1925289139" sldId="552"/>
            <ac:spMk id="9" creationId="{D1CEE007-3B6C-4589-A34E-761DEE0F9509}"/>
          </ac:spMkLst>
        </pc:spChg>
        <pc:spChg chg="mod">
          <ac:chgData name="Andrew" userId="ae04d6da-4694-4a7f-945d-93a5ba247a30" providerId="ADAL" clId="{C139AAF8-DBF0-4888-81A6-85F77CDC3BB5}" dt="2020-09-11T20:16:19.679" v="7779" actId="14100"/>
          <ac:spMkLst>
            <pc:docMk/>
            <pc:sldMk cId="1925289139" sldId="552"/>
            <ac:spMk id="10" creationId="{38FA71CA-D4D4-E94D-B952-F095E7AC0171}"/>
          </ac:spMkLst>
        </pc:spChg>
        <pc:spChg chg="add mod">
          <ac:chgData name="Andrew" userId="ae04d6da-4694-4a7f-945d-93a5ba247a30" providerId="ADAL" clId="{C139AAF8-DBF0-4888-81A6-85F77CDC3BB5}" dt="2020-09-11T20:16:19.289" v="7778" actId="14100"/>
          <ac:spMkLst>
            <pc:docMk/>
            <pc:sldMk cId="1925289139" sldId="552"/>
            <ac:spMk id="11" creationId="{9FC015A9-0036-4783-BDDF-193B4071E374}"/>
          </ac:spMkLst>
        </pc:spChg>
        <pc:spChg chg="del">
          <ac:chgData name="Andrew" userId="ae04d6da-4694-4a7f-945d-93a5ba247a30" providerId="ADAL" clId="{C139AAF8-DBF0-4888-81A6-85F77CDC3BB5}" dt="2020-09-11T20:10:19.113" v="7550" actId="478"/>
          <ac:spMkLst>
            <pc:docMk/>
            <pc:sldMk cId="1925289139" sldId="552"/>
            <ac:spMk id="13" creationId="{B6AD26E9-8143-6547-8D9F-1F02B6B45F62}"/>
          </ac:spMkLst>
        </pc:spChg>
        <pc:spChg chg="add del mod">
          <ac:chgData name="Andrew" userId="ae04d6da-4694-4a7f-945d-93a5ba247a30" providerId="ADAL" clId="{C139AAF8-DBF0-4888-81A6-85F77CDC3BB5}" dt="2020-09-11T20:12:27.161" v="7734" actId="478"/>
          <ac:spMkLst>
            <pc:docMk/>
            <pc:sldMk cId="1925289139" sldId="552"/>
            <ac:spMk id="14" creationId="{037DF969-DD8B-404B-B4DD-A7C8E92A989A}"/>
          </ac:spMkLst>
        </pc:spChg>
        <pc:spChg chg="add del mod">
          <ac:chgData name="Andrew" userId="ae04d6da-4694-4a7f-945d-93a5ba247a30" providerId="ADAL" clId="{C139AAF8-DBF0-4888-81A6-85F77CDC3BB5}" dt="2020-09-11T20:12:28.488" v="7735" actId="478"/>
          <ac:spMkLst>
            <pc:docMk/>
            <pc:sldMk cId="1925289139" sldId="552"/>
            <ac:spMk id="15" creationId="{8C076720-71C1-4EBD-8756-0F308D950798}"/>
          </ac:spMkLst>
        </pc:spChg>
        <pc:spChg chg="del">
          <ac:chgData name="Andrew" userId="ae04d6da-4694-4a7f-945d-93a5ba247a30" providerId="ADAL" clId="{C139AAF8-DBF0-4888-81A6-85F77CDC3BB5}" dt="2020-09-11T20:10:21.896" v="7551" actId="478"/>
          <ac:spMkLst>
            <pc:docMk/>
            <pc:sldMk cId="1925289139" sldId="552"/>
            <ac:spMk id="16" creationId="{B3F53F79-3107-F143-BDD3-0211ACB77C47}"/>
          </ac:spMkLst>
        </pc:spChg>
        <pc:spChg chg="add del mod">
          <ac:chgData name="Andrew" userId="ae04d6da-4694-4a7f-945d-93a5ba247a30" providerId="ADAL" clId="{C139AAF8-DBF0-4888-81A6-85F77CDC3BB5}" dt="2020-09-11T20:15:31.371" v="7762" actId="478"/>
          <ac:spMkLst>
            <pc:docMk/>
            <pc:sldMk cId="1925289139" sldId="552"/>
            <ac:spMk id="19" creationId="{F7300E8F-54DB-4E69-AAAB-889D8B67C7DA}"/>
          </ac:spMkLst>
        </pc:spChg>
        <pc:picChg chg="del">
          <ac:chgData name="Andrew" userId="ae04d6da-4694-4a7f-945d-93a5ba247a30" providerId="ADAL" clId="{C139AAF8-DBF0-4888-81A6-85F77CDC3BB5}" dt="2020-09-11T20:09:11.198" v="7467" actId="478"/>
          <ac:picMkLst>
            <pc:docMk/>
            <pc:sldMk cId="1925289139" sldId="552"/>
            <ac:picMk id="6" creationId="{F80EB03E-9789-E248-8D9C-D48661B0736E}"/>
          </ac:picMkLst>
        </pc:picChg>
        <pc:picChg chg="add del mod">
          <ac:chgData name="Andrew" userId="ae04d6da-4694-4a7f-945d-93a5ba247a30" providerId="ADAL" clId="{C139AAF8-DBF0-4888-81A6-85F77CDC3BB5}" dt="2020-09-11T20:14:55.818" v="7758" actId="478"/>
          <ac:picMkLst>
            <pc:docMk/>
            <pc:sldMk cId="1925289139" sldId="552"/>
            <ac:picMk id="8" creationId="{BBDCE424-8309-45D6-85FE-F7E779B681F9}"/>
          </ac:picMkLst>
        </pc:picChg>
        <pc:picChg chg="add mod ord">
          <ac:chgData name="Andrew" userId="ae04d6da-4694-4a7f-945d-93a5ba247a30" providerId="ADAL" clId="{C139AAF8-DBF0-4888-81A6-85F77CDC3BB5}" dt="2020-09-11T20:17:11.905" v="7897" actId="14861"/>
          <ac:picMkLst>
            <pc:docMk/>
            <pc:sldMk cId="1925289139" sldId="552"/>
            <ac:picMk id="18" creationId="{1995FF18-48E8-4C2E-8D15-1D7741903295}"/>
          </ac:picMkLst>
        </pc:picChg>
      </pc:sldChg>
      <pc:sldChg chg="addSp delSp modSp add modAnim modNotesTx">
        <pc:chgData name="Andrew" userId="ae04d6da-4694-4a7f-945d-93a5ba247a30" providerId="ADAL" clId="{C139AAF8-DBF0-4888-81A6-85F77CDC3BB5}" dt="2020-09-20T22:07:07.534" v="12852" actId="20577"/>
        <pc:sldMkLst>
          <pc:docMk/>
          <pc:sldMk cId="972129837" sldId="553"/>
        </pc:sldMkLst>
        <pc:spChg chg="add del">
          <ac:chgData name="Andrew" userId="ae04d6da-4694-4a7f-945d-93a5ba247a30" providerId="ADAL" clId="{C139AAF8-DBF0-4888-81A6-85F77CDC3BB5}" dt="2020-09-16T18:38:11.460" v="9957"/>
          <ac:spMkLst>
            <pc:docMk/>
            <pc:sldMk cId="972129837" sldId="553"/>
            <ac:spMk id="7" creationId="{A172DEA8-443E-4A19-8C2F-BC9E262A0B1A}"/>
          </ac:spMkLst>
        </pc:spChg>
        <pc:spChg chg="mod">
          <ac:chgData name="Andrew" userId="ae04d6da-4694-4a7f-945d-93a5ba247a30" providerId="ADAL" clId="{C139AAF8-DBF0-4888-81A6-85F77CDC3BB5}" dt="2020-09-16T18:38:20.863" v="9972"/>
          <ac:spMkLst>
            <pc:docMk/>
            <pc:sldMk cId="972129837" sldId="553"/>
            <ac:spMk id="14" creationId="{66326A8E-6EFD-6C4D-910D-94EEEBE265F5}"/>
          </ac:spMkLst>
        </pc:spChg>
      </pc:sldChg>
      <pc:sldChg chg="modSp add">
        <pc:chgData name="Andrew" userId="ae04d6da-4694-4a7f-945d-93a5ba247a30" providerId="ADAL" clId="{C139AAF8-DBF0-4888-81A6-85F77CDC3BB5}" dt="2020-09-16T18:50:48.561" v="9976" actId="20577"/>
        <pc:sldMkLst>
          <pc:docMk/>
          <pc:sldMk cId="664490774" sldId="554"/>
        </pc:sldMkLst>
        <pc:spChg chg="mod">
          <ac:chgData name="Andrew" userId="ae04d6da-4694-4a7f-945d-93a5ba247a30" providerId="ADAL" clId="{C139AAF8-DBF0-4888-81A6-85F77CDC3BB5}" dt="2020-09-16T18:50:48.561" v="9976" actId="20577"/>
          <ac:spMkLst>
            <pc:docMk/>
            <pc:sldMk cId="664490774" sldId="554"/>
            <ac:spMk id="8" creationId="{4FB34642-FB2F-473C-BBFF-0EB304242A91}"/>
          </ac:spMkLst>
        </pc:spChg>
      </pc:sldChg>
      <pc:sldChg chg="add">
        <pc:chgData name="Andrew" userId="ae04d6da-4694-4a7f-945d-93a5ba247a30" providerId="ADAL" clId="{C139AAF8-DBF0-4888-81A6-85F77CDC3BB5}" dt="2020-09-16T16:09:13.093" v="8992"/>
        <pc:sldMkLst>
          <pc:docMk/>
          <pc:sldMk cId="2579736736" sldId="555"/>
        </pc:sldMkLst>
      </pc:sldChg>
      <pc:sldChg chg="add modNotesTx">
        <pc:chgData name="Andrew" userId="ae04d6da-4694-4a7f-945d-93a5ba247a30" providerId="ADAL" clId="{C139AAF8-DBF0-4888-81A6-85F77CDC3BB5}" dt="2020-09-20T22:09:48.246" v="13953" actId="20577"/>
        <pc:sldMkLst>
          <pc:docMk/>
          <pc:sldMk cId="2520565601" sldId="556"/>
        </pc:sldMkLst>
      </pc:sldChg>
      <pc:sldChg chg="modSp add modAnim">
        <pc:chgData name="Andrew" userId="ae04d6da-4694-4a7f-945d-93a5ba247a30" providerId="ADAL" clId="{C139AAF8-DBF0-4888-81A6-85F77CDC3BB5}" dt="2020-09-16T16:58:45.816" v="9872" actId="20577"/>
        <pc:sldMkLst>
          <pc:docMk/>
          <pc:sldMk cId="3300631947" sldId="557"/>
        </pc:sldMkLst>
        <pc:spChg chg="mod">
          <ac:chgData name="Andrew" userId="ae04d6da-4694-4a7f-945d-93a5ba247a30" providerId="ADAL" clId="{C139AAF8-DBF0-4888-81A6-85F77CDC3BB5}" dt="2020-09-16T16:58:45.816" v="9872" actId="20577"/>
          <ac:spMkLst>
            <pc:docMk/>
            <pc:sldMk cId="3300631947" sldId="557"/>
            <ac:spMk id="7" creationId="{20333239-3639-C743-BA3F-E006C3942093}"/>
          </ac:spMkLst>
        </pc:spChg>
        <pc:spChg chg="mod">
          <ac:chgData name="Andrew" userId="ae04d6da-4694-4a7f-945d-93a5ba247a30" providerId="ADAL" clId="{C139AAF8-DBF0-4888-81A6-85F77CDC3BB5}" dt="2020-09-16T16:57:19.344" v="9501" actId="20577"/>
          <ac:spMkLst>
            <pc:docMk/>
            <pc:sldMk cId="3300631947" sldId="557"/>
            <ac:spMk id="8" creationId="{824950E7-C1E6-9D43-ADC3-0D171F722AF5}"/>
          </ac:spMkLst>
        </pc:spChg>
        <pc:spChg chg="mod">
          <ac:chgData name="Andrew" userId="ae04d6da-4694-4a7f-945d-93a5ba247a30" providerId="ADAL" clId="{C139AAF8-DBF0-4888-81A6-85F77CDC3BB5}" dt="2020-09-16T16:56:38.432" v="9311" actId="20577"/>
          <ac:spMkLst>
            <pc:docMk/>
            <pc:sldMk cId="3300631947" sldId="557"/>
            <ac:spMk id="14" creationId="{66326A8E-6EFD-6C4D-910D-94EEEBE265F5}"/>
          </ac:spMkLst>
        </pc:spChg>
      </pc:sldChg>
      <pc:sldChg chg="addSp delSp modSp add mod ord setBg modNotesTx">
        <pc:chgData name="Andrew" userId="ae04d6da-4694-4a7f-945d-93a5ba247a30" providerId="ADAL" clId="{C139AAF8-DBF0-4888-81A6-85F77CDC3BB5}" dt="2020-09-20T21:52:20.790" v="9992" actId="20577"/>
        <pc:sldMkLst>
          <pc:docMk/>
          <pc:sldMk cId="3651304392" sldId="558"/>
        </pc:sldMkLst>
        <pc:spChg chg="del mod">
          <ac:chgData name="Andrew" userId="ae04d6da-4694-4a7f-945d-93a5ba247a30" providerId="ADAL" clId="{C139AAF8-DBF0-4888-81A6-85F77CDC3BB5}" dt="2020-09-20T21:48:29.766" v="9982" actId="478"/>
          <ac:spMkLst>
            <pc:docMk/>
            <pc:sldMk cId="3651304392" sldId="558"/>
            <ac:spMk id="5" creationId="{5913F451-0C0D-A341-9054-3EE66A956335}"/>
          </ac:spMkLst>
        </pc:spChg>
        <pc:spChg chg="del">
          <ac:chgData name="Andrew" userId="ae04d6da-4694-4a7f-945d-93a5ba247a30" providerId="ADAL" clId="{C139AAF8-DBF0-4888-81A6-85F77CDC3BB5}" dt="2020-09-20T21:48:27.913" v="9981" actId="478"/>
          <ac:spMkLst>
            <pc:docMk/>
            <pc:sldMk cId="3651304392" sldId="558"/>
            <ac:spMk id="6" creationId="{2E48E147-2A56-4456-A721-5861A55634FD}"/>
          </ac:spMkLst>
        </pc:spChg>
        <pc:spChg chg="add">
          <ac:chgData name="Andrew" userId="ae04d6da-4694-4a7f-945d-93a5ba247a30" providerId="ADAL" clId="{C139AAF8-DBF0-4888-81A6-85F77CDC3BB5}" dt="2020-09-20T21:51:24.049" v="9987" actId="26606"/>
          <ac:spMkLst>
            <pc:docMk/>
            <pc:sldMk cId="3651304392" sldId="558"/>
            <ac:spMk id="14" creationId="{11BE3FA7-0D70-4431-814F-D8C40576EA93}"/>
          </ac:spMkLst>
        </pc:spChg>
        <pc:picChg chg="add mod">
          <ac:chgData name="Andrew" userId="ae04d6da-4694-4a7f-945d-93a5ba247a30" providerId="ADAL" clId="{C139AAF8-DBF0-4888-81A6-85F77CDC3BB5}" dt="2020-09-20T21:51:24.049" v="9987" actId="26606"/>
          <ac:picMkLst>
            <pc:docMk/>
            <pc:sldMk cId="3651304392" sldId="558"/>
            <ac:picMk id="3" creationId="{BEB76960-B21E-4BC1-B106-19424B32F990}"/>
          </ac:picMkLst>
        </pc:picChg>
        <pc:picChg chg="mod modCrop">
          <ac:chgData name="Andrew" userId="ae04d6da-4694-4a7f-945d-93a5ba247a30" providerId="ADAL" clId="{C139AAF8-DBF0-4888-81A6-85F77CDC3BB5}" dt="2020-09-20T21:52:13.482" v="9991" actId="18131"/>
          <ac:picMkLst>
            <pc:docMk/>
            <pc:sldMk cId="3651304392" sldId="558"/>
            <ac:picMk id="9" creationId="{4A284C24-4A7F-4D4D-8EBF-01B8F5C8CE31}"/>
          </ac:picMkLst>
        </pc:picChg>
        <pc:cxnChg chg="del">
          <ac:chgData name="Andrew" userId="ae04d6da-4694-4a7f-945d-93a5ba247a30" providerId="ADAL" clId="{C139AAF8-DBF0-4888-81A6-85F77CDC3BB5}" dt="2020-09-20T21:48:24.041" v="9980" actId="478"/>
          <ac:cxnSpMkLst>
            <pc:docMk/>
            <pc:sldMk cId="3651304392" sldId="558"/>
            <ac:cxnSpMk id="4" creationId="{91D0C1BC-B429-5343-A82E-F713B6364F68}"/>
          </ac:cxnSpMkLst>
        </pc:cxnChg>
      </pc:sldChg>
      <pc:sldChg chg="addSp delSp modSp add mod setBg setClrOvrMap modNotesTx">
        <pc:chgData name="Andrew" userId="ae04d6da-4694-4a7f-945d-93a5ba247a30" providerId="ADAL" clId="{C139AAF8-DBF0-4888-81A6-85F77CDC3BB5}" dt="2020-09-20T22:01:46.549" v="11388" actId="27636"/>
        <pc:sldMkLst>
          <pc:docMk/>
          <pc:sldMk cId="2214626549" sldId="559"/>
        </pc:sldMkLst>
        <pc:spChg chg="mod ord">
          <ac:chgData name="Andrew" userId="ae04d6da-4694-4a7f-945d-93a5ba247a30" providerId="ADAL" clId="{C139AAF8-DBF0-4888-81A6-85F77CDC3BB5}" dt="2020-09-20T22:01:46.549" v="11388" actId="27636"/>
          <ac:spMkLst>
            <pc:docMk/>
            <pc:sldMk cId="2214626549" sldId="559"/>
            <ac:spMk id="2" creationId="{6103FF5B-FD78-42A3-93C7-0BD297063CA9}"/>
          </ac:spMkLst>
        </pc:spChg>
        <pc:spChg chg="del">
          <ac:chgData name="Andrew" userId="ae04d6da-4694-4a7f-945d-93a5ba247a30" providerId="ADAL" clId="{C139AAF8-DBF0-4888-81A6-85F77CDC3BB5}" dt="2020-09-20T22:01:09.010" v="11354" actId="931"/>
          <ac:spMkLst>
            <pc:docMk/>
            <pc:sldMk cId="2214626549" sldId="559"/>
            <ac:spMk id="3" creationId="{50B117C5-1E36-4A11-939B-EF3658D9A422}"/>
          </ac:spMkLst>
        </pc:spChg>
        <pc:spChg chg="add">
          <ac:chgData name="Andrew" userId="ae04d6da-4694-4a7f-945d-93a5ba247a30" providerId="ADAL" clId="{C139AAF8-DBF0-4888-81A6-85F77CDC3BB5}" dt="2020-09-20T22:01:40.303" v="11374" actId="26606"/>
          <ac:spMkLst>
            <pc:docMk/>
            <pc:sldMk cId="2214626549" sldId="559"/>
            <ac:spMk id="7" creationId="{71B2258F-86CA-4D4D-8270-BC05FCDEBFB3}"/>
          </ac:spMkLst>
        </pc:spChg>
        <pc:spChg chg="add del">
          <ac:chgData name="Andrew" userId="ae04d6da-4694-4a7f-945d-93a5ba247a30" providerId="ADAL" clId="{C139AAF8-DBF0-4888-81A6-85F77CDC3BB5}" dt="2020-09-20T22:01:31.700" v="11373" actId="26606"/>
          <ac:spMkLst>
            <pc:docMk/>
            <pc:sldMk cId="2214626549" sldId="559"/>
            <ac:spMk id="10" creationId="{71B2258F-86CA-4D4D-8270-BC05FCDEBFB3}"/>
          </ac:spMkLst>
        </pc:spChg>
        <pc:picChg chg="add mod">
          <ac:chgData name="Andrew" userId="ae04d6da-4694-4a7f-945d-93a5ba247a30" providerId="ADAL" clId="{C139AAF8-DBF0-4888-81A6-85F77CDC3BB5}" dt="2020-09-20T22:01:40.303" v="11374" actId="26606"/>
          <ac:picMkLst>
            <pc:docMk/>
            <pc:sldMk cId="2214626549" sldId="559"/>
            <ac:picMk id="5" creationId="{44614DCD-2053-4F2E-BA5E-28AEFDD8AE1E}"/>
          </ac:picMkLst>
        </pc:picChg>
      </pc:sldChg>
    </pc:docChg>
  </pc:docChgLst>
  <pc:docChgLst>
    <pc:chgData name="Robinson, Lauren" userId="S::lauren.robinson@unmc.edu::22e387c9-68ee-425f-a93e-5e937f8b0ed3" providerId="AD" clId="Web-{00359FE7-6AC8-998C-B3FF-2EF9266C9539}"/>
    <pc:docChg chg="modSld">
      <pc:chgData name="Robinson, Lauren" userId="S::lauren.robinson@unmc.edu::22e387c9-68ee-425f-a93e-5e937f8b0ed3" providerId="AD" clId="Web-{00359FE7-6AC8-998C-B3FF-2EF9266C9539}" dt="2020-12-16T18:05:24.538" v="20" actId="1076"/>
      <pc:docMkLst>
        <pc:docMk/>
      </pc:docMkLst>
      <pc:sldChg chg="modSp">
        <pc:chgData name="Robinson, Lauren" userId="S::lauren.robinson@unmc.edu::22e387c9-68ee-425f-a93e-5e937f8b0ed3" providerId="AD" clId="Web-{00359FE7-6AC8-998C-B3FF-2EF9266C9539}" dt="2020-12-16T18:04:36.397" v="19" actId="14100"/>
        <pc:sldMkLst>
          <pc:docMk/>
          <pc:sldMk cId="62586469" sldId="349"/>
        </pc:sldMkLst>
        <pc:spChg chg="mod">
          <ac:chgData name="Robinson, Lauren" userId="S::lauren.robinson@unmc.edu::22e387c9-68ee-425f-a93e-5e937f8b0ed3" providerId="AD" clId="Web-{00359FE7-6AC8-998C-B3FF-2EF9266C9539}" dt="2020-12-16T18:04:24.568" v="17" actId="1076"/>
          <ac:spMkLst>
            <pc:docMk/>
            <pc:sldMk cId="62586469" sldId="349"/>
            <ac:spMk id="2" creationId="{BC03CE87-13EC-45A2-B7D3-A61AB2423B4B}"/>
          </ac:spMkLst>
        </pc:spChg>
        <pc:spChg chg="mod">
          <ac:chgData name="Robinson, Lauren" userId="S::lauren.robinson@unmc.edu::22e387c9-68ee-425f-a93e-5e937f8b0ed3" providerId="AD" clId="Web-{00359FE7-6AC8-998C-B3FF-2EF9266C9539}" dt="2020-12-16T18:04:36.350" v="18" actId="14100"/>
          <ac:spMkLst>
            <pc:docMk/>
            <pc:sldMk cId="62586469" sldId="349"/>
            <ac:spMk id="10" creationId="{38FA71CA-D4D4-E94D-B952-F095E7AC0171}"/>
          </ac:spMkLst>
        </pc:spChg>
        <pc:picChg chg="mod">
          <ac:chgData name="Robinson, Lauren" userId="S::lauren.robinson@unmc.edu::22e387c9-68ee-425f-a93e-5e937f8b0ed3" providerId="AD" clId="Web-{00359FE7-6AC8-998C-B3FF-2EF9266C9539}" dt="2020-12-16T18:04:36.397" v="19" actId="14100"/>
          <ac:picMkLst>
            <pc:docMk/>
            <pc:sldMk cId="62586469" sldId="349"/>
            <ac:picMk id="14" creationId="{00000000-0000-0000-0000-000000000000}"/>
          </ac:picMkLst>
        </pc:picChg>
      </pc:sldChg>
      <pc:sldChg chg="modSp">
        <pc:chgData name="Robinson, Lauren" userId="S::lauren.robinson@unmc.edu::22e387c9-68ee-425f-a93e-5e937f8b0ed3" providerId="AD" clId="Web-{00359FE7-6AC8-998C-B3FF-2EF9266C9539}" dt="2020-12-16T18:02:05.628" v="7" actId="1076"/>
        <pc:sldMkLst>
          <pc:docMk/>
          <pc:sldMk cId="951640500" sldId="376"/>
        </pc:sldMkLst>
        <pc:spChg chg="mod">
          <ac:chgData name="Robinson, Lauren" userId="S::lauren.robinson@unmc.edu::22e387c9-68ee-425f-a93e-5e937f8b0ed3" providerId="AD" clId="Web-{00359FE7-6AC8-998C-B3FF-2EF9266C9539}" dt="2020-12-16T18:02:05.628" v="7" actId="1076"/>
          <ac:spMkLst>
            <pc:docMk/>
            <pc:sldMk cId="951640500" sldId="376"/>
            <ac:spMk id="6" creationId="{9D02CF2E-B22C-DD4A-8F82-DC324C3E0E5E}"/>
          </ac:spMkLst>
        </pc:spChg>
      </pc:sldChg>
      <pc:sldChg chg="modSp">
        <pc:chgData name="Robinson, Lauren" userId="S::lauren.robinson@unmc.edu::22e387c9-68ee-425f-a93e-5e937f8b0ed3" providerId="AD" clId="Web-{00359FE7-6AC8-998C-B3FF-2EF9266C9539}" dt="2020-12-16T18:04:07.412" v="12" actId="1076"/>
        <pc:sldMkLst>
          <pc:docMk/>
          <pc:sldMk cId="2173358175" sldId="592"/>
        </pc:sldMkLst>
        <pc:spChg chg="mod">
          <ac:chgData name="Robinson, Lauren" userId="S::lauren.robinson@unmc.edu::22e387c9-68ee-425f-a93e-5e937f8b0ed3" providerId="AD" clId="Web-{00359FE7-6AC8-998C-B3FF-2EF9266C9539}" dt="2020-12-16T18:04:07.412" v="12" actId="1076"/>
          <ac:spMkLst>
            <pc:docMk/>
            <pc:sldMk cId="2173358175" sldId="592"/>
            <ac:spMk id="2" creationId="{BC03CE87-13EC-45A2-B7D3-A61AB2423B4B}"/>
          </ac:spMkLst>
        </pc:spChg>
      </pc:sldChg>
      <pc:sldChg chg="modSp">
        <pc:chgData name="Robinson, Lauren" userId="S::lauren.robinson@unmc.edu::22e387c9-68ee-425f-a93e-5e937f8b0ed3" providerId="AD" clId="Web-{00359FE7-6AC8-998C-B3FF-2EF9266C9539}" dt="2020-12-16T18:05:24.538" v="20" actId="1076"/>
        <pc:sldMkLst>
          <pc:docMk/>
          <pc:sldMk cId="1993635701" sldId="629"/>
        </pc:sldMkLst>
        <pc:spChg chg="mod">
          <ac:chgData name="Robinson, Lauren" userId="S::lauren.robinson@unmc.edu::22e387c9-68ee-425f-a93e-5e937f8b0ed3" providerId="AD" clId="Web-{00359FE7-6AC8-998C-B3FF-2EF9266C9539}" dt="2020-12-16T18:05:24.538" v="20" actId="1076"/>
          <ac:spMkLst>
            <pc:docMk/>
            <pc:sldMk cId="1993635701" sldId="629"/>
            <ac:spMk id="2" creationId="{62770085-E65B-4B25-B434-E38FA979309A}"/>
          </ac:spMkLst>
        </pc:spChg>
      </pc:sldChg>
    </pc:docChg>
  </pc:docChgLst>
  <pc:docChgLst>
    <pc:chgData name="Aria E Fiat" userId="d352dcc2-77e0-46ba-8182-897954ed3962" providerId="ADAL" clId="{56ED43F9-0E2E-0A4A-977A-8387EDA26E6B}"/>
    <pc:docChg chg="undo custSel mod addSld delSld modSld sldOrd modMainMaster">
      <pc:chgData name="Aria E Fiat" userId="d352dcc2-77e0-46ba-8182-897954ed3962" providerId="ADAL" clId="{56ED43F9-0E2E-0A4A-977A-8387EDA26E6B}" dt="2020-08-10T18:59:35.023" v="23115" actId="20577"/>
      <pc:docMkLst>
        <pc:docMk/>
      </pc:docMkLst>
      <pc:sldChg chg="delSp delDesignElem">
        <pc:chgData name="Aria E Fiat" userId="d352dcc2-77e0-46ba-8182-897954ed3962" providerId="ADAL" clId="{56ED43F9-0E2E-0A4A-977A-8387EDA26E6B}" dt="2020-08-09T13:45:06.841" v="9"/>
        <pc:sldMkLst>
          <pc:docMk/>
          <pc:sldMk cId="109857222" sldId="256"/>
        </pc:sldMkLst>
        <pc:spChg chg="del">
          <ac:chgData name="Aria E Fiat" userId="d352dcc2-77e0-46ba-8182-897954ed3962" providerId="ADAL" clId="{56ED43F9-0E2E-0A4A-977A-8387EDA26E6B}" dt="2020-08-09T13:45:06.841" v="9"/>
          <ac:spMkLst>
            <pc:docMk/>
            <pc:sldMk cId="109857222" sldId="256"/>
            <ac:spMk id="9" creationId="{2644B391-9BFE-445C-A9EC-F544BB85FBC7}"/>
          </ac:spMkLst>
        </pc:spChg>
        <pc:spChg chg="del">
          <ac:chgData name="Aria E Fiat" userId="d352dcc2-77e0-46ba-8182-897954ed3962" providerId="ADAL" clId="{56ED43F9-0E2E-0A4A-977A-8387EDA26E6B}" dt="2020-08-09T13:45:06.841" v="9"/>
          <ac:spMkLst>
            <pc:docMk/>
            <pc:sldMk cId="109857222" sldId="256"/>
            <ac:spMk id="11" creationId="{D58B5B03-F558-411B-B23E-B65754A89089}"/>
          </ac:spMkLst>
        </pc:spChg>
        <pc:spChg chg="del">
          <ac:chgData name="Aria E Fiat" userId="d352dcc2-77e0-46ba-8182-897954ed3962" providerId="ADAL" clId="{56ED43F9-0E2E-0A4A-977A-8387EDA26E6B}" dt="2020-08-09T13:45:06.841" v="9"/>
          <ac:spMkLst>
            <pc:docMk/>
            <pc:sldMk cId="109857222" sldId="256"/>
            <ac:spMk id="13" creationId="{80F26E69-87D9-4655-AE7B-280A87AA3CAD}"/>
          </ac:spMkLst>
        </pc:spChg>
        <pc:spChg chg="del">
          <ac:chgData name="Aria E Fiat" userId="d352dcc2-77e0-46ba-8182-897954ed3962" providerId="ADAL" clId="{56ED43F9-0E2E-0A4A-977A-8387EDA26E6B}" dt="2020-08-09T13:45:06.841" v="9"/>
          <ac:spMkLst>
            <pc:docMk/>
            <pc:sldMk cId="109857222" sldId="256"/>
            <ac:spMk id="15" creationId="{E96F2174-E60F-47D9-9BF3-8B9E7EF54BA1}"/>
          </ac:spMkLst>
        </pc:spChg>
      </pc:sldChg>
      <pc:sldChg chg="modSp add del mod">
        <pc:chgData name="Aria E Fiat" userId="d352dcc2-77e0-46ba-8182-897954ed3962" providerId="ADAL" clId="{56ED43F9-0E2E-0A4A-977A-8387EDA26E6B}" dt="2020-08-09T13:47:06.327" v="30" actId="2696"/>
        <pc:sldMkLst>
          <pc:docMk/>
          <pc:sldMk cId="621722884" sldId="257"/>
        </pc:sldMkLst>
        <pc:spChg chg="mod">
          <ac:chgData name="Aria E Fiat" userId="d352dcc2-77e0-46ba-8182-897954ed3962" providerId="ADAL" clId="{56ED43F9-0E2E-0A4A-977A-8387EDA26E6B}" dt="2020-08-09T13:45:13.183" v="13"/>
          <ac:spMkLst>
            <pc:docMk/>
            <pc:sldMk cId="621722884" sldId="257"/>
            <ac:spMk id="2" creationId="{49C320AD-7786-9545-99A8-D4FDFE6155D4}"/>
          </ac:spMkLst>
        </pc:spChg>
        <pc:spChg chg="mod">
          <ac:chgData name="Aria E Fiat" userId="d352dcc2-77e0-46ba-8182-897954ed3962" providerId="ADAL" clId="{56ED43F9-0E2E-0A4A-977A-8387EDA26E6B}" dt="2020-08-09T13:45:13.183" v="13"/>
          <ac:spMkLst>
            <pc:docMk/>
            <pc:sldMk cId="621722884" sldId="257"/>
            <ac:spMk id="3" creationId="{9CCFF796-CA45-D14F-A7F0-2F97A47F6813}"/>
          </ac:spMkLst>
        </pc:spChg>
      </pc:sldChg>
      <pc:sldChg chg="addSp delSp modSp add del mod setBg setClrOvrMap modNotes">
        <pc:chgData name="Aria E Fiat" userId="d352dcc2-77e0-46ba-8182-897954ed3962" providerId="ADAL" clId="{56ED43F9-0E2E-0A4A-977A-8387EDA26E6B}" dt="2020-08-10T00:48:00.649" v="6302" actId="2696"/>
        <pc:sldMkLst>
          <pc:docMk/>
          <pc:sldMk cId="3474084534" sldId="264"/>
        </pc:sldMkLst>
        <pc:spChg chg="del mod">
          <ac:chgData name="Aria E Fiat" userId="d352dcc2-77e0-46ba-8182-897954ed3962" providerId="ADAL" clId="{56ED43F9-0E2E-0A4A-977A-8387EDA26E6B}" dt="2020-08-10T00:45:58.957" v="6275" actId="478"/>
          <ac:spMkLst>
            <pc:docMk/>
            <pc:sldMk cId="3474084534" sldId="264"/>
            <ac:spMk id="243" creationId="{00000000-0000-0000-0000-000000000000}"/>
          </ac:spMkLst>
        </pc:spChg>
        <pc:spChg chg="mod ord">
          <ac:chgData name="Aria E Fiat" userId="d352dcc2-77e0-46ba-8182-897954ed3962" providerId="ADAL" clId="{56ED43F9-0E2E-0A4A-977A-8387EDA26E6B}" dt="2020-08-10T00:46:31.448" v="6279" actId="26606"/>
          <ac:spMkLst>
            <pc:docMk/>
            <pc:sldMk cId="3474084534" sldId="264"/>
            <ac:spMk id="245" creationId="{00000000-0000-0000-0000-000000000000}"/>
          </ac:spMkLst>
        </pc:spChg>
        <pc:picChg chg="add mod">
          <ac:chgData name="Aria E Fiat" userId="d352dcc2-77e0-46ba-8182-897954ed3962" providerId="ADAL" clId="{56ED43F9-0E2E-0A4A-977A-8387EDA26E6B}" dt="2020-08-10T00:46:56.597" v="6284" actId="1076"/>
          <ac:picMkLst>
            <pc:docMk/>
            <pc:sldMk cId="3474084534" sldId="264"/>
            <ac:picMk id="3" creationId="{B4F92A3B-89A7-0B45-9B93-F63D2415ADA2}"/>
          </ac:picMkLst>
        </pc:picChg>
        <pc:picChg chg="del mod">
          <ac:chgData name="Aria E Fiat" userId="d352dcc2-77e0-46ba-8182-897954ed3962" providerId="ADAL" clId="{56ED43F9-0E2E-0A4A-977A-8387EDA26E6B}" dt="2020-08-10T00:45:58.408" v="6274" actId="478"/>
          <ac:picMkLst>
            <pc:docMk/>
            <pc:sldMk cId="3474084534" sldId="264"/>
            <ac:picMk id="244" creationId="{00000000-0000-0000-0000-000000000000}"/>
          </ac:picMkLst>
        </pc:picChg>
      </pc:sldChg>
      <pc:sldChg chg="add del setBg modNotes">
        <pc:chgData name="Aria E Fiat" userId="d352dcc2-77e0-46ba-8182-897954ed3962" providerId="ADAL" clId="{56ED43F9-0E2E-0A4A-977A-8387EDA26E6B}" dt="2020-08-10T17:38:11.620" v="20515" actId="2696"/>
        <pc:sldMkLst>
          <pc:docMk/>
          <pc:sldMk cId="4087802534" sldId="278"/>
        </pc:sldMkLst>
      </pc:sldChg>
      <pc:sldChg chg="add del setBg modNotes">
        <pc:chgData name="Aria E Fiat" userId="d352dcc2-77e0-46ba-8182-897954ed3962" providerId="ADAL" clId="{56ED43F9-0E2E-0A4A-977A-8387EDA26E6B}" dt="2020-08-10T17:36:46.831" v="20494" actId="2696"/>
        <pc:sldMkLst>
          <pc:docMk/>
          <pc:sldMk cId="3134905862" sldId="279"/>
        </pc:sldMkLst>
      </pc:sldChg>
      <pc:sldChg chg="add del setBg modNotes">
        <pc:chgData name="Aria E Fiat" userId="d352dcc2-77e0-46ba-8182-897954ed3962" providerId="ADAL" clId="{56ED43F9-0E2E-0A4A-977A-8387EDA26E6B}" dt="2020-08-10T17:39:49.126" v="20539" actId="2696"/>
        <pc:sldMkLst>
          <pc:docMk/>
          <pc:sldMk cId="776603820" sldId="280"/>
        </pc:sldMkLst>
      </pc:sldChg>
      <pc:sldChg chg="add del setBg modNotes">
        <pc:chgData name="Aria E Fiat" userId="d352dcc2-77e0-46ba-8182-897954ed3962" providerId="ADAL" clId="{56ED43F9-0E2E-0A4A-977A-8387EDA26E6B}" dt="2020-08-10T17:42:31.522" v="20561" actId="2696"/>
        <pc:sldMkLst>
          <pc:docMk/>
          <pc:sldMk cId="3685939868" sldId="281"/>
        </pc:sldMkLst>
      </pc:sldChg>
      <pc:sldChg chg="add del setBg modNotes">
        <pc:chgData name="Aria E Fiat" userId="d352dcc2-77e0-46ba-8182-897954ed3962" providerId="ADAL" clId="{56ED43F9-0E2E-0A4A-977A-8387EDA26E6B}" dt="2020-08-10T17:44:19.627" v="20586" actId="2696"/>
        <pc:sldMkLst>
          <pc:docMk/>
          <pc:sldMk cId="1077196080" sldId="282"/>
        </pc:sldMkLst>
      </pc:sldChg>
      <pc:sldChg chg="add del setBg modNotes">
        <pc:chgData name="Aria E Fiat" userId="d352dcc2-77e0-46ba-8182-897954ed3962" providerId="ADAL" clId="{56ED43F9-0E2E-0A4A-977A-8387EDA26E6B}" dt="2020-08-10T16:18:12.483" v="19043" actId="2696"/>
        <pc:sldMkLst>
          <pc:docMk/>
          <pc:sldMk cId="1246689448" sldId="284"/>
        </pc:sldMkLst>
      </pc:sldChg>
      <pc:sldChg chg="modSp add del mod">
        <pc:chgData name="Aria E Fiat" userId="d352dcc2-77e0-46ba-8182-897954ed3962" providerId="ADAL" clId="{56ED43F9-0E2E-0A4A-977A-8387EDA26E6B}" dt="2020-08-09T13:47:04.284" v="28" actId="2696"/>
        <pc:sldMkLst>
          <pc:docMk/>
          <pc:sldMk cId="3225600415" sldId="302"/>
        </pc:sldMkLst>
        <pc:spChg chg="mod">
          <ac:chgData name="Aria E Fiat" userId="d352dcc2-77e0-46ba-8182-897954ed3962" providerId="ADAL" clId="{56ED43F9-0E2E-0A4A-977A-8387EDA26E6B}" dt="2020-08-09T13:45:09.565" v="12" actId="27636"/>
          <ac:spMkLst>
            <pc:docMk/>
            <pc:sldMk cId="3225600415" sldId="302"/>
            <ac:spMk id="3" creationId="{062F7E16-7738-EF42-A3D2-3F9CD0B69911}"/>
          </ac:spMkLst>
        </pc:spChg>
      </pc:sldChg>
      <pc:sldChg chg="addSp delSp modSp mod ord">
        <pc:chgData name="Aria E Fiat" userId="d352dcc2-77e0-46ba-8182-897954ed3962" providerId="ADAL" clId="{56ED43F9-0E2E-0A4A-977A-8387EDA26E6B}" dt="2020-08-09T20:38:05.870" v="3699" actId="1076"/>
        <pc:sldMkLst>
          <pc:docMk/>
          <pc:sldMk cId="2490059903" sldId="303"/>
        </pc:sldMkLst>
        <pc:spChg chg="mod">
          <ac:chgData name="Aria E Fiat" userId="d352dcc2-77e0-46ba-8182-897954ed3962" providerId="ADAL" clId="{56ED43F9-0E2E-0A4A-977A-8387EDA26E6B}" dt="2020-08-09T14:48:40.811" v="1174" actId="1076"/>
          <ac:spMkLst>
            <pc:docMk/>
            <pc:sldMk cId="2490059903" sldId="303"/>
            <ac:spMk id="2" creationId="{FC440E74-A654-4362-B182-944EC923E4FC}"/>
          </ac:spMkLst>
        </pc:spChg>
        <pc:spChg chg="mod">
          <ac:chgData name="Aria E Fiat" userId="d352dcc2-77e0-46ba-8182-897954ed3962" providerId="ADAL" clId="{56ED43F9-0E2E-0A4A-977A-8387EDA26E6B}" dt="2020-08-09T20:38:05.103" v="3698" actId="1076"/>
          <ac:spMkLst>
            <pc:docMk/>
            <pc:sldMk cId="2490059903" sldId="303"/>
            <ac:spMk id="3" creationId="{808C925A-84E8-476D-AF66-097F124E1850}"/>
          </ac:spMkLst>
        </pc:spChg>
        <pc:spChg chg="add del">
          <ac:chgData name="Aria E Fiat" userId="d352dcc2-77e0-46ba-8182-897954ed3962" providerId="ADAL" clId="{56ED43F9-0E2E-0A4A-977A-8387EDA26E6B}" dt="2020-08-09T14:46:01.207" v="1130" actId="478"/>
          <ac:spMkLst>
            <pc:docMk/>
            <pc:sldMk cId="2490059903" sldId="303"/>
            <ac:spMk id="4" creationId="{34B9607C-FE3A-0543-B4E4-A16D79E4130F}"/>
          </ac:spMkLst>
        </pc:spChg>
        <pc:spChg chg="add mod">
          <ac:chgData name="Aria E Fiat" userId="d352dcc2-77e0-46ba-8182-897954ed3962" providerId="ADAL" clId="{56ED43F9-0E2E-0A4A-977A-8387EDA26E6B}" dt="2020-08-09T20:38:05.870" v="3699" actId="1076"/>
          <ac:spMkLst>
            <pc:docMk/>
            <pc:sldMk cId="2490059903" sldId="303"/>
            <ac:spMk id="5" creationId="{F71CDA6D-07B5-BF4A-9FEE-5FCA00597C79}"/>
          </ac:spMkLst>
        </pc:spChg>
        <pc:spChg chg="add mod">
          <ac:chgData name="Aria E Fiat" userId="d352dcc2-77e0-46ba-8182-897954ed3962" providerId="ADAL" clId="{56ED43F9-0E2E-0A4A-977A-8387EDA26E6B}" dt="2020-08-09T14:47:27.940" v="1146" actId="167"/>
          <ac:spMkLst>
            <pc:docMk/>
            <pc:sldMk cId="2490059903" sldId="303"/>
            <ac:spMk id="6" creationId="{5569FD71-6732-604B-B07E-621108DD3DCA}"/>
          </ac:spMkLst>
        </pc:spChg>
        <pc:picChg chg="add del mod">
          <ac:chgData name="Aria E Fiat" userId="d352dcc2-77e0-46ba-8182-897954ed3962" providerId="ADAL" clId="{56ED43F9-0E2E-0A4A-977A-8387EDA26E6B}" dt="2020-08-09T15:50:43.290" v="1227" actId="478"/>
          <ac:picMkLst>
            <pc:docMk/>
            <pc:sldMk cId="2490059903" sldId="303"/>
            <ac:picMk id="12" creationId="{CBBECCE3-A3A1-7541-908D-192E39035D40}"/>
          </ac:picMkLst>
        </pc:picChg>
        <pc:picChg chg="add mod modCrop">
          <ac:chgData name="Aria E Fiat" userId="d352dcc2-77e0-46ba-8182-897954ed3962" providerId="ADAL" clId="{56ED43F9-0E2E-0A4A-977A-8387EDA26E6B}" dt="2020-08-09T15:52:22.860" v="1244" actId="732"/>
          <ac:picMkLst>
            <pc:docMk/>
            <pc:sldMk cId="2490059903" sldId="303"/>
            <ac:picMk id="14" creationId="{5924E295-3F07-5B43-B0E8-33C1FC4055FE}"/>
          </ac:picMkLst>
        </pc:picChg>
        <pc:cxnChg chg="add mod">
          <ac:chgData name="Aria E Fiat" userId="d352dcc2-77e0-46ba-8182-897954ed3962" providerId="ADAL" clId="{56ED43F9-0E2E-0A4A-977A-8387EDA26E6B}" dt="2020-08-09T14:49:22.140" v="1181" actId="1076"/>
          <ac:cxnSpMkLst>
            <pc:docMk/>
            <pc:sldMk cId="2490059903" sldId="303"/>
            <ac:cxnSpMk id="8" creationId="{AB5F642D-4BE0-2C4D-8480-7CF4889AFC46}"/>
          </ac:cxnSpMkLst>
        </pc:cxnChg>
        <pc:cxnChg chg="add del mod">
          <ac:chgData name="Aria E Fiat" userId="d352dcc2-77e0-46ba-8182-897954ed3962" providerId="ADAL" clId="{56ED43F9-0E2E-0A4A-977A-8387EDA26E6B}" dt="2020-08-09T14:49:39.467" v="1185" actId="478"/>
          <ac:cxnSpMkLst>
            <pc:docMk/>
            <pc:sldMk cId="2490059903" sldId="303"/>
            <ac:cxnSpMk id="9" creationId="{5829377B-513E-9E4C-A9BF-473BCFD28344}"/>
          </ac:cxnSpMkLst>
        </pc:cxnChg>
      </pc:sldChg>
      <pc:sldChg chg="addSp delSp modSp add del mod">
        <pc:chgData name="Aria E Fiat" userId="d352dcc2-77e0-46ba-8182-897954ed3962" providerId="ADAL" clId="{56ED43F9-0E2E-0A4A-977A-8387EDA26E6B}" dt="2020-08-09T13:58:14.816" v="114" actId="2696"/>
        <pc:sldMkLst>
          <pc:docMk/>
          <pc:sldMk cId="1715584456" sldId="304"/>
        </pc:sldMkLst>
        <pc:spChg chg="del">
          <ac:chgData name="Aria E Fiat" userId="d352dcc2-77e0-46ba-8182-897954ed3962" providerId="ADAL" clId="{56ED43F9-0E2E-0A4A-977A-8387EDA26E6B}" dt="2020-08-09T13:46:24.963" v="17" actId="478"/>
          <ac:spMkLst>
            <pc:docMk/>
            <pc:sldMk cId="1715584456" sldId="304"/>
            <ac:spMk id="2" creationId="{9FBA86B8-5FB0-7E4A-88E2-7EC3BC98D7DD}"/>
          </ac:spMkLst>
        </pc:spChg>
        <pc:spChg chg="del">
          <ac:chgData name="Aria E Fiat" userId="d352dcc2-77e0-46ba-8182-897954ed3962" providerId="ADAL" clId="{56ED43F9-0E2E-0A4A-977A-8387EDA26E6B}" dt="2020-08-09T13:46:23.094" v="16" actId="478"/>
          <ac:spMkLst>
            <pc:docMk/>
            <pc:sldMk cId="1715584456" sldId="304"/>
            <ac:spMk id="3" creationId="{2ACC48CB-CFF6-074A-A46D-E8387BAD7009}"/>
          </ac:spMkLst>
        </pc:spChg>
        <pc:picChg chg="add mod">
          <ac:chgData name="Aria E Fiat" userId="d352dcc2-77e0-46ba-8182-897954ed3962" providerId="ADAL" clId="{56ED43F9-0E2E-0A4A-977A-8387EDA26E6B}" dt="2020-08-09T13:49:22.745" v="33" actId="14100"/>
          <ac:picMkLst>
            <pc:docMk/>
            <pc:sldMk cId="1715584456" sldId="304"/>
            <ac:picMk id="4" creationId="{FD291EFE-B1F1-534A-B2E7-8E5765584FD0}"/>
          </ac:picMkLst>
        </pc:picChg>
        <pc:picChg chg="add mod">
          <ac:chgData name="Aria E Fiat" userId="d352dcc2-77e0-46ba-8182-897954ed3962" providerId="ADAL" clId="{56ED43F9-0E2E-0A4A-977A-8387EDA26E6B}" dt="2020-08-09T13:49:32.783" v="42" actId="1036"/>
          <ac:picMkLst>
            <pc:docMk/>
            <pc:sldMk cId="1715584456" sldId="304"/>
            <ac:picMk id="5" creationId="{CD40569A-2D4A-3741-A448-5AF57DF06AE1}"/>
          </ac:picMkLst>
        </pc:picChg>
      </pc:sldChg>
      <pc:sldChg chg="add del">
        <pc:chgData name="Aria E Fiat" userId="d352dcc2-77e0-46ba-8182-897954ed3962" providerId="ADAL" clId="{56ED43F9-0E2E-0A4A-977A-8387EDA26E6B}" dt="2020-08-09T13:49:53.938" v="44" actId="2696"/>
        <pc:sldMkLst>
          <pc:docMk/>
          <pc:sldMk cId="1824556298" sldId="305"/>
        </pc:sldMkLst>
      </pc:sldChg>
      <pc:sldChg chg="addSp delSp modSp add mod modNotesTx">
        <pc:chgData name="Aria E Fiat" userId="d352dcc2-77e0-46ba-8182-897954ed3962" providerId="ADAL" clId="{56ED43F9-0E2E-0A4A-977A-8387EDA26E6B}" dt="2020-08-09T18:58:38.172" v="2407" actId="20577"/>
        <pc:sldMkLst>
          <pc:docMk/>
          <pc:sldMk cId="3580868866" sldId="305"/>
        </pc:sldMkLst>
        <pc:spChg chg="mod">
          <ac:chgData name="Aria E Fiat" userId="d352dcc2-77e0-46ba-8182-897954ed3962" providerId="ADAL" clId="{56ED43F9-0E2E-0A4A-977A-8387EDA26E6B}" dt="2020-08-09T16:38:55.713" v="1357" actId="20577"/>
          <ac:spMkLst>
            <pc:docMk/>
            <pc:sldMk cId="3580868866" sldId="305"/>
            <ac:spMk id="2" creationId="{CCA5CF13-3B21-454B-A06B-A2266C5A54EE}"/>
          </ac:spMkLst>
        </pc:spChg>
        <pc:spChg chg="del mod">
          <ac:chgData name="Aria E Fiat" userId="d352dcc2-77e0-46ba-8182-897954ed3962" providerId="ADAL" clId="{56ED43F9-0E2E-0A4A-977A-8387EDA26E6B}" dt="2020-08-09T14:32:04.870" v="974" actId="478"/>
          <ac:spMkLst>
            <pc:docMk/>
            <pc:sldMk cId="3580868866" sldId="305"/>
            <ac:spMk id="3" creationId="{51E23351-9F12-1644-AB36-50B94954FFC5}"/>
          </ac:spMkLst>
        </pc:spChg>
        <pc:spChg chg="add del">
          <ac:chgData name="Aria E Fiat" userId="d352dcc2-77e0-46ba-8182-897954ed3962" providerId="ADAL" clId="{56ED43F9-0E2E-0A4A-977A-8387EDA26E6B}" dt="2020-08-09T14:18:34.303" v="657" actId="478"/>
          <ac:spMkLst>
            <pc:docMk/>
            <pc:sldMk cId="3580868866" sldId="305"/>
            <ac:spMk id="4" creationId="{1ABF5E4F-B08E-4B44-90F7-B44DA27470F9}"/>
          </ac:spMkLst>
        </pc:spChg>
        <pc:spChg chg="add mod">
          <ac:chgData name="Aria E Fiat" userId="d352dcc2-77e0-46ba-8182-897954ed3962" providerId="ADAL" clId="{56ED43F9-0E2E-0A4A-977A-8387EDA26E6B}" dt="2020-08-09T14:19:29.927" v="690"/>
          <ac:spMkLst>
            <pc:docMk/>
            <pc:sldMk cId="3580868866" sldId="305"/>
            <ac:spMk id="5" creationId="{B5956B6C-2A30-194B-B5BE-8B7B308ECF94}"/>
          </ac:spMkLst>
        </pc:spChg>
        <pc:spChg chg="add mod">
          <ac:chgData name="Aria E Fiat" userId="d352dcc2-77e0-46ba-8182-897954ed3962" providerId="ADAL" clId="{56ED43F9-0E2E-0A4A-977A-8387EDA26E6B}" dt="2020-08-09T14:22:07.006" v="722" actId="20577"/>
          <ac:spMkLst>
            <pc:docMk/>
            <pc:sldMk cId="3580868866" sldId="305"/>
            <ac:spMk id="6" creationId="{0A5A160B-9BF8-D441-A3CD-638055F24309}"/>
          </ac:spMkLst>
        </pc:spChg>
        <pc:spChg chg="add mod">
          <ac:chgData name="Aria E Fiat" userId="d352dcc2-77e0-46ba-8182-897954ed3962" providerId="ADAL" clId="{56ED43F9-0E2E-0A4A-977A-8387EDA26E6B}" dt="2020-08-09T14:20:58.905" v="705" actId="164"/>
          <ac:spMkLst>
            <pc:docMk/>
            <pc:sldMk cId="3580868866" sldId="305"/>
            <ac:spMk id="7" creationId="{E15C4491-5A26-6249-8108-9565687FA90F}"/>
          </ac:spMkLst>
        </pc:spChg>
        <pc:spChg chg="add mod">
          <ac:chgData name="Aria E Fiat" userId="d352dcc2-77e0-46ba-8182-897954ed3962" providerId="ADAL" clId="{56ED43F9-0E2E-0A4A-977A-8387EDA26E6B}" dt="2020-08-09T14:20:58.905" v="705" actId="164"/>
          <ac:spMkLst>
            <pc:docMk/>
            <pc:sldMk cId="3580868866" sldId="305"/>
            <ac:spMk id="8" creationId="{4ACDFFFB-A08E-264F-A3F0-6E7F7BAAA393}"/>
          </ac:spMkLst>
        </pc:spChg>
        <pc:spChg chg="mod">
          <ac:chgData name="Aria E Fiat" userId="d352dcc2-77e0-46ba-8182-897954ed3962" providerId="ADAL" clId="{56ED43F9-0E2E-0A4A-977A-8387EDA26E6B}" dt="2020-08-09T14:21:10.415" v="709"/>
          <ac:spMkLst>
            <pc:docMk/>
            <pc:sldMk cId="3580868866" sldId="305"/>
            <ac:spMk id="11" creationId="{641ECD38-3676-0F4F-876D-C074D2E5BB28}"/>
          </ac:spMkLst>
        </pc:spChg>
        <pc:spChg chg="mod">
          <ac:chgData name="Aria E Fiat" userId="d352dcc2-77e0-46ba-8182-897954ed3962" providerId="ADAL" clId="{56ED43F9-0E2E-0A4A-977A-8387EDA26E6B}" dt="2020-08-09T14:21:10.415" v="709"/>
          <ac:spMkLst>
            <pc:docMk/>
            <pc:sldMk cId="3580868866" sldId="305"/>
            <ac:spMk id="12" creationId="{0E961321-5F40-374C-B619-1D4F0F8BE4AB}"/>
          </ac:spMkLst>
        </pc:spChg>
        <pc:spChg chg="mod">
          <ac:chgData name="Aria E Fiat" userId="d352dcc2-77e0-46ba-8182-897954ed3962" providerId="ADAL" clId="{56ED43F9-0E2E-0A4A-977A-8387EDA26E6B}" dt="2020-08-09T14:21:10.415" v="709"/>
          <ac:spMkLst>
            <pc:docMk/>
            <pc:sldMk cId="3580868866" sldId="305"/>
            <ac:spMk id="13" creationId="{373F9387-DC7C-5249-9EC9-BD20C284230A}"/>
          </ac:spMkLst>
        </pc:spChg>
        <pc:spChg chg="mod">
          <ac:chgData name="Aria E Fiat" userId="d352dcc2-77e0-46ba-8182-897954ed3962" providerId="ADAL" clId="{56ED43F9-0E2E-0A4A-977A-8387EDA26E6B}" dt="2020-08-09T14:21:17.536" v="711"/>
          <ac:spMkLst>
            <pc:docMk/>
            <pc:sldMk cId="3580868866" sldId="305"/>
            <ac:spMk id="15" creationId="{E62B389E-6B63-F84C-8A2D-810F932B9524}"/>
          </ac:spMkLst>
        </pc:spChg>
        <pc:spChg chg="mod">
          <ac:chgData name="Aria E Fiat" userId="d352dcc2-77e0-46ba-8182-897954ed3962" providerId="ADAL" clId="{56ED43F9-0E2E-0A4A-977A-8387EDA26E6B}" dt="2020-08-09T14:21:17.536" v="711"/>
          <ac:spMkLst>
            <pc:docMk/>
            <pc:sldMk cId="3580868866" sldId="305"/>
            <ac:spMk id="16" creationId="{F6555FA4-2800-2F4F-9BD0-9A8F0CC8CCAC}"/>
          </ac:spMkLst>
        </pc:spChg>
        <pc:spChg chg="mod">
          <ac:chgData name="Aria E Fiat" userId="d352dcc2-77e0-46ba-8182-897954ed3962" providerId="ADAL" clId="{56ED43F9-0E2E-0A4A-977A-8387EDA26E6B}" dt="2020-08-09T14:21:17.536" v="711"/>
          <ac:spMkLst>
            <pc:docMk/>
            <pc:sldMk cId="3580868866" sldId="305"/>
            <ac:spMk id="17" creationId="{F642E287-2755-1643-A75C-60FDDCF670B2}"/>
          </ac:spMkLst>
        </pc:spChg>
        <pc:spChg chg="add mod">
          <ac:chgData name="Aria E Fiat" userId="d352dcc2-77e0-46ba-8182-897954ed3962" providerId="ADAL" clId="{56ED43F9-0E2E-0A4A-977A-8387EDA26E6B}" dt="2020-08-09T18:58:36.470" v="2406" actId="20577"/>
          <ac:spMkLst>
            <pc:docMk/>
            <pc:sldMk cId="3580868866" sldId="305"/>
            <ac:spMk id="18" creationId="{0AA1D351-4AFE-4148-9A09-B2BA5769F503}"/>
          </ac:spMkLst>
        </pc:spChg>
        <pc:spChg chg="add mod">
          <ac:chgData name="Aria E Fiat" userId="d352dcc2-77e0-46ba-8182-897954ed3962" providerId="ADAL" clId="{56ED43F9-0E2E-0A4A-977A-8387EDA26E6B}" dt="2020-08-09T18:58:38.172" v="2407" actId="20577"/>
          <ac:spMkLst>
            <pc:docMk/>
            <pc:sldMk cId="3580868866" sldId="305"/>
            <ac:spMk id="19" creationId="{EBE96CF9-C8E7-4240-8BB2-77EB1EF008A6}"/>
          </ac:spMkLst>
        </pc:spChg>
        <pc:spChg chg="add mod">
          <ac:chgData name="Aria E Fiat" userId="d352dcc2-77e0-46ba-8182-897954ed3962" providerId="ADAL" clId="{56ED43F9-0E2E-0A4A-977A-8387EDA26E6B}" dt="2020-08-09T14:31:40.058" v="969" actId="164"/>
          <ac:spMkLst>
            <pc:docMk/>
            <pc:sldMk cId="3580868866" sldId="305"/>
            <ac:spMk id="20" creationId="{0C41A5BD-32D1-1C4C-902A-16D3AA12C648}"/>
          </ac:spMkLst>
        </pc:spChg>
        <pc:grpChg chg="add mod">
          <ac:chgData name="Aria E Fiat" userId="d352dcc2-77e0-46ba-8182-897954ed3962" providerId="ADAL" clId="{56ED43F9-0E2E-0A4A-977A-8387EDA26E6B}" dt="2020-08-09T14:31:21.283" v="967" actId="164"/>
          <ac:grpSpMkLst>
            <pc:docMk/>
            <pc:sldMk cId="3580868866" sldId="305"/>
            <ac:grpSpMk id="9" creationId="{55B89C9F-C3E3-0A46-8F25-7A268D2BAD1A}"/>
          </ac:grpSpMkLst>
        </pc:grpChg>
        <pc:grpChg chg="add mod">
          <ac:chgData name="Aria E Fiat" userId="d352dcc2-77e0-46ba-8182-897954ed3962" providerId="ADAL" clId="{56ED43F9-0E2E-0A4A-977A-8387EDA26E6B}" dt="2020-08-09T14:31:30.333" v="968" actId="164"/>
          <ac:grpSpMkLst>
            <pc:docMk/>
            <pc:sldMk cId="3580868866" sldId="305"/>
            <ac:grpSpMk id="10" creationId="{ED5FD4F2-AD79-7C45-B17D-2E5399887143}"/>
          </ac:grpSpMkLst>
        </pc:grpChg>
        <pc:grpChg chg="add mod">
          <ac:chgData name="Aria E Fiat" userId="d352dcc2-77e0-46ba-8182-897954ed3962" providerId="ADAL" clId="{56ED43F9-0E2E-0A4A-977A-8387EDA26E6B}" dt="2020-08-09T14:31:40.058" v="969" actId="164"/>
          <ac:grpSpMkLst>
            <pc:docMk/>
            <pc:sldMk cId="3580868866" sldId="305"/>
            <ac:grpSpMk id="14" creationId="{63B6C802-B30B-D242-B7EC-5F265C6E9457}"/>
          </ac:grpSpMkLst>
        </pc:grpChg>
        <pc:grpChg chg="add mod">
          <ac:chgData name="Aria E Fiat" userId="d352dcc2-77e0-46ba-8182-897954ed3962" providerId="ADAL" clId="{56ED43F9-0E2E-0A4A-977A-8387EDA26E6B}" dt="2020-08-09T14:31:50.417" v="970" actId="1076"/>
          <ac:grpSpMkLst>
            <pc:docMk/>
            <pc:sldMk cId="3580868866" sldId="305"/>
            <ac:grpSpMk id="21" creationId="{C6623CE6-665D-8B43-8250-6A964DFC437D}"/>
          </ac:grpSpMkLst>
        </pc:grpChg>
        <pc:grpChg chg="add mod">
          <ac:chgData name="Aria E Fiat" userId="d352dcc2-77e0-46ba-8182-897954ed3962" providerId="ADAL" clId="{56ED43F9-0E2E-0A4A-977A-8387EDA26E6B}" dt="2020-08-09T14:31:50.417" v="970" actId="1076"/>
          <ac:grpSpMkLst>
            <pc:docMk/>
            <pc:sldMk cId="3580868866" sldId="305"/>
            <ac:grpSpMk id="22" creationId="{6B25E367-314A-3F4C-9663-02F44BBE8556}"/>
          </ac:grpSpMkLst>
        </pc:grpChg>
        <pc:grpChg chg="add mod">
          <ac:chgData name="Aria E Fiat" userId="d352dcc2-77e0-46ba-8182-897954ed3962" providerId="ADAL" clId="{56ED43F9-0E2E-0A4A-977A-8387EDA26E6B}" dt="2020-08-09T14:31:50.417" v="970" actId="1076"/>
          <ac:grpSpMkLst>
            <pc:docMk/>
            <pc:sldMk cId="3580868866" sldId="305"/>
            <ac:grpSpMk id="23" creationId="{F18DE158-E0CF-0A4B-AFE4-122B5FF3B9E0}"/>
          </ac:grpSpMkLst>
        </pc:grpChg>
        <pc:cxnChg chg="add mod">
          <ac:chgData name="Aria E Fiat" userId="d352dcc2-77e0-46ba-8182-897954ed3962" providerId="ADAL" clId="{56ED43F9-0E2E-0A4A-977A-8387EDA26E6B}" dt="2020-08-09T14:33:41.320" v="986" actId="14100"/>
          <ac:cxnSpMkLst>
            <pc:docMk/>
            <pc:sldMk cId="3580868866" sldId="305"/>
            <ac:cxnSpMk id="25" creationId="{91E7C3C7-378E-9F48-9F8D-5DDCC1B56C88}"/>
          </ac:cxnSpMkLst>
        </pc:cxnChg>
      </pc:sldChg>
      <pc:sldChg chg="add del">
        <pc:chgData name="Aria E Fiat" userId="d352dcc2-77e0-46ba-8182-897954ed3962" providerId="ADAL" clId="{56ED43F9-0E2E-0A4A-977A-8387EDA26E6B}" dt="2020-08-09T14:04:29.091" v="171" actId="2696"/>
        <pc:sldMkLst>
          <pc:docMk/>
          <pc:sldMk cId="1563684511" sldId="306"/>
        </pc:sldMkLst>
      </pc:sldChg>
      <pc:sldChg chg="addSp delSp modSp add mod ord modNotesTx">
        <pc:chgData name="Aria E Fiat" userId="d352dcc2-77e0-46ba-8182-897954ed3962" providerId="ADAL" clId="{56ED43F9-0E2E-0A4A-977A-8387EDA26E6B}" dt="2020-08-09T18:59:30.052" v="2408" actId="1076"/>
        <pc:sldMkLst>
          <pc:docMk/>
          <pc:sldMk cId="3385973483" sldId="306"/>
        </pc:sldMkLst>
        <pc:spChg chg="del">
          <ac:chgData name="Aria E Fiat" userId="d352dcc2-77e0-46ba-8182-897954ed3962" providerId="ADAL" clId="{56ED43F9-0E2E-0A4A-977A-8387EDA26E6B}" dt="2020-08-09T16:35:33.451" v="1313" actId="478"/>
          <ac:spMkLst>
            <pc:docMk/>
            <pc:sldMk cId="3385973483" sldId="306"/>
            <ac:spMk id="2" creationId="{83BCE464-3030-2E49-863B-6AAA038EA09D}"/>
          </ac:spMkLst>
        </pc:spChg>
        <pc:spChg chg="del">
          <ac:chgData name="Aria E Fiat" userId="d352dcc2-77e0-46ba-8182-897954ed3962" providerId="ADAL" clId="{56ED43F9-0E2E-0A4A-977A-8387EDA26E6B}" dt="2020-08-09T16:00:29.678" v="1245" actId="478"/>
          <ac:spMkLst>
            <pc:docMk/>
            <pc:sldMk cId="3385973483" sldId="306"/>
            <ac:spMk id="3" creationId="{AE6F564B-8658-B944-9D75-66D96B725776}"/>
          </ac:spMkLst>
        </pc:spChg>
        <pc:spChg chg="add mod">
          <ac:chgData name="Aria E Fiat" userId="d352dcc2-77e0-46ba-8182-897954ed3962" providerId="ADAL" clId="{56ED43F9-0E2E-0A4A-977A-8387EDA26E6B}" dt="2020-08-09T18:59:30.052" v="2408" actId="1076"/>
          <ac:spMkLst>
            <pc:docMk/>
            <pc:sldMk cId="3385973483" sldId="306"/>
            <ac:spMk id="4" creationId="{580ABB1B-8D11-BE4C-996F-06BC86E310D6}"/>
          </ac:spMkLst>
        </pc:spChg>
        <pc:spChg chg="add mod">
          <ac:chgData name="Aria E Fiat" userId="d352dcc2-77e0-46ba-8182-897954ed3962" providerId="ADAL" clId="{56ED43F9-0E2E-0A4A-977A-8387EDA26E6B}" dt="2020-08-09T18:59:30.052" v="2408" actId="1076"/>
          <ac:spMkLst>
            <pc:docMk/>
            <pc:sldMk cId="3385973483" sldId="306"/>
            <ac:spMk id="5" creationId="{59B8F7C8-1DC5-F240-8BEF-BB5BF592FB16}"/>
          </ac:spMkLst>
        </pc:spChg>
        <pc:spChg chg="add mod">
          <ac:chgData name="Aria E Fiat" userId="d352dcc2-77e0-46ba-8182-897954ed3962" providerId="ADAL" clId="{56ED43F9-0E2E-0A4A-977A-8387EDA26E6B}" dt="2020-08-09T18:59:30.052" v="2408" actId="1076"/>
          <ac:spMkLst>
            <pc:docMk/>
            <pc:sldMk cId="3385973483" sldId="306"/>
            <ac:spMk id="6" creationId="{8273A405-E523-BC48-A10C-68C650548696}"/>
          </ac:spMkLst>
        </pc:spChg>
        <pc:spChg chg="add del mod">
          <ac:chgData name="Aria E Fiat" userId="d352dcc2-77e0-46ba-8182-897954ed3962" providerId="ADAL" clId="{56ED43F9-0E2E-0A4A-977A-8387EDA26E6B}" dt="2020-08-09T16:42:27.476" v="1471" actId="478"/>
          <ac:spMkLst>
            <pc:docMk/>
            <pc:sldMk cId="3385973483" sldId="306"/>
            <ac:spMk id="7" creationId="{FCA0A7C5-3F44-BD49-BF94-1A4D1FC94FE8}"/>
          </ac:spMkLst>
        </pc:spChg>
        <pc:spChg chg="add del mod">
          <ac:chgData name="Aria E Fiat" userId="d352dcc2-77e0-46ba-8182-897954ed3962" providerId="ADAL" clId="{56ED43F9-0E2E-0A4A-977A-8387EDA26E6B}" dt="2020-08-09T16:42:27.476" v="1471" actId="478"/>
          <ac:spMkLst>
            <pc:docMk/>
            <pc:sldMk cId="3385973483" sldId="306"/>
            <ac:spMk id="8" creationId="{5BF73B1A-A3B0-2B4F-B755-0C4DEA1A8823}"/>
          </ac:spMkLst>
        </pc:spChg>
        <pc:spChg chg="add mod">
          <ac:chgData name="Aria E Fiat" userId="d352dcc2-77e0-46ba-8182-897954ed3962" providerId="ADAL" clId="{56ED43F9-0E2E-0A4A-977A-8387EDA26E6B}" dt="2020-08-09T16:39:42.306" v="1395" actId="20577"/>
          <ac:spMkLst>
            <pc:docMk/>
            <pc:sldMk cId="3385973483" sldId="306"/>
            <ac:spMk id="10" creationId="{86C647E0-C0EB-F544-839D-E9A0BF095752}"/>
          </ac:spMkLst>
        </pc:spChg>
        <pc:spChg chg="add del">
          <ac:chgData name="Aria E Fiat" userId="d352dcc2-77e0-46ba-8182-897954ed3962" providerId="ADAL" clId="{56ED43F9-0E2E-0A4A-977A-8387EDA26E6B}" dt="2020-08-09T16:37:32.426" v="1326" actId="478"/>
          <ac:spMkLst>
            <pc:docMk/>
            <pc:sldMk cId="3385973483" sldId="306"/>
            <ac:spMk id="11" creationId="{5496CBB0-AE3F-2541-8E14-2B89ADCA5C64}"/>
          </ac:spMkLst>
        </pc:spChg>
        <pc:spChg chg="add mod">
          <ac:chgData name="Aria E Fiat" userId="d352dcc2-77e0-46ba-8182-897954ed3962" providerId="ADAL" clId="{56ED43F9-0E2E-0A4A-977A-8387EDA26E6B}" dt="2020-08-09T16:37:54.780" v="1332" actId="207"/>
          <ac:spMkLst>
            <pc:docMk/>
            <pc:sldMk cId="3385973483" sldId="306"/>
            <ac:spMk id="12" creationId="{34836310-1702-0C4D-AEC9-F38E4C21F881}"/>
          </ac:spMkLst>
        </pc:spChg>
        <pc:spChg chg="add mod">
          <ac:chgData name="Aria E Fiat" userId="d352dcc2-77e0-46ba-8182-897954ed3962" providerId="ADAL" clId="{56ED43F9-0E2E-0A4A-977A-8387EDA26E6B}" dt="2020-08-09T18:59:30.052" v="2408" actId="1076"/>
          <ac:spMkLst>
            <pc:docMk/>
            <pc:sldMk cId="3385973483" sldId="306"/>
            <ac:spMk id="13" creationId="{62E98B21-4178-B640-A795-74B7D6FC0EE8}"/>
          </ac:spMkLst>
        </pc:spChg>
        <pc:spChg chg="add del mod">
          <ac:chgData name="Aria E Fiat" userId="d352dcc2-77e0-46ba-8182-897954ed3962" providerId="ADAL" clId="{56ED43F9-0E2E-0A4A-977A-8387EDA26E6B}" dt="2020-08-09T16:43:47.116" v="1507" actId="478"/>
          <ac:spMkLst>
            <pc:docMk/>
            <pc:sldMk cId="3385973483" sldId="306"/>
            <ac:spMk id="14" creationId="{44BF61E2-8FCB-5D46-BA93-6DAB3E6D4608}"/>
          </ac:spMkLst>
        </pc:spChg>
        <pc:spChg chg="add del mod">
          <ac:chgData name="Aria E Fiat" userId="d352dcc2-77e0-46ba-8182-897954ed3962" providerId="ADAL" clId="{56ED43F9-0E2E-0A4A-977A-8387EDA26E6B}" dt="2020-08-09T16:43:47.116" v="1507" actId="478"/>
          <ac:spMkLst>
            <pc:docMk/>
            <pc:sldMk cId="3385973483" sldId="306"/>
            <ac:spMk id="15" creationId="{BDADD351-0B30-0B4E-A92E-873A417EF0A8}"/>
          </ac:spMkLst>
        </pc:spChg>
        <pc:spChg chg="add del mod">
          <ac:chgData name="Aria E Fiat" userId="d352dcc2-77e0-46ba-8182-897954ed3962" providerId="ADAL" clId="{56ED43F9-0E2E-0A4A-977A-8387EDA26E6B}" dt="2020-08-09T16:43:47.116" v="1507" actId="478"/>
          <ac:spMkLst>
            <pc:docMk/>
            <pc:sldMk cId="3385973483" sldId="306"/>
            <ac:spMk id="16" creationId="{A263B8BD-D138-AE4A-9127-EEE7E525E166}"/>
          </ac:spMkLst>
        </pc:spChg>
        <pc:spChg chg="add del mod">
          <ac:chgData name="Aria E Fiat" userId="d352dcc2-77e0-46ba-8182-897954ed3962" providerId="ADAL" clId="{56ED43F9-0E2E-0A4A-977A-8387EDA26E6B}" dt="2020-08-09T16:43:47.116" v="1507" actId="478"/>
          <ac:spMkLst>
            <pc:docMk/>
            <pc:sldMk cId="3385973483" sldId="306"/>
            <ac:spMk id="17" creationId="{B63809BC-B598-1B44-B32F-09C7EF94CF4C}"/>
          </ac:spMkLst>
        </pc:spChg>
        <pc:spChg chg="add mod">
          <ac:chgData name="Aria E Fiat" userId="d352dcc2-77e0-46ba-8182-897954ed3962" providerId="ADAL" clId="{56ED43F9-0E2E-0A4A-977A-8387EDA26E6B}" dt="2020-08-09T18:59:30.052" v="2408" actId="1076"/>
          <ac:spMkLst>
            <pc:docMk/>
            <pc:sldMk cId="3385973483" sldId="306"/>
            <ac:spMk id="18" creationId="{1833B404-9DBE-4344-9D50-9D352BA827A9}"/>
          </ac:spMkLst>
        </pc:spChg>
        <pc:spChg chg="add mod">
          <ac:chgData name="Aria E Fiat" userId="d352dcc2-77e0-46ba-8182-897954ed3962" providerId="ADAL" clId="{56ED43F9-0E2E-0A4A-977A-8387EDA26E6B}" dt="2020-08-09T16:44:39.144" v="1536" actId="20577"/>
          <ac:spMkLst>
            <pc:docMk/>
            <pc:sldMk cId="3385973483" sldId="306"/>
            <ac:spMk id="19" creationId="{D3269CCA-F56E-6844-98C4-45DB3D615264}"/>
          </ac:spMkLst>
        </pc:spChg>
        <pc:spChg chg="add mod">
          <ac:chgData name="Aria E Fiat" userId="d352dcc2-77e0-46ba-8182-897954ed3962" providerId="ADAL" clId="{56ED43F9-0E2E-0A4A-977A-8387EDA26E6B}" dt="2020-08-09T16:44:53.263" v="1553" actId="20577"/>
          <ac:spMkLst>
            <pc:docMk/>
            <pc:sldMk cId="3385973483" sldId="306"/>
            <ac:spMk id="20" creationId="{C97DCE78-30F5-224E-B006-42FED31F1C1C}"/>
          </ac:spMkLst>
        </pc:spChg>
        <pc:spChg chg="add mod">
          <ac:chgData name="Aria E Fiat" userId="d352dcc2-77e0-46ba-8182-897954ed3962" providerId="ADAL" clId="{56ED43F9-0E2E-0A4A-977A-8387EDA26E6B}" dt="2020-08-09T16:45:05.672" v="1563" actId="20577"/>
          <ac:spMkLst>
            <pc:docMk/>
            <pc:sldMk cId="3385973483" sldId="306"/>
            <ac:spMk id="21" creationId="{00D37530-4AE4-4C43-923A-58C4E5B5717F}"/>
          </ac:spMkLst>
        </pc:spChg>
        <pc:spChg chg="add mod">
          <ac:chgData name="Aria E Fiat" userId="d352dcc2-77e0-46ba-8182-897954ed3962" providerId="ADAL" clId="{56ED43F9-0E2E-0A4A-977A-8387EDA26E6B}" dt="2020-08-09T16:45:11.544" v="1569" actId="20577"/>
          <ac:spMkLst>
            <pc:docMk/>
            <pc:sldMk cId="3385973483" sldId="306"/>
            <ac:spMk id="22" creationId="{AB08FDF4-9FCF-7245-9006-16282C4AC97F}"/>
          </ac:spMkLst>
        </pc:spChg>
        <pc:spChg chg="mod">
          <ac:chgData name="Aria E Fiat" userId="d352dcc2-77e0-46ba-8182-897954ed3962" providerId="ADAL" clId="{56ED43F9-0E2E-0A4A-977A-8387EDA26E6B}" dt="2020-08-09T18:59:30.052" v="2408" actId="1076"/>
          <ac:spMkLst>
            <pc:docMk/>
            <pc:sldMk cId="3385973483" sldId="306"/>
            <ac:spMk id="23" creationId="{B859AD46-2E67-456F-B64A-77AF9FE09907}"/>
          </ac:spMkLst>
        </pc:spChg>
        <pc:spChg chg="mod">
          <ac:chgData name="Aria E Fiat" userId="d352dcc2-77e0-46ba-8182-897954ed3962" providerId="ADAL" clId="{56ED43F9-0E2E-0A4A-977A-8387EDA26E6B}" dt="2020-08-09T18:59:30.052" v="2408" actId="1076"/>
          <ac:spMkLst>
            <pc:docMk/>
            <pc:sldMk cId="3385973483" sldId="306"/>
            <ac:spMk id="24" creationId="{FCDE5B29-5BB3-4FD5-95D1-15778C276B8E}"/>
          </ac:spMkLst>
        </pc:spChg>
        <pc:spChg chg="add del">
          <ac:chgData name="Aria E Fiat" userId="d352dcc2-77e0-46ba-8182-897954ed3962" providerId="ADAL" clId="{56ED43F9-0E2E-0A4A-977A-8387EDA26E6B}" dt="2020-08-09T16:46:10.224" v="1574" actId="478"/>
          <ac:spMkLst>
            <pc:docMk/>
            <pc:sldMk cId="3385973483" sldId="306"/>
            <ac:spMk id="25" creationId="{220F5775-5AD2-5646-8E31-70527874B123}"/>
          </ac:spMkLst>
        </pc:spChg>
        <pc:cxnChg chg="add del mod">
          <ac:chgData name="Aria E Fiat" userId="d352dcc2-77e0-46ba-8182-897954ed3962" providerId="ADAL" clId="{56ED43F9-0E2E-0A4A-977A-8387EDA26E6B}" dt="2020-08-09T16:37:18.474" v="1324" actId="478"/>
          <ac:cxnSpMkLst>
            <pc:docMk/>
            <pc:sldMk cId="3385973483" sldId="306"/>
            <ac:cxnSpMk id="9" creationId="{44EC0A8F-295A-734E-A99F-C2C207ADEEF1}"/>
          </ac:cxnSpMkLst>
        </pc:cxnChg>
        <pc:cxnChg chg="add del">
          <ac:chgData name="Aria E Fiat" userId="d352dcc2-77e0-46ba-8182-897954ed3962" providerId="ADAL" clId="{56ED43F9-0E2E-0A4A-977A-8387EDA26E6B}" dt="2020-08-09T16:45:50.561" v="1572" actId="478"/>
          <ac:cxnSpMkLst>
            <pc:docMk/>
            <pc:sldMk cId="3385973483" sldId="306"/>
            <ac:cxnSpMk id="24" creationId="{1B5E33B4-D32C-9B47-9E86-46DC8CBE25B6}"/>
          </ac:cxnSpMkLst>
        </pc:cxnChg>
        <pc:cxnChg chg="add mod">
          <ac:chgData name="Aria E Fiat" userId="d352dcc2-77e0-46ba-8182-897954ed3962" providerId="ADAL" clId="{56ED43F9-0E2E-0A4A-977A-8387EDA26E6B}" dt="2020-08-09T16:47:14.647" v="1579" actId="1582"/>
          <ac:cxnSpMkLst>
            <pc:docMk/>
            <pc:sldMk cId="3385973483" sldId="306"/>
            <ac:cxnSpMk id="27" creationId="{8F713F36-FFF6-6C43-81C7-41FE80954996}"/>
          </ac:cxnSpMkLst>
        </pc:cxnChg>
        <pc:cxnChg chg="add mod">
          <ac:chgData name="Aria E Fiat" userId="d352dcc2-77e0-46ba-8182-897954ed3962" providerId="ADAL" clId="{56ED43F9-0E2E-0A4A-977A-8387EDA26E6B}" dt="2020-08-09T16:47:25.831" v="1582" actId="14100"/>
          <ac:cxnSpMkLst>
            <pc:docMk/>
            <pc:sldMk cId="3385973483" sldId="306"/>
            <ac:cxnSpMk id="28" creationId="{4A5769D7-5E90-8E4B-8359-9DF8EFE29854}"/>
          </ac:cxnSpMkLst>
        </pc:cxnChg>
        <pc:cxnChg chg="add mod">
          <ac:chgData name="Aria E Fiat" userId="d352dcc2-77e0-46ba-8182-897954ed3962" providerId="ADAL" clId="{56ED43F9-0E2E-0A4A-977A-8387EDA26E6B}" dt="2020-08-09T16:47:30.871" v="1584" actId="14100"/>
          <ac:cxnSpMkLst>
            <pc:docMk/>
            <pc:sldMk cId="3385973483" sldId="306"/>
            <ac:cxnSpMk id="31" creationId="{85A69AE5-A96B-C642-89E9-7E86F50562EE}"/>
          </ac:cxnSpMkLst>
        </pc:cxnChg>
        <pc:cxnChg chg="add mod">
          <ac:chgData name="Aria E Fiat" userId="d352dcc2-77e0-46ba-8182-897954ed3962" providerId="ADAL" clId="{56ED43F9-0E2E-0A4A-977A-8387EDA26E6B}" dt="2020-08-09T16:47:38.384" v="1586" actId="14100"/>
          <ac:cxnSpMkLst>
            <pc:docMk/>
            <pc:sldMk cId="3385973483" sldId="306"/>
            <ac:cxnSpMk id="33" creationId="{C4A88EA0-D6A9-0740-AC59-B8F8129A9EA4}"/>
          </ac:cxnSpMkLst>
        </pc:cxnChg>
        <pc:cxnChg chg="add mod">
          <ac:chgData name="Aria E Fiat" userId="d352dcc2-77e0-46ba-8182-897954ed3962" providerId="ADAL" clId="{56ED43F9-0E2E-0A4A-977A-8387EDA26E6B}" dt="2020-08-09T18:59:30.052" v="2408" actId="1076"/>
          <ac:cxnSpMkLst>
            <pc:docMk/>
            <pc:sldMk cId="3385973483" sldId="306"/>
            <ac:cxnSpMk id="35" creationId="{50B2BB09-FF8C-D746-B43D-657EEDBDD7A7}"/>
          </ac:cxnSpMkLst>
        </pc:cxnChg>
        <pc:cxnChg chg="add mod">
          <ac:chgData name="Aria E Fiat" userId="d352dcc2-77e0-46ba-8182-897954ed3962" providerId="ADAL" clId="{56ED43F9-0E2E-0A4A-977A-8387EDA26E6B}" dt="2020-08-09T18:59:30.052" v="2408" actId="1076"/>
          <ac:cxnSpMkLst>
            <pc:docMk/>
            <pc:sldMk cId="3385973483" sldId="306"/>
            <ac:cxnSpMk id="38" creationId="{B9EC7EAD-87F4-EF4A-B0CF-F5B9EDD9A0AE}"/>
          </ac:cxnSpMkLst>
        </pc:cxnChg>
      </pc:sldChg>
      <pc:sldChg chg="addSp delSp modSp add del mod ord modNotesTx">
        <pc:chgData name="Aria E Fiat" userId="d352dcc2-77e0-46ba-8182-897954ed3962" providerId="ADAL" clId="{56ED43F9-0E2E-0A4A-977A-8387EDA26E6B}" dt="2020-08-10T02:19:35.963" v="8661" actId="2696"/>
        <pc:sldMkLst>
          <pc:docMk/>
          <pc:sldMk cId="1386849859" sldId="307"/>
        </pc:sldMkLst>
        <pc:spChg chg="del">
          <ac:chgData name="Aria E Fiat" userId="d352dcc2-77e0-46ba-8182-897954ed3962" providerId="ADAL" clId="{56ED43F9-0E2E-0A4A-977A-8387EDA26E6B}" dt="2020-08-09T16:36:55.155" v="1322" actId="478"/>
          <ac:spMkLst>
            <pc:docMk/>
            <pc:sldMk cId="1386849859" sldId="307"/>
            <ac:spMk id="2" creationId="{CBDED566-B0FF-5F46-A51E-5EE57CC14F43}"/>
          </ac:spMkLst>
        </pc:spChg>
        <pc:spChg chg="add mod">
          <ac:chgData name="Aria E Fiat" userId="d352dcc2-77e0-46ba-8182-897954ed3962" providerId="ADAL" clId="{56ED43F9-0E2E-0A4A-977A-8387EDA26E6B}" dt="2020-08-09T16:36:55.579" v="1323"/>
          <ac:spMkLst>
            <pc:docMk/>
            <pc:sldMk cId="1386849859" sldId="307"/>
            <ac:spMk id="5" creationId="{5913F451-0C0D-A341-9054-3EE66A956335}"/>
          </ac:spMkLst>
        </pc:spChg>
        <pc:cxnChg chg="add mod">
          <ac:chgData name="Aria E Fiat" userId="d352dcc2-77e0-46ba-8182-897954ed3962" providerId="ADAL" clId="{56ED43F9-0E2E-0A4A-977A-8387EDA26E6B}" dt="2020-08-09T16:36:55.579" v="1323"/>
          <ac:cxnSpMkLst>
            <pc:docMk/>
            <pc:sldMk cId="1386849859" sldId="307"/>
            <ac:cxnSpMk id="4" creationId="{91D0C1BC-B429-5343-A82E-F713B6364F68}"/>
          </ac:cxnSpMkLst>
        </pc:cxnChg>
      </pc:sldChg>
      <pc:sldChg chg="addSp delSp modSp add mod ord modNotesTx">
        <pc:chgData name="Aria E Fiat" userId="d352dcc2-77e0-46ba-8182-897954ed3962" providerId="ADAL" clId="{56ED43F9-0E2E-0A4A-977A-8387EDA26E6B}" dt="2020-08-10T11:12:15.647" v="12460" actId="1076"/>
        <pc:sldMkLst>
          <pc:docMk/>
          <pc:sldMk cId="2470400222" sldId="308"/>
        </pc:sldMkLst>
        <pc:spChg chg="del">
          <ac:chgData name="Aria E Fiat" userId="d352dcc2-77e0-46ba-8182-897954ed3962" providerId="ADAL" clId="{56ED43F9-0E2E-0A4A-977A-8387EDA26E6B}" dt="2020-08-09T17:17:51.249" v="2059" actId="478"/>
          <ac:spMkLst>
            <pc:docMk/>
            <pc:sldMk cId="2470400222" sldId="308"/>
            <ac:spMk id="2" creationId="{4788BBE6-EB81-BE4B-BFB9-1782277CCA4D}"/>
          </ac:spMkLst>
        </pc:spChg>
        <pc:spChg chg="del mod">
          <ac:chgData name="Aria E Fiat" userId="d352dcc2-77e0-46ba-8182-897954ed3962" providerId="ADAL" clId="{56ED43F9-0E2E-0A4A-977A-8387EDA26E6B}" dt="2020-08-09T17:20:00.313" v="2096"/>
          <ac:spMkLst>
            <pc:docMk/>
            <pc:sldMk cId="2470400222" sldId="308"/>
            <ac:spMk id="3" creationId="{A23E6F51-5687-1342-B2A1-7B5A78A899A3}"/>
          </ac:spMkLst>
        </pc:spChg>
        <pc:spChg chg="add mod">
          <ac:chgData name="Aria E Fiat" userId="d352dcc2-77e0-46ba-8182-897954ed3962" providerId="ADAL" clId="{56ED43F9-0E2E-0A4A-977A-8387EDA26E6B}" dt="2020-08-09T17:39:14.627" v="2343" actId="207"/>
          <ac:spMkLst>
            <pc:docMk/>
            <pc:sldMk cId="2470400222" sldId="308"/>
            <ac:spMk id="4" creationId="{4C4E8FCF-4047-404E-AC56-C814F41A53CD}"/>
          </ac:spMkLst>
        </pc:spChg>
        <pc:spChg chg="add mod">
          <ac:chgData name="Aria E Fiat" userId="d352dcc2-77e0-46ba-8182-897954ed3962" providerId="ADAL" clId="{56ED43F9-0E2E-0A4A-977A-8387EDA26E6B}" dt="2020-08-09T17:39:04.528" v="2342" actId="207"/>
          <ac:spMkLst>
            <pc:docMk/>
            <pc:sldMk cId="2470400222" sldId="308"/>
            <ac:spMk id="5" creationId="{E4621D46-D9E9-E24A-9D4E-8F5B6008C952}"/>
          </ac:spMkLst>
        </pc:spChg>
        <pc:spChg chg="add mod">
          <ac:chgData name="Aria E Fiat" userId="d352dcc2-77e0-46ba-8182-897954ed3962" providerId="ADAL" clId="{56ED43F9-0E2E-0A4A-977A-8387EDA26E6B}" dt="2020-08-09T17:22:03.225" v="2185" actId="207"/>
          <ac:spMkLst>
            <pc:docMk/>
            <pc:sldMk cId="2470400222" sldId="308"/>
            <ac:spMk id="6" creationId="{E8BCDCD4-D900-D247-A4AE-B60F7B472EDE}"/>
          </ac:spMkLst>
        </pc:spChg>
        <pc:spChg chg="add mod">
          <ac:chgData name="Aria E Fiat" userId="d352dcc2-77e0-46ba-8182-897954ed3962" providerId="ADAL" clId="{56ED43F9-0E2E-0A4A-977A-8387EDA26E6B}" dt="2020-08-09T17:22:13.332" v="2224" actId="207"/>
          <ac:spMkLst>
            <pc:docMk/>
            <pc:sldMk cId="2470400222" sldId="308"/>
            <ac:spMk id="9" creationId="{59E47C46-86AF-B840-A5D2-223EA06A7293}"/>
          </ac:spMkLst>
        </pc:spChg>
        <pc:spChg chg="add mod">
          <ac:chgData name="Aria E Fiat" userId="d352dcc2-77e0-46ba-8182-897954ed3962" providerId="ADAL" clId="{56ED43F9-0E2E-0A4A-977A-8387EDA26E6B}" dt="2020-08-10T11:08:12.726" v="12422" actId="1076"/>
          <ac:spMkLst>
            <pc:docMk/>
            <pc:sldMk cId="2470400222" sldId="308"/>
            <ac:spMk id="10" creationId="{3DD471C4-4F6A-BB48-8E48-1C6AE514B32A}"/>
          </ac:spMkLst>
        </pc:spChg>
        <pc:spChg chg="add mod">
          <ac:chgData name="Aria E Fiat" userId="d352dcc2-77e0-46ba-8182-897954ed3962" providerId="ADAL" clId="{56ED43F9-0E2E-0A4A-977A-8387EDA26E6B}" dt="2020-08-10T11:08:12.726" v="12422" actId="1076"/>
          <ac:spMkLst>
            <pc:docMk/>
            <pc:sldMk cId="2470400222" sldId="308"/>
            <ac:spMk id="11" creationId="{40655B8D-614D-4141-BBA8-09F5F6286FD8}"/>
          </ac:spMkLst>
        </pc:spChg>
        <pc:spChg chg="add mod">
          <ac:chgData name="Aria E Fiat" userId="d352dcc2-77e0-46ba-8182-897954ed3962" providerId="ADAL" clId="{56ED43F9-0E2E-0A4A-977A-8387EDA26E6B}" dt="2020-08-09T17:34:22.852" v="2238"/>
          <ac:spMkLst>
            <pc:docMk/>
            <pc:sldMk cId="2470400222" sldId="308"/>
            <ac:spMk id="12" creationId="{5B406DF5-D1F4-E444-A731-93D08049426E}"/>
          </ac:spMkLst>
        </pc:spChg>
        <pc:spChg chg="add mod">
          <ac:chgData name="Aria E Fiat" userId="d352dcc2-77e0-46ba-8182-897954ed3962" providerId="ADAL" clId="{56ED43F9-0E2E-0A4A-977A-8387EDA26E6B}" dt="2020-08-10T11:08:12.726" v="12422" actId="1076"/>
          <ac:spMkLst>
            <pc:docMk/>
            <pc:sldMk cId="2470400222" sldId="308"/>
            <ac:spMk id="13" creationId="{75DBA0B4-D86C-404E-A8F3-123A53B2D5EA}"/>
          </ac:spMkLst>
        </pc:spChg>
        <pc:spChg chg="add mod">
          <ac:chgData name="Aria E Fiat" userId="d352dcc2-77e0-46ba-8182-897954ed3962" providerId="ADAL" clId="{56ED43F9-0E2E-0A4A-977A-8387EDA26E6B}" dt="2020-08-10T11:08:12.726" v="12422" actId="1076"/>
          <ac:spMkLst>
            <pc:docMk/>
            <pc:sldMk cId="2470400222" sldId="308"/>
            <ac:spMk id="14" creationId="{07BD7121-4F87-D745-9F21-C619F1E17348}"/>
          </ac:spMkLst>
        </pc:spChg>
        <pc:spChg chg="add mod">
          <ac:chgData name="Aria E Fiat" userId="d352dcc2-77e0-46ba-8182-897954ed3962" providerId="ADAL" clId="{56ED43F9-0E2E-0A4A-977A-8387EDA26E6B}" dt="2020-08-09T17:35:41.774" v="2310" actId="20577"/>
          <ac:spMkLst>
            <pc:docMk/>
            <pc:sldMk cId="2470400222" sldId="308"/>
            <ac:spMk id="15" creationId="{9A9B5C3E-36C6-A14A-A1CA-EC4325572573}"/>
          </ac:spMkLst>
        </pc:spChg>
        <pc:spChg chg="add del mod">
          <ac:chgData name="Aria E Fiat" userId="d352dcc2-77e0-46ba-8182-897954ed3962" providerId="ADAL" clId="{56ED43F9-0E2E-0A4A-977A-8387EDA26E6B}" dt="2020-08-09T17:36:06.401" v="2333" actId="478"/>
          <ac:spMkLst>
            <pc:docMk/>
            <pc:sldMk cId="2470400222" sldId="308"/>
            <ac:spMk id="16" creationId="{7887CF68-5722-4548-9C86-E1A385FCFDBC}"/>
          </ac:spMkLst>
        </pc:spChg>
        <pc:spChg chg="add mod">
          <ac:chgData name="Aria E Fiat" userId="d352dcc2-77e0-46ba-8182-897954ed3962" providerId="ADAL" clId="{56ED43F9-0E2E-0A4A-977A-8387EDA26E6B}" dt="2020-08-10T11:12:15.647" v="12460" actId="1076"/>
          <ac:spMkLst>
            <pc:docMk/>
            <pc:sldMk cId="2470400222" sldId="308"/>
            <ac:spMk id="23" creationId="{BB2666C6-7B4E-6E42-A263-2CE4BF2AB10F}"/>
          </ac:spMkLst>
        </pc:spChg>
        <pc:spChg chg="add mod">
          <ac:chgData name="Aria E Fiat" userId="d352dcc2-77e0-46ba-8182-897954ed3962" providerId="ADAL" clId="{56ED43F9-0E2E-0A4A-977A-8387EDA26E6B}" dt="2020-08-10T11:12:15.647" v="12460" actId="1076"/>
          <ac:spMkLst>
            <pc:docMk/>
            <pc:sldMk cId="2470400222" sldId="308"/>
            <ac:spMk id="24" creationId="{06AD98FC-FEA4-1A47-9C31-D2C9AD79406A}"/>
          </ac:spMkLst>
        </pc:spChg>
        <pc:picChg chg="add mod modCrop">
          <ac:chgData name="Aria E Fiat" userId="d352dcc2-77e0-46ba-8182-897954ed3962" providerId="ADAL" clId="{56ED43F9-0E2E-0A4A-977A-8387EDA26E6B}" dt="2020-08-09T17:21:00.686" v="2111" actId="1076"/>
          <ac:picMkLst>
            <pc:docMk/>
            <pc:sldMk cId="2470400222" sldId="308"/>
            <ac:picMk id="8" creationId="{52517A51-2FBE-5247-96C6-B6A2F9BA21A5}"/>
          </ac:picMkLst>
        </pc:picChg>
        <pc:picChg chg="add mod">
          <ac:chgData name="Aria E Fiat" userId="d352dcc2-77e0-46ba-8182-897954ed3962" providerId="ADAL" clId="{56ED43F9-0E2E-0A4A-977A-8387EDA26E6B}" dt="2020-08-09T17:36:27.524" v="2337" actId="14100"/>
          <ac:picMkLst>
            <pc:docMk/>
            <pc:sldMk cId="2470400222" sldId="308"/>
            <ac:picMk id="18" creationId="{40F0E81F-28AB-B942-9420-9B888C9FC83E}"/>
          </ac:picMkLst>
        </pc:picChg>
        <pc:picChg chg="add mod">
          <ac:chgData name="Aria E Fiat" userId="d352dcc2-77e0-46ba-8182-897954ed3962" providerId="ADAL" clId="{56ED43F9-0E2E-0A4A-977A-8387EDA26E6B}" dt="2020-08-10T11:08:12.726" v="12422" actId="1076"/>
          <ac:picMkLst>
            <pc:docMk/>
            <pc:sldMk cId="2470400222" sldId="308"/>
            <ac:picMk id="20" creationId="{AF5E89F3-5267-674C-8144-507FEC593A25}"/>
          </ac:picMkLst>
        </pc:picChg>
        <pc:picChg chg="add mod">
          <ac:chgData name="Aria E Fiat" userId="d352dcc2-77e0-46ba-8182-897954ed3962" providerId="ADAL" clId="{56ED43F9-0E2E-0A4A-977A-8387EDA26E6B}" dt="2020-08-10T11:08:12.726" v="12422" actId="1076"/>
          <ac:picMkLst>
            <pc:docMk/>
            <pc:sldMk cId="2470400222" sldId="308"/>
            <ac:picMk id="22" creationId="{A658C0F5-AD0F-EB40-ADBB-B10A67191D9E}"/>
          </ac:picMkLst>
        </pc:picChg>
        <pc:picChg chg="add del mod">
          <ac:chgData name="Aria E Fiat" userId="d352dcc2-77e0-46ba-8182-897954ed3962" providerId="ADAL" clId="{56ED43F9-0E2E-0A4A-977A-8387EDA26E6B}" dt="2020-08-10T11:11:29.631" v="12457" actId="478"/>
          <ac:picMkLst>
            <pc:docMk/>
            <pc:sldMk cId="2470400222" sldId="308"/>
            <ac:picMk id="25" creationId="{EEAACC6E-E206-7A45-8648-4759BCA430EA}"/>
          </ac:picMkLst>
        </pc:picChg>
        <pc:picChg chg="add mod">
          <ac:chgData name="Aria E Fiat" userId="d352dcc2-77e0-46ba-8182-897954ed3962" providerId="ADAL" clId="{56ED43F9-0E2E-0A4A-977A-8387EDA26E6B}" dt="2020-08-10T11:12:15.647" v="12460" actId="1076"/>
          <ac:picMkLst>
            <pc:docMk/>
            <pc:sldMk cId="2470400222" sldId="308"/>
            <ac:picMk id="27" creationId="{360E2A2B-2910-A343-A7F1-7D6623B70BAD}"/>
          </ac:picMkLst>
        </pc:picChg>
      </pc:sldChg>
      <pc:sldChg chg="add del modNotesTx">
        <pc:chgData name="Aria E Fiat" userId="d352dcc2-77e0-46ba-8182-897954ed3962" providerId="ADAL" clId="{56ED43F9-0E2E-0A4A-977A-8387EDA26E6B}" dt="2020-08-09T20:03:06.605" v="3383" actId="2696"/>
        <pc:sldMkLst>
          <pc:docMk/>
          <pc:sldMk cId="2908346713" sldId="309"/>
        </pc:sldMkLst>
      </pc:sldChg>
      <pc:sldChg chg="addSp delSp modSp add del mod ord modNotesTx">
        <pc:chgData name="Aria E Fiat" userId="d352dcc2-77e0-46ba-8182-897954ed3962" providerId="ADAL" clId="{56ED43F9-0E2E-0A4A-977A-8387EDA26E6B}" dt="2020-08-09T19:22:43.780" v="2900" actId="2696"/>
        <pc:sldMkLst>
          <pc:docMk/>
          <pc:sldMk cId="3561215397" sldId="310"/>
        </pc:sldMkLst>
        <pc:spChg chg="del">
          <ac:chgData name="Aria E Fiat" userId="d352dcc2-77e0-46ba-8182-897954ed3962" providerId="ADAL" clId="{56ED43F9-0E2E-0A4A-977A-8387EDA26E6B}" dt="2020-08-09T16:51:06.365" v="1592" actId="478"/>
          <ac:spMkLst>
            <pc:docMk/>
            <pc:sldMk cId="3561215397" sldId="310"/>
            <ac:spMk id="2" creationId="{48E4C1F4-E9E9-6D40-BCE7-56B7623AFE74}"/>
          </ac:spMkLst>
        </pc:spChg>
        <pc:spChg chg="del">
          <ac:chgData name="Aria E Fiat" userId="d352dcc2-77e0-46ba-8182-897954ed3962" providerId="ADAL" clId="{56ED43F9-0E2E-0A4A-977A-8387EDA26E6B}" dt="2020-08-09T16:51:09.177" v="1593" actId="478"/>
          <ac:spMkLst>
            <pc:docMk/>
            <pc:sldMk cId="3561215397" sldId="310"/>
            <ac:spMk id="3" creationId="{587DA451-2760-E44B-A35D-869FE18706E2}"/>
          </ac:spMkLst>
        </pc:spChg>
        <pc:spChg chg="add mod">
          <ac:chgData name="Aria E Fiat" userId="d352dcc2-77e0-46ba-8182-897954ed3962" providerId="ADAL" clId="{56ED43F9-0E2E-0A4A-977A-8387EDA26E6B}" dt="2020-08-09T17:04:16.990" v="1891" actId="1076"/>
          <ac:spMkLst>
            <pc:docMk/>
            <pc:sldMk cId="3561215397" sldId="310"/>
            <ac:spMk id="4" creationId="{63A56B41-28E2-D64D-BBA1-BDBD5D05F1F1}"/>
          </ac:spMkLst>
        </pc:spChg>
        <pc:spChg chg="add mod">
          <ac:chgData name="Aria E Fiat" userId="d352dcc2-77e0-46ba-8182-897954ed3962" providerId="ADAL" clId="{56ED43F9-0E2E-0A4A-977A-8387EDA26E6B}" dt="2020-08-09T17:05:42.795" v="1904" actId="404"/>
          <ac:spMkLst>
            <pc:docMk/>
            <pc:sldMk cId="3561215397" sldId="310"/>
            <ac:spMk id="7" creationId="{20333239-3639-C743-BA3F-E006C3942093}"/>
          </ac:spMkLst>
        </pc:spChg>
        <pc:spChg chg="add mod">
          <ac:chgData name="Aria E Fiat" userId="d352dcc2-77e0-46ba-8182-897954ed3962" providerId="ADAL" clId="{56ED43F9-0E2E-0A4A-977A-8387EDA26E6B}" dt="2020-08-09T16:57:01.710" v="1761" actId="164"/>
          <ac:spMkLst>
            <pc:docMk/>
            <pc:sldMk cId="3561215397" sldId="310"/>
            <ac:spMk id="8" creationId="{824950E7-C1E6-9D43-ADC3-0D171F722AF5}"/>
          </ac:spMkLst>
        </pc:spChg>
        <pc:spChg chg="add mod">
          <ac:chgData name="Aria E Fiat" userId="d352dcc2-77e0-46ba-8182-897954ed3962" providerId="ADAL" clId="{56ED43F9-0E2E-0A4A-977A-8387EDA26E6B}" dt="2020-08-09T16:57:51.091" v="1792" actId="20577"/>
          <ac:spMkLst>
            <pc:docMk/>
            <pc:sldMk cId="3561215397" sldId="310"/>
            <ac:spMk id="9" creationId="{9E740229-E7E8-2D4B-B43C-5F528C7327B5}"/>
          </ac:spMkLst>
        </pc:spChg>
        <pc:spChg chg="add mod">
          <ac:chgData name="Aria E Fiat" userId="d352dcc2-77e0-46ba-8182-897954ed3962" providerId="ADAL" clId="{56ED43F9-0E2E-0A4A-977A-8387EDA26E6B}" dt="2020-08-09T16:57:24.114" v="1766" actId="207"/>
          <ac:spMkLst>
            <pc:docMk/>
            <pc:sldMk cId="3561215397" sldId="310"/>
            <ac:spMk id="11" creationId="{00AFCA21-EE83-CB49-96FA-02B1012C23E0}"/>
          </ac:spMkLst>
        </pc:spChg>
        <pc:spChg chg="add mod">
          <ac:chgData name="Aria E Fiat" userId="d352dcc2-77e0-46ba-8182-897954ed3962" providerId="ADAL" clId="{56ED43F9-0E2E-0A4A-977A-8387EDA26E6B}" dt="2020-08-09T17:02:35.291" v="1889" actId="20577"/>
          <ac:spMkLst>
            <pc:docMk/>
            <pc:sldMk cId="3561215397" sldId="310"/>
            <ac:spMk id="14" creationId="{66326A8E-6EFD-6C4D-910D-94EEEBE265F5}"/>
          </ac:spMkLst>
        </pc:spChg>
        <pc:grpChg chg="add mod">
          <ac:chgData name="Aria E Fiat" userId="d352dcc2-77e0-46ba-8182-897954ed3962" providerId="ADAL" clId="{56ED43F9-0E2E-0A4A-977A-8387EDA26E6B}" dt="2020-08-09T16:57:32.391" v="1767" actId="1076"/>
          <ac:grpSpMkLst>
            <pc:docMk/>
            <pc:sldMk cId="3561215397" sldId="310"/>
            <ac:grpSpMk id="10" creationId="{72CB7580-D824-AB4F-92D4-6F657501E8B7}"/>
          </ac:grpSpMkLst>
        </pc:grpChg>
        <pc:picChg chg="add mod modCrop">
          <ac:chgData name="Aria E Fiat" userId="d352dcc2-77e0-46ba-8182-897954ed3962" providerId="ADAL" clId="{56ED43F9-0E2E-0A4A-977A-8387EDA26E6B}" dt="2020-08-09T16:54:18.997" v="1710" actId="14100"/>
          <ac:picMkLst>
            <pc:docMk/>
            <pc:sldMk cId="3561215397" sldId="310"/>
            <ac:picMk id="6" creationId="{608B8F5E-AA82-0842-AB7B-9D0DB4DE0560}"/>
          </ac:picMkLst>
        </pc:picChg>
        <pc:picChg chg="add mod">
          <ac:chgData name="Aria E Fiat" userId="d352dcc2-77e0-46ba-8182-897954ed3962" providerId="ADAL" clId="{56ED43F9-0E2E-0A4A-977A-8387EDA26E6B}" dt="2020-08-09T16:58:22.057" v="1800" actId="1076"/>
          <ac:picMkLst>
            <pc:docMk/>
            <pc:sldMk cId="3561215397" sldId="310"/>
            <ac:picMk id="13" creationId="{D32D29A1-EDEB-6A4F-AF88-CBEEE3BEC4E7}"/>
          </ac:picMkLst>
        </pc:picChg>
      </pc:sldChg>
      <pc:sldChg chg="addSp delSp modSp add mod ord modNotesTx">
        <pc:chgData name="Aria E Fiat" userId="d352dcc2-77e0-46ba-8182-897954ed3962" providerId="ADAL" clId="{56ED43F9-0E2E-0A4A-977A-8387EDA26E6B}" dt="2020-08-09T17:26:05.157" v="2225"/>
        <pc:sldMkLst>
          <pc:docMk/>
          <pc:sldMk cId="4195550978" sldId="311"/>
        </pc:sldMkLst>
        <pc:spChg chg="del">
          <ac:chgData name="Aria E Fiat" userId="d352dcc2-77e0-46ba-8182-897954ed3962" providerId="ADAL" clId="{56ED43F9-0E2E-0A4A-977A-8387EDA26E6B}" dt="2020-08-09T17:08:00.188" v="1906" actId="478"/>
          <ac:spMkLst>
            <pc:docMk/>
            <pc:sldMk cId="4195550978" sldId="311"/>
            <ac:spMk id="2" creationId="{C28836E5-6924-004A-8EAB-0EA9637F547F}"/>
          </ac:spMkLst>
        </pc:spChg>
        <pc:spChg chg="del">
          <ac:chgData name="Aria E Fiat" userId="d352dcc2-77e0-46ba-8182-897954ed3962" providerId="ADAL" clId="{56ED43F9-0E2E-0A4A-977A-8387EDA26E6B}" dt="2020-08-09T17:07:58.391" v="1905" actId="478"/>
          <ac:spMkLst>
            <pc:docMk/>
            <pc:sldMk cId="4195550978" sldId="311"/>
            <ac:spMk id="3" creationId="{DF6F9EBE-B06E-6448-AA86-FBC5B42BF116}"/>
          </ac:spMkLst>
        </pc:spChg>
        <pc:spChg chg="add mod">
          <ac:chgData name="Aria E Fiat" userId="d352dcc2-77e0-46ba-8182-897954ed3962" providerId="ADAL" clId="{56ED43F9-0E2E-0A4A-977A-8387EDA26E6B}" dt="2020-08-09T17:10:04.483" v="1980" actId="20577"/>
          <ac:spMkLst>
            <pc:docMk/>
            <pc:sldMk cId="4195550978" sldId="311"/>
            <ac:spMk id="4" creationId="{347D8F79-0BA4-074A-A40C-58D5AAED962D}"/>
          </ac:spMkLst>
        </pc:spChg>
        <pc:spChg chg="add mod">
          <ac:chgData name="Aria E Fiat" userId="d352dcc2-77e0-46ba-8182-897954ed3962" providerId="ADAL" clId="{56ED43F9-0E2E-0A4A-977A-8387EDA26E6B}" dt="2020-08-09T17:09:06.105" v="1927" actId="207"/>
          <ac:spMkLst>
            <pc:docMk/>
            <pc:sldMk cId="4195550978" sldId="311"/>
            <ac:spMk id="5" creationId="{68569A49-BD41-0449-B88D-E973A43AF1B9}"/>
          </ac:spMkLst>
        </pc:spChg>
        <pc:spChg chg="add mod">
          <ac:chgData name="Aria E Fiat" userId="d352dcc2-77e0-46ba-8182-897954ed3962" providerId="ADAL" clId="{56ED43F9-0E2E-0A4A-977A-8387EDA26E6B}" dt="2020-08-09T17:15:25.758" v="2053" actId="1076"/>
          <ac:spMkLst>
            <pc:docMk/>
            <pc:sldMk cId="4195550978" sldId="311"/>
            <ac:spMk id="8" creationId="{CBFF2423-7327-AD4F-973D-C0573BD1B21C}"/>
          </ac:spMkLst>
        </pc:spChg>
        <pc:spChg chg="add mod">
          <ac:chgData name="Aria E Fiat" userId="d352dcc2-77e0-46ba-8182-897954ed3962" providerId="ADAL" clId="{56ED43F9-0E2E-0A4A-977A-8387EDA26E6B}" dt="2020-08-09T17:16:28.584" v="2056" actId="1076"/>
          <ac:spMkLst>
            <pc:docMk/>
            <pc:sldMk cId="4195550978" sldId="311"/>
            <ac:spMk id="9" creationId="{15E0F1F6-4458-264E-A10F-AB8D39632973}"/>
          </ac:spMkLst>
        </pc:spChg>
        <pc:spChg chg="add mod">
          <ac:chgData name="Aria E Fiat" userId="d352dcc2-77e0-46ba-8182-897954ed3962" providerId="ADAL" clId="{56ED43F9-0E2E-0A4A-977A-8387EDA26E6B}" dt="2020-08-09T17:15:25.758" v="2053" actId="1076"/>
          <ac:spMkLst>
            <pc:docMk/>
            <pc:sldMk cId="4195550978" sldId="311"/>
            <ac:spMk id="10" creationId="{F49CE955-35C3-3749-A801-3FF931006431}"/>
          </ac:spMkLst>
        </pc:spChg>
        <pc:spChg chg="add mod">
          <ac:chgData name="Aria E Fiat" userId="d352dcc2-77e0-46ba-8182-897954ed3962" providerId="ADAL" clId="{56ED43F9-0E2E-0A4A-977A-8387EDA26E6B}" dt="2020-08-09T17:15:25.758" v="2053" actId="1076"/>
          <ac:spMkLst>
            <pc:docMk/>
            <pc:sldMk cId="4195550978" sldId="311"/>
            <ac:spMk id="11" creationId="{67334990-6AE0-B14C-A0BA-6D4E87D3A0F8}"/>
          </ac:spMkLst>
        </pc:spChg>
        <pc:spChg chg="add mod">
          <ac:chgData name="Aria E Fiat" userId="d352dcc2-77e0-46ba-8182-897954ed3962" providerId="ADAL" clId="{56ED43F9-0E2E-0A4A-977A-8387EDA26E6B}" dt="2020-08-09T17:15:25.758" v="2053" actId="1076"/>
          <ac:spMkLst>
            <pc:docMk/>
            <pc:sldMk cId="4195550978" sldId="311"/>
            <ac:spMk id="12" creationId="{11E96463-22AE-2943-9D97-5C65A0633D65}"/>
          </ac:spMkLst>
        </pc:spChg>
        <pc:spChg chg="add mod">
          <ac:chgData name="Aria E Fiat" userId="d352dcc2-77e0-46ba-8182-897954ed3962" providerId="ADAL" clId="{56ED43F9-0E2E-0A4A-977A-8387EDA26E6B}" dt="2020-08-09T17:15:25.758" v="2053" actId="1076"/>
          <ac:spMkLst>
            <pc:docMk/>
            <pc:sldMk cId="4195550978" sldId="311"/>
            <ac:spMk id="13" creationId="{41043744-C532-974E-9946-617A3604E224}"/>
          </ac:spMkLst>
        </pc:spChg>
        <pc:spChg chg="add mod">
          <ac:chgData name="Aria E Fiat" userId="d352dcc2-77e0-46ba-8182-897954ed3962" providerId="ADAL" clId="{56ED43F9-0E2E-0A4A-977A-8387EDA26E6B}" dt="2020-08-09T17:16:08.634" v="2054" actId="1076"/>
          <ac:spMkLst>
            <pc:docMk/>
            <pc:sldMk cId="4195550978" sldId="311"/>
            <ac:spMk id="14" creationId="{1BBA554A-78DF-B242-86BF-E84C0184EC7A}"/>
          </ac:spMkLst>
        </pc:spChg>
        <pc:spChg chg="add mod">
          <ac:chgData name="Aria E Fiat" userId="d352dcc2-77e0-46ba-8182-897954ed3962" providerId="ADAL" clId="{56ED43F9-0E2E-0A4A-977A-8387EDA26E6B}" dt="2020-08-09T17:16:08.634" v="2054" actId="1076"/>
          <ac:spMkLst>
            <pc:docMk/>
            <pc:sldMk cId="4195550978" sldId="311"/>
            <ac:spMk id="15" creationId="{07ABA6E0-1B3C-B844-B3AA-178192640589}"/>
          </ac:spMkLst>
        </pc:spChg>
        <pc:spChg chg="add mod">
          <ac:chgData name="Aria E Fiat" userId="d352dcc2-77e0-46ba-8182-897954ed3962" providerId="ADAL" clId="{56ED43F9-0E2E-0A4A-977A-8387EDA26E6B}" dt="2020-08-09T17:16:22.883" v="2055" actId="1076"/>
          <ac:spMkLst>
            <pc:docMk/>
            <pc:sldMk cId="4195550978" sldId="311"/>
            <ac:spMk id="16" creationId="{082388C6-164F-A148-939D-DA41589DB519}"/>
          </ac:spMkLst>
        </pc:spChg>
        <pc:spChg chg="add mod">
          <ac:chgData name="Aria E Fiat" userId="d352dcc2-77e0-46ba-8182-897954ed3962" providerId="ADAL" clId="{56ED43F9-0E2E-0A4A-977A-8387EDA26E6B}" dt="2020-08-09T17:16:22.883" v="2055" actId="1076"/>
          <ac:spMkLst>
            <pc:docMk/>
            <pc:sldMk cId="4195550978" sldId="311"/>
            <ac:spMk id="17" creationId="{734E9732-4578-F946-ABDE-457FFFBBEADC}"/>
          </ac:spMkLst>
        </pc:spChg>
        <pc:picChg chg="add mod">
          <ac:chgData name="Aria E Fiat" userId="d352dcc2-77e0-46ba-8182-897954ed3962" providerId="ADAL" clId="{56ED43F9-0E2E-0A4A-977A-8387EDA26E6B}" dt="2020-08-09T17:10:44.588" v="1984" actId="1076"/>
          <ac:picMkLst>
            <pc:docMk/>
            <pc:sldMk cId="4195550978" sldId="311"/>
            <ac:picMk id="7" creationId="{5C455B9D-2F18-0C4A-9821-ADAFB97447DE}"/>
          </ac:picMkLst>
        </pc:picChg>
      </pc:sldChg>
      <pc:sldChg chg="delSp add del mod modNotesTx">
        <pc:chgData name="Aria E Fiat" userId="d352dcc2-77e0-46ba-8182-897954ed3962" providerId="ADAL" clId="{56ED43F9-0E2E-0A4A-977A-8387EDA26E6B}" dt="2020-08-09T20:03:09.841" v="3385" actId="2696"/>
        <pc:sldMkLst>
          <pc:docMk/>
          <pc:sldMk cId="2487174041" sldId="312"/>
        </pc:sldMkLst>
        <pc:spChg chg="del">
          <ac:chgData name="Aria E Fiat" userId="d352dcc2-77e0-46ba-8182-897954ed3962" providerId="ADAL" clId="{56ED43F9-0E2E-0A4A-977A-8387EDA26E6B}" dt="2020-08-09T19:46:37.515" v="3094" actId="478"/>
          <ac:spMkLst>
            <pc:docMk/>
            <pc:sldMk cId="2487174041" sldId="312"/>
            <ac:spMk id="2" creationId="{91E3E952-D4DA-384A-85E6-CA209A9EF509}"/>
          </ac:spMkLst>
        </pc:spChg>
        <pc:spChg chg="del">
          <ac:chgData name="Aria E Fiat" userId="d352dcc2-77e0-46ba-8182-897954ed3962" providerId="ADAL" clId="{56ED43F9-0E2E-0A4A-977A-8387EDA26E6B}" dt="2020-08-09T19:46:39.121" v="3095" actId="478"/>
          <ac:spMkLst>
            <pc:docMk/>
            <pc:sldMk cId="2487174041" sldId="312"/>
            <ac:spMk id="3" creationId="{B0DD4890-1441-C848-9CCD-EC72933B4A65}"/>
          </ac:spMkLst>
        </pc:spChg>
      </pc:sldChg>
      <pc:sldChg chg="add del modNotesTx">
        <pc:chgData name="Aria E Fiat" userId="d352dcc2-77e0-46ba-8182-897954ed3962" providerId="ADAL" clId="{56ED43F9-0E2E-0A4A-977A-8387EDA26E6B}" dt="2020-08-09T20:03:08.441" v="3384" actId="2696"/>
        <pc:sldMkLst>
          <pc:docMk/>
          <pc:sldMk cId="1245821004" sldId="313"/>
        </pc:sldMkLst>
      </pc:sldChg>
      <pc:sldChg chg="addSp delSp modSp mod delCm">
        <pc:chgData name="Aria E Fiat" userId="d352dcc2-77e0-46ba-8182-897954ed3962" providerId="ADAL" clId="{56ED43F9-0E2E-0A4A-977A-8387EDA26E6B}" dt="2020-08-10T11:04:34.338" v="12419" actId="1592"/>
        <pc:sldMkLst>
          <pc:docMk/>
          <pc:sldMk cId="412500758" sldId="314"/>
        </pc:sldMkLst>
        <pc:spChg chg="mod">
          <ac:chgData name="Aria E Fiat" userId="d352dcc2-77e0-46ba-8182-897954ed3962" providerId="ADAL" clId="{56ED43F9-0E2E-0A4A-977A-8387EDA26E6B}" dt="2020-08-09T14:43:37.538" v="1123" actId="1076"/>
          <ac:spMkLst>
            <pc:docMk/>
            <pc:sldMk cId="412500758" sldId="314"/>
            <ac:spMk id="2" creationId="{EDEC1F95-C157-4B49-ABC6-E6E97E968A86}"/>
          </ac:spMkLst>
        </pc:spChg>
        <pc:spChg chg="del">
          <ac:chgData name="Aria E Fiat" userId="d352dcc2-77e0-46ba-8182-897954ed3962" providerId="ADAL" clId="{56ED43F9-0E2E-0A4A-977A-8387EDA26E6B}" dt="2020-08-09T14:39:05.582" v="1051" actId="478"/>
          <ac:spMkLst>
            <pc:docMk/>
            <pc:sldMk cId="412500758" sldId="314"/>
            <ac:spMk id="3" creationId="{D5E5B079-A3D1-4493-A831-49C81847824B}"/>
          </ac:spMkLst>
        </pc:spChg>
        <pc:spChg chg="add mod">
          <ac:chgData name="Aria E Fiat" userId="d352dcc2-77e0-46ba-8182-897954ed3962" providerId="ADAL" clId="{56ED43F9-0E2E-0A4A-977A-8387EDA26E6B}" dt="2020-08-09T14:44:09.586" v="1128" actId="14100"/>
          <ac:spMkLst>
            <pc:docMk/>
            <pc:sldMk cId="412500758" sldId="314"/>
            <ac:spMk id="4" creationId="{4AAA1099-1040-A74C-A726-400BF0138DA1}"/>
          </ac:spMkLst>
        </pc:spChg>
        <pc:spChg chg="add mod">
          <ac:chgData name="Aria E Fiat" userId="d352dcc2-77e0-46ba-8182-897954ed3962" providerId="ADAL" clId="{56ED43F9-0E2E-0A4A-977A-8387EDA26E6B}" dt="2020-08-09T14:43:01.047" v="1115" actId="2085"/>
          <ac:spMkLst>
            <pc:docMk/>
            <pc:sldMk cId="412500758" sldId="314"/>
            <ac:spMk id="5" creationId="{75B9056D-899C-0940-8BB1-19E65CD455BB}"/>
          </ac:spMkLst>
        </pc:spChg>
        <pc:picChg chg="mod">
          <ac:chgData name="Aria E Fiat" userId="d352dcc2-77e0-46ba-8182-897954ed3962" providerId="ADAL" clId="{56ED43F9-0E2E-0A4A-977A-8387EDA26E6B}" dt="2020-08-09T14:43:24.761" v="1120" actId="166"/>
          <ac:picMkLst>
            <pc:docMk/>
            <pc:sldMk cId="412500758" sldId="314"/>
            <ac:picMk id="3" creationId="{F60C4111-04C1-4DE2-BDD0-85C85C7C3487}"/>
          </ac:picMkLst>
        </pc:picChg>
      </pc:sldChg>
      <pc:sldChg chg="modSp mod">
        <pc:chgData name="Aria E Fiat" userId="d352dcc2-77e0-46ba-8182-897954ed3962" providerId="ADAL" clId="{56ED43F9-0E2E-0A4A-977A-8387EDA26E6B}" dt="2020-08-09T19:01:38.324" v="2429" actId="20577"/>
        <pc:sldMkLst>
          <pc:docMk/>
          <pc:sldMk cId="2521730239" sldId="317"/>
        </pc:sldMkLst>
        <pc:spChg chg="mod">
          <ac:chgData name="Aria E Fiat" userId="d352dcc2-77e0-46ba-8182-897954ed3962" providerId="ADAL" clId="{56ED43F9-0E2E-0A4A-977A-8387EDA26E6B}" dt="2020-08-09T19:01:34.118" v="2427" actId="20577"/>
          <ac:spMkLst>
            <pc:docMk/>
            <pc:sldMk cId="2521730239" sldId="317"/>
            <ac:spMk id="18" creationId="{0AA1D351-4AFE-4148-9A09-B2BA5769F503}"/>
          </ac:spMkLst>
        </pc:spChg>
        <pc:spChg chg="mod">
          <ac:chgData name="Aria E Fiat" userId="d352dcc2-77e0-46ba-8182-897954ed3962" providerId="ADAL" clId="{56ED43F9-0E2E-0A4A-977A-8387EDA26E6B}" dt="2020-08-09T19:01:36.631" v="2428" actId="20577"/>
          <ac:spMkLst>
            <pc:docMk/>
            <pc:sldMk cId="2521730239" sldId="317"/>
            <ac:spMk id="19" creationId="{EBE96CF9-C8E7-4240-8BB2-77EB1EF008A6}"/>
          </ac:spMkLst>
        </pc:spChg>
        <pc:spChg chg="mod">
          <ac:chgData name="Aria E Fiat" userId="d352dcc2-77e0-46ba-8182-897954ed3962" providerId="ADAL" clId="{56ED43F9-0E2E-0A4A-977A-8387EDA26E6B}" dt="2020-08-09T19:01:38.324" v="2429" actId="20577"/>
          <ac:spMkLst>
            <pc:docMk/>
            <pc:sldMk cId="2521730239" sldId="317"/>
            <ac:spMk id="20" creationId="{0C41A5BD-32D1-1C4C-902A-16D3AA12C648}"/>
          </ac:spMkLst>
        </pc:spChg>
      </pc:sldChg>
      <pc:sldChg chg="modSp mod modNotesTx">
        <pc:chgData name="Aria E Fiat" userId="d352dcc2-77e0-46ba-8182-897954ed3962" providerId="ADAL" clId="{56ED43F9-0E2E-0A4A-977A-8387EDA26E6B}" dt="2020-08-10T02:10:03.567" v="8580" actId="20577"/>
        <pc:sldMkLst>
          <pc:docMk/>
          <pc:sldMk cId="519293596" sldId="318"/>
        </pc:sldMkLst>
        <pc:spChg chg="mod">
          <ac:chgData name="Aria E Fiat" userId="d352dcc2-77e0-46ba-8182-897954ed3962" providerId="ADAL" clId="{56ED43F9-0E2E-0A4A-977A-8387EDA26E6B}" dt="2020-08-09T19:01:22.518" v="2426" actId="20577"/>
          <ac:spMkLst>
            <pc:docMk/>
            <pc:sldMk cId="519293596" sldId="318"/>
            <ac:spMk id="2" creationId="{EDEC1F95-C157-4B49-ABC6-E6E97E968A86}"/>
          </ac:spMkLst>
        </pc:spChg>
      </pc:sldChg>
      <pc:sldChg chg="modSp mod">
        <pc:chgData name="Aria E Fiat" userId="d352dcc2-77e0-46ba-8182-897954ed3962" providerId="ADAL" clId="{56ED43F9-0E2E-0A4A-977A-8387EDA26E6B}" dt="2020-08-09T19:00:19.566" v="2417" actId="20577"/>
        <pc:sldMkLst>
          <pc:docMk/>
          <pc:sldMk cId="2454243716" sldId="319"/>
        </pc:sldMkLst>
        <pc:spChg chg="mod">
          <ac:chgData name="Aria E Fiat" userId="d352dcc2-77e0-46ba-8182-897954ed3962" providerId="ADAL" clId="{56ED43F9-0E2E-0A4A-977A-8387EDA26E6B}" dt="2020-08-09T19:00:15.311" v="2415" actId="20577"/>
          <ac:spMkLst>
            <pc:docMk/>
            <pc:sldMk cId="2454243716" sldId="319"/>
            <ac:spMk id="18" creationId="{0AA1D351-4AFE-4148-9A09-B2BA5769F503}"/>
          </ac:spMkLst>
        </pc:spChg>
        <pc:spChg chg="mod">
          <ac:chgData name="Aria E Fiat" userId="d352dcc2-77e0-46ba-8182-897954ed3962" providerId="ADAL" clId="{56ED43F9-0E2E-0A4A-977A-8387EDA26E6B}" dt="2020-08-09T19:00:17.464" v="2416" actId="20577"/>
          <ac:spMkLst>
            <pc:docMk/>
            <pc:sldMk cId="2454243716" sldId="319"/>
            <ac:spMk id="19" creationId="{EBE96CF9-C8E7-4240-8BB2-77EB1EF008A6}"/>
          </ac:spMkLst>
        </pc:spChg>
        <pc:spChg chg="mod">
          <ac:chgData name="Aria E Fiat" userId="d352dcc2-77e0-46ba-8182-897954ed3962" providerId="ADAL" clId="{56ED43F9-0E2E-0A4A-977A-8387EDA26E6B}" dt="2020-08-09T19:00:19.566" v="2417" actId="20577"/>
          <ac:spMkLst>
            <pc:docMk/>
            <pc:sldMk cId="2454243716" sldId="319"/>
            <ac:spMk id="20" creationId="{0C41A5BD-32D1-1C4C-902A-16D3AA12C648}"/>
          </ac:spMkLst>
        </pc:spChg>
      </pc:sldChg>
      <pc:sldChg chg="modNotesTx">
        <pc:chgData name="Aria E Fiat" userId="d352dcc2-77e0-46ba-8182-897954ed3962" providerId="ADAL" clId="{56ED43F9-0E2E-0A4A-977A-8387EDA26E6B}" dt="2020-08-10T02:10:16.884" v="8591" actId="20577"/>
        <pc:sldMkLst>
          <pc:docMk/>
          <pc:sldMk cId="1332470200" sldId="320"/>
        </pc:sldMkLst>
      </pc:sldChg>
      <pc:sldChg chg="add del">
        <pc:chgData name="Aria E Fiat" userId="d352dcc2-77e0-46ba-8182-897954ed3962" providerId="ADAL" clId="{56ED43F9-0E2E-0A4A-977A-8387EDA26E6B}" dt="2020-08-09T17:39:54.417" v="2345" actId="2696"/>
        <pc:sldMkLst>
          <pc:docMk/>
          <pc:sldMk cId="2243122655" sldId="321"/>
        </pc:sldMkLst>
      </pc:sldChg>
      <pc:sldChg chg="addSp delSp modSp add mod ord modNotesTx">
        <pc:chgData name="Aria E Fiat" userId="d352dcc2-77e0-46ba-8182-897954ed3962" providerId="ADAL" clId="{56ED43F9-0E2E-0A4A-977A-8387EDA26E6B}" dt="2020-08-10T14:57:41.566" v="17928" actId="20577"/>
        <pc:sldMkLst>
          <pc:docMk/>
          <pc:sldMk cId="3212589256" sldId="321"/>
        </pc:sldMkLst>
        <pc:spChg chg="mod">
          <ac:chgData name="Aria E Fiat" userId="d352dcc2-77e0-46ba-8182-897954ed3962" providerId="ADAL" clId="{56ED43F9-0E2E-0A4A-977A-8387EDA26E6B}" dt="2020-08-09T18:59:57.969" v="2414" actId="20577"/>
          <ac:spMkLst>
            <pc:docMk/>
            <pc:sldMk cId="3212589256" sldId="321"/>
            <ac:spMk id="4" creationId="{347D8F79-0BA4-074A-A40C-58D5AAED962D}"/>
          </ac:spMkLst>
        </pc:spChg>
        <pc:picChg chg="add del mod modCrop">
          <ac:chgData name="Aria E Fiat" userId="d352dcc2-77e0-46ba-8182-897954ed3962" providerId="ADAL" clId="{56ED43F9-0E2E-0A4A-977A-8387EDA26E6B}" dt="2020-08-09T17:43:56.521" v="2399" actId="478"/>
          <ac:picMkLst>
            <pc:docMk/>
            <pc:sldMk cId="3212589256" sldId="321"/>
            <ac:picMk id="3" creationId="{D1B07404-17B6-884D-82E9-07C73EBA4BE5}"/>
          </ac:picMkLst>
        </pc:picChg>
        <pc:picChg chg="add del">
          <ac:chgData name="Aria E Fiat" userId="d352dcc2-77e0-46ba-8182-897954ed3962" providerId="ADAL" clId="{56ED43F9-0E2E-0A4A-977A-8387EDA26E6B}" dt="2020-08-09T18:59:56.570" v="2413" actId="478"/>
          <ac:picMkLst>
            <pc:docMk/>
            <pc:sldMk cId="3212589256" sldId="321"/>
            <ac:picMk id="6" creationId="{9AE9F646-7941-47E4-BEAF-325A940E2E07}"/>
          </ac:picMkLst>
        </pc:picChg>
        <pc:picChg chg="del">
          <ac:chgData name="Aria E Fiat" userId="d352dcc2-77e0-46ba-8182-897954ed3962" providerId="ADAL" clId="{56ED43F9-0E2E-0A4A-977A-8387EDA26E6B}" dt="2020-08-09T17:40:22.060" v="2381" actId="478"/>
          <ac:picMkLst>
            <pc:docMk/>
            <pc:sldMk cId="3212589256" sldId="321"/>
            <ac:picMk id="7" creationId="{5C455B9D-2F18-0C4A-9821-ADAFB97447DE}"/>
          </ac:picMkLst>
        </pc:picChg>
      </pc:sldChg>
      <pc:sldChg chg="modSp mod modNotesTx">
        <pc:chgData name="Aria E Fiat" userId="d352dcc2-77e0-46ba-8182-897954ed3962" providerId="ADAL" clId="{56ED43F9-0E2E-0A4A-977A-8387EDA26E6B}" dt="2020-08-10T02:10:48.275" v="8612" actId="20577"/>
        <pc:sldMkLst>
          <pc:docMk/>
          <pc:sldMk cId="3535604524" sldId="322"/>
        </pc:sldMkLst>
        <pc:spChg chg="mod">
          <ac:chgData name="Aria E Fiat" userId="d352dcc2-77e0-46ba-8182-897954ed3962" providerId="ADAL" clId="{56ED43F9-0E2E-0A4A-977A-8387EDA26E6B}" dt="2020-08-09T19:04:09.767" v="2457" actId="242"/>
          <ac:spMkLst>
            <pc:docMk/>
            <pc:sldMk cId="3535604524" sldId="322"/>
            <ac:spMk id="2" creationId="{EDEC1F95-C157-4B49-ABC6-E6E97E968A86}"/>
          </ac:spMkLst>
        </pc:spChg>
      </pc:sldChg>
      <pc:sldChg chg="addSp modSp mod modNotesTx">
        <pc:chgData name="Aria E Fiat" userId="d352dcc2-77e0-46ba-8182-897954ed3962" providerId="ADAL" clId="{56ED43F9-0E2E-0A4A-977A-8387EDA26E6B}" dt="2020-08-10T12:40:58.982" v="14283" actId="404"/>
        <pc:sldMkLst>
          <pc:docMk/>
          <pc:sldMk cId="4162061030" sldId="325"/>
        </pc:sldMkLst>
        <pc:spChg chg="add mod">
          <ac:chgData name="Aria E Fiat" userId="d352dcc2-77e0-46ba-8182-897954ed3962" providerId="ADAL" clId="{56ED43F9-0E2E-0A4A-977A-8387EDA26E6B}" dt="2020-08-10T11:42:12.700" v="13387" actId="1076"/>
          <ac:spMkLst>
            <pc:docMk/>
            <pc:sldMk cId="4162061030" sldId="325"/>
            <ac:spMk id="2" creationId="{A0939E0A-0FB2-1A4A-B393-5265C4FCB3B5}"/>
          </ac:spMkLst>
        </pc:spChg>
        <pc:spChg chg="mod">
          <ac:chgData name="Aria E Fiat" userId="d352dcc2-77e0-46ba-8182-897954ed3962" providerId="ADAL" clId="{56ED43F9-0E2E-0A4A-977A-8387EDA26E6B}" dt="2020-08-10T12:40:58.982" v="14283" actId="404"/>
          <ac:spMkLst>
            <pc:docMk/>
            <pc:sldMk cId="4162061030" sldId="325"/>
            <ac:spMk id="3" creationId="{A3ED24E0-87FA-2B47-920D-5E78E3DC8439}"/>
          </ac:spMkLst>
        </pc:spChg>
        <pc:spChg chg="mod">
          <ac:chgData name="Aria E Fiat" userId="d352dcc2-77e0-46ba-8182-897954ed3962" providerId="ADAL" clId="{56ED43F9-0E2E-0A4A-977A-8387EDA26E6B}" dt="2020-08-10T11:42:04.120" v="13386" actId="1076"/>
          <ac:spMkLst>
            <pc:docMk/>
            <pc:sldMk cId="4162061030" sldId="325"/>
            <ac:spMk id="5" creationId="{5913F451-0C0D-A341-9054-3EE66A956335}"/>
          </ac:spMkLst>
        </pc:spChg>
        <pc:spChg chg="add mod">
          <ac:chgData name="Aria E Fiat" userId="d352dcc2-77e0-46ba-8182-897954ed3962" providerId="ADAL" clId="{56ED43F9-0E2E-0A4A-977A-8387EDA26E6B}" dt="2020-08-10T11:42:12.700" v="13387" actId="1076"/>
          <ac:spMkLst>
            <pc:docMk/>
            <pc:sldMk cId="4162061030" sldId="325"/>
            <ac:spMk id="6" creationId="{2BE60F32-046B-4C41-83C0-3E404B7EC0EB}"/>
          </ac:spMkLst>
        </pc:spChg>
        <pc:spChg chg="add mod">
          <ac:chgData name="Aria E Fiat" userId="d352dcc2-77e0-46ba-8182-897954ed3962" providerId="ADAL" clId="{56ED43F9-0E2E-0A4A-977A-8387EDA26E6B}" dt="2020-08-10T11:41:37.093" v="13380" actId="1076"/>
          <ac:spMkLst>
            <pc:docMk/>
            <pc:sldMk cId="4162061030" sldId="325"/>
            <ac:spMk id="9" creationId="{61D99D11-70D3-0949-B4CB-B52BA13E444E}"/>
          </ac:spMkLst>
        </pc:spChg>
        <pc:spChg chg="add mod">
          <ac:chgData name="Aria E Fiat" userId="d352dcc2-77e0-46ba-8182-897954ed3962" providerId="ADAL" clId="{56ED43F9-0E2E-0A4A-977A-8387EDA26E6B}" dt="2020-08-10T11:41:56.413" v="13384" actId="1076"/>
          <ac:spMkLst>
            <pc:docMk/>
            <pc:sldMk cId="4162061030" sldId="325"/>
            <ac:spMk id="10" creationId="{E1DA51B0-E0CC-2B4C-996D-10AC53C0B47A}"/>
          </ac:spMkLst>
        </pc:spChg>
        <pc:spChg chg="add mod">
          <ac:chgData name="Aria E Fiat" userId="d352dcc2-77e0-46ba-8182-897954ed3962" providerId="ADAL" clId="{56ED43F9-0E2E-0A4A-977A-8387EDA26E6B}" dt="2020-08-10T11:41:40.020" v="13381" actId="1076"/>
          <ac:spMkLst>
            <pc:docMk/>
            <pc:sldMk cId="4162061030" sldId="325"/>
            <ac:spMk id="11" creationId="{003D833F-260E-474D-A4B5-D0E8D763D978}"/>
          </ac:spMkLst>
        </pc:spChg>
        <pc:spChg chg="add mod">
          <ac:chgData name="Aria E Fiat" userId="d352dcc2-77e0-46ba-8182-897954ed3962" providerId="ADAL" clId="{56ED43F9-0E2E-0A4A-977A-8387EDA26E6B}" dt="2020-08-10T11:48:36.648" v="13420" actId="167"/>
          <ac:spMkLst>
            <pc:docMk/>
            <pc:sldMk cId="4162061030" sldId="325"/>
            <ac:spMk id="12" creationId="{D23EF2C1-4D89-194C-BBD1-7E1504F824F8}"/>
          </ac:spMkLst>
        </pc:spChg>
        <pc:spChg chg="add mod">
          <ac:chgData name="Aria E Fiat" userId="d352dcc2-77e0-46ba-8182-897954ed3962" providerId="ADAL" clId="{56ED43F9-0E2E-0A4A-977A-8387EDA26E6B}" dt="2020-08-10T11:48:18.212" v="13414" actId="1076"/>
          <ac:spMkLst>
            <pc:docMk/>
            <pc:sldMk cId="4162061030" sldId="325"/>
            <ac:spMk id="13" creationId="{8416C8E2-7D92-EE4A-A2F7-3E65615146CB}"/>
          </ac:spMkLst>
        </pc:spChg>
        <pc:spChg chg="add mod">
          <ac:chgData name="Aria E Fiat" userId="d352dcc2-77e0-46ba-8182-897954ed3962" providerId="ADAL" clId="{56ED43F9-0E2E-0A4A-977A-8387EDA26E6B}" dt="2020-08-10T11:48:26.788" v="13417" actId="167"/>
          <ac:spMkLst>
            <pc:docMk/>
            <pc:sldMk cId="4162061030" sldId="325"/>
            <ac:spMk id="14" creationId="{D81052A6-66FA-0342-A6EE-0687D42488DD}"/>
          </ac:spMkLst>
        </pc:spChg>
        <pc:picChg chg="add mod modCrop">
          <ac:chgData name="Aria E Fiat" userId="d352dcc2-77e0-46ba-8182-897954ed3962" providerId="ADAL" clId="{56ED43F9-0E2E-0A4A-977A-8387EDA26E6B}" dt="2020-08-10T11:43:35.909" v="13409" actId="1076"/>
          <ac:picMkLst>
            <pc:docMk/>
            <pc:sldMk cId="4162061030" sldId="325"/>
            <ac:picMk id="8" creationId="{E159970D-3A92-6740-9FC0-05DB0DD933F6}"/>
          </ac:picMkLst>
        </pc:picChg>
      </pc:sldChg>
      <pc:sldChg chg="modSp mod">
        <pc:chgData name="Aria E Fiat" userId="d352dcc2-77e0-46ba-8182-897954ed3962" providerId="ADAL" clId="{56ED43F9-0E2E-0A4A-977A-8387EDA26E6B}" dt="2020-08-09T19:21:29.472" v="2891" actId="242"/>
        <pc:sldMkLst>
          <pc:docMk/>
          <pc:sldMk cId="2423513216" sldId="326"/>
        </pc:sldMkLst>
        <pc:spChg chg="mod">
          <ac:chgData name="Aria E Fiat" userId="d352dcc2-77e0-46ba-8182-897954ed3962" providerId="ADAL" clId="{56ED43F9-0E2E-0A4A-977A-8387EDA26E6B}" dt="2020-08-09T19:21:29.472" v="2891" actId="242"/>
          <ac:spMkLst>
            <pc:docMk/>
            <pc:sldMk cId="2423513216" sldId="326"/>
            <ac:spMk id="7" creationId="{20333239-3639-C743-BA3F-E006C3942093}"/>
          </ac:spMkLst>
        </pc:spChg>
        <pc:spChg chg="mod">
          <ac:chgData name="Aria E Fiat" userId="d352dcc2-77e0-46ba-8182-897954ed3962" providerId="ADAL" clId="{56ED43F9-0E2E-0A4A-977A-8387EDA26E6B}" dt="2020-08-09T19:20:42.109" v="2879" actId="122"/>
          <ac:spMkLst>
            <pc:docMk/>
            <pc:sldMk cId="2423513216" sldId="326"/>
            <ac:spMk id="8" creationId="{824950E7-C1E6-9D43-ADC3-0D171F722AF5}"/>
          </ac:spMkLst>
        </pc:spChg>
        <pc:spChg chg="mod">
          <ac:chgData name="Aria E Fiat" userId="d352dcc2-77e0-46ba-8182-897954ed3962" providerId="ADAL" clId="{56ED43F9-0E2E-0A4A-977A-8387EDA26E6B}" dt="2020-08-09T19:19:11.116" v="2870" actId="114"/>
          <ac:spMkLst>
            <pc:docMk/>
            <pc:sldMk cId="2423513216" sldId="326"/>
            <ac:spMk id="14" creationId="{66326A8E-6EFD-6C4D-910D-94EEEBE265F5}"/>
          </ac:spMkLst>
        </pc:spChg>
      </pc:sldChg>
      <pc:sldChg chg="modSp mod">
        <pc:chgData name="Aria E Fiat" userId="d352dcc2-77e0-46ba-8182-897954ed3962" providerId="ADAL" clId="{56ED43F9-0E2E-0A4A-977A-8387EDA26E6B}" dt="2020-08-09T19:06:40.833" v="2479" actId="207"/>
        <pc:sldMkLst>
          <pc:docMk/>
          <pc:sldMk cId="273483488" sldId="329"/>
        </pc:sldMkLst>
        <pc:spChg chg="mod">
          <ac:chgData name="Aria E Fiat" userId="d352dcc2-77e0-46ba-8182-897954ed3962" providerId="ADAL" clId="{56ED43F9-0E2E-0A4A-977A-8387EDA26E6B}" dt="2020-08-09T19:06:40.833" v="2479" actId="207"/>
          <ac:spMkLst>
            <pc:docMk/>
            <pc:sldMk cId="273483488" sldId="329"/>
            <ac:spMk id="4" creationId="{347D8F79-0BA4-074A-A40C-58D5AAED962D}"/>
          </ac:spMkLst>
        </pc:spChg>
        <pc:spChg chg="mod">
          <ac:chgData name="Aria E Fiat" userId="d352dcc2-77e0-46ba-8182-897954ed3962" providerId="ADAL" clId="{56ED43F9-0E2E-0A4A-977A-8387EDA26E6B}" dt="2020-08-09T19:06:37.735" v="2478" actId="207"/>
          <ac:spMkLst>
            <pc:docMk/>
            <pc:sldMk cId="273483488" sldId="329"/>
            <ac:spMk id="5" creationId="{68569A49-BD41-0449-B88D-E973A43AF1B9}"/>
          </ac:spMkLst>
        </pc:spChg>
        <pc:spChg chg="mod">
          <ac:chgData name="Aria E Fiat" userId="d352dcc2-77e0-46ba-8182-897954ed3962" providerId="ADAL" clId="{56ED43F9-0E2E-0A4A-977A-8387EDA26E6B}" dt="2020-08-09T19:06:28.385" v="2477" actId="207"/>
          <ac:spMkLst>
            <pc:docMk/>
            <pc:sldMk cId="273483488" sldId="329"/>
            <ac:spMk id="8" creationId="{CBFF2423-7327-AD4F-973D-C0573BD1B21C}"/>
          </ac:spMkLst>
        </pc:spChg>
        <pc:spChg chg="mod">
          <ac:chgData name="Aria E Fiat" userId="d352dcc2-77e0-46ba-8182-897954ed3962" providerId="ADAL" clId="{56ED43F9-0E2E-0A4A-977A-8387EDA26E6B}" dt="2020-08-09T19:06:28.385" v="2477" actId="207"/>
          <ac:spMkLst>
            <pc:docMk/>
            <pc:sldMk cId="273483488" sldId="329"/>
            <ac:spMk id="10" creationId="{F49CE955-35C3-3749-A801-3FF931006431}"/>
          </ac:spMkLst>
        </pc:spChg>
        <pc:spChg chg="mod">
          <ac:chgData name="Aria E Fiat" userId="d352dcc2-77e0-46ba-8182-897954ed3962" providerId="ADAL" clId="{56ED43F9-0E2E-0A4A-977A-8387EDA26E6B}" dt="2020-08-09T19:06:28.385" v="2477" actId="207"/>
          <ac:spMkLst>
            <pc:docMk/>
            <pc:sldMk cId="273483488" sldId="329"/>
            <ac:spMk id="12" creationId="{11E96463-22AE-2943-9D97-5C65A0633D65}"/>
          </ac:spMkLst>
        </pc:spChg>
        <pc:spChg chg="mod">
          <ac:chgData name="Aria E Fiat" userId="d352dcc2-77e0-46ba-8182-897954ed3962" providerId="ADAL" clId="{56ED43F9-0E2E-0A4A-977A-8387EDA26E6B}" dt="2020-08-09T19:06:28.385" v="2477" actId="207"/>
          <ac:spMkLst>
            <pc:docMk/>
            <pc:sldMk cId="273483488" sldId="329"/>
            <ac:spMk id="14" creationId="{1BBA554A-78DF-B242-86BF-E84C0184EC7A}"/>
          </ac:spMkLst>
        </pc:spChg>
        <pc:spChg chg="mod">
          <ac:chgData name="Aria E Fiat" userId="d352dcc2-77e0-46ba-8182-897954ed3962" providerId="ADAL" clId="{56ED43F9-0E2E-0A4A-977A-8387EDA26E6B}" dt="2020-08-09T19:06:28.385" v="2477" actId="207"/>
          <ac:spMkLst>
            <pc:docMk/>
            <pc:sldMk cId="273483488" sldId="329"/>
            <ac:spMk id="16" creationId="{082388C6-164F-A148-939D-DA41589DB519}"/>
          </ac:spMkLst>
        </pc:spChg>
      </pc:sldChg>
      <pc:sldChg chg="modSp mod">
        <pc:chgData name="Aria E Fiat" userId="d352dcc2-77e0-46ba-8182-897954ed3962" providerId="ADAL" clId="{56ED43F9-0E2E-0A4A-977A-8387EDA26E6B}" dt="2020-08-09T18:56:44.336" v="2404" actId="20577"/>
        <pc:sldMkLst>
          <pc:docMk/>
          <pc:sldMk cId="2900952378" sldId="330"/>
        </pc:sldMkLst>
        <pc:spChg chg="mod">
          <ac:chgData name="Aria E Fiat" userId="d352dcc2-77e0-46ba-8182-897954ed3962" providerId="ADAL" clId="{56ED43F9-0E2E-0A4A-977A-8387EDA26E6B}" dt="2020-08-09T18:56:44.336" v="2404" actId="20577"/>
          <ac:spMkLst>
            <pc:docMk/>
            <pc:sldMk cId="2900952378" sldId="330"/>
            <ac:spMk id="4" creationId="{347D8F79-0BA4-074A-A40C-58D5AAED962D}"/>
          </ac:spMkLst>
        </pc:spChg>
      </pc:sldChg>
      <pc:sldChg chg="addSp delSp modSp mod">
        <pc:chgData name="Aria E Fiat" userId="d352dcc2-77e0-46ba-8182-897954ed3962" providerId="ADAL" clId="{56ED43F9-0E2E-0A4A-977A-8387EDA26E6B}" dt="2020-08-10T00:42:47.892" v="6184" actId="1076"/>
        <pc:sldMkLst>
          <pc:docMk/>
          <pc:sldMk cId="3796680949" sldId="331"/>
        </pc:sldMkLst>
        <pc:spChg chg="add del mod">
          <ac:chgData name="Aria E Fiat" userId="d352dcc2-77e0-46ba-8182-897954ed3962" providerId="ADAL" clId="{56ED43F9-0E2E-0A4A-977A-8387EDA26E6B}" dt="2020-08-10T00:42:29.743" v="6180"/>
          <ac:spMkLst>
            <pc:docMk/>
            <pc:sldMk cId="3796680949" sldId="331"/>
            <ac:spMk id="2" creationId="{6FF1FAC4-359F-D548-B2D2-B7ED86A0C100}"/>
          </ac:spMkLst>
        </pc:spChg>
        <pc:spChg chg="mod">
          <ac:chgData name="Aria E Fiat" userId="d352dcc2-77e0-46ba-8182-897954ed3962" providerId="ADAL" clId="{56ED43F9-0E2E-0A4A-977A-8387EDA26E6B}" dt="2020-08-09T19:02:20.932" v="2438" actId="20577"/>
          <ac:spMkLst>
            <pc:docMk/>
            <pc:sldMk cId="3796680949" sldId="331"/>
            <ac:spMk id="4" creationId="{347D8F79-0BA4-074A-A40C-58D5AAED962D}"/>
          </ac:spMkLst>
        </pc:spChg>
        <pc:spChg chg="mod">
          <ac:chgData name="Aria E Fiat" userId="d352dcc2-77e0-46ba-8182-897954ed3962" providerId="ADAL" clId="{56ED43F9-0E2E-0A4A-977A-8387EDA26E6B}" dt="2020-08-10T00:42:47.892" v="6184" actId="1076"/>
          <ac:spMkLst>
            <pc:docMk/>
            <pc:sldMk cId="3796680949" sldId="331"/>
            <ac:spMk id="8" creationId="{CBFF2423-7327-AD4F-973D-C0573BD1B21C}"/>
          </ac:spMkLst>
        </pc:spChg>
        <pc:spChg chg="mod">
          <ac:chgData name="Aria E Fiat" userId="d352dcc2-77e0-46ba-8182-897954ed3962" providerId="ADAL" clId="{56ED43F9-0E2E-0A4A-977A-8387EDA26E6B}" dt="2020-08-10T00:42:47.892" v="6184" actId="1076"/>
          <ac:spMkLst>
            <pc:docMk/>
            <pc:sldMk cId="3796680949" sldId="331"/>
            <ac:spMk id="9" creationId="{15E0F1F6-4458-264E-A10F-AB8D39632973}"/>
          </ac:spMkLst>
        </pc:spChg>
        <pc:spChg chg="mod">
          <ac:chgData name="Aria E Fiat" userId="d352dcc2-77e0-46ba-8182-897954ed3962" providerId="ADAL" clId="{56ED43F9-0E2E-0A4A-977A-8387EDA26E6B}" dt="2020-08-10T00:42:47.892" v="6184" actId="1076"/>
          <ac:spMkLst>
            <pc:docMk/>
            <pc:sldMk cId="3796680949" sldId="331"/>
            <ac:spMk id="10" creationId="{F49CE955-35C3-3749-A801-3FF931006431}"/>
          </ac:spMkLst>
        </pc:spChg>
        <pc:spChg chg="mod">
          <ac:chgData name="Aria E Fiat" userId="d352dcc2-77e0-46ba-8182-897954ed3962" providerId="ADAL" clId="{56ED43F9-0E2E-0A4A-977A-8387EDA26E6B}" dt="2020-08-10T00:42:47.892" v="6184" actId="1076"/>
          <ac:spMkLst>
            <pc:docMk/>
            <pc:sldMk cId="3796680949" sldId="331"/>
            <ac:spMk id="11" creationId="{67334990-6AE0-B14C-A0BA-6D4E87D3A0F8}"/>
          </ac:spMkLst>
        </pc:spChg>
        <pc:spChg chg="mod">
          <ac:chgData name="Aria E Fiat" userId="d352dcc2-77e0-46ba-8182-897954ed3962" providerId="ADAL" clId="{56ED43F9-0E2E-0A4A-977A-8387EDA26E6B}" dt="2020-08-10T00:42:47.892" v="6184" actId="1076"/>
          <ac:spMkLst>
            <pc:docMk/>
            <pc:sldMk cId="3796680949" sldId="331"/>
            <ac:spMk id="12" creationId="{11E96463-22AE-2943-9D97-5C65A0633D65}"/>
          </ac:spMkLst>
        </pc:spChg>
        <pc:spChg chg="mod">
          <ac:chgData name="Aria E Fiat" userId="d352dcc2-77e0-46ba-8182-897954ed3962" providerId="ADAL" clId="{56ED43F9-0E2E-0A4A-977A-8387EDA26E6B}" dt="2020-08-10T00:42:47.892" v="6184" actId="1076"/>
          <ac:spMkLst>
            <pc:docMk/>
            <pc:sldMk cId="3796680949" sldId="331"/>
            <ac:spMk id="13" creationId="{41043744-C532-974E-9946-617A3604E224}"/>
          </ac:spMkLst>
        </pc:spChg>
        <pc:spChg chg="mod">
          <ac:chgData name="Aria E Fiat" userId="d352dcc2-77e0-46ba-8182-897954ed3962" providerId="ADAL" clId="{56ED43F9-0E2E-0A4A-977A-8387EDA26E6B}" dt="2020-08-10T00:42:47.892" v="6184" actId="1076"/>
          <ac:spMkLst>
            <pc:docMk/>
            <pc:sldMk cId="3796680949" sldId="331"/>
            <ac:spMk id="14" creationId="{1BBA554A-78DF-B242-86BF-E84C0184EC7A}"/>
          </ac:spMkLst>
        </pc:spChg>
        <pc:spChg chg="mod">
          <ac:chgData name="Aria E Fiat" userId="d352dcc2-77e0-46ba-8182-897954ed3962" providerId="ADAL" clId="{56ED43F9-0E2E-0A4A-977A-8387EDA26E6B}" dt="2020-08-10T00:42:47.892" v="6184" actId="1076"/>
          <ac:spMkLst>
            <pc:docMk/>
            <pc:sldMk cId="3796680949" sldId="331"/>
            <ac:spMk id="15" creationId="{07ABA6E0-1B3C-B844-B3AA-178192640589}"/>
          </ac:spMkLst>
        </pc:spChg>
        <pc:spChg chg="del">
          <ac:chgData name="Aria E Fiat" userId="d352dcc2-77e0-46ba-8182-897954ed3962" providerId="ADAL" clId="{56ED43F9-0E2E-0A4A-977A-8387EDA26E6B}" dt="2020-08-10T00:42:26.742" v="6178" actId="478"/>
          <ac:spMkLst>
            <pc:docMk/>
            <pc:sldMk cId="3796680949" sldId="331"/>
            <ac:spMk id="16" creationId="{945A4515-77DB-4D2A-A48E-899CC85D4A7C}"/>
          </ac:spMkLst>
        </pc:spChg>
        <pc:spChg chg="del">
          <ac:chgData name="Aria E Fiat" userId="d352dcc2-77e0-46ba-8182-897954ed3962" providerId="ADAL" clId="{56ED43F9-0E2E-0A4A-977A-8387EDA26E6B}" dt="2020-08-10T00:42:26.742" v="6178" actId="478"/>
          <ac:spMkLst>
            <pc:docMk/>
            <pc:sldMk cId="3796680949" sldId="331"/>
            <ac:spMk id="17" creationId="{FF7B06CA-0F89-43FC-B14C-4EDDD301A9EB}"/>
          </ac:spMkLst>
        </pc:spChg>
      </pc:sldChg>
      <pc:sldChg chg="modSp mod setBg">
        <pc:chgData name="Aria E Fiat" userId="d352dcc2-77e0-46ba-8182-897954ed3962" providerId="ADAL" clId="{56ED43F9-0E2E-0A4A-977A-8387EDA26E6B}" dt="2020-08-09T19:06:10.415" v="2474" actId="207"/>
        <pc:sldMkLst>
          <pc:docMk/>
          <pc:sldMk cId="2097730700" sldId="332"/>
        </pc:sldMkLst>
        <pc:spChg chg="mod">
          <ac:chgData name="Aria E Fiat" userId="d352dcc2-77e0-46ba-8182-897954ed3962" providerId="ADAL" clId="{56ED43F9-0E2E-0A4A-977A-8387EDA26E6B}" dt="2020-08-09T19:05:50.833" v="2469" actId="207"/>
          <ac:spMkLst>
            <pc:docMk/>
            <pc:sldMk cId="2097730700" sldId="332"/>
            <ac:spMk id="4" creationId="{347D8F79-0BA4-074A-A40C-58D5AAED962D}"/>
          </ac:spMkLst>
        </pc:spChg>
        <pc:spChg chg="mod">
          <ac:chgData name="Aria E Fiat" userId="d352dcc2-77e0-46ba-8182-897954ed3962" providerId="ADAL" clId="{56ED43F9-0E2E-0A4A-977A-8387EDA26E6B}" dt="2020-08-09T19:05:55.821" v="2470" actId="207"/>
          <ac:spMkLst>
            <pc:docMk/>
            <pc:sldMk cId="2097730700" sldId="332"/>
            <ac:spMk id="5" creationId="{68569A49-BD41-0449-B88D-E973A43AF1B9}"/>
          </ac:spMkLst>
        </pc:spChg>
        <pc:spChg chg="mod">
          <ac:chgData name="Aria E Fiat" userId="d352dcc2-77e0-46ba-8182-897954ed3962" providerId="ADAL" clId="{56ED43F9-0E2E-0A4A-977A-8387EDA26E6B}" dt="2020-08-09T19:06:10.415" v="2474" actId="207"/>
          <ac:spMkLst>
            <pc:docMk/>
            <pc:sldMk cId="2097730700" sldId="332"/>
            <ac:spMk id="8" creationId="{CBFF2423-7327-AD4F-973D-C0573BD1B21C}"/>
          </ac:spMkLst>
        </pc:spChg>
        <pc:spChg chg="mod">
          <ac:chgData name="Aria E Fiat" userId="d352dcc2-77e0-46ba-8182-897954ed3962" providerId="ADAL" clId="{56ED43F9-0E2E-0A4A-977A-8387EDA26E6B}" dt="2020-08-09T19:06:07.369" v="2473" actId="207"/>
          <ac:spMkLst>
            <pc:docMk/>
            <pc:sldMk cId="2097730700" sldId="332"/>
            <ac:spMk id="10" creationId="{F49CE955-35C3-3749-A801-3FF931006431}"/>
          </ac:spMkLst>
        </pc:spChg>
        <pc:spChg chg="mod">
          <ac:chgData name="Aria E Fiat" userId="d352dcc2-77e0-46ba-8182-897954ed3962" providerId="ADAL" clId="{56ED43F9-0E2E-0A4A-977A-8387EDA26E6B}" dt="2020-08-09T19:06:02.532" v="2472" actId="207"/>
          <ac:spMkLst>
            <pc:docMk/>
            <pc:sldMk cId="2097730700" sldId="332"/>
            <ac:spMk id="12" creationId="{11E96463-22AE-2943-9D97-5C65A0633D65}"/>
          </ac:spMkLst>
        </pc:spChg>
        <pc:spChg chg="mod">
          <ac:chgData name="Aria E Fiat" userId="d352dcc2-77e0-46ba-8182-897954ed3962" providerId="ADAL" clId="{56ED43F9-0E2E-0A4A-977A-8387EDA26E6B}" dt="2020-08-09T19:05:58.875" v="2471" actId="207"/>
          <ac:spMkLst>
            <pc:docMk/>
            <pc:sldMk cId="2097730700" sldId="332"/>
            <ac:spMk id="14" creationId="{1BBA554A-78DF-B242-86BF-E84C0184EC7A}"/>
          </ac:spMkLst>
        </pc:spChg>
      </pc:sldChg>
      <pc:sldChg chg="modSp mod">
        <pc:chgData name="Aria E Fiat" userId="d352dcc2-77e0-46ba-8182-897954ed3962" providerId="ADAL" clId="{56ED43F9-0E2E-0A4A-977A-8387EDA26E6B}" dt="2020-08-09T19:02:04.834" v="2434" actId="20577"/>
        <pc:sldMkLst>
          <pc:docMk/>
          <pc:sldMk cId="2991355855" sldId="336"/>
        </pc:sldMkLst>
        <pc:spChg chg="mod">
          <ac:chgData name="Aria E Fiat" userId="d352dcc2-77e0-46ba-8182-897954ed3962" providerId="ADAL" clId="{56ED43F9-0E2E-0A4A-977A-8387EDA26E6B}" dt="2020-08-09T19:01:59.521" v="2430" actId="20577"/>
          <ac:spMkLst>
            <pc:docMk/>
            <pc:sldMk cId="2991355855" sldId="336"/>
            <ac:spMk id="19" creationId="{86FAE83D-62E1-4292-9EDF-51828AA12128}"/>
          </ac:spMkLst>
        </pc:spChg>
        <pc:spChg chg="mod">
          <ac:chgData name="Aria E Fiat" userId="d352dcc2-77e0-46ba-8182-897954ed3962" providerId="ADAL" clId="{56ED43F9-0E2E-0A4A-977A-8387EDA26E6B}" dt="2020-08-09T19:02:04.834" v="2434" actId="20577"/>
          <ac:spMkLst>
            <pc:docMk/>
            <pc:sldMk cId="2991355855" sldId="336"/>
            <ac:spMk id="24" creationId="{23180F78-38DE-49C3-A709-8812CB990950}"/>
          </ac:spMkLst>
        </pc:spChg>
      </pc:sldChg>
      <pc:sldChg chg="modSp mod">
        <pc:chgData name="Aria E Fiat" userId="d352dcc2-77e0-46ba-8182-897954ed3962" providerId="ADAL" clId="{56ED43F9-0E2E-0A4A-977A-8387EDA26E6B}" dt="2020-08-09T19:01:01.054" v="2419" actId="20577"/>
        <pc:sldMkLst>
          <pc:docMk/>
          <pc:sldMk cId="3365620666" sldId="337"/>
        </pc:sldMkLst>
        <pc:spChg chg="mod">
          <ac:chgData name="Aria E Fiat" userId="d352dcc2-77e0-46ba-8182-897954ed3962" providerId="ADAL" clId="{56ED43F9-0E2E-0A4A-977A-8387EDA26E6B}" dt="2020-08-09T19:00:54.727" v="2418" actId="1076"/>
          <ac:spMkLst>
            <pc:docMk/>
            <pc:sldMk cId="3365620666" sldId="337"/>
            <ac:spMk id="10" creationId="{3DD471C4-4F6A-BB48-8E48-1C6AE514B32A}"/>
          </ac:spMkLst>
        </pc:spChg>
        <pc:spChg chg="mod">
          <ac:chgData name="Aria E Fiat" userId="d352dcc2-77e0-46ba-8182-897954ed3962" providerId="ADAL" clId="{56ED43F9-0E2E-0A4A-977A-8387EDA26E6B}" dt="2020-08-09T19:00:54.727" v="2418" actId="1076"/>
          <ac:spMkLst>
            <pc:docMk/>
            <pc:sldMk cId="3365620666" sldId="337"/>
            <ac:spMk id="11" creationId="{40655B8D-614D-4141-BBA8-09F5F6286FD8}"/>
          </ac:spMkLst>
        </pc:spChg>
        <pc:spChg chg="mod">
          <ac:chgData name="Aria E Fiat" userId="d352dcc2-77e0-46ba-8182-897954ed3962" providerId="ADAL" clId="{56ED43F9-0E2E-0A4A-977A-8387EDA26E6B}" dt="2020-08-09T19:01:01.054" v="2419" actId="20577"/>
          <ac:spMkLst>
            <pc:docMk/>
            <pc:sldMk cId="3365620666" sldId="337"/>
            <ac:spMk id="13" creationId="{75DBA0B4-D86C-404E-A8F3-123A53B2D5EA}"/>
          </ac:spMkLst>
        </pc:spChg>
        <pc:spChg chg="mod">
          <ac:chgData name="Aria E Fiat" userId="d352dcc2-77e0-46ba-8182-897954ed3962" providerId="ADAL" clId="{56ED43F9-0E2E-0A4A-977A-8387EDA26E6B}" dt="2020-08-09T19:00:54.727" v="2418" actId="1076"/>
          <ac:spMkLst>
            <pc:docMk/>
            <pc:sldMk cId="3365620666" sldId="337"/>
            <ac:spMk id="14" creationId="{07BD7121-4F87-D745-9F21-C619F1E17348}"/>
          </ac:spMkLst>
        </pc:spChg>
        <pc:spChg chg="mod">
          <ac:chgData name="Aria E Fiat" userId="d352dcc2-77e0-46ba-8182-897954ed3962" providerId="ADAL" clId="{56ED43F9-0E2E-0A4A-977A-8387EDA26E6B}" dt="2020-08-09T19:00:54.727" v="2418" actId="1076"/>
          <ac:spMkLst>
            <pc:docMk/>
            <pc:sldMk cId="3365620666" sldId="337"/>
            <ac:spMk id="15" creationId="{D66EC710-FD01-4726-892F-1D3939778377}"/>
          </ac:spMkLst>
        </pc:spChg>
        <pc:spChg chg="mod">
          <ac:chgData name="Aria E Fiat" userId="d352dcc2-77e0-46ba-8182-897954ed3962" providerId="ADAL" clId="{56ED43F9-0E2E-0A4A-977A-8387EDA26E6B}" dt="2020-08-09T19:00:54.727" v="2418" actId="1076"/>
          <ac:spMkLst>
            <pc:docMk/>
            <pc:sldMk cId="3365620666" sldId="337"/>
            <ac:spMk id="16" creationId="{4D5DC316-F517-4802-B3F7-E5EDBC0090F9}"/>
          </ac:spMkLst>
        </pc:spChg>
        <pc:spChg chg="mod">
          <ac:chgData name="Aria E Fiat" userId="d352dcc2-77e0-46ba-8182-897954ed3962" providerId="ADAL" clId="{56ED43F9-0E2E-0A4A-977A-8387EDA26E6B}" dt="2020-08-09T19:00:54.727" v="2418" actId="1076"/>
          <ac:spMkLst>
            <pc:docMk/>
            <pc:sldMk cId="3365620666" sldId="337"/>
            <ac:spMk id="18" creationId="{0FA16990-05B0-49C5-989D-2CEE383D9B2D}"/>
          </ac:spMkLst>
        </pc:spChg>
        <pc:spChg chg="mod">
          <ac:chgData name="Aria E Fiat" userId="d352dcc2-77e0-46ba-8182-897954ed3962" providerId="ADAL" clId="{56ED43F9-0E2E-0A4A-977A-8387EDA26E6B}" dt="2020-08-09T19:00:54.727" v="2418" actId="1076"/>
          <ac:spMkLst>
            <pc:docMk/>
            <pc:sldMk cId="3365620666" sldId="337"/>
            <ac:spMk id="19" creationId="{86FAE83D-62E1-4292-9EDF-51828AA12128}"/>
          </ac:spMkLst>
        </pc:spChg>
        <pc:picChg chg="mod">
          <ac:chgData name="Aria E Fiat" userId="d352dcc2-77e0-46ba-8182-897954ed3962" providerId="ADAL" clId="{56ED43F9-0E2E-0A4A-977A-8387EDA26E6B}" dt="2020-08-09T19:00:54.727" v="2418" actId="1076"/>
          <ac:picMkLst>
            <pc:docMk/>
            <pc:sldMk cId="3365620666" sldId="337"/>
            <ac:picMk id="17" creationId="{21719F27-4AD6-435F-952C-626FC595C9F5}"/>
          </ac:picMkLst>
        </pc:picChg>
        <pc:picChg chg="mod">
          <ac:chgData name="Aria E Fiat" userId="d352dcc2-77e0-46ba-8182-897954ed3962" providerId="ADAL" clId="{56ED43F9-0E2E-0A4A-977A-8387EDA26E6B}" dt="2020-08-09T19:00:54.727" v="2418" actId="1076"/>
          <ac:picMkLst>
            <pc:docMk/>
            <pc:sldMk cId="3365620666" sldId="337"/>
            <ac:picMk id="20" creationId="{AF5E89F3-5267-674C-8144-507FEC593A25}"/>
          </ac:picMkLst>
        </pc:picChg>
        <pc:picChg chg="mod">
          <ac:chgData name="Aria E Fiat" userId="d352dcc2-77e0-46ba-8182-897954ed3962" providerId="ADAL" clId="{56ED43F9-0E2E-0A4A-977A-8387EDA26E6B}" dt="2020-08-09T19:00:54.727" v="2418" actId="1076"/>
          <ac:picMkLst>
            <pc:docMk/>
            <pc:sldMk cId="3365620666" sldId="337"/>
            <ac:picMk id="21" creationId="{8CF94DAC-4750-4768-94A6-D863469B8411}"/>
          </ac:picMkLst>
        </pc:picChg>
        <pc:picChg chg="mod">
          <ac:chgData name="Aria E Fiat" userId="d352dcc2-77e0-46ba-8182-897954ed3962" providerId="ADAL" clId="{56ED43F9-0E2E-0A4A-977A-8387EDA26E6B}" dt="2020-08-09T19:00:54.727" v="2418" actId="1076"/>
          <ac:picMkLst>
            <pc:docMk/>
            <pc:sldMk cId="3365620666" sldId="337"/>
            <ac:picMk id="22" creationId="{A658C0F5-AD0F-EB40-ADBB-B10A67191D9E}"/>
          </ac:picMkLst>
        </pc:picChg>
      </pc:sldChg>
      <pc:sldChg chg="modSp mod">
        <pc:chgData name="Aria E Fiat" userId="d352dcc2-77e0-46ba-8182-897954ed3962" providerId="ADAL" clId="{56ED43F9-0E2E-0A4A-977A-8387EDA26E6B}" dt="2020-08-10T00:41:59.414" v="6176" actId="14100"/>
        <pc:sldMkLst>
          <pc:docMk/>
          <pc:sldMk cId="877028645" sldId="338"/>
        </pc:sldMkLst>
        <pc:spChg chg="mod">
          <ac:chgData name="Aria E Fiat" userId="d352dcc2-77e0-46ba-8182-897954ed3962" providerId="ADAL" clId="{56ED43F9-0E2E-0A4A-977A-8387EDA26E6B}" dt="2020-08-09T19:03:03.302" v="2445" actId="1076"/>
          <ac:spMkLst>
            <pc:docMk/>
            <pc:sldMk cId="877028645" sldId="338"/>
            <ac:spMk id="4" creationId="{4C4E8FCF-4047-404E-AC56-C814F41A53CD}"/>
          </ac:spMkLst>
        </pc:spChg>
        <pc:spChg chg="mod">
          <ac:chgData name="Aria E Fiat" userId="d352dcc2-77e0-46ba-8182-897954ed3962" providerId="ADAL" clId="{56ED43F9-0E2E-0A4A-977A-8387EDA26E6B}" dt="2020-08-10T00:41:59.414" v="6176" actId="14100"/>
          <ac:spMkLst>
            <pc:docMk/>
            <pc:sldMk cId="877028645" sldId="338"/>
            <ac:spMk id="13" creationId="{75DBA0B4-D86C-404E-A8F3-123A53B2D5EA}"/>
          </ac:spMkLst>
        </pc:spChg>
        <pc:spChg chg="mod">
          <ac:chgData name="Aria E Fiat" userId="d352dcc2-77e0-46ba-8182-897954ed3962" providerId="ADAL" clId="{56ED43F9-0E2E-0A4A-977A-8387EDA26E6B}" dt="2020-08-10T00:41:49.285" v="6172" actId="20577"/>
          <ac:spMkLst>
            <pc:docMk/>
            <pc:sldMk cId="877028645" sldId="338"/>
            <ac:spMk id="14" creationId="{07BD7121-4F87-D745-9F21-C619F1E17348}"/>
          </ac:spMkLst>
        </pc:spChg>
      </pc:sldChg>
      <pc:sldChg chg="delSp modSp add mod ord">
        <pc:chgData name="Aria E Fiat" userId="d352dcc2-77e0-46ba-8182-897954ed3962" providerId="ADAL" clId="{56ED43F9-0E2E-0A4A-977A-8387EDA26E6B}" dt="2020-08-09T19:10:57.558" v="2493" actId="1076"/>
        <pc:sldMkLst>
          <pc:docMk/>
          <pc:sldMk cId="1200965458" sldId="339"/>
        </pc:sldMkLst>
        <pc:spChg chg="mod">
          <ac:chgData name="Aria E Fiat" userId="d352dcc2-77e0-46ba-8182-897954ed3962" providerId="ADAL" clId="{56ED43F9-0E2E-0A4A-977A-8387EDA26E6B}" dt="2020-08-09T19:10:57.558" v="2493" actId="1076"/>
          <ac:spMkLst>
            <pc:docMk/>
            <pc:sldMk cId="1200965458" sldId="339"/>
            <ac:spMk id="8" creationId="{CBFF2423-7327-AD4F-973D-C0573BD1B21C}"/>
          </ac:spMkLst>
        </pc:spChg>
        <pc:spChg chg="mod">
          <ac:chgData name="Aria E Fiat" userId="d352dcc2-77e0-46ba-8182-897954ed3962" providerId="ADAL" clId="{56ED43F9-0E2E-0A4A-977A-8387EDA26E6B}" dt="2020-08-09T19:10:57.558" v="2493" actId="1076"/>
          <ac:spMkLst>
            <pc:docMk/>
            <pc:sldMk cId="1200965458" sldId="339"/>
            <ac:spMk id="9" creationId="{15E0F1F6-4458-264E-A10F-AB8D39632973}"/>
          </ac:spMkLst>
        </pc:spChg>
        <pc:spChg chg="mod">
          <ac:chgData name="Aria E Fiat" userId="d352dcc2-77e0-46ba-8182-897954ed3962" providerId="ADAL" clId="{56ED43F9-0E2E-0A4A-977A-8387EDA26E6B}" dt="2020-08-09T19:10:57.558" v="2493" actId="1076"/>
          <ac:spMkLst>
            <pc:docMk/>
            <pc:sldMk cId="1200965458" sldId="339"/>
            <ac:spMk id="10" creationId="{F49CE955-35C3-3749-A801-3FF931006431}"/>
          </ac:spMkLst>
        </pc:spChg>
        <pc:spChg chg="mod">
          <ac:chgData name="Aria E Fiat" userId="d352dcc2-77e0-46ba-8182-897954ed3962" providerId="ADAL" clId="{56ED43F9-0E2E-0A4A-977A-8387EDA26E6B}" dt="2020-08-09T19:10:57.558" v="2493" actId="1076"/>
          <ac:spMkLst>
            <pc:docMk/>
            <pc:sldMk cId="1200965458" sldId="339"/>
            <ac:spMk id="11" creationId="{67334990-6AE0-B14C-A0BA-6D4E87D3A0F8}"/>
          </ac:spMkLst>
        </pc:spChg>
        <pc:spChg chg="mod">
          <ac:chgData name="Aria E Fiat" userId="d352dcc2-77e0-46ba-8182-897954ed3962" providerId="ADAL" clId="{56ED43F9-0E2E-0A4A-977A-8387EDA26E6B}" dt="2020-08-09T19:10:57.558" v="2493" actId="1076"/>
          <ac:spMkLst>
            <pc:docMk/>
            <pc:sldMk cId="1200965458" sldId="339"/>
            <ac:spMk id="12" creationId="{11E96463-22AE-2943-9D97-5C65A0633D65}"/>
          </ac:spMkLst>
        </pc:spChg>
        <pc:spChg chg="mod">
          <ac:chgData name="Aria E Fiat" userId="d352dcc2-77e0-46ba-8182-897954ed3962" providerId="ADAL" clId="{56ED43F9-0E2E-0A4A-977A-8387EDA26E6B}" dt="2020-08-09T19:10:57.558" v="2493" actId="1076"/>
          <ac:spMkLst>
            <pc:docMk/>
            <pc:sldMk cId="1200965458" sldId="339"/>
            <ac:spMk id="13" creationId="{41043744-C532-974E-9946-617A3604E224}"/>
          </ac:spMkLst>
        </pc:spChg>
        <pc:spChg chg="mod">
          <ac:chgData name="Aria E Fiat" userId="d352dcc2-77e0-46ba-8182-897954ed3962" providerId="ADAL" clId="{56ED43F9-0E2E-0A4A-977A-8387EDA26E6B}" dt="2020-08-09T19:10:57.558" v="2493" actId="1076"/>
          <ac:spMkLst>
            <pc:docMk/>
            <pc:sldMk cId="1200965458" sldId="339"/>
            <ac:spMk id="14" creationId="{1BBA554A-78DF-B242-86BF-E84C0184EC7A}"/>
          </ac:spMkLst>
        </pc:spChg>
        <pc:spChg chg="mod">
          <ac:chgData name="Aria E Fiat" userId="d352dcc2-77e0-46ba-8182-897954ed3962" providerId="ADAL" clId="{56ED43F9-0E2E-0A4A-977A-8387EDA26E6B}" dt="2020-08-09T19:10:57.558" v="2493" actId="1076"/>
          <ac:spMkLst>
            <pc:docMk/>
            <pc:sldMk cId="1200965458" sldId="339"/>
            <ac:spMk id="15" creationId="{07ABA6E0-1B3C-B844-B3AA-178192640589}"/>
          </ac:spMkLst>
        </pc:spChg>
        <pc:spChg chg="del">
          <ac:chgData name="Aria E Fiat" userId="d352dcc2-77e0-46ba-8182-897954ed3962" providerId="ADAL" clId="{56ED43F9-0E2E-0A4A-977A-8387EDA26E6B}" dt="2020-08-09T19:10:38.908" v="2492" actId="478"/>
          <ac:spMkLst>
            <pc:docMk/>
            <pc:sldMk cId="1200965458" sldId="339"/>
            <ac:spMk id="16" creationId="{082388C6-164F-A148-939D-DA41589DB519}"/>
          </ac:spMkLst>
        </pc:spChg>
        <pc:spChg chg="del">
          <ac:chgData name="Aria E Fiat" userId="d352dcc2-77e0-46ba-8182-897954ed3962" providerId="ADAL" clId="{56ED43F9-0E2E-0A4A-977A-8387EDA26E6B}" dt="2020-08-09T19:10:38.908" v="2492" actId="478"/>
          <ac:spMkLst>
            <pc:docMk/>
            <pc:sldMk cId="1200965458" sldId="339"/>
            <ac:spMk id="17" creationId="{734E9732-4578-F946-ABDE-457FFFBBEADC}"/>
          </ac:spMkLst>
        </pc:spChg>
      </pc:sldChg>
      <pc:sldChg chg="modSp add mod ord">
        <pc:chgData name="Aria E Fiat" userId="d352dcc2-77e0-46ba-8182-897954ed3962" providerId="ADAL" clId="{56ED43F9-0E2E-0A4A-977A-8387EDA26E6B}" dt="2020-08-10T00:41:06.050" v="6161" actId="1076"/>
        <pc:sldMkLst>
          <pc:docMk/>
          <pc:sldMk cId="1548380285" sldId="342"/>
        </pc:sldMkLst>
        <pc:spChg chg="mod">
          <ac:chgData name="Aria E Fiat" userId="d352dcc2-77e0-46ba-8182-897954ed3962" providerId="ADAL" clId="{56ED43F9-0E2E-0A4A-977A-8387EDA26E6B}" dt="2020-08-10T00:33:21.883" v="5609" actId="14100"/>
          <ac:spMkLst>
            <pc:docMk/>
            <pc:sldMk cId="1548380285" sldId="342"/>
            <ac:spMk id="7" creationId="{20333239-3639-C743-BA3F-E006C3942093}"/>
          </ac:spMkLst>
        </pc:spChg>
        <pc:spChg chg="mod">
          <ac:chgData name="Aria E Fiat" userId="d352dcc2-77e0-46ba-8182-897954ed3962" providerId="ADAL" clId="{56ED43F9-0E2E-0A4A-977A-8387EDA26E6B}" dt="2020-08-10T00:32:35.795" v="5602" actId="20577"/>
          <ac:spMkLst>
            <pc:docMk/>
            <pc:sldMk cId="1548380285" sldId="342"/>
            <ac:spMk id="8" creationId="{824950E7-C1E6-9D43-ADC3-0D171F722AF5}"/>
          </ac:spMkLst>
        </pc:spChg>
        <pc:spChg chg="mod">
          <ac:chgData name="Aria E Fiat" userId="d352dcc2-77e0-46ba-8182-897954ed3962" providerId="ADAL" clId="{56ED43F9-0E2E-0A4A-977A-8387EDA26E6B}" dt="2020-08-10T00:41:06.050" v="6161" actId="1076"/>
          <ac:spMkLst>
            <pc:docMk/>
            <pc:sldMk cId="1548380285" sldId="342"/>
            <ac:spMk id="14" creationId="{66326A8E-6EFD-6C4D-910D-94EEEBE265F5}"/>
          </ac:spMkLst>
        </pc:spChg>
      </pc:sldChg>
      <pc:sldChg chg="addSp delSp modSp add mod ord modAnim modNotesTx">
        <pc:chgData name="Aria E Fiat" userId="d352dcc2-77e0-46ba-8182-897954ed3962" providerId="ADAL" clId="{56ED43F9-0E2E-0A4A-977A-8387EDA26E6B}" dt="2020-08-10T00:30:15.324" v="5587" actId="167"/>
        <pc:sldMkLst>
          <pc:docMk/>
          <pc:sldMk cId="3815549191" sldId="343"/>
        </pc:sldMkLst>
        <pc:spChg chg="del mod">
          <ac:chgData name="Aria E Fiat" userId="d352dcc2-77e0-46ba-8182-897954ed3962" providerId="ADAL" clId="{56ED43F9-0E2E-0A4A-977A-8387EDA26E6B}" dt="2020-08-10T00:28:48.564" v="5579" actId="478"/>
          <ac:spMkLst>
            <pc:docMk/>
            <pc:sldMk cId="3815549191" sldId="343"/>
            <ac:spMk id="7" creationId="{20333239-3639-C743-BA3F-E006C3942093}"/>
          </ac:spMkLst>
        </pc:spChg>
        <pc:spChg chg="mod">
          <ac:chgData name="Aria E Fiat" userId="d352dcc2-77e0-46ba-8182-897954ed3962" providerId="ADAL" clId="{56ED43F9-0E2E-0A4A-977A-8387EDA26E6B}" dt="2020-08-10T00:23:52.413" v="5559"/>
          <ac:spMkLst>
            <pc:docMk/>
            <pc:sldMk cId="3815549191" sldId="343"/>
            <ac:spMk id="8" creationId="{824950E7-C1E6-9D43-ADC3-0D171F722AF5}"/>
          </ac:spMkLst>
        </pc:spChg>
        <pc:spChg chg="mod">
          <ac:chgData name="Aria E Fiat" userId="d352dcc2-77e0-46ba-8182-897954ed3962" providerId="ADAL" clId="{56ED43F9-0E2E-0A4A-977A-8387EDA26E6B}" dt="2020-08-10T00:20:09.126" v="5545" actId="20577"/>
          <ac:spMkLst>
            <pc:docMk/>
            <pc:sldMk cId="3815549191" sldId="343"/>
            <ac:spMk id="14" creationId="{66326A8E-6EFD-6C4D-910D-94EEEBE265F5}"/>
          </ac:spMkLst>
        </pc:spChg>
        <pc:spChg chg="add mod">
          <ac:chgData name="Aria E Fiat" userId="d352dcc2-77e0-46ba-8182-897954ed3962" providerId="ADAL" clId="{56ED43F9-0E2E-0A4A-977A-8387EDA26E6B}" dt="2020-08-10T00:30:15.324" v="5587" actId="167"/>
          <ac:spMkLst>
            <pc:docMk/>
            <pc:sldMk cId="3815549191" sldId="343"/>
            <ac:spMk id="15" creationId="{10CA3B34-3326-8F43-B8D9-8DB9A8DAA677}"/>
          </ac:spMkLst>
        </pc:spChg>
        <pc:picChg chg="add mod">
          <ac:chgData name="Aria E Fiat" userId="d352dcc2-77e0-46ba-8182-897954ed3962" providerId="ADAL" clId="{56ED43F9-0E2E-0A4A-977A-8387EDA26E6B}" dt="2020-08-10T00:29:13.271" v="5584" actId="1076"/>
          <ac:picMkLst>
            <pc:docMk/>
            <pc:sldMk cId="3815549191" sldId="343"/>
            <ac:picMk id="12" creationId="{9790EAC8-78B5-AD4D-8778-FB042C4B0C38}"/>
          </ac:picMkLst>
        </pc:picChg>
      </pc:sldChg>
      <pc:sldChg chg="modSp add mod ord">
        <pc:chgData name="Aria E Fiat" userId="d352dcc2-77e0-46ba-8182-897954ed3962" providerId="ADAL" clId="{56ED43F9-0E2E-0A4A-977A-8387EDA26E6B}" dt="2020-08-10T00:13:05.491" v="5190" actId="20577"/>
        <pc:sldMkLst>
          <pc:docMk/>
          <pc:sldMk cId="1750150917" sldId="344"/>
        </pc:sldMkLst>
        <pc:spChg chg="mod">
          <ac:chgData name="Aria E Fiat" userId="d352dcc2-77e0-46ba-8182-897954ed3962" providerId="ADAL" clId="{56ED43F9-0E2E-0A4A-977A-8387EDA26E6B}" dt="2020-08-10T00:09:27.464" v="4795" actId="20577"/>
          <ac:spMkLst>
            <pc:docMk/>
            <pc:sldMk cId="1750150917" sldId="344"/>
            <ac:spMk id="7" creationId="{20333239-3639-C743-BA3F-E006C3942093}"/>
          </ac:spMkLst>
        </pc:spChg>
        <pc:spChg chg="mod">
          <ac:chgData name="Aria E Fiat" userId="d352dcc2-77e0-46ba-8182-897954ed3962" providerId="ADAL" clId="{56ED43F9-0E2E-0A4A-977A-8387EDA26E6B}" dt="2020-08-10T00:08:35.047" v="4777"/>
          <ac:spMkLst>
            <pc:docMk/>
            <pc:sldMk cId="1750150917" sldId="344"/>
            <ac:spMk id="8" creationId="{824950E7-C1E6-9D43-ADC3-0D171F722AF5}"/>
          </ac:spMkLst>
        </pc:spChg>
        <pc:spChg chg="mod">
          <ac:chgData name="Aria E Fiat" userId="d352dcc2-77e0-46ba-8182-897954ed3962" providerId="ADAL" clId="{56ED43F9-0E2E-0A4A-977A-8387EDA26E6B}" dt="2020-08-10T00:13:05.491" v="5190" actId="20577"/>
          <ac:spMkLst>
            <pc:docMk/>
            <pc:sldMk cId="1750150917" sldId="344"/>
            <ac:spMk id="14" creationId="{66326A8E-6EFD-6C4D-910D-94EEEBE265F5}"/>
          </ac:spMkLst>
        </pc:spChg>
      </pc:sldChg>
      <pc:sldChg chg="addSp modSp add mod ord">
        <pc:chgData name="Aria E Fiat" userId="d352dcc2-77e0-46ba-8182-897954ed3962" providerId="ADAL" clId="{56ED43F9-0E2E-0A4A-977A-8387EDA26E6B}" dt="2020-08-10T13:16:23.508" v="16019" actId="207"/>
        <pc:sldMkLst>
          <pc:docMk/>
          <pc:sldMk cId="3979721160" sldId="345"/>
        </pc:sldMkLst>
        <pc:spChg chg="add mod">
          <ac:chgData name="Aria E Fiat" userId="d352dcc2-77e0-46ba-8182-897954ed3962" providerId="ADAL" clId="{56ED43F9-0E2E-0A4A-977A-8387EDA26E6B}" dt="2020-08-09T19:33:26.365" v="3093" actId="1076"/>
          <ac:spMkLst>
            <pc:docMk/>
            <pc:sldMk cId="3979721160" sldId="345"/>
            <ac:spMk id="3" creationId="{D603C81A-1F44-6244-AB6E-8972ADE36CFD}"/>
          </ac:spMkLst>
        </pc:spChg>
        <pc:spChg chg="mod">
          <ac:chgData name="Aria E Fiat" userId="d352dcc2-77e0-46ba-8182-897954ed3962" providerId="ADAL" clId="{56ED43F9-0E2E-0A4A-977A-8387EDA26E6B}" dt="2020-08-09T19:25:51.083" v="2913" actId="20577"/>
          <ac:spMkLst>
            <pc:docMk/>
            <pc:sldMk cId="3979721160" sldId="345"/>
            <ac:spMk id="7" creationId="{20333239-3639-C743-BA3F-E006C3942093}"/>
          </ac:spMkLst>
        </pc:spChg>
        <pc:spChg chg="mod">
          <ac:chgData name="Aria E Fiat" userId="d352dcc2-77e0-46ba-8182-897954ed3962" providerId="ADAL" clId="{56ED43F9-0E2E-0A4A-977A-8387EDA26E6B}" dt="2020-08-10T13:16:23.508" v="16019" actId="207"/>
          <ac:spMkLst>
            <pc:docMk/>
            <pc:sldMk cId="3979721160" sldId="345"/>
            <ac:spMk id="8" creationId="{824950E7-C1E6-9D43-ADC3-0D171F722AF5}"/>
          </ac:spMkLst>
        </pc:spChg>
        <pc:spChg chg="mod">
          <ac:chgData name="Aria E Fiat" userId="d352dcc2-77e0-46ba-8182-897954ed3962" providerId="ADAL" clId="{56ED43F9-0E2E-0A4A-977A-8387EDA26E6B}" dt="2020-08-09T19:32:47.458" v="3087" actId="20577"/>
          <ac:spMkLst>
            <pc:docMk/>
            <pc:sldMk cId="3979721160" sldId="345"/>
            <ac:spMk id="14" creationId="{66326A8E-6EFD-6C4D-910D-94EEEBE265F5}"/>
          </ac:spMkLst>
        </pc:spChg>
        <pc:graphicFrameChg chg="add mod modGraphic">
          <ac:chgData name="Aria E Fiat" userId="d352dcc2-77e0-46ba-8182-897954ed3962" providerId="ADAL" clId="{56ED43F9-0E2E-0A4A-977A-8387EDA26E6B}" dt="2020-08-09T19:32:53.356" v="3088" actId="1076"/>
          <ac:graphicFrameMkLst>
            <pc:docMk/>
            <pc:sldMk cId="3979721160" sldId="345"/>
            <ac:graphicFrameMk id="2" creationId="{9868DE78-4115-5746-89B8-A2671ABBE913}"/>
          </ac:graphicFrameMkLst>
        </pc:graphicFrameChg>
      </pc:sldChg>
      <pc:sldChg chg="addSp delSp modSp add del mod">
        <pc:chgData name="Aria E Fiat" userId="d352dcc2-77e0-46ba-8182-897954ed3962" providerId="ADAL" clId="{56ED43F9-0E2E-0A4A-977A-8387EDA26E6B}" dt="2020-08-10T02:17:57.867" v="8653" actId="2696"/>
        <pc:sldMkLst>
          <pc:docMk/>
          <pc:sldMk cId="1598343840" sldId="347"/>
        </pc:sldMkLst>
        <pc:spChg chg="del">
          <ac:chgData name="Aria E Fiat" userId="d352dcc2-77e0-46ba-8182-897954ed3962" providerId="ADAL" clId="{56ED43F9-0E2E-0A4A-977A-8387EDA26E6B}" dt="2020-08-09T19:47:01.170" v="3098" actId="478"/>
          <ac:spMkLst>
            <pc:docMk/>
            <pc:sldMk cId="1598343840" sldId="347"/>
            <ac:spMk id="2" creationId="{59F30644-2F2C-4D0D-BA64-8AE3C210C6D4}"/>
          </ac:spMkLst>
        </pc:spChg>
        <pc:spChg chg="del">
          <ac:chgData name="Aria E Fiat" userId="d352dcc2-77e0-46ba-8182-897954ed3962" providerId="ADAL" clId="{56ED43F9-0E2E-0A4A-977A-8387EDA26E6B}" dt="2020-08-09T19:46:56.707" v="3096" actId="478"/>
          <ac:spMkLst>
            <pc:docMk/>
            <pc:sldMk cId="1598343840" sldId="347"/>
            <ac:spMk id="3" creationId="{7188DB54-6935-4D98-BA98-A33590706645}"/>
          </ac:spMkLst>
        </pc:spChg>
        <pc:spChg chg="add del mod">
          <ac:chgData name="Aria E Fiat" userId="d352dcc2-77e0-46ba-8182-897954ed3962" providerId="ADAL" clId="{56ED43F9-0E2E-0A4A-977A-8387EDA26E6B}" dt="2020-08-09T19:46:58.810" v="3097" actId="478"/>
          <ac:spMkLst>
            <pc:docMk/>
            <pc:sldMk cId="1598343840" sldId="347"/>
            <ac:spMk id="5" creationId="{57AA37BF-02B2-6545-8F5D-27ED5CC43A16}"/>
          </ac:spMkLst>
        </pc:spChg>
        <pc:spChg chg="add del mod">
          <ac:chgData name="Aria E Fiat" userId="d352dcc2-77e0-46ba-8182-897954ed3962" providerId="ADAL" clId="{56ED43F9-0E2E-0A4A-977A-8387EDA26E6B}" dt="2020-08-09T19:47:02.556" v="3099" actId="478"/>
          <ac:spMkLst>
            <pc:docMk/>
            <pc:sldMk cId="1598343840" sldId="347"/>
            <ac:spMk id="7" creationId="{C14BD722-2E57-3842-B9D2-2B3A335A6C78}"/>
          </ac:spMkLst>
        </pc:spChg>
        <pc:spChg chg="add mod">
          <ac:chgData name="Aria E Fiat" userId="d352dcc2-77e0-46ba-8182-897954ed3962" providerId="ADAL" clId="{56ED43F9-0E2E-0A4A-977A-8387EDA26E6B}" dt="2020-08-09T19:47:09.667" v="3101" actId="207"/>
          <ac:spMkLst>
            <pc:docMk/>
            <pc:sldMk cId="1598343840" sldId="347"/>
            <ac:spMk id="8" creationId="{B830FED2-AB8C-BA42-87EF-14D2E2BCB2D0}"/>
          </ac:spMkLst>
        </pc:spChg>
        <pc:spChg chg="add mod">
          <ac:chgData name="Aria E Fiat" userId="d352dcc2-77e0-46ba-8182-897954ed3962" providerId="ADAL" clId="{56ED43F9-0E2E-0A4A-977A-8387EDA26E6B}" dt="2020-08-09T19:47:38.656" v="3128" actId="1076"/>
          <ac:spMkLst>
            <pc:docMk/>
            <pc:sldMk cId="1598343840" sldId="347"/>
            <ac:spMk id="9" creationId="{A53EF343-B00F-2B4D-80B8-CA4BE36DCCDB}"/>
          </ac:spMkLst>
        </pc:spChg>
        <pc:spChg chg="add mod">
          <ac:chgData name="Aria E Fiat" userId="d352dcc2-77e0-46ba-8182-897954ed3962" providerId="ADAL" clId="{56ED43F9-0E2E-0A4A-977A-8387EDA26E6B}" dt="2020-08-09T19:50:03.628" v="3159" actId="166"/>
          <ac:spMkLst>
            <pc:docMk/>
            <pc:sldMk cId="1598343840" sldId="347"/>
            <ac:spMk id="10" creationId="{5979C299-0D18-784F-9339-5315E865B88E}"/>
          </ac:spMkLst>
        </pc:spChg>
        <pc:spChg chg="add mod">
          <ac:chgData name="Aria E Fiat" userId="d352dcc2-77e0-46ba-8182-897954ed3962" providerId="ADAL" clId="{56ED43F9-0E2E-0A4A-977A-8387EDA26E6B}" dt="2020-08-09T19:55:23.583" v="3318" actId="170"/>
          <ac:spMkLst>
            <pc:docMk/>
            <pc:sldMk cId="1598343840" sldId="347"/>
            <ac:spMk id="11" creationId="{F71394E7-E59F-2F40-BC33-8F85D5B65B2C}"/>
          </ac:spMkLst>
        </pc:spChg>
        <pc:spChg chg="add mod">
          <ac:chgData name="Aria E Fiat" userId="d352dcc2-77e0-46ba-8182-897954ed3962" providerId="ADAL" clId="{56ED43F9-0E2E-0A4A-977A-8387EDA26E6B}" dt="2020-08-09T19:49:12.090" v="3146" actId="164"/>
          <ac:spMkLst>
            <pc:docMk/>
            <pc:sldMk cId="1598343840" sldId="347"/>
            <ac:spMk id="12" creationId="{8D54DD39-8883-CA47-9874-92027655D065}"/>
          </ac:spMkLst>
        </pc:spChg>
        <pc:spChg chg="add mod">
          <ac:chgData name="Aria E Fiat" userId="d352dcc2-77e0-46ba-8182-897954ed3962" providerId="ADAL" clId="{56ED43F9-0E2E-0A4A-977A-8387EDA26E6B}" dt="2020-08-09T19:49:24.674" v="3150" actId="164"/>
          <ac:spMkLst>
            <pc:docMk/>
            <pc:sldMk cId="1598343840" sldId="347"/>
            <ac:spMk id="13" creationId="{38A5E201-663E-E042-B5BA-DB004B265C5D}"/>
          </ac:spMkLst>
        </pc:spChg>
        <pc:spChg chg="mod">
          <ac:chgData name="Aria E Fiat" userId="d352dcc2-77e0-46ba-8182-897954ed3962" providerId="ADAL" clId="{56ED43F9-0E2E-0A4A-977A-8387EDA26E6B}" dt="2020-08-09T19:54:55.969" v="3312" actId="166"/>
          <ac:spMkLst>
            <pc:docMk/>
            <pc:sldMk cId="1598343840" sldId="347"/>
            <ac:spMk id="16" creationId="{7CFF71F4-14C9-1640-8B5C-D9AA7C070BEE}"/>
          </ac:spMkLst>
        </pc:spChg>
        <pc:spChg chg="mod">
          <ac:chgData name="Aria E Fiat" userId="d352dcc2-77e0-46ba-8182-897954ed3962" providerId="ADAL" clId="{56ED43F9-0E2E-0A4A-977A-8387EDA26E6B}" dt="2020-08-09T19:49:39.902" v="3154"/>
          <ac:spMkLst>
            <pc:docMk/>
            <pc:sldMk cId="1598343840" sldId="347"/>
            <ac:spMk id="17" creationId="{AEC06F6C-B9B0-6344-A881-B9A0F1885577}"/>
          </ac:spMkLst>
        </pc:spChg>
        <pc:spChg chg="mod">
          <ac:chgData name="Aria E Fiat" userId="d352dcc2-77e0-46ba-8182-897954ed3962" providerId="ADAL" clId="{56ED43F9-0E2E-0A4A-977A-8387EDA26E6B}" dt="2020-08-09T19:49:25.571" v="3151"/>
          <ac:spMkLst>
            <pc:docMk/>
            <pc:sldMk cId="1598343840" sldId="347"/>
            <ac:spMk id="20" creationId="{CA894CA8-B5B9-6541-A370-6362DD72AAD7}"/>
          </ac:spMkLst>
        </pc:spChg>
        <pc:spChg chg="mod">
          <ac:chgData name="Aria E Fiat" userId="d352dcc2-77e0-46ba-8182-897954ed3962" providerId="ADAL" clId="{56ED43F9-0E2E-0A4A-977A-8387EDA26E6B}" dt="2020-08-09T19:49:25.571" v="3151"/>
          <ac:spMkLst>
            <pc:docMk/>
            <pc:sldMk cId="1598343840" sldId="347"/>
            <ac:spMk id="21" creationId="{60261EDA-ED39-E843-AEF6-56E86143A572}"/>
          </ac:spMkLst>
        </pc:spChg>
        <pc:spChg chg="add del mod">
          <ac:chgData name="Aria E Fiat" userId="d352dcc2-77e0-46ba-8182-897954ed3962" providerId="ADAL" clId="{56ED43F9-0E2E-0A4A-977A-8387EDA26E6B}" dt="2020-08-09T19:49:42.758" v="3155" actId="478"/>
          <ac:spMkLst>
            <pc:docMk/>
            <pc:sldMk cId="1598343840" sldId="347"/>
            <ac:spMk id="22" creationId="{1A78EE35-9840-F04C-AFD6-658316413C99}"/>
          </ac:spMkLst>
        </pc:spChg>
        <pc:spChg chg="mod">
          <ac:chgData name="Aria E Fiat" userId="d352dcc2-77e0-46ba-8182-897954ed3962" providerId="ADAL" clId="{56ED43F9-0E2E-0A4A-977A-8387EDA26E6B}" dt="2020-08-09T19:49:44.579" v="3156"/>
          <ac:spMkLst>
            <pc:docMk/>
            <pc:sldMk cId="1598343840" sldId="347"/>
            <ac:spMk id="24" creationId="{D5D412DC-BC15-6F4A-ADBD-03324E641AD3}"/>
          </ac:spMkLst>
        </pc:spChg>
        <pc:spChg chg="mod">
          <ac:chgData name="Aria E Fiat" userId="d352dcc2-77e0-46ba-8182-897954ed3962" providerId="ADAL" clId="{56ED43F9-0E2E-0A4A-977A-8387EDA26E6B}" dt="2020-08-09T19:49:44.579" v="3156"/>
          <ac:spMkLst>
            <pc:docMk/>
            <pc:sldMk cId="1598343840" sldId="347"/>
            <ac:spMk id="25" creationId="{5DAB7417-1AFF-FE41-B566-E325EEC67E04}"/>
          </ac:spMkLst>
        </pc:spChg>
        <pc:spChg chg="add mod">
          <ac:chgData name="Aria E Fiat" userId="d352dcc2-77e0-46ba-8182-897954ed3962" providerId="ADAL" clId="{56ED43F9-0E2E-0A4A-977A-8387EDA26E6B}" dt="2020-08-09T19:50:22.350" v="3165" actId="164"/>
          <ac:spMkLst>
            <pc:docMk/>
            <pc:sldMk cId="1598343840" sldId="347"/>
            <ac:spMk id="26" creationId="{2E891618-4758-C240-94D3-6156197B7C1C}"/>
          </ac:spMkLst>
        </pc:spChg>
        <pc:spChg chg="add mod">
          <ac:chgData name="Aria E Fiat" userId="d352dcc2-77e0-46ba-8182-897954ed3962" providerId="ADAL" clId="{56ED43F9-0E2E-0A4A-977A-8387EDA26E6B}" dt="2020-08-09T19:54:05.700" v="3307" actId="164"/>
          <ac:spMkLst>
            <pc:docMk/>
            <pc:sldMk cId="1598343840" sldId="347"/>
            <ac:spMk id="28" creationId="{275704F9-1F8C-F445-B8DC-117A986432EB}"/>
          </ac:spMkLst>
        </pc:spChg>
        <pc:spChg chg="add mod">
          <ac:chgData name="Aria E Fiat" userId="d352dcc2-77e0-46ba-8182-897954ed3962" providerId="ADAL" clId="{56ED43F9-0E2E-0A4A-977A-8387EDA26E6B}" dt="2020-08-09T19:54:11.947" v="3308" actId="164"/>
          <ac:spMkLst>
            <pc:docMk/>
            <pc:sldMk cId="1598343840" sldId="347"/>
            <ac:spMk id="29" creationId="{841CDF7B-FFCE-1449-82EF-8CD4B23248F3}"/>
          </ac:spMkLst>
        </pc:spChg>
        <pc:spChg chg="add mod">
          <ac:chgData name="Aria E Fiat" userId="d352dcc2-77e0-46ba-8182-897954ed3962" providerId="ADAL" clId="{56ED43F9-0E2E-0A4A-977A-8387EDA26E6B}" dt="2020-08-09T19:57:58.656" v="3347" actId="1076"/>
          <ac:spMkLst>
            <pc:docMk/>
            <pc:sldMk cId="1598343840" sldId="347"/>
            <ac:spMk id="30" creationId="{C9AC0E7B-53EF-1144-A3FB-788989FDF677}"/>
          </ac:spMkLst>
        </pc:spChg>
        <pc:spChg chg="add mod">
          <ac:chgData name="Aria E Fiat" userId="d352dcc2-77e0-46ba-8182-897954ed3962" providerId="ADAL" clId="{56ED43F9-0E2E-0A4A-977A-8387EDA26E6B}" dt="2020-08-09T19:54:24.291" v="3310" actId="164"/>
          <ac:spMkLst>
            <pc:docMk/>
            <pc:sldMk cId="1598343840" sldId="347"/>
            <ac:spMk id="31" creationId="{7E496DB4-D768-534A-9F2F-0B2D2AD1BA25}"/>
          </ac:spMkLst>
        </pc:spChg>
        <pc:spChg chg="mod">
          <ac:chgData name="Aria E Fiat" userId="d352dcc2-77e0-46ba-8182-897954ed3962" providerId="ADAL" clId="{56ED43F9-0E2E-0A4A-977A-8387EDA26E6B}" dt="2020-08-09T19:55:59.727" v="3329" actId="571"/>
          <ac:spMkLst>
            <pc:docMk/>
            <pc:sldMk cId="1598343840" sldId="347"/>
            <ac:spMk id="38" creationId="{C9B72A71-4B2D-EC46-BFA3-5909DB6C5A16}"/>
          </ac:spMkLst>
        </pc:spChg>
        <pc:spChg chg="mod">
          <ac:chgData name="Aria E Fiat" userId="d352dcc2-77e0-46ba-8182-897954ed3962" providerId="ADAL" clId="{56ED43F9-0E2E-0A4A-977A-8387EDA26E6B}" dt="2020-08-09T19:55:59.727" v="3329" actId="571"/>
          <ac:spMkLst>
            <pc:docMk/>
            <pc:sldMk cId="1598343840" sldId="347"/>
            <ac:spMk id="40" creationId="{76FB44B1-DBC3-7D41-8A85-907BF0BDCAE5}"/>
          </ac:spMkLst>
        </pc:spChg>
        <pc:spChg chg="mod">
          <ac:chgData name="Aria E Fiat" userId="d352dcc2-77e0-46ba-8182-897954ed3962" providerId="ADAL" clId="{56ED43F9-0E2E-0A4A-977A-8387EDA26E6B}" dt="2020-08-09T19:55:59.727" v="3329" actId="571"/>
          <ac:spMkLst>
            <pc:docMk/>
            <pc:sldMk cId="1598343840" sldId="347"/>
            <ac:spMk id="41" creationId="{AB158F12-A751-DF4C-993F-38029A6A6493}"/>
          </ac:spMkLst>
        </pc:spChg>
        <pc:spChg chg="mod">
          <ac:chgData name="Aria E Fiat" userId="d352dcc2-77e0-46ba-8182-897954ed3962" providerId="ADAL" clId="{56ED43F9-0E2E-0A4A-977A-8387EDA26E6B}" dt="2020-08-09T19:55:59.727" v="3329" actId="571"/>
          <ac:spMkLst>
            <pc:docMk/>
            <pc:sldMk cId="1598343840" sldId="347"/>
            <ac:spMk id="42" creationId="{712BE921-9C41-9948-AB0F-8B211F0BAB8A}"/>
          </ac:spMkLst>
        </pc:spChg>
        <pc:grpChg chg="add mod">
          <ac:chgData name="Aria E Fiat" userId="d352dcc2-77e0-46ba-8182-897954ed3962" providerId="ADAL" clId="{56ED43F9-0E2E-0A4A-977A-8387EDA26E6B}" dt="2020-08-09T19:50:22.350" v="3165" actId="164"/>
          <ac:grpSpMkLst>
            <pc:docMk/>
            <pc:sldMk cId="1598343840" sldId="347"/>
            <ac:grpSpMk id="14" creationId="{2E6E4EE1-51A6-1140-AF85-4FEE21ED19B0}"/>
          </ac:grpSpMkLst>
        </pc:grpChg>
        <pc:grpChg chg="add mod">
          <ac:chgData name="Aria E Fiat" userId="d352dcc2-77e0-46ba-8182-897954ed3962" providerId="ADAL" clId="{56ED43F9-0E2E-0A4A-977A-8387EDA26E6B}" dt="2020-08-09T19:54:20.675" v="3309" actId="164"/>
          <ac:grpSpMkLst>
            <pc:docMk/>
            <pc:sldMk cId="1598343840" sldId="347"/>
            <ac:grpSpMk id="15" creationId="{A9365BA0-8C5E-1843-95B7-C42EBD670D2B}"/>
          </ac:grpSpMkLst>
        </pc:grpChg>
        <pc:grpChg chg="add mod">
          <ac:chgData name="Aria E Fiat" userId="d352dcc2-77e0-46ba-8182-897954ed3962" providerId="ADAL" clId="{56ED43F9-0E2E-0A4A-977A-8387EDA26E6B}" dt="2020-08-09T19:54:11.947" v="3308" actId="164"/>
          <ac:grpSpMkLst>
            <pc:docMk/>
            <pc:sldMk cId="1598343840" sldId="347"/>
            <ac:grpSpMk id="18" creationId="{1CFE0434-259E-5647-A955-0A2E2DCD3647}"/>
          </ac:grpSpMkLst>
        </pc:grpChg>
        <pc:grpChg chg="add mod">
          <ac:chgData name="Aria E Fiat" userId="d352dcc2-77e0-46ba-8182-897954ed3962" providerId="ADAL" clId="{56ED43F9-0E2E-0A4A-977A-8387EDA26E6B}" dt="2020-08-09T19:54:24.291" v="3310" actId="164"/>
          <ac:grpSpMkLst>
            <pc:docMk/>
            <pc:sldMk cId="1598343840" sldId="347"/>
            <ac:grpSpMk id="19" creationId="{B9CF31A0-D86D-5142-AE05-10CE8BA52580}"/>
          </ac:grpSpMkLst>
        </pc:grpChg>
        <pc:grpChg chg="add del mod">
          <ac:chgData name="Aria E Fiat" userId="d352dcc2-77e0-46ba-8182-897954ed3962" providerId="ADAL" clId="{56ED43F9-0E2E-0A4A-977A-8387EDA26E6B}" dt="2020-08-09T19:53:52.954" v="3304" actId="478"/>
          <ac:grpSpMkLst>
            <pc:docMk/>
            <pc:sldMk cId="1598343840" sldId="347"/>
            <ac:grpSpMk id="23" creationId="{9AB51AEB-6230-534F-B2F6-282F021AF3EE}"/>
          </ac:grpSpMkLst>
        </pc:grpChg>
        <pc:grpChg chg="add mod">
          <ac:chgData name="Aria E Fiat" userId="d352dcc2-77e0-46ba-8182-897954ed3962" providerId="ADAL" clId="{56ED43F9-0E2E-0A4A-977A-8387EDA26E6B}" dt="2020-08-09T19:54:05.700" v="3307" actId="164"/>
          <ac:grpSpMkLst>
            <pc:docMk/>
            <pc:sldMk cId="1598343840" sldId="347"/>
            <ac:grpSpMk id="27" creationId="{1B4C74DA-C0FF-5346-B3AD-8A8CE28403EB}"/>
          </ac:grpSpMkLst>
        </pc:grpChg>
        <pc:grpChg chg="add mod">
          <ac:chgData name="Aria E Fiat" userId="d352dcc2-77e0-46ba-8182-897954ed3962" providerId="ADAL" clId="{56ED43F9-0E2E-0A4A-977A-8387EDA26E6B}" dt="2020-08-09T19:56:33.312" v="3336" actId="1076"/>
          <ac:grpSpMkLst>
            <pc:docMk/>
            <pc:sldMk cId="1598343840" sldId="347"/>
            <ac:grpSpMk id="32" creationId="{F85F7E99-AF7C-5847-80A5-4B5A8E0F83EA}"/>
          </ac:grpSpMkLst>
        </pc:grpChg>
        <pc:grpChg chg="add mod">
          <ac:chgData name="Aria E Fiat" userId="d352dcc2-77e0-46ba-8182-897954ed3962" providerId="ADAL" clId="{56ED43F9-0E2E-0A4A-977A-8387EDA26E6B}" dt="2020-08-09T19:56:33.312" v="3336" actId="1076"/>
          <ac:grpSpMkLst>
            <pc:docMk/>
            <pc:sldMk cId="1598343840" sldId="347"/>
            <ac:grpSpMk id="33" creationId="{0F03E73C-DB74-A945-BA3D-1EDC5D37862C}"/>
          </ac:grpSpMkLst>
        </pc:grpChg>
        <pc:grpChg chg="add mod">
          <ac:chgData name="Aria E Fiat" userId="d352dcc2-77e0-46ba-8182-897954ed3962" providerId="ADAL" clId="{56ED43F9-0E2E-0A4A-977A-8387EDA26E6B}" dt="2020-08-09T19:56:33.312" v="3336" actId="1076"/>
          <ac:grpSpMkLst>
            <pc:docMk/>
            <pc:sldMk cId="1598343840" sldId="347"/>
            <ac:grpSpMk id="34" creationId="{3F4ECBB5-6A98-B54B-B751-B0D4128B16DE}"/>
          </ac:grpSpMkLst>
        </pc:grpChg>
        <pc:grpChg chg="add mod">
          <ac:chgData name="Aria E Fiat" userId="d352dcc2-77e0-46ba-8182-897954ed3962" providerId="ADAL" clId="{56ED43F9-0E2E-0A4A-977A-8387EDA26E6B}" dt="2020-08-09T19:59:10.963" v="3358" actId="1076"/>
          <ac:grpSpMkLst>
            <pc:docMk/>
            <pc:sldMk cId="1598343840" sldId="347"/>
            <ac:grpSpMk id="35" creationId="{9C90FCBE-C592-C343-B7E0-73BB5D66E52B}"/>
          </ac:grpSpMkLst>
        </pc:grpChg>
        <pc:grpChg chg="add del mod">
          <ac:chgData name="Aria E Fiat" userId="d352dcc2-77e0-46ba-8182-897954ed3962" providerId="ADAL" clId="{56ED43F9-0E2E-0A4A-977A-8387EDA26E6B}" dt="2020-08-09T19:56:08.771" v="3332" actId="478"/>
          <ac:grpSpMkLst>
            <pc:docMk/>
            <pc:sldMk cId="1598343840" sldId="347"/>
            <ac:grpSpMk id="36" creationId="{63406199-D639-1841-8EDB-2F229933ED59}"/>
          </ac:grpSpMkLst>
        </pc:grpChg>
        <pc:grpChg chg="mod">
          <ac:chgData name="Aria E Fiat" userId="d352dcc2-77e0-46ba-8182-897954ed3962" providerId="ADAL" clId="{56ED43F9-0E2E-0A4A-977A-8387EDA26E6B}" dt="2020-08-09T19:55:59.727" v="3329" actId="571"/>
          <ac:grpSpMkLst>
            <pc:docMk/>
            <pc:sldMk cId="1598343840" sldId="347"/>
            <ac:grpSpMk id="37" creationId="{69FAFDA1-7C6D-F449-BD4E-86E1DC44632F}"/>
          </ac:grpSpMkLst>
        </pc:grpChg>
        <pc:grpChg chg="mod">
          <ac:chgData name="Aria E Fiat" userId="d352dcc2-77e0-46ba-8182-897954ed3962" providerId="ADAL" clId="{56ED43F9-0E2E-0A4A-977A-8387EDA26E6B}" dt="2020-08-09T19:55:59.727" v="3329" actId="571"/>
          <ac:grpSpMkLst>
            <pc:docMk/>
            <pc:sldMk cId="1598343840" sldId="347"/>
            <ac:grpSpMk id="39" creationId="{FEF49B10-27B0-F24F-B8C6-17637D5935D4}"/>
          </ac:grpSpMkLst>
        </pc:grpChg>
        <pc:grpChg chg="add mod">
          <ac:chgData name="Aria E Fiat" userId="d352dcc2-77e0-46ba-8182-897954ed3962" providerId="ADAL" clId="{56ED43F9-0E2E-0A4A-977A-8387EDA26E6B}" dt="2020-08-09T20:00:04.958" v="3368" actId="1076"/>
          <ac:grpSpMkLst>
            <pc:docMk/>
            <pc:sldMk cId="1598343840" sldId="347"/>
            <ac:grpSpMk id="57" creationId="{06A95DB3-8F8F-FC49-AF5B-EB8339985311}"/>
          </ac:grpSpMkLst>
        </pc:grpChg>
        <pc:picChg chg="add mod">
          <ac:chgData name="Aria E Fiat" userId="d352dcc2-77e0-46ba-8182-897954ed3962" providerId="ADAL" clId="{56ED43F9-0E2E-0A4A-977A-8387EDA26E6B}" dt="2020-08-09T19:57:05.832" v="3339" actId="207"/>
          <ac:picMkLst>
            <pc:docMk/>
            <pc:sldMk cId="1598343840" sldId="347"/>
            <ac:picMk id="44" creationId="{885C9CB7-94C5-B545-85A1-83700D7ED513}"/>
          </ac:picMkLst>
        </pc:picChg>
        <pc:picChg chg="add mod">
          <ac:chgData name="Aria E Fiat" userId="d352dcc2-77e0-46ba-8182-897954ed3962" providerId="ADAL" clId="{56ED43F9-0E2E-0A4A-977A-8387EDA26E6B}" dt="2020-08-09T19:57:24.756" v="3342" actId="1076"/>
          <ac:picMkLst>
            <pc:docMk/>
            <pc:sldMk cId="1598343840" sldId="347"/>
            <ac:picMk id="46" creationId="{02F9F159-FA80-9F4F-9A46-DBEBEBC6BC68}"/>
          </ac:picMkLst>
        </pc:picChg>
        <pc:picChg chg="add mod">
          <ac:chgData name="Aria E Fiat" userId="d352dcc2-77e0-46ba-8182-897954ed3962" providerId="ADAL" clId="{56ED43F9-0E2E-0A4A-977A-8387EDA26E6B}" dt="2020-08-09T19:58:10.306" v="3349" actId="1076"/>
          <ac:picMkLst>
            <pc:docMk/>
            <pc:sldMk cId="1598343840" sldId="347"/>
            <ac:picMk id="48" creationId="{3ADF8870-1C4B-154F-8AD3-C07276FC865D}"/>
          </ac:picMkLst>
        </pc:picChg>
        <pc:picChg chg="add del mod">
          <ac:chgData name="Aria E Fiat" userId="d352dcc2-77e0-46ba-8182-897954ed3962" providerId="ADAL" clId="{56ED43F9-0E2E-0A4A-977A-8387EDA26E6B}" dt="2020-08-09T20:00:08.209" v="3369" actId="478"/>
          <ac:picMkLst>
            <pc:docMk/>
            <pc:sldMk cId="1598343840" sldId="347"/>
            <ac:picMk id="50" creationId="{ABB01A38-EBD6-AF40-BCDC-391B726E45AD}"/>
          </ac:picMkLst>
        </pc:picChg>
        <pc:cxnChg chg="add mod">
          <ac:chgData name="Aria E Fiat" userId="d352dcc2-77e0-46ba-8182-897954ed3962" providerId="ADAL" clId="{56ED43F9-0E2E-0A4A-977A-8387EDA26E6B}" dt="2020-08-09T19:59:50.796" v="3365" actId="164"/>
          <ac:cxnSpMkLst>
            <pc:docMk/>
            <pc:sldMk cId="1598343840" sldId="347"/>
            <ac:cxnSpMk id="52" creationId="{723D6B44-D643-8F4A-A78B-0C67BC193FFA}"/>
          </ac:cxnSpMkLst>
        </pc:cxnChg>
        <pc:cxnChg chg="add mod">
          <ac:chgData name="Aria E Fiat" userId="d352dcc2-77e0-46ba-8182-897954ed3962" providerId="ADAL" clId="{56ED43F9-0E2E-0A4A-977A-8387EDA26E6B}" dt="2020-08-09T19:59:50.796" v="3365" actId="164"/>
          <ac:cxnSpMkLst>
            <pc:docMk/>
            <pc:sldMk cId="1598343840" sldId="347"/>
            <ac:cxnSpMk id="56" creationId="{35E28ED3-449F-DB45-9526-0CD658164BCB}"/>
          </ac:cxnSpMkLst>
        </pc:cxnChg>
        <pc:cxnChg chg="add mod">
          <ac:chgData name="Aria E Fiat" userId="d352dcc2-77e0-46ba-8182-897954ed3962" providerId="ADAL" clId="{56ED43F9-0E2E-0A4A-977A-8387EDA26E6B}" dt="2020-08-09T20:00:32.063" v="3373" actId="692"/>
          <ac:cxnSpMkLst>
            <pc:docMk/>
            <pc:sldMk cId="1598343840" sldId="347"/>
            <ac:cxnSpMk id="59" creationId="{9923CAD7-4AF5-B349-AA24-6AF5DCA0D670}"/>
          </ac:cxnSpMkLst>
        </pc:cxnChg>
      </pc:sldChg>
      <pc:sldChg chg="addSp modSp mod">
        <pc:chgData name="Aria E Fiat" userId="d352dcc2-77e0-46ba-8182-897954ed3962" providerId="ADAL" clId="{56ED43F9-0E2E-0A4A-977A-8387EDA26E6B}" dt="2020-08-09T20:40:30.533" v="3720" actId="207"/>
        <pc:sldMkLst>
          <pc:docMk/>
          <pc:sldMk cId="2038620198" sldId="348"/>
        </pc:sldMkLst>
        <pc:spChg chg="mod">
          <ac:chgData name="Aria E Fiat" userId="d352dcc2-77e0-46ba-8182-897954ed3962" providerId="ADAL" clId="{56ED43F9-0E2E-0A4A-977A-8387EDA26E6B}" dt="2020-08-09T20:40:05.209" v="3715" actId="1076"/>
          <ac:spMkLst>
            <pc:docMk/>
            <pc:sldMk cId="2038620198" sldId="348"/>
            <ac:spMk id="2" creationId="{8D7A05F6-C115-4F9D-904B-14339A3A5148}"/>
          </ac:spMkLst>
        </pc:spChg>
        <pc:spChg chg="mod">
          <ac:chgData name="Aria E Fiat" userId="d352dcc2-77e0-46ba-8182-897954ed3962" providerId="ADAL" clId="{56ED43F9-0E2E-0A4A-977A-8387EDA26E6B}" dt="2020-08-09T20:40:30.533" v="3720" actId="207"/>
          <ac:spMkLst>
            <pc:docMk/>
            <pc:sldMk cId="2038620198" sldId="348"/>
            <ac:spMk id="3" creationId="{BE022BA8-AA79-4CCD-BB0B-98FE0C2AD1C7}"/>
          </ac:spMkLst>
        </pc:spChg>
        <pc:spChg chg="add mod">
          <ac:chgData name="Aria E Fiat" userId="d352dcc2-77e0-46ba-8182-897954ed3962" providerId="ADAL" clId="{56ED43F9-0E2E-0A4A-977A-8387EDA26E6B}" dt="2020-08-09T20:38:51.544" v="3705" actId="207"/>
          <ac:spMkLst>
            <pc:docMk/>
            <pc:sldMk cId="2038620198" sldId="348"/>
            <ac:spMk id="6" creationId="{3F1AA9C3-130C-D64F-BF5F-E871752A92D7}"/>
          </ac:spMkLst>
        </pc:spChg>
        <pc:spChg chg="add mod">
          <ac:chgData name="Aria E Fiat" userId="d352dcc2-77e0-46ba-8182-897954ed3962" providerId="ADAL" clId="{56ED43F9-0E2E-0A4A-977A-8387EDA26E6B}" dt="2020-08-09T20:40:07.002" v="3716" actId="1076"/>
          <ac:spMkLst>
            <pc:docMk/>
            <pc:sldMk cId="2038620198" sldId="348"/>
            <ac:spMk id="7" creationId="{0E38C6F7-3F33-6E4F-B2B3-BB50922F2440}"/>
          </ac:spMkLst>
        </pc:spChg>
        <pc:picChg chg="add mod modCrop">
          <ac:chgData name="Aria E Fiat" userId="d352dcc2-77e0-46ba-8182-897954ed3962" providerId="ADAL" clId="{56ED43F9-0E2E-0A4A-977A-8387EDA26E6B}" dt="2020-08-09T20:39:01.547" v="3706" actId="1076"/>
          <ac:picMkLst>
            <pc:docMk/>
            <pc:sldMk cId="2038620198" sldId="348"/>
            <ac:picMk id="5" creationId="{C0816A30-A79B-FD4D-AB35-4BEF1D5FB613}"/>
          </ac:picMkLst>
        </pc:picChg>
      </pc:sldChg>
      <pc:sldChg chg="addSp delSp modSp mod">
        <pc:chgData name="Aria E Fiat" userId="d352dcc2-77e0-46ba-8182-897954ed3962" providerId="ADAL" clId="{56ED43F9-0E2E-0A4A-977A-8387EDA26E6B}" dt="2020-08-09T21:13:36.129" v="4414" actId="1076"/>
        <pc:sldMkLst>
          <pc:docMk/>
          <pc:sldMk cId="62586469" sldId="349"/>
        </pc:sldMkLst>
        <pc:spChg chg="mod">
          <ac:chgData name="Aria E Fiat" userId="d352dcc2-77e0-46ba-8182-897954ed3962" providerId="ADAL" clId="{56ED43F9-0E2E-0A4A-977A-8387EDA26E6B}" dt="2020-08-09T21:04:33.487" v="4083" actId="1076"/>
          <ac:spMkLst>
            <pc:docMk/>
            <pc:sldMk cId="62586469" sldId="349"/>
            <ac:spMk id="2" creationId="{BC03CE87-13EC-45A2-B7D3-A61AB2423B4B}"/>
          </ac:spMkLst>
        </pc:spChg>
        <pc:spChg chg="del">
          <ac:chgData name="Aria E Fiat" userId="d352dcc2-77e0-46ba-8182-897954ed3962" providerId="ADAL" clId="{56ED43F9-0E2E-0A4A-977A-8387EDA26E6B}" dt="2020-08-09T20:59:44.801" v="4018"/>
          <ac:spMkLst>
            <pc:docMk/>
            <pc:sldMk cId="62586469" sldId="349"/>
            <ac:spMk id="3" creationId="{F0EB2C41-B71D-4D36-BF4D-934119AC0887}"/>
          </ac:spMkLst>
        </pc:spChg>
        <pc:spChg chg="mod">
          <ac:chgData name="Aria E Fiat" userId="d352dcc2-77e0-46ba-8182-897954ed3962" providerId="ADAL" clId="{56ED43F9-0E2E-0A4A-977A-8387EDA26E6B}" dt="2020-08-09T21:10:42.330" v="4399" actId="1076"/>
          <ac:spMkLst>
            <pc:docMk/>
            <pc:sldMk cId="62586469" sldId="349"/>
            <ac:spMk id="4" creationId="{D4274071-ABBA-4F76-B93F-C6A16D341EA5}"/>
          </ac:spMkLst>
        </pc:spChg>
        <pc:spChg chg="add del mod">
          <ac:chgData name="Aria E Fiat" userId="d352dcc2-77e0-46ba-8182-897954ed3962" providerId="ADAL" clId="{56ED43F9-0E2E-0A4A-977A-8387EDA26E6B}" dt="2020-08-09T21:01:23.039" v="4038" actId="478"/>
          <ac:spMkLst>
            <pc:docMk/>
            <pc:sldMk cId="62586469" sldId="349"/>
            <ac:spMk id="7" creationId="{F3D741C2-7462-EA4B-85EA-9E23E42B0C54}"/>
          </ac:spMkLst>
        </pc:spChg>
        <pc:spChg chg="add del mod">
          <ac:chgData name="Aria E Fiat" userId="d352dcc2-77e0-46ba-8182-897954ed3962" providerId="ADAL" clId="{56ED43F9-0E2E-0A4A-977A-8387EDA26E6B}" dt="2020-08-09T21:01:24.518" v="4039" actId="478"/>
          <ac:spMkLst>
            <pc:docMk/>
            <pc:sldMk cId="62586469" sldId="349"/>
            <ac:spMk id="8" creationId="{558E25C8-E9DF-7C4F-B8C3-471AB5972A24}"/>
          </ac:spMkLst>
        </pc:spChg>
        <pc:spChg chg="add mod">
          <ac:chgData name="Aria E Fiat" userId="d352dcc2-77e0-46ba-8182-897954ed3962" providerId="ADAL" clId="{56ED43F9-0E2E-0A4A-977A-8387EDA26E6B}" dt="2020-08-09T21:10:42.330" v="4399" actId="1076"/>
          <ac:spMkLst>
            <pc:docMk/>
            <pc:sldMk cId="62586469" sldId="349"/>
            <ac:spMk id="10" creationId="{38FA71CA-D4D4-E94D-B952-F095E7AC0171}"/>
          </ac:spMkLst>
        </pc:spChg>
        <pc:spChg chg="add mod">
          <ac:chgData name="Aria E Fiat" userId="d352dcc2-77e0-46ba-8182-897954ed3962" providerId="ADAL" clId="{56ED43F9-0E2E-0A4A-977A-8387EDA26E6B}" dt="2020-08-09T21:10:42.330" v="4399" actId="1076"/>
          <ac:spMkLst>
            <pc:docMk/>
            <pc:sldMk cId="62586469" sldId="349"/>
            <ac:spMk id="11" creationId="{A1DAF7CA-4E82-E64F-B5B9-FD0377CB768F}"/>
          </ac:spMkLst>
        </pc:spChg>
        <pc:spChg chg="add mod">
          <ac:chgData name="Aria E Fiat" userId="d352dcc2-77e0-46ba-8182-897954ed3962" providerId="ADAL" clId="{56ED43F9-0E2E-0A4A-977A-8387EDA26E6B}" dt="2020-08-09T21:04:28.223" v="4082" actId="1076"/>
          <ac:spMkLst>
            <pc:docMk/>
            <pc:sldMk cId="62586469" sldId="349"/>
            <ac:spMk id="12" creationId="{205AB0DF-0E3A-5E4B-B4E5-EFCD12B4F859}"/>
          </ac:spMkLst>
        </pc:spChg>
        <pc:spChg chg="add mod">
          <ac:chgData name="Aria E Fiat" userId="d352dcc2-77e0-46ba-8182-897954ed3962" providerId="ADAL" clId="{56ED43F9-0E2E-0A4A-977A-8387EDA26E6B}" dt="2020-08-09T21:10:42.330" v="4399" actId="1076"/>
          <ac:spMkLst>
            <pc:docMk/>
            <pc:sldMk cId="62586469" sldId="349"/>
            <ac:spMk id="13" creationId="{B6AD26E9-8143-6547-8D9F-1F02B6B45F62}"/>
          </ac:spMkLst>
        </pc:spChg>
        <pc:spChg chg="add mod">
          <ac:chgData name="Aria E Fiat" userId="d352dcc2-77e0-46ba-8182-897954ed3962" providerId="ADAL" clId="{56ED43F9-0E2E-0A4A-977A-8387EDA26E6B}" dt="2020-08-09T21:10:42.330" v="4399" actId="1076"/>
          <ac:spMkLst>
            <pc:docMk/>
            <pc:sldMk cId="62586469" sldId="349"/>
            <ac:spMk id="14" creationId="{53B346D2-C448-5440-BE62-80BD4DFD208E}"/>
          </ac:spMkLst>
        </pc:spChg>
        <pc:spChg chg="add del mod">
          <ac:chgData name="Aria E Fiat" userId="d352dcc2-77e0-46ba-8182-897954ed3962" providerId="ADAL" clId="{56ED43F9-0E2E-0A4A-977A-8387EDA26E6B}" dt="2020-08-09T21:07:12.277" v="4101"/>
          <ac:spMkLst>
            <pc:docMk/>
            <pc:sldMk cId="62586469" sldId="349"/>
            <ac:spMk id="15" creationId="{6E673148-8948-D84D-8A93-C6A6D187D212}"/>
          </ac:spMkLst>
        </pc:spChg>
        <pc:spChg chg="add mod">
          <ac:chgData name="Aria E Fiat" userId="d352dcc2-77e0-46ba-8182-897954ed3962" providerId="ADAL" clId="{56ED43F9-0E2E-0A4A-977A-8387EDA26E6B}" dt="2020-08-09T21:10:42.330" v="4399" actId="1076"/>
          <ac:spMkLst>
            <pc:docMk/>
            <pc:sldMk cId="62586469" sldId="349"/>
            <ac:spMk id="16" creationId="{B3F53F79-3107-F143-BDD3-0211ACB77C47}"/>
          </ac:spMkLst>
        </pc:spChg>
        <pc:spChg chg="add mod">
          <ac:chgData name="Aria E Fiat" userId="d352dcc2-77e0-46ba-8182-897954ed3962" providerId="ADAL" clId="{56ED43F9-0E2E-0A4A-977A-8387EDA26E6B}" dt="2020-08-09T21:10:42.330" v="4399" actId="1076"/>
          <ac:spMkLst>
            <pc:docMk/>
            <pc:sldMk cId="62586469" sldId="349"/>
            <ac:spMk id="17" creationId="{1BEA0DC8-C90E-2B4B-8D3D-B06EA362DA83}"/>
          </ac:spMkLst>
        </pc:spChg>
        <pc:picChg chg="add mod modCrop">
          <ac:chgData name="Aria E Fiat" userId="d352dcc2-77e0-46ba-8182-897954ed3962" providerId="ADAL" clId="{56ED43F9-0E2E-0A4A-977A-8387EDA26E6B}" dt="2020-08-09T21:10:42.330" v="4399" actId="1076"/>
          <ac:picMkLst>
            <pc:docMk/>
            <pc:sldMk cId="62586469" sldId="349"/>
            <ac:picMk id="6" creationId="{F80EB03E-9789-E248-8D9C-D48661B0736E}"/>
          </ac:picMkLst>
        </pc:picChg>
        <pc:picChg chg="add del mod">
          <ac:chgData name="Aria E Fiat" userId="d352dcc2-77e0-46ba-8182-897954ed3962" providerId="ADAL" clId="{56ED43F9-0E2E-0A4A-977A-8387EDA26E6B}" dt="2020-08-09T21:13:21.459" v="4412" actId="478"/>
          <ac:picMkLst>
            <pc:docMk/>
            <pc:sldMk cId="62586469" sldId="349"/>
            <ac:picMk id="9" creationId="{40B66569-0628-574C-A034-E58782F636EC}"/>
          </ac:picMkLst>
        </pc:picChg>
        <pc:picChg chg="add mod modCrop">
          <ac:chgData name="Aria E Fiat" userId="d352dcc2-77e0-46ba-8182-897954ed3962" providerId="ADAL" clId="{56ED43F9-0E2E-0A4A-977A-8387EDA26E6B}" dt="2020-08-09T21:13:36.129" v="4414" actId="1076"/>
          <ac:picMkLst>
            <pc:docMk/>
            <pc:sldMk cId="62586469" sldId="349"/>
            <ac:picMk id="19" creationId="{66472240-2063-AE4D-99D3-FEF97BA7F6E7}"/>
          </ac:picMkLst>
        </pc:picChg>
      </pc:sldChg>
      <pc:sldChg chg="addSp delSp modSp mod setBg setClrOvrMap addCm delCm">
        <pc:chgData name="Aria E Fiat" userId="d352dcc2-77e0-46ba-8182-897954ed3962" providerId="ADAL" clId="{56ED43F9-0E2E-0A4A-977A-8387EDA26E6B}" dt="2020-08-10T01:59:19.275" v="8554" actId="1589"/>
        <pc:sldMkLst>
          <pc:docMk/>
          <pc:sldMk cId="3592465913" sldId="350"/>
        </pc:sldMkLst>
        <pc:spChg chg="mod ord">
          <ac:chgData name="Aria E Fiat" userId="d352dcc2-77e0-46ba-8182-897954ed3962" providerId="ADAL" clId="{56ED43F9-0E2E-0A4A-977A-8387EDA26E6B}" dt="2020-08-10T01:59:02.191" v="8553" actId="20577"/>
          <ac:spMkLst>
            <pc:docMk/>
            <pc:sldMk cId="3592465913" sldId="350"/>
            <ac:spMk id="2" creationId="{B3C8979C-9680-4F63-A278-4B851B6AEF01}"/>
          </ac:spMkLst>
        </pc:spChg>
        <pc:spChg chg="add del mod">
          <ac:chgData name="Aria E Fiat" userId="d352dcc2-77e0-46ba-8182-897954ed3962" providerId="ADAL" clId="{56ED43F9-0E2E-0A4A-977A-8387EDA26E6B}" dt="2020-08-10T00:53:34.876" v="6415"/>
          <ac:spMkLst>
            <pc:docMk/>
            <pc:sldMk cId="3592465913" sldId="350"/>
            <ac:spMk id="6" creationId="{E3652B21-BC96-924F-A779-19187FAE52D4}"/>
          </ac:spMkLst>
        </pc:spChg>
        <pc:spChg chg="add del">
          <ac:chgData name="Aria E Fiat" userId="d352dcc2-77e0-46ba-8182-897954ed3962" providerId="ADAL" clId="{56ED43F9-0E2E-0A4A-977A-8387EDA26E6B}" dt="2020-08-10T00:54:49.943" v="6605" actId="26606"/>
          <ac:spMkLst>
            <pc:docMk/>
            <pc:sldMk cId="3592465913" sldId="350"/>
            <ac:spMk id="12" creationId="{C475749F-F487-4EFB-ABC7-C1359590EB76}"/>
          </ac:spMkLst>
        </pc:spChg>
        <pc:spChg chg="add del">
          <ac:chgData name="Aria E Fiat" userId="d352dcc2-77e0-46ba-8182-897954ed3962" providerId="ADAL" clId="{56ED43F9-0E2E-0A4A-977A-8387EDA26E6B}" dt="2020-08-10T00:53:27.819" v="6413" actId="26606"/>
          <ac:spMkLst>
            <pc:docMk/>
            <pc:sldMk cId="3592465913" sldId="350"/>
            <ac:spMk id="13" creationId="{B0354608-2C0B-45C8-8C8B-8E3ED2EF58E4}"/>
          </ac:spMkLst>
        </pc:spChg>
        <pc:spChg chg="add del">
          <ac:chgData name="Aria E Fiat" userId="d352dcc2-77e0-46ba-8182-897954ed3962" providerId="ADAL" clId="{56ED43F9-0E2E-0A4A-977A-8387EDA26E6B}" dt="2020-08-10T00:55:10.341" v="6610" actId="26606"/>
          <ac:spMkLst>
            <pc:docMk/>
            <pc:sldMk cId="3592465913" sldId="350"/>
            <ac:spMk id="14" creationId="{53D76161-68CA-442E-95D6-8E2D5008C52E}"/>
          </ac:spMkLst>
        </pc:spChg>
        <pc:spChg chg="add del">
          <ac:chgData name="Aria E Fiat" userId="d352dcc2-77e0-46ba-8182-897954ed3962" providerId="ADAL" clId="{56ED43F9-0E2E-0A4A-977A-8387EDA26E6B}" dt="2020-08-10T00:53:27.819" v="6413" actId="26606"/>
          <ac:spMkLst>
            <pc:docMk/>
            <pc:sldMk cId="3592465913" sldId="350"/>
            <ac:spMk id="15" creationId="{A69EB637-CEDE-43AD-8B65-DDD63C08FB34}"/>
          </ac:spMkLst>
        </pc:spChg>
        <pc:spChg chg="add del">
          <ac:chgData name="Aria E Fiat" userId="d352dcc2-77e0-46ba-8182-897954ed3962" providerId="ADAL" clId="{56ED43F9-0E2E-0A4A-977A-8387EDA26E6B}" dt="2020-08-10T00:55:10.341" v="6610" actId="26606"/>
          <ac:spMkLst>
            <pc:docMk/>
            <pc:sldMk cId="3592465913" sldId="350"/>
            <ac:spMk id="16" creationId="{D3119A50-ED07-427F-833E-774E126695D7}"/>
          </ac:spMkLst>
        </pc:spChg>
        <pc:spChg chg="add del">
          <ac:chgData name="Aria E Fiat" userId="d352dcc2-77e0-46ba-8182-897954ed3962" providerId="ADAL" clId="{56ED43F9-0E2E-0A4A-977A-8387EDA26E6B}" dt="2020-08-10T00:53:27.819" v="6413" actId="26606"/>
          <ac:spMkLst>
            <pc:docMk/>
            <pc:sldMk cId="3592465913" sldId="350"/>
            <ac:spMk id="17" creationId="{CDD7DB09-290B-4A1F-BFC1-51ED7C978ED6}"/>
          </ac:spMkLst>
        </pc:spChg>
        <pc:spChg chg="add del">
          <ac:chgData name="Aria E Fiat" userId="d352dcc2-77e0-46ba-8182-897954ed3962" providerId="ADAL" clId="{56ED43F9-0E2E-0A4A-977A-8387EDA26E6B}" dt="2020-08-10T00:53:27.819" v="6413" actId="26606"/>
          <ac:spMkLst>
            <pc:docMk/>
            <pc:sldMk cId="3592465913" sldId="350"/>
            <ac:spMk id="19" creationId="{B0FAED46-1BF7-48DB-980D-571CD2A30DC4}"/>
          </ac:spMkLst>
        </pc:spChg>
        <pc:spChg chg="add del">
          <ac:chgData name="Aria E Fiat" userId="d352dcc2-77e0-46ba-8182-897954ed3962" providerId="ADAL" clId="{56ED43F9-0E2E-0A4A-977A-8387EDA26E6B}" dt="2020-08-10T00:55:10.341" v="6610" actId="26606"/>
          <ac:spMkLst>
            <pc:docMk/>
            <pc:sldMk cId="3592465913" sldId="350"/>
            <ac:spMk id="21" creationId="{6B41E46E-4187-4BC4-B66E-3FC5B75F6E05}"/>
          </ac:spMkLst>
        </pc:spChg>
        <pc:spChg chg="add del">
          <ac:chgData name="Aria E Fiat" userId="d352dcc2-77e0-46ba-8182-897954ed3962" providerId="ADAL" clId="{56ED43F9-0E2E-0A4A-977A-8387EDA26E6B}" dt="2020-08-10T00:52:43.360" v="6399" actId="26606"/>
          <ac:spMkLst>
            <pc:docMk/>
            <pc:sldMk cId="3592465913" sldId="350"/>
            <ac:spMk id="23" creationId="{68D77C50-982E-4E66-A40D-90BB902A2F1F}"/>
          </ac:spMkLst>
        </pc:spChg>
        <pc:spChg chg="add">
          <ac:chgData name="Aria E Fiat" userId="d352dcc2-77e0-46ba-8182-897954ed3962" providerId="ADAL" clId="{56ED43F9-0E2E-0A4A-977A-8387EDA26E6B}" dt="2020-08-10T00:55:10.341" v="6610" actId="26606"/>
          <ac:spMkLst>
            <pc:docMk/>
            <pc:sldMk cId="3592465913" sldId="350"/>
            <ac:spMk id="24" creationId="{B0354608-2C0B-45C8-8C8B-8E3ED2EF58E4}"/>
          </ac:spMkLst>
        </pc:spChg>
        <pc:spChg chg="add">
          <ac:chgData name="Aria E Fiat" userId="d352dcc2-77e0-46ba-8182-897954ed3962" providerId="ADAL" clId="{56ED43F9-0E2E-0A4A-977A-8387EDA26E6B}" dt="2020-08-10T00:55:10.341" v="6610" actId="26606"/>
          <ac:spMkLst>
            <pc:docMk/>
            <pc:sldMk cId="3592465913" sldId="350"/>
            <ac:spMk id="25" creationId="{A69EB637-CEDE-43AD-8B65-DDD63C08FB34}"/>
          </ac:spMkLst>
        </pc:spChg>
        <pc:spChg chg="add del">
          <ac:chgData name="Aria E Fiat" userId="d352dcc2-77e0-46ba-8182-897954ed3962" providerId="ADAL" clId="{56ED43F9-0E2E-0A4A-977A-8387EDA26E6B}" dt="2020-08-10T00:52:43.360" v="6399" actId="26606"/>
          <ac:spMkLst>
            <pc:docMk/>
            <pc:sldMk cId="3592465913" sldId="350"/>
            <ac:spMk id="26" creationId="{5E8D2E83-FB3A-40E7-A9E5-7AB389D612B4}"/>
          </ac:spMkLst>
        </pc:spChg>
        <pc:spChg chg="add del">
          <ac:chgData name="Aria E Fiat" userId="d352dcc2-77e0-46ba-8182-897954ed3962" providerId="ADAL" clId="{56ED43F9-0E2E-0A4A-977A-8387EDA26E6B}" dt="2020-08-10T00:53:22.227" v="6405" actId="26606"/>
          <ac:spMkLst>
            <pc:docMk/>
            <pc:sldMk cId="3592465913" sldId="350"/>
            <ac:spMk id="28" creationId="{7394B08B-0D26-44FB-A628-537E42BF29CB}"/>
          </ac:spMkLst>
        </pc:spChg>
        <pc:spChg chg="add">
          <ac:chgData name="Aria E Fiat" userId="d352dcc2-77e0-46ba-8182-897954ed3962" providerId="ADAL" clId="{56ED43F9-0E2E-0A4A-977A-8387EDA26E6B}" dt="2020-08-10T00:55:10.341" v="6610" actId="26606"/>
          <ac:spMkLst>
            <pc:docMk/>
            <pc:sldMk cId="3592465913" sldId="350"/>
            <ac:spMk id="30" creationId="{CDD7DB09-290B-4A1F-BFC1-51ED7C978ED6}"/>
          </ac:spMkLst>
        </pc:spChg>
        <pc:spChg chg="add">
          <ac:chgData name="Aria E Fiat" userId="d352dcc2-77e0-46ba-8182-897954ed3962" providerId="ADAL" clId="{56ED43F9-0E2E-0A4A-977A-8387EDA26E6B}" dt="2020-08-10T00:55:10.341" v="6610" actId="26606"/>
          <ac:spMkLst>
            <pc:docMk/>
            <pc:sldMk cId="3592465913" sldId="350"/>
            <ac:spMk id="32" creationId="{B0FAED46-1BF7-48DB-980D-571CD2A30DC4}"/>
          </ac:spMkLst>
        </pc:spChg>
        <pc:picChg chg="del mod">
          <ac:chgData name="Aria E Fiat" userId="d352dcc2-77e0-46ba-8182-897954ed3962" providerId="ADAL" clId="{56ED43F9-0E2E-0A4A-977A-8387EDA26E6B}" dt="2020-08-10T00:51:53.058" v="6355" actId="478"/>
          <ac:picMkLst>
            <pc:docMk/>
            <pc:sldMk cId="3592465913" sldId="350"/>
            <ac:picMk id="4" creationId="{01CAADA6-F76C-4E71-86B5-E941D1558585}"/>
          </ac:picMkLst>
        </pc:picChg>
        <pc:picChg chg="add del mod ord">
          <ac:chgData name="Aria E Fiat" userId="d352dcc2-77e0-46ba-8182-897954ed3962" providerId="ADAL" clId="{56ED43F9-0E2E-0A4A-977A-8387EDA26E6B}" dt="2020-08-10T00:53:29.460" v="6414"/>
          <ac:picMkLst>
            <pc:docMk/>
            <pc:sldMk cId="3592465913" sldId="350"/>
            <ac:picMk id="8" creationId="{518A08F9-D995-4244-8B12-B28ED9F4B630}"/>
          </ac:picMkLst>
        </pc:picChg>
        <pc:picChg chg="add mod">
          <ac:chgData name="Aria E Fiat" userId="d352dcc2-77e0-46ba-8182-897954ed3962" providerId="ADAL" clId="{56ED43F9-0E2E-0A4A-977A-8387EDA26E6B}" dt="2020-08-10T00:55:10.341" v="6610" actId="26606"/>
          <ac:picMkLst>
            <pc:docMk/>
            <pc:sldMk cId="3592465913" sldId="350"/>
            <ac:picMk id="10" creationId="{C12C585D-28F2-A841-A7C8-AD636A127F12}"/>
          </ac:picMkLst>
        </pc:picChg>
        <pc:cxnChg chg="add del">
          <ac:chgData name="Aria E Fiat" userId="d352dcc2-77e0-46ba-8182-897954ed3962" providerId="ADAL" clId="{56ED43F9-0E2E-0A4A-977A-8387EDA26E6B}" dt="2020-08-10T00:53:22.227" v="6405" actId="26606"/>
          <ac:cxnSpMkLst>
            <pc:docMk/>
            <pc:sldMk cId="3592465913" sldId="350"/>
            <ac:cxnSpMk id="29" creationId="{A7F400EE-A8A5-48AF-B4D6-291B52C6F0B0}"/>
          </ac:cxnSpMkLst>
        </pc:cxnChg>
      </pc:sldChg>
      <pc:sldChg chg="addSp delSp modSp mod">
        <pc:chgData name="Aria E Fiat" userId="d352dcc2-77e0-46ba-8182-897954ed3962" providerId="ADAL" clId="{56ED43F9-0E2E-0A4A-977A-8387EDA26E6B}" dt="2020-08-09T20:56:54.086" v="3891" actId="20577"/>
        <pc:sldMkLst>
          <pc:docMk/>
          <pc:sldMk cId="1352100841" sldId="351"/>
        </pc:sldMkLst>
        <pc:spChg chg="del">
          <ac:chgData name="Aria E Fiat" userId="d352dcc2-77e0-46ba-8182-897954ed3962" providerId="ADAL" clId="{56ED43F9-0E2E-0A4A-977A-8387EDA26E6B}" dt="2020-08-09T20:52:02.088" v="3721" actId="478"/>
          <ac:spMkLst>
            <pc:docMk/>
            <pc:sldMk cId="1352100841" sldId="351"/>
            <ac:spMk id="2" creationId="{0AA777F2-1BB9-40D4-B4D8-955B51AC543E}"/>
          </ac:spMkLst>
        </pc:spChg>
        <pc:spChg chg="del">
          <ac:chgData name="Aria E Fiat" userId="d352dcc2-77e0-46ba-8182-897954ed3962" providerId="ADAL" clId="{56ED43F9-0E2E-0A4A-977A-8387EDA26E6B}" dt="2020-08-09T20:52:56.838" v="3765" actId="478"/>
          <ac:spMkLst>
            <pc:docMk/>
            <pc:sldMk cId="1352100841" sldId="351"/>
            <ac:spMk id="3" creationId="{648DB6BA-CBBD-41F3-9490-B548C2AEFB0B}"/>
          </ac:spMkLst>
        </pc:spChg>
        <pc:spChg chg="add del mod">
          <ac:chgData name="Aria E Fiat" userId="d352dcc2-77e0-46ba-8182-897954ed3962" providerId="ADAL" clId="{56ED43F9-0E2E-0A4A-977A-8387EDA26E6B}" dt="2020-08-09T20:52:05.187" v="3723" actId="478"/>
          <ac:spMkLst>
            <pc:docMk/>
            <pc:sldMk cId="1352100841" sldId="351"/>
            <ac:spMk id="5" creationId="{8869121D-B6C9-9C48-9973-9B170EA1E7AC}"/>
          </ac:spMkLst>
        </pc:spChg>
        <pc:spChg chg="add mod">
          <ac:chgData name="Aria E Fiat" userId="d352dcc2-77e0-46ba-8182-897954ed3962" providerId="ADAL" clId="{56ED43F9-0E2E-0A4A-977A-8387EDA26E6B}" dt="2020-08-09T20:53:51.934" v="3803" actId="20577"/>
          <ac:spMkLst>
            <pc:docMk/>
            <pc:sldMk cId="1352100841" sldId="351"/>
            <ac:spMk id="7" creationId="{31C8191A-FF2C-8E4B-8CB8-E3809F0D9ACB}"/>
          </ac:spMkLst>
        </pc:spChg>
        <pc:spChg chg="add mod">
          <ac:chgData name="Aria E Fiat" userId="d352dcc2-77e0-46ba-8182-897954ed3962" providerId="ADAL" clId="{56ED43F9-0E2E-0A4A-977A-8387EDA26E6B}" dt="2020-08-09T20:53:47.039" v="3800" actId="1076"/>
          <ac:spMkLst>
            <pc:docMk/>
            <pc:sldMk cId="1352100841" sldId="351"/>
            <ac:spMk id="11" creationId="{519B06C4-9E67-AB45-8198-012C7BEE765E}"/>
          </ac:spMkLst>
        </pc:spChg>
        <pc:spChg chg="add mod">
          <ac:chgData name="Aria E Fiat" userId="d352dcc2-77e0-46ba-8182-897954ed3962" providerId="ADAL" clId="{56ED43F9-0E2E-0A4A-977A-8387EDA26E6B}" dt="2020-08-09T20:55:52.741" v="3831" actId="404"/>
          <ac:spMkLst>
            <pc:docMk/>
            <pc:sldMk cId="1352100841" sldId="351"/>
            <ac:spMk id="12" creationId="{3DE69069-22D6-F047-A724-CC8097107E0E}"/>
          </ac:spMkLst>
        </pc:spChg>
        <pc:spChg chg="add mod">
          <ac:chgData name="Aria E Fiat" userId="d352dcc2-77e0-46ba-8182-897954ed3962" providerId="ADAL" clId="{56ED43F9-0E2E-0A4A-977A-8387EDA26E6B}" dt="2020-08-09T20:56:11.339" v="3839" actId="20577"/>
          <ac:spMkLst>
            <pc:docMk/>
            <pc:sldMk cId="1352100841" sldId="351"/>
            <ac:spMk id="13" creationId="{0BBB9D25-9AE6-874D-BCCD-4E852B3408D9}"/>
          </ac:spMkLst>
        </pc:spChg>
        <pc:spChg chg="add mod">
          <ac:chgData name="Aria E Fiat" userId="d352dcc2-77e0-46ba-8182-897954ed3962" providerId="ADAL" clId="{56ED43F9-0E2E-0A4A-977A-8387EDA26E6B}" dt="2020-08-09T20:56:23.004" v="3847" actId="20577"/>
          <ac:spMkLst>
            <pc:docMk/>
            <pc:sldMk cId="1352100841" sldId="351"/>
            <ac:spMk id="14" creationId="{2C7447ED-578B-A142-8446-12758681F957}"/>
          </ac:spMkLst>
        </pc:spChg>
        <pc:spChg chg="add mod">
          <ac:chgData name="Aria E Fiat" userId="d352dcc2-77e0-46ba-8182-897954ed3962" providerId="ADAL" clId="{56ED43F9-0E2E-0A4A-977A-8387EDA26E6B}" dt="2020-08-09T20:56:31.638" v="3854" actId="20577"/>
          <ac:spMkLst>
            <pc:docMk/>
            <pc:sldMk cId="1352100841" sldId="351"/>
            <ac:spMk id="15" creationId="{F30F1EE1-73E1-0E4F-BB7F-4E72FD49C72E}"/>
          </ac:spMkLst>
        </pc:spChg>
        <pc:spChg chg="add mod">
          <ac:chgData name="Aria E Fiat" userId="d352dcc2-77e0-46ba-8182-897954ed3962" providerId="ADAL" clId="{56ED43F9-0E2E-0A4A-977A-8387EDA26E6B}" dt="2020-08-09T20:55:35.755" v="3823" actId="207"/>
          <ac:spMkLst>
            <pc:docMk/>
            <pc:sldMk cId="1352100841" sldId="351"/>
            <ac:spMk id="17" creationId="{1D8FE0CE-46AA-2845-A7D1-94F4AAB82266}"/>
          </ac:spMkLst>
        </pc:spChg>
        <pc:spChg chg="add mod">
          <ac:chgData name="Aria E Fiat" userId="d352dcc2-77e0-46ba-8182-897954ed3962" providerId="ADAL" clId="{56ED43F9-0E2E-0A4A-977A-8387EDA26E6B}" dt="2020-08-09T20:55:35.755" v="3823" actId="207"/>
          <ac:spMkLst>
            <pc:docMk/>
            <pc:sldMk cId="1352100841" sldId="351"/>
            <ac:spMk id="18" creationId="{CB0EC28C-FF2D-6B49-9ECF-18C523D02C12}"/>
          </ac:spMkLst>
        </pc:spChg>
        <pc:spChg chg="add mod">
          <ac:chgData name="Aria E Fiat" userId="d352dcc2-77e0-46ba-8182-897954ed3962" providerId="ADAL" clId="{56ED43F9-0E2E-0A4A-977A-8387EDA26E6B}" dt="2020-08-09T20:56:54.086" v="3891" actId="20577"/>
          <ac:spMkLst>
            <pc:docMk/>
            <pc:sldMk cId="1352100841" sldId="351"/>
            <ac:spMk id="19" creationId="{6B4A6EDA-6F45-FD4F-9801-C680964C1E48}"/>
          </ac:spMkLst>
        </pc:spChg>
        <pc:spChg chg="add mod">
          <ac:chgData name="Aria E Fiat" userId="d352dcc2-77e0-46ba-8182-897954ed3962" providerId="ADAL" clId="{56ED43F9-0E2E-0A4A-977A-8387EDA26E6B}" dt="2020-08-09T20:56:46.961" v="3879" actId="20577"/>
          <ac:spMkLst>
            <pc:docMk/>
            <pc:sldMk cId="1352100841" sldId="351"/>
            <ac:spMk id="20" creationId="{82BF912C-D820-324B-8937-61E369B6492D}"/>
          </ac:spMkLst>
        </pc:spChg>
        <pc:cxnChg chg="add del mod">
          <ac:chgData name="Aria E Fiat" userId="d352dcc2-77e0-46ba-8182-897954ed3962" providerId="ADAL" clId="{56ED43F9-0E2E-0A4A-977A-8387EDA26E6B}" dt="2020-08-09T20:53:15.842" v="3770" actId="478"/>
          <ac:cxnSpMkLst>
            <pc:docMk/>
            <pc:sldMk cId="1352100841" sldId="351"/>
            <ac:cxnSpMk id="6" creationId="{B8ACFC86-EF27-B843-A5DA-EF2DD0DC82F4}"/>
          </ac:cxnSpMkLst>
        </pc:cxnChg>
        <pc:cxnChg chg="add mod">
          <ac:chgData name="Aria E Fiat" userId="d352dcc2-77e0-46ba-8182-897954ed3962" providerId="ADAL" clId="{56ED43F9-0E2E-0A4A-977A-8387EDA26E6B}" dt="2020-08-09T20:54:34.598" v="3813" actId="14100"/>
          <ac:cxnSpMkLst>
            <pc:docMk/>
            <pc:sldMk cId="1352100841" sldId="351"/>
            <ac:cxnSpMk id="8" creationId="{2B24FD5A-AFD1-9A4A-8102-C350908F3F8C}"/>
          </ac:cxnSpMkLst>
        </pc:cxnChg>
      </pc:sldChg>
      <pc:sldChg chg="del">
        <pc:chgData name="Aria E Fiat" userId="d352dcc2-77e0-46ba-8182-897954ed3962" providerId="ADAL" clId="{56ED43F9-0E2E-0A4A-977A-8387EDA26E6B}" dt="2020-08-09T20:57:37.642" v="3893" actId="2696"/>
        <pc:sldMkLst>
          <pc:docMk/>
          <pc:sldMk cId="1724834505" sldId="352"/>
        </pc:sldMkLst>
      </pc:sldChg>
      <pc:sldChg chg="addSp delSp modSp mod modNotesTx">
        <pc:chgData name="Aria E Fiat" userId="d352dcc2-77e0-46ba-8182-897954ed3962" providerId="ADAL" clId="{56ED43F9-0E2E-0A4A-977A-8387EDA26E6B}" dt="2020-08-10T02:11:35.672" v="8626" actId="20577"/>
        <pc:sldMkLst>
          <pc:docMk/>
          <pc:sldMk cId="331027115" sldId="353"/>
        </pc:sldMkLst>
        <pc:spChg chg="mod">
          <ac:chgData name="Aria E Fiat" userId="d352dcc2-77e0-46ba-8182-897954ed3962" providerId="ADAL" clId="{56ED43F9-0E2E-0A4A-977A-8387EDA26E6B}" dt="2020-08-09T21:25:53.202" v="4596" actId="207"/>
          <ac:spMkLst>
            <pc:docMk/>
            <pc:sldMk cId="331027115" sldId="353"/>
            <ac:spMk id="2" creationId="{DFDCC1DD-8A69-495A-8BFD-4FF43C55BCCB}"/>
          </ac:spMkLst>
        </pc:spChg>
        <pc:spChg chg="del">
          <ac:chgData name="Aria E Fiat" userId="d352dcc2-77e0-46ba-8182-897954ed3962" providerId="ADAL" clId="{56ED43F9-0E2E-0A4A-977A-8387EDA26E6B}" dt="2020-08-09T21:22:16.693" v="4511" actId="478"/>
          <ac:spMkLst>
            <pc:docMk/>
            <pc:sldMk cId="331027115" sldId="353"/>
            <ac:spMk id="3" creationId="{7D742449-647F-4EBE-8886-7F562ABE2C75}"/>
          </ac:spMkLst>
        </pc:spChg>
        <pc:spChg chg="add del">
          <ac:chgData name="Aria E Fiat" userId="d352dcc2-77e0-46ba-8182-897954ed3962" providerId="ADAL" clId="{56ED43F9-0E2E-0A4A-977A-8387EDA26E6B}" dt="2020-08-09T21:22:24.040" v="4513" actId="478"/>
          <ac:spMkLst>
            <pc:docMk/>
            <pc:sldMk cId="331027115" sldId="353"/>
            <ac:spMk id="4" creationId="{DDAA3FFB-F071-E342-A0F0-CA234BAC068B}"/>
          </ac:spMkLst>
        </pc:spChg>
        <pc:spChg chg="add mod">
          <ac:chgData name="Aria E Fiat" userId="d352dcc2-77e0-46ba-8182-897954ed3962" providerId="ADAL" clId="{56ED43F9-0E2E-0A4A-977A-8387EDA26E6B}" dt="2020-08-09T21:25:49.118" v="4595" actId="207"/>
          <ac:spMkLst>
            <pc:docMk/>
            <pc:sldMk cId="331027115" sldId="353"/>
            <ac:spMk id="5" creationId="{AC4D610F-6C1F-2149-B4E5-3FB9F2C34CE5}"/>
          </ac:spMkLst>
        </pc:spChg>
        <pc:spChg chg="add mod">
          <ac:chgData name="Aria E Fiat" userId="d352dcc2-77e0-46ba-8182-897954ed3962" providerId="ADAL" clId="{56ED43F9-0E2E-0A4A-977A-8387EDA26E6B}" dt="2020-08-09T21:25:14.775" v="4592" actId="207"/>
          <ac:spMkLst>
            <pc:docMk/>
            <pc:sldMk cId="331027115" sldId="353"/>
            <ac:spMk id="6" creationId="{735ED334-E5FE-EB4E-A70C-CD66132E4973}"/>
          </ac:spMkLst>
        </pc:spChg>
        <pc:picChg chg="add mod modCrop">
          <ac:chgData name="Aria E Fiat" userId="d352dcc2-77e0-46ba-8182-897954ed3962" providerId="ADAL" clId="{56ED43F9-0E2E-0A4A-977A-8387EDA26E6B}" dt="2020-08-09T21:36:48.731" v="4766" actId="732"/>
          <ac:picMkLst>
            <pc:docMk/>
            <pc:sldMk cId="331027115" sldId="353"/>
            <ac:picMk id="8" creationId="{E5D1FE1F-1808-2A4D-9DF7-D74C568967A7}"/>
          </ac:picMkLst>
        </pc:picChg>
      </pc:sldChg>
      <pc:sldChg chg="addSp delSp modSp mod">
        <pc:chgData name="Aria E Fiat" userId="d352dcc2-77e0-46ba-8182-897954ed3962" providerId="ADAL" clId="{56ED43F9-0E2E-0A4A-977A-8387EDA26E6B}" dt="2020-08-10T00:49:15.362" v="6354" actId="14100"/>
        <pc:sldMkLst>
          <pc:docMk/>
          <pc:sldMk cId="993983151" sldId="354"/>
        </pc:sldMkLst>
        <pc:spChg chg="del">
          <ac:chgData name="Aria E Fiat" userId="d352dcc2-77e0-46ba-8182-897954ed3962" providerId="ADAL" clId="{56ED43F9-0E2E-0A4A-977A-8387EDA26E6B}" dt="2020-08-09T21:14:36.264" v="4415" actId="478"/>
          <ac:spMkLst>
            <pc:docMk/>
            <pc:sldMk cId="993983151" sldId="354"/>
            <ac:spMk id="3" creationId="{56519C82-8B02-48F8-8AEA-495D8D0CEFC9}"/>
          </ac:spMkLst>
        </pc:spChg>
        <pc:spChg chg="add mod">
          <ac:chgData name="Aria E Fiat" userId="d352dcc2-77e0-46ba-8182-897954ed3962" providerId="ADAL" clId="{56ED43F9-0E2E-0A4A-977A-8387EDA26E6B}" dt="2020-08-10T00:48:41.261" v="6346" actId="1076"/>
          <ac:spMkLst>
            <pc:docMk/>
            <pc:sldMk cId="993983151" sldId="354"/>
            <ac:spMk id="4" creationId="{0345B335-D31D-4F47-8629-EF9D27CACEFF}"/>
          </ac:spMkLst>
        </pc:spChg>
        <pc:spChg chg="add mod">
          <ac:chgData name="Aria E Fiat" userId="d352dcc2-77e0-46ba-8182-897954ed3962" providerId="ADAL" clId="{56ED43F9-0E2E-0A4A-977A-8387EDA26E6B}" dt="2020-08-10T00:48:46.114" v="6347" actId="1076"/>
          <ac:spMkLst>
            <pc:docMk/>
            <pc:sldMk cId="993983151" sldId="354"/>
            <ac:spMk id="5" creationId="{D89B89A3-F20A-CF41-9FAA-53BFA9D7A829}"/>
          </ac:spMkLst>
        </pc:spChg>
        <pc:cxnChg chg="add mod">
          <ac:chgData name="Aria E Fiat" userId="d352dcc2-77e0-46ba-8182-897954ed3962" providerId="ADAL" clId="{56ED43F9-0E2E-0A4A-977A-8387EDA26E6B}" dt="2020-08-10T00:48:52.403" v="6349" actId="14100"/>
          <ac:cxnSpMkLst>
            <pc:docMk/>
            <pc:sldMk cId="993983151" sldId="354"/>
            <ac:cxnSpMk id="6" creationId="{8E46CE7A-3562-4C4C-9AA6-B3C1638B08EE}"/>
          </ac:cxnSpMkLst>
        </pc:cxnChg>
        <pc:cxnChg chg="add mod">
          <ac:chgData name="Aria E Fiat" userId="d352dcc2-77e0-46ba-8182-897954ed3962" providerId="ADAL" clId="{56ED43F9-0E2E-0A4A-977A-8387EDA26E6B}" dt="2020-08-10T00:49:15.362" v="6354" actId="14100"/>
          <ac:cxnSpMkLst>
            <pc:docMk/>
            <pc:sldMk cId="993983151" sldId="354"/>
            <ac:cxnSpMk id="7" creationId="{D5C6E37B-FCC2-024E-821C-874C1CC19CBF}"/>
          </ac:cxnSpMkLst>
        </pc:cxnChg>
      </pc:sldChg>
      <pc:sldChg chg="addSp delSp modSp del mod">
        <pc:chgData name="Aria E Fiat" userId="d352dcc2-77e0-46ba-8182-897954ed3962" providerId="ADAL" clId="{56ED43F9-0E2E-0A4A-977A-8387EDA26E6B}" dt="2020-08-10T00:48:24.800" v="6345" actId="2696"/>
        <pc:sldMkLst>
          <pc:docMk/>
          <pc:sldMk cId="3326328520" sldId="355"/>
        </pc:sldMkLst>
        <pc:spChg chg="del">
          <ac:chgData name="Aria E Fiat" userId="d352dcc2-77e0-46ba-8182-897954ed3962" providerId="ADAL" clId="{56ED43F9-0E2E-0A4A-977A-8387EDA26E6B}" dt="2020-08-10T00:47:14.647" v="6287" actId="478"/>
          <ac:spMkLst>
            <pc:docMk/>
            <pc:sldMk cId="3326328520" sldId="355"/>
            <ac:spMk id="2" creationId="{5CF6792E-2DEC-463A-96AE-6E48F7A94822}"/>
          </ac:spMkLst>
        </pc:spChg>
        <pc:spChg chg="del mod">
          <ac:chgData name="Aria E Fiat" userId="d352dcc2-77e0-46ba-8182-897954ed3962" providerId="ADAL" clId="{56ED43F9-0E2E-0A4A-977A-8387EDA26E6B}" dt="2020-08-10T00:47:20.147" v="6291" actId="478"/>
          <ac:spMkLst>
            <pc:docMk/>
            <pc:sldMk cId="3326328520" sldId="355"/>
            <ac:spMk id="3" creationId="{A8AEA7AE-6A3B-4AC5-96CF-C1FAC793B3A6}"/>
          </ac:spMkLst>
        </pc:spChg>
        <pc:spChg chg="add del mod">
          <ac:chgData name="Aria E Fiat" userId="d352dcc2-77e0-46ba-8182-897954ed3962" providerId="ADAL" clId="{56ED43F9-0E2E-0A4A-977A-8387EDA26E6B}" dt="2020-08-10T00:47:17.596" v="6289" actId="478"/>
          <ac:spMkLst>
            <pc:docMk/>
            <pc:sldMk cId="3326328520" sldId="355"/>
            <ac:spMk id="5" creationId="{41F0806F-4C7D-5A46-8C34-C3CA66EAF6C5}"/>
          </ac:spMkLst>
        </pc:spChg>
        <pc:spChg chg="add mod">
          <ac:chgData name="Aria E Fiat" userId="d352dcc2-77e0-46ba-8182-897954ed3962" providerId="ADAL" clId="{56ED43F9-0E2E-0A4A-977A-8387EDA26E6B}" dt="2020-08-10T00:47:34.097" v="6296" actId="255"/>
          <ac:spMkLst>
            <pc:docMk/>
            <pc:sldMk cId="3326328520" sldId="355"/>
            <ac:spMk id="6" creationId="{B6E0E517-F08B-6644-BB0D-549080BCDC8C}"/>
          </ac:spMkLst>
        </pc:spChg>
        <pc:picChg chg="add mod">
          <ac:chgData name="Aria E Fiat" userId="d352dcc2-77e0-46ba-8182-897954ed3962" providerId="ADAL" clId="{56ED43F9-0E2E-0A4A-977A-8387EDA26E6B}" dt="2020-08-10T00:48:02.912" v="6304" actId="1076"/>
          <ac:picMkLst>
            <pc:docMk/>
            <pc:sldMk cId="3326328520" sldId="355"/>
            <ac:picMk id="8" creationId="{7F5F2C5E-3665-0D44-932F-8588E97E1992}"/>
          </ac:picMkLst>
        </pc:picChg>
      </pc:sldChg>
      <pc:sldChg chg="addSp delSp modSp mod setBg setClrOvrMap">
        <pc:chgData name="Aria E Fiat" userId="d352dcc2-77e0-46ba-8182-897954ed3962" providerId="ADAL" clId="{56ED43F9-0E2E-0A4A-977A-8387EDA26E6B}" dt="2020-08-10T01:58:38.473" v="8551"/>
        <pc:sldMkLst>
          <pc:docMk/>
          <pc:sldMk cId="1466850676" sldId="356"/>
        </pc:sldMkLst>
        <pc:spChg chg="mod ord">
          <ac:chgData name="Aria E Fiat" userId="d352dcc2-77e0-46ba-8182-897954ed3962" providerId="ADAL" clId="{56ED43F9-0E2E-0A4A-977A-8387EDA26E6B}" dt="2020-08-10T00:45:36.405" v="6269" actId="26606"/>
          <ac:spMkLst>
            <pc:docMk/>
            <pc:sldMk cId="1466850676" sldId="356"/>
            <ac:spMk id="2" creationId="{DBF21A37-29B0-4040-99F7-F31D07265535}"/>
          </ac:spMkLst>
        </pc:spChg>
        <pc:spChg chg="del">
          <ac:chgData name="Aria E Fiat" userId="d352dcc2-77e0-46ba-8182-897954ed3962" providerId="ADAL" clId="{56ED43F9-0E2E-0A4A-977A-8387EDA26E6B}" dt="2020-08-10T00:44:33.199" v="6187"/>
          <ac:spMkLst>
            <pc:docMk/>
            <pc:sldMk cId="1466850676" sldId="356"/>
            <ac:spMk id="3" creationId="{5EDE73FE-B0F7-44D2-9657-85A7F356BECF}"/>
          </ac:spMkLst>
        </pc:spChg>
        <pc:spChg chg="add del mod">
          <ac:chgData name="Aria E Fiat" userId="d352dcc2-77e0-46ba-8182-897954ed3962" providerId="ADAL" clId="{56ED43F9-0E2E-0A4A-977A-8387EDA26E6B}" dt="2020-08-10T00:45:44.106" v="6272"/>
          <ac:spMkLst>
            <pc:docMk/>
            <pc:sldMk cId="1466850676" sldId="356"/>
            <ac:spMk id="6" creationId="{5C4AD052-E48E-E648-86DE-FDF04B6D9F1A}"/>
          </ac:spMkLst>
        </pc:spChg>
        <pc:spChg chg="add del">
          <ac:chgData name="Aria E Fiat" userId="d352dcc2-77e0-46ba-8182-897954ed3962" providerId="ADAL" clId="{56ED43F9-0E2E-0A4A-977A-8387EDA26E6B}" dt="2020-08-10T00:45:21.901" v="6268" actId="478"/>
          <ac:spMkLst>
            <pc:docMk/>
            <pc:sldMk cId="1466850676" sldId="356"/>
            <ac:spMk id="9" creationId="{9A87DC02-8FDD-4BA6-84C9-FBDCCF98D4A8}"/>
          </ac:spMkLst>
        </pc:spChg>
        <pc:spChg chg="add del">
          <ac:chgData name="Aria E Fiat" userId="d352dcc2-77e0-46ba-8182-897954ed3962" providerId="ADAL" clId="{56ED43F9-0E2E-0A4A-977A-8387EDA26E6B}" dt="2020-08-10T00:45:36.405" v="6269" actId="26606"/>
          <ac:spMkLst>
            <pc:docMk/>
            <pc:sldMk cId="1466850676" sldId="356"/>
            <ac:spMk id="12" creationId="{C5E6CFF1-2F42-4E10-9A97-F116F46F53FE}"/>
          </ac:spMkLst>
        </pc:spChg>
        <pc:spChg chg="add mod">
          <ac:chgData name="Aria E Fiat" userId="d352dcc2-77e0-46ba-8182-897954ed3962" providerId="ADAL" clId="{56ED43F9-0E2E-0A4A-977A-8387EDA26E6B}" dt="2020-08-10T01:58:38.473" v="8551"/>
          <ac:spMkLst>
            <pc:docMk/>
            <pc:sldMk cId="1466850676" sldId="356"/>
            <ac:spMk id="15" creationId="{F8A9DA8F-1631-1144-B504-2A7646C02DB2}"/>
          </ac:spMkLst>
        </pc:spChg>
        <pc:spChg chg="add">
          <ac:chgData name="Aria E Fiat" userId="d352dcc2-77e0-46ba-8182-897954ed3962" providerId="ADAL" clId="{56ED43F9-0E2E-0A4A-977A-8387EDA26E6B}" dt="2020-08-10T00:45:36.405" v="6269" actId="26606"/>
          <ac:spMkLst>
            <pc:docMk/>
            <pc:sldMk cId="1466850676" sldId="356"/>
            <ac:spMk id="19" creationId="{0671A8AE-40A1-4631-A6B8-581AFF065482}"/>
          </ac:spMkLst>
        </pc:spChg>
        <pc:spChg chg="add">
          <ac:chgData name="Aria E Fiat" userId="d352dcc2-77e0-46ba-8182-897954ed3962" providerId="ADAL" clId="{56ED43F9-0E2E-0A4A-977A-8387EDA26E6B}" dt="2020-08-10T00:45:36.405" v="6269" actId="26606"/>
          <ac:spMkLst>
            <pc:docMk/>
            <pc:sldMk cId="1466850676" sldId="356"/>
            <ac:spMk id="21" creationId="{AB58EF07-17C2-48CF-ABB0-EEF1F17CB8F0}"/>
          </ac:spMkLst>
        </pc:spChg>
        <pc:spChg chg="add">
          <ac:chgData name="Aria E Fiat" userId="d352dcc2-77e0-46ba-8182-897954ed3962" providerId="ADAL" clId="{56ED43F9-0E2E-0A4A-977A-8387EDA26E6B}" dt="2020-08-10T00:45:36.405" v="6269" actId="26606"/>
          <ac:spMkLst>
            <pc:docMk/>
            <pc:sldMk cId="1466850676" sldId="356"/>
            <ac:spMk id="23" creationId="{AF2F604E-43BE-4DC3-B983-E071523364F8}"/>
          </ac:spMkLst>
        </pc:spChg>
        <pc:spChg chg="add">
          <ac:chgData name="Aria E Fiat" userId="d352dcc2-77e0-46ba-8182-897954ed3962" providerId="ADAL" clId="{56ED43F9-0E2E-0A4A-977A-8387EDA26E6B}" dt="2020-08-10T00:45:36.405" v="6269" actId="26606"/>
          <ac:spMkLst>
            <pc:docMk/>
            <pc:sldMk cId="1466850676" sldId="356"/>
            <ac:spMk id="25" creationId="{08C9B587-E65E-4B52-B37C-ABEBB6E87928}"/>
          </ac:spMkLst>
        </pc:spChg>
        <pc:picChg chg="add mod">
          <ac:chgData name="Aria E Fiat" userId="d352dcc2-77e0-46ba-8182-897954ed3962" providerId="ADAL" clId="{56ED43F9-0E2E-0A4A-977A-8387EDA26E6B}" dt="2020-08-10T00:45:36.405" v="6269" actId="26606"/>
          <ac:picMkLst>
            <pc:docMk/>
            <pc:sldMk cId="1466850676" sldId="356"/>
            <ac:picMk id="5" creationId="{8B1B057C-2F91-8D4E-B243-0DCAC0B71729}"/>
          </ac:picMkLst>
        </pc:picChg>
        <pc:cxnChg chg="add del">
          <ac:chgData name="Aria E Fiat" userId="d352dcc2-77e0-46ba-8182-897954ed3962" providerId="ADAL" clId="{56ED43F9-0E2E-0A4A-977A-8387EDA26E6B}" dt="2020-08-10T00:45:36.405" v="6269" actId="26606"/>
          <ac:cxnSpMkLst>
            <pc:docMk/>
            <pc:sldMk cId="1466850676" sldId="356"/>
            <ac:cxnSpMk id="14" creationId="{96A8629B-8289-498B-939B-1CA0C106182C}"/>
          </ac:cxnSpMkLst>
        </pc:cxnChg>
      </pc:sldChg>
      <pc:sldChg chg="addSp delSp modSp mod delAnim modAnim modNotesTx">
        <pc:chgData name="Aria E Fiat" userId="d352dcc2-77e0-46ba-8182-897954ed3962" providerId="ADAL" clId="{56ED43F9-0E2E-0A4A-977A-8387EDA26E6B}" dt="2020-08-10T02:01:19.394" v="8567"/>
        <pc:sldMkLst>
          <pc:docMk/>
          <pc:sldMk cId="1784525653" sldId="357"/>
        </pc:sldMkLst>
        <pc:spChg chg="mod">
          <ac:chgData name="Aria E Fiat" userId="d352dcc2-77e0-46ba-8182-897954ed3962" providerId="ADAL" clId="{56ED43F9-0E2E-0A4A-977A-8387EDA26E6B}" dt="2020-08-10T01:01:23.322" v="6674" actId="1076"/>
          <ac:spMkLst>
            <pc:docMk/>
            <pc:sldMk cId="1784525653" sldId="357"/>
            <ac:spMk id="2" creationId="{C24D92B1-D17A-49B9-B9AD-D37A48608CC3}"/>
          </ac:spMkLst>
        </pc:spChg>
        <pc:spChg chg="del">
          <ac:chgData name="Aria E Fiat" userId="d352dcc2-77e0-46ba-8182-897954ed3962" providerId="ADAL" clId="{56ED43F9-0E2E-0A4A-977A-8387EDA26E6B}" dt="2020-08-10T00:56:54.782" v="6613" actId="478"/>
          <ac:spMkLst>
            <pc:docMk/>
            <pc:sldMk cId="1784525653" sldId="357"/>
            <ac:spMk id="3" creationId="{CBBDFAD5-E375-441F-9DF7-1F8210BBC80F}"/>
          </ac:spMkLst>
        </pc:spChg>
        <pc:spChg chg="add mod">
          <ac:chgData name="Aria E Fiat" userId="d352dcc2-77e0-46ba-8182-897954ed3962" providerId="ADAL" clId="{56ED43F9-0E2E-0A4A-977A-8387EDA26E6B}" dt="2020-08-10T01:01:18.671" v="6673" actId="1076"/>
          <ac:spMkLst>
            <pc:docMk/>
            <pc:sldMk cId="1784525653" sldId="357"/>
            <ac:spMk id="9" creationId="{5479A366-40F5-5F43-9010-F1AEDDE44B47}"/>
          </ac:spMkLst>
        </pc:spChg>
        <pc:spChg chg="add mod">
          <ac:chgData name="Aria E Fiat" userId="d352dcc2-77e0-46ba-8182-897954ed3962" providerId="ADAL" clId="{56ED43F9-0E2E-0A4A-977A-8387EDA26E6B}" dt="2020-08-10T01:01:18.671" v="6673" actId="1076"/>
          <ac:spMkLst>
            <pc:docMk/>
            <pc:sldMk cId="1784525653" sldId="357"/>
            <ac:spMk id="10" creationId="{ECA44F76-D0B1-C843-9D0D-D32F15E514C2}"/>
          </ac:spMkLst>
        </pc:spChg>
        <pc:spChg chg="add mod">
          <ac:chgData name="Aria E Fiat" userId="d352dcc2-77e0-46ba-8182-897954ed3962" providerId="ADAL" clId="{56ED43F9-0E2E-0A4A-977A-8387EDA26E6B}" dt="2020-08-10T01:01:18.671" v="6673" actId="1076"/>
          <ac:spMkLst>
            <pc:docMk/>
            <pc:sldMk cId="1784525653" sldId="357"/>
            <ac:spMk id="11" creationId="{7037D0EA-C692-4F40-B621-F4E68656FD00}"/>
          </ac:spMkLst>
        </pc:spChg>
        <pc:spChg chg="add mod">
          <ac:chgData name="Aria E Fiat" userId="d352dcc2-77e0-46ba-8182-897954ed3962" providerId="ADAL" clId="{56ED43F9-0E2E-0A4A-977A-8387EDA26E6B}" dt="2020-08-10T01:01:18.671" v="6673" actId="1076"/>
          <ac:spMkLst>
            <pc:docMk/>
            <pc:sldMk cId="1784525653" sldId="357"/>
            <ac:spMk id="12" creationId="{94C38C24-D9BB-4F46-81AF-160E923150E4}"/>
          </ac:spMkLst>
        </pc:spChg>
        <pc:spChg chg="add mod">
          <ac:chgData name="Aria E Fiat" userId="d352dcc2-77e0-46ba-8182-897954ed3962" providerId="ADAL" clId="{56ED43F9-0E2E-0A4A-977A-8387EDA26E6B}" dt="2020-08-10T01:01:18.671" v="6673" actId="1076"/>
          <ac:spMkLst>
            <pc:docMk/>
            <pc:sldMk cId="1784525653" sldId="357"/>
            <ac:spMk id="13" creationId="{A93A16E5-1BF7-5F4D-97F2-724530A6986E}"/>
          </ac:spMkLst>
        </pc:spChg>
        <pc:spChg chg="add mod">
          <ac:chgData name="Aria E Fiat" userId="d352dcc2-77e0-46ba-8182-897954ed3962" providerId="ADAL" clId="{56ED43F9-0E2E-0A4A-977A-8387EDA26E6B}" dt="2020-08-10T01:01:18.671" v="6673" actId="1076"/>
          <ac:spMkLst>
            <pc:docMk/>
            <pc:sldMk cId="1784525653" sldId="357"/>
            <ac:spMk id="15" creationId="{856D9FCC-F086-A848-AEC4-950C75ABC8EC}"/>
          </ac:spMkLst>
        </pc:spChg>
        <pc:spChg chg="add mod">
          <ac:chgData name="Aria E Fiat" userId="d352dcc2-77e0-46ba-8182-897954ed3962" providerId="ADAL" clId="{56ED43F9-0E2E-0A4A-977A-8387EDA26E6B}" dt="2020-08-10T01:01:44.374" v="6678" actId="1076"/>
          <ac:spMkLst>
            <pc:docMk/>
            <pc:sldMk cId="1784525653" sldId="357"/>
            <ac:spMk id="18" creationId="{A92EF5E7-45B1-7E4F-BAD4-EC2458E26275}"/>
          </ac:spMkLst>
        </pc:spChg>
        <pc:picChg chg="add mod">
          <ac:chgData name="Aria E Fiat" userId="d352dcc2-77e0-46ba-8182-897954ed3962" providerId="ADAL" clId="{56ED43F9-0E2E-0A4A-977A-8387EDA26E6B}" dt="2020-08-10T01:01:18.671" v="6673" actId="1076"/>
          <ac:picMkLst>
            <pc:docMk/>
            <pc:sldMk cId="1784525653" sldId="357"/>
            <ac:picMk id="4" creationId="{A851AE4E-E32A-F243-8F43-6E615C23DF62}"/>
          </ac:picMkLst>
        </pc:picChg>
        <pc:picChg chg="add mod">
          <ac:chgData name="Aria E Fiat" userId="d352dcc2-77e0-46ba-8182-897954ed3962" providerId="ADAL" clId="{56ED43F9-0E2E-0A4A-977A-8387EDA26E6B}" dt="2020-08-10T01:01:18.671" v="6673" actId="1076"/>
          <ac:picMkLst>
            <pc:docMk/>
            <pc:sldMk cId="1784525653" sldId="357"/>
            <ac:picMk id="5" creationId="{2F246F22-8196-9844-8A1C-0098A1A95092}"/>
          </ac:picMkLst>
        </pc:picChg>
        <pc:picChg chg="add mod">
          <ac:chgData name="Aria E Fiat" userId="d352dcc2-77e0-46ba-8182-897954ed3962" providerId="ADAL" clId="{56ED43F9-0E2E-0A4A-977A-8387EDA26E6B}" dt="2020-08-10T01:01:18.671" v="6673" actId="1076"/>
          <ac:picMkLst>
            <pc:docMk/>
            <pc:sldMk cId="1784525653" sldId="357"/>
            <ac:picMk id="6" creationId="{E0250F62-650A-C049-873C-C640CE8A1819}"/>
          </ac:picMkLst>
        </pc:picChg>
        <pc:picChg chg="add mod">
          <ac:chgData name="Aria E Fiat" userId="d352dcc2-77e0-46ba-8182-897954ed3962" providerId="ADAL" clId="{56ED43F9-0E2E-0A4A-977A-8387EDA26E6B}" dt="2020-08-10T01:01:18.671" v="6673" actId="1076"/>
          <ac:picMkLst>
            <pc:docMk/>
            <pc:sldMk cId="1784525653" sldId="357"/>
            <ac:picMk id="7" creationId="{3D80A11B-691A-7A46-B26C-A54FA05DFE5C}"/>
          </ac:picMkLst>
        </pc:picChg>
        <pc:picChg chg="add mod">
          <ac:chgData name="Aria E Fiat" userId="d352dcc2-77e0-46ba-8182-897954ed3962" providerId="ADAL" clId="{56ED43F9-0E2E-0A4A-977A-8387EDA26E6B}" dt="2020-08-10T01:01:18.671" v="6673" actId="1076"/>
          <ac:picMkLst>
            <pc:docMk/>
            <pc:sldMk cId="1784525653" sldId="357"/>
            <ac:picMk id="8" creationId="{B7135F30-3B7C-3140-85D5-6E217EE57B28}"/>
          </ac:picMkLst>
        </pc:picChg>
        <pc:picChg chg="add del mod">
          <ac:chgData name="Aria E Fiat" userId="d352dcc2-77e0-46ba-8182-897954ed3962" providerId="ADAL" clId="{56ED43F9-0E2E-0A4A-977A-8387EDA26E6B}" dt="2020-08-10T01:00:20.820" v="6665" actId="478"/>
          <ac:picMkLst>
            <pc:docMk/>
            <pc:sldMk cId="1784525653" sldId="357"/>
            <ac:picMk id="14" creationId="{4255215A-5B99-7541-9DCB-4DE572B3B3C7}"/>
          </ac:picMkLst>
        </pc:picChg>
        <pc:picChg chg="add mod">
          <ac:chgData name="Aria E Fiat" userId="d352dcc2-77e0-46ba-8182-897954ed3962" providerId="ADAL" clId="{56ED43F9-0E2E-0A4A-977A-8387EDA26E6B}" dt="2020-08-10T01:01:18.671" v="6673" actId="1076"/>
          <ac:picMkLst>
            <pc:docMk/>
            <pc:sldMk cId="1784525653" sldId="357"/>
            <ac:picMk id="17" creationId="{6004CCEA-C786-D44B-BC10-41F1C907B9FD}"/>
          </ac:picMkLst>
        </pc:picChg>
      </pc:sldChg>
      <pc:sldChg chg="addSp delSp modSp mod setBg modAnim">
        <pc:chgData name="Aria E Fiat" userId="d352dcc2-77e0-46ba-8182-897954ed3962" providerId="ADAL" clId="{56ED43F9-0E2E-0A4A-977A-8387EDA26E6B}" dt="2020-08-10T03:45:50.816" v="12418"/>
        <pc:sldMkLst>
          <pc:docMk/>
          <pc:sldMk cId="657514744" sldId="358"/>
        </pc:sldMkLst>
        <pc:spChg chg="del">
          <ac:chgData name="Aria E Fiat" userId="d352dcc2-77e0-46ba-8182-897954ed3962" providerId="ADAL" clId="{56ED43F9-0E2E-0A4A-977A-8387EDA26E6B}" dt="2020-08-10T01:04:09.224" v="6713" actId="478"/>
          <ac:spMkLst>
            <pc:docMk/>
            <pc:sldMk cId="657514744" sldId="358"/>
            <ac:spMk id="3" creationId="{3FC6A32F-9134-4724-B7DE-27B44A1AA5F9}"/>
          </ac:spMkLst>
        </pc:spChg>
        <pc:spChg chg="add del">
          <ac:chgData name="Aria E Fiat" userId="d352dcc2-77e0-46ba-8182-897954ed3962" providerId="ADAL" clId="{56ED43F9-0E2E-0A4A-977A-8387EDA26E6B}" dt="2020-08-10T01:05:55.868" v="6721" actId="478"/>
          <ac:spMkLst>
            <pc:docMk/>
            <pc:sldMk cId="657514744" sldId="358"/>
            <ac:spMk id="5" creationId="{7855D326-F582-5247-A362-2362740F2C0E}"/>
          </ac:spMkLst>
        </pc:spChg>
        <pc:spChg chg="add mod">
          <ac:chgData name="Aria E Fiat" userId="d352dcc2-77e0-46ba-8182-897954ed3962" providerId="ADAL" clId="{56ED43F9-0E2E-0A4A-977A-8387EDA26E6B}" dt="2020-08-10T01:10:04.722" v="7065" actId="20577"/>
          <ac:spMkLst>
            <pc:docMk/>
            <pc:sldMk cId="657514744" sldId="358"/>
            <ac:spMk id="6" creationId="{9E38C8ED-1172-264A-9EC1-99D913FE6D0D}"/>
          </ac:spMkLst>
        </pc:spChg>
        <pc:spChg chg="add mod">
          <ac:chgData name="Aria E Fiat" userId="d352dcc2-77e0-46ba-8182-897954ed3962" providerId="ADAL" clId="{56ED43F9-0E2E-0A4A-977A-8387EDA26E6B}" dt="2020-08-10T01:06:55.415" v="6753" actId="207"/>
          <ac:spMkLst>
            <pc:docMk/>
            <pc:sldMk cId="657514744" sldId="358"/>
            <ac:spMk id="7" creationId="{3D93B4AB-97BB-9049-86B1-1DFA6B9A4F1C}"/>
          </ac:spMkLst>
        </pc:spChg>
        <pc:spChg chg="add mod">
          <ac:chgData name="Aria E Fiat" userId="d352dcc2-77e0-46ba-8182-897954ed3962" providerId="ADAL" clId="{56ED43F9-0E2E-0A4A-977A-8387EDA26E6B}" dt="2020-08-10T01:10:26.262" v="7070" actId="1076"/>
          <ac:spMkLst>
            <pc:docMk/>
            <pc:sldMk cId="657514744" sldId="358"/>
            <ac:spMk id="10" creationId="{E5E1B50F-366C-AB40-9532-F551BA1AB133}"/>
          </ac:spMkLst>
        </pc:spChg>
        <pc:picChg chg="add mod">
          <ac:chgData name="Aria E Fiat" userId="d352dcc2-77e0-46ba-8182-897954ed3962" providerId="ADAL" clId="{56ED43F9-0E2E-0A4A-977A-8387EDA26E6B}" dt="2020-08-10T01:05:38.427" v="6718" actId="1076"/>
          <ac:picMkLst>
            <pc:docMk/>
            <pc:sldMk cId="657514744" sldId="358"/>
            <ac:picMk id="4" creationId="{F45A08FB-34EC-BC46-A81E-943C5A6CE354}"/>
          </ac:picMkLst>
        </pc:picChg>
        <pc:cxnChg chg="add mod">
          <ac:chgData name="Aria E Fiat" userId="d352dcc2-77e0-46ba-8182-897954ed3962" providerId="ADAL" clId="{56ED43F9-0E2E-0A4A-977A-8387EDA26E6B}" dt="2020-08-10T01:09:46.505" v="7064" actId="1076"/>
          <ac:cxnSpMkLst>
            <pc:docMk/>
            <pc:sldMk cId="657514744" sldId="358"/>
            <ac:cxnSpMk id="9" creationId="{0FDEC1D7-7E97-9F47-9C91-C45BBD02DE01}"/>
          </ac:cxnSpMkLst>
        </pc:cxnChg>
      </pc:sldChg>
      <pc:sldChg chg="addSp delSp modSp mod">
        <pc:chgData name="Aria E Fiat" userId="d352dcc2-77e0-46ba-8182-897954ed3962" providerId="ADAL" clId="{56ED43F9-0E2E-0A4A-977A-8387EDA26E6B}" dt="2020-08-10T01:21:39.880" v="7625" actId="1076"/>
        <pc:sldMkLst>
          <pc:docMk/>
          <pc:sldMk cId="1164444811" sldId="359"/>
        </pc:sldMkLst>
        <pc:spChg chg="mod">
          <ac:chgData name="Aria E Fiat" userId="d352dcc2-77e0-46ba-8182-897954ed3962" providerId="ADAL" clId="{56ED43F9-0E2E-0A4A-977A-8387EDA26E6B}" dt="2020-08-10T01:20:02.899" v="7609" actId="14100"/>
          <ac:spMkLst>
            <pc:docMk/>
            <pc:sldMk cId="1164444811" sldId="359"/>
            <ac:spMk id="2" creationId="{DA120815-7473-4B3D-B3C0-34D6989946F7}"/>
          </ac:spMkLst>
        </pc:spChg>
        <pc:spChg chg="del mod">
          <ac:chgData name="Aria E Fiat" userId="d352dcc2-77e0-46ba-8182-897954ed3962" providerId="ADAL" clId="{56ED43F9-0E2E-0A4A-977A-8387EDA26E6B}" dt="2020-08-10T01:11:41.355" v="7109" actId="478"/>
          <ac:spMkLst>
            <pc:docMk/>
            <pc:sldMk cId="1164444811" sldId="359"/>
            <ac:spMk id="3" creationId="{5BBC1F84-F1F1-484C-86DC-1C5C0E36C12B}"/>
          </ac:spMkLst>
        </pc:spChg>
        <pc:spChg chg="add mod">
          <ac:chgData name="Aria E Fiat" userId="d352dcc2-77e0-46ba-8182-897954ed3962" providerId="ADAL" clId="{56ED43F9-0E2E-0A4A-977A-8387EDA26E6B}" dt="2020-08-10T01:11:30.148" v="7106"/>
          <ac:spMkLst>
            <pc:docMk/>
            <pc:sldMk cId="1164444811" sldId="359"/>
            <ac:spMk id="4" creationId="{83F0FD8D-11F8-7947-B899-FA8AF286E23E}"/>
          </ac:spMkLst>
        </pc:spChg>
        <pc:spChg chg="add mod">
          <ac:chgData name="Aria E Fiat" userId="d352dcc2-77e0-46ba-8182-897954ed3962" providerId="ADAL" clId="{56ED43F9-0E2E-0A4A-977A-8387EDA26E6B}" dt="2020-08-10T01:18:03.461" v="7502" actId="1076"/>
          <ac:spMkLst>
            <pc:docMk/>
            <pc:sldMk cId="1164444811" sldId="359"/>
            <ac:spMk id="5" creationId="{CBE81355-8E9F-6241-9578-F557E5082066}"/>
          </ac:spMkLst>
        </pc:spChg>
        <pc:spChg chg="add mod">
          <ac:chgData name="Aria E Fiat" userId="d352dcc2-77e0-46ba-8182-897954ed3962" providerId="ADAL" clId="{56ED43F9-0E2E-0A4A-977A-8387EDA26E6B}" dt="2020-08-10T01:20:28.527" v="7611" actId="688"/>
          <ac:spMkLst>
            <pc:docMk/>
            <pc:sldMk cId="1164444811" sldId="359"/>
            <ac:spMk id="6" creationId="{02041C0E-8FD1-6E4D-9B88-D1C2061ECF8C}"/>
          </ac:spMkLst>
        </pc:spChg>
        <pc:spChg chg="add del mod">
          <ac:chgData name="Aria E Fiat" userId="d352dcc2-77e0-46ba-8182-897954ed3962" providerId="ADAL" clId="{56ED43F9-0E2E-0A4A-977A-8387EDA26E6B}" dt="2020-08-10T01:20:45.629" v="7612" actId="478"/>
          <ac:spMkLst>
            <pc:docMk/>
            <pc:sldMk cId="1164444811" sldId="359"/>
            <ac:spMk id="7" creationId="{C01BDFFE-A8B8-6B42-AB3F-B581B6BA1DC9}"/>
          </ac:spMkLst>
        </pc:spChg>
        <pc:spChg chg="add mod">
          <ac:chgData name="Aria E Fiat" userId="d352dcc2-77e0-46ba-8182-897954ed3962" providerId="ADAL" clId="{56ED43F9-0E2E-0A4A-977A-8387EDA26E6B}" dt="2020-08-10T01:20:51.824" v="7614" actId="1076"/>
          <ac:spMkLst>
            <pc:docMk/>
            <pc:sldMk cId="1164444811" sldId="359"/>
            <ac:spMk id="8" creationId="{7BD5AF54-0E71-6D46-A633-8A99798C4EB9}"/>
          </ac:spMkLst>
        </pc:spChg>
        <pc:spChg chg="add del mod">
          <ac:chgData name="Aria E Fiat" userId="d352dcc2-77e0-46ba-8182-897954ed3962" providerId="ADAL" clId="{56ED43F9-0E2E-0A4A-977A-8387EDA26E6B}" dt="2020-08-10T01:20:45.629" v="7612" actId="478"/>
          <ac:spMkLst>
            <pc:docMk/>
            <pc:sldMk cId="1164444811" sldId="359"/>
            <ac:spMk id="9" creationId="{4DB568D8-7704-AB43-9853-A3B6BEB58B81}"/>
          </ac:spMkLst>
        </pc:spChg>
        <pc:spChg chg="add mod">
          <ac:chgData name="Aria E Fiat" userId="d352dcc2-77e0-46ba-8182-897954ed3962" providerId="ADAL" clId="{56ED43F9-0E2E-0A4A-977A-8387EDA26E6B}" dt="2020-08-10T01:21:39.880" v="7625" actId="1076"/>
          <ac:spMkLst>
            <pc:docMk/>
            <pc:sldMk cId="1164444811" sldId="359"/>
            <ac:spMk id="10" creationId="{FA05219A-A9D6-9E40-A89C-598D3526F07C}"/>
          </ac:spMkLst>
        </pc:spChg>
        <pc:spChg chg="add mod">
          <ac:chgData name="Aria E Fiat" userId="d352dcc2-77e0-46ba-8182-897954ed3962" providerId="ADAL" clId="{56ED43F9-0E2E-0A4A-977A-8387EDA26E6B}" dt="2020-08-10T01:21:39.880" v="7625" actId="1076"/>
          <ac:spMkLst>
            <pc:docMk/>
            <pc:sldMk cId="1164444811" sldId="359"/>
            <ac:spMk id="11" creationId="{1A1972D7-C193-9C4B-A083-1E247817A3B9}"/>
          </ac:spMkLst>
        </pc:spChg>
        <pc:spChg chg="add del mod">
          <ac:chgData name="Aria E Fiat" userId="d352dcc2-77e0-46ba-8182-897954ed3962" providerId="ADAL" clId="{56ED43F9-0E2E-0A4A-977A-8387EDA26E6B}" dt="2020-08-10T01:20:45.629" v="7612" actId="478"/>
          <ac:spMkLst>
            <pc:docMk/>
            <pc:sldMk cId="1164444811" sldId="359"/>
            <ac:spMk id="12" creationId="{D76FF518-D822-A441-85FF-1120BBDC6929}"/>
          </ac:spMkLst>
        </pc:spChg>
        <pc:spChg chg="add del mod">
          <ac:chgData name="Aria E Fiat" userId="d352dcc2-77e0-46ba-8182-897954ed3962" providerId="ADAL" clId="{56ED43F9-0E2E-0A4A-977A-8387EDA26E6B}" dt="2020-08-10T01:20:45.629" v="7612" actId="478"/>
          <ac:spMkLst>
            <pc:docMk/>
            <pc:sldMk cId="1164444811" sldId="359"/>
            <ac:spMk id="13" creationId="{0C53DC34-1502-DE44-BAE5-4CA14837CB8E}"/>
          </ac:spMkLst>
        </pc:spChg>
        <pc:spChg chg="add del mod">
          <ac:chgData name="Aria E Fiat" userId="d352dcc2-77e0-46ba-8182-897954ed3962" providerId="ADAL" clId="{56ED43F9-0E2E-0A4A-977A-8387EDA26E6B}" dt="2020-08-10T01:20:45.629" v="7612" actId="478"/>
          <ac:spMkLst>
            <pc:docMk/>
            <pc:sldMk cId="1164444811" sldId="359"/>
            <ac:spMk id="14" creationId="{BE51006A-4B6D-794A-99C6-809BF313AB9F}"/>
          </ac:spMkLst>
        </pc:spChg>
        <pc:spChg chg="add del mod">
          <ac:chgData name="Aria E Fiat" userId="d352dcc2-77e0-46ba-8182-897954ed3962" providerId="ADAL" clId="{56ED43F9-0E2E-0A4A-977A-8387EDA26E6B}" dt="2020-08-10T01:20:45.629" v="7612" actId="478"/>
          <ac:spMkLst>
            <pc:docMk/>
            <pc:sldMk cId="1164444811" sldId="359"/>
            <ac:spMk id="15" creationId="{2FE530C5-CEC7-8D43-B678-30126FB9F353}"/>
          </ac:spMkLst>
        </pc:spChg>
        <pc:spChg chg="add del mod">
          <ac:chgData name="Aria E Fiat" userId="d352dcc2-77e0-46ba-8182-897954ed3962" providerId="ADAL" clId="{56ED43F9-0E2E-0A4A-977A-8387EDA26E6B}" dt="2020-08-10T01:21:31.329" v="7624" actId="478"/>
          <ac:spMkLst>
            <pc:docMk/>
            <pc:sldMk cId="1164444811" sldId="359"/>
            <ac:spMk id="16" creationId="{FC2EE48B-5C3F-8E4F-81CD-1E79BB7CE4A4}"/>
          </ac:spMkLst>
        </pc:spChg>
      </pc:sldChg>
      <pc:sldChg chg="addSp delSp modSp mod ord setBg modAnim setClrOvrMap">
        <pc:chgData name="Aria E Fiat" userId="d352dcc2-77e0-46ba-8182-897954ed3962" providerId="ADAL" clId="{56ED43F9-0E2E-0A4A-977A-8387EDA26E6B}" dt="2020-08-10T02:01:42.312" v="8571"/>
        <pc:sldMkLst>
          <pc:docMk/>
          <pc:sldMk cId="2416657780" sldId="360"/>
        </pc:sldMkLst>
        <pc:spChg chg="del mod">
          <ac:chgData name="Aria E Fiat" userId="d352dcc2-77e0-46ba-8182-897954ed3962" providerId="ADAL" clId="{56ED43F9-0E2E-0A4A-977A-8387EDA26E6B}" dt="2020-08-10T01:34:08.689" v="7788" actId="478"/>
          <ac:spMkLst>
            <pc:docMk/>
            <pc:sldMk cId="2416657780" sldId="360"/>
            <ac:spMk id="2" creationId="{F8719D17-AE9D-4C52-9660-DCA0C1D6F423}"/>
          </ac:spMkLst>
        </pc:spChg>
        <pc:spChg chg="del mod">
          <ac:chgData name="Aria E Fiat" userId="d352dcc2-77e0-46ba-8182-897954ed3962" providerId="ADAL" clId="{56ED43F9-0E2E-0A4A-977A-8387EDA26E6B}" dt="2020-08-10T01:34:04.132" v="7786" actId="478"/>
          <ac:spMkLst>
            <pc:docMk/>
            <pc:sldMk cId="2416657780" sldId="360"/>
            <ac:spMk id="3" creationId="{165EE842-3BB8-4DDD-B0D6-D6907A0D4085}"/>
          </ac:spMkLst>
        </pc:spChg>
        <pc:spChg chg="add del mod">
          <ac:chgData name="Aria E Fiat" userId="d352dcc2-77e0-46ba-8182-897954ed3962" providerId="ADAL" clId="{56ED43F9-0E2E-0A4A-977A-8387EDA26E6B}" dt="2020-08-10T01:34:18.082" v="7791" actId="478"/>
          <ac:spMkLst>
            <pc:docMk/>
            <pc:sldMk cId="2416657780" sldId="360"/>
            <ac:spMk id="6" creationId="{BF78B611-4193-8A41-991F-EFA0C9F15A73}"/>
          </ac:spMkLst>
        </pc:spChg>
        <pc:spChg chg="add del">
          <ac:chgData name="Aria E Fiat" userId="d352dcc2-77e0-46ba-8182-897954ed3962" providerId="ADAL" clId="{56ED43F9-0E2E-0A4A-977A-8387EDA26E6B}" dt="2020-08-10T01:30:06.973" v="7766" actId="26606"/>
          <ac:spMkLst>
            <pc:docMk/>
            <pc:sldMk cId="2416657780" sldId="360"/>
            <ac:spMk id="10" creationId="{6F40FBDA-CEB1-40F0-9AB9-BD9C402D70FE}"/>
          </ac:spMkLst>
        </pc:spChg>
        <pc:spChg chg="add del">
          <ac:chgData name="Aria E Fiat" userId="d352dcc2-77e0-46ba-8182-897954ed3962" providerId="ADAL" clId="{56ED43F9-0E2E-0A4A-977A-8387EDA26E6B}" dt="2020-08-10T01:30:06.973" v="7766" actId="26606"/>
          <ac:spMkLst>
            <pc:docMk/>
            <pc:sldMk cId="2416657780" sldId="360"/>
            <ac:spMk id="12" creationId="{0344D4FE-ABEF-4230-9E4E-AD5782FC78AC}"/>
          </ac:spMkLst>
        </pc:spChg>
        <pc:spChg chg="add del mod">
          <ac:chgData name="Aria E Fiat" userId="d352dcc2-77e0-46ba-8182-897954ed3962" providerId="ADAL" clId="{56ED43F9-0E2E-0A4A-977A-8387EDA26E6B}" dt="2020-08-10T01:34:05.534" v="7787" actId="478"/>
          <ac:spMkLst>
            <pc:docMk/>
            <pc:sldMk cId="2416657780" sldId="360"/>
            <ac:spMk id="13" creationId="{2AD382B1-5F44-7C42-BF82-1745D39CEE07}"/>
          </ac:spMkLst>
        </pc:spChg>
        <pc:spChg chg="add del">
          <ac:chgData name="Aria E Fiat" userId="d352dcc2-77e0-46ba-8182-897954ed3962" providerId="ADAL" clId="{56ED43F9-0E2E-0A4A-977A-8387EDA26E6B}" dt="2020-08-10T01:30:06.973" v="7766" actId="26606"/>
          <ac:spMkLst>
            <pc:docMk/>
            <pc:sldMk cId="2416657780" sldId="360"/>
            <ac:spMk id="14" creationId="{9325F979-D3F9-4926-81B7-7ACCB31A501B}"/>
          </ac:spMkLst>
        </pc:spChg>
        <pc:spChg chg="add del mod">
          <ac:chgData name="Aria E Fiat" userId="d352dcc2-77e0-46ba-8182-897954ed3962" providerId="ADAL" clId="{56ED43F9-0E2E-0A4A-977A-8387EDA26E6B}" dt="2020-08-10T01:34:10.082" v="7789" actId="478"/>
          <ac:spMkLst>
            <pc:docMk/>
            <pc:sldMk cId="2416657780" sldId="360"/>
            <ac:spMk id="16" creationId="{E474CEC3-764B-D544-92C5-AB9AA148D659}"/>
          </ac:spMkLst>
        </pc:spChg>
        <pc:spChg chg="add mod">
          <ac:chgData name="Aria E Fiat" userId="d352dcc2-77e0-46ba-8182-897954ed3962" providerId="ADAL" clId="{56ED43F9-0E2E-0A4A-977A-8387EDA26E6B}" dt="2020-08-10T01:50:02.240" v="8094"/>
          <ac:spMkLst>
            <pc:docMk/>
            <pc:sldMk cId="2416657780" sldId="360"/>
            <ac:spMk id="19" creationId="{6F9F09C6-D1D3-714D-BB0E-FFD4E727661C}"/>
          </ac:spMkLst>
        </pc:spChg>
        <pc:spChg chg="add mod">
          <ac:chgData name="Aria E Fiat" userId="d352dcc2-77e0-46ba-8182-897954ed3962" providerId="ADAL" clId="{56ED43F9-0E2E-0A4A-977A-8387EDA26E6B}" dt="2020-08-10T01:53:29.769" v="8300" actId="1076"/>
          <ac:spMkLst>
            <pc:docMk/>
            <pc:sldMk cId="2416657780" sldId="360"/>
            <ac:spMk id="20" creationId="{F475ADF8-9CE8-0744-8E43-D6AC56C7A413}"/>
          </ac:spMkLst>
        </pc:spChg>
        <pc:spChg chg="add mod">
          <ac:chgData name="Aria E Fiat" userId="d352dcc2-77e0-46ba-8182-897954ed3962" providerId="ADAL" clId="{56ED43F9-0E2E-0A4A-977A-8387EDA26E6B}" dt="2020-08-10T01:58:20.524" v="8550" actId="1076"/>
          <ac:spMkLst>
            <pc:docMk/>
            <pc:sldMk cId="2416657780" sldId="360"/>
            <ac:spMk id="21" creationId="{A37C1755-5AA0-1B45-8898-0B3598BAD77C}"/>
          </ac:spMkLst>
        </pc:spChg>
        <pc:spChg chg="add mod">
          <ac:chgData name="Aria E Fiat" userId="d352dcc2-77e0-46ba-8182-897954ed3962" providerId="ADAL" clId="{56ED43F9-0E2E-0A4A-977A-8387EDA26E6B}" dt="2020-08-10T01:55:58.666" v="8430" actId="164"/>
          <ac:spMkLst>
            <pc:docMk/>
            <pc:sldMk cId="2416657780" sldId="360"/>
            <ac:spMk id="22" creationId="{8239BFCA-0BCF-6642-A1AB-11682732333E}"/>
          </ac:spMkLst>
        </pc:spChg>
        <pc:spChg chg="add mod">
          <ac:chgData name="Aria E Fiat" userId="d352dcc2-77e0-46ba-8182-897954ed3962" providerId="ADAL" clId="{56ED43F9-0E2E-0A4A-977A-8387EDA26E6B}" dt="2020-08-10T01:55:58.666" v="8430" actId="164"/>
          <ac:spMkLst>
            <pc:docMk/>
            <pc:sldMk cId="2416657780" sldId="360"/>
            <ac:spMk id="23" creationId="{016D37BF-732F-D948-8464-F4D9AA5C78E2}"/>
          </ac:spMkLst>
        </pc:spChg>
        <pc:spChg chg="mod">
          <ac:chgData name="Aria E Fiat" userId="d352dcc2-77e0-46ba-8182-897954ed3962" providerId="ADAL" clId="{56ED43F9-0E2E-0A4A-977A-8387EDA26E6B}" dt="2020-08-10T01:56:05.167" v="8433" actId="20577"/>
          <ac:spMkLst>
            <pc:docMk/>
            <pc:sldMk cId="2416657780" sldId="360"/>
            <ac:spMk id="26" creationId="{990A588E-1B3E-4842-9A6B-DB28D6945441}"/>
          </ac:spMkLst>
        </pc:spChg>
        <pc:spChg chg="mod">
          <ac:chgData name="Aria E Fiat" userId="d352dcc2-77e0-46ba-8182-897954ed3962" providerId="ADAL" clId="{56ED43F9-0E2E-0A4A-977A-8387EDA26E6B}" dt="2020-08-10T01:56:21.361" v="8468" actId="20577"/>
          <ac:spMkLst>
            <pc:docMk/>
            <pc:sldMk cId="2416657780" sldId="360"/>
            <ac:spMk id="27" creationId="{415C6ED4-57E1-A64F-BACF-8A86969C150B}"/>
          </ac:spMkLst>
        </pc:spChg>
        <pc:spChg chg="mod">
          <ac:chgData name="Aria E Fiat" userId="d352dcc2-77e0-46ba-8182-897954ed3962" providerId="ADAL" clId="{56ED43F9-0E2E-0A4A-977A-8387EDA26E6B}" dt="2020-08-10T01:57:53.174" v="8544" actId="20577"/>
          <ac:spMkLst>
            <pc:docMk/>
            <pc:sldMk cId="2416657780" sldId="360"/>
            <ac:spMk id="29" creationId="{E25ECAAE-9445-AF4B-AB92-A46E4E7A8CE5}"/>
          </ac:spMkLst>
        </pc:spChg>
        <pc:spChg chg="mod">
          <ac:chgData name="Aria E Fiat" userId="d352dcc2-77e0-46ba-8182-897954ed3962" providerId="ADAL" clId="{56ED43F9-0E2E-0A4A-977A-8387EDA26E6B}" dt="2020-08-10T01:58:03.831" v="8548" actId="20577"/>
          <ac:spMkLst>
            <pc:docMk/>
            <pc:sldMk cId="2416657780" sldId="360"/>
            <ac:spMk id="30" creationId="{BE766548-F16A-A542-9625-EFE703DE1770}"/>
          </ac:spMkLst>
        </pc:spChg>
        <pc:spChg chg="mod">
          <ac:chgData name="Aria E Fiat" userId="d352dcc2-77e0-46ba-8182-897954ed3962" providerId="ADAL" clId="{56ED43F9-0E2E-0A4A-977A-8387EDA26E6B}" dt="2020-08-10T01:57:59.713" v="8547" actId="20577"/>
          <ac:spMkLst>
            <pc:docMk/>
            <pc:sldMk cId="2416657780" sldId="360"/>
            <ac:spMk id="32" creationId="{ABA8E88C-2728-C740-A9F3-AE87A8FCF9E1}"/>
          </ac:spMkLst>
        </pc:spChg>
        <pc:spChg chg="mod">
          <ac:chgData name="Aria E Fiat" userId="d352dcc2-77e0-46ba-8182-897954ed3962" providerId="ADAL" clId="{56ED43F9-0E2E-0A4A-977A-8387EDA26E6B}" dt="2020-08-10T01:57:31.718" v="8540" actId="20577"/>
          <ac:spMkLst>
            <pc:docMk/>
            <pc:sldMk cId="2416657780" sldId="360"/>
            <ac:spMk id="33" creationId="{3E313428-7537-4C43-AFA3-A513293123BD}"/>
          </ac:spMkLst>
        </pc:spChg>
        <pc:grpChg chg="add mod">
          <ac:chgData name="Aria E Fiat" userId="d352dcc2-77e0-46ba-8182-897954ed3962" providerId="ADAL" clId="{56ED43F9-0E2E-0A4A-977A-8387EDA26E6B}" dt="2020-08-10T01:56:58.173" v="8474" actId="1076"/>
          <ac:grpSpMkLst>
            <pc:docMk/>
            <pc:sldMk cId="2416657780" sldId="360"/>
            <ac:grpSpMk id="24" creationId="{E95DFE62-1C78-B747-8871-09F0C5F8A490}"/>
          </ac:grpSpMkLst>
        </pc:grpChg>
        <pc:grpChg chg="add mod">
          <ac:chgData name="Aria E Fiat" userId="d352dcc2-77e0-46ba-8182-897954ed3962" providerId="ADAL" clId="{56ED43F9-0E2E-0A4A-977A-8387EDA26E6B}" dt="2020-08-10T01:57:44.723" v="8543" actId="1076"/>
          <ac:grpSpMkLst>
            <pc:docMk/>
            <pc:sldMk cId="2416657780" sldId="360"/>
            <ac:grpSpMk id="25" creationId="{61DD84C0-06FA-2846-B581-4519B3AE8ABF}"/>
          </ac:grpSpMkLst>
        </pc:grpChg>
        <pc:grpChg chg="add mod">
          <ac:chgData name="Aria E Fiat" userId="d352dcc2-77e0-46ba-8182-897954ed3962" providerId="ADAL" clId="{56ED43F9-0E2E-0A4A-977A-8387EDA26E6B}" dt="2020-08-10T01:58:10.986" v="8549" actId="1076"/>
          <ac:grpSpMkLst>
            <pc:docMk/>
            <pc:sldMk cId="2416657780" sldId="360"/>
            <ac:grpSpMk id="28" creationId="{BCE6978C-24EA-D344-A48E-6DE4975AD012}"/>
          </ac:grpSpMkLst>
        </pc:grpChg>
        <pc:grpChg chg="add mod">
          <ac:chgData name="Aria E Fiat" userId="d352dcc2-77e0-46ba-8182-897954ed3962" providerId="ADAL" clId="{56ED43F9-0E2E-0A4A-977A-8387EDA26E6B}" dt="2020-08-10T01:57:41.973" v="8542" actId="1076"/>
          <ac:grpSpMkLst>
            <pc:docMk/>
            <pc:sldMk cId="2416657780" sldId="360"/>
            <ac:grpSpMk id="31" creationId="{96E2FA37-58E5-DE46-B4F4-7C52FBDCA0C5}"/>
          </ac:grpSpMkLst>
        </pc:grpChg>
        <pc:picChg chg="add del mod ord modCrop">
          <ac:chgData name="Aria E Fiat" userId="d352dcc2-77e0-46ba-8182-897954ed3962" providerId="ADAL" clId="{56ED43F9-0E2E-0A4A-977A-8387EDA26E6B}" dt="2020-08-10T01:34:00.582" v="7785" actId="478"/>
          <ac:picMkLst>
            <pc:docMk/>
            <pc:sldMk cId="2416657780" sldId="360"/>
            <ac:picMk id="5" creationId="{C014EF41-1445-444E-8CF6-01D4FA4DC760}"/>
          </ac:picMkLst>
        </pc:picChg>
        <pc:picChg chg="add del mod modCrop">
          <ac:chgData name="Aria E Fiat" userId="d352dcc2-77e0-46ba-8182-897954ed3962" providerId="ADAL" clId="{56ED43F9-0E2E-0A4A-977A-8387EDA26E6B}" dt="2020-08-10T01:36:06.634" v="7843" actId="478"/>
          <ac:picMkLst>
            <pc:docMk/>
            <pc:sldMk cId="2416657780" sldId="360"/>
            <ac:picMk id="8" creationId="{8E144784-7A0D-D940-B178-0776AF3DB3F1}"/>
          </ac:picMkLst>
        </pc:picChg>
        <pc:picChg chg="add mod">
          <ac:chgData name="Aria E Fiat" userId="d352dcc2-77e0-46ba-8182-897954ed3962" providerId="ADAL" clId="{56ED43F9-0E2E-0A4A-977A-8387EDA26E6B}" dt="2020-08-10T01:31:34.509" v="7779"/>
          <ac:picMkLst>
            <pc:docMk/>
            <pc:sldMk cId="2416657780" sldId="360"/>
            <ac:picMk id="11" creationId="{136E5745-65C9-FC4E-AF04-363BCE0260C5}"/>
          </ac:picMkLst>
        </pc:picChg>
        <pc:picChg chg="add mod">
          <ac:chgData name="Aria E Fiat" userId="d352dcc2-77e0-46ba-8182-897954ed3962" providerId="ADAL" clId="{56ED43F9-0E2E-0A4A-977A-8387EDA26E6B}" dt="2020-08-10T01:51:55.876" v="8184" actId="1076"/>
          <ac:picMkLst>
            <pc:docMk/>
            <pc:sldMk cId="2416657780" sldId="360"/>
            <ac:picMk id="18" creationId="{E7617C61-D32E-3645-982F-A1FDA77BB982}"/>
          </ac:picMkLst>
        </pc:picChg>
      </pc:sldChg>
      <pc:sldChg chg="addSp delSp modSp mod setBg setClrOvrMap modNotesTx">
        <pc:chgData name="Aria E Fiat" userId="d352dcc2-77e0-46ba-8182-897954ed3962" providerId="ADAL" clId="{56ED43F9-0E2E-0A4A-977A-8387EDA26E6B}" dt="2020-08-10T14:13:04.566" v="17276" actId="20577"/>
        <pc:sldMkLst>
          <pc:docMk/>
          <pc:sldMk cId="2073090122" sldId="361"/>
        </pc:sldMkLst>
        <pc:spChg chg="mod ord">
          <ac:chgData name="Aria E Fiat" userId="d352dcc2-77e0-46ba-8182-897954ed3962" providerId="ADAL" clId="{56ED43F9-0E2E-0A4A-977A-8387EDA26E6B}" dt="2020-08-10T01:58:45.287" v="8552" actId="113"/>
          <ac:spMkLst>
            <pc:docMk/>
            <pc:sldMk cId="2073090122" sldId="361"/>
            <ac:spMk id="2" creationId="{F7DD9558-6290-4CF8-A823-182738817BA1}"/>
          </ac:spMkLst>
        </pc:spChg>
        <pc:spChg chg="del">
          <ac:chgData name="Aria E Fiat" userId="d352dcc2-77e0-46ba-8182-897954ed3962" providerId="ADAL" clId="{56ED43F9-0E2E-0A4A-977A-8387EDA26E6B}" dt="2020-08-10T01:34:23.298" v="7793" actId="478"/>
          <ac:spMkLst>
            <pc:docMk/>
            <pc:sldMk cId="2073090122" sldId="361"/>
            <ac:spMk id="3" creationId="{82414F22-B8D2-4934-8D17-F9E71CF8BF64}"/>
          </ac:spMkLst>
        </pc:spChg>
        <pc:spChg chg="add mod">
          <ac:chgData name="Aria E Fiat" userId="d352dcc2-77e0-46ba-8182-897954ed3962" providerId="ADAL" clId="{56ED43F9-0E2E-0A4A-977A-8387EDA26E6B}" dt="2020-08-10T01:48:38.890" v="8076" actId="207"/>
          <ac:spMkLst>
            <pc:docMk/>
            <pc:sldMk cId="2073090122" sldId="361"/>
            <ac:spMk id="6" creationId="{BDDE224F-DE88-2A41-9C59-7EE8538FC2E6}"/>
          </ac:spMkLst>
        </pc:spChg>
        <pc:spChg chg="add">
          <ac:chgData name="Aria E Fiat" userId="d352dcc2-77e0-46ba-8182-897954ed3962" providerId="ADAL" clId="{56ED43F9-0E2E-0A4A-977A-8387EDA26E6B}" dt="2020-08-10T01:47:47.349" v="8000" actId="26606"/>
          <ac:spMkLst>
            <pc:docMk/>
            <pc:sldMk cId="2073090122" sldId="361"/>
            <ac:spMk id="10" creationId="{0671A8AE-40A1-4631-A6B8-581AFF065482}"/>
          </ac:spMkLst>
        </pc:spChg>
        <pc:spChg chg="add">
          <ac:chgData name="Aria E Fiat" userId="d352dcc2-77e0-46ba-8182-897954ed3962" providerId="ADAL" clId="{56ED43F9-0E2E-0A4A-977A-8387EDA26E6B}" dt="2020-08-10T01:47:47.349" v="8000" actId="26606"/>
          <ac:spMkLst>
            <pc:docMk/>
            <pc:sldMk cId="2073090122" sldId="361"/>
            <ac:spMk id="12" creationId="{AB58EF07-17C2-48CF-ABB0-EEF1F17CB8F0}"/>
          </ac:spMkLst>
        </pc:spChg>
        <pc:spChg chg="add">
          <ac:chgData name="Aria E Fiat" userId="d352dcc2-77e0-46ba-8182-897954ed3962" providerId="ADAL" clId="{56ED43F9-0E2E-0A4A-977A-8387EDA26E6B}" dt="2020-08-10T01:47:47.349" v="8000" actId="26606"/>
          <ac:spMkLst>
            <pc:docMk/>
            <pc:sldMk cId="2073090122" sldId="361"/>
            <ac:spMk id="14" creationId="{AF2F604E-43BE-4DC3-B983-E071523364F8}"/>
          </ac:spMkLst>
        </pc:spChg>
        <pc:spChg chg="add">
          <ac:chgData name="Aria E Fiat" userId="d352dcc2-77e0-46ba-8182-897954ed3962" providerId="ADAL" clId="{56ED43F9-0E2E-0A4A-977A-8387EDA26E6B}" dt="2020-08-10T01:47:47.349" v="8000" actId="26606"/>
          <ac:spMkLst>
            <pc:docMk/>
            <pc:sldMk cId="2073090122" sldId="361"/>
            <ac:spMk id="16" creationId="{08C9B587-E65E-4B52-B37C-ABEBB6E87928}"/>
          </ac:spMkLst>
        </pc:spChg>
        <pc:picChg chg="add del mod modCrop">
          <ac:chgData name="Aria E Fiat" userId="d352dcc2-77e0-46ba-8182-897954ed3962" providerId="ADAL" clId="{56ED43F9-0E2E-0A4A-977A-8387EDA26E6B}" dt="2020-08-10T01:46:52.074" v="7993" actId="478"/>
          <ac:picMkLst>
            <pc:docMk/>
            <pc:sldMk cId="2073090122" sldId="361"/>
            <ac:picMk id="4" creationId="{4684AD94-F4E1-AC42-9F05-0268B6AE8F96}"/>
          </ac:picMkLst>
        </pc:picChg>
        <pc:picChg chg="add mod">
          <ac:chgData name="Aria E Fiat" userId="d352dcc2-77e0-46ba-8182-897954ed3962" providerId="ADAL" clId="{56ED43F9-0E2E-0A4A-977A-8387EDA26E6B}" dt="2020-08-10T01:47:47.349" v="8000" actId="26606"/>
          <ac:picMkLst>
            <pc:docMk/>
            <pc:sldMk cId="2073090122" sldId="361"/>
            <ac:picMk id="5" creationId="{6BEA7A58-82E2-A444-8841-7266A01FEE66}"/>
          </ac:picMkLst>
        </pc:picChg>
      </pc:sldChg>
      <pc:sldChg chg="addSp delSp modSp mod modNotesTx">
        <pc:chgData name="Aria E Fiat" userId="d352dcc2-77e0-46ba-8182-897954ed3962" providerId="ADAL" clId="{56ED43F9-0E2E-0A4A-977A-8387EDA26E6B}" dt="2020-08-10T18:59:35.023" v="23115" actId="20577"/>
        <pc:sldMkLst>
          <pc:docMk/>
          <pc:sldMk cId="987702372" sldId="362"/>
        </pc:sldMkLst>
        <pc:spChg chg="del">
          <ac:chgData name="Aria E Fiat" userId="d352dcc2-77e0-46ba-8182-897954ed3962" providerId="ADAL" clId="{56ED43F9-0E2E-0A4A-977A-8387EDA26E6B}" dt="2020-08-10T18:40:24.528" v="22718" actId="478"/>
          <ac:spMkLst>
            <pc:docMk/>
            <pc:sldMk cId="987702372" sldId="362"/>
            <ac:spMk id="2" creationId="{5D929E3B-E79D-4F49-80F1-BE674AF9305F}"/>
          </ac:spMkLst>
        </pc:spChg>
        <pc:spChg chg="mod">
          <ac:chgData name="Aria E Fiat" userId="d352dcc2-77e0-46ba-8182-897954ed3962" providerId="ADAL" clId="{56ED43F9-0E2E-0A4A-977A-8387EDA26E6B}" dt="2020-08-10T18:41:05.421" v="22724" actId="122"/>
          <ac:spMkLst>
            <pc:docMk/>
            <pc:sldMk cId="987702372" sldId="362"/>
            <ac:spMk id="3" creationId="{35749453-7FED-4912-AE64-E3379A29F740}"/>
          </ac:spMkLst>
        </pc:spChg>
        <pc:spChg chg="add mod">
          <ac:chgData name="Aria E Fiat" userId="d352dcc2-77e0-46ba-8182-897954ed3962" providerId="ADAL" clId="{56ED43F9-0E2E-0A4A-977A-8387EDA26E6B}" dt="2020-08-10T18:40:47.527" v="22721" actId="14100"/>
          <ac:spMkLst>
            <pc:docMk/>
            <pc:sldMk cId="987702372" sldId="362"/>
            <ac:spMk id="6" creationId="{81A23691-9691-6242-9B87-B047E9229BAB}"/>
          </ac:spMkLst>
        </pc:spChg>
        <pc:spChg chg="add del mod">
          <ac:chgData name="Aria E Fiat" userId="d352dcc2-77e0-46ba-8182-897954ed3962" providerId="ADAL" clId="{56ED43F9-0E2E-0A4A-977A-8387EDA26E6B}" dt="2020-08-10T18:40:27.361" v="22719" actId="478"/>
          <ac:spMkLst>
            <pc:docMk/>
            <pc:sldMk cId="987702372" sldId="362"/>
            <ac:spMk id="8" creationId="{F620FABF-BCB7-D64C-BA95-860CD702F477}"/>
          </ac:spMkLst>
        </pc:spChg>
        <pc:picChg chg="add mod">
          <ac:chgData name="Aria E Fiat" userId="d352dcc2-77e0-46ba-8182-897954ed3962" providerId="ADAL" clId="{56ED43F9-0E2E-0A4A-977A-8387EDA26E6B}" dt="2020-08-10T18:39:44.562" v="22704" actId="1076"/>
          <ac:picMkLst>
            <pc:docMk/>
            <pc:sldMk cId="987702372" sldId="362"/>
            <ac:picMk id="5" creationId="{24D24610-8339-A948-9B58-11A95238FC0E}"/>
          </ac:picMkLst>
        </pc:picChg>
      </pc:sldChg>
      <pc:sldChg chg="del modNotesTx">
        <pc:chgData name="Aria E Fiat" userId="d352dcc2-77e0-46ba-8182-897954ed3962" providerId="ADAL" clId="{56ED43F9-0E2E-0A4A-977A-8387EDA26E6B}" dt="2020-08-10T18:34:40.271" v="22487" actId="2696"/>
        <pc:sldMkLst>
          <pc:docMk/>
          <pc:sldMk cId="2559194500" sldId="363"/>
        </pc:sldMkLst>
      </pc:sldChg>
      <pc:sldChg chg="addSp delSp modSp add mod ord">
        <pc:chgData name="Aria E Fiat" userId="d352dcc2-77e0-46ba-8182-897954ed3962" providerId="ADAL" clId="{56ED43F9-0E2E-0A4A-977A-8387EDA26E6B}" dt="2020-08-10T02:16:30.737" v="8647"/>
        <pc:sldMkLst>
          <pc:docMk/>
          <pc:sldMk cId="337231798" sldId="364"/>
        </pc:sldMkLst>
        <pc:spChg chg="mod">
          <ac:chgData name="Aria E Fiat" userId="d352dcc2-77e0-46ba-8182-897954ed3962" providerId="ADAL" clId="{56ED43F9-0E2E-0A4A-977A-8387EDA26E6B}" dt="2020-08-09T20:05:41.293" v="3390" actId="1076"/>
          <ac:spMkLst>
            <pc:docMk/>
            <pc:sldMk cId="337231798" sldId="364"/>
            <ac:spMk id="20" creationId="{CA894CA8-B5B9-6541-A370-6362DD72AAD7}"/>
          </ac:spMkLst>
        </pc:spChg>
        <pc:spChg chg="mod">
          <ac:chgData name="Aria E Fiat" userId="d352dcc2-77e0-46ba-8182-897954ed3962" providerId="ADAL" clId="{56ED43F9-0E2E-0A4A-977A-8387EDA26E6B}" dt="2020-08-09T20:05:54.863" v="3432" actId="20577"/>
          <ac:spMkLst>
            <pc:docMk/>
            <pc:sldMk cId="337231798" sldId="364"/>
            <ac:spMk id="31" creationId="{7E496DB4-D768-534A-9F2F-0B2D2AD1BA25}"/>
          </ac:spMkLst>
        </pc:spChg>
        <pc:grpChg chg="del">
          <ac:chgData name="Aria E Fiat" userId="d352dcc2-77e0-46ba-8182-897954ed3962" providerId="ADAL" clId="{56ED43F9-0E2E-0A4A-977A-8387EDA26E6B}" dt="2020-08-09T20:05:16.346" v="3386" actId="478"/>
          <ac:grpSpMkLst>
            <pc:docMk/>
            <pc:sldMk cId="337231798" sldId="364"/>
            <ac:grpSpMk id="32" creationId="{F85F7E99-AF7C-5847-80A5-4B5A8E0F83EA}"/>
          </ac:grpSpMkLst>
        </pc:grpChg>
        <pc:grpChg chg="del">
          <ac:chgData name="Aria E Fiat" userId="d352dcc2-77e0-46ba-8182-897954ed3962" providerId="ADAL" clId="{56ED43F9-0E2E-0A4A-977A-8387EDA26E6B}" dt="2020-08-09T20:05:16.346" v="3386" actId="478"/>
          <ac:grpSpMkLst>
            <pc:docMk/>
            <pc:sldMk cId="337231798" sldId="364"/>
            <ac:grpSpMk id="33" creationId="{0F03E73C-DB74-A945-BA3D-1EDC5D37862C}"/>
          </ac:grpSpMkLst>
        </pc:grpChg>
        <pc:grpChg chg="mod">
          <ac:chgData name="Aria E Fiat" userId="d352dcc2-77e0-46ba-8182-897954ed3962" providerId="ADAL" clId="{56ED43F9-0E2E-0A4A-977A-8387EDA26E6B}" dt="2020-08-09T20:05:30.971" v="3388" actId="1076"/>
          <ac:grpSpMkLst>
            <pc:docMk/>
            <pc:sldMk cId="337231798" sldId="364"/>
            <ac:grpSpMk id="34" creationId="{3F4ECBB5-6A98-B54B-B751-B0D4128B16DE}"/>
          </ac:grpSpMkLst>
        </pc:grpChg>
        <pc:grpChg chg="mod">
          <ac:chgData name="Aria E Fiat" userId="d352dcc2-77e0-46ba-8182-897954ed3962" providerId="ADAL" clId="{56ED43F9-0E2E-0A4A-977A-8387EDA26E6B}" dt="2020-08-09T20:05:30.971" v="3388" actId="1076"/>
          <ac:grpSpMkLst>
            <pc:docMk/>
            <pc:sldMk cId="337231798" sldId="364"/>
            <ac:grpSpMk id="35" creationId="{9C90FCBE-C592-C343-B7E0-73BB5D66E52B}"/>
          </ac:grpSpMkLst>
        </pc:grpChg>
        <pc:grpChg chg="del mod">
          <ac:chgData name="Aria E Fiat" userId="d352dcc2-77e0-46ba-8182-897954ed3962" providerId="ADAL" clId="{56ED43F9-0E2E-0A4A-977A-8387EDA26E6B}" dt="2020-08-09T20:06:53.480" v="3435" actId="478"/>
          <ac:grpSpMkLst>
            <pc:docMk/>
            <pc:sldMk cId="337231798" sldId="364"/>
            <ac:grpSpMk id="57" creationId="{06A95DB3-8F8F-FC49-AF5B-EB8339985311}"/>
          </ac:grpSpMkLst>
        </pc:grpChg>
        <pc:picChg chg="add mod">
          <ac:chgData name="Aria E Fiat" userId="d352dcc2-77e0-46ba-8182-897954ed3962" providerId="ADAL" clId="{56ED43F9-0E2E-0A4A-977A-8387EDA26E6B}" dt="2020-08-09T20:07:05.802" v="3439" actId="1076"/>
          <ac:picMkLst>
            <pc:docMk/>
            <pc:sldMk cId="337231798" sldId="364"/>
            <ac:picMk id="3" creationId="{982980F4-D76E-2747-A306-8536CC961787}"/>
          </ac:picMkLst>
        </pc:picChg>
        <pc:picChg chg="del">
          <ac:chgData name="Aria E Fiat" userId="d352dcc2-77e0-46ba-8182-897954ed3962" providerId="ADAL" clId="{56ED43F9-0E2E-0A4A-977A-8387EDA26E6B}" dt="2020-08-09T20:05:18.149" v="3387" actId="478"/>
          <ac:picMkLst>
            <pc:docMk/>
            <pc:sldMk cId="337231798" sldId="364"/>
            <ac:picMk id="46" creationId="{02F9F159-FA80-9F4F-9A46-DBEBEBC6BC68}"/>
          </ac:picMkLst>
        </pc:picChg>
        <pc:picChg chg="mod">
          <ac:chgData name="Aria E Fiat" userId="d352dcc2-77e0-46ba-8182-897954ed3962" providerId="ADAL" clId="{56ED43F9-0E2E-0A4A-977A-8387EDA26E6B}" dt="2020-08-09T20:05:30.971" v="3388" actId="1076"/>
          <ac:picMkLst>
            <pc:docMk/>
            <pc:sldMk cId="337231798" sldId="364"/>
            <ac:picMk id="48" creationId="{3ADF8870-1C4B-154F-8AD3-C07276FC865D}"/>
          </ac:picMkLst>
        </pc:picChg>
        <pc:cxnChg chg="del mod">
          <ac:chgData name="Aria E Fiat" userId="d352dcc2-77e0-46ba-8182-897954ed3962" providerId="ADAL" clId="{56ED43F9-0E2E-0A4A-977A-8387EDA26E6B}" dt="2020-08-09T20:06:56.308" v="3436" actId="478"/>
          <ac:cxnSpMkLst>
            <pc:docMk/>
            <pc:sldMk cId="337231798" sldId="364"/>
            <ac:cxnSpMk id="59" creationId="{9923CAD7-4AF5-B349-AA24-6AF5DCA0D670}"/>
          </ac:cxnSpMkLst>
        </pc:cxnChg>
      </pc:sldChg>
      <pc:sldChg chg="addSp delSp modSp mod">
        <pc:chgData name="Aria E Fiat" userId="d352dcc2-77e0-46ba-8182-897954ed3962" providerId="ADAL" clId="{56ED43F9-0E2E-0A4A-977A-8387EDA26E6B}" dt="2020-08-10T18:34:27.738" v="22486" actId="1076"/>
        <pc:sldMkLst>
          <pc:docMk/>
          <pc:sldMk cId="1228567355" sldId="365"/>
        </pc:sldMkLst>
        <pc:spChg chg="del">
          <ac:chgData name="Aria E Fiat" userId="d352dcc2-77e0-46ba-8182-897954ed3962" providerId="ADAL" clId="{56ED43F9-0E2E-0A4A-977A-8387EDA26E6B}" dt="2020-08-10T18:28:51.845" v="22343" actId="478"/>
          <ac:spMkLst>
            <pc:docMk/>
            <pc:sldMk cId="1228567355" sldId="365"/>
            <ac:spMk id="2" creationId="{16633488-4034-4993-9469-4B06E57EBC36}"/>
          </ac:spMkLst>
        </pc:spChg>
        <pc:spChg chg="del">
          <ac:chgData name="Aria E Fiat" userId="d352dcc2-77e0-46ba-8182-897954ed3962" providerId="ADAL" clId="{56ED43F9-0E2E-0A4A-977A-8387EDA26E6B}" dt="2020-08-10T18:28:15.621" v="22337" actId="478"/>
          <ac:spMkLst>
            <pc:docMk/>
            <pc:sldMk cId="1228567355" sldId="365"/>
            <ac:spMk id="3" creationId="{A609A1F4-F611-4D78-845B-1675F4E9CB6E}"/>
          </ac:spMkLst>
        </pc:spChg>
        <pc:spChg chg="add mod">
          <ac:chgData name="Aria E Fiat" userId="d352dcc2-77e0-46ba-8182-897954ed3962" providerId="ADAL" clId="{56ED43F9-0E2E-0A4A-977A-8387EDA26E6B}" dt="2020-08-10T18:32:34.169" v="22450" actId="20577"/>
          <ac:spMkLst>
            <pc:docMk/>
            <pc:sldMk cId="1228567355" sldId="365"/>
            <ac:spMk id="4" creationId="{4437B5A7-42D2-F641-BBCF-D9902CDBB35F}"/>
          </ac:spMkLst>
        </pc:spChg>
        <pc:spChg chg="add mod">
          <ac:chgData name="Aria E Fiat" userId="d352dcc2-77e0-46ba-8182-897954ed3962" providerId="ADAL" clId="{56ED43F9-0E2E-0A4A-977A-8387EDA26E6B}" dt="2020-08-10T18:32:39.919" v="22454" actId="404"/>
          <ac:spMkLst>
            <pc:docMk/>
            <pc:sldMk cId="1228567355" sldId="365"/>
            <ac:spMk id="5" creationId="{FF68A121-AD8E-C742-B785-300353B43374}"/>
          </ac:spMkLst>
        </pc:spChg>
        <pc:spChg chg="add mod">
          <ac:chgData name="Aria E Fiat" userId="d352dcc2-77e0-46ba-8182-897954ed3962" providerId="ADAL" clId="{56ED43F9-0E2E-0A4A-977A-8387EDA26E6B}" dt="2020-08-10T18:32:17.395" v="22439" actId="404"/>
          <ac:spMkLst>
            <pc:docMk/>
            <pc:sldMk cId="1228567355" sldId="365"/>
            <ac:spMk id="6" creationId="{059CA74D-3ADB-DC4B-AA7E-A63DAF382ED3}"/>
          </ac:spMkLst>
        </pc:spChg>
        <pc:spChg chg="add mod">
          <ac:chgData name="Aria E Fiat" userId="d352dcc2-77e0-46ba-8182-897954ed3962" providerId="ADAL" clId="{56ED43F9-0E2E-0A4A-977A-8387EDA26E6B}" dt="2020-08-10T18:32:37.130" v="22452" actId="404"/>
          <ac:spMkLst>
            <pc:docMk/>
            <pc:sldMk cId="1228567355" sldId="365"/>
            <ac:spMk id="7" creationId="{4E63671C-CBC3-9645-8755-7CED08F6159F}"/>
          </ac:spMkLst>
        </pc:spChg>
        <pc:spChg chg="add mod">
          <ac:chgData name="Aria E Fiat" userId="d352dcc2-77e0-46ba-8182-897954ed3962" providerId="ADAL" clId="{56ED43F9-0E2E-0A4A-977A-8387EDA26E6B}" dt="2020-08-10T18:32:15.111" v="22437" actId="404"/>
          <ac:spMkLst>
            <pc:docMk/>
            <pc:sldMk cId="1228567355" sldId="365"/>
            <ac:spMk id="8" creationId="{7E6AF17D-1FA5-8D47-8F5F-B1C6328C3126}"/>
          </ac:spMkLst>
        </pc:spChg>
        <pc:spChg chg="add del mod">
          <ac:chgData name="Aria E Fiat" userId="d352dcc2-77e0-46ba-8182-897954ed3962" providerId="ADAL" clId="{56ED43F9-0E2E-0A4A-977A-8387EDA26E6B}" dt="2020-08-10T18:28:54.917" v="22345" actId="478"/>
          <ac:spMkLst>
            <pc:docMk/>
            <pc:sldMk cId="1228567355" sldId="365"/>
            <ac:spMk id="10" creationId="{3A12C996-BA57-BE49-900C-1CCB5E5B0EE1}"/>
          </ac:spMkLst>
        </pc:spChg>
        <pc:spChg chg="add mod">
          <ac:chgData name="Aria E Fiat" userId="d352dcc2-77e0-46ba-8182-897954ed3962" providerId="ADAL" clId="{56ED43F9-0E2E-0A4A-977A-8387EDA26E6B}" dt="2020-08-10T18:32:11.571" v="22435" actId="403"/>
          <ac:spMkLst>
            <pc:docMk/>
            <pc:sldMk cId="1228567355" sldId="365"/>
            <ac:spMk id="11" creationId="{31187BFA-063D-A74A-93B6-472EE8E5B87E}"/>
          </ac:spMkLst>
        </pc:spChg>
        <pc:spChg chg="add mod">
          <ac:chgData name="Aria E Fiat" userId="d352dcc2-77e0-46ba-8182-897954ed3962" providerId="ADAL" clId="{56ED43F9-0E2E-0A4A-977A-8387EDA26E6B}" dt="2020-08-10T18:34:27.738" v="22486" actId="1076"/>
          <ac:spMkLst>
            <pc:docMk/>
            <pc:sldMk cId="1228567355" sldId="365"/>
            <ac:spMk id="12" creationId="{12213DEA-166B-584C-A278-42CE2EF55CCC}"/>
          </ac:spMkLst>
        </pc:spChg>
      </pc:sldChg>
      <pc:sldChg chg="addSp delSp modSp add mod ord">
        <pc:chgData name="Aria E Fiat" userId="d352dcc2-77e0-46ba-8182-897954ed3962" providerId="ADAL" clId="{56ED43F9-0E2E-0A4A-977A-8387EDA26E6B}" dt="2020-08-09T20:14:12.273" v="3580" actId="14100"/>
        <pc:sldMkLst>
          <pc:docMk/>
          <pc:sldMk cId="1043206762" sldId="366"/>
        </pc:sldMkLst>
        <pc:spChg chg="mod">
          <ac:chgData name="Aria E Fiat" userId="d352dcc2-77e0-46ba-8182-897954ed3962" providerId="ADAL" clId="{56ED43F9-0E2E-0A4A-977A-8387EDA26E6B}" dt="2020-08-09T20:08:40.320" v="3455" actId="20577"/>
          <ac:spMkLst>
            <pc:docMk/>
            <pc:sldMk cId="1043206762" sldId="366"/>
            <ac:spMk id="28" creationId="{275704F9-1F8C-F445-B8DC-117A986432EB}"/>
          </ac:spMkLst>
        </pc:spChg>
        <pc:spChg chg="mod">
          <ac:chgData name="Aria E Fiat" userId="d352dcc2-77e0-46ba-8182-897954ed3962" providerId="ADAL" clId="{56ED43F9-0E2E-0A4A-977A-8387EDA26E6B}" dt="2020-08-09T20:10:09.108" v="3498" actId="1076"/>
          <ac:spMkLst>
            <pc:docMk/>
            <pc:sldMk cId="1043206762" sldId="366"/>
            <ac:spMk id="29" creationId="{841CDF7B-FFCE-1449-82EF-8CD4B23248F3}"/>
          </ac:spMkLst>
        </pc:spChg>
        <pc:spChg chg="mod">
          <ac:chgData name="Aria E Fiat" userId="d352dcc2-77e0-46ba-8182-897954ed3962" providerId="ADAL" clId="{56ED43F9-0E2E-0A4A-977A-8387EDA26E6B}" dt="2020-08-09T20:10:59.647" v="3527" actId="20577"/>
          <ac:spMkLst>
            <pc:docMk/>
            <pc:sldMk cId="1043206762" sldId="366"/>
            <ac:spMk id="30" creationId="{C9AC0E7B-53EF-1144-A3FB-788989FDF677}"/>
          </ac:spMkLst>
        </pc:spChg>
        <pc:spChg chg="mod">
          <ac:chgData name="Aria E Fiat" userId="d352dcc2-77e0-46ba-8182-897954ed3962" providerId="ADAL" clId="{56ED43F9-0E2E-0A4A-977A-8387EDA26E6B}" dt="2020-08-09T20:11:10.357" v="3550" actId="20577"/>
          <ac:spMkLst>
            <pc:docMk/>
            <pc:sldMk cId="1043206762" sldId="366"/>
            <ac:spMk id="31" creationId="{7E496DB4-D768-534A-9F2F-0B2D2AD1BA25}"/>
          </ac:spMkLst>
        </pc:spChg>
        <pc:grpChg chg="mod">
          <ac:chgData name="Aria E Fiat" userId="d352dcc2-77e0-46ba-8182-897954ed3962" providerId="ADAL" clId="{56ED43F9-0E2E-0A4A-977A-8387EDA26E6B}" dt="2020-08-09T20:10:45.904" v="3500" actId="1076"/>
          <ac:grpSpMkLst>
            <pc:docMk/>
            <pc:sldMk cId="1043206762" sldId="366"/>
            <ac:grpSpMk id="34" creationId="{3F4ECBB5-6A98-B54B-B751-B0D4128B16DE}"/>
          </ac:grpSpMkLst>
        </pc:grpChg>
        <pc:grpChg chg="del">
          <ac:chgData name="Aria E Fiat" userId="d352dcc2-77e0-46ba-8182-897954ed3962" providerId="ADAL" clId="{56ED43F9-0E2E-0A4A-977A-8387EDA26E6B}" dt="2020-08-09T20:11:49.184" v="3554" actId="478"/>
          <ac:grpSpMkLst>
            <pc:docMk/>
            <pc:sldMk cId="1043206762" sldId="366"/>
            <ac:grpSpMk id="57" creationId="{06A95DB3-8F8F-FC49-AF5B-EB8339985311}"/>
          </ac:grpSpMkLst>
        </pc:grpChg>
        <pc:picChg chg="add mod">
          <ac:chgData name="Aria E Fiat" userId="d352dcc2-77e0-46ba-8182-897954ed3962" providerId="ADAL" clId="{56ED43F9-0E2E-0A4A-977A-8387EDA26E6B}" dt="2020-08-09T20:13:51.957" v="3579" actId="14100"/>
          <ac:picMkLst>
            <pc:docMk/>
            <pc:sldMk cId="1043206762" sldId="366"/>
            <ac:picMk id="3" creationId="{68391C92-345F-2E43-A00F-F9AE39A8E47B}"/>
          </ac:picMkLst>
        </pc:picChg>
        <pc:picChg chg="add mod">
          <ac:chgData name="Aria E Fiat" userId="d352dcc2-77e0-46ba-8182-897954ed3962" providerId="ADAL" clId="{56ED43F9-0E2E-0A4A-977A-8387EDA26E6B}" dt="2020-08-09T20:12:19.806" v="3564" actId="1076"/>
          <ac:picMkLst>
            <pc:docMk/>
            <pc:sldMk cId="1043206762" sldId="366"/>
            <ac:picMk id="5" creationId="{97D2C585-A1C6-3F4F-965C-CA3521692B82}"/>
          </ac:picMkLst>
        </pc:picChg>
        <pc:picChg chg="add mod">
          <ac:chgData name="Aria E Fiat" userId="d352dcc2-77e0-46ba-8182-897954ed3962" providerId="ADAL" clId="{56ED43F9-0E2E-0A4A-977A-8387EDA26E6B}" dt="2020-08-09T20:12:22.459" v="3565" actId="1076"/>
          <ac:picMkLst>
            <pc:docMk/>
            <pc:sldMk cId="1043206762" sldId="366"/>
            <ac:picMk id="7" creationId="{92BDAED2-5A1F-5D47-B398-7283CF5A2B93}"/>
          </ac:picMkLst>
        </pc:picChg>
        <pc:picChg chg="add mod">
          <ac:chgData name="Aria E Fiat" userId="d352dcc2-77e0-46ba-8182-897954ed3962" providerId="ADAL" clId="{56ED43F9-0E2E-0A4A-977A-8387EDA26E6B}" dt="2020-08-09T20:13:02.106" v="3574" actId="1076"/>
          <ac:picMkLst>
            <pc:docMk/>
            <pc:sldMk cId="1043206762" sldId="366"/>
            <ac:picMk id="23" creationId="{3F97CCC0-A004-3C49-8778-44C41DDC7E95}"/>
          </ac:picMkLst>
        </pc:picChg>
        <pc:picChg chg="add mod">
          <ac:chgData name="Aria E Fiat" userId="d352dcc2-77e0-46ba-8182-897954ed3962" providerId="ADAL" clId="{56ED43F9-0E2E-0A4A-977A-8387EDA26E6B}" dt="2020-08-09T20:14:12.273" v="3580" actId="14100"/>
          <ac:picMkLst>
            <pc:docMk/>
            <pc:sldMk cId="1043206762" sldId="366"/>
            <ac:picMk id="25" creationId="{0B05BFEC-BF62-BD44-897E-B90323B23D79}"/>
          </ac:picMkLst>
        </pc:picChg>
        <pc:picChg chg="del">
          <ac:chgData name="Aria E Fiat" userId="d352dcc2-77e0-46ba-8182-897954ed3962" providerId="ADAL" clId="{56ED43F9-0E2E-0A4A-977A-8387EDA26E6B}" dt="2020-08-09T20:09:01.019" v="3458" actId="478"/>
          <ac:picMkLst>
            <pc:docMk/>
            <pc:sldMk cId="1043206762" sldId="366"/>
            <ac:picMk id="44" creationId="{885C9CB7-94C5-B545-85A1-83700D7ED513}"/>
          </ac:picMkLst>
        </pc:picChg>
        <pc:picChg chg="del">
          <ac:chgData name="Aria E Fiat" userId="d352dcc2-77e0-46ba-8182-897954ed3962" providerId="ADAL" clId="{56ED43F9-0E2E-0A4A-977A-8387EDA26E6B}" dt="2020-08-09T20:13:38.707" v="3577" actId="478"/>
          <ac:picMkLst>
            <pc:docMk/>
            <pc:sldMk cId="1043206762" sldId="366"/>
            <ac:picMk id="46" creationId="{02F9F159-FA80-9F4F-9A46-DBEBEBC6BC68}"/>
          </ac:picMkLst>
        </pc:picChg>
        <pc:picChg chg="del">
          <ac:chgData name="Aria E Fiat" userId="d352dcc2-77e0-46ba-8182-897954ed3962" providerId="ADAL" clId="{56ED43F9-0E2E-0A4A-977A-8387EDA26E6B}" dt="2020-08-09T20:12:46.017" v="3568" actId="478"/>
          <ac:picMkLst>
            <pc:docMk/>
            <pc:sldMk cId="1043206762" sldId="366"/>
            <ac:picMk id="48" creationId="{3ADF8870-1C4B-154F-8AD3-C07276FC865D}"/>
          </ac:picMkLst>
        </pc:picChg>
        <pc:cxnChg chg="del">
          <ac:chgData name="Aria E Fiat" userId="d352dcc2-77e0-46ba-8182-897954ed3962" providerId="ADAL" clId="{56ED43F9-0E2E-0A4A-977A-8387EDA26E6B}" dt="2020-08-09T20:11:51.079" v="3555" actId="478"/>
          <ac:cxnSpMkLst>
            <pc:docMk/>
            <pc:sldMk cId="1043206762" sldId="366"/>
            <ac:cxnSpMk id="59" creationId="{9923CAD7-4AF5-B349-AA24-6AF5DCA0D670}"/>
          </ac:cxnSpMkLst>
        </pc:cxnChg>
      </pc:sldChg>
      <pc:sldChg chg="addSp delSp modSp mod ord">
        <pc:chgData name="Aria E Fiat" userId="d352dcc2-77e0-46ba-8182-897954ed3962" providerId="ADAL" clId="{56ED43F9-0E2E-0A4A-977A-8387EDA26E6B}" dt="2020-08-10T18:52:55.254" v="22989" actId="114"/>
        <pc:sldMkLst>
          <pc:docMk/>
          <pc:sldMk cId="2499151113" sldId="367"/>
        </pc:sldMkLst>
        <pc:spChg chg="mod">
          <ac:chgData name="Aria E Fiat" userId="d352dcc2-77e0-46ba-8182-897954ed3962" providerId="ADAL" clId="{56ED43F9-0E2E-0A4A-977A-8387EDA26E6B}" dt="2020-08-10T18:52:55.254" v="22989" actId="114"/>
          <ac:spMkLst>
            <pc:docMk/>
            <pc:sldMk cId="2499151113" sldId="367"/>
            <ac:spMk id="2" creationId="{EB9888F7-892D-439E-9F5B-D49F13B286DB}"/>
          </ac:spMkLst>
        </pc:spChg>
        <pc:spChg chg="del">
          <ac:chgData name="Aria E Fiat" userId="d352dcc2-77e0-46ba-8182-897954ed3962" providerId="ADAL" clId="{56ED43F9-0E2E-0A4A-977A-8387EDA26E6B}" dt="2020-08-10T13:26:50.079" v="16023" actId="478"/>
          <ac:spMkLst>
            <pc:docMk/>
            <pc:sldMk cId="2499151113" sldId="367"/>
            <ac:spMk id="3" creationId="{A363C37F-0DE8-4BAA-B683-89BF801953CA}"/>
          </ac:spMkLst>
        </pc:spChg>
        <pc:spChg chg="add mod">
          <ac:chgData name="Aria E Fiat" userId="d352dcc2-77e0-46ba-8182-897954ed3962" providerId="ADAL" clId="{56ED43F9-0E2E-0A4A-977A-8387EDA26E6B}" dt="2020-08-10T18:45:07.093" v="22926" actId="1076"/>
          <ac:spMkLst>
            <pc:docMk/>
            <pc:sldMk cId="2499151113" sldId="367"/>
            <ac:spMk id="17" creationId="{3FC94D8B-66C3-5941-9C97-0E255A7E2EBA}"/>
          </ac:spMkLst>
        </pc:spChg>
        <pc:grpChg chg="add mod">
          <ac:chgData name="Aria E Fiat" userId="d352dcc2-77e0-46ba-8182-897954ed3962" providerId="ADAL" clId="{56ED43F9-0E2E-0A4A-977A-8387EDA26E6B}" dt="2020-08-10T18:46:07.756" v="22972" actId="1076"/>
          <ac:grpSpMkLst>
            <pc:docMk/>
            <pc:sldMk cId="2499151113" sldId="367"/>
            <ac:grpSpMk id="14" creationId="{268EE232-8BAB-CC44-93CD-7FA2EFACB198}"/>
          </ac:grpSpMkLst>
        </pc:grpChg>
        <pc:picChg chg="add mod">
          <ac:chgData name="Aria E Fiat" userId="d352dcc2-77e0-46ba-8182-897954ed3962" providerId="ADAL" clId="{56ED43F9-0E2E-0A4A-977A-8387EDA26E6B}" dt="2020-08-10T18:46:03.219" v="22971" actId="1076"/>
          <ac:picMkLst>
            <pc:docMk/>
            <pc:sldMk cId="2499151113" sldId="367"/>
            <ac:picMk id="5" creationId="{A2F4FF33-C669-7D4A-B95E-C46F952DAF8A}"/>
          </ac:picMkLst>
        </pc:picChg>
        <pc:picChg chg="add mod">
          <ac:chgData name="Aria E Fiat" userId="d352dcc2-77e0-46ba-8182-897954ed3962" providerId="ADAL" clId="{56ED43F9-0E2E-0A4A-977A-8387EDA26E6B}" dt="2020-08-10T13:30:04.506" v="16054" actId="164"/>
          <ac:picMkLst>
            <pc:docMk/>
            <pc:sldMk cId="2499151113" sldId="367"/>
            <ac:picMk id="7" creationId="{410E2E18-4879-B245-919A-F032BA019F9F}"/>
          </ac:picMkLst>
        </pc:picChg>
        <pc:picChg chg="add mod">
          <ac:chgData name="Aria E Fiat" userId="d352dcc2-77e0-46ba-8182-897954ed3962" providerId="ADAL" clId="{56ED43F9-0E2E-0A4A-977A-8387EDA26E6B}" dt="2020-08-10T18:46:27.957" v="22976" actId="1076"/>
          <ac:picMkLst>
            <pc:docMk/>
            <pc:sldMk cId="2499151113" sldId="367"/>
            <ac:picMk id="16" creationId="{DBD29F33-1D29-FE43-B9AE-C33BA1D72612}"/>
          </ac:picMkLst>
        </pc:picChg>
        <pc:picChg chg="add mod">
          <ac:chgData name="Aria E Fiat" userId="d352dcc2-77e0-46ba-8182-897954ed3962" providerId="ADAL" clId="{56ED43F9-0E2E-0A4A-977A-8387EDA26E6B}" dt="2020-08-10T18:46:18.860" v="22974" actId="1076"/>
          <ac:picMkLst>
            <pc:docMk/>
            <pc:sldMk cId="2499151113" sldId="367"/>
            <ac:picMk id="19" creationId="{A3E2AE68-8DB5-F54E-8A45-06DB8ADC7CB6}"/>
          </ac:picMkLst>
        </pc:picChg>
        <pc:inkChg chg="add del">
          <ac:chgData name="Aria E Fiat" userId="d352dcc2-77e0-46ba-8182-897954ed3962" providerId="ADAL" clId="{56ED43F9-0E2E-0A4A-977A-8387EDA26E6B}" dt="2020-08-10T13:28:36.393" v="16040" actId="9405"/>
          <ac:inkMkLst>
            <pc:docMk/>
            <pc:sldMk cId="2499151113" sldId="367"/>
            <ac:inkMk id="8" creationId="{AC35C2BD-AD76-6048-A16C-84A40A75955A}"/>
          </ac:inkMkLst>
        </pc:inkChg>
        <pc:inkChg chg="add del">
          <ac:chgData name="Aria E Fiat" userId="d352dcc2-77e0-46ba-8182-897954ed3962" providerId="ADAL" clId="{56ED43F9-0E2E-0A4A-977A-8387EDA26E6B}" dt="2020-08-10T13:29:04.372" v="16044" actId="9405"/>
          <ac:inkMkLst>
            <pc:docMk/>
            <pc:sldMk cId="2499151113" sldId="367"/>
            <ac:inkMk id="9" creationId="{811BCCFA-473D-BA41-BDC6-852254B4F02F}"/>
          </ac:inkMkLst>
        </pc:inkChg>
        <pc:inkChg chg="add del">
          <ac:chgData name="Aria E Fiat" userId="d352dcc2-77e0-46ba-8182-897954ed3962" providerId="ADAL" clId="{56ED43F9-0E2E-0A4A-977A-8387EDA26E6B}" dt="2020-08-10T13:29:02.830" v="16043" actId="9405"/>
          <ac:inkMkLst>
            <pc:docMk/>
            <pc:sldMk cId="2499151113" sldId="367"/>
            <ac:inkMk id="10" creationId="{92EAC4C0-DDDC-1946-91AE-982FDC6A3A87}"/>
          </ac:inkMkLst>
        </pc:inkChg>
        <pc:inkChg chg="add del">
          <ac:chgData name="Aria E Fiat" userId="d352dcc2-77e0-46ba-8182-897954ed3962" providerId="ADAL" clId="{56ED43F9-0E2E-0A4A-977A-8387EDA26E6B}" dt="2020-08-10T13:29:13.553" v="16046" actId="9405"/>
          <ac:inkMkLst>
            <pc:docMk/>
            <pc:sldMk cId="2499151113" sldId="367"/>
            <ac:inkMk id="11" creationId="{63E168A1-8EF8-EF41-B50D-ECE11793A5F9}"/>
          </ac:inkMkLst>
        </pc:inkChg>
        <pc:inkChg chg="add del">
          <ac:chgData name="Aria E Fiat" userId="d352dcc2-77e0-46ba-8182-897954ed3962" providerId="ADAL" clId="{56ED43F9-0E2E-0A4A-977A-8387EDA26E6B}" dt="2020-08-10T13:29:21.268" v="16048" actId="9405"/>
          <ac:inkMkLst>
            <pc:docMk/>
            <pc:sldMk cId="2499151113" sldId="367"/>
            <ac:inkMk id="12" creationId="{45BA94F7-E21B-224F-AA84-C5AF116EB3EF}"/>
          </ac:inkMkLst>
        </pc:inkChg>
        <pc:inkChg chg="add mod">
          <ac:chgData name="Aria E Fiat" userId="d352dcc2-77e0-46ba-8182-897954ed3962" providerId="ADAL" clId="{56ED43F9-0E2E-0A4A-977A-8387EDA26E6B}" dt="2020-08-10T13:30:04.506" v="16054" actId="164"/>
          <ac:inkMkLst>
            <pc:docMk/>
            <pc:sldMk cId="2499151113" sldId="367"/>
            <ac:inkMk id="13" creationId="{1A9843AD-5D28-C344-986A-8F225545C140}"/>
          </ac:inkMkLst>
        </pc:inkChg>
      </pc:sldChg>
      <pc:sldChg chg="addSp delSp modSp mod">
        <pc:chgData name="Aria E Fiat" userId="d352dcc2-77e0-46ba-8182-897954ed3962" providerId="ADAL" clId="{56ED43F9-0E2E-0A4A-977A-8387EDA26E6B}" dt="2020-08-10T18:43:33.371" v="22867" actId="1076"/>
        <pc:sldMkLst>
          <pc:docMk/>
          <pc:sldMk cId="3056143259" sldId="368"/>
        </pc:sldMkLst>
        <pc:spChg chg="del">
          <ac:chgData name="Aria E Fiat" userId="d352dcc2-77e0-46ba-8182-897954ed3962" providerId="ADAL" clId="{56ED43F9-0E2E-0A4A-977A-8387EDA26E6B}" dt="2020-08-10T18:41:23.338" v="22725" actId="478"/>
          <ac:spMkLst>
            <pc:docMk/>
            <pc:sldMk cId="3056143259" sldId="368"/>
            <ac:spMk id="3" creationId="{ADF062DD-13BA-4209-AAB5-48389BA38DDD}"/>
          </ac:spMkLst>
        </pc:spChg>
        <pc:spChg chg="add mod">
          <ac:chgData name="Aria E Fiat" userId="d352dcc2-77e0-46ba-8182-897954ed3962" providerId="ADAL" clId="{56ED43F9-0E2E-0A4A-977A-8387EDA26E6B}" dt="2020-08-10T18:42:42.223" v="22744" actId="1076"/>
          <ac:spMkLst>
            <pc:docMk/>
            <pc:sldMk cId="3056143259" sldId="368"/>
            <ac:spMk id="5" creationId="{A96E230E-720A-2D42-B613-85AFE4035C4C}"/>
          </ac:spMkLst>
        </pc:spChg>
        <pc:spChg chg="add mod">
          <ac:chgData name="Aria E Fiat" userId="d352dcc2-77e0-46ba-8182-897954ed3962" providerId="ADAL" clId="{56ED43F9-0E2E-0A4A-977A-8387EDA26E6B}" dt="2020-08-10T18:43:33.371" v="22867" actId="1076"/>
          <ac:spMkLst>
            <pc:docMk/>
            <pc:sldMk cId="3056143259" sldId="368"/>
            <ac:spMk id="6" creationId="{5002DA79-AB47-3743-BA65-1460031E0D24}"/>
          </ac:spMkLst>
        </pc:spChg>
        <pc:picChg chg="add mod">
          <ac:chgData name="Aria E Fiat" userId="d352dcc2-77e0-46ba-8182-897954ed3962" providerId="ADAL" clId="{56ED43F9-0E2E-0A4A-977A-8387EDA26E6B}" dt="2020-08-10T18:41:42.922" v="22731" actId="1076"/>
          <ac:picMkLst>
            <pc:docMk/>
            <pc:sldMk cId="3056143259" sldId="368"/>
            <ac:picMk id="4" creationId="{A414150E-58AC-E642-9C29-45AFCFC0AAE2}"/>
          </ac:picMkLst>
        </pc:picChg>
      </pc:sldChg>
      <pc:sldChg chg="add ord">
        <pc:chgData name="Aria E Fiat" userId="d352dcc2-77e0-46ba-8182-897954ed3962" providerId="ADAL" clId="{56ED43F9-0E2E-0A4A-977A-8387EDA26E6B}" dt="2020-08-09T20:02:49.575" v="3380"/>
        <pc:sldMkLst>
          <pc:docMk/>
          <pc:sldMk cId="2686692184" sldId="369"/>
        </pc:sldMkLst>
      </pc:sldChg>
      <pc:sldChg chg="addSp delSp modSp mod delCm">
        <pc:chgData name="Aria E Fiat" userId="d352dcc2-77e0-46ba-8182-897954ed3962" providerId="ADAL" clId="{56ED43F9-0E2E-0A4A-977A-8387EDA26E6B}" dt="2020-08-10T17:51:41.299" v="20915" actId="14100"/>
        <pc:sldMkLst>
          <pc:docMk/>
          <pc:sldMk cId="2416130723" sldId="370"/>
        </pc:sldMkLst>
        <pc:spChg chg="del">
          <ac:chgData name="Aria E Fiat" userId="d352dcc2-77e0-46ba-8182-897954ed3962" providerId="ADAL" clId="{56ED43F9-0E2E-0A4A-977A-8387EDA26E6B}" dt="2020-08-10T17:46:27.881" v="20588" actId="478"/>
          <ac:spMkLst>
            <pc:docMk/>
            <pc:sldMk cId="2416130723" sldId="370"/>
            <ac:spMk id="2" creationId="{C0A43885-89DB-4291-8256-45D570FF9D68}"/>
          </ac:spMkLst>
        </pc:spChg>
        <pc:spChg chg="del">
          <ac:chgData name="Aria E Fiat" userId="d352dcc2-77e0-46ba-8182-897954ed3962" providerId="ADAL" clId="{56ED43F9-0E2E-0A4A-977A-8387EDA26E6B}" dt="2020-08-10T17:46:39.161" v="20592"/>
          <ac:spMkLst>
            <pc:docMk/>
            <pc:sldMk cId="2416130723" sldId="370"/>
            <ac:spMk id="3" creationId="{65434245-C7A7-4F39-B4C2-5DFF39FEEC76}"/>
          </ac:spMkLst>
        </pc:spChg>
        <pc:spChg chg="add del mod">
          <ac:chgData name="Aria E Fiat" userId="d352dcc2-77e0-46ba-8182-897954ed3962" providerId="ADAL" clId="{56ED43F9-0E2E-0A4A-977A-8387EDA26E6B}" dt="2020-08-10T17:46:29.069" v="20589" actId="478"/>
          <ac:spMkLst>
            <pc:docMk/>
            <pc:sldMk cId="2416130723" sldId="370"/>
            <ac:spMk id="5" creationId="{E8FF9E6B-80CB-1E4C-84DF-0E2EDF6F1EF0}"/>
          </ac:spMkLst>
        </pc:spChg>
        <pc:spChg chg="add mod">
          <ac:chgData name="Aria E Fiat" userId="d352dcc2-77e0-46ba-8182-897954ed3962" providerId="ADAL" clId="{56ED43F9-0E2E-0A4A-977A-8387EDA26E6B}" dt="2020-08-10T17:47:25.125" v="20601" actId="1076"/>
          <ac:spMkLst>
            <pc:docMk/>
            <pc:sldMk cId="2416130723" sldId="370"/>
            <ac:spMk id="8" creationId="{841A7227-4FD3-6A46-B475-E9A1FEBABAA1}"/>
          </ac:spMkLst>
        </pc:spChg>
        <pc:spChg chg="add mod">
          <ac:chgData name="Aria E Fiat" userId="d352dcc2-77e0-46ba-8182-897954ed3962" providerId="ADAL" clId="{56ED43F9-0E2E-0A4A-977A-8387EDA26E6B}" dt="2020-08-10T17:51:41.299" v="20915" actId="14100"/>
          <ac:spMkLst>
            <pc:docMk/>
            <pc:sldMk cId="2416130723" sldId="370"/>
            <ac:spMk id="9" creationId="{763A41E7-EE29-E144-9079-D1713B4FDF58}"/>
          </ac:spMkLst>
        </pc:spChg>
        <pc:picChg chg="add mod modCrop">
          <ac:chgData name="Aria E Fiat" userId="d352dcc2-77e0-46ba-8182-897954ed3962" providerId="ADAL" clId="{56ED43F9-0E2E-0A4A-977A-8387EDA26E6B}" dt="2020-08-10T17:47:10.651" v="20598" actId="732"/>
          <ac:picMkLst>
            <pc:docMk/>
            <pc:sldMk cId="2416130723" sldId="370"/>
            <ac:picMk id="7" creationId="{0E52E587-AAB3-754E-BFEE-6A1BA4F2CE55}"/>
          </ac:picMkLst>
        </pc:picChg>
      </pc:sldChg>
      <pc:sldChg chg="add ord">
        <pc:chgData name="Aria E Fiat" userId="d352dcc2-77e0-46ba-8182-897954ed3962" providerId="ADAL" clId="{56ED43F9-0E2E-0A4A-977A-8387EDA26E6B}" dt="2020-08-09T20:02:55.559" v="3382"/>
        <pc:sldMkLst>
          <pc:docMk/>
          <pc:sldMk cId="3647868457" sldId="371"/>
        </pc:sldMkLst>
      </pc:sldChg>
      <pc:sldChg chg="addSp delSp modSp mod setBg modNotesTx">
        <pc:chgData name="Aria E Fiat" userId="d352dcc2-77e0-46ba-8182-897954ed3962" providerId="ADAL" clId="{56ED43F9-0E2E-0A4A-977A-8387EDA26E6B}" dt="2020-08-10T16:09:16.009" v="19007" actId="20577"/>
        <pc:sldMkLst>
          <pc:docMk/>
          <pc:sldMk cId="567407854" sldId="372"/>
        </pc:sldMkLst>
        <pc:spChg chg="add del mod ord">
          <ac:chgData name="Aria E Fiat" userId="d352dcc2-77e0-46ba-8182-897954ed3962" providerId="ADAL" clId="{56ED43F9-0E2E-0A4A-977A-8387EDA26E6B}" dt="2020-08-10T15:16:55.968" v="18268" actId="1076"/>
          <ac:spMkLst>
            <pc:docMk/>
            <pc:sldMk cId="567407854" sldId="372"/>
            <ac:spMk id="2" creationId="{0C5DE8EC-39D9-45A9-87D6-75983DEA0334}"/>
          </ac:spMkLst>
        </pc:spChg>
        <pc:spChg chg="del">
          <ac:chgData name="Aria E Fiat" userId="d352dcc2-77e0-46ba-8182-897954ed3962" providerId="ADAL" clId="{56ED43F9-0E2E-0A4A-977A-8387EDA26E6B}" dt="2020-08-10T15:12:12.583" v="18229" actId="478"/>
          <ac:spMkLst>
            <pc:docMk/>
            <pc:sldMk cId="567407854" sldId="372"/>
            <ac:spMk id="3" creationId="{CEDE8C6D-B7E8-4F2A-8A19-C34D2083E966}"/>
          </ac:spMkLst>
        </pc:spChg>
        <pc:spChg chg="add del mod">
          <ac:chgData name="Aria E Fiat" userId="d352dcc2-77e0-46ba-8182-897954ed3962" providerId="ADAL" clId="{56ED43F9-0E2E-0A4A-977A-8387EDA26E6B}" dt="2020-08-10T15:12:09.814" v="18228" actId="478"/>
          <ac:spMkLst>
            <pc:docMk/>
            <pc:sldMk cId="567407854" sldId="372"/>
            <ac:spMk id="5" creationId="{DD8845D1-62C0-7B4E-A1C9-86212289D9CA}"/>
          </ac:spMkLst>
        </pc:spChg>
        <pc:spChg chg="add del">
          <ac:chgData name="Aria E Fiat" userId="d352dcc2-77e0-46ba-8182-897954ed3962" providerId="ADAL" clId="{56ED43F9-0E2E-0A4A-977A-8387EDA26E6B}" dt="2020-08-10T15:14:39.565" v="18244" actId="26606"/>
          <ac:spMkLst>
            <pc:docMk/>
            <pc:sldMk cId="567407854" sldId="372"/>
            <ac:spMk id="12" creationId="{6CCA5F87-1D1E-45CB-8D83-FC7EEFAD9935}"/>
          </ac:spMkLst>
        </pc:spChg>
        <pc:spChg chg="add del">
          <ac:chgData name="Aria E Fiat" userId="d352dcc2-77e0-46ba-8182-897954ed3962" providerId="ADAL" clId="{56ED43F9-0E2E-0A4A-977A-8387EDA26E6B}" dt="2020-08-10T15:14:39.565" v="18244" actId="26606"/>
          <ac:spMkLst>
            <pc:docMk/>
            <pc:sldMk cId="567407854" sldId="372"/>
            <ac:spMk id="14" creationId="{7CCFC2C6-6238-4A2F-93DE-2ADF74AF635E}"/>
          </ac:spMkLst>
        </pc:spChg>
        <pc:spChg chg="add">
          <ac:chgData name="Aria E Fiat" userId="d352dcc2-77e0-46ba-8182-897954ed3962" providerId="ADAL" clId="{56ED43F9-0E2E-0A4A-977A-8387EDA26E6B}" dt="2020-08-10T15:16:29.418" v="18265" actId="26606"/>
          <ac:spMkLst>
            <pc:docMk/>
            <pc:sldMk cId="567407854" sldId="372"/>
            <ac:spMk id="15" creationId="{87CC2527-562A-4F69-B487-4371E5B243E7}"/>
          </ac:spMkLst>
        </pc:spChg>
        <pc:spChg chg="add del">
          <ac:chgData name="Aria E Fiat" userId="d352dcc2-77e0-46ba-8182-897954ed3962" providerId="ADAL" clId="{56ED43F9-0E2E-0A4A-977A-8387EDA26E6B}" dt="2020-08-10T15:14:39.565" v="18244" actId="26606"/>
          <ac:spMkLst>
            <pc:docMk/>
            <pc:sldMk cId="567407854" sldId="372"/>
            <ac:spMk id="16" creationId="{AF2F604E-43BE-4DC3-B983-E071523364F8}"/>
          </ac:spMkLst>
        </pc:spChg>
        <pc:spChg chg="add del">
          <ac:chgData name="Aria E Fiat" userId="d352dcc2-77e0-46ba-8182-897954ed3962" providerId="ADAL" clId="{56ED43F9-0E2E-0A4A-977A-8387EDA26E6B}" dt="2020-08-10T15:14:39.565" v="18244" actId="26606"/>
          <ac:spMkLst>
            <pc:docMk/>
            <pc:sldMk cId="567407854" sldId="372"/>
            <ac:spMk id="18" creationId="{08C9B587-E65E-4B52-B37C-ABEBB6E87928}"/>
          </ac:spMkLst>
        </pc:spChg>
        <pc:picChg chg="add del mod">
          <ac:chgData name="Aria E Fiat" userId="d352dcc2-77e0-46ba-8182-897954ed3962" providerId="ADAL" clId="{56ED43F9-0E2E-0A4A-977A-8387EDA26E6B}" dt="2020-08-10T15:14:41.315" v="18245" actId="478"/>
          <ac:picMkLst>
            <pc:docMk/>
            <pc:sldMk cId="567407854" sldId="372"/>
            <ac:picMk id="7" creationId="{32018CA8-5C6B-654C-AB8A-9AE5AA851F7E}"/>
          </ac:picMkLst>
        </pc:picChg>
        <pc:picChg chg="add del">
          <ac:chgData name="Aria E Fiat" userId="d352dcc2-77e0-46ba-8182-897954ed3962" providerId="ADAL" clId="{56ED43F9-0E2E-0A4A-977A-8387EDA26E6B}" dt="2020-08-10T15:14:53.166" v="18249" actId="478"/>
          <ac:picMkLst>
            <pc:docMk/>
            <pc:sldMk cId="567407854" sldId="372"/>
            <ac:picMk id="8" creationId="{001FD477-0AF3-B54A-B898-B6EADED094CE}"/>
          </ac:picMkLst>
        </pc:picChg>
        <pc:picChg chg="add mod modCrop">
          <ac:chgData name="Aria E Fiat" userId="d352dcc2-77e0-46ba-8182-897954ed3962" providerId="ADAL" clId="{56ED43F9-0E2E-0A4A-977A-8387EDA26E6B}" dt="2020-08-10T15:16:29.418" v="18265" actId="26606"/>
          <ac:picMkLst>
            <pc:docMk/>
            <pc:sldMk cId="567407854" sldId="372"/>
            <ac:picMk id="10" creationId="{759B294F-BE07-E942-BD56-D22FCD86C546}"/>
          </ac:picMkLst>
        </pc:picChg>
        <pc:picChg chg="add del mod">
          <ac:chgData name="Aria E Fiat" userId="d352dcc2-77e0-46ba-8182-897954ed3962" providerId="ADAL" clId="{56ED43F9-0E2E-0A4A-977A-8387EDA26E6B}" dt="2020-08-10T15:14:48.077" v="18247"/>
          <ac:picMkLst>
            <pc:docMk/>
            <pc:sldMk cId="567407854" sldId="372"/>
            <ac:picMk id="13" creationId="{BF61EC1C-8AAB-B64E-A646-907944E86C54}"/>
          </ac:picMkLst>
        </pc:picChg>
        <pc:cxnChg chg="add">
          <ac:chgData name="Aria E Fiat" userId="d352dcc2-77e0-46ba-8182-897954ed3962" providerId="ADAL" clId="{56ED43F9-0E2E-0A4A-977A-8387EDA26E6B}" dt="2020-08-10T15:16:29.418" v="18265" actId="26606"/>
          <ac:cxnSpMkLst>
            <pc:docMk/>
            <pc:sldMk cId="567407854" sldId="372"/>
            <ac:cxnSpMk id="17" creationId="{BCDAEC91-5BCE-4B55-9CC0-43EF94CB734B}"/>
          </ac:cxnSpMkLst>
        </pc:cxnChg>
        <pc:cxnChg chg="add mod">
          <ac:chgData name="Aria E Fiat" userId="d352dcc2-77e0-46ba-8182-897954ed3962" providerId="ADAL" clId="{56ED43F9-0E2E-0A4A-977A-8387EDA26E6B}" dt="2020-08-10T15:17:27.977" v="18282" actId="692"/>
          <ac:cxnSpMkLst>
            <pc:docMk/>
            <pc:sldMk cId="567407854" sldId="372"/>
            <ac:cxnSpMk id="19" creationId="{2D4C224E-EEE7-164B-BE1A-CC2C8CB2C0E0}"/>
          </ac:cxnSpMkLst>
        </pc:cxnChg>
      </pc:sldChg>
      <pc:sldChg chg="addSp delSp modSp mod modAnim modNotesTx">
        <pc:chgData name="Aria E Fiat" userId="d352dcc2-77e0-46ba-8182-897954ed3962" providerId="ADAL" clId="{56ED43F9-0E2E-0A4A-977A-8387EDA26E6B}" dt="2020-08-10T16:18:45.845" v="19048" actId="1076"/>
        <pc:sldMkLst>
          <pc:docMk/>
          <pc:sldMk cId="3050220505" sldId="373"/>
        </pc:sldMkLst>
        <pc:spChg chg="mod">
          <ac:chgData name="Aria E Fiat" userId="d352dcc2-77e0-46ba-8182-897954ed3962" providerId="ADAL" clId="{56ED43F9-0E2E-0A4A-977A-8387EDA26E6B}" dt="2020-08-10T16:18:45.845" v="19048" actId="1076"/>
          <ac:spMkLst>
            <pc:docMk/>
            <pc:sldMk cId="3050220505" sldId="373"/>
            <ac:spMk id="2" creationId="{A5026070-72F2-481A-9C67-FACEEB9CFC35}"/>
          </ac:spMkLst>
        </pc:spChg>
        <pc:spChg chg="del">
          <ac:chgData name="Aria E Fiat" userId="d352dcc2-77e0-46ba-8182-897954ed3962" providerId="ADAL" clId="{56ED43F9-0E2E-0A4A-977A-8387EDA26E6B}" dt="2020-08-10T16:16:37.464" v="19011" actId="478"/>
          <ac:spMkLst>
            <pc:docMk/>
            <pc:sldMk cId="3050220505" sldId="373"/>
            <ac:spMk id="3" creationId="{9A7C0F71-F9A3-413F-A68E-7386F213C57E}"/>
          </ac:spMkLst>
        </pc:spChg>
        <pc:spChg chg="add mod">
          <ac:chgData name="Aria E Fiat" userId="d352dcc2-77e0-46ba-8182-897954ed3962" providerId="ADAL" clId="{56ED43F9-0E2E-0A4A-977A-8387EDA26E6B}" dt="2020-08-10T16:18:42.146" v="19047" actId="1076"/>
          <ac:spMkLst>
            <pc:docMk/>
            <pc:sldMk cId="3050220505" sldId="373"/>
            <ac:spMk id="4" creationId="{CACDE584-62B7-B84E-A2F5-BA8071CE8B94}"/>
          </ac:spMkLst>
        </pc:spChg>
        <pc:spChg chg="add mod">
          <ac:chgData name="Aria E Fiat" userId="d352dcc2-77e0-46ba-8182-897954ed3962" providerId="ADAL" clId="{56ED43F9-0E2E-0A4A-977A-8387EDA26E6B}" dt="2020-08-10T16:18:42.146" v="19047" actId="1076"/>
          <ac:spMkLst>
            <pc:docMk/>
            <pc:sldMk cId="3050220505" sldId="373"/>
            <ac:spMk id="5" creationId="{7F193055-DAC9-D04D-BDD7-4B6924F76044}"/>
          </ac:spMkLst>
        </pc:spChg>
        <pc:spChg chg="add mod">
          <ac:chgData name="Aria E Fiat" userId="d352dcc2-77e0-46ba-8182-897954ed3962" providerId="ADAL" clId="{56ED43F9-0E2E-0A4A-977A-8387EDA26E6B}" dt="2020-08-10T16:18:42.146" v="19047" actId="1076"/>
          <ac:spMkLst>
            <pc:docMk/>
            <pc:sldMk cId="3050220505" sldId="373"/>
            <ac:spMk id="6" creationId="{AC80B3CA-F824-534F-AE01-40AC36D30F6A}"/>
          </ac:spMkLst>
        </pc:spChg>
        <pc:spChg chg="add mod">
          <ac:chgData name="Aria E Fiat" userId="d352dcc2-77e0-46ba-8182-897954ed3962" providerId="ADAL" clId="{56ED43F9-0E2E-0A4A-977A-8387EDA26E6B}" dt="2020-08-10T16:18:42.146" v="19047" actId="1076"/>
          <ac:spMkLst>
            <pc:docMk/>
            <pc:sldMk cId="3050220505" sldId="373"/>
            <ac:spMk id="7" creationId="{5CDAC46B-8726-5547-A140-083644410AB2}"/>
          </ac:spMkLst>
        </pc:spChg>
        <pc:spChg chg="add mod">
          <ac:chgData name="Aria E Fiat" userId="d352dcc2-77e0-46ba-8182-897954ed3962" providerId="ADAL" clId="{56ED43F9-0E2E-0A4A-977A-8387EDA26E6B}" dt="2020-08-10T16:18:42.146" v="19047" actId="1076"/>
          <ac:spMkLst>
            <pc:docMk/>
            <pc:sldMk cId="3050220505" sldId="373"/>
            <ac:spMk id="8" creationId="{89186A58-5686-994A-9776-CC0AFBEF2434}"/>
          </ac:spMkLst>
        </pc:spChg>
        <pc:spChg chg="add mod">
          <ac:chgData name="Aria E Fiat" userId="d352dcc2-77e0-46ba-8182-897954ed3962" providerId="ADAL" clId="{56ED43F9-0E2E-0A4A-977A-8387EDA26E6B}" dt="2020-08-10T16:18:42.146" v="19047" actId="1076"/>
          <ac:spMkLst>
            <pc:docMk/>
            <pc:sldMk cId="3050220505" sldId="373"/>
            <ac:spMk id="9" creationId="{07C933B0-2AEB-B34F-ADEB-D1156D4A378E}"/>
          </ac:spMkLst>
        </pc:spChg>
        <pc:spChg chg="add mod">
          <ac:chgData name="Aria E Fiat" userId="d352dcc2-77e0-46ba-8182-897954ed3962" providerId="ADAL" clId="{56ED43F9-0E2E-0A4A-977A-8387EDA26E6B}" dt="2020-08-10T16:18:42.146" v="19047" actId="1076"/>
          <ac:spMkLst>
            <pc:docMk/>
            <pc:sldMk cId="3050220505" sldId="373"/>
            <ac:spMk id="19" creationId="{DC7EE97F-066E-F64C-AA5F-F4C485342DA4}"/>
          </ac:spMkLst>
        </pc:spChg>
        <pc:spChg chg="add mod">
          <ac:chgData name="Aria E Fiat" userId="d352dcc2-77e0-46ba-8182-897954ed3962" providerId="ADAL" clId="{56ED43F9-0E2E-0A4A-977A-8387EDA26E6B}" dt="2020-08-10T16:18:42.146" v="19047" actId="1076"/>
          <ac:spMkLst>
            <pc:docMk/>
            <pc:sldMk cId="3050220505" sldId="373"/>
            <ac:spMk id="26" creationId="{8F3E0429-A432-284E-809A-2C91F1BA0DDE}"/>
          </ac:spMkLst>
        </pc:spChg>
        <pc:spChg chg="add mod">
          <ac:chgData name="Aria E Fiat" userId="d352dcc2-77e0-46ba-8182-897954ed3962" providerId="ADAL" clId="{56ED43F9-0E2E-0A4A-977A-8387EDA26E6B}" dt="2020-08-10T16:18:42.146" v="19047" actId="1076"/>
          <ac:spMkLst>
            <pc:docMk/>
            <pc:sldMk cId="3050220505" sldId="373"/>
            <ac:spMk id="27" creationId="{DD3AD1C7-6714-B944-8CC7-F9770C868DE7}"/>
          </ac:spMkLst>
        </pc:spChg>
        <pc:spChg chg="add mod">
          <ac:chgData name="Aria E Fiat" userId="d352dcc2-77e0-46ba-8182-897954ed3962" providerId="ADAL" clId="{56ED43F9-0E2E-0A4A-977A-8387EDA26E6B}" dt="2020-08-10T16:18:42.146" v="19047" actId="1076"/>
          <ac:spMkLst>
            <pc:docMk/>
            <pc:sldMk cId="3050220505" sldId="373"/>
            <ac:spMk id="28" creationId="{08768AFE-915F-624E-AC6A-40ACAC1B4BD6}"/>
          </ac:spMkLst>
        </pc:spChg>
        <pc:spChg chg="add mod">
          <ac:chgData name="Aria E Fiat" userId="d352dcc2-77e0-46ba-8182-897954ed3962" providerId="ADAL" clId="{56ED43F9-0E2E-0A4A-977A-8387EDA26E6B}" dt="2020-08-10T16:18:42.146" v="19047" actId="1076"/>
          <ac:spMkLst>
            <pc:docMk/>
            <pc:sldMk cId="3050220505" sldId="373"/>
            <ac:spMk id="29" creationId="{CDD8D186-7189-9645-8D1F-32B837AE23E7}"/>
          </ac:spMkLst>
        </pc:spChg>
        <pc:spChg chg="add mod">
          <ac:chgData name="Aria E Fiat" userId="d352dcc2-77e0-46ba-8182-897954ed3962" providerId="ADAL" clId="{56ED43F9-0E2E-0A4A-977A-8387EDA26E6B}" dt="2020-08-10T16:18:42.146" v="19047" actId="1076"/>
          <ac:spMkLst>
            <pc:docMk/>
            <pc:sldMk cId="3050220505" sldId="373"/>
            <ac:spMk id="30" creationId="{33C9A9EA-0893-4A41-9A34-BCBF55304817}"/>
          </ac:spMkLst>
        </pc:spChg>
        <pc:spChg chg="add mod">
          <ac:chgData name="Aria E Fiat" userId="d352dcc2-77e0-46ba-8182-897954ed3962" providerId="ADAL" clId="{56ED43F9-0E2E-0A4A-977A-8387EDA26E6B}" dt="2020-08-10T16:18:42.146" v="19047" actId="1076"/>
          <ac:spMkLst>
            <pc:docMk/>
            <pc:sldMk cId="3050220505" sldId="373"/>
            <ac:spMk id="31" creationId="{34A271E4-3A64-C440-8A44-90AC406B5B88}"/>
          </ac:spMkLst>
        </pc:spChg>
        <pc:spChg chg="add mod">
          <ac:chgData name="Aria E Fiat" userId="d352dcc2-77e0-46ba-8182-897954ed3962" providerId="ADAL" clId="{56ED43F9-0E2E-0A4A-977A-8387EDA26E6B}" dt="2020-08-10T16:18:42.146" v="19047" actId="1076"/>
          <ac:spMkLst>
            <pc:docMk/>
            <pc:sldMk cId="3050220505" sldId="373"/>
            <ac:spMk id="32" creationId="{9F22F57A-C651-C348-8253-E9E363BF2CA6}"/>
          </ac:spMkLst>
        </pc:spChg>
        <pc:spChg chg="mod">
          <ac:chgData name="Aria E Fiat" userId="d352dcc2-77e0-46ba-8182-897954ed3962" providerId="ADAL" clId="{56ED43F9-0E2E-0A4A-977A-8387EDA26E6B}" dt="2020-08-10T16:16:33.931" v="19010"/>
          <ac:spMkLst>
            <pc:docMk/>
            <pc:sldMk cId="3050220505" sldId="373"/>
            <ac:spMk id="34" creationId="{6E02CDA0-4DD2-A649-8796-0FFB7BC437E9}"/>
          </ac:spMkLst>
        </pc:spChg>
        <pc:spChg chg="mod">
          <ac:chgData name="Aria E Fiat" userId="d352dcc2-77e0-46ba-8182-897954ed3962" providerId="ADAL" clId="{56ED43F9-0E2E-0A4A-977A-8387EDA26E6B}" dt="2020-08-10T16:16:33.931" v="19010"/>
          <ac:spMkLst>
            <pc:docMk/>
            <pc:sldMk cId="3050220505" sldId="373"/>
            <ac:spMk id="35" creationId="{AAB30B1B-0411-8B4C-8895-274CBE7FF8BA}"/>
          </ac:spMkLst>
        </pc:spChg>
        <pc:spChg chg="mod">
          <ac:chgData name="Aria E Fiat" userId="d352dcc2-77e0-46ba-8182-897954ed3962" providerId="ADAL" clId="{56ED43F9-0E2E-0A4A-977A-8387EDA26E6B}" dt="2020-08-10T16:16:33.931" v="19010"/>
          <ac:spMkLst>
            <pc:docMk/>
            <pc:sldMk cId="3050220505" sldId="373"/>
            <ac:spMk id="36" creationId="{AC1D0526-A957-A24E-A06D-201AC6BA34B9}"/>
          </ac:spMkLst>
        </pc:spChg>
        <pc:spChg chg="mod">
          <ac:chgData name="Aria E Fiat" userId="d352dcc2-77e0-46ba-8182-897954ed3962" providerId="ADAL" clId="{56ED43F9-0E2E-0A4A-977A-8387EDA26E6B}" dt="2020-08-10T16:16:33.931" v="19010"/>
          <ac:spMkLst>
            <pc:docMk/>
            <pc:sldMk cId="3050220505" sldId="373"/>
            <ac:spMk id="37" creationId="{B8223C81-5B06-6C4D-B593-435BF3AFCEA0}"/>
          </ac:spMkLst>
        </pc:spChg>
        <pc:spChg chg="mod">
          <ac:chgData name="Aria E Fiat" userId="d352dcc2-77e0-46ba-8182-897954ed3962" providerId="ADAL" clId="{56ED43F9-0E2E-0A4A-977A-8387EDA26E6B}" dt="2020-08-10T16:16:33.931" v="19010"/>
          <ac:spMkLst>
            <pc:docMk/>
            <pc:sldMk cId="3050220505" sldId="373"/>
            <ac:spMk id="40" creationId="{A41D62F0-46C4-A84F-BA74-45F317755639}"/>
          </ac:spMkLst>
        </pc:spChg>
        <pc:spChg chg="add mod">
          <ac:chgData name="Aria E Fiat" userId="d352dcc2-77e0-46ba-8182-897954ed3962" providerId="ADAL" clId="{56ED43F9-0E2E-0A4A-977A-8387EDA26E6B}" dt="2020-08-10T16:18:42.146" v="19047" actId="1076"/>
          <ac:spMkLst>
            <pc:docMk/>
            <pc:sldMk cId="3050220505" sldId="373"/>
            <ac:spMk id="41" creationId="{FA2C13EC-00A5-0140-924C-6CAB30EF84DE}"/>
          </ac:spMkLst>
        </pc:spChg>
        <pc:spChg chg="add mod">
          <ac:chgData name="Aria E Fiat" userId="d352dcc2-77e0-46ba-8182-897954ed3962" providerId="ADAL" clId="{56ED43F9-0E2E-0A4A-977A-8387EDA26E6B}" dt="2020-08-10T16:18:42.146" v="19047" actId="1076"/>
          <ac:spMkLst>
            <pc:docMk/>
            <pc:sldMk cId="3050220505" sldId="373"/>
            <ac:spMk id="42" creationId="{84EBD4BC-A859-FB49-A435-6F4DC0EE5A2A}"/>
          </ac:spMkLst>
        </pc:spChg>
        <pc:spChg chg="add mod">
          <ac:chgData name="Aria E Fiat" userId="d352dcc2-77e0-46ba-8182-897954ed3962" providerId="ADAL" clId="{56ED43F9-0E2E-0A4A-977A-8387EDA26E6B}" dt="2020-08-10T16:18:24.828" v="19045"/>
          <ac:spMkLst>
            <pc:docMk/>
            <pc:sldMk cId="3050220505" sldId="373"/>
            <ac:spMk id="43" creationId="{4DFD9CB8-39D7-934A-952D-D80991A63B2C}"/>
          </ac:spMkLst>
        </pc:spChg>
        <pc:grpChg chg="add mod">
          <ac:chgData name="Aria E Fiat" userId="d352dcc2-77e0-46ba-8182-897954ed3962" providerId="ADAL" clId="{56ED43F9-0E2E-0A4A-977A-8387EDA26E6B}" dt="2020-08-10T16:18:42.146" v="19047" actId="1076"/>
          <ac:grpSpMkLst>
            <pc:docMk/>
            <pc:sldMk cId="3050220505" sldId="373"/>
            <ac:grpSpMk id="33" creationId="{71669C7F-8CDE-6C4A-A782-525365844349}"/>
          </ac:grpSpMkLst>
        </pc:grpChg>
        <pc:cxnChg chg="add mod">
          <ac:chgData name="Aria E Fiat" userId="d352dcc2-77e0-46ba-8182-897954ed3962" providerId="ADAL" clId="{56ED43F9-0E2E-0A4A-977A-8387EDA26E6B}" dt="2020-08-10T16:18:42.146" v="19047" actId="1076"/>
          <ac:cxnSpMkLst>
            <pc:docMk/>
            <pc:sldMk cId="3050220505" sldId="373"/>
            <ac:cxnSpMk id="10" creationId="{EF1DB970-DC5D-014A-83A3-4A532C867D71}"/>
          </ac:cxnSpMkLst>
        </pc:cxnChg>
        <pc:cxnChg chg="add mod">
          <ac:chgData name="Aria E Fiat" userId="d352dcc2-77e0-46ba-8182-897954ed3962" providerId="ADAL" clId="{56ED43F9-0E2E-0A4A-977A-8387EDA26E6B}" dt="2020-08-10T16:18:42.146" v="19047" actId="1076"/>
          <ac:cxnSpMkLst>
            <pc:docMk/>
            <pc:sldMk cId="3050220505" sldId="373"/>
            <ac:cxnSpMk id="11" creationId="{19F1FC7B-A731-6649-B1F0-3FF4EE2F7AA3}"/>
          </ac:cxnSpMkLst>
        </pc:cxnChg>
        <pc:cxnChg chg="add mod">
          <ac:chgData name="Aria E Fiat" userId="d352dcc2-77e0-46ba-8182-897954ed3962" providerId="ADAL" clId="{56ED43F9-0E2E-0A4A-977A-8387EDA26E6B}" dt="2020-08-10T16:18:42.146" v="19047" actId="1076"/>
          <ac:cxnSpMkLst>
            <pc:docMk/>
            <pc:sldMk cId="3050220505" sldId="373"/>
            <ac:cxnSpMk id="12" creationId="{F1E9E3B6-E088-EC44-85B7-B74CA63900A4}"/>
          </ac:cxnSpMkLst>
        </pc:cxnChg>
        <pc:cxnChg chg="add mod">
          <ac:chgData name="Aria E Fiat" userId="d352dcc2-77e0-46ba-8182-897954ed3962" providerId="ADAL" clId="{56ED43F9-0E2E-0A4A-977A-8387EDA26E6B}" dt="2020-08-10T16:18:42.146" v="19047" actId="1076"/>
          <ac:cxnSpMkLst>
            <pc:docMk/>
            <pc:sldMk cId="3050220505" sldId="373"/>
            <ac:cxnSpMk id="13" creationId="{C8BE42DC-9F3D-6748-99D7-2C514CE7E659}"/>
          </ac:cxnSpMkLst>
        </pc:cxnChg>
        <pc:cxnChg chg="add mod">
          <ac:chgData name="Aria E Fiat" userId="d352dcc2-77e0-46ba-8182-897954ed3962" providerId="ADAL" clId="{56ED43F9-0E2E-0A4A-977A-8387EDA26E6B}" dt="2020-08-10T16:18:42.146" v="19047" actId="1076"/>
          <ac:cxnSpMkLst>
            <pc:docMk/>
            <pc:sldMk cId="3050220505" sldId="373"/>
            <ac:cxnSpMk id="14" creationId="{10D23514-0C78-EF4A-A932-8B9C6E0CC543}"/>
          </ac:cxnSpMkLst>
        </pc:cxnChg>
        <pc:cxnChg chg="add mod">
          <ac:chgData name="Aria E Fiat" userId="d352dcc2-77e0-46ba-8182-897954ed3962" providerId="ADAL" clId="{56ED43F9-0E2E-0A4A-977A-8387EDA26E6B}" dt="2020-08-10T16:18:42.146" v="19047" actId="1076"/>
          <ac:cxnSpMkLst>
            <pc:docMk/>
            <pc:sldMk cId="3050220505" sldId="373"/>
            <ac:cxnSpMk id="15" creationId="{018282DE-27C8-044F-9188-9677E41BF98F}"/>
          </ac:cxnSpMkLst>
        </pc:cxnChg>
        <pc:cxnChg chg="add mod">
          <ac:chgData name="Aria E Fiat" userId="d352dcc2-77e0-46ba-8182-897954ed3962" providerId="ADAL" clId="{56ED43F9-0E2E-0A4A-977A-8387EDA26E6B}" dt="2020-08-10T16:18:42.146" v="19047" actId="1076"/>
          <ac:cxnSpMkLst>
            <pc:docMk/>
            <pc:sldMk cId="3050220505" sldId="373"/>
            <ac:cxnSpMk id="16" creationId="{083C000E-6D30-1A41-8D3D-CE1B07213D22}"/>
          </ac:cxnSpMkLst>
        </pc:cxnChg>
        <pc:cxnChg chg="add mod">
          <ac:chgData name="Aria E Fiat" userId="d352dcc2-77e0-46ba-8182-897954ed3962" providerId="ADAL" clId="{56ED43F9-0E2E-0A4A-977A-8387EDA26E6B}" dt="2020-08-10T16:18:42.146" v="19047" actId="1076"/>
          <ac:cxnSpMkLst>
            <pc:docMk/>
            <pc:sldMk cId="3050220505" sldId="373"/>
            <ac:cxnSpMk id="17" creationId="{7F86575B-091E-8E44-A64B-9AA558D528D0}"/>
          </ac:cxnSpMkLst>
        </pc:cxnChg>
        <pc:cxnChg chg="add mod">
          <ac:chgData name="Aria E Fiat" userId="d352dcc2-77e0-46ba-8182-897954ed3962" providerId="ADAL" clId="{56ED43F9-0E2E-0A4A-977A-8387EDA26E6B}" dt="2020-08-10T16:18:42.146" v="19047" actId="1076"/>
          <ac:cxnSpMkLst>
            <pc:docMk/>
            <pc:sldMk cId="3050220505" sldId="373"/>
            <ac:cxnSpMk id="18" creationId="{C71B11FA-7B43-EF45-AEBD-67F7A9272550}"/>
          </ac:cxnSpMkLst>
        </pc:cxnChg>
        <pc:cxnChg chg="add mod">
          <ac:chgData name="Aria E Fiat" userId="d352dcc2-77e0-46ba-8182-897954ed3962" providerId="ADAL" clId="{56ED43F9-0E2E-0A4A-977A-8387EDA26E6B}" dt="2020-08-10T16:18:42.146" v="19047" actId="1076"/>
          <ac:cxnSpMkLst>
            <pc:docMk/>
            <pc:sldMk cId="3050220505" sldId="373"/>
            <ac:cxnSpMk id="20" creationId="{C8620890-7D9E-0746-A467-A387D65D17A8}"/>
          </ac:cxnSpMkLst>
        </pc:cxnChg>
        <pc:cxnChg chg="add mod">
          <ac:chgData name="Aria E Fiat" userId="d352dcc2-77e0-46ba-8182-897954ed3962" providerId="ADAL" clId="{56ED43F9-0E2E-0A4A-977A-8387EDA26E6B}" dt="2020-08-10T16:18:42.146" v="19047" actId="1076"/>
          <ac:cxnSpMkLst>
            <pc:docMk/>
            <pc:sldMk cId="3050220505" sldId="373"/>
            <ac:cxnSpMk id="21" creationId="{EE9500E4-4A8D-5A43-A0FF-375431411525}"/>
          </ac:cxnSpMkLst>
        </pc:cxnChg>
        <pc:cxnChg chg="add mod">
          <ac:chgData name="Aria E Fiat" userId="d352dcc2-77e0-46ba-8182-897954ed3962" providerId="ADAL" clId="{56ED43F9-0E2E-0A4A-977A-8387EDA26E6B}" dt="2020-08-10T16:18:42.146" v="19047" actId="1076"/>
          <ac:cxnSpMkLst>
            <pc:docMk/>
            <pc:sldMk cId="3050220505" sldId="373"/>
            <ac:cxnSpMk id="22" creationId="{20D45EC5-4A7C-1741-834A-59A76745AB9D}"/>
          </ac:cxnSpMkLst>
        </pc:cxnChg>
        <pc:cxnChg chg="add mod">
          <ac:chgData name="Aria E Fiat" userId="d352dcc2-77e0-46ba-8182-897954ed3962" providerId="ADAL" clId="{56ED43F9-0E2E-0A4A-977A-8387EDA26E6B}" dt="2020-08-10T16:18:42.146" v="19047" actId="1076"/>
          <ac:cxnSpMkLst>
            <pc:docMk/>
            <pc:sldMk cId="3050220505" sldId="373"/>
            <ac:cxnSpMk id="23" creationId="{653B8146-CC3D-0042-ADE4-97CAF6BB592C}"/>
          </ac:cxnSpMkLst>
        </pc:cxnChg>
        <pc:cxnChg chg="add mod">
          <ac:chgData name="Aria E Fiat" userId="d352dcc2-77e0-46ba-8182-897954ed3962" providerId="ADAL" clId="{56ED43F9-0E2E-0A4A-977A-8387EDA26E6B}" dt="2020-08-10T16:18:42.146" v="19047" actId="1076"/>
          <ac:cxnSpMkLst>
            <pc:docMk/>
            <pc:sldMk cId="3050220505" sldId="373"/>
            <ac:cxnSpMk id="24" creationId="{18830906-AAA7-3343-A3D9-D3ECEB3C0582}"/>
          </ac:cxnSpMkLst>
        </pc:cxnChg>
        <pc:cxnChg chg="add mod">
          <ac:chgData name="Aria E Fiat" userId="d352dcc2-77e0-46ba-8182-897954ed3962" providerId="ADAL" clId="{56ED43F9-0E2E-0A4A-977A-8387EDA26E6B}" dt="2020-08-10T16:18:42.146" v="19047" actId="1076"/>
          <ac:cxnSpMkLst>
            <pc:docMk/>
            <pc:sldMk cId="3050220505" sldId="373"/>
            <ac:cxnSpMk id="25" creationId="{6A912A11-19D0-0446-B556-0ED06BCFAF7F}"/>
          </ac:cxnSpMkLst>
        </pc:cxnChg>
        <pc:cxnChg chg="mod">
          <ac:chgData name="Aria E Fiat" userId="d352dcc2-77e0-46ba-8182-897954ed3962" providerId="ADAL" clId="{56ED43F9-0E2E-0A4A-977A-8387EDA26E6B}" dt="2020-08-10T16:16:33.931" v="19010"/>
          <ac:cxnSpMkLst>
            <pc:docMk/>
            <pc:sldMk cId="3050220505" sldId="373"/>
            <ac:cxnSpMk id="38" creationId="{7253CE48-F7E7-F94F-9940-03719ECE5604}"/>
          </ac:cxnSpMkLst>
        </pc:cxnChg>
        <pc:cxnChg chg="mod">
          <ac:chgData name="Aria E Fiat" userId="d352dcc2-77e0-46ba-8182-897954ed3962" providerId="ADAL" clId="{56ED43F9-0E2E-0A4A-977A-8387EDA26E6B}" dt="2020-08-10T16:16:33.931" v="19010"/>
          <ac:cxnSpMkLst>
            <pc:docMk/>
            <pc:sldMk cId="3050220505" sldId="373"/>
            <ac:cxnSpMk id="39" creationId="{6D7396E2-7BE9-C448-B9B3-17936A4760A8}"/>
          </ac:cxnSpMkLst>
        </pc:cxnChg>
      </pc:sldChg>
      <pc:sldChg chg="addSp delSp modSp mod modNotesTx">
        <pc:chgData name="Aria E Fiat" userId="d352dcc2-77e0-46ba-8182-897954ed3962" providerId="ADAL" clId="{56ED43F9-0E2E-0A4A-977A-8387EDA26E6B}" dt="2020-08-10T17:33:26.135" v="20463" actId="20577"/>
        <pc:sldMkLst>
          <pc:docMk/>
          <pc:sldMk cId="3769711315" sldId="374"/>
        </pc:sldMkLst>
        <pc:spChg chg="del">
          <ac:chgData name="Aria E Fiat" userId="d352dcc2-77e0-46ba-8182-897954ed3962" providerId="ADAL" clId="{56ED43F9-0E2E-0A4A-977A-8387EDA26E6B}" dt="2020-08-10T17:11:34.687" v="19246" actId="478"/>
          <ac:spMkLst>
            <pc:docMk/>
            <pc:sldMk cId="3769711315" sldId="374"/>
            <ac:spMk id="2" creationId="{8A2FDCF9-3F0C-45D8-BB73-A4BF07C111CF}"/>
          </ac:spMkLst>
        </pc:spChg>
        <pc:spChg chg="del">
          <ac:chgData name="Aria E Fiat" userId="d352dcc2-77e0-46ba-8182-897954ed3962" providerId="ADAL" clId="{56ED43F9-0E2E-0A4A-977A-8387EDA26E6B}" dt="2020-08-10T17:08:17.619" v="19049" actId="478"/>
          <ac:spMkLst>
            <pc:docMk/>
            <pc:sldMk cId="3769711315" sldId="374"/>
            <ac:spMk id="3" creationId="{83641A68-6146-464C-A2BB-B2BC2EDA840F}"/>
          </ac:spMkLst>
        </pc:spChg>
        <pc:spChg chg="add mod">
          <ac:chgData name="Aria E Fiat" userId="d352dcc2-77e0-46ba-8182-897954ed3962" providerId="ADAL" clId="{56ED43F9-0E2E-0A4A-977A-8387EDA26E6B}" dt="2020-08-10T17:17:08.779" v="19487" actId="20577"/>
          <ac:spMkLst>
            <pc:docMk/>
            <pc:sldMk cId="3769711315" sldId="374"/>
            <ac:spMk id="4" creationId="{917C738F-EAD1-D64B-BC7D-1C3C22479B7C}"/>
          </ac:spMkLst>
        </pc:spChg>
        <pc:spChg chg="add mod">
          <ac:chgData name="Aria E Fiat" userId="d352dcc2-77e0-46ba-8182-897954ed3962" providerId="ADAL" clId="{56ED43F9-0E2E-0A4A-977A-8387EDA26E6B}" dt="2020-08-10T17:17:01.240" v="19475" actId="20577"/>
          <ac:spMkLst>
            <pc:docMk/>
            <pc:sldMk cId="3769711315" sldId="374"/>
            <ac:spMk id="5" creationId="{223E06DA-652D-A84E-99DE-1E01DDE524B1}"/>
          </ac:spMkLst>
        </pc:spChg>
        <pc:spChg chg="add mod">
          <ac:chgData name="Aria E Fiat" userId="d352dcc2-77e0-46ba-8182-897954ed3962" providerId="ADAL" clId="{56ED43F9-0E2E-0A4A-977A-8387EDA26E6B}" dt="2020-08-10T17:18:05.984" v="19499" actId="20577"/>
          <ac:spMkLst>
            <pc:docMk/>
            <pc:sldMk cId="3769711315" sldId="374"/>
            <ac:spMk id="6" creationId="{057B6FA0-B04A-1040-88CD-8C14F2C5BD2F}"/>
          </ac:spMkLst>
        </pc:spChg>
        <pc:spChg chg="add mod">
          <ac:chgData name="Aria E Fiat" userId="d352dcc2-77e0-46ba-8182-897954ed3962" providerId="ADAL" clId="{56ED43F9-0E2E-0A4A-977A-8387EDA26E6B}" dt="2020-08-10T17:17:05.089" v="19481" actId="20577"/>
          <ac:spMkLst>
            <pc:docMk/>
            <pc:sldMk cId="3769711315" sldId="374"/>
            <ac:spMk id="7" creationId="{EF59CB4B-81FE-3443-AE62-6CC5D853BE84}"/>
          </ac:spMkLst>
        </pc:spChg>
        <pc:spChg chg="add del mod">
          <ac:chgData name="Aria E Fiat" userId="d352dcc2-77e0-46ba-8182-897954ed3962" providerId="ADAL" clId="{56ED43F9-0E2E-0A4A-977A-8387EDA26E6B}" dt="2020-08-10T17:11:36.913" v="19248" actId="478"/>
          <ac:spMkLst>
            <pc:docMk/>
            <pc:sldMk cId="3769711315" sldId="374"/>
            <ac:spMk id="9" creationId="{BCF8E602-0D78-644B-9C4B-4914E6E6D5D6}"/>
          </ac:spMkLst>
        </pc:spChg>
        <pc:spChg chg="add mod">
          <ac:chgData name="Aria E Fiat" userId="d352dcc2-77e0-46ba-8182-897954ed3962" providerId="ADAL" clId="{56ED43F9-0E2E-0A4A-977A-8387EDA26E6B}" dt="2020-08-10T17:30:38.626" v="20075" actId="20577"/>
          <ac:spMkLst>
            <pc:docMk/>
            <pc:sldMk cId="3769711315" sldId="374"/>
            <ac:spMk id="10" creationId="{0C71B27A-2701-D14A-885F-EACA23B8B1C0}"/>
          </ac:spMkLst>
        </pc:spChg>
        <pc:spChg chg="add mod">
          <ac:chgData name="Aria E Fiat" userId="d352dcc2-77e0-46ba-8182-897954ed3962" providerId="ADAL" clId="{56ED43F9-0E2E-0A4A-977A-8387EDA26E6B}" dt="2020-08-10T17:11:35.184" v="19247"/>
          <ac:spMkLst>
            <pc:docMk/>
            <pc:sldMk cId="3769711315" sldId="374"/>
            <ac:spMk id="11" creationId="{F1B0E7F1-FD05-894F-A54F-422334F1D779}"/>
          </ac:spMkLst>
        </pc:spChg>
        <pc:spChg chg="add mod">
          <ac:chgData name="Aria E Fiat" userId="d352dcc2-77e0-46ba-8182-897954ed3962" providerId="ADAL" clId="{56ED43F9-0E2E-0A4A-977A-8387EDA26E6B}" dt="2020-08-10T17:32:13.528" v="20306" actId="1076"/>
          <ac:spMkLst>
            <pc:docMk/>
            <pc:sldMk cId="3769711315" sldId="374"/>
            <ac:spMk id="12" creationId="{58B83F9A-61EA-1D4A-BCF2-9E04ABE977D9}"/>
          </ac:spMkLst>
        </pc:spChg>
      </pc:sldChg>
      <pc:sldChg chg="addSp delSp modSp mod modNotesTx">
        <pc:chgData name="Aria E Fiat" userId="d352dcc2-77e0-46ba-8182-897954ed3962" providerId="ADAL" clId="{56ED43F9-0E2E-0A4A-977A-8387EDA26E6B}" dt="2020-08-10T17:25:22.161" v="20048" actId="20577"/>
        <pc:sldMkLst>
          <pc:docMk/>
          <pc:sldMk cId="1403626285" sldId="375"/>
        </pc:sldMkLst>
        <pc:spChg chg="mod">
          <ac:chgData name="Aria E Fiat" userId="d352dcc2-77e0-46ba-8182-897954ed3962" providerId="ADAL" clId="{56ED43F9-0E2E-0A4A-977A-8387EDA26E6B}" dt="2020-08-10T17:22:15.682" v="19599" actId="1076"/>
          <ac:spMkLst>
            <pc:docMk/>
            <pc:sldMk cId="1403626285" sldId="375"/>
            <ac:spMk id="2" creationId="{ED4E25D2-5931-4F53-BD10-C88E3A30E53C}"/>
          </ac:spMkLst>
        </pc:spChg>
        <pc:spChg chg="del">
          <ac:chgData name="Aria E Fiat" userId="d352dcc2-77e0-46ba-8182-897954ed3962" providerId="ADAL" clId="{56ED43F9-0E2E-0A4A-977A-8387EDA26E6B}" dt="2020-08-10T17:19:13.535" v="19503" actId="478"/>
          <ac:spMkLst>
            <pc:docMk/>
            <pc:sldMk cId="1403626285" sldId="375"/>
            <ac:spMk id="3" creationId="{1902C7DF-21EB-4162-A463-A422AD3F6D4F}"/>
          </ac:spMkLst>
        </pc:spChg>
        <pc:spChg chg="add mod">
          <ac:chgData name="Aria E Fiat" userId="d352dcc2-77e0-46ba-8182-897954ed3962" providerId="ADAL" clId="{56ED43F9-0E2E-0A4A-977A-8387EDA26E6B}" dt="2020-08-10T17:22:12.760" v="19598" actId="1076"/>
          <ac:spMkLst>
            <pc:docMk/>
            <pc:sldMk cId="1403626285" sldId="375"/>
            <ac:spMk id="4" creationId="{D336D375-8F00-4941-BA09-F94B9298DC5A}"/>
          </ac:spMkLst>
        </pc:spChg>
        <pc:spChg chg="add del mod">
          <ac:chgData name="Aria E Fiat" userId="d352dcc2-77e0-46ba-8182-897954ed3962" providerId="ADAL" clId="{56ED43F9-0E2E-0A4A-977A-8387EDA26E6B}" dt="2020-08-10T17:19:23.588" v="19505" actId="478"/>
          <ac:spMkLst>
            <pc:docMk/>
            <pc:sldMk cId="1403626285" sldId="375"/>
            <ac:spMk id="5" creationId="{0DF28ACC-5E09-784F-B3B7-389495DB0CC1}"/>
          </ac:spMkLst>
        </pc:spChg>
        <pc:spChg chg="add del mod">
          <ac:chgData name="Aria E Fiat" userId="d352dcc2-77e0-46ba-8182-897954ed3962" providerId="ADAL" clId="{56ED43F9-0E2E-0A4A-977A-8387EDA26E6B}" dt="2020-08-10T17:19:28.696" v="19507" actId="478"/>
          <ac:spMkLst>
            <pc:docMk/>
            <pc:sldMk cId="1403626285" sldId="375"/>
            <ac:spMk id="6" creationId="{1AABED09-E52E-8642-A739-3C2025563CF0}"/>
          </ac:spMkLst>
        </pc:spChg>
        <pc:spChg chg="add mod">
          <ac:chgData name="Aria E Fiat" userId="d352dcc2-77e0-46ba-8182-897954ed3962" providerId="ADAL" clId="{56ED43F9-0E2E-0A4A-977A-8387EDA26E6B}" dt="2020-08-10T17:21:11.980" v="19577" actId="207"/>
          <ac:spMkLst>
            <pc:docMk/>
            <pc:sldMk cId="1403626285" sldId="375"/>
            <ac:spMk id="7" creationId="{455F015C-206A-7346-A0D8-1517A4915808}"/>
          </ac:spMkLst>
        </pc:spChg>
        <pc:spChg chg="add mod">
          <ac:chgData name="Aria E Fiat" userId="d352dcc2-77e0-46ba-8182-897954ed3962" providerId="ADAL" clId="{56ED43F9-0E2E-0A4A-977A-8387EDA26E6B}" dt="2020-08-10T17:21:51.317" v="19590" actId="1036"/>
          <ac:spMkLst>
            <pc:docMk/>
            <pc:sldMk cId="1403626285" sldId="375"/>
            <ac:spMk id="8" creationId="{CDE9CAF0-C619-4844-9CF2-F693A63F3BC6}"/>
          </ac:spMkLst>
        </pc:spChg>
        <pc:spChg chg="add mod">
          <ac:chgData name="Aria E Fiat" userId="d352dcc2-77e0-46ba-8182-897954ed3962" providerId="ADAL" clId="{56ED43F9-0E2E-0A4A-977A-8387EDA26E6B}" dt="2020-08-10T17:21:54.568" v="19591" actId="1036"/>
          <ac:spMkLst>
            <pc:docMk/>
            <pc:sldMk cId="1403626285" sldId="375"/>
            <ac:spMk id="9" creationId="{981FDA3D-EF11-9D40-8FE1-C095A450DD79}"/>
          </ac:spMkLst>
        </pc:spChg>
        <pc:spChg chg="add mod">
          <ac:chgData name="Aria E Fiat" userId="d352dcc2-77e0-46ba-8182-897954ed3962" providerId="ADAL" clId="{56ED43F9-0E2E-0A4A-977A-8387EDA26E6B}" dt="2020-08-10T17:21:56.365" v="19592" actId="1036"/>
          <ac:spMkLst>
            <pc:docMk/>
            <pc:sldMk cId="1403626285" sldId="375"/>
            <ac:spMk id="10" creationId="{71106926-4C16-7A47-957B-03176BAE3938}"/>
          </ac:spMkLst>
        </pc:spChg>
        <pc:spChg chg="add mod">
          <ac:chgData name="Aria E Fiat" userId="d352dcc2-77e0-46ba-8182-897954ed3962" providerId="ADAL" clId="{56ED43F9-0E2E-0A4A-977A-8387EDA26E6B}" dt="2020-08-10T17:22:29.237" v="19613" actId="20577"/>
          <ac:spMkLst>
            <pc:docMk/>
            <pc:sldMk cId="1403626285" sldId="375"/>
            <ac:spMk id="11" creationId="{E9BC3ED4-ACE5-9340-AB79-99DFB0CBEC27}"/>
          </ac:spMkLst>
        </pc:spChg>
        <pc:spChg chg="add mod">
          <ac:chgData name="Aria E Fiat" userId="d352dcc2-77e0-46ba-8182-897954ed3962" providerId="ADAL" clId="{56ED43F9-0E2E-0A4A-977A-8387EDA26E6B}" dt="2020-08-10T17:23:18.821" v="19618" actId="207"/>
          <ac:spMkLst>
            <pc:docMk/>
            <pc:sldMk cId="1403626285" sldId="375"/>
            <ac:spMk id="12" creationId="{CDECBFDA-1442-B34B-B49F-43B7F2256423}"/>
          </ac:spMkLst>
        </pc:spChg>
      </pc:sldChg>
      <pc:sldChg chg="addSp delSp modSp mod modNotesTx">
        <pc:chgData name="Aria E Fiat" userId="d352dcc2-77e0-46ba-8182-897954ed3962" providerId="ADAL" clId="{56ED43F9-0E2E-0A4A-977A-8387EDA26E6B}" dt="2020-08-10T13:56:14.192" v="16959" actId="20577"/>
        <pc:sldMkLst>
          <pc:docMk/>
          <pc:sldMk cId="951640500" sldId="376"/>
        </pc:sldMkLst>
        <pc:spChg chg="del">
          <ac:chgData name="Aria E Fiat" userId="d352dcc2-77e0-46ba-8182-897954ed3962" providerId="ADAL" clId="{56ED43F9-0E2E-0A4A-977A-8387EDA26E6B}" dt="2020-08-10T13:42:15.539" v="16062" actId="478"/>
          <ac:spMkLst>
            <pc:docMk/>
            <pc:sldMk cId="951640500" sldId="376"/>
            <ac:spMk id="2" creationId="{59693F59-4771-413A-B2EA-FA233EFF1BC0}"/>
          </ac:spMkLst>
        </pc:spChg>
        <pc:spChg chg="del">
          <ac:chgData name="Aria E Fiat" userId="d352dcc2-77e0-46ba-8182-897954ed3962" providerId="ADAL" clId="{56ED43F9-0E2E-0A4A-977A-8387EDA26E6B}" dt="2020-08-10T13:45:11.711" v="16090" actId="478"/>
          <ac:spMkLst>
            <pc:docMk/>
            <pc:sldMk cId="951640500" sldId="376"/>
            <ac:spMk id="3" creationId="{FEFFE342-3BCF-4B19-94C7-056A413F2F5A}"/>
          </ac:spMkLst>
        </pc:spChg>
        <pc:spChg chg="add del mod">
          <ac:chgData name="Aria E Fiat" userId="d352dcc2-77e0-46ba-8182-897954ed3962" providerId="ADAL" clId="{56ED43F9-0E2E-0A4A-977A-8387EDA26E6B}" dt="2020-08-10T13:42:18.572" v="16064" actId="478"/>
          <ac:spMkLst>
            <pc:docMk/>
            <pc:sldMk cId="951640500" sldId="376"/>
            <ac:spMk id="5" creationId="{71BE2778-9761-3842-8C49-8AE49B05EA01}"/>
          </ac:spMkLst>
        </pc:spChg>
        <pc:spChg chg="add mod">
          <ac:chgData name="Aria E Fiat" userId="d352dcc2-77e0-46ba-8182-897954ed3962" providerId="ADAL" clId="{56ED43F9-0E2E-0A4A-977A-8387EDA26E6B}" dt="2020-08-10T13:42:49.189" v="16089" actId="14100"/>
          <ac:spMkLst>
            <pc:docMk/>
            <pc:sldMk cId="951640500" sldId="376"/>
            <ac:spMk id="6" creationId="{9D02CF2E-B22C-DD4A-8F82-DC324C3E0E5E}"/>
          </ac:spMkLst>
        </pc:spChg>
        <pc:spChg chg="add mod">
          <ac:chgData name="Aria E Fiat" userId="d352dcc2-77e0-46ba-8182-897954ed3962" providerId="ADAL" clId="{56ED43F9-0E2E-0A4A-977A-8387EDA26E6B}" dt="2020-08-10T13:42:16.415" v="16063"/>
          <ac:spMkLst>
            <pc:docMk/>
            <pc:sldMk cId="951640500" sldId="376"/>
            <ac:spMk id="7" creationId="{74CEE46D-22E6-364C-B62A-339E6DE6BA7C}"/>
          </ac:spMkLst>
        </pc:spChg>
        <pc:spChg chg="add mod">
          <ac:chgData name="Aria E Fiat" userId="d352dcc2-77e0-46ba-8182-897954ed3962" providerId="ADAL" clId="{56ED43F9-0E2E-0A4A-977A-8387EDA26E6B}" dt="2020-08-10T13:51:54.193" v="16541" actId="114"/>
          <ac:spMkLst>
            <pc:docMk/>
            <pc:sldMk cId="951640500" sldId="376"/>
            <ac:spMk id="9" creationId="{E5147E67-0849-944F-AED7-1E06253D2917}"/>
          </ac:spMkLst>
        </pc:spChg>
        <pc:spChg chg="add mod">
          <ac:chgData name="Aria E Fiat" userId="d352dcc2-77e0-46ba-8182-897954ed3962" providerId="ADAL" clId="{56ED43F9-0E2E-0A4A-977A-8387EDA26E6B}" dt="2020-08-10T13:47:56.209" v="16178"/>
          <ac:spMkLst>
            <pc:docMk/>
            <pc:sldMk cId="951640500" sldId="376"/>
            <ac:spMk id="10" creationId="{40A3C5AC-103F-F94B-B0F9-EC0E1EA98D3E}"/>
          </ac:spMkLst>
        </pc:spChg>
        <pc:spChg chg="add mod">
          <ac:chgData name="Aria E Fiat" userId="d352dcc2-77e0-46ba-8182-897954ed3962" providerId="ADAL" clId="{56ED43F9-0E2E-0A4A-977A-8387EDA26E6B}" dt="2020-08-10T13:47:54.675" v="16176"/>
          <ac:spMkLst>
            <pc:docMk/>
            <pc:sldMk cId="951640500" sldId="376"/>
            <ac:spMk id="11" creationId="{B43816D1-EB73-8E41-91D5-955DD985C833}"/>
          </ac:spMkLst>
        </pc:spChg>
        <pc:spChg chg="add mod">
          <ac:chgData name="Aria E Fiat" userId="d352dcc2-77e0-46ba-8182-897954ed3962" providerId="ADAL" clId="{56ED43F9-0E2E-0A4A-977A-8387EDA26E6B}" dt="2020-08-10T13:47:54.354" v="16175"/>
          <ac:spMkLst>
            <pc:docMk/>
            <pc:sldMk cId="951640500" sldId="376"/>
            <ac:spMk id="12" creationId="{B8E5F5E5-FE5D-AA43-8469-C0487AE29943}"/>
          </ac:spMkLst>
        </pc:spChg>
        <pc:spChg chg="add mod">
          <ac:chgData name="Aria E Fiat" userId="d352dcc2-77e0-46ba-8182-897954ed3962" providerId="ADAL" clId="{56ED43F9-0E2E-0A4A-977A-8387EDA26E6B}" dt="2020-08-10T13:47:54.005" v="16174"/>
          <ac:spMkLst>
            <pc:docMk/>
            <pc:sldMk cId="951640500" sldId="376"/>
            <ac:spMk id="13" creationId="{082A6DC4-E8CA-7D43-ACC1-BA2A3D28E228}"/>
          </ac:spMkLst>
        </pc:spChg>
        <pc:spChg chg="add mod">
          <ac:chgData name="Aria E Fiat" userId="d352dcc2-77e0-46ba-8182-897954ed3962" providerId="ADAL" clId="{56ED43F9-0E2E-0A4A-977A-8387EDA26E6B}" dt="2020-08-10T13:54:49.887" v="16866" actId="207"/>
          <ac:spMkLst>
            <pc:docMk/>
            <pc:sldMk cId="951640500" sldId="376"/>
            <ac:spMk id="14" creationId="{83B8C4A8-8CD1-764E-8072-BF838B22F09C}"/>
          </ac:spMkLst>
        </pc:spChg>
        <pc:spChg chg="add mod">
          <ac:chgData name="Aria E Fiat" userId="d352dcc2-77e0-46ba-8182-897954ed3962" providerId="ADAL" clId="{56ED43F9-0E2E-0A4A-977A-8387EDA26E6B}" dt="2020-08-10T13:54:49.887" v="16866" actId="207"/>
          <ac:spMkLst>
            <pc:docMk/>
            <pc:sldMk cId="951640500" sldId="376"/>
            <ac:spMk id="15" creationId="{A4FD031E-C854-744F-B4B0-9FF13BFD5146}"/>
          </ac:spMkLst>
        </pc:spChg>
        <pc:spChg chg="add mod">
          <ac:chgData name="Aria E Fiat" userId="d352dcc2-77e0-46ba-8182-897954ed3962" providerId="ADAL" clId="{56ED43F9-0E2E-0A4A-977A-8387EDA26E6B}" dt="2020-08-10T13:54:49.887" v="16866" actId="207"/>
          <ac:spMkLst>
            <pc:docMk/>
            <pc:sldMk cId="951640500" sldId="376"/>
            <ac:spMk id="16" creationId="{E2E07F4F-6B3C-8445-B89B-DC29183689CB}"/>
          </ac:spMkLst>
        </pc:spChg>
        <pc:spChg chg="add mod">
          <ac:chgData name="Aria E Fiat" userId="d352dcc2-77e0-46ba-8182-897954ed3962" providerId="ADAL" clId="{56ED43F9-0E2E-0A4A-977A-8387EDA26E6B}" dt="2020-08-10T13:54:49.887" v="16866" actId="207"/>
          <ac:spMkLst>
            <pc:docMk/>
            <pc:sldMk cId="951640500" sldId="376"/>
            <ac:spMk id="17" creationId="{101D1450-F674-1940-B03C-B2068BC1654B}"/>
          </ac:spMkLst>
        </pc:spChg>
        <pc:spChg chg="add mod">
          <ac:chgData name="Aria E Fiat" userId="d352dcc2-77e0-46ba-8182-897954ed3962" providerId="ADAL" clId="{56ED43F9-0E2E-0A4A-977A-8387EDA26E6B}" dt="2020-08-10T13:55:04.070" v="16868" actId="207"/>
          <ac:spMkLst>
            <pc:docMk/>
            <pc:sldMk cId="951640500" sldId="376"/>
            <ac:spMk id="18" creationId="{DBBCC2AF-E391-CA4E-80E2-F8F212CB2C93}"/>
          </ac:spMkLst>
        </pc:spChg>
        <pc:spChg chg="add mod">
          <ac:chgData name="Aria E Fiat" userId="d352dcc2-77e0-46ba-8182-897954ed3962" providerId="ADAL" clId="{56ED43F9-0E2E-0A4A-977A-8387EDA26E6B}" dt="2020-08-10T13:55:04.070" v="16868" actId="207"/>
          <ac:spMkLst>
            <pc:docMk/>
            <pc:sldMk cId="951640500" sldId="376"/>
            <ac:spMk id="19" creationId="{E7F0F8ED-308A-0E47-8123-0E216825028E}"/>
          </ac:spMkLst>
        </pc:spChg>
        <pc:spChg chg="add mod">
          <ac:chgData name="Aria E Fiat" userId="d352dcc2-77e0-46ba-8182-897954ed3962" providerId="ADAL" clId="{56ED43F9-0E2E-0A4A-977A-8387EDA26E6B}" dt="2020-08-10T13:55:04.070" v="16868" actId="207"/>
          <ac:spMkLst>
            <pc:docMk/>
            <pc:sldMk cId="951640500" sldId="376"/>
            <ac:spMk id="20" creationId="{4CEF5566-A011-5340-9CC5-D9A667B51847}"/>
          </ac:spMkLst>
        </pc:spChg>
        <pc:spChg chg="add mod">
          <ac:chgData name="Aria E Fiat" userId="d352dcc2-77e0-46ba-8182-897954ed3962" providerId="ADAL" clId="{56ED43F9-0E2E-0A4A-977A-8387EDA26E6B}" dt="2020-08-10T13:55:04.070" v="16868" actId="207"/>
          <ac:spMkLst>
            <pc:docMk/>
            <pc:sldMk cId="951640500" sldId="376"/>
            <ac:spMk id="21" creationId="{2379DA44-EAB3-E441-A572-BEDE60812747}"/>
          </ac:spMkLst>
        </pc:spChg>
        <pc:spChg chg="add mod">
          <ac:chgData name="Aria E Fiat" userId="d352dcc2-77e0-46ba-8182-897954ed3962" providerId="ADAL" clId="{56ED43F9-0E2E-0A4A-977A-8387EDA26E6B}" dt="2020-08-10T13:56:03.832" v="16929" actId="207"/>
          <ac:spMkLst>
            <pc:docMk/>
            <pc:sldMk cId="951640500" sldId="376"/>
            <ac:spMk id="22" creationId="{0C8EC4CA-BA11-9649-96C2-FC55A9F268A8}"/>
          </ac:spMkLst>
        </pc:spChg>
        <pc:picChg chg="add del mod">
          <ac:chgData name="Aria E Fiat" userId="d352dcc2-77e0-46ba-8182-897954ed3962" providerId="ADAL" clId="{56ED43F9-0E2E-0A4A-977A-8387EDA26E6B}" dt="2020-08-10T13:47:22.553" v="16165" actId="478"/>
          <ac:picMkLst>
            <pc:docMk/>
            <pc:sldMk cId="951640500" sldId="376"/>
            <ac:picMk id="8" creationId="{43CD8CB0-3196-464E-8CD5-130465FF1BBA}"/>
          </ac:picMkLst>
        </pc:picChg>
      </pc:sldChg>
      <pc:sldChg chg="del modNotesTx">
        <pc:chgData name="Aria E Fiat" userId="d352dcc2-77e0-46ba-8182-897954ed3962" providerId="ADAL" clId="{56ED43F9-0E2E-0A4A-977A-8387EDA26E6B}" dt="2020-08-10T14:10:31.563" v="17275" actId="2696"/>
        <pc:sldMkLst>
          <pc:docMk/>
          <pc:sldMk cId="2515867965" sldId="377"/>
        </pc:sldMkLst>
      </pc:sldChg>
      <pc:sldChg chg="addSp delSp modSp mod ord modAnim delCm">
        <pc:chgData name="Aria E Fiat" userId="d352dcc2-77e0-46ba-8182-897954ed3962" providerId="ADAL" clId="{56ED43F9-0E2E-0A4A-977A-8387EDA26E6B}" dt="2020-08-10T14:20:45.134" v="17279"/>
        <pc:sldMkLst>
          <pc:docMk/>
          <pc:sldMk cId="2443132336" sldId="378"/>
        </pc:sldMkLst>
        <pc:spChg chg="del">
          <ac:chgData name="Aria E Fiat" userId="d352dcc2-77e0-46ba-8182-897954ed3962" providerId="ADAL" clId="{56ED43F9-0E2E-0A4A-977A-8387EDA26E6B}" dt="2020-08-10T14:06:40.414" v="17107" actId="478"/>
          <ac:spMkLst>
            <pc:docMk/>
            <pc:sldMk cId="2443132336" sldId="378"/>
            <ac:spMk id="2" creationId="{0D38F8CE-BA64-4D72-999F-2E3BE7F314AD}"/>
          </ac:spMkLst>
        </pc:spChg>
        <pc:spChg chg="mod">
          <ac:chgData name="Aria E Fiat" userId="d352dcc2-77e0-46ba-8182-897954ed3962" providerId="ADAL" clId="{56ED43F9-0E2E-0A4A-977A-8387EDA26E6B}" dt="2020-08-10T14:08:09.301" v="17175" actId="1076"/>
          <ac:spMkLst>
            <pc:docMk/>
            <pc:sldMk cId="2443132336" sldId="378"/>
            <ac:spMk id="3" creationId="{4AF0D008-7BEE-458F-AF0A-E1AA835D866F}"/>
          </ac:spMkLst>
        </pc:spChg>
        <pc:spChg chg="add del mod">
          <ac:chgData name="Aria E Fiat" userId="d352dcc2-77e0-46ba-8182-897954ed3962" providerId="ADAL" clId="{56ED43F9-0E2E-0A4A-977A-8387EDA26E6B}" dt="2020-08-10T14:06:50.553" v="17110" actId="478"/>
          <ac:spMkLst>
            <pc:docMk/>
            <pc:sldMk cId="2443132336" sldId="378"/>
            <ac:spMk id="5" creationId="{3FB99468-2AC5-7E4A-B057-0F2B7120AD72}"/>
          </ac:spMkLst>
        </pc:spChg>
        <pc:spChg chg="add mod">
          <ac:chgData name="Aria E Fiat" userId="d352dcc2-77e0-46ba-8182-897954ed3962" providerId="ADAL" clId="{56ED43F9-0E2E-0A4A-977A-8387EDA26E6B}" dt="2020-08-10T14:07:52.326" v="17171" actId="207"/>
          <ac:spMkLst>
            <pc:docMk/>
            <pc:sldMk cId="2443132336" sldId="378"/>
            <ac:spMk id="6" creationId="{EB2F36D5-0E49-CA4D-8556-14830FBB7E3D}"/>
          </ac:spMkLst>
        </pc:spChg>
        <pc:spChg chg="add mod">
          <ac:chgData name="Aria E Fiat" userId="d352dcc2-77e0-46ba-8182-897954ed3962" providerId="ADAL" clId="{56ED43F9-0E2E-0A4A-977A-8387EDA26E6B}" dt="2020-08-10T14:06:40.893" v="17108"/>
          <ac:spMkLst>
            <pc:docMk/>
            <pc:sldMk cId="2443132336" sldId="378"/>
            <ac:spMk id="7" creationId="{769E91A0-06D8-8F43-B073-85ED4C7F7E85}"/>
          </ac:spMkLst>
        </pc:spChg>
        <pc:spChg chg="add mod">
          <ac:chgData name="Aria E Fiat" userId="d352dcc2-77e0-46ba-8182-897954ed3962" providerId="ADAL" clId="{56ED43F9-0E2E-0A4A-977A-8387EDA26E6B}" dt="2020-08-10T14:08:57.569" v="17205" actId="20577"/>
          <ac:spMkLst>
            <pc:docMk/>
            <pc:sldMk cId="2443132336" sldId="378"/>
            <ac:spMk id="8" creationId="{4B1AF7BB-8C9D-0043-858A-3CC3DBF423D9}"/>
          </ac:spMkLst>
        </pc:spChg>
        <pc:spChg chg="add mod">
          <ac:chgData name="Aria E Fiat" userId="d352dcc2-77e0-46ba-8182-897954ed3962" providerId="ADAL" clId="{56ED43F9-0E2E-0A4A-977A-8387EDA26E6B}" dt="2020-08-10T14:09:17.451" v="17208" actId="14100"/>
          <ac:spMkLst>
            <pc:docMk/>
            <pc:sldMk cId="2443132336" sldId="378"/>
            <ac:spMk id="9" creationId="{DD776713-4FD0-7F43-B310-9AC77E740D91}"/>
          </ac:spMkLst>
        </pc:spChg>
        <pc:spChg chg="add mod">
          <ac:chgData name="Aria E Fiat" userId="d352dcc2-77e0-46ba-8182-897954ed3962" providerId="ADAL" clId="{56ED43F9-0E2E-0A4A-977A-8387EDA26E6B}" dt="2020-08-10T14:09:40.217" v="17254" actId="20577"/>
          <ac:spMkLst>
            <pc:docMk/>
            <pc:sldMk cId="2443132336" sldId="378"/>
            <ac:spMk id="10" creationId="{782FB03E-DF51-8E41-A35B-0A3809564435}"/>
          </ac:spMkLst>
        </pc:spChg>
        <pc:spChg chg="add mod">
          <ac:chgData name="Aria E Fiat" userId="d352dcc2-77e0-46ba-8182-897954ed3962" providerId="ADAL" clId="{56ED43F9-0E2E-0A4A-977A-8387EDA26E6B}" dt="2020-08-10T14:10:00.824" v="17256" actId="1076"/>
          <ac:spMkLst>
            <pc:docMk/>
            <pc:sldMk cId="2443132336" sldId="378"/>
            <ac:spMk id="11" creationId="{99EF065A-04FE-C544-9911-2DF5EB577BF3}"/>
          </ac:spMkLst>
        </pc:spChg>
        <pc:spChg chg="add mod">
          <ac:chgData name="Aria E Fiat" userId="d352dcc2-77e0-46ba-8182-897954ed3962" providerId="ADAL" clId="{56ED43F9-0E2E-0A4A-977A-8387EDA26E6B}" dt="2020-08-10T14:10:15.782" v="17273" actId="20577"/>
          <ac:spMkLst>
            <pc:docMk/>
            <pc:sldMk cId="2443132336" sldId="378"/>
            <ac:spMk id="12" creationId="{ADDCD3D1-B7F9-BC45-88E2-88F7D223FC35}"/>
          </ac:spMkLst>
        </pc:spChg>
      </pc:sldChg>
      <pc:sldChg chg="del">
        <pc:chgData name="Aria E Fiat" userId="d352dcc2-77e0-46ba-8182-897954ed3962" providerId="ADAL" clId="{56ED43F9-0E2E-0A4A-977A-8387EDA26E6B}" dt="2020-08-10T14:19:58.658" v="17277" actId="2696"/>
        <pc:sldMkLst>
          <pc:docMk/>
          <pc:sldMk cId="226950101" sldId="379"/>
        </pc:sldMkLst>
      </pc:sldChg>
      <pc:sldChg chg="addSp delSp modSp mod addCm modCm modNotesTx">
        <pc:chgData name="Aria E Fiat" userId="d352dcc2-77e0-46ba-8182-897954ed3962" providerId="ADAL" clId="{56ED43F9-0E2E-0A4A-977A-8387EDA26E6B}" dt="2020-08-10T14:59:53.706" v="18218" actId="1589"/>
        <pc:sldMkLst>
          <pc:docMk/>
          <pc:sldMk cId="2537956876" sldId="380"/>
        </pc:sldMkLst>
        <pc:spChg chg="del">
          <ac:chgData name="Aria E Fiat" userId="d352dcc2-77e0-46ba-8182-897954ed3962" providerId="ADAL" clId="{56ED43F9-0E2E-0A4A-977A-8387EDA26E6B}" dt="2020-08-10T14:22:00.240" v="17281" actId="478"/>
          <ac:spMkLst>
            <pc:docMk/>
            <pc:sldMk cId="2537956876" sldId="380"/>
            <ac:spMk id="2" creationId="{DBA1583E-3624-4442-BCCD-13F13EDC5D88}"/>
          </ac:spMkLst>
        </pc:spChg>
        <pc:spChg chg="del">
          <ac:chgData name="Aria E Fiat" userId="d352dcc2-77e0-46ba-8182-897954ed3962" providerId="ADAL" clId="{56ED43F9-0E2E-0A4A-977A-8387EDA26E6B}" dt="2020-08-10T14:21:57.144" v="17280" actId="478"/>
          <ac:spMkLst>
            <pc:docMk/>
            <pc:sldMk cId="2537956876" sldId="380"/>
            <ac:spMk id="3" creationId="{A1CB1A0D-FEDD-4C84-89C3-E4664BD30A2E}"/>
          </ac:spMkLst>
        </pc:spChg>
        <pc:spChg chg="add del mod">
          <ac:chgData name="Aria E Fiat" userId="d352dcc2-77e0-46ba-8182-897954ed3962" providerId="ADAL" clId="{56ED43F9-0E2E-0A4A-977A-8387EDA26E6B}" dt="2020-08-10T14:22:01.689" v="17282" actId="478"/>
          <ac:spMkLst>
            <pc:docMk/>
            <pc:sldMk cId="2537956876" sldId="380"/>
            <ac:spMk id="5" creationId="{1C52B4EA-25B8-844C-AA5C-5DFE3694088C}"/>
          </ac:spMkLst>
        </pc:spChg>
        <pc:spChg chg="add mod">
          <ac:chgData name="Aria E Fiat" userId="d352dcc2-77e0-46ba-8182-897954ed3962" providerId="ADAL" clId="{56ED43F9-0E2E-0A4A-977A-8387EDA26E6B}" dt="2020-08-10T14:29:22.652" v="17335" actId="164"/>
          <ac:spMkLst>
            <pc:docMk/>
            <pc:sldMk cId="2537956876" sldId="380"/>
            <ac:spMk id="6" creationId="{8D5126E5-7016-4448-AA4C-0F12D338FE3E}"/>
          </ac:spMkLst>
        </pc:spChg>
        <pc:spChg chg="add mod">
          <ac:chgData name="Aria E Fiat" userId="d352dcc2-77e0-46ba-8182-897954ed3962" providerId="ADAL" clId="{56ED43F9-0E2E-0A4A-977A-8387EDA26E6B}" dt="2020-08-10T14:29:22.652" v="17335" actId="164"/>
          <ac:spMkLst>
            <pc:docMk/>
            <pc:sldMk cId="2537956876" sldId="380"/>
            <ac:spMk id="7" creationId="{79E4C3DA-F48B-C246-80F1-4BE975677BAB}"/>
          </ac:spMkLst>
        </pc:spChg>
        <pc:spChg chg="add mod">
          <ac:chgData name="Aria E Fiat" userId="d352dcc2-77e0-46ba-8182-897954ed3962" providerId="ADAL" clId="{56ED43F9-0E2E-0A4A-977A-8387EDA26E6B}" dt="2020-08-10T14:29:22.652" v="17335" actId="164"/>
          <ac:spMkLst>
            <pc:docMk/>
            <pc:sldMk cId="2537956876" sldId="380"/>
            <ac:spMk id="8" creationId="{E0085557-9271-CB41-ACB6-AEDC8CED9DF8}"/>
          </ac:spMkLst>
        </pc:spChg>
        <pc:spChg chg="add mod">
          <ac:chgData name="Aria E Fiat" userId="d352dcc2-77e0-46ba-8182-897954ed3962" providerId="ADAL" clId="{56ED43F9-0E2E-0A4A-977A-8387EDA26E6B}" dt="2020-08-10T14:29:22.652" v="17335" actId="164"/>
          <ac:spMkLst>
            <pc:docMk/>
            <pc:sldMk cId="2537956876" sldId="380"/>
            <ac:spMk id="9" creationId="{CF32BBD5-15CD-C74E-9348-23F6AB2624A5}"/>
          </ac:spMkLst>
        </pc:spChg>
        <pc:spChg chg="add mod">
          <ac:chgData name="Aria E Fiat" userId="d352dcc2-77e0-46ba-8182-897954ed3962" providerId="ADAL" clId="{56ED43F9-0E2E-0A4A-977A-8387EDA26E6B}" dt="2020-08-10T14:29:22.652" v="17335" actId="164"/>
          <ac:spMkLst>
            <pc:docMk/>
            <pc:sldMk cId="2537956876" sldId="380"/>
            <ac:spMk id="10" creationId="{1F82F9F7-E6EB-1B41-961E-6885396B3B44}"/>
          </ac:spMkLst>
        </pc:spChg>
        <pc:spChg chg="add mod">
          <ac:chgData name="Aria E Fiat" userId="d352dcc2-77e0-46ba-8182-897954ed3962" providerId="ADAL" clId="{56ED43F9-0E2E-0A4A-977A-8387EDA26E6B}" dt="2020-08-10T14:29:22.652" v="17335" actId="164"/>
          <ac:spMkLst>
            <pc:docMk/>
            <pc:sldMk cId="2537956876" sldId="380"/>
            <ac:spMk id="11" creationId="{FEAA43FB-6890-6B42-B083-15279CA54A28}"/>
          </ac:spMkLst>
        </pc:spChg>
        <pc:spChg chg="add mod">
          <ac:chgData name="Aria E Fiat" userId="d352dcc2-77e0-46ba-8182-897954ed3962" providerId="ADAL" clId="{56ED43F9-0E2E-0A4A-977A-8387EDA26E6B}" dt="2020-08-10T14:29:22.652" v="17335" actId="164"/>
          <ac:spMkLst>
            <pc:docMk/>
            <pc:sldMk cId="2537956876" sldId="380"/>
            <ac:spMk id="12" creationId="{C64049F9-75B4-1A45-822B-7729F1054EDB}"/>
          </ac:spMkLst>
        </pc:spChg>
        <pc:spChg chg="add mod">
          <ac:chgData name="Aria E Fiat" userId="d352dcc2-77e0-46ba-8182-897954ed3962" providerId="ADAL" clId="{56ED43F9-0E2E-0A4A-977A-8387EDA26E6B}" dt="2020-08-10T14:29:22.652" v="17335" actId="164"/>
          <ac:spMkLst>
            <pc:docMk/>
            <pc:sldMk cId="2537956876" sldId="380"/>
            <ac:spMk id="13" creationId="{8D41C7AD-BBF8-7846-9167-36BCC2613C5F}"/>
          </ac:spMkLst>
        </pc:spChg>
        <pc:spChg chg="add mod">
          <ac:chgData name="Aria E Fiat" userId="d352dcc2-77e0-46ba-8182-897954ed3962" providerId="ADAL" clId="{56ED43F9-0E2E-0A4A-977A-8387EDA26E6B}" dt="2020-08-10T14:29:22.652" v="17335" actId="164"/>
          <ac:spMkLst>
            <pc:docMk/>
            <pc:sldMk cId="2537956876" sldId="380"/>
            <ac:spMk id="16" creationId="{3D16FF14-7DE6-544F-ADAE-61669CD3C3F2}"/>
          </ac:spMkLst>
        </pc:spChg>
        <pc:spChg chg="add mod">
          <ac:chgData name="Aria E Fiat" userId="d352dcc2-77e0-46ba-8182-897954ed3962" providerId="ADAL" clId="{56ED43F9-0E2E-0A4A-977A-8387EDA26E6B}" dt="2020-08-10T14:29:22.652" v="17335" actId="164"/>
          <ac:spMkLst>
            <pc:docMk/>
            <pc:sldMk cId="2537956876" sldId="380"/>
            <ac:spMk id="17" creationId="{990D08AC-A597-E94C-85A4-E4981F60C916}"/>
          </ac:spMkLst>
        </pc:spChg>
        <pc:spChg chg="add mod">
          <ac:chgData name="Aria E Fiat" userId="d352dcc2-77e0-46ba-8182-897954ed3962" providerId="ADAL" clId="{56ED43F9-0E2E-0A4A-977A-8387EDA26E6B}" dt="2020-08-10T14:29:22.652" v="17335" actId="164"/>
          <ac:spMkLst>
            <pc:docMk/>
            <pc:sldMk cId="2537956876" sldId="380"/>
            <ac:spMk id="18" creationId="{C7E6484A-2E44-8F42-9C5A-E94F97D90E7A}"/>
          </ac:spMkLst>
        </pc:spChg>
        <pc:spChg chg="add mod">
          <ac:chgData name="Aria E Fiat" userId="d352dcc2-77e0-46ba-8182-897954ed3962" providerId="ADAL" clId="{56ED43F9-0E2E-0A4A-977A-8387EDA26E6B}" dt="2020-08-10T14:29:22.652" v="17335" actId="164"/>
          <ac:spMkLst>
            <pc:docMk/>
            <pc:sldMk cId="2537956876" sldId="380"/>
            <ac:spMk id="19" creationId="{7C7CB0E6-5D79-AF40-B1CD-334CD8407318}"/>
          </ac:spMkLst>
        </pc:spChg>
        <pc:spChg chg="add mod">
          <ac:chgData name="Aria E Fiat" userId="d352dcc2-77e0-46ba-8182-897954ed3962" providerId="ADAL" clId="{56ED43F9-0E2E-0A4A-977A-8387EDA26E6B}" dt="2020-08-10T14:29:22.652" v="17335" actId="164"/>
          <ac:spMkLst>
            <pc:docMk/>
            <pc:sldMk cId="2537956876" sldId="380"/>
            <ac:spMk id="20" creationId="{3076AFFD-7E98-DB44-A225-6E961DFF8021}"/>
          </ac:spMkLst>
        </pc:spChg>
        <pc:spChg chg="add mod">
          <ac:chgData name="Aria E Fiat" userId="d352dcc2-77e0-46ba-8182-897954ed3962" providerId="ADAL" clId="{56ED43F9-0E2E-0A4A-977A-8387EDA26E6B}" dt="2020-08-10T14:29:22.652" v="17335" actId="164"/>
          <ac:spMkLst>
            <pc:docMk/>
            <pc:sldMk cId="2537956876" sldId="380"/>
            <ac:spMk id="21" creationId="{AAEE753F-BA8E-844D-A99C-F8DD2BB0DB2A}"/>
          </ac:spMkLst>
        </pc:spChg>
        <pc:spChg chg="add mod">
          <ac:chgData name="Aria E Fiat" userId="d352dcc2-77e0-46ba-8182-897954ed3962" providerId="ADAL" clId="{56ED43F9-0E2E-0A4A-977A-8387EDA26E6B}" dt="2020-08-10T14:31:09.120" v="17409" actId="1038"/>
          <ac:spMkLst>
            <pc:docMk/>
            <pc:sldMk cId="2537956876" sldId="380"/>
            <ac:spMk id="23" creationId="{7D49262A-9443-8E45-B11D-A62071454059}"/>
          </ac:spMkLst>
        </pc:spChg>
        <pc:spChg chg="add mod">
          <ac:chgData name="Aria E Fiat" userId="d352dcc2-77e0-46ba-8182-897954ed3962" providerId="ADAL" clId="{56ED43F9-0E2E-0A4A-977A-8387EDA26E6B}" dt="2020-08-10T14:30:00.576" v="17339" actId="207"/>
          <ac:spMkLst>
            <pc:docMk/>
            <pc:sldMk cId="2537956876" sldId="380"/>
            <ac:spMk id="24" creationId="{16F6A849-F37B-D54F-BE01-DF4C520C65C0}"/>
          </ac:spMkLst>
        </pc:spChg>
        <pc:spChg chg="add mod">
          <ac:chgData name="Aria E Fiat" userId="d352dcc2-77e0-46ba-8182-897954ed3962" providerId="ADAL" clId="{56ED43F9-0E2E-0A4A-977A-8387EDA26E6B}" dt="2020-08-10T14:32:36.877" v="17471" actId="1076"/>
          <ac:spMkLst>
            <pc:docMk/>
            <pc:sldMk cId="2537956876" sldId="380"/>
            <ac:spMk id="25" creationId="{2691E86F-381A-C14A-A081-DCD956711786}"/>
          </ac:spMkLst>
        </pc:spChg>
        <pc:spChg chg="add mod">
          <ac:chgData name="Aria E Fiat" userId="d352dcc2-77e0-46ba-8182-897954ed3962" providerId="ADAL" clId="{56ED43F9-0E2E-0A4A-977A-8387EDA26E6B}" dt="2020-08-10T14:32:14.472" v="17458" actId="122"/>
          <ac:spMkLst>
            <pc:docMk/>
            <pc:sldMk cId="2537956876" sldId="380"/>
            <ac:spMk id="26" creationId="{9E52F62A-4713-2448-A0CE-5C0C2A849DF9}"/>
          </ac:spMkLst>
        </pc:spChg>
        <pc:spChg chg="add mod">
          <ac:chgData name="Aria E Fiat" userId="d352dcc2-77e0-46ba-8182-897954ed3962" providerId="ADAL" clId="{56ED43F9-0E2E-0A4A-977A-8387EDA26E6B}" dt="2020-08-10T14:33:01.572" v="17499" actId="20577"/>
          <ac:spMkLst>
            <pc:docMk/>
            <pc:sldMk cId="2537956876" sldId="380"/>
            <ac:spMk id="27" creationId="{F670A5E3-E83A-E74F-ABE3-A99E78BBE3E0}"/>
          </ac:spMkLst>
        </pc:spChg>
        <pc:spChg chg="add mod">
          <ac:chgData name="Aria E Fiat" userId="d352dcc2-77e0-46ba-8182-897954ed3962" providerId="ADAL" clId="{56ED43F9-0E2E-0A4A-977A-8387EDA26E6B}" dt="2020-08-10T14:33:50.251" v="17544" actId="20577"/>
          <ac:spMkLst>
            <pc:docMk/>
            <pc:sldMk cId="2537956876" sldId="380"/>
            <ac:spMk id="28" creationId="{38D7AB3D-58A3-C346-9650-2165A8288681}"/>
          </ac:spMkLst>
        </pc:spChg>
        <pc:spChg chg="add mod">
          <ac:chgData name="Aria E Fiat" userId="d352dcc2-77e0-46ba-8182-897954ed3962" providerId="ADAL" clId="{56ED43F9-0E2E-0A4A-977A-8387EDA26E6B}" dt="2020-08-10T14:34:03.087" v="17571" actId="20577"/>
          <ac:spMkLst>
            <pc:docMk/>
            <pc:sldMk cId="2537956876" sldId="380"/>
            <ac:spMk id="29" creationId="{FD43761B-BEBE-8B4C-B7FC-773150DCA1F6}"/>
          </ac:spMkLst>
        </pc:spChg>
        <pc:spChg chg="add mod">
          <ac:chgData name="Aria E Fiat" userId="d352dcc2-77e0-46ba-8182-897954ed3962" providerId="ADAL" clId="{56ED43F9-0E2E-0A4A-977A-8387EDA26E6B}" dt="2020-08-10T14:34:31.184" v="17597" actId="1076"/>
          <ac:spMkLst>
            <pc:docMk/>
            <pc:sldMk cId="2537956876" sldId="380"/>
            <ac:spMk id="30" creationId="{B36A89A2-1373-6F40-BDC8-81D99E3981F5}"/>
          </ac:spMkLst>
        </pc:spChg>
        <pc:grpChg chg="add mod">
          <ac:chgData name="Aria E Fiat" userId="d352dcc2-77e0-46ba-8182-897954ed3962" providerId="ADAL" clId="{56ED43F9-0E2E-0A4A-977A-8387EDA26E6B}" dt="2020-08-10T14:35:27.626" v="17610" actId="1076"/>
          <ac:grpSpMkLst>
            <pc:docMk/>
            <pc:sldMk cId="2537956876" sldId="380"/>
            <ac:grpSpMk id="22" creationId="{448CBC82-D007-2A47-B26F-260056003FBC}"/>
          </ac:grpSpMkLst>
        </pc:grpChg>
        <pc:picChg chg="add mod">
          <ac:chgData name="Aria E Fiat" userId="d352dcc2-77e0-46ba-8182-897954ed3962" providerId="ADAL" clId="{56ED43F9-0E2E-0A4A-977A-8387EDA26E6B}" dt="2020-08-10T14:29:22.652" v="17335" actId="164"/>
          <ac:picMkLst>
            <pc:docMk/>
            <pc:sldMk cId="2537956876" sldId="380"/>
            <ac:picMk id="15" creationId="{31CF7438-BA53-C348-8720-1C11C882B0F0}"/>
          </ac:picMkLst>
        </pc:picChg>
        <pc:picChg chg="add del mod">
          <ac:chgData name="Aria E Fiat" userId="d352dcc2-77e0-46ba-8182-897954ed3962" providerId="ADAL" clId="{56ED43F9-0E2E-0A4A-977A-8387EDA26E6B}" dt="2020-08-10T14:38:05.205" v="17623" actId="478"/>
          <ac:picMkLst>
            <pc:docMk/>
            <pc:sldMk cId="2537956876" sldId="380"/>
            <ac:picMk id="32" creationId="{249759C2-EE56-4044-B7C4-7BEB4247FAF4}"/>
          </ac:picMkLst>
        </pc:picChg>
        <pc:picChg chg="add mod">
          <ac:chgData name="Aria E Fiat" userId="d352dcc2-77e0-46ba-8182-897954ed3962" providerId="ADAL" clId="{56ED43F9-0E2E-0A4A-977A-8387EDA26E6B}" dt="2020-08-10T14:35:26.035" v="17608" actId="1037"/>
          <ac:picMkLst>
            <pc:docMk/>
            <pc:sldMk cId="2537956876" sldId="380"/>
            <ac:picMk id="34" creationId="{E5AB6680-609F-564C-8C8E-F4FFB7E0DF27}"/>
          </ac:picMkLst>
        </pc:picChg>
        <pc:picChg chg="add mod">
          <ac:chgData name="Aria E Fiat" userId="d352dcc2-77e0-46ba-8182-897954ed3962" providerId="ADAL" clId="{56ED43F9-0E2E-0A4A-977A-8387EDA26E6B}" dt="2020-08-10T14:35:41.326" v="17613" actId="207"/>
          <ac:picMkLst>
            <pc:docMk/>
            <pc:sldMk cId="2537956876" sldId="380"/>
            <ac:picMk id="36" creationId="{E3447D50-86AA-7A4C-B6B8-8801C991684A}"/>
          </ac:picMkLst>
        </pc:picChg>
        <pc:picChg chg="add mod">
          <ac:chgData name="Aria E Fiat" userId="d352dcc2-77e0-46ba-8182-897954ed3962" providerId="ADAL" clId="{56ED43F9-0E2E-0A4A-977A-8387EDA26E6B}" dt="2020-08-10T14:36:58.732" v="17616" actId="1076"/>
          <ac:picMkLst>
            <pc:docMk/>
            <pc:sldMk cId="2537956876" sldId="380"/>
            <ac:picMk id="38" creationId="{423CEC1E-F9AE-8346-A3C2-9C205484BEE8}"/>
          </ac:picMkLst>
        </pc:picChg>
        <pc:picChg chg="add mod">
          <ac:chgData name="Aria E Fiat" userId="d352dcc2-77e0-46ba-8182-897954ed3962" providerId="ADAL" clId="{56ED43F9-0E2E-0A4A-977A-8387EDA26E6B}" dt="2020-08-10T14:37:23.716" v="17619" actId="1076"/>
          <ac:picMkLst>
            <pc:docMk/>
            <pc:sldMk cId="2537956876" sldId="380"/>
            <ac:picMk id="40" creationId="{E66F7BF4-E409-D54E-92DA-CBF797FE38A2}"/>
          </ac:picMkLst>
        </pc:picChg>
        <pc:picChg chg="add mod">
          <ac:chgData name="Aria E Fiat" userId="d352dcc2-77e0-46ba-8182-897954ed3962" providerId="ADAL" clId="{56ED43F9-0E2E-0A4A-977A-8387EDA26E6B}" dt="2020-08-10T14:38:08.236" v="17624" actId="1076"/>
          <ac:picMkLst>
            <pc:docMk/>
            <pc:sldMk cId="2537956876" sldId="380"/>
            <ac:picMk id="42" creationId="{FD40E830-11CE-C245-A61A-8E7E0E892B3A}"/>
          </ac:picMkLst>
        </pc:picChg>
        <pc:picChg chg="add mod">
          <ac:chgData name="Aria E Fiat" userId="d352dcc2-77e0-46ba-8182-897954ed3962" providerId="ADAL" clId="{56ED43F9-0E2E-0A4A-977A-8387EDA26E6B}" dt="2020-08-10T14:38:57.854" v="17627" actId="1076"/>
          <ac:picMkLst>
            <pc:docMk/>
            <pc:sldMk cId="2537956876" sldId="380"/>
            <ac:picMk id="44" creationId="{498BED5C-BF74-7440-8ACC-16CDDDA6566B}"/>
          </ac:picMkLst>
        </pc:picChg>
      </pc:sldChg>
      <pc:sldChg chg="addSp delSp modSp mod">
        <pc:chgData name="Aria E Fiat" userId="d352dcc2-77e0-46ba-8182-897954ed3962" providerId="ADAL" clId="{56ED43F9-0E2E-0A4A-977A-8387EDA26E6B}" dt="2020-08-10T14:45:43.458" v="17864" actId="1076"/>
        <pc:sldMkLst>
          <pc:docMk/>
          <pc:sldMk cId="598441080" sldId="381"/>
        </pc:sldMkLst>
        <pc:spChg chg="del">
          <ac:chgData name="Aria E Fiat" userId="d352dcc2-77e0-46ba-8182-897954ed3962" providerId="ADAL" clId="{56ED43F9-0E2E-0A4A-977A-8387EDA26E6B}" dt="2020-08-10T14:41:25.462" v="17629" actId="478"/>
          <ac:spMkLst>
            <pc:docMk/>
            <pc:sldMk cId="598441080" sldId="381"/>
            <ac:spMk id="2" creationId="{7DCA542D-83EE-4EAA-99B9-BA847619F390}"/>
          </ac:spMkLst>
        </pc:spChg>
        <pc:spChg chg="del">
          <ac:chgData name="Aria E Fiat" userId="d352dcc2-77e0-46ba-8182-897954ed3962" providerId="ADAL" clId="{56ED43F9-0E2E-0A4A-977A-8387EDA26E6B}" dt="2020-08-10T14:41:22.936" v="17628" actId="478"/>
          <ac:spMkLst>
            <pc:docMk/>
            <pc:sldMk cId="598441080" sldId="381"/>
            <ac:spMk id="3" creationId="{5B1CE1F1-A9BE-4AA6-96FA-57F66AE4CF6F}"/>
          </ac:spMkLst>
        </pc:spChg>
        <pc:spChg chg="add del mod">
          <ac:chgData name="Aria E Fiat" userId="d352dcc2-77e0-46ba-8182-897954ed3962" providerId="ADAL" clId="{56ED43F9-0E2E-0A4A-977A-8387EDA26E6B}" dt="2020-08-10T14:41:31.909" v="17641" actId="20577"/>
          <ac:spMkLst>
            <pc:docMk/>
            <pc:sldMk cId="598441080" sldId="381"/>
            <ac:spMk id="5" creationId="{08E02913-981C-734D-AAB7-6A05732113B3}"/>
          </ac:spMkLst>
        </pc:spChg>
        <pc:spChg chg="add mod">
          <ac:chgData name="Aria E Fiat" userId="d352dcc2-77e0-46ba-8182-897954ed3962" providerId="ADAL" clId="{56ED43F9-0E2E-0A4A-977A-8387EDA26E6B}" dt="2020-08-10T14:45:03.593" v="17856" actId="692"/>
          <ac:spMkLst>
            <pc:docMk/>
            <pc:sldMk cId="598441080" sldId="381"/>
            <ac:spMk id="10" creationId="{054E4AC7-7068-384C-B8ED-FBB36ADCA176}"/>
          </ac:spMkLst>
        </pc:spChg>
        <pc:spChg chg="add mod">
          <ac:chgData name="Aria E Fiat" userId="d352dcc2-77e0-46ba-8182-897954ed3962" providerId="ADAL" clId="{56ED43F9-0E2E-0A4A-977A-8387EDA26E6B}" dt="2020-08-10T14:45:43.458" v="17864" actId="1076"/>
          <ac:spMkLst>
            <pc:docMk/>
            <pc:sldMk cId="598441080" sldId="381"/>
            <ac:spMk id="11" creationId="{8F4EF822-493D-6944-BC54-F3C1C17AB403}"/>
          </ac:spMkLst>
        </pc:spChg>
        <pc:picChg chg="add del mod">
          <ac:chgData name="Aria E Fiat" userId="d352dcc2-77e0-46ba-8182-897954ed3962" providerId="ADAL" clId="{56ED43F9-0E2E-0A4A-977A-8387EDA26E6B}" dt="2020-08-10T14:42:57.169" v="17804"/>
          <ac:picMkLst>
            <pc:docMk/>
            <pc:sldMk cId="598441080" sldId="381"/>
            <ac:picMk id="7" creationId="{16FC47F4-69ED-CB4E-A61F-892AC236ABD7}"/>
          </ac:picMkLst>
        </pc:picChg>
        <pc:picChg chg="add mod modCrop">
          <ac:chgData name="Aria E Fiat" userId="d352dcc2-77e0-46ba-8182-897954ed3962" providerId="ADAL" clId="{56ED43F9-0E2E-0A4A-977A-8387EDA26E6B}" dt="2020-08-10T14:43:48.304" v="17814" actId="1076"/>
          <ac:picMkLst>
            <pc:docMk/>
            <pc:sldMk cId="598441080" sldId="381"/>
            <ac:picMk id="9" creationId="{75A2CF60-B8D1-C64A-A241-82035A0368F2}"/>
          </ac:picMkLst>
        </pc:picChg>
      </pc:sldChg>
      <pc:sldChg chg="addSp delSp modSp mod modNotesTx">
        <pc:chgData name="Aria E Fiat" userId="d352dcc2-77e0-46ba-8182-897954ed3962" providerId="ADAL" clId="{56ED43F9-0E2E-0A4A-977A-8387EDA26E6B}" dt="2020-08-10T02:57:51.637" v="9898" actId="207"/>
        <pc:sldMkLst>
          <pc:docMk/>
          <pc:sldMk cId="1436122682" sldId="382"/>
        </pc:sldMkLst>
        <pc:spChg chg="mod">
          <ac:chgData name="Aria E Fiat" userId="d352dcc2-77e0-46ba-8182-897954ed3962" providerId="ADAL" clId="{56ED43F9-0E2E-0A4A-977A-8387EDA26E6B}" dt="2020-08-10T02:30:23.866" v="8968" actId="1076"/>
          <ac:spMkLst>
            <pc:docMk/>
            <pc:sldMk cId="1436122682" sldId="382"/>
            <ac:spMk id="3" creationId="{6275D5CC-E9DE-4CED-99DB-F001FED65226}"/>
          </ac:spMkLst>
        </pc:spChg>
        <pc:spChg chg="del mod">
          <ac:chgData name="Aria E Fiat" userId="d352dcc2-77e0-46ba-8182-897954ed3962" providerId="ADAL" clId="{56ED43F9-0E2E-0A4A-977A-8387EDA26E6B}" dt="2020-08-10T02:57:45.947" v="9896" actId="478"/>
          <ac:spMkLst>
            <pc:docMk/>
            <pc:sldMk cId="1436122682" sldId="382"/>
            <ac:spMk id="5" creationId="{5913F451-0C0D-A341-9054-3EE66A956335}"/>
          </ac:spMkLst>
        </pc:spChg>
        <pc:spChg chg="add del mod">
          <ac:chgData name="Aria E Fiat" userId="d352dcc2-77e0-46ba-8182-897954ed3962" providerId="ADAL" clId="{56ED43F9-0E2E-0A4A-977A-8387EDA26E6B}" dt="2020-08-10T02:29:20.670" v="8947" actId="478"/>
          <ac:spMkLst>
            <pc:docMk/>
            <pc:sldMk cId="1436122682" sldId="382"/>
            <ac:spMk id="8" creationId="{B2974C68-C932-4D4C-8153-3A064418CEDA}"/>
          </ac:spMkLst>
        </pc:spChg>
        <pc:spChg chg="add mod">
          <ac:chgData name="Aria E Fiat" userId="d352dcc2-77e0-46ba-8182-897954ed3962" providerId="ADAL" clId="{56ED43F9-0E2E-0A4A-977A-8387EDA26E6B}" dt="2020-08-10T02:30:18.716" v="8967" actId="1076"/>
          <ac:spMkLst>
            <pc:docMk/>
            <pc:sldMk cId="1436122682" sldId="382"/>
            <ac:spMk id="9" creationId="{D10C6A12-9084-9245-AAF1-1E38640088F8}"/>
          </ac:spMkLst>
        </pc:spChg>
        <pc:spChg chg="add mod">
          <ac:chgData name="Aria E Fiat" userId="d352dcc2-77e0-46ba-8182-897954ed3962" providerId="ADAL" clId="{56ED43F9-0E2E-0A4A-977A-8387EDA26E6B}" dt="2020-08-10T02:30:18.716" v="8967" actId="1076"/>
          <ac:spMkLst>
            <pc:docMk/>
            <pc:sldMk cId="1436122682" sldId="382"/>
            <ac:spMk id="10" creationId="{B21DF4DF-082A-5F43-AB94-1130F234D229}"/>
          </ac:spMkLst>
        </pc:spChg>
        <pc:spChg chg="add mod">
          <ac:chgData name="Aria E Fiat" userId="d352dcc2-77e0-46ba-8182-897954ed3962" providerId="ADAL" clId="{56ED43F9-0E2E-0A4A-977A-8387EDA26E6B}" dt="2020-08-10T02:30:18.716" v="8967" actId="1076"/>
          <ac:spMkLst>
            <pc:docMk/>
            <pc:sldMk cId="1436122682" sldId="382"/>
            <ac:spMk id="11" creationId="{9A5D34B4-6041-164F-BAD3-7C37796EEEB0}"/>
          </ac:spMkLst>
        </pc:spChg>
        <pc:spChg chg="add mod">
          <ac:chgData name="Aria E Fiat" userId="d352dcc2-77e0-46ba-8182-897954ed3962" providerId="ADAL" clId="{56ED43F9-0E2E-0A4A-977A-8387EDA26E6B}" dt="2020-08-10T02:30:18.716" v="8967" actId="1076"/>
          <ac:spMkLst>
            <pc:docMk/>
            <pc:sldMk cId="1436122682" sldId="382"/>
            <ac:spMk id="12" creationId="{4F9753DB-1B84-A146-8D88-068B820F4761}"/>
          </ac:spMkLst>
        </pc:spChg>
        <pc:spChg chg="add mod">
          <ac:chgData name="Aria E Fiat" userId="d352dcc2-77e0-46ba-8182-897954ed3962" providerId="ADAL" clId="{56ED43F9-0E2E-0A4A-977A-8387EDA26E6B}" dt="2020-08-10T02:57:51.637" v="9898" actId="207"/>
          <ac:spMkLst>
            <pc:docMk/>
            <pc:sldMk cId="1436122682" sldId="382"/>
            <ac:spMk id="13" creationId="{B682B6F7-ACE7-4D4D-97EC-53FD20EE9CB1}"/>
          </ac:spMkLst>
        </pc:spChg>
        <pc:spChg chg="add mod">
          <ac:chgData name="Aria E Fiat" userId="d352dcc2-77e0-46ba-8182-897954ed3962" providerId="ADAL" clId="{56ED43F9-0E2E-0A4A-977A-8387EDA26E6B}" dt="2020-08-10T02:57:46.468" v="9897"/>
          <ac:spMkLst>
            <pc:docMk/>
            <pc:sldMk cId="1436122682" sldId="382"/>
            <ac:spMk id="14" creationId="{36E8C3F5-85B6-B840-BC79-62AB0C95D6A3}"/>
          </ac:spMkLst>
        </pc:spChg>
        <pc:picChg chg="add mod modCrop">
          <ac:chgData name="Aria E Fiat" userId="d352dcc2-77e0-46ba-8182-897954ed3962" providerId="ADAL" clId="{56ED43F9-0E2E-0A4A-977A-8387EDA26E6B}" dt="2020-08-10T02:30:18.716" v="8967" actId="1076"/>
          <ac:picMkLst>
            <pc:docMk/>
            <pc:sldMk cId="1436122682" sldId="382"/>
            <ac:picMk id="6" creationId="{AC3EF316-E902-EC4F-92D4-E47692A6C2A0}"/>
          </ac:picMkLst>
        </pc:picChg>
        <pc:picChg chg="del">
          <ac:chgData name="Aria E Fiat" userId="d352dcc2-77e0-46ba-8182-897954ed3962" providerId="ADAL" clId="{56ED43F9-0E2E-0A4A-977A-8387EDA26E6B}" dt="2020-08-10T02:22:23.386" v="8663" actId="478"/>
          <ac:picMkLst>
            <pc:docMk/>
            <pc:sldMk cId="1436122682" sldId="382"/>
            <ac:picMk id="7" creationId="{1317ADE0-AB08-4C6C-A973-42665C9922A0}"/>
          </ac:picMkLst>
        </pc:picChg>
        <pc:cxnChg chg="add del mod">
          <ac:chgData name="Aria E Fiat" userId="d352dcc2-77e0-46ba-8182-897954ed3962" providerId="ADAL" clId="{56ED43F9-0E2E-0A4A-977A-8387EDA26E6B}" dt="2020-08-10T02:57:45.947" v="9896" actId="478"/>
          <ac:cxnSpMkLst>
            <pc:docMk/>
            <pc:sldMk cId="1436122682" sldId="382"/>
            <ac:cxnSpMk id="4" creationId="{91D0C1BC-B429-5343-A82E-F713B6364F68}"/>
          </ac:cxnSpMkLst>
        </pc:cxnChg>
      </pc:sldChg>
      <pc:sldChg chg="addSp delSp modSp mod addCm delCm">
        <pc:chgData name="Aria E Fiat" userId="d352dcc2-77e0-46ba-8182-897954ed3962" providerId="ADAL" clId="{56ED43F9-0E2E-0A4A-977A-8387EDA26E6B}" dt="2020-08-10T03:03:00.887" v="10425" actId="1035"/>
        <pc:sldMkLst>
          <pc:docMk/>
          <pc:sldMk cId="2941369464" sldId="383"/>
        </pc:sldMkLst>
        <pc:spChg chg="mod">
          <ac:chgData name="Aria E Fiat" userId="d352dcc2-77e0-46ba-8182-897954ed3962" providerId="ADAL" clId="{56ED43F9-0E2E-0A4A-977A-8387EDA26E6B}" dt="2020-08-10T02:41:26.908" v="9390" actId="1076"/>
          <ac:spMkLst>
            <pc:docMk/>
            <pc:sldMk cId="2941369464" sldId="383"/>
            <ac:spMk id="5" creationId="{5913F451-0C0D-A341-9054-3EE66A956335}"/>
          </ac:spMkLst>
        </pc:spChg>
        <pc:spChg chg="add mod">
          <ac:chgData name="Aria E Fiat" userId="d352dcc2-77e0-46ba-8182-897954ed3962" providerId="ADAL" clId="{56ED43F9-0E2E-0A4A-977A-8387EDA26E6B}" dt="2020-08-10T03:00:15.886" v="10002" actId="20577"/>
          <ac:spMkLst>
            <pc:docMk/>
            <pc:sldMk cId="2941369464" sldId="383"/>
            <ac:spMk id="9" creationId="{69831A18-2E40-F44F-A586-C12BAFAADFD2}"/>
          </ac:spMkLst>
        </pc:spChg>
        <pc:spChg chg="add mod">
          <ac:chgData name="Aria E Fiat" userId="d352dcc2-77e0-46ba-8182-897954ed3962" providerId="ADAL" clId="{56ED43F9-0E2E-0A4A-977A-8387EDA26E6B}" dt="2020-08-10T02:41:20.812" v="9389" actId="1076"/>
          <ac:spMkLst>
            <pc:docMk/>
            <pc:sldMk cId="2941369464" sldId="383"/>
            <ac:spMk id="11" creationId="{37EA0810-F434-EA4E-AC24-FFF6FD207A01}"/>
          </ac:spMkLst>
        </pc:spChg>
        <pc:spChg chg="add mod">
          <ac:chgData name="Aria E Fiat" userId="d352dcc2-77e0-46ba-8182-897954ed3962" providerId="ADAL" clId="{56ED43F9-0E2E-0A4A-977A-8387EDA26E6B}" dt="2020-08-10T02:50:03.026" v="9676" actId="1076"/>
          <ac:spMkLst>
            <pc:docMk/>
            <pc:sldMk cId="2941369464" sldId="383"/>
            <ac:spMk id="12" creationId="{84154FC6-4508-D943-8813-8BD6B03A3776}"/>
          </ac:spMkLst>
        </pc:spChg>
        <pc:spChg chg="add mod">
          <ac:chgData name="Aria E Fiat" userId="d352dcc2-77e0-46ba-8182-897954ed3962" providerId="ADAL" clId="{56ED43F9-0E2E-0A4A-977A-8387EDA26E6B}" dt="2020-08-10T02:50:03.026" v="9676" actId="1076"/>
          <ac:spMkLst>
            <pc:docMk/>
            <pc:sldMk cId="2941369464" sldId="383"/>
            <ac:spMk id="13" creationId="{46A4BCBF-32B1-3F40-87E0-EB0AA829A13A}"/>
          </ac:spMkLst>
        </pc:spChg>
        <pc:spChg chg="add mod">
          <ac:chgData name="Aria E Fiat" userId="d352dcc2-77e0-46ba-8182-897954ed3962" providerId="ADAL" clId="{56ED43F9-0E2E-0A4A-977A-8387EDA26E6B}" dt="2020-08-10T03:02:47.303" v="10418" actId="1076"/>
          <ac:spMkLst>
            <pc:docMk/>
            <pc:sldMk cId="2941369464" sldId="383"/>
            <ac:spMk id="14" creationId="{6178C4CE-2811-5343-950A-FC726AA56054}"/>
          </ac:spMkLst>
        </pc:spChg>
        <pc:spChg chg="add del mod">
          <ac:chgData name="Aria E Fiat" userId="d352dcc2-77e0-46ba-8182-897954ed3962" providerId="ADAL" clId="{56ED43F9-0E2E-0A4A-977A-8387EDA26E6B}" dt="2020-08-10T02:47:13.448" v="9538"/>
          <ac:spMkLst>
            <pc:docMk/>
            <pc:sldMk cId="2941369464" sldId="383"/>
            <ac:spMk id="15" creationId="{0DD3D9A8-AF01-324F-8DF1-07B39A99728D}"/>
          </ac:spMkLst>
        </pc:spChg>
        <pc:spChg chg="add del mod">
          <ac:chgData name="Aria E Fiat" userId="d352dcc2-77e0-46ba-8182-897954ed3962" providerId="ADAL" clId="{56ED43F9-0E2E-0A4A-977A-8387EDA26E6B}" dt="2020-08-10T02:47:15.680" v="9542"/>
          <ac:spMkLst>
            <pc:docMk/>
            <pc:sldMk cId="2941369464" sldId="383"/>
            <ac:spMk id="16" creationId="{84052151-EF3D-F442-B9A3-9321DEDCA052}"/>
          </ac:spMkLst>
        </pc:spChg>
        <pc:spChg chg="add del mod">
          <ac:chgData name="Aria E Fiat" userId="d352dcc2-77e0-46ba-8182-897954ed3962" providerId="ADAL" clId="{56ED43F9-0E2E-0A4A-977A-8387EDA26E6B}" dt="2020-08-10T02:48:45.976" v="9669"/>
          <ac:spMkLst>
            <pc:docMk/>
            <pc:sldMk cId="2941369464" sldId="383"/>
            <ac:spMk id="17" creationId="{7311C67E-0FBE-9445-BEA3-A868A6247C3D}"/>
          </ac:spMkLst>
        </pc:spChg>
        <pc:spChg chg="add del mod">
          <ac:chgData name="Aria E Fiat" userId="d352dcc2-77e0-46ba-8182-897954ed3962" providerId="ADAL" clId="{56ED43F9-0E2E-0A4A-977A-8387EDA26E6B}" dt="2020-08-10T02:47:17.892" v="9545"/>
          <ac:spMkLst>
            <pc:docMk/>
            <pc:sldMk cId="2941369464" sldId="383"/>
            <ac:spMk id="18" creationId="{30ED051B-D303-4948-8FF6-2BD0556A3CA1}"/>
          </ac:spMkLst>
        </pc:spChg>
        <pc:spChg chg="add del mod">
          <ac:chgData name="Aria E Fiat" userId="d352dcc2-77e0-46ba-8182-897954ed3962" providerId="ADAL" clId="{56ED43F9-0E2E-0A4A-977A-8387EDA26E6B}" dt="2020-08-10T02:48:45.972" v="9667"/>
          <ac:spMkLst>
            <pc:docMk/>
            <pc:sldMk cId="2941369464" sldId="383"/>
            <ac:spMk id="19" creationId="{9BA68FC3-741C-7C4B-B113-31F81E27A1FB}"/>
          </ac:spMkLst>
        </pc:spChg>
        <pc:spChg chg="add mod">
          <ac:chgData name="Aria E Fiat" userId="d352dcc2-77e0-46ba-8182-897954ed3962" providerId="ADAL" clId="{56ED43F9-0E2E-0A4A-977A-8387EDA26E6B}" dt="2020-08-10T03:03:00.887" v="10425" actId="1035"/>
          <ac:spMkLst>
            <pc:docMk/>
            <pc:sldMk cId="2941369464" sldId="383"/>
            <ac:spMk id="20" creationId="{6B57E269-279D-1542-9642-A16477BB562B}"/>
          </ac:spMkLst>
        </pc:spChg>
        <pc:spChg chg="add mod">
          <ac:chgData name="Aria E Fiat" userId="d352dcc2-77e0-46ba-8182-897954ed3962" providerId="ADAL" clId="{56ED43F9-0E2E-0A4A-977A-8387EDA26E6B}" dt="2020-08-10T03:01:17.886" v="10117" actId="1076"/>
          <ac:spMkLst>
            <pc:docMk/>
            <pc:sldMk cId="2941369464" sldId="383"/>
            <ac:spMk id="21" creationId="{30660B1E-BD50-074E-B1A6-9A760347B95D}"/>
          </ac:spMkLst>
        </pc:spChg>
        <pc:spChg chg="add mod">
          <ac:chgData name="Aria E Fiat" userId="d352dcc2-77e0-46ba-8182-897954ed3962" providerId="ADAL" clId="{56ED43F9-0E2E-0A4A-977A-8387EDA26E6B}" dt="2020-08-10T03:01:57.088" v="10275" actId="20577"/>
          <ac:spMkLst>
            <pc:docMk/>
            <pc:sldMk cId="2941369464" sldId="383"/>
            <ac:spMk id="22" creationId="{DF28A732-CDEA-D94D-8C75-232FF011A8DD}"/>
          </ac:spMkLst>
        </pc:spChg>
        <pc:spChg chg="add mod">
          <ac:chgData name="Aria E Fiat" userId="d352dcc2-77e0-46ba-8182-897954ed3962" providerId="ADAL" clId="{56ED43F9-0E2E-0A4A-977A-8387EDA26E6B}" dt="2020-08-10T03:02:44.999" v="10417" actId="1076"/>
          <ac:spMkLst>
            <pc:docMk/>
            <pc:sldMk cId="2941369464" sldId="383"/>
            <ac:spMk id="23" creationId="{E5B5DDB9-2EF3-7E45-A5AD-163C2C0B28D1}"/>
          </ac:spMkLst>
        </pc:spChg>
        <pc:picChg chg="mod">
          <ac:chgData name="Aria E Fiat" userId="d352dcc2-77e0-46ba-8182-897954ed3962" providerId="ADAL" clId="{56ED43F9-0E2E-0A4A-977A-8387EDA26E6B}" dt="2020-08-10T02:50:03.026" v="9676" actId="1076"/>
          <ac:picMkLst>
            <pc:docMk/>
            <pc:sldMk cId="2941369464" sldId="383"/>
            <ac:picMk id="6" creationId="{A9CAFA6A-C4F1-4844-A58A-44D6D65F05C1}"/>
          </ac:picMkLst>
        </pc:picChg>
        <pc:picChg chg="add del mod">
          <ac:chgData name="Aria E Fiat" userId="d352dcc2-77e0-46ba-8182-897954ed3962" providerId="ADAL" clId="{56ED43F9-0E2E-0A4A-977A-8387EDA26E6B}" dt="2020-08-10T02:40:15.166" v="9303" actId="478"/>
          <ac:picMkLst>
            <pc:docMk/>
            <pc:sldMk cId="2941369464" sldId="383"/>
            <ac:picMk id="7" creationId="{52E31CB3-12D7-664C-96A0-A98C8A81ACBD}"/>
          </ac:picMkLst>
        </pc:picChg>
        <pc:picChg chg="mod">
          <ac:chgData name="Aria E Fiat" userId="d352dcc2-77e0-46ba-8182-897954ed3962" providerId="ADAL" clId="{56ED43F9-0E2E-0A4A-977A-8387EDA26E6B}" dt="2020-08-10T02:50:06.223" v="9677" actId="1076"/>
          <ac:picMkLst>
            <pc:docMk/>
            <pc:sldMk cId="2941369464" sldId="383"/>
            <ac:picMk id="8" creationId="{BF1A6FC4-8845-4AD0-9F3E-3AA27AFE1AE7}"/>
          </ac:picMkLst>
        </pc:picChg>
        <pc:picChg chg="mod">
          <ac:chgData name="Aria E Fiat" userId="d352dcc2-77e0-46ba-8182-897954ed3962" providerId="ADAL" clId="{56ED43F9-0E2E-0A4A-977A-8387EDA26E6B}" dt="2020-08-10T02:50:03.026" v="9676" actId="1076"/>
          <ac:picMkLst>
            <pc:docMk/>
            <pc:sldMk cId="2941369464" sldId="383"/>
            <ac:picMk id="10" creationId="{6BF2B68A-582F-40D5-8CDC-88D343112424}"/>
          </ac:picMkLst>
        </pc:picChg>
        <pc:cxnChg chg="del">
          <ac:chgData name="Aria E Fiat" userId="d352dcc2-77e0-46ba-8182-897954ed3962" providerId="ADAL" clId="{56ED43F9-0E2E-0A4A-977A-8387EDA26E6B}" dt="2020-08-10T02:40:25.057" v="9305" actId="478"/>
          <ac:cxnSpMkLst>
            <pc:docMk/>
            <pc:sldMk cId="2941369464" sldId="383"/>
            <ac:cxnSpMk id="4" creationId="{91D0C1BC-B429-5343-A82E-F713B6364F68}"/>
          </ac:cxnSpMkLst>
        </pc:cxnChg>
      </pc:sldChg>
      <pc:sldChg chg="addSp delSp modSp mod">
        <pc:chgData name="Aria E Fiat" userId="d352dcc2-77e0-46ba-8182-897954ed3962" providerId="ADAL" clId="{56ED43F9-0E2E-0A4A-977A-8387EDA26E6B}" dt="2020-08-10T02:59:30.797" v="9998" actId="1076"/>
        <pc:sldMkLst>
          <pc:docMk/>
          <pc:sldMk cId="388611900" sldId="384"/>
        </pc:sldMkLst>
        <pc:spChg chg="del">
          <ac:chgData name="Aria E Fiat" userId="d352dcc2-77e0-46ba-8182-897954ed3962" providerId="ADAL" clId="{56ED43F9-0E2E-0A4A-977A-8387EDA26E6B}" dt="2020-08-10T02:58:24.319" v="9900" actId="478"/>
          <ac:spMkLst>
            <pc:docMk/>
            <pc:sldMk cId="388611900" sldId="384"/>
            <ac:spMk id="5" creationId="{5913F451-0C0D-A341-9054-3EE66A956335}"/>
          </ac:spMkLst>
        </pc:spChg>
        <pc:spChg chg="add mod">
          <ac:chgData name="Aria E Fiat" userId="d352dcc2-77e0-46ba-8182-897954ed3962" providerId="ADAL" clId="{56ED43F9-0E2E-0A4A-977A-8387EDA26E6B}" dt="2020-08-10T02:59:06.684" v="9995" actId="14100"/>
          <ac:spMkLst>
            <pc:docMk/>
            <pc:sldMk cId="388611900" sldId="384"/>
            <ac:spMk id="6" creationId="{038AE7F1-0EE0-E54B-8C04-0B6BB97DF873}"/>
          </ac:spMkLst>
        </pc:spChg>
        <pc:spChg chg="add mod">
          <ac:chgData name="Aria E Fiat" userId="d352dcc2-77e0-46ba-8182-897954ed3962" providerId="ADAL" clId="{56ED43F9-0E2E-0A4A-977A-8387EDA26E6B}" dt="2020-08-10T02:58:29.654" v="9901"/>
          <ac:spMkLst>
            <pc:docMk/>
            <pc:sldMk cId="388611900" sldId="384"/>
            <ac:spMk id="7" creationId="{BF6601CB-FA09-424C-B12A-B338E7192F74}"/>
          </ac:spMkLst>
        </pc:spChg>
        <pc:picChg chg="mod">
          <ac:chgData name="Aria E Fiat" userId="d352dcc2-77e0-46ba-8182-897954ed3962" providerId="ADAL" clId="{56ED43F9-0E2E-0A4A-977A-8387EDA26E6B}" dt="2020-08-10T02:59:30.797" v="9998" actId="1076"/>
          <ac:picMkLst>
            <pc:docMk/>
            <pc:sldMk cId="388611900" sldId="384"/>
            <ac:picMk id="1026" creationId="{46B36F99-D269-4949-A17F-FC0B376D518F}"/>
          </ac:picMkLst>
        </pc:picChg>
        <pc:cxnChg chg="del">
          <ac:chgData name="Aria E Fiat" userId="d352dcc2-77e0-46ba-8182-897954ed3962" providerId="ADAL" clId="{56ED43F9-0E2E-0A4A-977A-8387EDA26E6B}" dt="2020-08-10T02:58:24.319" v="9900" actId="478"/>
          <ac:cxnSpMkLst>
            <pc:docMk/>
            <pc:sldMk cId="388611900" sldId="384"/>
            <ac:cxnSpMk id="4" creationId="{91D0C1BC-B429-5343-A82E-F713B6364F68}"/>
          </ac:cxnSpMkLst>
        </pc:cxnChg>
      </pc:sldChg>
      <pc:sldChg chg="addSp delSp modSp mod modNotesTx">
        <pc:chgData name="Aria E Fiat" userId="d352dcc2-77e0-46ba-8182-897954ed3962" providerId="ADAL" clId="{56ED43F9-0E2E-0A4A-977A-8387EDA26E6B}" dt="2020-08-10T03:22:16.137" v="11490" actId="20577"/>
        <pc:sldMkLst>
          <pc:docMk/>
          <pc:sldMk cId="1716200079" sldId="385"/>
        </pc:sldMkLst>
        <pc:spChg chg="del">
          <ac:chgData name="Aria E Fiat" userId="d352dcc2-77e0-46ba-8182-897954ed3962" providerId="ADAL" clId="{56ED43F9-0E2E-0A4A-977A-8387EDA26E6B}" dt="2020-08-10T03:12:07.520" v="10823" actId="478"/>
          <ac:spMkLst>
            <pc:docMk/>
            <pc:sldMk cId="1716200079" sldId="385"/>
            <ac:spMk id="5" creationId="{5913F451-0C0D-A341-9054-3EE66A956335}"/>
          </ac:spMkLst>
        </pc:spChg>
        <pc:spChg chg="add mod">
          <ac:chgData name="Aria E Fiat" userId="d352dcc2-77e0-46ba-8182-897954ed3962" providerId="ADAL" clId="{56ED43F9-0E2E-0A4A-977A-8387EDA26E6B}" dt="2020-08-10T03:16:18.934" v="11226" actId="114"/>
          <ac:spMkLst>
            <pc:docMk/>
            <pc:sldMk cId="1716200079" sldId="385"/>
            <ac:spMk id="8" creationId="{7C19DE12-1834-E149-8DAF-289039C4C729}"/>
          </ac:spMkLst>
        </pc:spChg>
        <pc:spChg chg="add mod">
          <ac:chgData name="Aria E Fiat" userId="d352dcc2-77e0-46ba-8182-897954ed3962" providerId="ADAL" clId="{56ED43F9-0E2E-0A4A-977A-8387EDA26E6B}" dt="2020-08-10T03:16:56.474" v="11232" actId="1582"/>
          <ac:spMkLst>
            <pc:docMk/>
            <pc:sldMk cId="1716200079" sldId="385"/>
            <ac:spMk id="9" creationId="{7893C40C-9CF6-4542-89F8-8253A0693E8D}"/>
          </ac:spMkLst>
        </pc:spChg>
        <pc:spChg chg="add mod">
          <ac:chgData name="Aria E Fiat" userId="d352dcc2-77e0-46ba-8182-897954ed3962" providerId="ADAL" clId="{56ED43F9-0E2E-0A4A-977A-8387EDA26E6B}" dt="2020-08-10T03:16:21.803" v="11228" actId="114"/>
          <ac:spMkLst>
            <pc:docMk/>
            <pc:sldMk cId="1716200079" sldId="385"/>
            <ac:spMk id="10" creationId="{CB348570-E88F-F146-954C-8727867658F6}"/>
          </ac:spMkLst>
        </pc:spChg>
        <pc:spChg chg="add mod">
          <ac:chgData name="Aria E Fiat" userId="d352dcc2-77e0-46ba-8182-897954ed3962" providerId="ADAL" clId="{56ED43F9-0E2E-0A4A-977A-8387EDA26E6B}" dt="2020-08-10T03:17:13.576" v="11238" actId="208"/>
          <ac:spMkLst>
            <pc:docMk/>
            <pc:sldMk cId="1716200079" sldId="385"/>
            <ac:spMk id="12" creationId="{551685CE-1EB9-244D-8026-3FBC4BD06D92}"/>
          </ac:spMkLst>
        </pc:spChg>
        <pc:picChg chg="add mod modCrop">
          <ac:chgData name="Aria E Fiat" userId="d352dcc2-77e0-46ba-8182-897954ed3962" providerId="ADAL" clId="{56ED43F9-0E2E-0A4A-977A-8387EDA26E6B}" dt="2020-08-10T03:13:23.558" v="10836" actId="732"/>
          <ac:picMkLst>
            <pc:docMk/>
            <pc:sldMk cId="1716200079" sldId="385"/>
            <ac:picMk id="3" creationId="{7505CD64-828F-7E42-96BD-D02F6FBDC207}"/>
          </ac:picMkLst>
        </pc:picChg>
        <pc:picChg chg="add mod modCrop">
          <ac:chgData name="Aria E Fiat" userId="d352dcc2-77e0-46ba-8182-897954ed3962" providerId="ADAL" clId="{56ED43F9-0E2E-0A4A-977A-8387EDA26E6B}" dt="2020-08-10T03:13:13.170" v="10835" actId="1076"/>
          <ac:picMkLst>
            <pc:docMk/>
            <pc:sldMk cId="1716200079" sldId="385"/>
            <ac:picMk id="7" creationId="{89BD2FE4-6A47-364F-8B20-D8AA9D219FE4}"/>
          </ac:picMkLst>
        </pc:picChg>
        <pc:picChg chg="del mod">
          <ac:chgData name="Aria E Fiat" userId="d352dcc2-77e0-46ba-8182-897954ed3962" providerId="ADAL" clId="{56ED43F9-0E2E-0A4A-977A-8387EDA26E6B}" dt="2020-08-10T03:15:38.378" v="11211" actId="478"/>
          <ac:picMkLst>
            <pc:docMk/>
            <pc:sldMk cId="1716200079" sldId="385"/>
            <ac:picMk id="2050" creationId="{D4159FA5-1C0F-4138-9681-443407CA51F6}"/>
          </ac:picMkLst>
        </pc:picChg>
        <pc:cxnChg chg="del">
          <ac:chgData name="Aria E Fiat" userId="d352dcc2-77e0-46ba-8182-897954ed3962" providerId="ADAL" clId="{56ED43F9-0E2E-0A4A-977A-8387EDA26E6B}" dt="2020-08-10T03:12:07.520" v="10823" actId="478"/>
          <ac:cxnSpMkLst>
            <pc:docMk/>
            <pc:sldMk cId="1716200079" sldId="385"/>
            <ac:cxnSpMk id="4" creationId="{91D0C1BC-B429-5343-A82E-F713B6364F68}"/>
          </ac:cxnSpMkLst>
        </pc:cxnChg>
      </pc:sldChg>
      <pc:sldChg chg="addSp delSp modSp mod ord modNotesTx">
        <pc:chgData name="Aria E Fiat" userId="d352dcc2-77e0-46ba-8182-897954ed3962" providerId="ADAL" clId="{56ED43F9-0E2E-0A4A-977A-8387EDA26E6B}" dt="2020-08-10T03:22:37.168" v="11519" actId="20577"/>
        <pc:sldMkLst>
          <pc:docMk/>
          <pc:sldMk cId="2367386595" sldId="386"/>
        </pc:sldMkLst>
        <pc:spChg chg="del">
          <ac:chgData name="Aria E Fiat" userId="d352dcc2-77e0-46ba-8182-897954ed3962" providerId="ADAL" clId="{56ED43F9-0E2E-0A4A-977A-8387EDA26E6B}" dt="2020-08-10T03:06:16.327" v="10690" actId="478"/>
          <ac:spMkLst>
            <pc:docMk/>
            <pc:sldMk cId="2367386595" sldId="386"/>
            <ac:spMk id="5" creationId="{5913F451-0C0D-A341-9054-3EE66A956335}"/>
          </ac:spMkLst>
        </pc:spChg>
        <pc:spChg chg="add mod">
          <ac:chgData name="Aria E Fiat" userId="d352dcc2-77e0-46ba-8182-897954ed3962" providerId="ADAL" clId="{56ED43F9-0E2E-0A4A-977A-8387EDA26E6B}" dt="2020-08-10T03:08:14.784" v="10715" actId="207"/>
          <ac:spMkLst>
            <pc:docMk/>
            <pc:sldMk cId="2367386595" sldId="386"/>
            <ac:spMk id="6" creationId="{BA910503-34D3-DB4E-8DBF-A9CE9B76618E}"/>
          </ac:spMkLst>
        </pc:spChg>
        <pc:spChg chg="add mod">
          <ac:chgData name="Aria E Fiat" userId="d352dcc2-77e0-46ba-8182-897954ed3962" providerId="ADAL" clId="{56ED43F9-0E2E-0A4A-977A-8387EDA26E6B}" dt="2020-08-10T03:08:11.363" v="10714" actId="207"/>
          <ac:spMkLst>
            <pc:docMk/>
            <pc:sldMk cId="2367386595" sldId="386"/>
            <ac:spMk id="7" creationId="{38942FCD-BBDB-684A-BC22-6C12ADA16DD7}"/>
          </ac:spMkLst>
        </pc:spChg>
        <pc:spChg chg="add mod">
          <ac:chgData name="Aria E Fiat" userId="d352dcc2-77e0-46ba-8182-897954ed3962" providerId="ADAL" clId="{56ED43F9-0E2E-0A4A-977A-8387EDA26E6B}" dt="2020-08-10T03:11:16.566" v="10818" actId="207"/>
          <ac:spMkLst>
            <pc:docMk/>
            <pc:sldMk cId="2367386595" sldId="386"/>
            <ac:spMk id="8" creationId="{2388FB25-A4C8-434A-AEA9-D83FD3D55DD4}"/>
          </ac:spMkLst>
        </pc:spChg>
        <pc:spChg chg="add mod">
          <ac:chgData name="Aria E Fiat" userId="d352dcc2-77e0-46ba-8182-897954ed3962" providerId="ADAL" clId="{56ED43F9-0E2E-0A4A-977A-8387EDA26E6B}" dt="2020-08-10T03:09:53.061" v="10741" actId="207"/>
          <ac:spMkLst>
            <pc:docMk/>
            <pc:sldMk cId="2367386595" sldId="386"/>
            <ac:spMk id="9" creationId="{BEDBE9B5-E2E9-F343-A52B-692FBC028723}"/>
          </ac:spMkLst>
        </pc:spChg>
        <pc:spChg chg="add mod">
          <ac:chgData name="Aria E Fiat" userId="d352dcc2-77e0-46ba-8182-897954ed3962" providerId="ADAL" clId="{56ED43F9-0E2E-0A4A-977A-8387EDA26E6B}" dt="2020-08-10T03:09:48.967" v="10740" actId="207"/>
          <ac:spMkLst>
            <pc:docMk/>
            <pc:sldMk cId="2367386595" sldId="386"/>
            <ac:spMk id="10" creationId="{436B054E-15C2-CB4C-B9B8-CF8237B62BA8}"/>
          </ac:spMkLst>
        </pc:spChg>
        <pc:picChg chg="add mod">
          <ac:chgData name="Aria E Fiat" userId="d352dcc2-77e0-46ba-8182-897954ed3962" providerId="ADAL" clId="{56ED43F9-0E2E-0A4A-977A-8387EDA26E6B}" dt="2020-08-10T03:07:47.109" v="10710" actId="14100"/>
          <ac:picMkLst>
            <pc:docMk/>
            <pc:sldMk cId="2367386595" sldId="386"/>
            <ac:picMk id="3" creationId="{D8FCC5F1-35D9-6A43-8A43-8E4A403D8817}"/>
          </ac:picMkLst>
        </pc:picChg>
        <pc:picChg chg="add del mod">
          <ac:chgData name="Aria E Fiat" userId="d352dcc2-77e0-46ba-8182-897954ed3962" providerId="ADAL" clId="{56ED43F9-0E2E-0A4A-977A-8387EDA26E6B}" dt="2020-08-10T03:06:23.885" v="10693" actId="478"/>
          <ac:picMkLst>
            <pc:docMk/>
            <pc:sldMk cId="2367386595" sldId="386"/>
            <ac:picMk id="3074" creationId="{16EEE913-183B-4E03-AC4E-1F2D71DD5C60}"/>
          </ac:picMkLst>
        </pc:picChg>
        <pc:cxnChg chg="del">
          <ac:chgData name="Aria E Fiat" userId="d352dcc2-77e0-46ba-8182-897954ed3962" providerId="ADAL" clId="{56ED43F9-0E2E-0A4A-977A-8387EDA26E6B}" dt="2020-08-10T03:06:16.327" v="10690" actId="478"/>
          <ac:cxnSpMkLst>
            <pc:docMk/>
            <pc:sldMk cId="2367386595" sldId="386"/>
            <ac:cxnSpMk id="4" creationId="{91D0C1BC-B429-5343-A82E-F713B6364F68}"/>
          </ac:cxnSpMkLst>
        </pc:cxnChg>
      </pc:sldChg>
      <pc:sldChg chg="addSp modSp mod">
        <pc:chgData name="Aria E Fiat" userId="d352dcc2-77e0-46ba-8182-897954ed3962" providerId="ADAL" clId="{56ED43F9-0E2E-0A4A-977A-8387EDA26E6B}" dt="2020-08-10T03:19:53.129" v="11475" actId="1076"/>
        <pc:sldMkLst>
          <pc:docMk/>
          <pc:sldMk cId="881342100" sldId="387"/>
        </pc:sldMkLst>
        <pc:spChg chg="add mod">
          <ac:chgData name="Aria E Fiat" userId="d352dcc2-77e0-46ba-8182-897954ed3962" providerId="ADAL" clId="{56ED43F9-0E2E-0A4A-977A-8387EDA26E6B}" dt="2020-08-10T03:19:14.926" v="11467" actId="1076"/>
          <ac:spMkLst>
            <pc:docMk/>
            <pc:sldMk cId="881342100" sldId="387"/>
            <ac:spMk id="2" creationId="{244C0A6C-709D-884E-B76A-C1BE3869FB59}"/>
          </ac:spMkLst>
        </pc:spChg>
        <pc:spChg chg="mod">
          <ac:chgData name="Aria E Fiat" userId="d352dcc2-77e0-46ba-8182-897954ed3962" providerId="ADAL" clId="{56ED43F9-0E2E-0A4A-977A-8387EDA26E6B}" dt="2020-08-10T03:17:49.071" v="11280" actId="27636"/>
          <ac:spMkLst>
            <pc:docMk/>
            <pc:sldMk cId="881342100" sldId="387"/>
            <ac:spMk id="5" creationId="{5913F451-0C0D-A341-9054-3EE66A956335}"/>
          </ac:spMkLst>
        </pc:spChg>
        <pc:spChg chg="add mod">
          <ac:chgData name="Aria E Fiat" userId="d352dcc2-77e0-46ba-8182-897954ed3962" providerId="ADAL" clId="{56ED43F9-0E2E-0A4A-977A-8387EDA26E6B}" dt="2020-08-10T03:19:42.076" v="11472" actId="1076"/>
          <ac:spMkLst>
            <pc:docMk/>
            <pc:sldMk cId="881342100" sldId="387"/>
            <ac:spMk id="8" creationId="{8A1013FB-3BE3-4E4A-9819-5A6A0DD15C40}"/>
          </ac:spMkLst>
        </pc:spChg>
        <pc:spChg chg="add mod">
          <ac:chgData name="Aria E Fiat" userId="d352dcc2-77e0-46ba-8182-897954ed3962" providerId="ADAL" clId="{56ED43F9-0E2E-0A4A-977A-8387EDA26E6B}" dt="2020-08-10T03:19:48.677" v="11474" actId="1076"/>
          <ac:spMkLst>
            <pc:docMk/>
            <pc:sldMk cId="881342100" sldId="387"/>
            <ac:spMk id="9" creationId="{EABB6AFF-C3A1-9841-9CE3-F915B4EF5332}"/>
          </ac:spMkLst>
        </pc:spChg>
        <pc:picChg chg="mod modCrop">
          <ac:chgData name="Aria E Fiat" userId="d352dcc2-77e0-46ba-8182-897954ed3962" providerId="ADAL" clId="{56ED43F9-0E2E-0A4A-977A-8387EDA26E6B}" dt="2020-08-10T03:19:53.129" v="11475" actId="1076"/>
          <ac:picMkLst>
            <pc:docMk/>
            <pc:sldMk cId="881342100" sldId="387"/>
            <ac:picMk id="6" creationId="{34A6967F-E3C0-4C7B-BCE9-A078626F4297}"/>
          </ac:picMkLst>
        </pc:picChg>
      </pc:sldChg>
      <pc:sldChg chg="addSp delSp modSp mod modNotesTx">
        <pc:chgData name="Aria E Fiat" userId="d352dcc2-77e0-46ba-8182-897954ed3962" providerId="ADAL" clId="{56ED43F9-0E2E-0A4A-977A-8387EDA26E6B}" dt="2020-08-10T03:45:01.005" v="12417" actId="478"/>
        <pc:sldMkLst>
          <pc:docMk/>
          <pc:sldMk cId="3318319066" sldId="388"/>
        </pc:sldMkLst>
        <pc:spChg chg="add mod">
          <ac:chgData name="Aria E Fiat" userId="d352dcc2-77e0-46ba-8182-897954ed3962" providerId="ADAL" clId="{56ED43F9-0E2E-0A4A-977A-8387EDA26E6B}" dt="2020-08-10T03:37:31.750" v="11982" actId="164"/>
          <ac:spMkLst>
            <pc:docMk/>
            <pc:sldMk cId="3318319066" sldId="388"/>
            <ac:spMk id="2" creationId="{624E3D7C-75D9-774E-A610-0F4D782F117C}"/>
          </ac:spMkLst>
        </pc:spChg>
        <pc:spChg chg="add del mod">
          <ac:chgData name="Aria E Fiat" userId="d352dcc2-77e0-46ba-8182-897954ed3962" providerId="ADAL" clId="{56ED43F9-0E2E-0A4A-977A-8387EDA26E6B}" dt="2020-08-10T03:26:11.700" v="11764"/>
          <ac:spMkLst>
            <pc:docMk/>
            <pc:sldMk cId="3318319066" sldId="388"/>
            <ac:spMk id="3" creationId="{506E4552-70B2-134C-876D-DC8FA4A115C4}"/>
          </ac:spMkLst>
        </pc:spChg>
        <pc:spChg chg="del">
          <ac:chgData name="Aria E Fiat" userId="d352dcc2-77e0-46ba-8182-897954ed3962" providerId="ADAL" clId="{56ED43F9-0E2E-0A4A-977A-8387EDA26E6B}" dt="2020-08-10T03:24:46.837" v="11745" actId="478"/>
          <ac:spMkLst>
            <pc:docMk/>
            <pc:sldMk cId="3318319066" sldId="388"/>
            <ac:spMk id="5" creationId="{5913F451-0C0D-A341-9054-3EE66A956335}"/>
          </ac:spMkLst>
        </pc:spChg>
        <pc:spChg chg="add mod">
          <ac:chgData name="Aria E Fiat" userId="d352dcc2-77e0-46ba-8182-897954ed3962" providerId="ADAL" clId="{56ED43F9-0E2E-0A4A-977A-8387EDA26E6B}" dt="2020-08-10T03:37:31.750" v="11982" actId="164"/>
          <ac:spMkLst>
            <pc:docMk/>
            <pc:sldMk cId="3318319066" sldId="388"/>
            <ac:spMk id="8" creationId="{AFFED49D-11C1-C647-9E00-EF45855FBCBA}"/>
          </ac:spMkLst>
        </pc:spChg>
        <pc:spChg chg="add mod">
          <ac:chgData name="Aria E Fiat" userId="d352dcc2-77e0-46ba-8182-897954ed3962" providerId="ADAL" clId="{56ED43F9-0E2E-0A4A-977A-8387EDA26E6B}" dt="2020-08-10T03:37:31.750" v="11982" actId="164"/>
          <ac:spMkLst>
            <pc:docMk/>
            <pc:sldMk cId="3318319066" sldId="388"/>
            <ac:spMk id="9" creationId="{3D605EB1-B1C8-B94A-9F48-22436C7FA7A4}"/>
          </ac:spMkLst>
        </pc:spChg>
        <pc:spChg chg="add mod">
          <ac:chgData name="Aria E Fiat" userId="d352dcc2-77e0-46ba-8182-897954ed3962" providerId="ADAL" clId="{56ED43F9-0E2E-0A4A-977A-8387EDA26E6B}" dt="2020-08-10T03:37:31.750" v="11982" actId="164"/>
          <ac:spMkLst>
            <pc:docMk/>
            <pc:sldMk cId="3318319066" sldId="388"/>
            <ac:spMk id="10" creationId="{C65B418F-15DA-944E-B4F5-CB6F6E2E8567}"/>
          </ac:spMkLst>
        </pc:spChg>
        <pc:spChg chg="add mod">
          <ac:chgData name="Aria E Fiat" userId="d352dcc2-77e0-46ba-8182-897954ed3962" providerId="ADAL" clId="{56ED43F9-0E2E-0A4A-977A-8387EDA26E6B}" dt="2020-08-10T03:37:31.750" v="11982" actId="164"/>
          <ac:spMkLst>
            <pc:docMk/>
            <pc:sldMk cId="3318319066" sldId="388"/>
            <ac:spMk id="11" creationId="{AA976EBC-9B37-2440-BC37-CDCD56A8F5F3}"/>
          </ac:spMkLst>
        </pc:spChg>
        <pc:spChg chg="add mod">
          <ac:chgData name="Aria E Fiat" userId="d352dcc2-77e0-46ba-8182-897954ed3962" providerId="ADAL" clId="{56ED43F9-0E2E-0A4A-977A-8387EDA26E6B}" dt="2020-08-10T03:38:01.195" v="11985" actId="688"/>
          <ac:spMkLst>
            <pc:docMk/>
            <pc:sldMk cId="3318319066" sldId="388"/>
            <ac:spMk id="12" creationId="{1F6328C7-CC8C-3F48-8378-7F261E8C1E63}"/>
          </ac:spMkLst>
        </pc:spChg>
        <pc:spChg chg="add mod">
          <ac:chgData name="Aria E Fiat" userId="d352dcc2-77e0-46ba-8182-897954ed3962" providerId="ADAL" clId="{56ED43F9-0E2E-0A4A-977A-8387EDA26E6B}" dt="2020-08-10T03:37:31.750" v="11982" actId="164"/>
          <ac:spMkLst>
            <pc:docMk/>
            <pc:sldMk cId="3318319066" sldId="388"/>
            <ac:spMk id="13" creationId="{BD4740FC-FA40-8042-8FC0-1F9061F27A92}"/>
          </ac:spMkLst>
        </pc:spChg>
        <pc:spChg chg="add mod">
          <ac:chgData name="Aria E Fiat" userId="d352dcc2-77e0-46ba-8182-897954ed3962" providerId="ADAL" clId="{56ED43F9-0E2E-0A4A-977A-8387EDA26E6B}" dt="2020-08-10T03:38:10.346" v="11987" actId="1076"/>
          <ac:spMkLst>
            <pc:docMk/>
            <pc:sldMk cId="3318319066" sldId="388"/>
            <ac:spMk id="14" creationId="{E87C8933-4348-B642-8495-FC756418770F}"/>
          </ac:spMkLst>
        </pc:spChg>
        <pc:spChg chg="add mod">
          <ac:chgData name="Aria E Fiat" userId="d352dcc2-77e0-46ba-8182-897954ed3962" providerId="ADAL" clId="{56ED43F9-0E2E-0A4A-977A-8387EDA26E6B}" dt="2020-08-10T03:37:31.750" v="11982" actId="164"/>
          <ac:spMkLst>
            <pc:docMk/>
            <pc:sldMk cId="3318319066" sldId="388"/>
            <ac:spMk id="29" creationId="{A9FE75C4-067D-B545-9893-45FB08620CC7}"/>
          </ac:spMkLst>
        </pc:spChg>
        <pc:spChg chg="add mod">
          <ac:chgData name="Aria E Fiat" userId="d352dcc2-77e0-46ba-8182-897954ed3962" providerId="ADAL" clId="{56ED43F9-0E2E-0A4A-977A-8387EDA26E6B}" dt="2020-08-10T03:37:31.750" v="11982" actId="164"/>
          <ac:spMkLst>
            <pc:docMk/>
            <pc:sldMk cId="3318319066" sldId="388"/>
            <ac:spMk id="30" creationId="{1B49000C-0519-D548-840C-F1A6FDCE802E}"/>
          </ac:spMkLst>
        </pc:spChg>
        <pc:spChg chg="add mod">
          <ac:chgData name="Aria E Fiat" userId="d352dcc2-77e0-46ba-8182-897954ed3962" providerId="ADAL" clId="{56ED43F9-0E2E-0A4A-977A-8387EDA26E6B}" dt="2020-08-10T03:37:31.750" v="11982" actId="164"/>
          <ac:spMkLst>
            <pc:docMk/>
            <pc:sldMk cId="3318319066" sldId="388"/>
            <ac:spMk id="31" creationId="{F2E75504-3D4B-0744-A0DE-1083BD963D73}"/>
          </ac:spMkLst>
        </pc:spChg>
        <pc:spChg chg="add del mod">
          <ac:chgData name="Aria E Fiat" userId="d352dcc2-77e0-46ba-8182-897954ed3962" providerId="ADAL" clId="{56ED43F9-0E2E-0A4A-977A-8387EDA26E6B}" dt="2020-08-10T03:35:54.994" v="11958" actId="478"/>
          <ac:spMkLst>
            <pc:docMk/>
            <pc:sldMk cId="3318319066" sldId="388"/>
            <ac:spMk id="32" creationId="{AD8C35E3-B102-C143-9F55-3150CC43B3EA}"/>
          </ac:spMkLst>
        </pc:spChg>
        <pc:spChg chg="add mod">
          <ac:chgData name="Aria E Fiat" userId="d352dcc2-77e0-46ba-8182-897954ed3962" providerId="ADAL" clId="{56ED43F9-0E2E-0A4A-977A-8387EDA26E6B}" dt="2020-08-10T03:44:59.118" v="12416" actId="1076"/>
          <ac:spMkLst>
            <pc:docMk/>
            <pc:sldMk cId="3318319066" sldId="388"/>
            <ac:spMk id="33" creationId="{5301270A-2971-714F-9AE6-845FA1EE4109}"/>
          </ac:spMkLst>
        </pc:spChg>
        <pc:spChg chg="add del mod">
          <ac:chgData name="Aria E Fiat" userId="d352dcc2-77e0-46ba-8182-897954ed3962" providerId="ADAL" clId="{56ED43F9-0E2E-0A4A-977A-8387EDA26E6B}" dt="2020-08-10T03:45:01.005" v="12417" actId="478"/>
          <ac:spMkLst>
            <pc:docMk/>
            <pc:sldMk cId="3318319066" sldId="388"/>
            <ac:spMk id="34" creationId="{79BB6F9B-955C-9442-BCD0-677D75D8F400}"/>
          </ac:spMkLst>
        </pc:spChg>
        <pc:spChg chg="add mod">
          <ac:chgData name="Aria E Fiat" userId="d352dcc2-77e0-46ba-8182-897954ed3962" providerId="ADAL" clId="{56ED43F9-0E2E-0A4A-977A-8387EDA26E6B}" dt="2020-08-10T03:38:55.054" v="11990" actId="207"/>
          <ac:spMkLst>
            <pc:docMk/>
            <pc:sldMk cId="3318319066" sldId="388"/>
            <ac:spMk id="36" creationId="{8507848B-FAF9-6E49-A433-3CBE0E8E3CE4}"/>
          </ac:spMkLst>
        </pc:spChg>
        <pc:spChg chg="add mod">
          <ac:chgData name="Aria E Fiat" userId="d352dcc2-77e0-46ba-8182-897954ed3962" providerId="ADAL" clId="{56ED43F9-0E2E-0A4A-977A-8387EDA26E6B}" dt="2020-08-10T03:39:12.275" v="12039" actId="1076"/>
          <ac:spMkLst>
            <pc:docMk/>
            <pc:sldMk cId="3318319066" sldId="388"/>
            <ac:spMk id="37" creationId="{B117E120-9B4D-204E-85E5-76DC728DC42A}"/>
          </ac:spMkLst>
        </pc:spChg>
        <pc:spChg chg="add mod">
          <ac:chgData name="Aria E Fiat" userId="d352dcc2-77e0-46ba-8182-897954ed3962" providerId="ADAL" clId="{56ED43F9-0E2E-0A4A-977A-8387EDA26E6B}" dt="2020-08-10T03:41:38.278" v="12340" actId="20577"/>
          <ac:spMkLst>
            <pc:docMk/>
            <pc:sldMk cId="3318319066" sldId="388"/>
            <ac:spMk id="38" creationId="{A8E34849-8376-ED4D-A300-47981D4B65D4}"/>
          </ac:spMkLst>
        </pc:spChg>
        <pc:spChg chg="add mod">
          <ac:chgData name="Aria E Fiat" userId="d352dcc2-77e0-46ba-8182-897954ed3962" providerId="ADAL" clId="{56ED43F9-0E2E-0A4A-977A-8387EDA26E6B}" dt="2020-08-10T03:44:05.791" v="12399" actId="20577"/>
          <ac:spMkLst>
            <pc:docMk/>
            <pc:sldMk cId="3318319066" sldId="388"/>
            <ac:spMk id="39" creationId="{95BA568D-34DE-0B46-B0C3-18409F27E0C5}"/>
          </ac:spMkLst>
        </pc:spChg>
        <pc:grpChg chg="add mod">
          <ac:chgData name="Aria E Fiat" userId="d352dcc2-77e0-46ba-8182-897954ed3962" providerId="ADAL" clId="{56ED43F9-0E2E-0A4A-977A-8387EDA26E6B}" dt="2020-08-10T03:37:52.752" v="11984" actId="1076"/>
          <ac:grpSpMkLst>
            <pc:docMk/>
            <pc:sldMk cId="3318319066" sldId="388"/>
            <ac:grpSpMk id="35" creationId="{6C5E4E0D-230E-C341-B98D-D463F34CE6C1}"/>
          </ac:grpSpMkLst>
        </pc:grpChg>
        <pc:picChg chg="del mod">
          <ac:chgData name="Aria E Fiat" userId="d352dcc2-77e0-46ba-8182-897954ed3962" providerId="ADAL" clId="{56ED43F9-0E2E-0A4A-977A-8387EDA26E6B}" dt="2020-08-10T03:37:08.211" v="11979" actId="478"/>
          <ac:picMkLst>
            <pc:docMk/>
            <pc:sldMk cId="3318319066" sldId="388"/>
            <ac:picMk id="7" creationId="{BB3C8F6E-497C-4628-AC4F-E1EC515B3B6F}"/>
          </ac:picMkLst>
        </pc:picChg>
        <pc:cxnChg chg="del">
          <ac:chgData name="Aria E Fiat" userId="d352dcc2-77e0-46ba-8182-897954ed3962" providerId="ADAL" clId="{56ED43F9-0E2E-0A4A-977A-8387EDA26E6B}" dt="2020-08-10T03:24:46.837" v="11745" actId="478"/>
          <ac:cxnSpMkLst>
            <pc:docMk/>
            <pc:sldMk cId="3318319066" sldId="388"/>
            <ac:cxnSpMk id="4" creationId="{91D0C1BC-B429-5343-A82E-F713B6364F68}"/>
          </ac:cxnSpMkLst>
        </pc:cxnChg>
        <pc:cxnChg chg="add mod">
          <ac:chgData name="Aria E Fiat" userId="d352dcc2-77e0-46ba-8182-897954ed3962" providerId="ADAL" clId="{56ED43F9-0E2E-0A4A-977A-8387EDA26E6B}" dt="2020-08-10T03:37:31.750" v="11982" actId="164"/>
          <ac:cxnSpMkLst>
            <pc:docMk/>
            <pc:sldMk cId="3318319066" sldId="388"/>
            <ac:cxnSpMk id="16" creationId="{4192102D-1A02-1C45-8590-CFEDCAE40F76}"/>
          </ac:cxnSpMkLst>
        </pc:cxnChg>
        <pc:cxnChg chg="add mod">
          <ac:chgData name="Aria E Fiat" userId="d352dcc2-77e0-46ba-8182-897954ed3962" providerId="ADAL" clId="{56ED43F9-0E2E-0A4A-977A-8387EDA26E6B}" dt="2020-08-10T03:37:31.750" v="11982" actId="164"/>
          <ac:cxnSpMkLst>
            <pc:docMk/>
            <pc:sldMk cId="3318319066" sldId="388"/>
            <ac:cxnSpMk id="18" creationId="{5A79C3DE-B22E-BE41-B1E0-F9177C6CA0CB}"/>
          </ac:cxnSpMkLst>
        </pc:cxnChg>
        <pc:cxnChg chg="add mod">
          <ac:chgData name="Aria E Fiat" userId="d352dcc2-77e0-46ba-8182-897954ed3962" providerId="ADAL" clId="{56ED43F9-0E2E-0A4A-977A-8387EDA26E6B}" dt="2020-08-10T03:37:31.750" v="11982" actId="164"/>
          <ac:cxnSpMkLst>
            <pc:docMk/>
            <pc:sldMk cId="3318319066" sldId="388"/>
            <ac:cxnSpMk id="23" creationId="{1B52407B-6DE8-1649-9073-FC3AD7553E58}"/>
          </ac:cxnSpMkLst>
        </pc:cxnChg>
        <pc:cxnChg chg="add mod">
          <ac:chgData name="Aria E Fiat" userId="d352dcc2-77e0-46ba-8182-897954ed3962" providerId="ADAL" clId="{56ED43F9-0E2E-0A4A-977A-8387EDA26E6B}" dt="2020-08-10T03:37:31.750" v="11982" actId="164"/>
          <ac:cxnSpMkLst>
            <pc:docMk/>
            <pc:sldMk cId="3318319066" sldId="388"/>
            <ac:cxnSpMk id="26" creationId="{C469230F-0993-5F49-A222-DC3FDD8805B8}"/>
          </ac:cxnSpMkLst>
        </pc:cxnChg>
        <pc:cxnChg chg="add mod">
          <ac:chgData name="Aria E Fiat" userId="d352dcc2-77e0-46ba-8182-897954ed3962" providerId="ADAL" clId="{56ED43F9-0E2E-0A4A-977A-8387EDA26E6B}" dt="2020-08-10T03:44:25.977" v="12403" actId="14100"/>
          <ac:cxnSpMkLst>
            <pc:docMk/>
            <pc:sldMk cId="3318319066" sldId="388"/>
            <ac:cxnSpMk id="41" creationId="{E98A9CB8-00E3-9F4C-BBDF-F29F79953919}"/>
          </ac:cxnSpMkLst>
        </pc:cxnChg>
        <pc:cxnChg chg="add mod">
          <ac:chgData name="Aria E Fiat" userId="d352dcc2-77e0-46ba-8182-897954ed3962" providerId="ADAL" clId="{56ED43F9-0E2E-0A4A-977A-8387EDA26E6B}" dt="2020-08-10T03:43:52.745" v="12393" actId="1076"/>
          <ac:cxnSpMkLst>
            <pc:docMk/>
            <pc:sldMk cId="3318319066" sldId="388"/>
            <ac:cxnSpMk id="42" creationId="{572060CE-63CE-7B46-A690-FC0FEC4C662A}"/>
          </ac:cxnSpMkLst>
        </pc:cxnChg>
        <pc:cxnChg chg="add mod">
          <ac:chgData name="Aria E Fiat" userId="d352dcc2-77e0-46ba-8182-897954ed3962" providerId="ADAL" clId="{56ED43F9-0E2E-0A4A-977A-8387EDA26E6B}" dt="2020-08-10T03:44:20.113" v="12402" actId="14100"/>
          <ac:cxnSpMkLst>
            <pc:docMk/>
            <pc:sldMk cId="3318319066" sldId="388"/>
            <ac:cxnSpMk id="44" creationId="{A0A52CD9-0A28-0C41-BA28-3A09D7FE2027}"/>
          </ac:cxnSpMkLst>
        </pc:cxnChg>
      </pc:sldChg>
      <pc:sldChg chg="modSp add mod modShow">
        <pc:chgData name="Aria E Fiat" userId="d352dcc2-77e0-46ba-8182-897954ed3962" providerId="ADAL" clId="{56ED43F9-0E2E-0A4A-977A-8387EDA26E6B}" dt="2020-08-10T01:59:33.295" v="8555" actId="729"/>
        <pc:sldMkLst>
          <pc:docMk/>
          <pc:sldMk cId="2589728581" sldId="389"/>
        </pc:sldMkLst>
        <pc:spChg chg="mod">
          <ac:chgData name="Aria E Fiat" userId="d352dcc2-77e0-46ba-8182-897954ed3962" providerId="ADAL" clId="{56ED43F9-0E2E-0A4A-977A-8387EDA26E6B}" dt="2020-08-09T20:58:50.039" v="4017" actId="20577"/>
          <ac:spMkLst>
            <pc:docMk/>
            <pc:sldMk cId="2589728581" sldId="389"/>
            <ac:spMk id="7" creationId="{31C8191A-FF2C-8E4B-8CB8-E3809F0D9ACB}"/>
          </ac:spMkLst>
        </pc:spChg>
        <pc:spChg chg="mod">
          <ac:chgData name="Aria E Fiat" userId="d352dcc2-77e0-46ba-8182-897954ed3962" providerId="ADAL" clId="{56ED43F9-0E2E-0A4A-977A-8387EDA26E6B}" dt="2020-08-09T20:58:39.888" v="4016" actId="1076"/>
          <ac:spMkLst>
            <pc:docMk/>
            <pc:sldMk cId="2589728581" sldId="389"/>
            <ac:spMk id="17" creationId="{1D8FE0CE-46AA-2845-A7D1-94F4AAB82266}"/>
          </ac:spMkLst>
        </pc:spChg>
        <pc:spChg chg="mod">
          <ac:chgData name="Aria E Fiat" userId="d352dcc2-77e0-46ba-8182-897954ed3962" providerId="ADAL" clId="{56ED43F9-0E2E-0A4A-977A-8387EDA26E6B}" dt="2020-08-09T20:58:35.238" v="4015" actId="1076"/>
          <ac:spMkLst>
            <pc:docMk/>
            <pc:sldMk cId="2589728581" sldId="389"/>
            <ac:spMk id="18" creationId="{CB0EC28C-FF2D-6B49-9ECF-18C523D02C12}"/>
          </ac:spMkLst>
        </pc:spChg>
        <pc:spChg chg="mod">
          <ac:chgData name="Aria E Fiat" userId="d352dcc2-77e0-46ba-8182-897954ed3962" providerId="ADAL" clId="{56ED43F9-0E2E-0A4A-977A-8387EDA26E6B}" dt="2020-08-09T20:58:31.891" v="4014" actId="1076"/>
          <ac:spMkLst>
            <pc:docMk/>
            <pc:sldMk cId="2589728581" sldId="389"/>
            <ac:spMk id="19" creationId="{6B4A6EDA-6F45-FD4F-9801-C680964C1E48}"/>
          </ac:spMkLst>
        </pc:spChg>
      </pc:sldChg>
      <pc:sldChg chg="addSp delSp modSp mod">
        <pc:chgData name="Aria E Fiat" userId="d352dcc2-77e0-46ba-8182-897954ed3962" providerId="ADAL" clId="{56ED43F9-0E2E-0A4A-977A-8387EDA26E6B}" dt="2020-08-09T21:21:41.704" v="4510" actId="1076"/>
        <pc:sldMkLst>
          <pc:docMk/>
          <pc:sldMk cId="3874864361" sldId="390"/>
        </pc:sldMkLst>
        <pc:spChg chg="add mod">
          <ac:chgData name="Aria E Fiat" userId="d352dcc2-77e0-46ba-8182-897954ed3962" providerId="ADAL" clId="{56ED43F9-0E2E-0A4A-977A-8387EDA26E6B}" dt="2020-08-09T21:21:41.704" v="4510" actId="1076"/>
          <ac:spMkLst>
            <pc:docMk/>
            <pc:sldMk cId="3874864361" sldId="390"/>
            <ac:spMk id="3" creationId="{4987DCA9-0ACF-314F-8B06-9955ACD4A46A}"/>
          </ac:spMkLst>
        </pc:spChg>
        <pc:spChg chg="add del mod">
          <ac:chgData name="Aria E Fiat" userId="d352dcc2-77e0-46ba-8182-897954ed3962" providerId="ADAL" clId="{56ED43F9-0E2E-0A4A-977A-8387EDA26E6B}" dt="2020-08-09T21:20:17.841" v="4489" actId="478"/>
          <ac:spMkLst>
            <pc:docMk/>
            <pc:sldMk cId="3874864361" sldId="390"/>
            <ac:spMk id="4" creationId="{49CA4AB3-6F11-6A44-854C-72B3FCCF37B1}"/>
          </ac:spMkLst>
        </pc:spChg>
        <pc:spChg chg="add del mod">
          <ac:chgData name="Aria E Fiat" userId="d352dcc2-77e0-46ba-8182-897954ed3962" providerId="ADAL" clId="{56ED43F9-0E2E-0A4A-977A-8387EDA26E6B}" dt="2020-08-09T21:20:32.541" v="4492" actId="478"/>
          <ac:spMkLst>
            <pc:docMk/>
            <pc:sldMk cId="3874864361" sldId="390"/>
            <ac:spMk id="5" creationId="{0C39187F-8445-5043-A1A3-BDA5F3C8F64A}"/>
          </ac:spMkLst>
        </pc:spChg>
        <pc:spChg chg="add mod">
          <ac:chgData name="Aria E Fiat" userId="d352dcc2-77e0-46ba-8182-897954ed3962" providerId="ADAL" clId="{56ED43F9-0E2E-0A4A-977A-8387EDA26E6B}" dt="2020-08-09T21:21:41.704" v="4510" actId="1076"/>
          <ac:spMkLst>
            <pc:docMk/>
            <pc:sldMk cId="3874864361" sldId="390"/>
            <ac:spMk id="6" creationId="{0EFA22DA-0BA4-8F40-B31C-3DABE335C417}"/>
          </ac:spMkLst>
        </pc:spChg>
        <pc:spChg chg="add mod">
          <ac:chgData name="Aria E Fiat" userId="d352dcc2-77e0-46ba-8182-897954ed3962" providerId="ADAL" clId="{56ED43F9-0E2E-0A4A-977A-8387EDA26E6B}" dt="2020-08-09T21:21:41.704" v="4510" actId="1076"/>
          <ac:spMkLst>
            <pc:docMk/>
            <pc:sldMk cId="3874864361" sldId="390"/>
            <ac:spMk id="7" creationId="{A0D35EDD-18EF-DD4E-9339-D6EF6F73B135}"/>
          </ac:spMkLst>
        </pc:spChg>
        <pc:spChg chg="mod">
          <ac:chgData name="Aria E Fiat" userId="d352dcc2-77e0-46ba-8182-897954ed3962" providerId="ADAL" clId="{56ED43F9-0E2E-0A4A-977A-8387EDA26E6B}" dt="2020-08-09T21:19:27.463" v="4480" actId="1076"/>
          <ac:spMkLst>
            <pc:docMk/>
            <pc:sldMk cId="3874864361" sldId="390"/>
            <ac:spMk id="8" creationId="{B830FED2-AB8C-BA42-87EF-14D2E2BCB2D0}"/>
          </ac:spMkLst>
        </pc:spChg>
        <pc:spChg chg="mod">
          <ac:chgData name="Aria E Fiat" userId="d352dcc2-77e0-46ba-8182-897954ed3962" providerId="ADAL" clId="{56ED43F9-0E2E-0A4A-977A-8387EDA26E6B}" dt="2020-08-09T21:21:35.086" v="4509" actId="1076"/>
          <ac:spMkLst>
            <pc:docMk/>
            <pc:sldMk cId="3874864361" sldId="390"/>
            <ac:spMk id="9" creationId="{A53EF343-B00F-2B4D-80B8-CA4BE36DCCDB}"/>
          </ac:spMkLst>
        </pc:spChg>
        <pc:spChg chg="add mod">
          <ac:chgData name="Aria E Fiat" userId="d352dcc2-77e0-46ba-8182-897954ed3962" providerId="ADAL" clId="{56ED43F9-0E2E-0A4A-977A-8387EDA26E6B}" dt="2020-08-09T21:21:41.704" v="4510" actId="1076"/>
          <ac:spMkLst>
            <pc:docMk/>
            <pc:sldMk cId="3874864361" sldId="390"/>
            <ac:spMk id="10" creationId="{AAFFF7DE-7FCF-4849-95E8-EC122DC293DA}"/>
          </ac:spMkLst>
        </pc:spChg>
        <pc:spChg chg="add mod">
          <ac:chgData name="Aria E Fiat" userId="d352dcc2-77e0-46ba-8182-897954ed3962" providerId="ADAL" clId="{56ED43F9-0E2E-0A4A-977A-8387EDA26E6B}" dt="2020-08-09T21:21:41.704" v="4510" actId="1076"/>
          <ac:spMkLst>
            <pc:docMk/>
            <pc:sldMk cId="3874864361" sldId="390"/>
            <ac:spMk id="11" creationId="{C0FA8F12-1C4F-5C4D-8182-451B59C88A98}"/>
          </ac:spMkLst>
        </pc:spChg>
        <pc:spChg chg="add mod">
          <ac:chgData name="Aria E Fiat" userId="d352dcc2-77e0-46ba-8182-897954ed3962" providerId="ADAL" clId="{56ED43F9-0E2E-0A4A-977A-8387EDA26E6B}" dt="2020-08-09T21:21:41.704" v="4510" actId="1076"/>
          <ac:spMkLst>
            <pc:docMk/>
            <pc:sldMk cId="3874864361" sldId="390"/>
            <ac:spMk id="12" creationId="{5CBB96F0-D1E2-F849-AFB1-674D5BAE1497}"/>
          </ac:spMkLst>
        </pc:spChg>
        <pc:spChg chg="add mod">
          <ac:chgData name="Aria E Fiat" userId="d352dcc2-77e0-46ba-8182-897954ed3962" providerId="ADAL" clId="{56ED43F9-0E2E-0A4A-977A-8387EDA26E6B}" dt="2020-08-09T21:21:41.704" v="4510" actId="1076"/>
          <ac:spMkLst>
            <pc:docMk/>
            <pc:sldMk cId="3874864361" sldId="390"/>
            <ac:spMk id="13" creationId="{FE4AF03C-4BF7-8241-B99A-29CACB05E9FA}"/>
          </ac:spMkLst>
        </pc:spChg>
        <pc:graphicFrameChg chg="del mod">
          <ac:chgData name="Aria E Fiat" userId="d352dcc2-77e0-46ba-8182-897954ed3962" providerId="ADAL" clId="{56ED43F9-0E2E-0A4A-977A-8387EDA26E6B}" dt="2020-08-09T21:18:47.015" v="4470" actId="478"/>
          <ac:graphicFrameMkLst>
            <pc:docMk/>
            <pc:sldMk cId="3874864361" sldId="390"/>
            <ac:graphicFrameMk id="2" creationId="{3EBAF341-0731-4833-AFA0-3B732015D3EB}"/>
          </ac:graphicFrameMkLst>
        </pc:graphicFrameChg>
      </pc:sldChg>
      <pc:sldChg chg="modSp mod">
        <pc:chgData name="Aria E Fiat" userId="d352dcc2-77e0-46ba-8182-897954ed3962" providerId="ADAL" clId="{56ED43F9-0E2E-0A4A-977A-8387EDA26E6B}" dt="2020-08-10T01:41:17.976" v="7871" actId="1076"/>
        <pc:sldMkLst>
          <pc:docMk/>
          <pc:sldMk cId="374849431" sldId="391"/>
        </pc:sldMkLst>
        <pc:spChg chg="mod">
          <ac:chgData name="Aria E Fiat" userId="d352dcc2-77e0-46ba-8182-897954ed3962" providerId="ADAL" clId="{56ED43F9-0E2E-0A4A-977A-8387EDA26E6B}" dt="2020-08-10T01:41:14.526" v="7870" actId="1076"/>
          <ac:spMkLst>
            <pc:docMk/>
            <pc:sldMk cId="374849431" sldId="391"/>
            <ac:spMk id="10" creationId="{ABC5626E-B778-4F04-BAB4-9AC4724E8796}"/>
          </ac:spMkLst>
        </pc:spChg>
        <pc:picChg chg="mod">
          <ac:chgData name="Aria E Fiat" userId="d352dcc2-77e0-46ba-8182-897954ed3962" providerId="ADAL" clId="{56ED43F9-0E2E-0A4A-977A-8387EDA26E6B}" dt="2020-08-10T01:41:17.976" v="7871" actId="1076"/>
          <ac:picMkLst>
            <pc:docMk/>
            <pc:sldMk cId="374849431" sldId="391"/>
            <ac:picMk id="9" creationId="{4A284C24-4A7F-4D4D-8EBF-01B8F5C8CE31}"/>
          </ac:picMkLst>
        </pc:picChg>
      </pc:sldChg>
      <pc:sldChg chg="addSp modSp add mod ord modNotesTx">
        <pc:chgData name="Aria E Fiat" userId="d352dcc2-77e0-46ba-8182-897954ed3962" providerId="ADAL" clId="{56ED43F9-0E2E-0A4A-977A-8387EDA26E6B}" dt="2020-08-10T18:12:46.352" v="21582" actId="20577"/>
        <pc:sldMkLst>
          <pc:docMk/>
          <pc:sldMk cId="4220285787" sldId="393"/>
        </pc:sldMkLst>
        <pc:spChg chg="mod">
          <ac:chgData name="Aria E Fiat" userId="d352dcc2-77e0-46ba-8182-897954ed3962" providerId="ADAL" clId="{56ED43F9-0E2E-0A4A-977A-8387EDA26E6B}" dt="2020-08-09T21:27:05.260" v="4641" actId="1076"/>
          <ac:spMkLst>
            <pc:docMk/>
            <pc:sldMk cId="4220285787" sldId="393"/>
            <ac:spMk id="2" creationId="{DFDCC1DD-8A69-495A-8BFD-4FF43C55BCCB}"/>
          </ac:spMkLst>
        </pc:spChg>
        <pc:spChg chg="mod">
          <ac:chgData name="Aria E Fiat" userId="d352dcc2-77e0-46ba-8182-897954ed3962" providerId="ADAL" clId="{56ED43F9-0E2E-0A4A-977A-8387EDA26E6B}" dt="2020-08-09T21:27:12.872" v="4642" actId="20577"/>
          <ac:spMkLst>
            <pc:docMk/>
            <pc:sldMk cId="4220285787" sldId="393"/>
            <ac:spMk id="5" creationId="{AC4D610F-6C1F-2149-B4E5-3FB9F2C34CE5}"/>
          </ac:spMkLst>
        </pc:spChg>
        <pc:picChg chg="add mod modCrop">
          <ac:chgData name="Aria E Fiat" userId="d352dcc2-77e0-46ba-8182-897954ed3962" providerId="ADAL" clId="{56ED43F9-0E2E-0A4A-977A-8387EDA26E6B}" dt="2020-08-09T21:34:22.329" v="4757" actId="732"/>
          <ac:picMkLst>
            <pc:docMk/>
            <pc:sldMk cId="4220285787" sldId="393"/>
            <ac:picMk id="4" creationId="{F4C03D80-1D9B-9242-A277-73E7D2240F20}"/>
          </ac:picMkLst>
        </pc:picChg>
      </pc:sldChg>
      <pc:sldChg chg="addSp modSp add mod ord">
        <pc:chgData name="Aria E Fiat" userId="d352dcc2-77e0-46ba-8182-897954ed3962" providerId="ADAL" clId="{56ED43F9-0E2E-0A4A-977A-8387EDA26E6B}" dt="2020-08-09T21:36:27.331" v="4764" actId="732"/>
        <pc:sldMkLst>
          <pc:docMk/>
          <pc:sldMk cId="992144806" sldId="394"/>
        </pc:sldMkLst>
        <pc:spChg chg="mod">
          <ac:chgData name="Aria E Fiat" userId="d352dcc2-77e0-46ba-8182-897954ed3962" providerId="ADAL" clId="{56ED43F9-0E2E-0A4A-977A-8387EDA26E6B}" dt="2020-08-09T21:27:47.296" v="4686" actId="20577"/>
          <ac:spMkLst>
            <pc:docMk/>
            <pc:sldMk cId="992144806" sldId="394"/>
            <ac:spMk id="2" creationId="{DFDCC1DD-8A69-495A-8BFD-4FF43C55BCCB}"/>
          </ac:spMkLst>
        </pc:spChg>
        <pc:spChg chg="mod">
          <ac:chgData name="Aria E Fiat" userId="d352dcc2-77e0-46ba-8182-897954ed3962" providerId="ADAL" clId="{56ED43F9-0E2E-0A4A-977A-8387EDA26E6B}" dt="2020-08-09T21:27:51.379" v="4687" actId="20577"/>
          <ac:spMkLst>
            <pc:docMk/>
            <pc:sldMk cId="992144806" sldId="394"/>
            <ac:spMk id="5" creationId="{AC4D610F-6C1F-2149-B4E5-3FB9F2C34CE5}"/>
          </ac:spMkLst>
        </pc:spChg>
        <pc:picChg chg="add mod modCrop">
          <ac:chgData name="Aria E Fiat" userId="d352dcc2-77e0-46ba-8182-897954ed3962" providerId="ADAL" clId="{56ED43F9-0E2E-0A4A-977A-8387EDA26E6B}" dt="2020-08-09T21:36:27.331" v="4764" actId="732"/>
          <ac:picMkLst>
            <pc:docMk/>
            <pc:sldMk cId="992144806" sldId="394"/>
            <ac:picMk id="4" creationId="{534E70AB-8A5F-9145-A08A-B253727726F7}"/>
          </ac:picMkLst>
        </pc:picChg>
      </pc:sldChg>
      <pc:sldChg chg="modSp mod">
        <pc:chgData name="Aria E Fiat" userId="d352dcc2-77e0-46ba-8182-897954ed3962" providerId="ADAL" clId="{56ED43F9-0E2E-0A4A-977A-8387EDA26E6B}" dt="2020-08-10T01:41:21.676" v="7872" actId="1076"/>
        <pc:sldMkLst>
          <pc:docMk/>
          <pc:sldMk cId="2107388918" sldId="395"/>
        </pc:sldMkLst>
        <pc:spChg chg="mod">
          <ac:chgData name="Aria E Fiat" userId="d352dcc2-77e0-46ba-8182-897954ed3962" providerId="ADAL" clId="{56ED43F9-0E2E-0A4A-977A-8387EDA26E6B}" dt="2020-08-10T01:41:05.476" v="7869" actId="1076"/>
          <ac:spMkLst>
            <pc:docMk/>
            <pc:sldMk cId="2107388918" sldId="395"/>
            <ac:spMk id="6" creationId="{2E48E147-2A56-4456-A721-5861A55634FD}"/>
          </ac:spMkLst>
        </pc:spChg>
        <pc:picChg chg="mod modCrop">
          <ac:chgData name="Aria E Fiat" userId="d352dcc2-77e0-46ba-8182-897954ed3962" providerId="ADAL" clId="{56ED43F9-0E2E-0A4A-977A-8387EDA26E6B}" dt="2020-08-10T01:41:21.676" v="7872" actId="1076"/>
          <ac:picMkLst>
            <pc:docMk/>
            <pc:sldMk cId="2107388918" sldId="395"/>
            <ac:picMk id="9" creationId="{4A284C24-4A7F-4D4D-8EBF-01B8F5C8CE31}"/>
          </ac:picMkLst>
        </pc:picChg>
      </pc:sldChg>
      <pc:sldChg chg="addSp modSp add mod ord">
        <pc:chgData name="Aria E Fiat" userId="d352dcc2-77e0-46ba-8182-897954ed3962" providerId="ADAL" clId="{56ED43F9-0E2E-0A4A-977A-8387EDA26E6B}" dt="2020-08-09T21:31:35.889" v="4735" actId="1076"/>
        <pc:sldMkLst>
          <pc:docMk/>
          <pc:sldMk cId="2744411936" sldId="396"/>
        </pc:sldMkLst>
        <pc:spChg chg="mod">
          <ac:chgData name="Aria E Fiat" userId="d352dcc2-77e0-46ba-8182-897954ed3962" providerId="ADAL" clId="{56ED43F9-0E2E-0A4A-977A-8387EDA26E6B}" dt="2020-08-09T21:28:30.809" v="4720" actId="20577"/>
          <ac:spMkLst>
            <pc:docMk/>
            <pc:sldMk cId="2744411936" sldId="396"/>
            <ac:spMk id="2" creationId="{DFDCC1DD-8A69-495A-8BFD-4FF43C55BCCB}"/>
          </ac:spMkLst>
        </pc:spChg>
        <pc:spChg chg="mod">
          <ac:chgData name="Aria E Fiat" userId="d352dcc2-77e0-46ba-8182-897954ed3962" providerId="ADAL" clId="{56ED43F9-0E2E-0A4A-977A-8387EDA26E6B}" dt="2020-08-09T21:28:33.832" v="4721" actId="20577"/>
          <ac:spMkLst>
            <pc:docMk/>
            <pc:sldMk cId="2744411936" sldId="396"/>
            <ac:spMk id="5" creationId="{AC4D610F-6C1F-2149-B4E5-3FB9F2C34CE5}"/>
          </ac:spMkLst>
        </pc:spChg>
        <pc:picChg chg="add mod">
          <ac:chgData name="Aria E Fiat" userId="d352dcc2-77e0-46ba-8182-897954ed3962" providerId="ADAL" clId="{56ED43F9-0E2E-0A4A-977A-8387EDA26E6B}" dt="2020-08-09T21:31:35.889" v="4735" actId="1076"/>
          <ac:picMkLst>
            <pc:docMk/>
            <pc:sldMk cId="2744411936" sldId="396"/>
            <ac:picMk id="4" creationId="{2CB1E458-A01E-704C-A5FC-53B28BA93509}"/>
          </ac:picMkLst>
        </pc:picChg>
      </pc:sldChg>
      <pc:sldChg chg="modSp mod">
        <pc:chgData name="Aria E Fiat" userId="d352dcc2-77e0-46ba-8182-897954ed3962" providerId="ADAL" clId="{56ED43F9-0E2E-0A4A-977A-8387EDA26E6B}" dt="2020-08-10T01:41:50.677" v="7886" actId="20577"/>
        <pc:sldMkLst>
          <pc:docMk/>
          <pc:sldMk cId="2423559804" sldId="397"/>
        </pc:sldMkLst>
        <pc:spChg chg="mod">
          <ac:chgData name="Aria E Fiat" userId="d352dcc2-77e0-46ba-8182-897954ed3962" providerId="ADAL" clId="{56ED43F9-0E2E-0A4A-977A-8387EDA26E6B}" dt="2020-08-10T00:07:15.470" v="4771" actId="1076"/>
          <ac:spMkLst>
            <pc:docMk/>
            <pc:sldMk cId="2423559804" sldId="397"/>
            <ac:spMk id="12" creationId="{0BCB473D-2963-44F7-9B6C-8393AE82E7DE}"/>
          </ac:spMkLst>
        </pc:spChg>
        <pc:spChg chg="mod">
          <ac:chgData name="Aria E Fiat" userId="d352dcc2-77e0-46ba-8182-897954ed3962" providerId="ADAL" clId="{56ED43F9-0E2E-0A4A-977A-8387EDA26E6B}" dt="2020-08-10T01:41:50.677" v="7886" actId="20577"/>
          <ac:spMkLst>
            <pc:docMk/>
            <pc:sldMk cId="2423559804" sldId="397"/>
            <ac:spMk id="13" creationId="{ACA7B685-CC04-4845-B198-644742DBE3E6}"/>
          </ac:spMkLst>
        </pc:spChg>
        <pc:picChg chg="mod">
          <ac:chgData name="Aria E Fiat" userId="d352dcc2-77e0-46ba-8182-897954ed3962" providerId="ADAL" clId="{56ED43F9-0E2E-0A4A-977A-8387EDA26E6B}" dt="2020-08-10T00:07:29.885" v="4773" actId="1076"/>
          <ac:picMkLst>
            <pc:docMk/>
            <pc:sldMk cId="2423559804" sldId="397"/>
            <ac:picMk id="8" creationId="{291D8B2D-A0B1-48D3-AEC7-DF0241D38E92}"/>
          </ac:picMkLst>
        </pc:picChg>
        <pc:picChg chg="mod">
          <ac:chgData name="Aria E Fiat" userId="d352dcc2-77e0-46ba-8182-897954ed3962" providerId="ADAL" clId="{56ED43F9-0E2E-0A4A-977A-8387EDA26E6B}" dt="2020-08-10T00:07:38.283" v="4774" actId="1076"/>
          <ac:picMkLst>
            <pc:docMk/>
            <pc:sldMk cId="2423559804" sldId="397"/>
            <ac:picMk id="11" creationId="{7D32993F-0B86-4649-99E8-BF59842BBDC5}"/>
          </ac:picMkLst>
        </pc:picChg>
      </pc:sldChg>
      <pc:sldChg chg="addSp delSp modSp mod modAnim">
        <pc:chgData name="Aria E Fiat" userId="d352dcc2-77e0-46ba-8182-897954ed3962" providerId="ADAL" clId="{56ED43F9-0E2E-0A4A-977A-8387EDA26E6B}" dt="2020-08-10T01:44:46.228" v="7982" actId="478"/>
        <pc:sldMkLst>
          <pc:docMk/>
          <pc:sldMk cId="3962815799" sldId="398"/>
        </pc:sldMkLst>
        <pc:spChg chg="del mod">
          <ac:chgData name="Aria E Fiat" userId="d352dcc2-77e0-46ba-8182-897954ed3962" providerId="ADAL" clId="{56ED43F9-0E2E-0A4A-977A-8387EDA26E6B}" dt="2020-08-10T01:38:59.621" v="7845" actId="478"/>
          <ac:spMkLst>
            <pc:docMk/>
            <pc:sldMk cId="3962815799" sldId="398"/>
            <ac:spMk id="5" creationId="{5913F451-0C0D-A341-9054-3EE66A956335}"/>
          </ac:spMkLst>
        </pc:spChg>
        <pc:spChg chg="mod">
          <ac:chgData name="Aria E Fiat" userId="d352dcc2-77e0-46ba-8182-897954ed3962" providerId="ADAL" clId="{56ED43F9-0E2E-0A4A-977A-8387EDA26E6B}" dt="2020-08-10T01:39:42.372" v="7858" actId="14100"/>
          <ac:spMkLst>
            <pc:docMk/>
            <pc:sldMk cId="3962815799" sldId="398"/>
            <ac:spMk id="9" creationId="{C675875B-C32D-4302-916D-0C3281244365}"/>
          </ac:spMkLst>
        </pc:spChg>
        <pc:spChg chg="add del mod">
          <ac:chgData name="Aria E Fiat" userId="d352dcc2-77e0-46ba-8182-897954ed3962" providerId="ADAL" clId="{56ED43F9-0E2E-0A4A-977A-8387EDA26E6B}" dt="2020-08-10T01:44:46.228" v="7982" actId="478"/>
          <ac:spMkLst>
            <pc:docMk/>
            <pc:sldMk cId="3962815799" sldId="398"/>
            <ac:spMk id="13" creationId="{D5F21101-7B54-AA43-802F-AE3441BC3235}"/>
          </ac:spMkLst>
        </pc:spChg>
        <pc:spChg chg="mod">
          <ac:chgData name="Aria E Fiat" userId="d352dcc2-77e0-46ba-8182-897954ed3962" providerId="ADAL" clId="{56ED43F9-0E2E-0A4A-977A-8387EDA26E6B}" dt="2020-08-10T01:40:48.126" v="7867" actId="14100"/>
          <ac:spMkLst>
            <pc:docMk/>
            <pc:sldMk cId="3962815799" sldId="398"/>
            <ac:spMk id="14" creationId="{FB43E96F-C887-4F31-B16D-F339A740AA21}"/>
          </ac:spMkLst>
        </pc:spChg>
        <pc:picChg chg="mod">
          <ac:chgData name="Aria E Fiat" userId="d352dcc2-77e0-46ba-8182-897954ed3962" providerId="ADAL" clId="{56ED43F9-0E2E-0A4A-977A-8387EDA26E6B}" dt="2020-08-10T01:39:25.227" v="7853" actId="14100"/>
          <ac:picMkLst>
            <pc:docMk/>
            <pc:sldMk cId="3962815799" sldId="398"/>
            <ac:picMk id="7" creationId="{E9217638-8734-4E0E-8D4A-B0123D558CA9}"/>
          </ac:picMkLst>
        </pc:picChg>
        <pc:cxnChg chg="del">
          <ac:chgData name="Aria E Fiat" userId="d352dcc2-77e0-46ba-8182-897954ed3962" providerId="ADAL" clId="{56ED43F9-0E2E-0A4A-977A-8387EDA26E6B}" dt="2020-08-10T01:39:02.324" v="7846" actId="478"/>
          <ac:cxnSpMkLst>
            <pc:docMk/>
            <pc:sldMk cId="3962815799" sldId="398"/>
            <ac:cxnSpMk id="4" creationId="{91D0C1BC-B429-5343-A82E-F713B6364F68}"/>
          </ac:cxnSpMkLst>
        </pc:cxnChg>
      </pc:sldChg>
      <pc:sldChg chg="addSp delSp modSp mod modAnim">
        <pc:chgData name="Aria E Fiat" userId="d352dcc2-77e0-46ba-8182-897954ed3962" providerId="ADAL" clId="{56ED43F9-0E2E-0A4A-977A-8387EDA26E6B}" dt="2020-08-10T02:12:54.276" v="8634" actId="14100"/>
        <pc:sldMkLst>
          <pc:docMk/>
          <pc:sldMk cId="809039033" sldId="399"/>
        </pc:sldMkLst>
        <pc:spChg chg="add del mod">
          <ac:chgData name="Aria E Fiat" userId="d352dcc2-77e0-46ba-8182-897954ed3962" providerId="ADAL" clId="{56ED43F9-0E2E-0A4A-977A-8387EDA26E6B}" dt="2020-08-10T01:44:37.827" v="7980"/>
          <ac:spMkLst>
            <pc:docMk/>
            <pc:sldMk cId="809039033" sldId="399"/>
            <ac:spMk id="2" creationId="{59D3E894-AF07-F24C-B222-10A9BA9B2BEE}"/>
          </ac:spMkLst>
        </pc:spChg>
        <pc:spChg chg="mod">
          <ac:chgData name="Aria E Fiat" userId="d352dcc2-77e0-46ba-8182-897954ed3962" providerId="ADAL" clId="{56ED43F9-0E2E-0A4A-977A-8387EDA26E6B}" dt="2020-08-10T01:45:32.577" v="7992" actId="1076"/>
          <ac:spMkLst>
            <pc:docMk/>
            <pc:sldMk cId="809039033" sldId="399"/>
            <ac:spMk id="5" creationId="{5913F451-0C0D-A341-9054-3EE66A956335}"/>
          </ac:spMkLst>
        </pc:spChg>
        <pc:spChg chg="mod">
          <ac:chgData name="Aria E Fiat" userId="d352dcc2-77e0-46ba-8182-897954ed3962" providerId="ADAL" clId="{56ED43F9-0E2E-0A4A-977A-8387EDA26E6B}" dt="2020-08-10T02:12:47.494" v="8633" actId="1036"/>
          <ac:spMkLst>
            <pc:docMk/>
            <pc:sldMk cId="809039033" sldId="399"/>
            <ac:spMk id="7" creationId="{8C3BBFE9-9E0B-499A-81ED-3B46D260B179}"/>
          </ac:spMkLst>
        </pc:spChg>
        <pc:spChg chg="mod">
          <ac:chgData name="Aria E Fiat" userId="d352dcc2-77e0-46ba-8182-897954ed3962" providerId="ADAL" clId="{56ED43F9-0E2E-0A4A-977A-8387EDA26E6B}" dt="2020-08-10T01:44:32.462" v="7977" actId="1076"/>
          <ac:spMkLst>
            <pc:docMk/>
            <pc:sldMk cId="809039033" sldId="399"/>
            <ac:spMk id="9" creationId="{EFB8F39F-C833-461A-A118-609EB8E5A008}"/>
          </ac:spMkLst>
        </pc:spChg>
        <pc:spChg chg="add mod">
          <ac:chgData name="Aria E Fiat" userId="d352dcc2-77e0-46ba-8182-897954ed3962" providerId="ADAL" clId="{56ED43F9-0E2E-0A4A-977A-8387EDA26E6B}" dt="2020-08-10T02:12:54.276" v="8634" actId="14100"/>
          <ac:spMkLst>
            <pc:docMk/>
            <pc:sldMk cId="809039033" sldId="399"/>
            <ac:spMk id="12" creationId="{BB294978-8A8B-CB44-8351-81EBB491EBC1}"/>
          </ac:spMkLst>
        </pc:spChg>
        <pc:spChg chg="mod">
          <ac:chgData name="Aria E Fiat" userId="d352dcc2-77e0-46ba-8182-897954ed3962" providerId="ADAL" clId="{56ED43F9-0E2E-0A4A-977A-8387EDA26E6B}" dt="2020-08-10T01:44:10.472" v="7971" actId="1076"/>
          <ac:spMkLst>
            <pc:docMk/>
            <pc:sldMk cId="809039033" sldId="399"/>
            <ac:spMk id="14" creationId="{A230824E-97ED-42EE-9A05-57AF260FCEAC}"/>
          </ac:spMkLst>
        </pc:spChg>
        <pc:spChg chg="mod">
          <ac:chgData name="Aria E Fiat" userId="d352dcc2-77e0-46ba-8182-897954ed3962" providerId="ADAL" clId="{56ED43F9-0E2E-0A4A-977A-8387EDA26E6B}" dt="2020-08-10T01:44:10.472" v="7971" actId="1076"/>
          <ac:spMkLst>
            <pc:docMk/>
            <pc:sldMk cId="809039033" sldId="399"/>
            <ac:spMk id="15" creationId="{A1A75042-2AF4-4143-A376-CD964479A4CC}"/>
          </ac:spMkLst>
        </pc:spChg>
        <pc:spChg chg="mod">
          <ac:chgData name="Aria E Fiat" userId="d352dcc2-77e0-46ba-8182-897954ed3962" providerId="ADAL" clId="{56ED43F9-0E2E-0A4A-977A-8387EDA26E6B}" dt="2020-08-10T01:44:22.830" v="7973" actId="1076"/>
          <ac:spMkLst>
            <pc:docMk/>
            <pc:sldMk cId="809039033" sldId="399"/>
            <ac:spMk id="16" creationId="{47495A3A-B500-4ECE-B8B3-38CBFC30C7EE}"/>
          </ac:spMkLst>
        </pc:spChg>
        <pc:spChg chg="mod">
          <ac:chgData name="Aria E Fiat" userId="d352dcc2-77e0-46ba-8182-897954ed3962" providerId="ADAL" clId="{56ED43F9-0E2E-0A4A-977A-8387EDA26E6B}" dt="2020-08-10T01:44:26.111" v="7974" actId="1076"/>
          <ac:spMkLst>
            <pc:docMk/>
            <pc:sldMk cId="809039033" sldId="399"/>
            <ac:spMk id="17" creationId="{AD731135-3F19-4FDB-9721-72E0F878A960}"/>
          </ac:spMkLst>
        </pc:spChg>
        <pc:picChg chg="mod">
          <ac:chgData name="Aria E Fiat" userId="d352dcc2-77e0-46ba-8182-897954ed3962" providerId="ADAL" clId="{56ED43F9-0E2E-0A4A-977A-8387EDA26E6B}" dt="2020-08-10T01:43:24.337" v="7945" actId="404"/>
          <ac:picMkLst>
            <pc:docMk/>
            <pc:sldMk cId="809039033" sldId="399"/>
            <ac:picMk id="6" creationId="{FBFB43F9-97C7-4BAE-BA35-8A2798A1388E}"/>
          </ac:picMkLst>
        </pc:picChg>
        <pc:cxnChg chg="del">
          <ac:chgData name="Aria E Fiat" userId="d352dcc2-77e0-46ba-8182-897954ed3962" providerId="ADAL" clId="{56ED43F9-0E2E-0A4A-977A-8387EDA26E6B}" dt="2020-08-10T01:42:17.027" v="7890" actId="478"/>
          <ac:cxnSpMkLst>
            <pc:docMk/>
            <pc:sldMk cId="809039033" sldId="399"/>
            <ac:cxnSpMk id="4" creationId="{91D0C1BC-B429-5343-A82E-F713B6364F68}"/>
          </ac:cxnSpMkLst>
        </pc:cxnChg>
      </pc:sldChg>
      <pc:sldChg chg="add del">
        <pc:chgData name="Aria E Fiat" userId="d352dcc2-77e0-46ba-8182-897954ed3962" providerId="ADAL" clId="{56ED43F9-0E2E-0A4A-977A-8387EDA26E6B}" dt="2020-08-10T00:47:51.149" v="6299" actId="2696"/>
        <pc:sldMkLst>
          <pc:docMk/>
          <pc:sldMk cId="315702972" sldId="400"/>
        </pc:sldMkLst>
      </pc:sldChg>
      <pc:sldChg chg="addSp delSp modSp add mod ord setBg setClrOvrMap">
        <pc:chgData name="Aria E Fiat" userId="d352dcc2-77e0-46ba-8182-897954ed3962" providerId="ADAL" clId="{56ED43F9-0E2E-0A4A-977A-8387EDA26E6B}" dt="2020-08-10T00:48:18.850" v="6344" actId="26606"/>
        <pc:sldMkLst>
          <pc:docMk/>
          <pc:sldMk cId="1095990277" sldId="400"/>
        </pc:sldMkLst>
        <pc:spChg chg="mod ord">
          <ac:chgData name="Aria E Fiat" userId="d352dcc2-77e0-46ba-8182-897954ed3962" providerId="ADAL" clId="{56ED43F9-0E2E-0A4A-977A-8387EDA26E6B}" dt="2020-08-10T00:48:18.850" v="6344" actId="26606"/>
          <ac:spMkLst>
            <pc:docMk/>
            <pc:sldMk cId="1095990277" sldId="400"/>
            <ac:spMk id="2" creationId="{85C0B038-5CDB-E64A-BD20-9009182CD6CA}"/>
          </ac:spMkLst>
        </pc:spChg>
        <pc:spChg chg="del">
          <ac:chgData name="Aria E Fiat" userId="d352dcc2-77e0-46ba-8182-897954ed3962" providerId="ADAL" clId="{56ED43F9-0E2E-0A4A-977A-8387EDA26E6B}" dt="2020-08-10T00:48:12.422" v="6341"/>
          <ac:spMkLst>
            <pc:docMk/>
            <pc:sldMk cId="1095990277" sldId="400"/>
            <ac:spMk id="3" creationId="{4B0A16F0-6D7E-DD4C-B71C-4F811840D5E1}"/>
          </ac:spMkLst>
        </pc:spChg>
        <pc:picChg chg="add mod">
          <ac:chgData name="Aria E Fiat" userId="d352dcc2-77e0-46ba-8182-897954ed3962" providerId="ADAL" clId="{56ED43F9-0E2E-0A4A-977A-8387EDA26E6B}" dt="2020-08-10T00:48:18.850" v="6344" actId="26606"/>
          <ac:picMkLst>
            <pc:docMk/>
            <pc:sldMk cId="1095990277" sldId="400"/>
            <ac:picMk id="5" creationId="{863873B9-C1DA-4443-B9B1-A2ADC6234536}"/>
          </ac:picMkLst>
        </pc:picChg>
      </pc:sldChg>
      <pc:sldChg chg="add del">
        <pc:chgData name="Aria E Fiat" userId="d352dcc2-77e0-46ba-8182-897954ed3962" providerId="ADAL" clId="{56ED43F9-0E2E-0A4A-977A-8387EDA26E6B}" dt="2020-08-10T00:47:07.764" v="6286" actId="2696"/>
        <pc:sldMkLst>
          <pc:docMk/>
          <pc:sldMk cId="2037938634" sldId="400"/>
        </pc:sldMkLst>
      </pc:sldChg>
      <pc:sldChg chg="addSp modSp add mod modAnim">
        <pc:chgData name="Aria E Fiat" userId="d352dcc2-77e0-46ba-8182-897954ed3962" providerId="ADAL" clId="{56ED43F9-0E2E-0A4A-977A-8387EDA26E6B}" dt="2020-08-10T01:27:15.160" v="7760"/>
        <pc:sldMkLst>
          <pc:docMk/>
          <pc:sldMk cId="312747407" sldId="402"/>
        </pc:sldMkLst>
        <pc:spChg chg="mod">
          <ac:chgData name="Aria E Fiat" userId="d352dcc2-77e0-46ba-8182-897954ed3962" providerId="ADAL" clId="{56ED43F9-0E2E-0A4A-977A-8387EDA26E6B}" dt="2020-08-10T01:22:42.619" v="7633" actId="1076"/>
          <ac:spMkLst>
            <pc:docMk/>
            <pc:sldMk cId="312747407" sldId="402"/>
            <ac:spMk id="11" creationId="{1A1972D7-C193-9C4B-A083-1E247817A3B9}"/>
          </ac:spMkLst>
        </pc:spChg>
        <pc:spChg chg="mod">
          <ac:chgData name="Aria E Fiat" userId="d352dcc2-77e0-46ba-8182-897954ed3962" providerId="ADAL" clId="{56ED43F9-0E2E-0A4A-977A-8387EDA26E6B}" dt="2020-08-10T01:22:47.260" v="7634" actId="1076"/>
          <ac:spMkLst>
            <pc:docMk/>
            <pc:sldMk cId="312747407" sldId="402"/>
            <ac:spMk id="12" creationId="{D76FF518-D822-A441-85FF-1120BBDC6929}"/>
          </ac:spMkLst>
        </pc:spChg>
        <pc:spChg chg="mod">
          <ac:chgData name="Aria E Fiat" userId="d352dcc2-77e0-46ba-8182-897954ed3962" providerId="ADAL" clId="{56ED43F9-0E2E-0A4A-977A-8387EDA26E6B}" dt="2020-08-10T01:24:47.941" v="7654" actId="1076"/>
          <ac:spMkLst>
            <pc:docMk/>
            <pc:sldMk cId="312747407" sldId="402"/>
            <ac:spMk id="15" creationId="{2FE530C5-CEC7-8D43-B678-30126FB9F353}"/>
          </ac:spMkLst>
        </pc:spChg>
        <pc:spChg chg="add mod">
          <ac:chgData name="Aria E Fiat" userId="d352dcc2-77e0-46ba-8182-897954ed3962" providerId="ADAL" clId="{56ED43F9-0E2E-0A4A-977A-8387EDA26E6B}" dt="2020-08-10T01:25:02.896" v="7677" actId="20577"/>
          <ac:spMkLst>
            <pc:docMk/>
            <pc:sldMk cId="312747407" sldId="402"/>
            <ac:spMk id="16" creationId="{2F9A263F-7AF2-0549-B875-8B54B7072BF5}"/>
          </ac:spMkLst>
        </pc:spChg>
        <pc:spChg chg="add mod">
          <ac:chgData name="Aria E Fiat" userId="d352dcc2-77e0-46ba-8182-897954ed3962" providerId="ADAL" clId="{56ED43F9-0E2E-0A4A-977A-8387EDA26E6B}" dt="2020-08-10T01:27:10.550" v="7758" actId="1076"/>
          <ac:spMkLst>
            <pc:docMk/>
            <pc:sldMk cId="312747407" sldId="402"/>
            <ac:spMk id="17" creationId="{33A11B67-2412-A94B-8676-3A6D39A72339}"/>
          </ac:spMkLst>
        </pc:spChg>
        <pc:spChg chg="add mod">
          <ac:chgData name="Aria E Fiat" userId="d352dcc2-77e0-46ba-8182-897954ed3962" providerId="ADAL" clId="{56ED43F9-0E2E-0A4A-977A-8387EDA26E6B}" dt="2020-08-10T01:27:05.650" v="7757" actId="1076"/>
          <ac:spMkLst>
            <pc:docMk/>
            <pc:sldMk cId="312747407" sldId="402"/>
            <ac:spMk id="18" creationId="{DA881A85-FF9B-2C46-92E5-FC58A6B48C31}"/>
          </ac:spMkLst>
        </pc:spChg>
      </pc:sldChg>
      <pc:sldChg chg="addSp modSp add mod modAnim">
        <pc:chgData name="Aria E Fiat" userId="d352dcc2-77e0-46ba-8182-897954ed3962" providerId="ADAL" clId="{56ED43F9-0E2E-0A4A-977A-8387EDA26E6B}" dt="2020-08-10T01:25:38.446" v="7680"/>
        <pc:sldMkLst>
          <pc:docMk/>
          <pc:sldMk cId="74249804" sldId="403"/>
        </pc:sldMkLst>
        <pc:spChg chg="mod">
          <ac:chgData name="Aria E Fiat" userId="d352dcc2-77e0-46ba-8182-897954ed3962" providerId="ADAL" clId="{56ED43F9-0E2E-0A4A-977A-8387EDA26E6B}" dt="2020-08-10T01:22:12.365" v="7627" actId="688"/>
          <ac:spMkLst>
            <pc:docMk/>
            <pc:sldMk cId="74249804" sldId="403"/>
            <ac:spMk id="6" creationId="{02041C0E-8FD1-6E4D-9B88-D1C2061ECF8C}"/>
          </ac:spMkLst>
        </pc:spChg>
        <pc:spChg chg="mod">
          <ac:chgData name="Aria E Fiat" userId="d352dcc2-77e0-46ba-8182-897954ed3962" providerId="ADAL" clId="{56ED43F9-0E2E-0A4A-977A-8387EDA26E6B}" dt="2020-08-10T01:22:16.965" v="7628" actId="1076"/>
          <ac:spMkLst>
            <pc:docMk/>
            <pc:sldMk cId="74249804" sldId="403"/>
            <ac:spMk id="8" creationId="{7BD5AF54-0E71-6D46-A633-8A99798C4EB9}"/>
          </ac:spMkLst>
        </pc:spChg>
        <pc:spChg chg="add mod">
          <ac:chgData name="Aria E Fiat" userId="d352dcc2-77e0-46ba-8182-897954ed3962" providerId="ADAL" clId="{56ED43F9-0E2E-0A4A-977A-8387EDA26E6B}" dt="2020-08-10T01:23:58.180" v="7646" actId="688"/>
          <ac:spMkLst>
            <pc:docMk/>
            <pc:sldMk cId="74249804" sldId="403"/>
            <ac:spMk id="9" creationId="{C380D9FD-180B-4F4C-8D24-FFAE10AD8CDD}"/>
          </ac:spMkLst>
        </pc:spChg>
        <pc:spChg chg="mod">
          <ac:chgData name="Aria E Fiat" userId="d352dcc2-77e0-46ba-8182-897954ed3962" providerId="ADAL" clId="{56ED43F9-0E2E-0A4A-977A-8387EDA26E6B}" dt="2020-08-10T01:22:25.619" v="7630" actId="1076"/>
          <ac:spMkLst>
            <pc:docMk/>
            <pc:sldMk cId="74249804" sldId="403"/>
            <ac:spMk id="10" creationId="{FA05219A-A9D6-9E40-A89C-598D3526F07C}"/>
          </ac:spMkLst>
        </pc:spChg>
        <pc:spChg chg="mod">
          <ac:chgData name="Aria E Fiat" userId="d352dcc2-77e0-46ba-8182-897954ed3962" providerId="ADAL" clId="{56ED43F9-0E2E-0A4A-977A-8387EDA26E6B}" dt="2020-08-10T01:22:30.579" v="7631" actId="1076"/>
          <ac:spMkLst>
            <pc:docMk/>
            <pc:sldMk cId="74249804" sldId="403"/>
            <ac:spMk id="11" creationId="{1A1972D7-C193-9C4B-A083-1E247817A3B9}"/>
          </ac:spMkLst>
        </pc:spChg>
        <pc:spChg chg="add mod">
          <ac:chgData name="Aria E Fiat" userId="d352dcc2-77e0-46ba-8182-897954ed3962" providerId="ADAL" clId="{56ED43F9-0E2E-0A4A-977A-8387EDA26E6B}" dt="2020-08-10T01:23:11.484" v="7640" actId="1076"/>
          <ac:spMkLst>
            <pc:docMk/>
            <pc:sldMk cId="74249804" sldId="403"/>
            <ac:spMk id="12" creationId="{C94AC9A8-71FC-7746-8972-0D3A830E1D29}"/>
          </ac:spMkLst>
        </pc:spChg>
        <pc:spChg chg="add mod">
          <ac:chgData name="Aria E Fiat" userId="d352dcc2-77e0-46ba-8182-897954ed3962" providerId="ADAL" clId="{56ED43F9-0E2E-0A4A-977A-8387EDA26E6B}" dt="2020-08-10T01:24:14.709" v="7650" actId="1076"/>
          <ac:spMkLst>
            <pc:docMk/>
            <pc:sldMk cId="74249804" sldId="403"/>
            <ac:spMk id="13" creationId="{2A9F5A93-483C-F24E-9A02-3B4F9518A835}"/>
          </ac:spMkLst>
        </pc:spChg>
        <pc:spChg chg="add mod">
          <ac:chgData name="Aria E Fiat" userId="d352dcc2-77e0-46ba-8182-897954ed3962" providerId="ADAL" clId="{56ED43F9-0E2E-0A4A-977A-8387EDA26E6B}" dt="2020-08-10T01:24:38.949" v="7653" actId="1076"/>
          <ac:spMkLst>
            <pc:docMk/>
            <pc:sldMk cId="74249804" sldId="403"/>
            <ac:spMk id="14" creationId="{EC882456-F4AB-9949-BDA0-19E5F6223545}"/>
          </ac:spMkLst>
        </pc:spChg>
      </pc:sldChg>
      <pc:sldChg chg="modSp add del mod">
        <pc:chgData name="Aria E Fiat" userId="d352dcc2-77e0-46ba-8182-897954ed3962" providerId="ADAL" clId="{56ED43F9-0E2E-0A4A-977A-8387EDA26E6B}" dt="2020-08-10T02:14:43.528" v="8644" actId="2696"/>
        <pc:sldMkLst>
          <pc:docMk/>
          <pc:sldMk cId="2494222639" sldId="406"/>
        </pc:sldMkLst>
        <pc:spChg chg="mod">
          <ac:chgData name="Aria E Fiat" userId="d352dcc2-77e0-46ba-8182-897954ed3962" providerId="ADAL" clId="{56ED43F9-0E2E-0A4A-977A-8387EDA26E6B}" dt="2020-08-10T02:14:39.803" v="8643" actId="20577"/>
          <ac:spMkLst>
            <pc:docMk/>
            <pc:sldMk cId="2494222639" sldId="406"/>
            <ac:spMk id="2" creationId="{B4563524-D402-B046-9A19-8D225B210B73}"/>
          </ac:spMkLst>
        </pc:spChg>
      </pc:sldChg>
      <pc:sldChg chg="add ord">
        <pc:chgData name="Aria E Fiat" userId="d352dcc2-77e0-46ba-8182-897954ed3962" providerId="ADAL" clId="{56ED43F9-0E2E-0A4A-977A-8387EDA26E6B}" dt="2020-08-10T02:17:45.600" v="8652"/>
        <pc:sldMkLst>
          <pc:docMk/>
          <pc:sldMk cId="3218242046" sldId="406"/>
        </pc:sldMkLst>
      </pc:sldChg>
      <pc:sldChg chg="add ord">
        <pc:chgData name="Aria E Fiat" userId="d352dcc2-77e0-46ba-8182-897954ed3962" providerId="ADAL" clId="{56ED43F9-0E2E-0A4A-977A-8387EDA26E6B}" dt="2020-08-10T02:18:10.407" v="8655"/>
        <pc:sldMkLst>
          <pc:docMk/>
          <pc:sldMk cId="1798194256" sldId="407"/>
        </pc:sldMkLst>
      </pc:sldChg>
      <pc:sldChg chg="add ord">
        <pc:chgData name="Aria E Fiat" userId="d352dcc2-77e0-46ba-8182-897954ed3962" providerId="ADAL" clId="{56ED43F9-0E2E-0A4A-977A-8387EDA26E6B}" dt="2020-08-10T02:18:21.416" v="8657"/>
        <pc:sldMkLst>
          <pc:docMk/>
          <pc:sldMk cId="2453299956" sldId="408"/>
        </pc:sldMkLst>
      </pc:sldChg>
      <pc:sldChg chg="add ord">
        <pc:chgData name="Aria E Fiat" userId="d352dcc2-77e0-46ba-8182-897954ed3962" providerId="ADAL" clId="{56ED43F9-0E2E-0A4A-977A-8387EDA26E6B}" dt="2020-08-10T02:18:41.984" v="8660"/>
        <pc:sldMkLst>
          <pc:docMk/>
          <pc:sldMk cId="2026887105" sldId="409"/>
        </pc:sldMkLst>
      </pc:sldChg>
      <pc:sldChg chg="addSp delSp modSp add mod">
        <pc:chgData name="Aria E Fiat" userId="d352dcc2-77e0-46ba-8182-897954ed3962" providerId="ADAL" clId="{56ED43F9-0E2E-0A4A-977A-8387EDA26E6B}" dt="2020-08-10T02:36:12.531" v="9290" actId="14100"/>
        <pc:sldMkLst>
          <pc:docMk/>
          <pc:sldMk cId="333033729" sldId="410"/>
        </pc:sldMkLst>
        <pc:spChg chg="del">
          <ac:chgData name="Aria E Fiat" userId="d352dcc2-77e0-46ba-8182-897954ed3962" providerId="ADAL" clId="{56ED43F9-0E2E-0A4A-977A-8387EDA26E6B}" dt="2020-08-10T02:31:01.237" v="8970"/>
          <ac:spMkLst>
            <pc:docMk/>
            <pc:sldMk cId="333033729" sldId="410"/>
            <ac:spMk id="3" creationId="{6275D5CC-E9DE-4CED-99DB-F001FED65226}"/>
          </ac:spMkLst>
        </pc:spChg>
        <pc:spChg chg="del">
          <ac:chgData name="Aria E Fiat" userId="d352dcc2-77e0-46ba-8182-897954ed3962" providerId="ADAL" clId="{56ED43F9-0E2E-0A4A-977A-8387EDA26E6B}" dt="2020-08-10T02:31:16.582" v="8977" actId="478"/>
          <ac:spMkLst>
            <pc:docMk/>
            <pc:sldMk cId="333033729" sldId="410"/>
            <ac:spMk id="5" creationId="{5913F451-0C0D-A341-9054-3EE66A956335}"/>
          </ac:spMkLst>
        </pc:spChg>
        <pc:spChg chg="add mod">
          <ac:chgData name="Aria E Fiat" userId="d352dcc2-77e0-46ba-8182-897954ed3962" providerId="ADAL" clId="{56ED43F9-0E2E-0A4A-977A-8387EDA26E6B}" dt="2020-08-10T02:31:46.451" v="8982" actId="1076"/>
          <ac:spMkLst>
            <pc:docMk/>
            <pc:sldMk cId="333033729" sldId="410"/>
            <ac:spMk id="8" creationId="{BABB5D00-9267-6646-8F94-F16DAA916643}"/>
          </ac:spMkLst>
        </pc:spChg>
        <pc:spChg chg="add mod">
          <ac:chgData name="Aria E Fiat" userId="d352dcc2-77e0-46ba-8182-897954ed3962" providerId="ADAL" clId="{56ED43F9-0E2E-0A4A-977A-8387EDA26E6B}" dt="2020-08-10T02:32:19.283" v="9021" actId="1076"/>
          <ac:spMkLst>
            <pc:docMk/>
            <pc:sldMk cId="333033729" sldId="410"/>
            <ac:spMk id="9" creationId="{60A412EE-CF65-F144-BD7C-8D168B96F976}"/>
          </ac:spMkLst>
        </pc:spChg>
        <pc:spChg chg="add mod">
          <ac:chgData name="Aria E Fiat" userId="d352dcc2-77e0-46ba-8182-897954ed3962" providerId="ADAL" clId="{56ED43F9-0E2E-0A4A-977A-8387EDA26E6B}" dt="2020-08-10T02:32:44.772" v="9055" actId="20577"/>
          <ac:spMkLst>
            <pc:docMk/>
            <pc:sldMk cId="333033729" sldId="410"/>
            <ac:spMk id="10" creationId="{071314B0-4AC3-9542-AA36-BA4E87F9F920}"/>
          </ac:spMkLst>
        </pc:spChg>
        <pc:spChg chg="add del mod">
          <ac:chgData name="Aria E Fiat" userId="d352dcc2-77e0-46ba-8182-897954ed3962" providerId="ADAL" clId="{56ED43F9-0E2E-0A4A-977A-8387EDA26E6B}" dt="2020-08-10T02:33:55.922" v="9061" actId="478"/>
          <ac:spMkLst>
            <pc:docMk/>
            <pc:sldMk cId="333033729" sldId="410"/>
            <ac:spMk id="11" creationId="{E07FB192-DE26-B14B-9D95-60D9ECB35E46}"/>
          </ac:spMkLst>
        </pc:spChg>
        <pc:spChg chg="add mod">
          <ac:chgData name="Aria E Fiat" userId="d352dcc2-77e0-46ba-8182-897954ed3962" providerId="ADAL" clId="{56ED43F9-0E2E-0A4A-977A-8387EDA26E6B}" dt="2020-08-10T02:36:03.881" v="9289" actId="1076"/>
          <ac:spMkLst>
            <pc:docMk/>
            <pc:sldMk cId="333033729" sldId="410"/>
            <ac:spMk id="16" creationId="{4665C4AA-38F7-104D-B0E8-584A8ACDEC38}"/>
          </ac:spMkLst>
        </pc:spChg>
        <pc:picChg chg="add mod">
          <ac:chgData name="Aria E Fiat" userId="d352dcc2-77e0-46ba-8182-897954ed3962" providerId="ADAL" clId="{56ED43F9-0E2E-0A4A-977A-8387EDA26E6B}" dt="2020-08-10T02:36:12.531" v="9290" actId="14100"/>
          <ac:picMkLst>
            <pc:docMk/>
            <pc:sldMk cId="333033729" sldId="410"/>
            <ac:picMk id="6" creationId="{AC7C833F-AE1E-054F-9B70-A15D6D5BA104}"/>
          </ac:picMkLst>
        </pc:picChg>
        <pc:picChg chg="del mod">
          <ac:chgData name="Aria E Fiat" userId="d352dcc2-77e0-46ba-8182-897954ed3962" providerId="ADAL" clId="{56ED43F9-0E2E-0A4A-977A-8387EDA26E6B}" dt="2020-08-10T02:31:12.367" v="8976" actId="478"/>
          <ac:picMkLst>
            <pc:docMk/>
            <pc:sldMk cId="333033729" sldId="410"/>
            <ac:picMk id="7" creationId="{1317ADE0-AB08-4C6C-A973-42665C9922A0}"/>
          </ac:picMkLst>
        </pc:picChg>
        <pc:cxnChg chg="del">
          <ac:chgData name="Aria E Fiat" userId="d352dcc2-77e0-46ba-8182-897954ed3962" providerId="ADAL" clId="{56ED43F9-0E2E-0A4A-977A-8387EDA26E6B}" dt="2020-08-10T02:31:16.582" v="8977" actId="478"/>
          <ac:cxnSpMkLst>
            <pc:docMk/>
            <pc:sldMk cId="333033729" sldId="410"/>
            <ac:cxnSpMk id="4" creationId="{91D0C1BC-B429-5343-A82E-F713B6364F68}"/>
          </ac:cxnSpMkLst>
        </pc:cxnChg>
        <pc:cxnChg chg="add mod">
          <ac:chgData name="Aria E Fiat" userId="d352dcc2-77e0-46ba-8182-897954ed3962" providerId="ADAL" clId="{56ED43F9-0E2E-0A4A-977A-8387EDA26E6B}" dt="2020-08-10T02:34:27.988" v="9069" actId="1076"/>
          <ac:cxnSpMkLst>
            <pc:docMk/>
            <pc:sldMk cId="333033729" sldId="410"/>
            <ac:cxnSpMk id="12" creationId="{32254238-A125-644E-BE20-9699213015CE}"/>
          </ac:cxnSpMkLst>
        </pc:cxnChg>
      </pc:sldChg>
      <pc:sldChg chg="addSp delSp modSp add mod">
        <pc:chgData name="Aria E Fiat" userId="d352dcc2-77e0-46ba-8182-897954ed3962" providerId="ADAL" clId="{56ED43F9-0E2E-0A4A-977A-8387EDA26E6B}" dt="2020-08-10T02:57:12.596" v="9895" actId="1076"/>
        <pc:sldMkLst>
          <pc:docMk/>
          <pc:sldMk cId="3545445119" sldId="413"/>
        </pc:sldMkLst>
        <pc:spChg chg="add mod">
          <ac:chgData name="Aria E Fiat" userId="d352dcc2-77e0-46ba-8182-897954ed3962" providerId="ADAL" clId="{56ED43F9-0E2E-0A4A-977A-8387EDA26E6B}" dt="2020-08-10T02:53:43.833" v="9847" actId="1582"/>
          <ac:spMkLst>
            <pc:docMk/>
            <pc:sldMk cId="3545445119" sldId="413"/>
            <ac:spMk id="2" creationId="{9C9EF9EA-57D6-5848-9B6E-CE1A72F26751}"/>
          </ac:spMkLst>
        </pc:spChg>
        <pc:spChg chg="mod">
          <ac:chgData name="Aria E Fiat" userId="d352dcc2-77e0-46ba-8182-897954ed3962" providerId="ADAL" clId="{56ED43F9-0E2E-0A4A-977A-8387EDA26E6B}" dt="2020-08-10T02:56:05.242" v="9865"/>
          <ac:spMkLst>
            <pc:docMk/>
            <pc:sldMk cId="3545445119" sldId="413"/>
            <ac:spMk id="3" creationId="{6275D5CC-E9DE-4CED-99DB-F001FED65226}"/>
          </ac:spMkLst>
        </pc:spChg>
        <pc:spChg chg="mod">
          <ac:chgData name="Aria E Fiat" userId="d352dcc2-77e0-46ba-8182-897954ed3962" providerId="ADAL" clId="{56ED43F9-0E2E-0A4A-977A-8387EDA26E6B}" dt="2020-08-10T02:57:12.596" v="9895" actId="1076"/>
          <ac:spMkLst>
            <pc:docMk/>
            <pc:sldMk cId="3545445119" sldId="413"/>
            <ac:spMk id="5" creationId="{5913F451-0C0D-A341-9054-3EE66A956335}"/>
          </ac:spMkLst>
        </pc:spChg>
        <pc:spChg chg="del">
          <ac:chgData name="Aria E Fiat" userId="d352dcc2-77e0-46ba-8182-897954ed3962" providerId="ADAL" clId="{56ED43F9-0E2E-0A4A-977A-8387EDA26E6B}" dt="2020-08-10T02:50:34.304" v="9681" actId="478"/>
          <ac:spMkLst>
            <pc:docMk/>
            <pc:sldMk cId="3545445119" sldId="413"/>
            <ac:spMk id="9" creationId="{D10C6A12-9084-9245-AAF1-1E38640088F8}"/>
          </ac:spMkLst>
        </pc:spChg>
        <pc:spChg chg="del">
          <ac:chgData name="Aria E Fiat" userId="d352dcc2-77e0-46ba-8182-897954ed3962" providerId="ADAL" clId="{56ED43F9-0E2E-0A4A-977A-8387EDA26E6B}" dt="2020-08-10T02:50:35.870" v="9682" actId="478"/>
          <ac:spMkLst>
            <pc:docMk/>
            <pc:sldMk cId="3545445119" sldId="413"/>
            <ac:spMk id="10" creationId="{B21DF4DF-082A-5F43-AB94-1130F234D229}"/>
          </ac:spMkLst>
        </pc:spChg>
        <pc:spChg chg="del">
          <ac:chgData name="Aria E Fiat" userId="d352dcc2-77e0-46ba-8182-897954ed3962" providerId="ADAL" clId="{56ED43F9-0E2E-0A4A-977A-8387EDA26E6B}" dt="2020-08-10T02:50:38.199" v="9683" actId="478"/>
          <ac:spMkLst>
            <pc:docMk/>
            <pc:sldMk cId="3545445119" sldId="413"/>
            <ac:spMk id="11" creationId="{9A5D34B4-6041-164F-BAD3-7C37796EEEB0}"/>
          </ac:spMkLst>
        </pc:spChg>
        <pc:spChg chg="del">
          <ac:chgData name="Aria E Fiat" userId="d352dcc2-77e0-46ba-8182-897954ed3962" providerId="ADAL" clId="{56ED43F9-0E2E-0A4A-977A-8387EDA26E6B}" dt="2020-08-10T02:50:39.804" v="9684" actId="478"/>
          <ac:spMkLst>
            <pc:docMk/>
            <pc:sldMk cId="3545445119" sldId="413"/>
            <ac:spMk id="12" creationId="{4F9753DB-1B84-A146-8D88-068B820F4761}"/>
          </ac:spMkLst>
        </pc:spChg>
        <pc:spChg chg="add mod">
          <ac:chgData name="Aria E Fiat" userId="d352dcc2-77e0-46ba-8182-897954ed3962" providerId="ADAL" clId="{56ED43F9-0E2E-0A4A-977A-8387EDA26E6B}" dt="2020-08-10T02:56:39.346" v="9889" actId="1076"/>
          <ac:spMkLst>
            <pc:docMk/>
            <pc:sldMk cId="3545445119" sldId="413"/>
            <ac:spMk id="16" creationId="{D5BE8F1B-200D-5F48-8BA3-0A59A84A5747}"/>
          </ac:spMkLst>
        </pc:spChg>
        <pc:spChg chg="add mod">
          <ac:chgData name="Aria E Fiat" userId="d352dcc2-77e0-46ba-8182-897954ed3962" providerId="ADAL" clId="{56ED43F9-0E2E-0A4A-977A-8387EDA26E6B}" dt="2020-08-10T02:57:06.146" v="9894" actId="1076"/>
          <ac:spMkLst>
            <pc:docMk/>
            <pc:sldMk cId="3545445119" sldId="413"/>
            <ac:spMk id="17" creationId="{59B6F909-CFD4-0441-9565-AECD173CFECE}"/>
          </ac:spMkLst>
        </pc:spChg>
        <pc:picChg chg="del">
          <ac:chgData name="Aria E Fiat" userId="d352dcc2-77e0-46ba-8182-897954ed3962" providerId="ADAL" clId="{56ED43F9-0E2E-0A4A-977A-8387EDA26E6B}" dt="2020-08-10T02:55:16.702" v="9853" actId="478"/>
          <ac:picMkLst>
            <pc:docMk/>
            <pc:sldMk cId="3545445119" sldId="413"/>
            <ac:picMk id="6" creationId="{AC3EF316-E902-EC4F-92D4-E47692A6C2A0}"/>
          </ac:picMkLst>
        </pc:picChg>
        <pc:picChg chg="add mod modCrop">
          <ac:chgData name="Aria E Fiat" userId="d352dcc2-77e0-46ba-8182-897954ed3962" providerId="ADAL" clId="{56ED43F9-0E2E-0A4A-977A-8387EDA26E6B}" dt="2020-08-10T02:55:46.640" v="9864" actId="1076"/>
          <ac:picMkLst>
            <pc:docMk/>
            <pc:sldMk cId="3545445119" sldId="413"/>
            <ac:picMk id="15" creationId="{AE16CB6D-F541-5549-AFB3-D4032FE94E1E}"/>
          </ac:picMkLst>
        </pc:picChg>
        <pc:cxnChg chg="del">
          <ac:chgData name="Aria E Fiat" userId="d352dcc2-77e0-46ba-8182-897954ed3962" providerId="ADAL" clId="{56ED43F9-0E2E-0A4A-977A-8387EDA26E6B}" dt="2020-08-10T02:56:56.146" v="9890" actId="478"/>
          <ac:cxnSpMkLst>
            <pc:docMk/>
            <pc:sldMk cId="3545445119" sldId="413"/>
            <ac:cxnSpMk id="4" creationId="{91D0C1BC-B429-5343-A82E-F713B6364F68}"/>
          </ac:cxnSpMkLst>
        </pc:cxnChg>
        <pc:cxnChg chg="add mod">
          <ac:chgData name="Aria E Fiat" userId="d352dcc2-77e0-46ba-8182-897954ed3962" providerId="ADAL" clId="{56ED43F9-0E2E-0A4A-977A-8387EDA26E6B}" dt="2020-08-10T02:54:02.009" v="9852" actId="208"/>
          <ac:cxnSpMkLst>
            <pc:docMk/>
            <pc:sldMk cId="3545445119" sldId="413"/>
            <ac:cxnSpMk id="13" creationId="{03D80874-9BA2-9747-BB33-D5D70D6654F3}"/>
          </ac:cxnSpMkLst>
        </pc:cxnChg>
      </pc:sldChg>
      <pc:sldChg chg="addSp delSp modSp add mod">
        <pc:chgData name="Aria E Fiat" userId="d352dcc2-77e0-46ba-8182-897954ed3962" providerId="ADAL" clId="{56ED43F9-0E2E-0A4A-977A-8387EDA26E6B}" dt="2020-08-10T11:34:44.010" v="13236" actId="1076"/>
        <pc:sldMkLst>
          <pc:docMk/>
          <pc:sldMk cId="4252786694" sldId="423"/>
        </pc:sldMkLst>
        <pc:spChg chg="del">
          <ac:chgData name="Aria E Fiat" userId="d352dcc2-77e0-46ba-8182-897954ed3962" providerId="ADAL" clId="{56ED43F9-0E2E-0A4A-977A-8387EDA26E6B}" dt="2020-08-10T11:24:00.263" v="12755" actId="478"/>
          <ac:spMkLst>
            <pc:docMk/>
            <pc:sldMk cId="4252786694" sldId="423"/>
            <ac:spMk id="2" creationId="{5E42A722-5BCC-D84C-98BD-D3744C9FF7DB}"/>
          </ac:spMkLst>
        </pc:spChg>
        <pc:spChg chg="del">
          <ac:chgData name="Aria E Fiat" userId="d352dcc2-77e0-46ba-8182-897954ed3962" providerId="ADAL" clId="{56ED43F9-0E2E-0A4A-977A-8387EDA26E6B}" dt="2020-08-10T11:25:34.368" v="12783" actId="478"/>
          <ac:spMkLst>
            <pc:docMk/>
            <pc:sldMk cId="4252786694" sldId="423"/>
            <ac:spMk id="3" creationId="{F08F8BD7-7A64-4644-9238-6D6B0E082D93}"/>
          </ac:spMkLst>
        </pc:spChg>
        <pc:spChg chg="add mod">
          <ac:chgData name="Aria E Fiat" userId="d352dcc2-77e0-46ba-8182-897954ed3962" providerId="ADAL" clId="{56ED43F9-0E2E-0A4A-977A-8387EDA26E6B}" dt="2020-08-10T11:27:01.034" v="12795" actId="207"/>
          <ac:spMkLst>
            <pc:docMk/>
            <pc:sldMk cId="4252786694" sldId="423"/>
            <ac:spMk id="4" creationId="{51AC6ED3-DD76-5442-A36D-40C63B8AD23C}"/>
          </ac:spMkLst>
        </pc:spChg>
        <pc:spChg chg="add del mod">
          <ac:chgData name="Aria E Fiat" userId="d352dcc2-77e0-46ba-8182-897954ed3962" providerId="ADAL" clId="{56ED43F9-0E2E-0A4A-977A-8387EDA26E6B}" dt="2020-08-10T11:24:25.213" v="12760" actId="478"/>
          <ac:spMkLst>
            <pc:docMk/>
            <pc:sldMk cId="4252786694" sldId="423"/>
            <ac:spMk id="5" creationId="{42FDB249-3E90-644D-80DA-4855915E30A7}"/>
          </ac:spMkLst>
        </pc:spChg>
        <pc:spChg chg="add mod">
          <ac:chgData name="Aria E Fiat" userId="d352dcc2-77e0-46ba-8182-897954ed3962" providerId="ADAL" clId="{56ED43F9-0E2E-0A4A-977A-8387EDA26E6B}" dt="2020-08-10T11:26:57.099" v="12794" actId="207"/>
          <ac:spMkLst>
            <pc:docMk/>
            <pc:sldMk cId="4252786694" sldId="423"/>
            <ac:spMk id="6" creationId="{49663DB0-69D9-1442-87C2-69AF583ABE61}"/>
          </ac:spMkLst>
        </pc:spChg>
        <pc:spChg chg="add mod">
          <ac:chgData name="Aria E Fiat" userId="d352dcc2-77e0-46ba-8182-897954ed3962" providerId="ADAL" clId="{56ED43F9-0E2E-0A4A-977A-8387EDA26E6B}" dt="2020-08-10T11:32:26.131" v="13057" actId="14100"/>
          <ac:spMkLst>
            <pc:docMk/>
            <pc:sldMk cId="4252786694" sldId="423"/>
            <ac:spMk id="7" creationId="{D97FC311-8749-1845-8D9C-A86DFC0EB1BC}"/>
          </ac:spMkLst>
        </pc:spChg>
        <pc:spChg chg="add mod">
          <ac:chgData name="Aria E Fiat" userId="d352dcc2-77e0-46ba-8182-897954ed3962" providerId="ADAL" clId="{56ED43F9-0E2E-0A4A-977A-8387EDA26E6B}" dt="2020-08-10T11:32:36.556" v="13059" actId="14100"/>
          <ac:spMkLst>
            <pc:docMk/>
            <pc:sldMk cId="4252786694" sldId="423"/>
            <ac:spMk id="8" creationId="{9CF630BC-378A-C148-B8B6-F722A1A43FC2}"/>
          </ac:spMkLst>
        </pc:spChg>
        <pc:spChg chg="add mod">
          <ac:chgData name="Aria E Fiat" userId="d352dcc2-77e0-46ba-8182-897954ed3962" providerId="ADAL" clId="{56ED43F9-0E2E-0A4A-977A-8387EDA26E6B}" dt="2020-08-10T11:32:32.357" v="13058" actId="14100"/>
          <ac:spMkLst>
            <pc:docMk/>
            <pc:sldMk cId="4252786694" sldId="423"/>
            <ac:spMk id="9" creationId="{38789E47-711C-0C4F-A67F-43668F43C72B}"/>
          </ac:spMkLst>
        </pc:spChg>
        <pc:spChg chg="add mod">
          <ac:chgData name="Aria E Fiat" userId="d352dcc2-77e0-46ba-8182-897954ed3962" providerId="ADAL" clId="{56ED43F9-0E2E-0A4A-977A-8387EDA26E6B}" dt="2020-08-10T11:32:40.292" v="13060" actId="14100"/>
          <ac:spMkLst>
            <pc:docMk/>
            <pc:sldMk cId="4252786694" sldId="423"/>
            <ac:spMk id="10" creationId="{8F989F79-3358-574C-8004-AFF1FA71CDB1}"/>
          </ac:spMkLst>
        </pc:spChg>
        <pc:spChg chg="add mod">
          <ac:chgData name="Aria E Fiat" userId="d352dcc2-77e0-46ba-8182-897954ed3962" providerId="ADAL" clId="{56ED43F9-0E2E-0A4A-977A-8387EDA26E6B}" dt="2020-08-10T11:28:48.840" v="12812" actId="164"/>
          <ac:spMkLst>
            <pc:docMk/>
            <pc:sldMk cId="4252786694" sldId="423"/>
            <ac:spMk id="11" creationId="{C409C8A8-0AB5-9449-AEDF-6A4D3220A79E}"/>
          </ac:spMkLst>
        </pc:spChg>
        <pc:spChg chg="add mod">
          <ac:chgData name="Aria E Fiat" userId="d352dcc2-77e0-46ba-8182-897954ed3962" providerId="ADAL" clId="{56ED43F9-0E2E-0A4A-977A-8387EDA26E6B}" dt="2020-08-10T11:28:41.830" v="12811"/>
          <ac:spMkLst>
            <pc:docMk/>
            <pc:sldMk cId="4252786694" sldId="423"/>
            <ac:spMk id="14" creationId="{94241E91-9FD6-754F-B5BA-ACD93B2CF88F}"/>
          </ac:spMkLst>
        </pc:spChg>
        <pc:spChg chg="add mod">
          <ac:chgData name="Aria E Fiat" userId="d352dcc2-77e0-46ba-8182-897954ed3962" providerId="ADAL" clId="{56ED43F9-0E2E-0A4A-977A-8387EDA26E6B}" dt="2020-08-10T11:28:41.830" v="12811"/>
          <ac:spMkLst>
            <pc:docMk/>
            <pc:sldMk cId="4252786694" sldId="423"/>
            <ac:spMk id="15" creationId="{D6A16F8D-9380-A241-BEE9-807BD9296451}"/>
          </ac:spMkLst>
        </pc:spChg>
        <pc:spChg chg="mod">
          <ac:chgData name="Aria E Fiat" userId="d352dcc2-77e0-46ba-8182-897954ed3962" providerId="ADAL" clId="{56ED43F9-0E2E-0A4A-977A-8387EDA26E6B}" dt="2020-08-10T11:28:50.047" v="12813"/>
          <ac:spMkLst>
            <pc:docMk/>
            <pc:sldMk cId="4252786694" sldId="423"/>
            <ac:spMk id="19" creationId="{7FBC844D-7C76-9842-83A9-F4BCB3F794E4}"/>
          </ac:spMkLst>
        </pc:spChg>
        <pc:spChg chg="add mod">
          <ac:chgData name="Aria E Fiat" userId="d352dcc2-77e0-46ba-8182-897954ed3962" providerId="ADAL" clId="{56ED43F9-0E2E-0A4A-977A-8387EDA26E6B}" dt="2020-08-10T11:32:20.639" v="13056" actId="20577"/>
          <ac:spMkLst>
            <pc:docMk/>
            <pc:sldMk cId="4252786694" sldId="423"/>
            <ac:spMk id="21" creationId="{C926010F-1919-8F44-BCE9-02659B29E043}"/>
          </ac:spMkLst>
        </pc:spChg>
        <pc:spChg chg="add mod">
          <ac:chgData name="Aria E Fiat" userId="d352dcc2-77e0-46ba-8182-897954ed3962" providerId="ADAL" clId="{56ED43F9-0E2E-0A4A-977A-8387EDA26E6B}" dt="2020-08-10T11:34:44.010" v="13236" actId="1076"/>
          <ac:spMkLst>
            <pc:docMk/>
            <pc:sldMk cId="4252786694" sldId="423"/>
            <ac:spMk id="22" creationId="{1638AF03-D50E-064E-B3E6-68B44A79C25F}"/>
          </ac:spMkLst>
        </pc:spChg>
        <pc:grpChg chg="add mod">
          <ac:chgData name="Aria E Fiat" userId="d352dcc2-77e0-46ba-8182-897954ed3962" providerId="ADAL" clId="{56ED43F9-0E2E-0A4A-977A-8387EDA26E6B}" dt="2020-08-10T11:28:48.840" v="12812" actId="164"/>
          <ac:grpSpMkLst>
            <pc:docMk/>
            <pc:sldMk cId="4252786694" sldId="423"/>
            <ac:grpSpMk id="17" creationId="{E98F402C-5254-2E4E-87B7-7DB3601F1C89}"/>
          </ac:grpSpMkLst>
        </pc:grpChg>
        <pc:grpChg chg="add mod">
          <ac:chgData name="Aria E Fiat" userId="d352dcc2-77e0-46ba-8182-897954ed3962" providerId="ADAL" clId="{56ED43F9-0E2E-0A4A-977A-8387EDA26E6B}" dt="2020-08-10T11:29:05.937" v="12816" actId="688"/>
          <ac:grpSpMkLst>
            <pc:docMk/>
            <pc:sldMk cId="4252786694" sldId="423"/>
            <ac:grpSpMk id="18" creationId="{2AD08BE9-65FF-E54A-9485-49C72ABF4BC1}"/>
          </ac:grpSpMkLst>
        </pc:grpChg>
        <pc:picChg chg="add mod">
          <ac:chgData name="Aria E Fiat" userId="d352dcc2-77e0-46ba-8182-897954ed3962" providerId="ADAL" clId="{56ED43F9-0E2E-0A4A-977A-8387EDA26E6B}" dt="2020-08-10T11:28:48.840" v="12812" actId="164"/>
          <ac:picMkLst>
            <pc:docMk/>
            <pc:sldMk cId="4252786694" sldId="423"/>
            <ac:picMk id="13" creationId="{88003D89-4C87-BC48-BA58-4FCB5B63E460}"/>
          </ac:picMkLst>
        </pc:picChg>
        <pc:picChg chg="add mod">
          <ac:chgData name="Aria E Fiat" userId="d352dcc2-77e0-46ba-8182-897954ed3962" providerId="ADAL" clId="{56ED43F9-0E2E-0A4A-977A-8387EDA26E6B}" dt="2020-08-10T11:28:41.830" v="12811"/>
          <ac:picMkLst>
            <pc:docMk/>
            <pc:sldMk cId="4252786694" sldId="423"/>
            <ac:picMk id="16" creationId="{5C0ED36D-D548-D040-BC95-3E47A3C9260B}"/>
          </ac:picMkLst>
        </pc:picChg>
        <pc:picChg chg="mod">
          <ac:chgData name="Aria E Fiat" userId="d352dcc2-77e0-46ba-8182-897954ed3962" providerId="ADAL" clId="{56ED43F9-0E2E-0A4A-977A-8387EDA26E6B}" dt="2020-08-10T11:28:50.047" v="12813"/>
          <ac:picMkLst>
            <pc:docMk/>
            <pc:sldMk cId="4252786694" sldId="423"/>
            <ac:picMk id="20" creationId="{923EE15D-B971-024B-9868-45A556FCA718}"/>
          </ac:picMkLst>
        </pc:picChg>
      </pc:sldChg>
      <pc:sldChg chg="addSp delSp modSp add mod ord delAnim modAnim">
        <pc:chgData name="Aria E Fiat" userId="d352dcc2-77e0-46ba-8182-897954ed3962" providerId="ADAL" clId="{56ED43F9-0E2E-0A4A-977A-8387EDA26E6B}" dt="2020-08-10T12:01:30.025" v="13892" actId="1076"/>
        <pc:sldMkLst>
          <pc:docMk/>
          <pc:sldMk cId="1300374894" sldId="424"/>
        </pc:sldMkLst>
        <pc:spChg chg="mod">
          <ac:chgData name="Aria E Fiat" userId="d352dcc2-77e0-46ba-8182-897954ed3962" providerId="ADAL" clId="{56ED43F9-0E2E-0A4A-977A-8387EDA26E6B}" dt="2020-08-10T11:51:27.959" v="13574" actId="14100"/>
          <ac:spMkLst>
            <pc:docMk/>
            <pc:sldMk cId="1300374894" sldId="424"/>
            <ac:spMk id="2" creationId="{C24D92B1-D17A-49B9-B9AD-D37A48608CC3}"/>
          </ac:spMkLst>
        </pc:spChg>
        <pc:spChg chg="mod">
          <ac:chgData name="Aria E Fiat" userId="d352dcc2-77e0-46ba-8182-897954ed3962" providerId="ADAL" clId="{56ED43F9-0E2E-0A4A-977A-8387EDA26E6B}" dt="2020-08-10T11:50:59.272" v="13529" actId="20577"/>
          <ac:spMkLst>
            <pc:docMk/>
            <pc:sldMk cId="1300374894" sldId="424"/>
            <ac:spMk id="9" creationId="{5479A366-40F5-5F43-9010-F1AEDDE44B47}"/>
          </ac:spMkLst>
        </pc:spChg>
        <pc:spChg chg="mod">
          <ac:chgData name="Aria E Fiat" userId="d352dcc2-77e0-46ba-8182-897954ed3962" providerId="ADAL" clId="{56ED43F9-0E2E-0A4A-977A-8387EDA26E6B}" dt="2020-08-10T11:52:58.911" v="13727" actId="20577"/>
          <ac:spMkLst>
            <pc:docMk/>
            <pc:sldMk cId="1300374894" sldId="424"/>
            <ac:spMk id="10" creationId="{ECA44F76-D0B1-C843-9D0D-D32F15E514C2}"/>
          </ac:spMkLst>
        </pc:spChg>
        <pc:spChg chg="mod">
          <ac:chgData name="Aria E Fiat" userId="d352dcc2-77e0-46ba-8182-897954ed3962" providerId="ADAL" clId="{56ED43F9-0E2E-0A4A-977A-8387EDA26E6B}" dt="2020-08-10T11:51:41.963" v="13614" actId="20577"/>
          <ac:spMkLst>
            <pc:docMk/>
            <pc:sldMk cId="1300374894" sldId="424"/>
            <ac:spMk id="11" creationId="{7037D0EA-C692-4F40-B621-F4E68656FD00}"/>
          </ac:spMkLst>
        </pc:spChg>
        <pc:spChg chg="mod">
          <ac:chgData name="Aria E Fiat" userId="d352dcc2-77e0-46ba-8182-897954ed3962" providerId="ADAL" clId="{56ED43F9-0E2E-0A4A-977A-8387EDA26E6B}" dt="2020-08-10T11:52:12.783" v="13686" actId="1076"/>
          <ac:spMkLst>
            <pc:docMk/>
            <pc:sldMk cId="1300374894" sldId="424"/>
            <ac:spMk id="12" creationId="{94C38C24-D9BB-4F46-81AF-160E923150E4}"/>
          </ac:spMkLst>
        </pc:spChg>
        <pc:spChg chg="mod">
          <ac:chgData name="Aria E Fiat" userId="d352dcc2-77e0-46ba-8182-897954ed3962" providerId="ADAL" clId="{56ED43F9-0E2E-0A4A-977A-8387EDA26E6B}" dt="2020-08-10T11:53:11.254" v="13765" actId="20577"/>
          <ac:spMkLst>
            <pc:docMk/>
            <pc:sldMk cId="1300374894" sldId="424"/>
            <ac:spMk id="13" creationId="{A93A16E5-1BF7-5F4D-97F2-724530A6986E}"/>
          </ac:spMkLst>
        </pc:spChg>
        <pc:spChg chg="mod">
          <ac:chgData name="Aria E Fiat" userId="d352dcc2-77e0-46ba-8182-897954ed3962" providerId="ADAL" clId="{56ED43F9-0E2E-0A4A-977A-8387EDA26E6B}" dt="2020-08-10T11:53:31.416" v="13802" actId="1076"/>
          <ac:spMkLst>
            <pc:docMk/>
            <pc:sldMk cId="1300374894" sldId="424"/>
            <ac:spMk id="15" creationId="{856D9FCC-F086-A848-AEC4-950C75ABC8EC}"/>
          </ac:spMkLst>
        </pc:spChg>
        <pc:picChg chg="del">
          <ac:chgData name="Aria E Fiat" userId="d352dcc2-77e0-46ba-8182-897954ed3962" providerId="ADAL" clId="{56ED43F9-0E2E-0A4A-977A-8387EDA26E6B}" dt="2020-08-10T11:53:53.120" v="13804" actId="478"/>
          <ac:picMkLst>
            <pc:docMk/>
            <pc:sldMk cId="1300374894" sldId="424"/>
            <ac:picMk id="4" creationId="{A851AE4E-E32A-F243-8F43-6E615C23DF62}"/>
          </ac:picMkLst>
        </pc:picChg>
        <pc:picChg chg="del">
          <ac:chgData name="Aria E Fiat" userId="d352dcc2-77e0-46ba-8182-897954ed3962" providerId="ADAL" clId="{56ED43F9-0E2E-0A4A-977A-8387EDA26E6B}" dt="2020-08-10T11:54:22.516" v="13807" actId="478"/>
          <ac:picMkLst>
            <pc:docMk/>
            <pc:sldMk cId="1300374894" sldId="424"/>
            <ac:picMk id="5" creationId="{2F246F22-8196-9844-8A1C-0098A1A95092}"/>
          </ac:picMkLst>
        </pc:picChg>
        <pc:picChg chg="del">
          <ac:chgData name="Aria E Fiat" userId="d352dcc2-77e0-46ba-8182-897954ed3962" providerId="ADAL" clId="{56ED43F9-0E2E-0A4A-977A-8387EDA26E6B}" dt="2020-08-10T11:59:11.227" v="13867" actId="478"/>
          <ac:picMkLst>
            <pc:docMk/>
            <pc:sldMk cId="1300374894" sldId="424"/>
            <ac:picMk id="6" creationId="{E0250F62-650A-C049-873C-C640CE8A1819}"/>
          </ac:picMkLst>
        </pc:picChg>
        <pc:picChg chg="del">
          <ac:chgData name="Aria E Fiat" userId="d352dcc2-77e0-46ba-8182-897954ed3962" providerId="ADAL" clId="{56ED43F9-0E2E-0A4A-977A-8387EDA26E6B}" dt="2020-08-10T12:00:55.146" v="13884" actId="478"/>
          <ac:picMkLst>
            <pc:docMk/>
            <pc:sldMk cId="1300374894" sldId="424"/>
            <ac:picMk id="7" creationId="{3D80A11B-691A-7A46-B26C-A54FA05DFE5C}"/>
          </ac:picMkLst>
        </pc:picChg>
        <pc:picChg chg="del">
          <ac:chgData name="Aria E Fiat" userId="d352dcc2-77e0-46ba-8182-897954ed3962" providerId="ADAL" clId="{56ED43F9-0E2E-0A4A-977A-8387EDA26E6B}" dt="2020-08-10T11:54:46.634" v="13809" actId="478"/>
          <ac:picMkLst>
            <pc:docMk/>
            <pc:sldMk cId="1300374894" sldId="424"/>
            <ac:picMk id="8" creationId="{B7135F30-3B7C-3140-85D5-6E217EE57B28}"/>
          </ac:picMkLst>
        </pc:picChg>
        <pc:picChg chg="add mod">
          <ac:chgData name="Aria E Fiat" userId="d352dcc2-77e0-46ba-8182-897954ed3962" providerId="ADAL" clId="{56ED43F9-0E2E-0A4A-977A-8387EDA26E6B}" dt="2020-08-10T11:54:10.817" v="13806" actId="1076"/>
          <ac:picMkLst>
            <pc:docMk/>
            <pc:sldMk cId="1300374894" sldId="424"/>
            <ac:picMk id="14" creationId="{61793FF6-94F2-4B4F-8980-CA8380D113A6}"/>
          </ac:picMkLst>
        </pc:picChg>
        <pc:picChg chg="del">
          <ac:chgData name="Aria E Fiat" userId="d352dcc2-77e0-46ba-8182-897954ed3962" providerId="ADAL" clId="{56ED43F9-0E2E-0A4A-977A-8387EDA26E6B}" dt="2020-08-10T11:59:33.929" v="13872" actId="478"/>
          <ac:picMkLst>
            <pc:docMk/>
            <pc:sldMk cId="1300374894" sldId="424"/>
            <ac:picMk id="17" creationId="{6004CCEA-C786-D44B-BC10-41F1C907B9FD}"/>
          </ac:picMkLst>
        </pc:picChg>
        <pc:picChg chg="add mod">
          <ac:chgData name="Aria E Fiat" userId="d352dcc2-77e0-46ba-8182-897954ed3962" providerId="ADAL" clId="{56ED43F9-0E2E-0A4A-977A-8387EDA26E6B}" dt="2020-08-10T11:54:51.305" v="13810" actId="1076"/>
          <ac:picMkLst>
            <pc:docMk/>
            <pc:sldMk cId="1300374894" sldId="424"/>
            <ac:picMk id="19" creationId="{198F67AE-86C7-DF42-A2CE-BD801F561B35}"/>
          </ac:picMkLst>
        </pc:picChg>
        <pc:picChg chg="add mod">
          <ac:chgData name="Aria E Fiat" userId="d352dcc2-77e0-46ba-8182-897954ed3962" providerId="ADAL" clId="{56ED43F9-0E2E-0A4A-977A-8387EDA26E6B}" dt="2020-08-10T11:56:19.851" v="13812" actId="1076"/>
          <ac:picMkLst>
            <pc:docMk/>
            <pc:sldMk cId="1300374894" sldId="424"/>
            <ac:picMk id="21" creationId="{54C469AC-DD9E-8442-8983-A4989F0B2C5C}"/>
          </ac:picMkLst>
        </pc:picChg>
        <pc:picChg chg="add del mod">
          <ac:chgData name="Aria E Fiat" userId="d352dcc2-77e0-46ba-8182-897954ed3962" providerId="ADAL" clId="{56ED43F9-0E2E-0A4A-977A-8387EDA26E6B}" dt="2020-08-10T12:00:31.551" v="13880" actId="478"/>
          <ac:picMkLst>
            <pc:docMk/>
            <pc:sldMk cId="1300374894" sldId="424"/>
            <ac:picMk id="22" creationId="{E02B9566-0915-F249-8B2B-30831B3A635E}"/>
          </ac:picMkLst>
        </pc:picChg>
        <pc:picChg chg="add del mod">
          <ac:chgData name="Aria E Fiat" userId="d352dcc2-77e0-46ba-8182-897954ed3962" providerId="ADAL" clId="{56ED43F9-0E2E-0A4A-977A-8387EDA26E6B}" dt="2020-08-10T12:00:07.488" v="13877" actId="478"/>
          <ac:picMkLst>
            <pc:docMk/>
            <pc:sldMk cId="1300374894" sldId="424"/>
            <ac:picMk id="24" creationId="{ACDFD693-F069-BA42-8409-BF644BF5C6AB}"/>
          </ac:picMkLst>
        </pc:picChg>
        <pc:picChg chg="add mod">
          <ac:chgData name="Aria E Fiat" userId="d352dcc2-77e0-46ba-8182-897954ed3962" providerId="ADAL" clId="{56ED43F9-0E2E-0A4A-977A-8387EDA26E6B}" dt="2020-08-10T12:00:11.471" v="13878" actId="1076"/>
          <ac:picMkLst>
            <pc:docMk/>
            <pc:sldMk cId="1300374894" sldId="424"/>
            <ac:picMk id="26" creationId="{9C2A8B23-1EF9-574F-A29C-F6A6D4556974}"/>
          </ac:picMkLst>
        </pc:picChg>
        <pc:picChg chg="add mod">
          <ac:chgData name="Aria E Fiat" userId="d352dcc2-77e0-46ba-8182-897954ed3962" providerId="ADAL" clId="{56ED43F9-0E2E-0A4A-977A-8387EDA26E6B}" dt="2020-08-10T12:00:36.183" v="13881" actId="1076"/>
          <ac:picMkLst>
            <pc:docMk/>
            <pc:sldMk cId="1300374894" sldId="424"/>
            <ac:picMk id="28" creationId="{A0D3C1CC-148C-BC4F-87CA-7B835011E624}"/>
          </ac:picMkLst>
        </pc:picChg>
        <pc:picChg chg="add del mod">
          <ac:chgData name="Aria E Fiat" userId="d352dcc2-77e0-46ba-8182-897954ed3962" providerId="ADAL" clId="{56ED43F9-0E2E-0A4A-977A-8387EDA26E6B}" dt="2020-08-10T12:01:17.407" v="13890" actId="478"/>
          <ac:picMkLst>
            <pc:docMk/>
            <pc:sldMk cId="1300374894" sldId="424"/>
            <ac:picMk id="30" creationId="{C231BA24-A5AF-2042-A559-A78B9C672BD3}"/>
          </ac:picMkLst>
        </pc:picChg>
        <pc:picChg chg="add mod">
          <ac:chgData name="Aria E Fiat" userId="d352dcc2-77e0-46ba-8182-897954ed3962" providerId="ADAL" clId="{56ED43F9-0E2E-0A4A-977A-8387EDA26E6B}" dt="2020-08-10T12:01:30.025" v="13892" actId="1076"/>
          <ac:picMkLst>
            <pc:docMk/>
            <pc:sldMk cId="1300374894" sldId="424"/>
            <ac:picMk id="32" creationId="{07F37753-4724-BF43-8BA0-F92C23147D04}"/>
          </ac:picMkLst>
        </pc:picChg>
      </pc:sldChg>
      <pc:sldChg chg="addSp delSp modSp add del mod">
        <pc:chgData name="Aria E Fiat" userId="d352dcc2-77e0-46ba-8182-897954ed3962" providerId="ADAL" clId="{56ED43F9-0E2E-0A4A-977A-8387EDA26E6B}" dt="2020-08-10T11:23:38.747" v="12754" actId="2696"/>
        <pc:sldMkLst>
          <pc:docMk/>
          <pc:sldMk cId="3625079187" sldId="424"/>
        </pc:sldMkLst>
        <pc:spChg chg="del">
          <ac:chgData name="Aria E Fiat" userId="d352dcc2-77e0-46ba-8182-897954ed3962" providerId="ADAL" clId="{56ED43F9-0E2E-0A4A-977A-8387EDA26E6B}" dt="2020-08-10T11:21:52.471" v="12722" actId="478"/>
          <ac:spMkLst>
            <pc:docMk/>
            <pc:sldMk cId="3625079187" sldId="424"/>
            <ac:spMk id="2" creationId="{A0939E0A-0FB2-1A4A-B393-5265C4FCB3B5}"/>
          </ac:spMkLst>
        </pc:spChg>
        <pc:spChg chg="mod">
          <ac:chgData name="Aria E Fiat" userId="d352dcc2-77e0-46ba-8182-897954ed3962" providerId="ADAL" clId="{56ED43F9-0E2E-0A4A-977A-8387EDA26E6B}" dt="2020-08-10T11:23:36.739" v="12753" actId="1076"/>
          <ac:spMkLst>
            <pc:docMk/>
            <pc:sldMk cId="3625079187" sldId="424"/>
            <ac:spMk id="3" creationId="{A3ED24E0-87FA-2B47-920D-5E78E3DC8439}"/>
          </ac:spMkLst>
        </pc:spChg>
        <pc:spChg chg="del">
          <ac:chgData name="Aria E Fiat" userId="d352dcc2-77e0-46ba-8182-897954ed3962" providerId="ADAL" clId="{56ED43F9-0E2E-0A4A-977A-8387EDA26E6B}" dt="2020-08-10T11:21:55.827" v="12723" actId="478"/>
          <ac:spMkLst>
            <pc:docMk/>
            <pc:sldMk cId="3625079187" sldId="424"/>
            <ac:spMk id="6" creationId="{2BE60F32-046B-4C41-83C0-3E404B7EC0EB}"/>
          </ac:spMkLst>
        </pc:spChg>
        <pc:picChg chg="del mod">
          <ac:chgData name="Aria E Fiat" userId="d352dcc2-77e0-46ba-8182-897954ed3962" providerId="ADAL" clId="{56ED43F9-0E2E-0A4A-977A-8387EDA26E6B}" dt="2020-08-10T11:20:39.144" v="12617" actId="478"/>
          <ac:picMkLst>
            <pc:docMk/>
            <pc:sldMk cId="3625079187" sldId="424"/>
            <ac:picMk id="8" creationId="{E159970D-3A92-6740-9FC0-05DB0DD933F6}"/>
          </ac:picMkLst>
        </pc:picChg>
        <pc:picChg chg="add mod">
          <ac:chgData name="Aria E Fiat" userId="d352dcc2-77e0-46ba-8182-897954ed3962" providerId="ADAL" clId="{56ED43F9-0E2E-0A4A-977A-8387EDA26E6B}" dt="2020-08-10T11:23:31.819" v="12752" actId="1076"/>
          <ac:picMkLst>
            <pc:docMk/>
            <pc:sldMk cId="3625079187" sldId="424"/>
            <ac:picMk id="9" creationId="{68F7E03B-3913-AF48-9B33-BC5CCF0717B0}"/>
          </ac:picMkLst>
        </pc:picChg>
      </pc:sldChg>
      <pc:sldChg chg="addSp modSp add mod ord modNotesTx">
        <pc:chgData name="Aria E Fiat" userId="d352dcc2-77e0-46ba-8182-897954ed3962" providerId="ADAL" clId="{56ED43F9-0E2E-0A4A-977A-8387EDA26E6B}" dt="2020-08-10T18:21:12.298" v="21847"/>
        <pc:sldMkLst>
          <pc:docMk/>
          <pc:sldMk cId="1098258222" sldId="425"/>
        </pc:sldMkLst>
        <pc:spChg chg="mod">
          <ac:chgData name="Aria E Fiat" userId="d352dcc2-77e0-46ba-8182-897954ed3962" providerId="ADAL" clId="{56ED43F9-0E2E-0A4A-977A-8387EDA26E6B}" dt="2020-08-10T18:19:05.714" v="21840" actId="1076"/>
          <ac:spMkLst>
            <pc:docMk/>
            <pc:sldMk cId="1098258222" sldId="425"/>
            <ac:spMk id="2" creationId="{4D32A793-5772-43A8-B555-8BCDA0173BA6}"/>
          </ac:spMkLst>
        </pc:spChg>
        <pc:spChg chg="mod">
          <ac:chgData name="Aria E Fiat" userId="d352dcc2-77e0-46ba-8182-897954ed3962" providerId="ADAL" clId="{56ED43F9-0E2E-0A4A-977A-8387EDA26E6B}" dt="2020-08-10T18:01:36.553" v="21572" actId="1076"/>
          <ac:spMkLst>
            <pc:docMk/>
            <pc:sldMk cId="1098258222" sldId="425"/>
            <ac:spMk id="3" creationId="{ADF062DD-13BA-4209-AAB5-48389BA38DDD}"/>
          </ac:spMkLst>
        </pc:spChg>
        <pc:spChg chg="add mod">
          <ac:chgData name="Aria E Fiat" userId="d352dcc2-77e0-46ba-8182-897954ed3962" providerId="ADAL" clId="{56ED43F9-0E2E-0A4A-977A-8387EDA26E6B}" dt="2020-08-10T18:18:54.203" v="21838" actId="1076"/>
          <ac:spMkLst>
            <pc:docMk/>
            <pc:sldMk cId="1098258222" sldId="425"/>
            <ac:spMk id="4" creationId="{0624C70F-464E-AC4A-9F3C-43E9C66CF44D}"/>
          </ac:spMkLst>
        </pc:spChg>
        <pc:spChg chg="add mod">
          <ac:chgData name="Aria E Fiat" userId="d352dcc2-77e0-46ba-8182-897954ed3962" providerId="ADAL" clId="{56ED43F9-0E2E-0A4A-977A-8387EDA26E6B}" dt="2020-08-10T18:18:51.576" v="21836" actId="1076"/>
          <ac:spMkLst>
            <pc:docMk/>
            <pc:sldMk cId="1098258222" sldId="425"/>
            <ac:spMk id="5" creationId="{FA96BFB3-AA98-9940-84DE-80F758398A6F}"/>
          </ac:spMkLst>
        </pc:spChg>
        <pc:spChg chg="add mod">
          <ac:chgData name="Aria E Fiat" userId="d352dcc2-77e0-46ba-8182-897954ed3962" providerId="ADAL" clId="{56ED43F9-0E2E-0A4A-977A-8387EDA26E6B}" dt="2020-08-10T18:18:44.938" v="21834" actId="1076"/>
          <ac:spMkLst>
            <pc:docMk/>
            <pc:sldMk cId="1098258222" sldId="425"/>
            <ac:spMk id="6" creationId="{A5953EED-1244-CC46-80CE-E723529AF4BB}"/>
          </ac:spMkLst>
        </pc:spChg>
        <pc:picChg chg="add mod">
          <ac:chgData name="Aria E Fiat" userId="d352dcc2-77e0-46ba-8182-897954ed3962" providerId="ADAL" clId="{56ED43F9-0E2E-0A4A-977A-8387EDA26E6B}" dt="2020-08-10T18:20:57.897" v="21846" actId="167"/>
          <ac:picMkLst>
            <pc:docMk/>
            <pc:sldMk cId="1098258222" sldId="425"/>
            <ac:picMk id="8" creationId="{050CBB92-10E3-E54F-A79F-D5B3635C9557}"/>
          </ac:picMkLst>
        </pc:picChg>
      </pc:sldChg>
      <pc:sldChg chg="addSp delSp modSp add mod modNotesTx">
        <pc:chgData name="Aria E Fiat" userId="d352dcc2-77e0-46ba-8182-897954ed3962" providerId="ADAL" clId="{56ED43F9-0E2E-0A4A-977A-8387EDA26E6B}" dt="2020-08-10T12:47:28.486" v="14407" actId="1076"/>
        <pc:sldMkLst>
          <pc:docMk/>
          <pc:sldMk cId="1620350570" sldId="426"/>
        </pc:sldMkLst>
        <pc:spChg chg="mod">
          <ac:chgData name="Aria E Fiat" userId="d352dcc2-77e0-46ba-8182-897954ed3962" providerId="ADAL" clId="{56ED43F9-0E2E-0A4A-977A-8387EDA26E6B}" dt="2020-08-10T12:08:50.849" v="13946" actId="122"/>
          <ac:spMkLst>
            <pc:docMk/>
            <pc:sldMk cId="1620350570" sldId="426"/>
            <ac:spMk id="2" creationId="{C24D92B1-D17A-49B9-B9AD-D37A48608CC3}"/>
          </ac:spMkLst>
        </pc:spChg>
        <pc:spChg chg="add del mod">
          <ac:chgData name="Aria E Fiat" userId="d352dcc2-77e0-46ba-8182-897954ed3962" providerId="ADAL" clId="{56ED43F9-0E2E-0A4A-977A-8387EDA26E6B}" dt="2020-08-10T12:36:03.929" v="13994" actId="478"/>
          <ac:spMkLst>
            <pc:docMk/>
            <pc:sldMk cId="1620350570" sldId="426"/>
            <ac:spMk id="5" creationId="{08AAC84E-B184-0242-B436-826180FFC095}"/>
          </ac:spMkLst>
        </pc:spChg>
        <pc:spChg chg="add mod">
          <ac:chgData name="Aria E Fiat" userId="d352dcc2-77e0-46ba-8182-897954ed3962" providerId="ADAL" clId="{56ED43F9-0E2E-0A4A-977A-8387EDA26E6B}" dt="2020-08-10T12:37:38.060" v="14040" actId="1582"/>
          <ac:spMkLst>
            <pc:docMk/>
            <pc:sldMk cId="1620350570" sldId="426"/>
            <ac:spMk id="6" creationId="{EFF2C8CA-A5DC-EF4A-BAD2-4B8773968E35}"/>
          </ac:spMkLst>
        </pc:spChg>
        <pc:spChg chg="add mod">
          <ac:chgData name="Aria E Fiat" userId="d352dcc2-77e0-46ba-8182-897954ed3962" providerId="ADAL" clId="{56ED43F9-0E2E-0A4A-977A-8387EDA26E6B}" dt="2020-08-10T12:47:28.486" v="14407" actId="1076"/>
          <ac:spMkLst>
            <pc:docMk/>
            <pc:sldMk cId="1620350570" sldId="426"/>
            <ac:spMk id="7" creationId="{C383F092-008B-1F47-B157-44DCFC02EE5F}"/>
          </ac:spMkLst>
        </pc:spChg>
        <pc:spChg chg="del">
          <ac:chgData name="Aria E Fiat" userId="d352dcc2-77e0-46ba-8182-897954ed3962" providerId="ADAL" clId="{56ED43F9-0E2E-0A4A-977A-8387EDA26E6B}" dt="2020-08-10T12:08:55.986" v="13947" actId="478"/>
          <ac:spMkLst>
            <pc:docMk/>
            <pc:sldMk cId="1620350570" sldId="426"/>
            <ac:spMk id="9" creationId="{5479A366-40F5-5F43-9010-F1AEDDE44B47}"/>
          </ac:spMkLst>
        </pc:spChg>
        <pc:spChg chg="del">
          <ac:chgData name="Aria E Fiat" userId="d352dcc2-77e0-46ba-8182-897954ed3962" providerId="ADAL" clId="{56ED43F9-0E2E-0A4A-977A-8387EDA26E6B}" dt="2020-08-10T12:08:55.986" v="13947" actId="478"/>
          <ac:spMkLst>
            <pc:docMk/>
            <pc:sldMk cId="1620350570" sldId="426"/>
            <ac:spMk id="10" creationId="{ECA44F76-D0B1-C843-9D0D-D32F15E514C2}"/>
          </ac:spMkLst>
        </pc:spChg>
        <pc:spChg chg="del">
          <ac:chgData name="Aria E Fiat" userId="d352dcc2-77e0-46ba-8182-897954ed3962" providerId="ADAL" clId="{56ED43F9-0E2E-0A4A-977A-8387EDA26E6B}" dt="2020-08-10T12:08:55.986" v="13947" actId="478"/>
          <ac:spMkLst>
            <pc:docMk/>
            <pc:sldMk cId="1620350570" sldId="426"/>
            <ac:spMk id="11" creationId="{7037D0EA-C692-4F40-B621-F4E68656FD00}"/>
          </ac:spMkLst>
        </pc:spChg>
        <pc:spChg chg="del">
          <ac:chgData name="Aria E Fiat" userId="d352dcc2-77e0-46ba-8182-897954ed3962" providerId="ADAL" clId="{56ED43F9-0E2E-0A4A-977A-8387EDA26E6B}" dt="2020-08-10T12:08:55.986" v="13947" actId="478"/>
          <ac:spMkLst>
            <pc:docMk/>
            <pc:sldMk cId="1620350570" sldId="426"/>
            <ac:spMk id="12" creationId="{94C38C24-D9BB-4F46-81AF-160E923150E4}"/>
          </ac:spMkLst>
        </pc:spChg>
        <pc:spChg chg="del">
          <ac:chgData name="Aria E Fiat" userId="d352dcc2-77e0-46ba-8182-897954ed3962" providerId="ADAL" clId="{56ED43F9-0E2E-0A4A-977A-8387EDA26E6B}" dt="2020-08-10T12:08:55.986" v="13947" actId="478"/>
          <ac:spMkLst>
            <pc:docMk/>
            <pc:sldMk cId="1620350570" sldId="426"/>
            <ac:spMk id="13" creationId="{A93A16E5-1BF7-5F4D-97F2-724530A6986E}"/>
          </ac:spMkLst>
        </pc:spChg>
        <pc:spChg chg="del">
          <ac:chgData name="Aria E Fiat" userId="d352dcc2-77e0-46ba-8182-897954ed3962" providerId="ADAL" clId="{56ED43F9-0E2E-0A4A-977A-8387EDA26E6B}" dt="2020-08-10T12:08:55.986" v="13947" actId="478"/>
          <ac:spMkLst>
            <pc:docMk/>
            <pc:sldMk cId="1620350570" sldId="426"/>
            <ac:spMk id="15" creationId="{856D9FCC-F086-A848-AEC4-950C75ABC8EC}"/>
          </ac:spMkLst>
        </pc:spChg>
        <pc:spChg chg="mod">
          <ac:chgData name="Aria E Fiat" userId="d352dcc2-77e0-46ba-8182-897954ed3962" providerId="ADAL" clId="{56ED43F9-0E2E-0A4A-977A-8387EDA26E6B}" dt="2020-08-10T12:08:36.448" v="13896" actId="1076"/>
          <ac:spMkLst>
            <pc:docMk/>
            <pc:sldMk cId="1620350570" sldId="426"/>
            <ac:spMk id="18" creationId="{A92EF5E7-45B1-7E4F-BAD4-EC2458E26275}"/>
          </ac:spMkLst>
        </pc:spChg>
        <pc:spChg chg="add del mod">
          <ac:chgData name="Aria E Fiat" userId="d352dcc2-77e0-46ba-8182-897954ed3962" providerId="ADAL" clId="{56ED43F9-0E2E-0A4A-977A-8387EDA26E6B}" dt="2020-08-10T12:36:19.824" v="14016" actId="478"/>
          <ac:spMkLst>
            <pc:docMk/>
            <pc:sldMk cId="1620350570" sldId="426"/>
            <ac:spMk id="20" creationId="{C81D907F-47B8-864C-B711-9733807F5734}"/>
          </ac:spMkLst>
        </pc:spChg>
        <pc:spChg chg="add mod">
          <ac:chgData name="Aria E Fiat" userId="d352dcc2-77e0-46ba-8182-897954ed3962" providerId="ADAL" clId="{56ED43F9-0E2E-0A4A-977A-8387EDA26E6B}" dt="2020-08-10T12:36:49.996" v="14036" actId="207"/>
          <ac:spMkLst>
            <pc:docMk/>
            <pc:sldMk cId="1620350570" sldId="426"/>
            <ac:spMk id="22" creationId="{6E1A26AD-900D-A044-9201-E18F61E83D5F}"/>
          </ac:spMkLst>
        </pc:spChg>
        <pc:picChg chg="add mod">
          <ac:chgData name="Aria E Fiat" userId="d352dcc2-77e0-46ba-8182-897954ed3962" providerId="ADAL" clId="{56ED43F9-0E2E-0A4A-977A-8387EDA26E6B}" dt="2020-08-10T12:10:13.560" v="13953" actId="1076"/>
          <ac:picMkLst>
            <pc:docMk/>
            <pc:sldMk cId="1620350570" sldId="426"/>
            <ac:picMk id="4" creationId="{D661892B-6628-6644-BDAF-EDF26739D935}"/>
          </ac:picMkLst>
        </pc:picChg>
        <pc:picChg chg="del">
          <ac:chgData name="Aria E Fiat" userId="d352dcc2-77e0-46ba-8182-897954ed3962" providerId="ADAL" clId="{56ED43F9-0E2E-0A4A-977A-8387EDA26E6B}" dt="2020-08-10T12:08:55.986" v="13947" actId="478"/>
          <ac:picMkLst>
            <pc:docMk/>
            <pc:sldMk cId="1620350570" sldId="426"/>
            <ac:picMk id="14" creationId="{61793FF6-94F2-4B4F-8980-CA8380D113A6}"/>
          </ac:picMkLst>
        </pc:picChg>
        <pc:picChg chg="del">
          <ac:chgData name="Aria E Fiat" userId="d352dcc2-77e0-46ba-8182-897954ed3962" providerId="ADAL" clId="{56ED43F9-0E2E-0A4A-977A-8387EDA26E6B}" dt="2020-08-10T12:08:55.986" v="13947" actId="478"/>
          <ac:picMkLst>
            <pc:docMk/>
            <pc:sldMk cId="1620350570" sldId="426"/>
            <ac:picMk id="19" creationId="{198F67AE-86C7-DF42-A2CE-BD801F561B35}"/>
          </ac:picMkLst>
        </pc:picChg>
        <pc:picChg chg="del">
          <ac:chgData name="Aria E Fiat" userId="d352dcc2-77e0-46ba-8182-897954ed3962" providerId="ADAL" clId="{56ED43F9-0E2E-0A4A-977A-8387EDA26E6B}" dt="2020-08-10T12:08:55.986" v="13947" actId="478"/>
          <ac:picMkLst>
            <pc:docMk/>
            <pc:sldMk cId="1620350570" sldId="426"/>
            <ac:picMk id="21" creationId="{54C469AC-DD9E-8442-8983-A4989F0B2C5C}"/>
          </ac:picMkLst>
        </pc:picChg>
        <pc:picChg chg="del">
          <ac:chgData name="Aria E Fiat" userId="d352dcc2-77e0-46ba-8182-897954ed3962" providerId="ADAL" clId="{56ED43F9-0E2E-0A4A-977A-8387EDA26E6B}" dt="2020-08-10T12:08:55.986" v="13947" actId="478"/>
          <ac:picMkLst>
            <pc:docMk/>
            <pc:sldMk cId="1620350570" sldId="426"/>
            <ac:picMk id="26" creationId="{9C2A8B23-1EF9-574F-A29C-F6A6D4556974}"/>
          </ac:picMkLst>
        </pc:picChg>
        <pc:picChg chg="del">
          <ac:chgData name="Aria E Fiat" userId="d352dcc2-77e0-46ba-8182-897954ed3962" providerId="ADAL" clId="{56ED43F9-0E2E-0A4A-977A-8387EDA26E6B}" dt="2020-08-10T12:08:55.986" v="13947" actId="478"/>
          <ac:picMkLst>
            <pc:docMk/>
            <pc:sldMk cId="1620350570" sldId="426"/>
            <ac:picMk id="28" creationId="{A0D3C1CC-148C-BC4F-87CA-7B835011E624}"/>
          </ac:picMkLst>
        </pc:picChg>
        <pc:picChg chg="del">
          <ac:chgData name="Aria E Fiat" userId="d352dcc2-77e0-46ba-8182-897954ed3962" providerId="ADAL" clId="{56ED43F9-0E2E-0A4A-977A-8387EDA26E6B}" dt="2020-08-10T12:08:55.986" v="13947" actId="478"/>
          <ac:picMkLst>
            <pc:docMk/>
            <pc:sldMk cId="1620350570" sldId="426"/>
            <ac:picMk id="32" creationId="{07F37753-4724-BF43-8BA0-F92C23147D04}"/>
          </ac:picMkLst>
        </pc:picChg>
      </pc:sldChg>
      <pc:sldChg chg="addSp delSp modSp add mod setBg">
        <pc:chgData name="Aria E Fiat" userId="d352dcc2-77e0-46ba-8182-897954ed3962" providerId="ADAL" clId="{56ED43F9-0E2E-0A4A-977A-8387EDA26E6B}" dt="2020-08-10T12:58:04.944" v="14687" actId="1076"/>
        <pc:sldMkLst>
          <pc:docMk/>
          <pc:sldMk cId="3497057399" sldId="427"/>
        </pc:sldMkLst>
        <pc:spChg chg="mod">
          <ac:chgData name="Aria E Fiat" userId="d352dcc2-77e0-46ba-8182-897954ed3962" providerId="ADAL" clId="{56ED43F9-0E2E-0A4A-977A-8387EDA26E6B}" dt="2020-08-10T12:58:04.944" v="14687" actId="1076"/>
          <ac:spMkLst>
            <pc:docMk/>
            <pc:sldMk cId="3497057399" sldId="427"/>
            <ac:spMk id="2" creationId="{656B4A7A-5082-1148-A2B5-EA06DF650E15}"/>
          </ac:spMkLst>
        </pc:spChg>
        <pc:spChg chg="del">
          <ac:chgData name="Aria E Fiat" userId="d352dcc2-77e0-46ba-8182-897954ed3962" providerId="ADAL" clId="{56ED43F9-0E2E-0A4A-977A-8387EDA26E6B}" dt="2020-08-10T12:49:10.092" v="14408"/>
          <ac:spMkLst>
            <pc:docMk/>
            <pc:sldMk cId="3497057399" sldId="427"/>
            <ac:spMk id="3" creationId="{C2AC873C-B7DA-644C-A8A5-4A97C80891DC}"/>
          </ac:spMkLst>
        </pc:spChg>
        <pc:spChg chg="add mod">
          <ac:chgData name="Aria E Fiat" userId="d352dcc2-77e0-46ba-8182-897954ed3962" providerId="ADAL" clId="{56ED43F9-0E2E-0A4A-977A-8387EDA26E6B}" dt="2020-08-10T12:55:55.614" v="14465" actId="1076"/>
          <ac:spMkLst>
            <pc:docMk/>
            <pc:sldMk cId="3497057399" sldId="427"/>
            <ac:spMk id="15" creationId="{09AE6745-E9B2-D949-A797-9C49D1515240}"/>
          </ac:spMkLst>
        </pc:spChg>
        <pc:spChg chg="add mod">
          <ac:chgData name="Aria E Fiat" userId="d352dcc2-77e0-46ba-8182-897954ed3962" providerId="ADAL" clId="{56ED43F9-0E2E-0A4A-977A-8387EDA26E6B}" dt="2020-08-10T12:57:57.767" v="14686" actId="1076"/>
          <ac:spMkLst>
            <pc:docMk/>
            <pc:sldMk cId="3497057399" sldId="427"/>
            <ac:spMk id="17" creationId="{36EE601E-3EAD-4101-8262-E768178F0014}"/>
          </ac:spMkLst>
        </pc:spChg>
        <pc:picChg chg="add mod modCrop">
          <ac:chgData name="Aria E Fiat" userId="d352dcc2-77e0-46ba-8182-897954ed3962" providerId="ADAL" clId="{56ED43F9-0E2E-0A4A-977A-8387EDA26E6B}" dt="2020-08-10T12:55:33.261" v="14460" actId="26606"/>
          <ac:picMkLst>
            <pc:docMk/>
            <pc:sldMk cId="3497057399" sldId="427"/>
            <ac:picMk id="5" creationId="{37BDE07A-5980-1148-BA1F-5F1785689D91}"/>
          </ac:picMkLst>
        </pc:picChg>
        <pc:picChg chg="add mod ord modCrop">
          <ac:chgData name="Aria E Fiat" userId="d352dcc2-77e0-46ba-8182-897954ed3962" providerId="ADAL" clId="{56ED43F9-0E2E-0A4A-977A-8387EDA26E6B}" dt="2020-08-10T12:55:33.261" v="14460" actId="26606"/>
          <ac:picMkLst>
            <pc:docMk/>
            <pc:sldMk cId="3497057399" sldId="427"/>
            <ac:picMk id="7" creationId="{B9367FFE-C549-4846-882F-A850FE3B4D20}"/>
          </ac:picMkLst>
        </pc:picChg>
        <pc:picChg chg="add mod modCrop">
          <ac:chgData name="Aria E Fiat" userId="d352dcc2-77e0-46ba-8182-897954ed3962" providerId="ADAL" clId="{56ED43F9-0E2E-0A4A-977A-8387EDA26E6B}" dt="2020-08-10T12:55:33.261" v="14460" actId="26606"/>
          <ac:picMkLst>
            <pc:docMk/>
            <pc:sldMk cId="3497057399" sldId="427"/>
            <ac:picMk id="9" creationId="{1F661E3F-86AE-894F-BEE3-54026CE8DC68}"/>
          </ac:picMkLst>
        </pc:picChg>
        <pc:picChg chg="add mod modCrop">
          <ac:chgData name="Aria E Fiat" userId="d352dcc2-77e0-46ba-8182-897954ed3962" providerId="ADAL" clId="{56ED43F9-0E2E-0A4A-977A-8387EDA26E6B}" dt="2020-08-10T12:55:33.261" v="14460" actId="26606"/>
          <ac:picMkLst>
            <pc:docMk/>
            <pc:sldMk cId="3497057399" sldId="427"/>
            <ac:picMk id="11" creationId="{15CED681-9041-8B44-8086-F63576D2BB3E}"/>
          </ac:picMkLst>
        </pc:picChg>
        <pc:picChg chg="add mod">
          <ac:chgData name="Aria E Fiat" userId="d352dcc2-77e0-46ba-8182-897954ed3962" providerId="ADAL" clId="{56ED43F9-0E2E-0A4A-977A-8387EDA26E6B}" dt="2020-08-10T12:55:33.261" v="14460" actId="26606"/>
          <ac:picMkLst>
            <pc:docMk/>
            <pc:sldMk cId="3497057399" sldId="427"/>
            <ac:picMk id="13" creationId="{4B69FCE7-BBFE-5941-91CD-DF88A334A17D}"/>
          </ac:picMkLst>
        </pc:picChg>
      </pc:sldChg>
      <pc:sldChg chg="addSp modSp add mod modNotesTx">
        <pc:chgData name="Aria E Fiat" userId="d352dcc2-77e0-46ba-8182-897954ed3962" providerId="ADAL" clId="{56ED43F9-0E2E-0A4A-977A-8387EDA26E6B}" dt="2020-08-10T13:14:31.039" v="16018" actId="20577"/>
        <pc:sldMkLst>
          <pc:docMk/>
          <pc:sldMk cId="1979680166" sldId="428"/>
        </pc:sldMkLst>
        <pc:spChg chg="mod">
          <ac:chgData name="Aria E Fiat" userId="d352dcc2-77e0-46ba-8182-897954ed3962" providerId="ADAL" clId="{56ED43F9-0E2E-0A4A-977A-8387EDA26E6B}" dt="2020-08-10T13:04:15.285" v="14861" actId="1076"/>
          <ac:spMkLst>
            <pc:docMk/>
            <pc:sldMk cId="1979680166" sldId="428"/>
            <ac:spMk id="2" creationId="{DDF963F8-9A0C-7A46-8DC1-457DA202D586}"/>
          </ac:spMkLst>
        </pc:spChg>
        <pc:spChg chg="mod">
          <ac:chgData name="Aria E Fiat" userId="d352dcc2-77e0-46ba-8182-897954ed3962" providerId="ADAL" clId="{56ED43F9-0E2E-0A4A-977A-8387EDA26E6B}" dt="2020-08-10T13:05:47.577" v="14918" actId="207"/>
          <ac:spMkLst>
            <pc:docMk/>
            <pc:sldMk cId="1979680166" sldId="428"/>
            <ac:spMk id="3" creationId="{C7C780C0-0A75-4747-96C7-436D34A3FCD3}"/>
          </ac:spMkLst>
        </pc:spChg>
        <pc:spChg chg="add mod">
          <ac:chgData name="Aria E Fiat" userId="d352dcc2-77e0-46ba-8182-897954ed3962" providerId="ADAL" clId="{56ED43F9-0E2E-0A4A-977A-8387EDA26E6B}" dt="2020-08-10T13:04:11.719" v="14860" actId="1076"/>
          <ac:spMkLst>
            <pc:docMk/>
            <pc:sldMk cId="1979680166" sldId="428"/>
            <ac:spMk id="4" creationId="{C43E06A1-F826-684B-BEFC-3387D66A5680}"/>
          </ac:spMkLst>
        </pc:spChg>
        <pc:picChg chg="add mod modCrop">
          <ac:chgData name="Aria E Fiat" userId="d352dcc2-77e0-46ba-8182-897954ed3962" providerId="ADAL" clId="{56ED43F9-0E2E-0A4A-977A-8387EDA26E6B}" dt="2020-08-10T13:11:16.877" v="15486" actId="1076"/>
          <ac:picMkLst>
            <pc:docMk/>
            <pc:sldMk cId="1979680166" sldId="428"/>
            <ac:picMk id="6" creationId="{2C447AAE-F0F0-6244-B2B3-04196DEE8FF6}"/>
          </ac:picMkLst>
        </pc:picChg>
      </pc:sldChg>
      <pc:sldChg chg="addSp delSp modSp add mod ord">
        <pc:chgData name="Aria E Fiat" userId="d352dcc2-77e0-46ba-8182-897954ed3962" providerId="ADAL" clId="{56ED43F9-0E2E-0A4A-977A-8387EDA26E6B}" dt="2020-08-10T12:45:57.007" v="14375"/>
        <pc:sldMkLst>
          <pc:docMk/>
          <pc:sldMk cId="4006100221" sldId="429"/>
        </pc:sldMkLst>
        <pc:spChg chg="del">
          <ac:chgData name="Aria E Fiat" userId="d352dcc2-77e0-46ba-8182-897954ed3962" providerId="ADAL" clId="{56ED43F9-0E2E-0A4A-977A-8387EDA26E6B}" dt="2020-08-10T12:42:25.203" v="14297" actId="478"/>
          <ac:spMkLst>
            <pc:docMk/>
            <pc:sldMk cId="4006100221" sldId="429"/>
            <ac:spMk id="2" creationId="{B92473D7-CC4F-0846-8518-272E3393EFB8}"/>
          </ac:spMkLst>
        </pc:spChg>
        <pc:spChg chg="mod">
          <ac:chgData name="Aria E Fiat" userId="d352dcc2-77e0-46ba-8182-897954ed3962" providerId="ADAL" clId="{56ED43F9-0E2E-0A4A-977A-8387EDA26E6B}" dt="2020-08-10T12:45:37.004" v="14372" actId="1076"/>
          <ac:spMkLst>
            <pc:docMk/>
            <pc:sldMk cId="4006100221" sldId="429"/>
            <ac:spMk id="3" creationId="{A442C4EA-F799-2440-B2E5-3CE2E7EA4FF5}"/>
          </ac:spMkLst>
        </pc:spChg>
        <pc:spChg chg="add mod">
          <ac:chgData name="Aria E Fiat" userId="d352dcc2-77e0-46ba-8182-897954ed3962" providerId="ADAL" clId="{56ED43F9-0E2E-0A4A-977A-8387EDA26E6B}" dt="2020-08-10T12:45:29.668" v="14370" actId="1076"/>
          <ac:spMkLst>
            <pc:docMk/>
            <pc:sldMk cId="4006100221" sldId="429"/>
            <ac:spMk id="4" creationId="{20652986-2942-914B-AAAF-7C178248CC57}"/>
          </ac:spMkLst>
        </pc:spChg>
        <pc:spChg chg="add mod">
          <ac:chgData name="Aria E Fiat" userId="d352dcc2-77e0-46ba-8182-897954ed3962" providerId="ADAL" clId="{56ED43F9-0E2E-0A4A-977A-8387EDA26E6B}" dt="2020-08-10T12:44:08.434" v="14319" actId="1036"/>
          <ac:spMkLst>
            <pc:docMk/>
            <pc:sldMk cId="4006100221" sldId="429"/>
            <ac:spMk id="5" creationId="{82BE3228-406E-EB40-AA8E-46A135FAA8D7}"/>
          </ac:spMkLst>
        </pc:spChg>
        <pc:spChg chg="add mod">
          <ac:chgData name="Aria E Fiat" userId="d352dcc2-77e0-46ba-8182-897954ed3962" providerId="ADAL" clId="{56ED43F9-0E2E-0A4A-977A-8387EDA26E6B}" dt="2020-08-10T12:45:03.422" v="14369" actId="207"/>
          <ac:spMkLst>
            <pc:docMk/>
            <pc:sldMk cId="4006100221" sldId="429"/>
            <ac:spMk id="9" creationId="{EB47D497-43CB-D945-8076-841926813F58}"/>
          </ac:spMkLst>
        </pc:spChg>
        <pc:picChg chg="add mod">
          <ac:chgData name="Aria E Fiat" userId="d352dcc2-77e0-46ba-8182-897954ed3962" providerId="ADAL" clId="{56ED43F9-0E2E-0A4A-977A-8387EDA26E6B}" dt="2020-08-10T12:45:44.644" v="14374" actId="1076"/>
          <ac:picMkLst>
            <pc:docMk/>
            <pc:sldMk cId="4006100221" sldId="429"/>
            <ac:picMk id="6" creationId="{FE90C8DA-9227-3F49-81DC-ABE0D0A7DF6D}"/>
          </ac:picMkLst>
        </pc:picChg>
        <pc:picChg chg="add mod modCrop">
          <ac:chgData name="Aria E Fiat" userId="d352dcc2-77e0-46ba-8182-897954ed3962" providerId="ADAL" clId="{56ED43F9-0E2E-0A4A-977A-8387EDA26E6B}" dt="2020-08-10T12:44:20.730" v="14321" actId="1076"/>
          <ac:picMkLst>
            <pc:docMk/>
            <pc:sldMk cId="4006100221" sldId="429"/>
            <ac:picMk id="8" creationId="{9F4FB2EB-2DDC-6C46-8755-414B87BC0B26}"/>
          </ac:picMkLst>
        </pc:picChg>
      </pc:sldChg>
      <pc:sldChg chg="addCm modCm">
        <pc:chgData name="Aria E Fiat" userId="d352dcc2-77e0-46ba-8182-897954ed3962" providerId="ADAL" clId="{56ED43F9-0E2E-0A4A-977A-8387EDA26E6B}" dt="2020-08-10T13:18:44.343" v="16022" actId="1589"/>
        <pc:sldMkLst>
          <pc:docMk/>
          <pc:sldMk cId="3308486207" sldId="431"/>
        </pc:sldMkLst>
      </pc:sldChg>
      <pc:sldChg chg="addSp delSp modSp add mod modNotesTx">
        <pc:chgData name="Aria E Fiat" userId="d352dcc2-77e0-46ba-8182-897954ed3962" providerId="ADAL" clId="{56ED43F9-0E2E-0A4A-977A-8387EDA26E6B}" dt="2020-08-10T14:03:11.817" v="17091" actId="1076"/>
        <pc:sldMkLst>
          <pc:docMk/>
          <pc:sldMk cId="702571310" sldId="432"/>
        </pc:sldMkLst>
        <pc:spChg chg="add del mod">
          <ac:chgData name="Aria E Fiat" userId="d352dcc2-77e0-46ba-8182-897954ed3962" providerId="ADAL" clId="{56ED43F9-0E2E-0A4A-977A-8387EDA26E6B}" dt="2020-08-10T13:57:02.111" v="16964"/>
          <ac:spMkLst>
            <pc:docMk/>
            <pc:sldMk cId="702571310" sldId="432"/>
            <ac:spMk id="2" creationId="{07227669-A3EF-0142-B139-912B2756FD27}"/>
          </ac:spMkLst>
        </pc:spChg>
        <pc:spChg chg="mod">
          <ac:chgData name="Aria E Fiat" userId="d352dcc2-77e0-46ba-8182-897954ed3962" providerId="ADAL" clId="{56ED43F9-0E2E-0A4A-977A-8387EDA26E6B}" dt="2020-08-10T14:03:11.817" v="17091" actId="1076"/>
          <ac:spMkLst>
            <pc:docMk/>
            <pc:sldMk cId="702571310" sldId="432"/>
            <ac:spMk id="6" creationId="{9D02CF2E-B22C-DD4A-8F82-DC324C3E0E5E}"/>
          </ac:spMkLst>
        </pc:spChg>
        <pc:spChg chg="mod">
          <ac:chgData name="Aria E Fiat" userId="d352dcc2-77e0-46ba-8182-897954ed3962" providerId="ADAL" clId="{56ED43F9-0E2E-0A4A-977A-8387EDA26E6B}" dt="2020-08-10T14:02:56.281" v="17086" actId="1076"/>
          <ac:spMkLst>
            <pc:docMk/>
            <pc:sldMk cId="702571310" sldId="432"/>
            <ac:spMk id="7" creationId="{74CEE46D-22E6-364C-B62A-339E6DE6BA7C}"/>
          </ac:spMkLst>
        </pc:spChg>
        <pc:spChg chg="del">
          <ac:chgData name="Aria E Fiat" userId="d352dcc2-77e0-46ba-8182-897954ed3962" providerId="ADAL" clId="{56ED43F9-0E2E-0A4A-977A-8387EDA26E6B}" dt="2020-08-10T13:57:01.666" v="16962" actId="478"/>
          <ac:spMkLst>
            <pc:docMk/>
            <pc:sldMk cId="702571310" sldId="432"/>
            <ac:spMk id="9" creationId="{E5147E67-0849-944F-AED7-1E06253D2917}"/>
          </ac:spMkLst>
        </pc:spChg>
        <pc:spChg chg="del">
          <ac:chgData name="Aria E Fiat" userId="d352dcc2-77e0-46ba-8182-897954ed3962" providerId="ADAL" clId="{56ED43F9-0E2E-0A4A-977A-8387EDA26E6B}" dt="2020-08-10T13:57:01.666" v="16962" actId="478"/>
          <ac:spMkLst>
            <pc:docMk/>
            <pc:sldMk cId="702571310" sldId="432"/>
            <ac:spMk id="14" creationId="{83B8C4A8-8CD1-764E-8072-BF838B22F09C}"/>
          </ac:spMkLst>
        </pc:spChg>
        <pc:spChg chg="del">
          <ac:chgData name="Aria E Fiat" userId="d352dcc2-77e0-46ba-8182-897954ed3962" providerId="ADAL" clId="{56ED43F9-0E2E-0A4A-977A-8387EDA26E6B}" dt="2020-08-10T13:57:01.666" v="16962" actId="478"/>
          <ac:spMkLst>
            <pc:docMk/>
            <pc:sldMk cId="702571310" sldId="432"/>
            <ac:spMk id="15" creationId="{A4FD031E-C854-744F-B4B0-9FF13BFD5146}"/>
          </ac:spMkLst>
        </pc:spChg>
        <pc:spChg chg="del">
          <ac:chgData name="Aria E Fiat" userId="d352dcc2-77e0-46ba-8182-897954ed3962" providerId="ADAL" clId="{56ED43F9-0E2E-0A4A-977A-8387EDA26E6B}" dt="2020-08-10T13:57:01.666" v="16962" actId="478"/>
          <ac:spMkLst>
            <pc:docMk/>
            <pc:sldMk cId="702571310" sldId="432"/>
            <ac:spMk id="16" creationId="{E2E07F4F-6B3C-8445-B89B-DC29183689CB}"/>
          </ac:spMkLst>
        </pc:spChg>
        <pc:spChg chg="del">
          <ac:chgData name="Aria E Fiat" userId="d352dcc2-77e0-46ba-8182-897954ed3962" providerId="ADAL" clId="{56ED43F9-0E2E-0A4A-977A-8387EDA26E6B}" dt="2020-08-10T13:57:01.666" v="16962" actId="478"/>
          <ac:spMkLst>
            <pc:docMk/>
            <pc:sldMk cId="702571310" sldId="432"/>
            <ac:spMk id="17" creationId="{101D1450-F674-1940-B03C-B2068BC1654B}"/>
          </ac:spMkLst>
        </pc:spChg>
        <pc:spChg chg="del">
          <ac:chgData name="Aria E Fiat" userId="d352dcc2-77e0-46ba-8182-897954ed3962" providerId="ADAL" clId="{56ED43F9-0E2E-0A4A-977A-8387EDA26E6B}" dt="2020-08-10T13:57:01.666" v="16962" actId="478"/>
          <ac:spMkLst>
            <pc:docMk/>
            <pc:sldMk cId="702571310" sldId="432"/>
            <ac:spMk id="18" creationId="{DBBCC2AF-E391-CA4E-80E2-F8F212CB2C93}"/>
          </ac:spMkLst>
        </pc:spChg>
        <pc:spChg chg="del">
          <ac:chgData name="Aria E Fiat" userId="d352dcc2-77e0-46ba-8182-897954ed3962" providerId="ADAL" clId="{56ED43F9-0E2E-0A4A-977A-8387EDA26E6B}" dt="2020-08-10T13:57:01.666" v="16962" actId="478"/>
          <ac:spMkLst>
            <pc:docMk/>
            <pc:sldMk cId="702571310" sldId="432"/>
            <ac:spMk id="19" creationId="{E7F0F8ED-308A-0E47-8123-0E216825028E}"/>
          </ac:spMkLst>
        </pc:spChg>
        <pc:spChg chg="del">
          <ac:chgData name="Aria E Fiat" userId="d352dcc2-77e0-46ba-8182-897954ed3962" providerId="ADAL" clId="{56ED43F9-0E2E-0A4A-977A-8387EDA26E6B}" dt="2020-08-10T13:57:01.666" v="16962" actId="478"/>
          <ac:spMkLst>
            <pc:docMk/>
            <pc:sldMk cId="702571310" sldId="432"/>
            <ac:spMk id="20" creationId="{4CEF5566-A011-5340-9CC5-D9A667B51847}"/>
          </ac:spMkLst>
        </pc:spChg>
        <pc:spChg chg="del">
          <ac:chgData name="Aria E Fiat" userId="d352dcc2-77e0-46ba-8182-897954ed3962" providerId="ADAL" clId="{56ED43F9-0E2E-0A4A-977A-8387EDA26E6B}" dt="2020-08-10T13:57:01.666" v="16962" actId="478"/>
          <ac:spMkLst>
            <pc:docMk/>
            <pc:sldMk cId="702571310" sldId="432"/>
            <ac:spMk id="21" creationId="{2379DA44-EAB3-E441-A572-BEDE60812747}"/>
          </ac:spMkLst>
        </pc:spChg>
        <pc:spChg chg="del">
          <ac:chgData name="Aria E Fiat" userId="d352dcc2-77e0-46ba-8182-897954ed3962" providerId="ADAL" clId="{56ED43F9-0E2E-0A4A-977A-8387EDA26E6B}" dt="2020-08-10T13:57:01.666" v="16962" actId="478"/>
          <ac:spMkLst>
            <pc:docMk/>
            <pc:sldMk cId="702571310" sldId="432"/>
            <ac:spMk id="22" creationId="{0C8EC4CA-BA11-9649-96C2-FC55A9F268A8}"/>
          </ac:spMkLst>
        </pc:spChg>
        <pc:picChg chg="add mod">
          <ac:chgData name="Aria E Fiat" userId="d352dcc2-77e0-46ba-8182-897954ed3962" providerId="ADAL" clId="{56ED43F9-0E2E-0A4A-977A-8387EDA26E6B}" dt="2020-08-10T14:02:33.265" v="17056" actId="1076"/>
          <ac:picMkLst>
            <pc:docMk/>
            <pc:sldMk cId="702571310" sldId="432"/>
            <ac:picMk id="4" creationId="{548CF75F-8AC3-114C-845B-FF6822DAD103}"/>
          </ac:picMkLst>
        </pc:picChg>
        <pc:picChg chg="add mod">
          <ac:chgData name="Aria E Fiat" userId="d352dcc2-77e0-46ba-8182-897954ed3962" providerId="ADAL" clId="{56ED43F9-0E2E-0A4A-977A-8387EDA26E6B}" dt="2020-08-10T14:02:27.183" v="17054" actId="1076"/>
          <ac:picMkLst>
            <pc:docMk/>
            <pc:sldMk cId="702571310" sldId="432"/>
            <ac:picMk id="8" creationId="{E3A7793D-3B0E-D94C-B63F-EA1A04E05D27}"/>
          </ac:picMkLst>
        </pc:picChg>
      </pc:sldChg>
      <pc:sldChg chg="add ord">
        <pc:chgData name="Aria E Fiat" userId="d352dcc2-77e0-46ba-8182-897954ed3962" providerId="ADAL" clId="{56ED43F9-0E2E-0A4A-977A-8387EDA26E6B}" dt="2020-08-10T14:46:23.681" v="17866"/>
        <pc:sldMkLst>
          <pc:docMk/>
          <pc:sldMk cId="3841758334" sldId="433"/>
        </pc:sldMkLst>
      </pc:sldChg>
      <pc:sldChg chg="add del">
        <pc:chgData name="Aria E Fiat" userId="d352dcc2-77e0-46ba-8182-897954ed3962" providerId="ADAL" clId="{56ED43F9-0E2E-0A4A-977A-8387EDA26E6B}" dt="2020-08-10T17:35:08.013" v="20468" actId="2696"/>
        <pc:sldMkLst>
          <pc:docMk/>
          <pc:sldMk cId="1245307971" sldId="434"/>
        </pc:sldMkLst>
      </pc:sldChg>
      <pc:sldChg chg="addSp delSp modSp add mod ord">
        <pc:chgData name="Aria E Fiat" userId="d352dcc2-77e0-46ba-8182-897954ed3962" providerId="ADAL" clId="{56ED43F9-0E2E-0A4A-977A-8387EDA26E6B}" dt="2020-08-10T17:36:38.562" v="20493" actId="1076"/>
        <pc:sldMkLst>
          <pc:docMk/>
          <pc:sldMk cId="4139681220" sldId="435"/>
        </pc:sldMkLst>
        <pc:spChg chg="mod">
          <ac:chgData name="Aria E Fiat" userId="d352dcc2-77e0-46ba-8182-897954ed3962" providerId="ADAL" clId="{56ED43F9-0E2E-0A4A-977A-8387EDA26E6B}" dt="2020-08-10T17:36:38.562" v="20493" actId="1076"/>
          <ac:spMkLst>
            <pc:docMk/>
            <pc:sldMk cId="4139681220" sldId="435"/>
            <ac:spMk id="2" creationId="{C0A43885-89DB-4291-8256-45D570FF9D68}"/>
          </ac:spMkLst>
        </pc:spChg>
        <pc:spChg chg="del">
          <ac:chgData name="Aria E Fiat" userId="d352dcc2-77e0-46ba-8182-897954ed3962" providerId="ADAL" clId="{56ED43F9-0E2E-0A4A-977A-8387EDA26E6B}" dt="2020-08-10T17:35:16.961" v="20469" actId="478"/>
          <ac:spMkLst>
            <pc:docMk/>
            <pc:sldMk cId="4139681220" sldId="435"/>
            <ac:spMk id="3" creationId="{65434245-C7A7-4F39-B4C2-5DFF39FEEC76}"/>
          </ac:spMkLst>
        </pc:spChg>
        <pc:spChg chg="add mod">
          <ac:chgData name="Aria E Fiat" userId="d352dcc2-77e0-46ba-8182-897954ed3962" providerId="ADAL" clId="{56ED43F9-0E2E-0A4A-977A-8387EDA26E6B}" dt="2020-08-10T17:36:11.028" v="20488" actId="1076"/>
          <ac:spMkLst>
            <pc:docMk/>
            <pc:sldMk cId="4139681220" sldId="435"/>
            <ac:spMk id="4" creationId="{A28D472B-1D7E-DD43-A56A-018A6702A043}"/>
          </ac:spMkLst>
        </pc:spChg>
        <pc:spChg chg="mod">
          <ac:chgData name="Aria E Fiat" userId="d352dcc2-77e0-46ba-8182-897954ed3962" providerId="ADAL" clId="{56ED43F9-0E2E-0A4A-977A-8387EDA26E6B}" dt="2020-08-10T17:35:17.554" v="20470"/>
          <ac:spMkLst>
            <pc:docMk/>
            <pc:sldMk cId="4139681220" sldId="435"/>
            <ac:spMk id="6" creationId="{2686E2DB-0DB9-9548-AA2A-C6FD0981A2FE}"/>
          </ac:spMkLst>
        </pc:spChg>
        <pc:spChg chg="mod">
          <ac:chgData name="Aria E Fiat" userId="d352dcc2-77e0-46ba-8182-897954ed3962" providerId="ADAL" clId="{56ED43F9-0E2E-0A4A-977A-8387EDA26E6B}" dt="2020-08-10T17:35:17.554" v="20470"/>
          <ac:spMkLst>
            <pc:docMk/>
            <pc:sldMk cId="4139681220" sldId="435"/>
            <ac:spMk id="7" creationId="{BB6949C1-F70B-784C-8F34-97DDF640203A}"/>
          </ac:spMkLst>
        </pc:spChg>
        <pc:spChg chg="mod">
          <ac:chgData name="Aria E Fiat" userId="d352dcc2-77e0-46ba-8182-897954ed3962" providerId="ADAL" clId="{56ED43F9-0E2E-0A4A-977A-8387EDA26E6B}" dt="2020-08-10T17:35:17.554" v="20470"/>
          <ac:spMkLst>
            <pc:docMk/>
            <pc:sldMk cId="4139681220" sldId="435"/>
            <ac:spMk id="8" creationId="{169D1E53-E756-8642-B7F2-C1BD2B650A00}"/>
          </ac:spMkLst>
        </pc:spChg>
        <pc:spChg chg="mod">
          <ac:chgData name="Aria E Fiat" userId="d352dcc2-77e0-46ba-8182-897954ed3962" providerId="ADAL" clId="{56ED43F9-0E2E-0A4A-977A-8387EDA26E6B}" dt="2020-08-10T17:35:17.554" v="20470"/>
          <ac:spMkLst>
            <pc:docMk/>
            <pc:sldMk cId="4139681220" sldId="435"/>
            <ac:spMk id="9" creationId="{12330C88-9F77-6A4A-BD9A-758058DC22D7}"/>
          </ac:spMkLst>
        </pc:spChg>
        <pc:spChg chg="mod">
          <ac:chgData name="Aria E Fiat" userId="d352dcc2-77e0-46ba-8182-897954ed3962" providerId="ADAL" clId="{56ED43F9-0E2E-0A4A-977A-8387EDA26E6B}" dt="2020-08-10T17:35:17.554" v="20470"/>
          <ac:spMkLst>
            <pc:docMk/>
            <pc:sldMk cId="4139681220" sldId="435"/>
            <ac:spMk id="10" creationId="{C6D98EA9-AE5B-3141-933D-528C4FF18D6A}"/>
          </ac:spMkLst>
        </pc:spChg>
        <pc:spChg chg="mod">
          <ac:chgData name="Aria E Fiat" userId="d352dcc2-77e0-46ba-8182-897954ed3962" providerId="ADAL" clId="{56ED43F9-0E2E-0A4A-977A-8387EDA26E6B}" dt="2020-08-10T17:35:17.554" v="20470"/>
          <ac:spMkLst>
            <pc:docMk/>
            <pc:sldMk cId="4139681220" sldId="435"/>
            <ac:spMk id="11" creationId="{D1F14A71-A442-9340-B315-D910577EED96}"/>
          </ac:spMkLst>
        </pc:spChg>
        <pc:spChg chg="add mod">
          <ac:chgData name="Aria E Fiat" userId="d352dcc2-77e0-46ba-8182-897954ed3962" providerId="ADAL" clId="{56ED43F9-0E2E-0A4A-977A-8387EDA26E6B}" dt="2020-08-10T17:36:35.920" v="20492" actId="1076"/>
          <ac:spMkLst>
            <pc:docMk/>
            <pc:sldMk cId="4139681220" sldId="435"/>
            <ac:spMk id="12" creationId="{8E371640-B018-7942-ABBE-9A37D51CFDBF}"/>
          </ac:spMkLst>
        </pc:spChg>
        <pc:grpChg chg="add mod">
          <ac:chgData name="Aria E Fiat" userId="d352dcc2-77e0-46ba-8182-897954ed3962" providerId="ADAL" clId="{56ED43F9-0E2E-0A4A-977A-8387EDA26E6B}" dt="2020-08-10T17:36:11.028" v="20488" actId="1076"/>
          <ac:grpSpMkLst>
            <pc:docMk/>
            <pc:sldMk cId="4139681220" sldId="435"/>
            <ac:grpSpMk id="5" creationId="{0842763C-25E6-F946-92F3-3B65D9C5E95D}"/>
          </ac:grpSpMkLst>
        </pc:grpChg>
      </pc:sldChg>
      <pc:sldChg chg="addSp delSp modSp add mod ord">
        <pc:chgData name="Aria E Fiat" userId="d352dcc2-77e0-46ba-8182-897954ed3962" providerId="ADAL" clId="{56ED43F9-0E2E-0A4A-977A-8387EDA26E6B}" dt="2020-08-10T17:38:03.106" v="20514" actId="207"/>
        <pc:sldMkLst>
          <pc:docMk/>
          <pc:sldMk cId="1532164756" sldId="436"/>
        </pc:sldMkLst>
        <pc:spChg chg="del">
          <ac:chgData name="Aria E Fiat" userId="d352dcc2-77e0-46ba-8182-897954ed3962" providerId="ADAL" clId="{56ED43F9-0E2E-0A4A-977A-8387EDA26E6B}" dt="2020-08-10T17:36:53.625" v="20497" actId="478"/>
          <ac:spMkLst>
            <pc:docMk/>
            <pc:sldMk cId="1532164756" sldId="436"/>
            <ac:spMk id="4" creationId="{A28D472B-1D7E-DD43-A56A-018A6702A043}"/>
          </ac:spMkLst>
        </pc:spChg>
        <pc:spChg chg="add mod">
          <ac:chgData name="Aria E Fiat" userId="d352dcc2-77e0-46ba-8182-897954ed3962" providerId="ADAL" clId="{56ED43F9-0E2E-0A4A-977A-8387EDA26E6B}" dt="2020-08-10T17:37:35.465" v="20507" actId="1076"/>
          <ac:spMkLst>
            <pc:docMk/>
            <pc:sldMk cId="1532164756" sldId="436"/>
            <ac:spMk id="13" creationId="{49627659-2C2E-3240-8111-1D9F54BEC825}"/>
          </ac:spMkLst>
        </pc:spChg>
        <pc:spChg chg="add mod">
          <ac:chgData name="Aria E Fiat" userId="d352dcc2-77e0-46ba-8182-897954ed3962" providerId="ADAL" clId="{56ED43F9-0E2E-0A4A-977A-8387EDA26E6B}" dt="2020-08-10T17:38:00.133" v="20513" actId="207"/>
          <ac:spMkLst>
            <pc:docMk/>
            <pc:sldMk cId="1532164756" sldId="436"/>
            <ac:spMk id="14" creationId="{B2B50115-C18D-374E-A238-69FD6ADC8838}"/>
          </ac:spMkLst>
        </pc:spChg>
        <pc:spChg chg="add mod">
          <ac:chgData name="Aria E Fiat" userId="d352dcc2-77e0-46ba-8182-897954ed3962" providerId="ADAL" clId="{56ED43F9-0E2E-0A4A-977A-8387EDA26E6B}" dt="2020-08-10T17:38:03.106" v="20514" actId="207"/>
          <ac:spMkLst>
            <pc:docMk/>
            <pc:sldMk cId="1532164756" sldId="436"/>
            <ac:spMk id="15" creationId="{F8456B21-89F3-E64F-ADD6-1D7437E0FA9A}"/>
          </ac:spMkLst>
        </pc:spChg>
        <pc:grpChg chg="del">
          <ac:chgData name="Aria E Fiat" userId="d352dcc2-77e0-46ba-8182-897954ed3962" providerId="ADAL" clId="{56ED43F9-0E2E-0A4A-977A-8387EDA26E6B}" dt="2020-08-10T17:36:56.612" v="20498" actId="478"/>
          <ac:grpSpMkLst>
            <pc:docMk/>
            <pc:sldMk cId="1532164756" sldId="436"/>
            <ac:grpSpMk id="5" creationId="{0842763C-25E6-F946-92F3-3B65D9C5E95D}"/>
          </ac:grpSpMkLst>
        </pc:grpChg>
      </pc:sldChg>
      <pc:sldChg chg="addSp delSp modSp add mod">
        <pc:chgData name="Aria E Fiat" userId="d352dcc2-77e0-46ba-8182-897954ed3962" providerId="ADAL" clId="{56ED43F9-0E2E-0A4A-977A-8387EDA26E6B}" dt="2020-08-10T17:39:22.065" v="20537" actId="1076"/>
        <pc:sldMkLst>
          <pc:docMk/>
          <pc:sldMk cId="224653734" sldId="437"/>
        </pc:sldMkLst>
        <pc:spChg chg="mod">
          <ac:chgData name="Aria E Fiat" userId="d352dcc2-77e0-46ba-8182-897954ed3962" providerId="ADAL" clId="{56ED43F9-0E2E-0A4A-977A-8387EDA26E6B}" dt="2020-08-10T17:38:42.864" v="20531" actId="1076"/>
          <ac:spMkLst>
            <pc:docMk/>
            <pc:sldMk cId="224653734" sldId="437"/>
            <ac:spMk id="2" creationId="{C0A43885-89DB-4291-8256-45D570FF9D68}"/>
          </ac:spMkLst>
        </pc:spChg>
        <pc:spChg chg="del">
          <ac:chgData name="Aria E Fiat" userId="d352dcc2-77e0-46ba-8182-897954ed3962" providerId="ADAL" clId="{56ED43F9-0E2E-0A4A-977A-8387EDA26E6B}" dt="2020-08-10T17:38:39.268" v="20530" actId="478"/>
          <ac:spMkLst>
            <pc:docMk/>
            <pc:sldMk cId="224653734" sldId="437"/>
            <ac:spMk id="4" creationId="{A28D472B-1D7E-DD43-A56A-018A6702A043}"/>
          </ac:spMkLst>
        </pc:spChg>
        <pc:spChg chg="mod">
          <ac:chgData name="Aria E Fiat" userId="d352dcc2-77e0-46ba-8182-897954ed3962" providerId="ADAL" clId="{56ED43F9-0E2E-0A4A-977A-8387EDA26E6B}" dt="2020-08-10T17:38:32.169" v="20528" actId="1076"/>
          <ac:spMkLst>
            <pc:docMk/>
            <pc:sldMk cId="224653734" sldId="437"/>
            <ac:spMk id="12" creationId="{8E371640-B018-7942-ABBE-9A37D51CFDBF}"/>
          </ac:spMkLst>
        </pc:spChg>
        <pc:spChg chg="add mod">
          <ac:chgData name="Aria E Fiat" userId="d352dcc2-77e0-46ba-8182-897954ed3962" providerId="ADAL" clId="{56ED43F9-0E2E-0A4A-977A-8387EDA26E6B}" dt="2020-08-10T17:39:22.065" v="20537" actId="1076"/>
          <ac:spMkLst>
            <pc:docMk/>
            <pc:sldMk cId="224653734" sldId="437"/>
            <ac:spMk id="13" creationId="{BD644A5B-74D1-A54D-B7F7-0B38BB6B14A6}"/>
          </ac:spMkLst>
        </pc:spChg>
        <pc:spChg chg="add mod">
          <ac:chgData name="Aria E Fiat" userId="d352dcc2-77e0-46ba-8182-897954ed3962" providerId="ADAL" clId="{56ED43F9-0E2E-0A4A-977A-8387EDA26E6B}" dt="2020-08-10T17:39:22.065" v="20537" actId="1076"/>
          <ac:spMkLst>
            <pc:docMk/>
            <pc:sldMk cId="224653734" sldId="437"/>
            <ac:spMk id="14" creationId="{808F0A16-B43E-614B-9090-B1C7BB419C72}"/>
          </ac:spMkLst>
        </pc:spChg>
        <pc:grpChg chg="del">
          <ac:chgData name="Aria E Fiat" userId="d352dcc2-77e0-46ba-8182-897954ed3962" providerId="ADAL" clId="{56ED43F9-0E2E-0A4A-977A-8387EDA26E6B}" dt="2020-08-10T17:38:39.268" v="20530" actId="478"/>
          <ac:grpSpMkLst>
            <pc:docMk/>
            <pc:sldMk cId="224653734" sldId="437"/>
            <ac:grpSpMk id="5" creationId="{0842763C-25E6-F946-92F3-3B65D9C5E95D}"/>
          </ac:grpSpMkLst>
        </pc:grpChg>
      </pc:sldChg>
      <pc:sldChg chg="addSp delSp modSp add mod">
        <pc:chgData name="Aria E Fiat" userId="d352dcc2-77e0-46ba-8182-897954ed3962" providerId="ADAL" clId="{56ED43F9-0E2E-0A4A-977A-8387EDA26E6B}" dt="2020-08-10T17:42:23.718" v="20560" actId="122"/>
        <pc:sldMkLst>
          <pc:docMk/>
          <pc:sldMk cId="577433416" sldId="438"/>
        </pc:sldMkLst>
        <pc:spChg chg="mod">
          <ac:chgData name="Aria E Fiat" userId="d352dcc2-77e0-46ba-8182-897954ed3962" providerId="ADAL" clId="{56ED43F9-0E2E-0A4A-977A-8387EDA26E6B}" dt="2020-08-10T17:42:23.718" v="20560" actId="122"/>
          <ac:spMkLst>
            <pc:docMk/>
            <pc:sldMk cId="577433416" sldId="438"/>
            <ac:spMk id="2" creationId="{C0A43885-89DB-4291-8256-45D570FF9D68}"/>
          </ac:spMkLst>
        </pc:spChg>
        <pc:spChg chg="add mod">
          <ac:chgData name="Aria E Fiat" userId="d352dcc2-77e0-46ba-8182-897954ed3962" providerId="ADAL" clId="{56ED43F9-0E2E-0A4A-977A-8387EDA26E6B}" dt="2020-08-10T17:41:54.238" v="20555" actId="5793"/>
          <ac:spMkLst>
            <pc:docMk/>
            <pc:sldMk cId="577433416" sldId="438"/>
            <ac:spMk id="6" creationId="{989E8760-47FE-474E-AE7B-E833B1D80D75}"/>
          </ac:spMkLst>
        </pc:spChg>
        <pc:spChg chg="mod">
          <ac:chgData name="Aria E Fiat" userId="d352dcc2-77e0-46ba-8182-897954ed3962" providerId="ADAL" clId="{56ED43F9-0E2E-0A4A-977A-8387EDA26E6B}" dt="2020-08-10T17:42:20.621" v="20559" actId="1076"/>
          <ac:spMkLst>
            <pc:docMk/>
            <pc:sldMk cId="577433416" sldId="438"/>
            <ac:spMk id="12" creationId="{8E371640-B018-7942-ABBE-9A37D51CFDBF}"/>
          </ac:spMkLst>
        </pc:spChg>
        <pc:spChg chg="del">
          <ac:chgData name="Aria E Fiat" userId="d352dcc2-77e0-46ba-8182-897954ed3962" providerId="ADAL" clId="{56ED43F9-0E2E-0A4A-977A-8387EDA26E6B}" dt="2020-08-10T17:40:03.530" v="20543" actId="478"/>
          <ac:spMkLst>
            <pc:docMk/>
            <pc:sldMk cId="577433416" sldId="438"/>
            <ac:spMk id="13" creationId="{BD644A5B-74D1-A54D-B7F7-0B38BB6B14A6}"/>
          </ac:spMkLst>
        </pc:spChg>
        <pc:spChg chg="del">
          <ac:chgData name="Aria E Fiat" userId="d352dcc2-77e0-46ba-8182-897954ed3962" providerId="ADAL" clId="{56ED43F9-0E2E-0A4A-977A-8387EDA26E6B}" dt="2020-08-10T17:40:00.579" v="20542" actId="478"/>
          <ac:spMkLst>
            <pc:docMk/>
            <pc:sldMk cId="577433416" sldId="438"/>
            <ac:spMk id="14" creationId="{808F0A16-B43E-614B-9090-B1C7BB419C72}"/>
          </ac:spMkLst>
        </pc:spChg>
        <pc:picChg chg="add mod modCrop">
          <ac:chgData name="Aria E Fiat" userId="d352dcc2-77e0-46ba-8182-897954ed3962" providerId="ADAL" clId="{56ED43F9-0E2E-0A4A-977A-8387EDA26E6B}" dt="2020-08-10T17:42:08.518" v="20557" actId="732"/>
          <ac:picMkLst>
            <pc:docMk/>
            <pc:sldMk cId="577433416" sldId="438"/>
            <ac:picMk id="4" creationId="{5A15D1CC-F71C-3143-920B-B8BC847B948B}"/>
          </ac:picMkLst>
        </pc:picChg>
      </pc:sldChg>
      <pc:sldChg chg="addSp delSp modSp add mod">
        <pc:chgData name="Aria E Fiat" userId="d352dcc2-77e0-46ba-8182-897954ed3962" providerId="ADAL" clId="{56ED43F9-0E2E-0A4A-977A-8387EDA26E6B}" dt="2020-08-10T17:44:14.408" v="20585" actId="1076"/>
        <pc:sldMkLst>
          <pc:docMk/>
          <pc:sldMk cId="1422830004" sldId="439"/>
        </pc:sldMkLst>
        <pc:spChg chg="mod">
          <ac:chgData name="Aria E Fiat" userId="d352dcc2-77e0-46ba-8182-897954ed3962" providerId="ADAL" clId="{56ED43F9-0E2E-0A4A-977A-8387EDA26E6B}" dt="2020-08-10T17:42:57.418" v="20570" actId="27636"/>
          <ac:spMkLst>
            <pc:docMk/>
            <pc:sldMk cId="1422830004" sldId="439"/>
            <ac:spMk id="2" creationId="{C0A43885-89DB-4291-8256-45D570FF9D68}"/>
          </ac:spMkLst>
        </pc:spChg>
        <pc:spChg chg="add del mod">
          <ac:chgData name="Aria E Fiat" userId="d352dcc2-77e0-46ba-8182-897954ed3962" providerId="ADAL" clId="{56ED43F9-0E2E-0A4A-977A-8387EDA26E6B}" dt="2020-08-10T17:44:08.688" v="20584" actId="478"/>
          <ac:spMkLst>
            <pc:docMk/>
            <pc:sldMk cId="1422830004" sldId="439"/>
            <ac:spMk id="3" creationId="{C3F6B9F9-89AB-DC46-AB15-F8F264F5A4F4}"/>
          </ac:spMkLst>
        </pc:spChg>
        <pc:spChg chg="del">
          <ac:chgData name="Aria E Fiat" userId="d352dcc2-77e0-46ba-8182-897954ed3962" providerId="ADAL" clId="{56ED43F9-0E2E-0A4A-977A-8387EDA26E6B}" dt="2020-08-10T17:43:06.617" v="20571" actId="478"/>
          <ac:spMkLst>
            <pc:docMk/>
            <pc:sldMk cId="1422830004" sldId="439"/>
            <ac:spMk id="6" creationId="{989E8760-47FE-474E-AE7B-E833B1D80D75}"/>
          </ac:spMkLst>
        </pc:spChg>
        <pc:spChg chg="mod">
          <ac:chgData name="Aria E Fiat" userId="d352dcc2-77e0-46ba-8182-897954ed3962" providerId="ADAL" clId="{56ED43F9-0E2E-0A4A-977A-8387EDA26E6B}" dt="2020-08-10T17:43:08.934" v="20573"/>
          <ac:spMkLst>
            <pc:docMk/>
            <pc:sldMk cId="1422830004" sldId="439"/>
            <ac:spMk id="8" creationId="{776B7986-3C6A-924D-8517-C56BB36389D9}"/>
          </ac:spMkLst>
        </pc:spChg>
        <pc:spChg chg="mod">
          <ac:chgData name="Aria E Fiat" userId="d352dcc2-77e0-46ba-8182-897954ed3962" providerId="ADAL" clId="{56ED43F9-0E2E-0A4A-977A-8387EDA26E6B}" dt="2020-08-10T17:43:08.934" v="20573"/>
          <ac:spMkLst>
            <pc:docMk/>
            <pc:sldMk cId="1422830004" sldId="439"/>
            <ac:spMk id="9" creationId="{B814E8CF-CDC3-6843-ABA1-92218C5AE07E}"/>
          </ac:spMkLst>
        </pc:spChg>
        <pc:spChg chg="mod">
          <ac:chgData name="Aria E Fiat" userId="d352dcc2-77e0-46ba-8182-897954ed3962" providerId="ADAL" clId="{56ED43F9-0E2E-0A4A-977A-8387EDA26E6B}" dt="2020-08-10T17:43:08.934" v="20573"/>
          <ac:spMkLst>
            <pc:docMk/>
            <pc:sldMk cId="1422830004" sldId="439"/>
            <ac:spMk id="10" creationId="{381233EA-D71C-7C4D-A430-1B58643113D8}"/>
          </ac:spMkLst>
        </pc:spChg>
        <pc:spChg chg="mod">
          <ac:chgData name="Aria E Fiat" userId="d352dcc2-77e0-46ba-8182-897954ed3962" providerId="ADAL" clId="{56ED43F9-0E2E-0A4A-977A-8387EDA26E6B}" dt="2020-08-10T17:43:08.934" v="20573"/>
          <ac:spMkLst>
            <pc:docMk/>
            <pc:sldMk cId="1422830004" sldId="439"/>
            <ac:spMk id="11" creationId="{AF045753-0C50-DF44-946C-2CCB1468E80C}"/>
          </ac:spMkLst>
        </pc:spChg>
        <pc:spChg chg="mod">
          <ac:chgData name="Aria E Fiat" userId="d352dcc2-77e0-46ba-8182-897954ed3962" providerId="ADAL" clId="{56ED43F9-0E2E-0A4A-977A-8387EDA26E6B}" dt="2020-08-10T17:43:08.934" v="20573"/>
          <ac:spMkLst>
            <pc:docMk/>
            <pc:sldMk cId="1422830004" sldId="439"/>
            <ac:spMk id="13" creationId="{BFE9BFC6-0EC2-B242-A929-0FAEF00EBCAB}"/>
          </ac:spMkLst>
        </pc:spChg>
        <pc:spChg chg="mod">
          <ac:chgData name="Aria E Fiat" userId="d352dcc2-77e0-46ba-8182-897954ed3962" providerId="ADAL" clId="{56ED43F9-0E2E-0A4A-977A-8387EDA26E6B}" dt="2020-08-10T17:43:08.934" v="20573"/>
          <ac:spMkLst>
            <pc:docMk/>
            <pc:sldMk cId="1422830004" sldId="439"/>
            <ac:spMk id="14" creationId="{50715E07-6C5E-DF43-A647-BBDFD822D174}"/>
          </ac:spMkLst>
        </pc:spChg>
        <pc:spChg chg="mod">
          <ac:chgData name="Aria E Fiat" userId="d352dcc2-77e0-46ba-8182-897954ed3962" providerId="ADAL" clId="{56ED43F9-0E2E-0A4A-977A-8387EDA26E6B}" dt="2020-08-10T17:43:08.934" v="20573"/>
          <ac:spMkLst>
            <pc:docMk/>
            <pc:sldMk cId="1422830004" sldId="439"/>
            <ac:spMk id="15" creationId="{86447F1A-EEE0-BC49-BBB2-90767E562F2B}"/>
          </ac:spMkLst>
        </pc:spChg>
        <pc:spChg chg="mod">
          <ac:chgData name="Aria E Fiat" userId="d352dcc2-77e0-46ba-8182-897954ed3962" providerId="ADAL" clId="{56ED43F9-0E2E-0A4A-977A-8387EDA26E6B}" dt="2020-08-10T17:43:08.934" v="20573"/>
          <ac:spMkLst>
            <pc:docMk/>
            <pc:sldMk cId="1422830004" sldId="439"/>
            <ac:spMk id="16" creationId="{76B6F0F2-3E68-D64D-927D-0878A5CAD811}"/>
          </ac:spMkLst>
        </pc:spChg>
        <pc:spChg chg="mod">
          <ac:chgData name="Aria E Fiat" userId="d352dcc2-77e0-46ba-8182-897954ed3962" providerId="ADAL" clId="{56ED43F9-0E2E-0A4A-977A-8387EDA26E6B}" dt="2020-08-10T17:43:08.934" v="20573"/>
          <ac:spMkLst>
            <pc:docMk/>
            <pc:sldMk cId="1422830004" sldId="439"/>
            <ac:spMk id="17" creationId="{83054A92-E8EA-CF44-B9AA-7E3F6F23C6C7}"/>
          </ac:spMkLst>
        </pc:spChg>
        <pc:spChg chg="mod">
          <ac:chgData name="Aria E Fiat" userId="d352dcc2-77e0-46ba-8182-897954ed3962" providerId="ADAL" clId="{56ED43F9-0E2E-0A4A-977A-8387EDA26E6B}" dt="2020-08-10T17:43:08.934" v="20573"/>
          <ac:spMkLst>
            <pc:docMk/>
            <pc:sldMk cId="1422830004" sldId="439"/>
            <ac:spMk id="18" creationId="{8E170083-360E-D34A-A0BD-8DBD7377DD50}"/>
          </ac:spMkLst>
        </pc:spChg>
        <pc:spChg chg="mod">
          <ac:chgData name="Aria E Fiat" userId="d352dcc2-77e0-46ba-8182-897954ed3962" providerId="ADAL" clId="{56ED43F9-0E2E-0A4A-977A-8387EDA26E6B}" dt="2020-08-10T17:43:08.934" v="20573"/>
          <ac:spMkLst>
            <pc:docMk/>
            <pc:sldMk cId="1422830004" sldId="439"/>
            <ac:spMk id="19" creationId="{C2D1E183-228F-1C40-AB99-5FFF6082A5DC}"/>
          </ac:spMkLst>
        </pc:spChg>
        <pc:spChg chg="mod">
          <ac:chgData name="Aria E Fiat" userId="d352dcc2-77e0-46ba-8182-897954ed3962" providerId="ADAL" clId="{56ED43F9-0E2E-0A4A-977A-8387EDA26E6B}" dt="2020-08-10T17:43:08.934" v="20573"/>
          <ac:spMkLst>
            <pc:docMk/>
            <pc:sldMk cId="1422830004" sldId="439"/>
            <ac:spMk id="20" creationId="{BDA84936-FD2A-AD40-BD7B-5BA3A4341C5D}"/>
          </ac:spMkLst>
        </pc:spChg>
        <pc:spChg chg="mod">
          <ac:chgData name="Aria E Fiat" userId="d352dcc2-77e0-46ba-8182-897954ed3962" providerId="ADAL" clId="{56ED43F9-0E2E-0A4A-977A-8387EDA26E6B}" dt="2020-08-10T17:43:08.934" v="20573"/>
          <ac:spMkLst>
            <pc:docMk/>
            <pc:sldMk cId="1422830004" sldId="439"/>
            <ac:spMk id="21" creationId="{D05FEEE6-6494-5947-8922-08AE3E319333}"/>
          </ac:spMkLst>
        </pc:spChg>
        <pc:spChg chg="mod">
          <ac:chgData name="Aria E Fiat" userId="d352dcc2-77e0-46ba-8182-897954ed3962" providerId="ADAL" clId="{56ED43F9-0E2E-0A4A-977A-8387EDA26E6B}" dt="2020-08-10T17:43:08.934" v="20573"/>
          <ac:spMkLst>
            <pc:docMk/>
            <pc:sldMk cId="1422830004" sldId="439"/>
            <ac:spMk id="22" creationId="{585B2353-C7E5-354B-9FF9-715D7B1E39D3}"/>
          </ac:spMkLst>
        </pc:spChg>
        <pc:spChg chg="mod">
          <ac:chgData name="Aria E Fiat" userId="d352dcc2-77e0-46ba-8182-897954ed3962" providerId="ADAL" clId="{56ED43F9-0E2E-0A4A-977A-8387EDA26E6B}" dt="2020-08-10T17:43:08.934" v="20573"/>
          <ac:spMkLst>
            <pc:docMk/>
            <pc:sldMk cId="1422830004" sldId="439"/>
            <ac:spMk id="23" creationId="{68B94693-A331-5D42-9618-3EA075912D26}"/>
          </ac:spMkLst>
        </pc:spChg>
        <pc:spChg chg="mod">
          <ac:chgData name="Aria E Fiat" userId="d352dcc2-77e0-46ba-8182-897954ed3962" providerId="ADAL" clId="{56ED43F9-0E2E-0A4A-977A-8387EDA26E6B}" dt="2020-08-10T17:43:08.934" v="20573"/>
          <ac:spMkLst>
            <pc:docMk/>
            <pc:sldMk cId="1422830004" sldId="439"/>
            <ac:spMk id="24" creationId="{5E8AD1D8-9594-D246-AA9D-4A3120BB6E66}"/>
          </ac:spMkLst>
        </pc:spChg>
        <pc:grpChg chg="add mod">
          <ac:chgData name="Aria E Fiat" userId="d352dcc2-77e0-46ba-8182-897954ed3962" providerId="ADAL" clId="{56ED43F9-0E2E-0A4A-977A-8387EDA26E6B}" dt="2020-08-10T17:44:14.408" v="20585" actId="1076"/>
          <ac:grpSpMkLst>
            <pc:docMk/>
            <pc:sldMk cId="1422830004" sldId="439"/>
            <ac:grpSpMk id="7" creationId="{272B8C97-D168-F94D-893E-CE43AE4BC6C7}"/>
          </ac:grpSpMkLst>
        </pc:grpChg>
        <pc:picChg chg="del">
          <ac:chgData name="Aria E Fiat" userId="d352dcc2-77e0-46ba-8182-897954ed3962" providerId="ADAL" clId="{56ED43F9-0E2E-0A4A-977A-8387EDA26E6B}" dt="2020-08-10T17:43:08.229" v="20572" actId="478"/>
          <ac:picMkLst>
            <pc:docMk/>
            <pc:sldMk cId="1422830004" sldId="439"/>
            <ac:picMk id="4" creationId="{5A15D1CC-F71C-3143-920B-B8BC847B948B}"/>
          </ac:picMkLst>
        </pc:picChg>
      </pc:sldChg>
      <pc:sldChg chg="addSp delSp modSp add mod ord modNotesTx">
        <pc:chgData name="Aria E Fiat" userId="d352dcc2-77e0-46ba-8182-897954ed3962" providerId="ADAL" clId="{56ED43F9-0E2E-0A4A-977A-8387EDA26E6B}" dt="2020-08-10T18:33:41.196" v="22469"/>
        <pc:sldMkLst>
          <pc:docMk/>
          <pc:sldMk cId="1701445794" sldId="440"/>
        </pc:sldMkLst>
        <pc:spChg chg="del mod">
          <ac:chgData name="Aria E Fiat" userId="d352dcc2-77e0-46ba-8182-897954ed3962" providerId="ADAL" clId="{56ED43F9-0E2E-0A4A-977A-8387EDA26E6B}" dt="2020-08-10T18:25:04.264" v="22025" actId="478"/>
          <ac:spMkLst>
            <pc:docMk/>
            <pc:sldMk cId="1701445794" sldId="440"/>
            <ac:spMk id="2" creationId="{C24D92B1-D17A-49B9-B9AD-D37A48608CC3}"/>
          </ac:spMkLst>
        </pc:spChg>
        <pc:spChg chg="add mod">
          <ac:chgData name="Aria E Fiat" userId="d352dcc2-77e0-46ba-8182-897954ed3962" providerId="ADAL" clId="{56ED43F9-0E2E-0A4A-977A-8387EDA26E6B}" dt="2020-08-10T18:24:57.817" v="22023" actId="1076"/>
          <ac:spMkLst>
            <pc:docMk/>
            <pc:sldMk cId="1701445794" sldId="440"/>
            <ac:spMk id="3" creationId="{8DF4BE27-9AC2-B84E-8B61-53407245395A}"/>
          </ac:spMkLst>
        </pc:spChg>
        <pc:spChg chg="add del mod">
          <ac:chgData name="Aria E Fiat" userId="d352dcc2-77e0-46ba-8182-897954ed3962" providerId="ADAL" clId="{56ED43F9-0E2E-0A4A-977A-8387EDA26E6B}" dt="2020-08-10T18:25:06.976" v="22026" actId="478"/>
          <ac:spMkLst>
            <pc:docMk/>
            <pc:sldMk cId="1701445794" sldId="440"/>
            <ac:spMk id="5" creationId="{2EE0734B-EE2C-1E42-A687-43DEA460D7B7}"/>
          </ac:spMkLst>
        </pc:spChg>
        <pc:spChg chg="mod">
          <ac:chgData name="Aria E Fiat" userId="d352dcc2-77e0-46ba-8182-897954ed3962" providerId="ADAL" clId="{56ED43F9-0E2E-0A4A-977A-8387EDA26E6B}" dt="2020-08-10T18:24:57.817" v="22023" actId="1076"/>
          <ac:spMkLst>
            <pc:docMk/>
            <pc:sldMk cId="1701445794" sldId="440"/>
            <ac:spMk id="9" creationId="{5479A366-40F5-5F43-9010-F1AEDDE44B47}"/>
          </ac:spMkLst>
        </pc:spChg>
        <pc:spChg chg="del">
          <ac:chgData name="Aria E Fiat" userId="d352dcc2-77e0-46ba-8182-897954ed3962" providerId="ADAL" clId="{56ED43F9-0E2E-0A4A-977A-8387EDA26E6B}" dt="2020-08-10T18:24:03.966" v="22012" actId="478"/>
          <ac:spMkLst>
            <pc:docMk/>
            <pc:sldMk cId="1701445794" sldId="440"/>
            <ac:spMk id="10" creationId="{ECA44F76-D0B1-C843-9D0D-D32F15E514C2}"/>
          </ac:spMkLst>
        </pc:spChg>
        <pc:spChg chg="del">
          <ac:chgData name="Aria E Fiat" userId="d352dcc2-77e0-46ba-8182-897954ed3962" providerId="ADAL" clId="{56ED43F9-0E2E-0A4A-977A-8387EDA26E6B}" dt="2020-08-10T18:24:03.966" v="22012" actId="478"/>
          <ac:spMkLst>
            <pc:docMk/>
            <pc:sldMk cId="1701445794" sldId="440"/>
            <ac:spMk id="11" creationId="{7037D0EA-C692-4F40-B621-F4E68656FD00}"/>
          </ac:spMkLst>
        </pc:spChg>
        <pc:spChg chg="del">
          <ac:chgData name="Aria E Fiat" userId="d352dcc2-77e0-46ba-8182-897954ed3962" providerId="ADAL" clId="{56ED43F9-0E2E-0A4A-977A-8387EDA26E6B}" dt="2020-08-10T18:24:06.217" v="22013" actId="478"/>
          <ac:spMkLst>
            <pc:docMk/>
            <pc:sldMk cId="1701445794" sldId="440"/>
            <ac:spMk id="12" creationId="{94C38C24-D9BB-4F46-81AF-160E923150E4}"/>
          </ac:spMkLst>
        </pc:spChg>
        <pc:spChg chg="del">
          <ac:chgData name="Aria E Fiat" userId="d352dcc2-77e0-46ba-8182-897954ed3962" providerId="ADAL" clId="{56ED43F9-0E2E-0A4A-977A-8387EDA26E6B}" dt="2020-08-10T18:24:03.966" v="22012" actId="478"/>
          <ac:spMkLst>
            <pc:docMk/>
            <pc:sldMk cId="1701445794" sldId="440"/>
            <ac:spMk id="13" creationId="{A93A16E5-1BF7-5F4D-97F2-724530A6986E}"/>
          </ac:spMkLst>
        </pc:spChg>
        <pc:spChg chg="del">
          <ac:chgData name="Aria E Fiat" userId="d352dcc2-77e0-46ba-8182-897954ed3962" providerId="ADAL" clId="{56ED43F9-0E2E-0A4A-977A-8387EDA26E6B}" dt="2020-08-10T18:24:03.966" v="22012" actId="478"/>
          <ac:spMkLst>
            <pc:docMk/>
            <pc:sldMk cId="1701445794" sldId="440"/>
            <ac:spMk id="15" creationId="{856D9FCC-F086-A848-AEC4-950C75ABC8EC}"/>
          </ac:spMkLst>
        </pc:spChg>
        <pc:spChg chg="add mod">
          <ac:chgData name="Aria E Fiat" userId="d352dcc2-77e0-46ba-8182-897954ed3962" providerId="ADAL" clId="{56ED43F9-0E2E-0A4A-977A-8387EDA26E6B}" dt="2020-08-10T18:25:54.700" v="22184" actId="20577"/>
          <ac:spMkLst>
            <pc:docMk/>
            <pc:sldMk cId="1701445794" sldId="440"/>
            <ac:spMk id="17" creationId="{9C8D89FC-02A2-C84A-AAFA-074C98819D14}"/>
          </ac:spMkLst>
        </pc:spChg>
        <pc:spChg chg="del">
          <ac:chgData name="Aria E Fiat" userId="d352dcc2-77e0-46ba-8182-897954ed3962" providerId="ADAL" clId="{56ED43F9-0E2E-0A4A-977A-8387EDA26E6B}" dt="2020-08-10T18:25:09.117" v="22027" actId="478"/>
          <ac:spMkLst>
            <pc:docMk/>
            <pc:sldMk cId="1701445794" sldId="440"/>
            <ac:spMk id="18" creationId="{A92EF5E7-45B1-7E4F-BAD4-EC2458E26275}"/>
          </ac:spMkLst>
        </pc:spChg>
        <pc:spChg chg="add mod">
          <ac:chgData name="Aria E Fiat" userId="d352dcc2-77e0-46ba-8182-897954ed3962" providerId="ADAL" clId="{56ED43F9-0E2E-0A4A-977A-8387EDA26E6B}" dt="2020-08-10T18:25:31.270" v="22066" actId="1076"/>
          <ac:spMkLst>
            <pc:docMk/>
            <pc:sldMk cId="1701445794" sldId="440"/>
            <ac:spMk id="22" creationId="{04FD4EC8-4DE4-C548-BB09-D03F4C8F92C7}"/>
          </ac:spMkLst>
        </pc:spChg>
        <pc:spChg chg="add mod">
          <ac:chgData name="Aria E Fiat" userId="d352dcc2-77e0-46ba-8182-897954ed3962" providerId="ADAL" clId="{56ED43F9-0E2E-0A4A-977A-8387EDA26E6B}" dt="2020-08-10T18:26:39.821" v="22305" actId="1035"/>
          <ac:spMkLst>
            <pc:docMk/>
            <pc:sldMk cId="1701445794" sldId="440"/>
            <ac:spMk id="23" creationId="{536099AC-3521-CC46-B7D5-005EA55D40F3}"/>
          </ac:spMkLst>
        </pc:spChg>
        <pc:spChg chg="add mod">
          <ac:chgData name="Aria E Fiat" userId="d352dcc2-77e0-46ba-8182-897954ed3962" providerId="ADAL" clId="{56ED43F9-0E2E-0A4A-977A-8387EDA26E6B}" dt="2020-08-10T18:26:07.677" v="22217" actId="1076"/>
          <ac:spMkLst>
            <pc:docMk/>
            <pc:sldMk cId="1701445794" sldId="440"/>
            <ac:spMk id="25" creationId="{BD11FDE5-0CA2-1048-8D83-7E6380A93F3E}"/>
          </ac:spMkLst>
        </pc:spChg>
        <pc:spChg chg="add mod">
          <ac:chgData name="Aria E Fiat" userId="d352dcc2-77e0-46ba-8182-897954ed3962" providerId="ADAL" clId="{56ED43F9-0E2E-0A4A-977A-8387EDA26E6B}" dt="2020-08-10T18:24:57.817" v="22023" actId="1076"/>
          <ac:spMkLst>
            <pc:docMk/>
            <pc:sldMk cId="1701445794" sldId="440"/>
            <ac:spMk id="27" creationId="{9B7124D6-8BD2-B54C-928F-6A933B2150B6}"/>
          </ac:spMkLst>
        </pc:spChg>
        <pc:spChg chg="add mod">
          <ac:chgData name="Aria E Fiat" userId="d352dcc2-77e0-46ba-8182-897954ed3962" providerId="ADAL" clId="{56ED43F9-0E2E-0A4A-977A-8387EDA26E6B}" dt="2020-08-10T18:26:59.721" v="22332" actId="1076"/>
          <ac:spMkLst>
            <pc:docMk/>
            <pc:sldMk cId="1701445794" sldId="440"/>
            <ac:spMk id="30" creationId="{CAB62E7C-CC6B-9947-8CE0-2D8D3B215CDF}"/>
          </ac:spMkLst>
        </pc:spChg>
        <pc:spChg chg="add mod">
          <ac:chgData name="Aria E Fiat" userId="d352dcc2-77e0-46ba-8182-897954ed3962" providerId="ADAL" clId="{56ED43F9-0E2E-0A4A-977A-8387EDA26E6B}" dt="2020-08-10T18:24:57.817" v="22023" actId="1076"/>
          <ac:spMkLst>
            <pc:docMk/>
            <pc:sldMk cId="1701445794" sldId="440"/>
            <ac:spMk id="31" creationId="{C2F63EEE-E76E-B245-8043-246240CC2F6B}"/>
          </ac:spMkLst>
        </pc:spChg>
        <pc:spChg chg="add mod">
          <ac:chgData name="Aria E Fiat" userId="d352dcc2-77e0-46ba-8182-897954ed3962" providerId="ADAL" clId="{56ED43F9-0E2E-0A4A-977A-8387EDA26E6B}" dt="2020-08-10T18:24:57.817" v="22023" actId="1076"/>
          <ac:spMkLst>
            <pc:docMk/>
            <pc:sldMk cId="1701445794" sldId="440"/>
            <ac:spMk id="34" creationId="{C8AAFFDB-08B4-9546-BC47-18B15B95BBAF}"/>
          </ac:spMkLst>
        </pc:spChg>
        <pc:spChg chg="add mod">
          <ac:chgData name="Aria E Fiat" userId="d352dcc2-77e0-46ba-8182-897954ed3962" providerId="ADAL" clId="{56ED43F9-0E2E-0A4A-977A-8387EDA26E6B}" dt="2020-08-10T18:24:57.817" v="22023" actId="1076"/>
          <ac:spMkLst>
            <pc:docMk/>
            <pc:sldMk cId="1701445794" sldId="440"/>
            <ac:spMk id="35" creationId="{69FEC770-11F2-C143-847A-306B27E81C92}"/>
          </ac:spMkLst>
        </pc:spChg>
        <pc:spChg chg="add mod">
          <ac:chgData name="Aria E Fiat" userId="d352dcc2-77e0-46ba-8182-897954ed3962" providerId="ADAL" clId="{56ED43F9-0E2E-0A4A-977A-8387EDA26E6B}" dt="2020-08-10T18:24:57.817" v="22023" actId="1076"/>
          <ac:spMkLst>
            <pc:docMk/>
            <pc:sldMk cId="1701445794" sldId="440"/>
            <ac:spMk id="37" creationId="{EF66B617-FC6D-D247-82B6-7AF7CFEC851B}"/>
          </ac:spMkLst>
        </pc:spChg>
        <pc:picChg chg="mod">
          <ac:chgData name="Aria E Fiat" userId="d352dcc2-77e0-46ba-8182-897954ed3962" providerId="ADAL" clId="{56ED43F9-0E2E-0A4A-977A-8387EDA26E6B}" dt="2020-08-10T18:24:57.817" v="22023" actId="1076"/>
          <ac:picMkLst>
            <pc:docMk/>
            <pc:sldMk cId="1701445794" sldId="440"/>
            <ac:picMk id="14" creationId="{61793FF6-94F2-4B4F-8980-CA8380D113A6}"/>
          </ac:picMkLst>
        </pc:picChg>
        <pc:picChg chg="del">
          <ac:chgData name="Aria E Fiat" userId="d352dcc2-77e0-46ba-8182-897954ed3962" providerId="ADAL" clId="{56ED43F9-0E2E-0A4A-977A-8387EDA26E6B}" dt="2020-08-10T18:24:03.966" v="22012" actId="478"/>
          <ac:picMkLst>
            <pc:docMk/>
            <pc:sldMk cId="1701445794" sldId="440"/>
            <ac:picMk id="19" creationId="{198F67AE-86C7-DF42-A2CE-BD801F561B35}"/>
          </ac:picMkLst>
        </pc:picChg>
        <pc:picChg chg="add mod">
          <ac:chgData name="Aria E Fiat" userId="d352dcc2-77e0-46ba-8182-897954ed3962" providerId="ADAL" clId="{56ED43F9-0E2E-0A4A-977A-8387EDA26E6B}" dt="2020-08-10T18:24:57.817" v="22023" actId="1076"/>
          <ac:picMkLst>
            <pc:docMk/>
            <pc:sldMk cId="1701445794" sldId="440"/>
            <ac:picMk id="20" creationId="{0A05C476-3198-4B44-9E53-489482520D0B}"/>
          </ac:picMkLst>
        </pc:picChg>
        <pc:picChg chg="del">
          <ac:chgData name="Aria E Fiat" userId="d352dcc2-77e0-46ba-8182-897954ed3962" providerId="ADAL" clId="{56ED43F9-0E2E-0A4A-977A-8387EDA26E6B}" dt="2020-08-10T18:24:03.966" v="22012" actId="478"/>
          <ac:picMkLst>
            <pc:docMk/>
            <pc:sldMk cId="1701445794" sldId="440"/>
            <ac:picMk id="21" creationId="{54C469AC-DD9E-8442-8983-A4989F0B2C5C}"/>
          </ac:picMkLst>
        </pc:picChg>
        <pc:picChg chg="add mod">
          <ac:chgData name="Aria E Fiat" userId="d352dcc2-77e0-46ba-8182-897954ed3962" providerId="ADAL" clId="{56ED43F9-0E2E-0A4A-977A-8387EDA26E6B}" dt="2020-08-10T18:24:57.817" v="22023" actId="1076"/>
          <ac:picMkLst>
            <pc:docMk/>
            <pc:sldMk cId="1701445794" sldId="440"/>
            <ac:picMk id="24" creationId="{E6D1055E-70B1-1043-8D95-607857395025}"/>
          </ac:picMkLst>
        </pc:picChg>
        <pc:picChg chg="del">
          <ac:chgData name="Aria E Fiat" userId="d352dcc2-77e0-46ba-8182-897954ed3962" providerId="ADAL" clId="{56ED43F9-0E2E-0A4A-977A-8387EDA26E6B}" dt="2020-08-10T18:24:03.966" v="22012" actId="478"/>
          <ac:picMkLst>
            <pc:docMk/>
            <pc:sldMk cId="1701445794" sldId="440"/>
            <ac:picMk id="26" creationId="{9C2A8B23-1EF9-574F-A29C-F6A6D4556974}"/>
          </ac:picMkLst>
        </pc:picChg>
        <pc:picChg chg="del">
          <ac:chgData name="Aria E Fiat" userId="d352dcc2-77e0-46ba-8182-897954ed3962" providerId="ADAL" clId="{56ED43F9-0E2E-0A4A-977A-8387EDA26E6B}" dt="2020-08-10T18:24:03.966" v="22012" actId="478"/>
          <ac:picMkLst>
            <pc:docMk/>
            <pc:sldMk cId="1701445794" sldId="440"/>
            <ac:picMk id="28" creationId="{A0D3C1CC-148C-BC4F-87CA-7B835011E624}"/>
          </ac:picMkLst>
        </pc:picChg>
        <pc:picChg chg="add mod">
          <ac:chgData name="Aria E Fiat" userId="d352dcc2-77e0-46ba-8182-897954ed3962" providerId="ADAL" clId="{56ED43F9-0E2E-0A4A-977A-8387EDA26E6B}" dt="2020-08-10T18:24:57.817" v="22023" actId="1076"/>
          <ac:picMkLst>
            <pc:docMk/>
            <pc:sldMk cId="1701445794" sldId="440"/>
            <ac:picMk id="29" creationId="{65358326-5840-814E-A990-2901758E446F}"/>
          </ac:picMkLst>
        </pc:picChg>
        <pc:picChg chg="del">
          <ac:chgData name="Aria E Fiat" userId="d352dcc2-77e0-46ba-8182-897954ed3962" providerId="ADAL" clId="{56ED43F9-0E2E-0A4A-977A-8387EDA26E6B}" dt="2020-08-10T18:24:06.217" v="22013" actId="478"/>
          <ac:picMkLst>
            <pc:docMk/>
            <pc:sldMk cId="1701445794" sldId="440"/>
            <ac:picMk id="32" creationId="{07F37753-4724-BF43-8BA0-F92C23147D04}"/>
          </ac:picMkLst>
        </pc:picChg>
        <pc:picChg chg="add mod">
          <ac:chgData name="Aria E Fiat" userId="d352dcc2-77e0-46ba-8182-897954ed3962" providerId="ADAL" clId="{56ED43F9-0E2E-0A4A-977A-8387EDA26E6B}" dt="2020-08-10T18:24:57.817" v="22023" actId="1076"/>
          <ac:picMkLst>
            <pc:docMk/>
            <pc:sldMk cId="1701445794" sldId="440"/>
            <ac:picMk id="33" creationId="{CE059F3D-32B5-7C4D-BDDD-351F83E70552}"/>
          </ac:picMkLst>
        </pc:picChg>
        <pc:picChg chg="add mod">
          <ac:chgData name="Aria E Fiat" userId="d352dcc2-77e0-46ba-8182-897954ed3962" providerId="ADAL" clId="{56ED43F9-0E2E-0A4A-977A-8387EDA26E6B}" dt="2020-08-10T18:24:57.817" v="22023" actId="1076"/>
          <ac:picMkLst>
            <pc:docMk/>
            <pc:sldMk cId="1701445794" sldId="440"/>
            <ac:picMk id="36" creationId="{D3664034-7802-2E40-AF5B-0B8D45B3C55F}"/>
          </ac:picMkLst>
        </pc:picChg>
        <pc:picChg chg="add mod">
          <ac:chgData name="Aria E Fiat" userId="d352dcc2-77e0-46ba-8182-897954ed3962" providerId="ADAL" clId="{56ED43F9-0E2E-0A4A-977A-8387EDA26E6B}" dt="2020-08-10T18:27:22.472" v="22336" actId="1076"/>
          <ac:picMkLst>
            <pc:docMk/>
            <pc:sldMk cId="1701445794" sldId="440"/>
            <ac:picMk id="38" creationId="{3AB55B97-9DD0-CD4B-8D41-28AFBA111557}"/>
          </ac:picMkLst>
        </pc:picChg>
      </pc:sldChg>
      <pc:sldChg chg="add del setBg modNotes">
        <pc:chgData name="Aria E Fiat" userId="d352dcc2-77e0-46ba-8182-897954ed3962" providerId="ADAL" clId="{56ED43F9-0E2E-0A4A-977A-8387EDA26E6B}" dt="2020-08-09T13:47:02.960" v="27" actId="2696"/>
        <pc:sldMkLst>
          <pc:docMk/>
          <pc:sldMk cId="1705053163" sldId="1879"/>
        </pc:sldMkLst>
      </pc:sldChg>
      <pc:sldMasterChg chg="addSp modSp mod setBg delSldLayout modSldLayout">
        <pc:chgData name="Aria E Fiat" userId="d352dcc2-77e0-46ba-8182-897954ed3962" providerId="ADAL" clId="{56ED43F9-0E2E-0A4A-977A-8387EDA26E6B}" dt="2020-08-10T17:44:19.650" v="20587" actId="2696"/>
        <pc:sldMasterMkLst>
          <pc:docMk/>
          <pc:sldMasterMk cId="2256480700" sldId="2147483705"/>
        </pc:sldMasterMkLst>
        <pc:spChg chg="mod">
          <ac:chgData name="Aria E Fiat" userId="d352dcc2-77e0-46ba-8182-897954ed3962" providerId="ADAL" clId="{56ED43F9-0E2E-0A4A-977A-8387EDA26E6B}" dt="2020-08-09T14:02:31.893" v="167" actId="113"/>
          <ac:spMkLst>
            <pc:docMk/>
            <pc:sldMasterMk cId="2256480700" sldId="2147483705"/>
            <ac:spMk id="2" creationId="{B9BA55D5-3E97-C047-9000-D96FBC9063F9}"/>
          </ac:spMkLst>
        </pc:spChg>
        <pc:spChg chg="mod">
          <ac:chgData name="Aria E Fiat" userId="d352dcc2-77e0-46ba-8182-897954ed3962" providerId="ADAL" clId="{56ED43F9-0E2E-0A4A-977A-8387EDA26E6B}" dt="2020-08-09T14:03:46.147" v="168" actId="207"/>
          <ac:spMkLst>
            <pc:docMk/>
            <pc:sldMasterMk cId="2256480700" sldId="2147483705"/>
            <ac:spMk id="3" creationId="{9A3E33A2-C5FC-1F4B-9F48-1D62815CB190}"/>
          </ac:spMkLst>
        </pc:spChg>
        <pc:spChg chg="mod">
          <ac:chgData name="Aria E Fiat" userId="d352dcc2-77e0-46ba-8182-897954ed3962" providerId="ADAL" clId="{56ED43F9-0E2E-0A4A-977A-8387EDA26E6B}" dt="2020-08-09T13:56:13.186" v="108"/>
          <ac:spMkLst>
            <pc:docMk/>
            <pc:sldMasterMk cId="2256480700" sldId="2147483705"/>
            <ac:spMk id="5" creationId="{F91B2DF0-8509-E94B-9E39-D12A52CD5DB7}"/>
          </ac:spMkLst>
        </pc:spChg>
        <pc:picChg chg="add mod">
          <ac:chgData name="Aria E Fiat" userId="d352dcc2-77e0-46ba-8182-897954ed3962" providerId="ADAL" clId="{56ED43F9-0E2E-0A4A-977A-8387EDA26E6B}" dt="2020-08-09T13:54:37.093" v="94" actId="1076"/>
          <ac:picMkLst>
            <pc:docMk/>
            <pc:sldMasterMk cId="2256480700" sldId="2147483705"/>
            <ac:picMk id="7" creationId="{C926B7FF-F36E-C441-9ACE-6381D4730C72}"/>
          </ac:picMkLst>
        </pc:picChg>
        <pc:picChg chg="add mod">
          <ac:chgData name="Aria E Fiat" userId="d352dcc2-77e0-46ba-8182-897954ed3962" providerId="ADAL" clId="{56ED43F9-0E2E-0A4A-977A-8387EDA26E6B}" dt="2020-08-09T13:56:42.128" v="111" actId="14100"/>
          <ac:picMkLst>
            <pc:docMk/>
            <pc:sldMasterMk cId="2256480700" sldId="2147483705"/>
            <ac:picMk id="8" creationId="{46E175D0-08D9-DA42-AFE4-2908A9755F98}"/>
          </ac:picMkLst>
        </pc:picChg>
        <pc:sldLayoutChg chg="del">
          <pc:chgData name="Aria E Fiat" userId="d352dcc2-77e0-46ba-8182-897954ed3962" providerId="ADAL" clId="{56ED43F9-0E2E-0A4A-977A-8387EDA26E6B}" dt="2020-08-09T13:55:52.727" v="105" actId="2696"/>
          <pc:sldLayoutMkLst>
            <pc:docMk/>
            <pc:sldMasterMk cId="2256480700" sldId="2147483705"/>
            <pc:sldLayoutMk cId="4053494520" sldId="2147483704"/>
          </pc:sldLayoutMkLst>
        </pc:sldLayoutChg>
        <pc:sldLayoutChg chg="modSp setBg">
          <pc:chgData name="Aria E Fiat" userId="d352dcc2-77e0-46ba-8182-897954ed3962" providerId="ADAL" clId="{56ED43F9-0E2E-0A4A-977A-8387EDA26E6B}" dt="2020-08-09T14:03:58.155" v="169"/>
          <pc:sldLayoutMkLst>
            <pc:docMk/>
            <pc:sldMasterMk cId="2256480700" sldId="2147483705"/>
            <pc:sldLayoutMk cId="3441561186" sldId="2147483706"/>
          </pc:sldLayoutMkLst>
          <pc:spChg chg="mod">
            <ac:chgData name="Aria E Fiat" userId="d352dcc2-77e0-46ba-8182-897954ed3962" providerId="ADAL" clId="{56ED43F9-0E2E-0A4A-977A-8387EDA26E6B}" dt="2020-08-09T13:56:09.010" v="107"/>
            <ac:spMkLst>
              <pc:docMk/>
              <pc:sldMasterMk cId="2256480700" sldId="2147483705"/>
              <pc:sldLayoutMk cId="3441561186" sldId="2147483706"/>
              <ac:spMk id="5" creationId="{17052BE0-CE85-7442-91C7-2C40C5BE9F2F}"/>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432860496" sldId="2147483707"/>
          </pc:sldLayoutMkLst>
          <pc:spChg chg="mod">
            <ac:chgData name="Aria E Fiat" userId="d352dcc2-77e0-46ba-8182-897954ed3962" providerId="ADAL" clId="{56ED43F9-0E2E-0A4A-977A-8387EDA26E6B}" dt="2020-08-09T13:55:13.966" v="96"/>
            <ac:spMkLst>
              <pc:docMk/>
              <pc:sldMasterMk cId="2256480700" sldId="2147483705"/>
              <pc:sldLayoutMk cId="1432860496" sldId="2147483707"/>
              <ac:spMk id="5" creationId="{7C7015DF-BA5A-FE4E-BEF8-AA3FBBB6FAFD}"/>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572813492" sldId="2147483708"/>
          </pc:sldLayoutMkLst>
          <pc:spChg chg="mod">
            <ac:chgData name="Aria E Fiat" userId="d352dcc2-77e0-46ba-8182-897954ed3962" providerId="ADAL" clId="{56ED43F9-0E2E-0A4A-977A-8387EDA26E6B}" dt="2020-08-09T13:55:58.782" v="106"/>
            <ac:spMkLst>
              <pc:docMk/>
              <pc:sldMasterMk cId="2256480700" sldId="2147483705"/>
              <pc:sldLayoutMk cId="1572813492" sldId="2147483708"/>
              <ac:spMk id="5" creationId="{647DCCBB-049B-FD46-BCA6-A46BE8890258}"/>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691609336" sldId="2147483709"/>
          </pc:sldLayoutMkLst>
          <pc:spChg chg="mod">
            <ac:chgData name="Aria E Fiat" userId="d352dcc2-77e0-46ba-8182-897954ed3962" providerId="ADAL" clId="{56ED43F9-0E2E-0A4A-977A-8387EDA26E6B}" dt="2020-08-09T13:55:22.491" v="97"/>
            <ac:spMkLst>
              <pc:docMk/>
              <pc:sldMasterMk cId="2256480700" sldId="2147483705"/>
              <pc:sldLayoutMk cId="3691609336" sldId="2147483709"/>
              <ac:spMk id="6" creationId="{61836AA1-A1C1-2248-8508-4773C58B3109}"/>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649850789" sldId="2147483710"/>
          </pc:sldLayoutMkLst>
          <pc:spChg chg="mod">
            <ac:chgData name="Aria E Fiat" userId="d352dcc2-77e0-46ba-8182-897954ed3962" providerId="ADAL" clId="{56ED43F9-0E2E-0A4A-977A-8387EDA26E6B}" dt="2020-08-09T13:55:27.136" v="98"/>
            <ac:spMkLst>
              <pc:docMk/>
              <pc:sldMasterMk cId="2256480700" sldId="2147483705"/>
              <pc:sldLayoutMk cId="649850789" sldId="2147483710"/>
              <ac:spMk id="8" creationId="{C4EA76CE-97DB-5643-8C28-477A5572D9F5}"/>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105873741" sldId="2147483711"/>
          </pc:sldLayoutMkLst>
          <pc:spChg chg="mod">
            <ac:chgData name="Aria E Fiat" userId="d352dcc2-77e0-46ba-8182-897954ed3962" providerId="ADAL" clId="{56ED43F9-0E2E-0A4A-977A-8387EDA26E6B}" dt="2020-08-09T13:55:31.147" v="99"/>
            <ac:spMkLst>
              <pc:docMk/>
              <pc:sldMasterMk cId="2256480700" sldId="2147483705"/>
              <pc:sldLayoutMk cId="3105873741" sldId="2147483711"/>
              <ac:spMk id="4" creationId="{107AF234-E9F1-A44F-93D9-E06A3B044AD0}"/>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85061815" sldId="2147483712"/>
          </pc:sldLayoutMkLst>
          <pc:spChg chg="mod">
            <ac:chgData name="Aria E Fiat" userId="d352dcc2-77e0-46ba-8182-897954ed3962" providerId="ADAL" clId="{56ED43F9-0E2E-0A4A-977A-8387EDA26E6B}" dt="2020-08-09T13:55:33.593" v="100"/>
            <ac:spMkLst>
              <pc:docMk/>
              <pc:sldMasterMk cId="2256480700" sldId="2147483705"/>
              <pc:sldLayoutMk cId="3885061815" sldId="2147483712"/>
              <ac:spMk id="3" creationId="{277560CA-CBF0-E440-828A-ECA3D59B099C}"/>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75295588" sldId="2147483713"/>
          </pc:sldLayoutMkLst>
          <pc:spChg chg="mod">
            <ac:chgData name="Aria E Fiat" userId="d352dcc2-77e0-46ba-8182-897954ed3962" providerId="ADAL" clId="{56ED43F9-0E2E-0A4A-977A-8387EDA26E6B}" dt="2020-08-09T13:55:36.385" v="101"/>
            <ac:spMkLst>
              <pc:docMk/>
              <pc:sldMasterMk cId="2256480700" sldId="2147483705"/>
              <pc:sldLayoutMk cId="375295588" sldId="2147483713"/>
              <ac:spMk id="6" creationId="{4B997320-420C-924C-8EC3-56B3CDBD6E57}"/>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45343822" sldId="2147483714"/>
          </pc:sldLayoutMkLst>
          <pc:spChg chg="mod">
            <ac:chgData name="Aria E Fiat" userId="d352dcc2-77e0-46ba-8182-897954ed3962" providerId="ADAL" clId="{56ED43F9-0E2E-0A4A-977A-8387EDA26E6B}" dt="2020-08-09T13:55:39.867" v="102"/>
            <ac:spMkLst>
              <pc:docMk/>
              <pc:sldMasterMk cId="2256480700" sldId="2147483705"/>
              <pc:sldLayoutMk cId="3845343822" sldId="2147483714"/>
              <ac:spMk id="6" creationId="{12B276B3-01C1-7740-AE79-62C0934FD06A}"/>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982442333" sldId="2147483715"/>
          </pc:sldLayoutMkLst>
          <pc:spChg chg="mod">
            <ac:chgData name="Aria E Fiat" userId="d352dcc2-77e0-46ba-8182-897954ed3962" providerId="ADAL" clId="{56ED43F9-0E2E-0A4A-977A-8387EDA26E6B}" dt="2020-08-09T13:55:42.957" v="103"/>
            <ac:spMkLst>
              <pc:docMk/>
              <pc:sldMasterMk cId="2256480700" sldId="2147483705"/>
              <pc:sldLayoutMk cId="1982442333" sldId="2147483715"/>
              <ac:spMk id="5" creationId="{6EA82A01-9BDD-364A-95FB-98AB698D3E6E}"/>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787184166" sldId="2147483716"/>
          </pc:sldLayoutMkLst>
          <pc:spChg chg="mod">
            <ac:chgData name="Aria E Fiat" userId="d352dcc2-77e0-46ba-8182-897954ed3962" providerId="ADAL" clId="{56ED43F9-0E2E-0A4A-977A-8387EDA26E6B}" dt="2020-08-09T13:55:45.541" v="104"/>
            <ac:spMkLst>
              <pc:docMk/>
              <pc:sldMasterMk cId="2256480700" sldId="2147483705"/>
              <pc:sldLayoutMk cId="1787184166" sldId="2147483716"/>
              <ac:spMk id="5" creationId="{60935EB2-D4D5-8547-8193-D37C06B45746}"/>
            </ac:spMkLst>
          </pc:spChg>
        </pc:sldLayoutChg>
        <pc:sldLayoutChg chg="del">
          <pc:chgData name="Aria E Fiat" userId="d352dcc2-77e0-46ba-8182-897954ed3962" providerId="ADAL" clId="{56ED43F9-0E2E-0A4A-977A-8387EDA26E6B}" dt="2020-08-10T00:48:00.699" v="6303" actId="2696"/>
          <pc:sldLayoutMkLst>
            <pc:docMk/>
            <pc:sldMasterMk cId="2256480700" sldId="2147483705"/>
            <pc:sldLayoutMk cId="1209082185" sldId="2147483717"/>
          </pc:sldLayoutMkLst>
        </pc:sldLayoutChg>
        <pc:sldLayoutChg chg="del">
          <pc:chgData name="Aria E Fiat" userId="d352dcc2-77e0-46ba-8182-897954ed3962" providerId="ADAL" clId="{56ED43F9-0E2E-0A4A-977A-8387EDA26E6B}" dt="2020-08-10T17:44:19.650" v="20587" actId="2696"/>
          <pc:sldLayoutMkLst>
            <pc:docMk/>
            <pc:sldMasterMk cId="2256480700" sldId="2147483705"/>
            <pc:sldLayoutMk cId="2216230988" sldId="2147483717"/>
          </pc:sldLayoutMkLst>
        </pc:sldLayoutChg>
        <pc:sldLayoutChg chg="del">
          <pc:chgData name="Aria E Fiat" userId="d352dcc2-77e0-46ba-8182-897954ed3962" providerId="ADAL" clId="{56ED43F9-0E2E-0A4A-977A-8387EDA26E6B}" dt="2020-08-10T16:18:12.542" v="19044" actId="2696"/>
          <pc:sldLayoutMkLst>
            <pc:docMk/>
            <pc:sldMasterMk cId="2256480700" sldId="2147483705"/>
            <pc:sldLayoutMk cId="2667537175" sldId="2147483717"/>
          </pc:sldLayoutMkLst>
        </pc:sldLayoutChg>
        <pc:sldLayoutChg chg="del">
          <pc:chgData name="Aria E Fiat" userId="d352dcc2-77e0-46ba-8182-897954ed3962" providerId="ADAL" clId="{56ED43F9-0E2E-0A4A-977A-8387EDA26E6B}" dt="2020-08-09T13:47:04.286" v="29" actId="2696"/>
          <pc:sldLayoutMkLst>
            <pc:docMk/>
            <pc:sldMasterMk cId="2256480700" sldId="2147483705"/>
            <pc:sldLayoutMk cId="3334625726" sldId="2147483717"/>
          </pc:sldLayoutMkLst>
        </pc:sldLayoutChg>
      </pc:sldMasterChg>
    </pc:docChg>
  </pc:docChgLst>
  <pc:docChgLst>
    <pc:chgData name="Andrew" userId="ae04d6da-4694-4a7f-945d-93a5ba247a30" providerId="ADAL" clId="{3C562926-DB3F-4EE1-BAD8-2826083C64CF}"/>
    <pc:docChg chg="undo custSel mod addSld delSld modSld sldOrd">
      <pc:chgData name="Andrew" userId="ae04d6da-4694-4a7f-945d-93a5ba247a30" providerId="ADAL" clId="{3C562926-DB3F-4EE1-BAD8-2826083C64CF}" dt="2020-11-04T21:46:53.426" v="20070" actId="20577"/>
      <pc:docMkLst>
        <pc:docMk/>
      </pc:docMkLst>
      <pc:sldChg chg="del">
        <pc:chgData name="Andrew" userId="ae04d6da-4694-4a7f-945d-93a5ba247a30" providerId="ADAL" clId="{3C562926-DB3F-4EE1-BAD8-2826083C64CF}" dt="2020-10-21T20:40:46.146" v="27" actId="2696"/>
        <pc:sldMkLst>
          <pc:docMk/>
          <pc:sldMk cId="3980503105" sldId="315"/>
        </pc:sldMkLst>
      </pc:sldChg>
      <pc:sldChg chg="del">
        <pc:chgData name="Andrew" userId="ae04d6da-4694-4a7f-945d-93a5ba247a30" providerId="ADAL" clId="{3C562926-DB3F-4EE1-BAD8-2826083C64CF}" dt="2020-10-21T20:44:52.771" v="834" actId="2696"/>
        <pc:sldMkLst>
          <pc:docMk/>
          <pc:sldMk cId="3909737020" sldId="316"/>
        </pc:sldMkLst>
      </pc:sldChg>
      <pc:sldChg chg="add modNotesTx">
        <pc:chgData name="Andrew" userId="ae04d6da-4694-4a7f-945d-93a5ba247a30" providerId="ADAL" clId="{3C562926-DB3F-4EE1-BAD8-2826083C64CF}" dt="2020-10-21T20:49:32.604" v="2277" actId="20577"/>
        <pc:sldMkLst>
          <pc:docMk/>
          <pc:sldMk cId="3535604524" sldId="322"/>
        </pc:sldMkLst>
      </pc:sldChg>
      <pc:sldChg chg="modSp add modNotesTx">
        <pc:chgData name="Andrew" userId="ae04d6da-4694-4a7f-945d-93a5ba247a30" providerId="ADAL" clId="{3C562926-DB3F-4EE1-BAD8-2826083C64CF}" dt="2020-10-21T20:50:23.517" v="2474" actId="20577"/>
        <pc:sldMkLst>
          <pc:docMk/>
          <pc:sldMk cId="1030855287" sldId="323"/>
        </pc:sldMkLst>
        <pc:spChg chg="mod">
          <ac:chgData name="Andrew" userId="ae04d6da-4694-4a7f-945d-93a5ba247a30" providerId="ADAL" clId="{3C562926-DB3F-4EE1-BAD8-2826083C64CF}" dt="2020-10-21T20:29:37.858" v="19" actId="20577"/>
          <ac:spMkLst>
            <pc:docMk/>
            <pc:sldMk cId="1030855287" sldId="323"/>
            <ac:spMk id="5" creationId="{B5956B6C-2A30-194B-B5BE-8B7B308ECF94}"/>
          </ac:spMkLst>
        </pc:spChg>
      </pc:sldChg>
      <pc:sldChg chg="del">
        <pc:chgData name="Andrew" userId="ae04d6da-4694-4a7f-945d-93a5ba247a30" providerId="ADAL" clId="{3C562926-DB3F-4EE1-BAD8-2826083C64CF}" dt="2020-10-21T20:50:49.031" v="2478" actId="2696"/>
        <pc:sldMkLst>
          <pc:docMk/>
          <pc:sldMk cId="1604409384" sldId="324"/>
        </pc:sldMkLst>
      </pc:sldChg>
      <pc:sldChg chg="del">
        <pc:chgData name="Andrew" userId="ae04d6da-4694-4a7f-945d-93a5ba247a30" providerId="ADAL" clId="{3C562926-DB3F-4EE1-BAD8-2826083C64CF}" dt="2020-10-21T20:52:34.158" v="2990" actId="2696"/>
        <pc:sldMkLst>
          <pc:docMk/>
          <pc:sldMk cId="4162061030" sldId="325"/>
        </pc:sldMkLst>
      </pc:sldChg>
      <pc:sldChg chg="del">
        <pc:chgData name="Andrew" userId="ae04d6da-4694-4a7f-945d-93a5ba247a30" providerId="ADAL" clId="{3C562926-DB3F-4EE1-BAD8-2826083C64CF}" dt="2020-10-21T20:53:48.948" v="3004" actId="2696"/>
        <pc:sldMkLst>
          <pc:docMk/>
          <pc:sldMk cId="3683796133" sldId="327"/>
        </pc:sldMkLst>
      </pc:sldChg>
      <pc:sldChg chg="del">
        <pc:chgData name="Andrew" userId="ae04d6da-4694-4a7f-945d-93a5ba247a30" providerId="ADAL" clId="{3C562926-DB3F-4EE1-BAD8-2826083C64CF}" dt="2020-10-21T20:54:06.687" v="3007" actId="2696"/>
        <pc:sldMkLst>
          <pc:docMk/>
          <pc:sldMk cId="3360211451" sldId="328"/>
        </pc:sldMkLst>
      </pc:sldChg>
      <pc:sldChg chg="del">
        <pc:chgData name="Andrew" userId="ae04d6da-4694-4a7f-945d-93a5ba247a30" providerId="ADAL" clId="{3C562926-DB3F-4EE1-BAD8-2826083C64CF}" dt="2020-10-21T20:54:18.372" v="3010" actId="2696"/>
        <pc:sldMkLst>
          <pc:docMk/>
          <pc:sldMk cId="273483488" sldId="329"/>
        </pc:sldMkLst>
      </pc:sldChg>
      <pc:sldChg chg="add modTransition">
        <pc:chgData name="Andrew" userId="ae04d6da-4694-4a7f-945d-93a5ba247a30" providerId="ADAL" clId="{3C562926-DB3F-4EE1-BAD8-2826083C64CF}" dt="2020-10-21T20:54:23.306" v="3011"/>
        <pc:sldMkLst>
          <pc:docMk/>
          <pc:sldMk cId="2097730700" sldId="332"/>
        </pc:sldMkLst>
      </pc:sldChg>
      <pc:sldChg chg="addSp delSp add modNotesTx">
        <pc:chgData name="Andrew" userId="ae04d6da-4694-4a7f-945d-93a5ba247a30" providerId="ADAL" clId="{3C562926-DB3F-4EE1-BAD8-2826083C64CF}" dt="2020-10-21T20:52:42.993" v="2998"/>
        <pc:sldMkLst>
          <pc:docMk/>
          <pc:sldMk cId="2558600758" sldId="335"/>
        </pc:sldMkLst>
        <pc:spChg chg="add del">
          <ac:chgData name="Andrew" userId="ae04d6da-4694-4a7f-945d-93a5ba247a30" providerId="ADAL" clId="{3C562926-DB3F-4EE1-BAD8-2826083C64CF}" dt="2020-10-21T20:52:42.993" v="2998"/>
          <ac:spMkLst>
            <pc:docMk/>
            <pc:sldMk cId="2558600758" sldId="335"/>
            <ac:spMk id="2" creationId="{912BA6BC-C34B-4CF8-A895-943B21215972}"/>
          </ac:spMkLst>
        </pc:spChg>
      </pc:sldChg>
      <pc:sldChg chg="add modTransition">
        <pc:chgData name="Andrew" userId="ae04d6da-4694-4a7f-945d-93a5ba247a30" providerId="ADAL" clId="{3C562926-DB3F-4EE1-BAD8-2826083C64CF}" dt="2020-10-21T20:54:08.903" v="3008"/>
        <pc:sldMkLst>
          <pc:docMk/>
          <pc:sldMk cId="877028645" sldId="338"/>
        </pc:sldMkLst>
      </pc:sldChg>
      <pc:sldChg chg="add modTransition">
        <pc:chgData name="Andrew" userId="ae04d6da-4694-4a7f-945d-93a5ba247a30" providerId="ADAL" clId="{3C562926-DB3F-4EE1-BAD8-2826083C64CF}" dt="2020-10-21T20:53:50.985" v="3005"/>
        <pc:sldMkLst>
          <pc:docMk/>
          <pc:sldMk cId="1200965458" sldId="339"/>
        </pc:sldMkLst>
      </pc:sldChg>
      <pc:sldChg chg="add">
        <pc:chgData name="Andrew" userId="ae04d6da-4694-4a7f-945d-93a5ba247a30" providerId="ADAL" clId="{3C562926-DB3F-4EE1-BAD8-2826083C64CF}" dt="2020-10-21T20:53:32.992" v="3002"/>
        <pc:sldMkLst>
          <pc:docMk/>
          <pc:sldMk cId="1548380285" sldId="342"/>
        </pc:sldMkLst>
      </pc:sldChg>
      <pc:sldChg chg="addSp delSp modSp add modNotesTx">
        <pc:chgData name="Andrew" userId="ae04d6da-4694-4a7f-945d-93a5ba247a30" providerId="ADAL" clId="{3C562926-DB3F-4EE1-BAD8-2826083C64CF}" dt="2020-10-29T23:44:14.894" v="12301" actId="20577"/>
        <pc:sldMkLst>
          <pc:docMk/>
          <pc:sldMk cId="1008005716" sldId="385"/>
        </pc:sldMkLst>
        <pc:spChg chg="add del mod">
          <ac:chgData name="Andrew" userId="ae04d6da-4694-4a7f-945d-93a5ba247a30" providerId="ADAL" clId="{3C562926-DB3F-4EE1-BAD8-2826083C64CF}" dt="2020-10-28T21:36:51.064" v="9885" actId="478"/>
          <ac:spMkLst>
            <pc:docMk/>
            <pc:sldMk cId="1008005716" sldId="385"/>
            <ac:spMk id="5" creationId="{59783261-FAF7-418D-8256-518591FE2133}"/>
          </ac:spMkLst>
        </pc:spChg>
        <pc:spChg chg="add mod ord">
          <ac:chgData name="Andrew" userId="ae04d6da-4694-4a7f-945d-93a5ba247a30" providerId="ADAL" clId="{3C562926-DB3F-4EE1-BAD8-2826083C64CF}" dt="2020-10-29T23:38:09.686" v="11126" actId="171"/>
          <ac:spMkLst>
            <pc:docMk/>
            <pc:sldMk cId="1008005716" sldId="385"/>
            <ac:spMk id="6" creationId="{D536C2C3-702A-4E1F-99FE-12D23F062C78}"/>
          </ac:spMkLst>
        </pc:spChg>
        <pc:spChg chg="mod">
          <ac:chgData name="Andrew" userId="ae04d6da-4694-4a7f-945d-93a5ba247a30" providerId="ADAL" clId="{3C562926-DB3F-4EE1-BAD8-2826083C64CF}" dt="2020-10-28T21:37:37.488" v="9997" actId="20577"/>
          <ac:spMkLst>
            <pc:docMk/>
            <pc:sldMk cId="1008005716" sldId="385"/>
            <ac:spMk id="8" creationId="{7C19DE12-1834-E149-8DAF-289039C4C729}"/>
          </ac:spMkLst>
        </pc:spChg>
        <pc:spChg chg="mod ord">
          <ac:chgData name="Andrew" userId="ae04d6da-4694-4a7f-945d-93a5ba247a30" providerId="ADAL" clId="{3C562926-DB3F-4EE1-BAD8-2826083C64CF}" dt="2020-10-29T23:38:12.262" v="11127" actId="166"/>
          <ac:spMkLst>
            <pc:docMk/>
            <pc:sldMk cId="1008005716" sldId="385"/>
            <ac:spMk id="10" creationId="{CB348570-E88F-F146-954C-8727867658F6}"/>
          </ac:spMkLst>
        </pc:spChg>
        <pc:spChg chg="mod">
          <ac:chgData name="Andrew" userId="ae04d6da-4694-4a7f-945d-93a5ba247a30" providerId="ADAL" clId="{3C562926-DB3F-4EE1-BAD8-2826083C64CF}" dt="2020-10-28T21:37:25.205" v="9959" actId="27636"/>
          <ac:spMkLst>
            <pc:docMk/>
            <pc:sldMk cId="1008005716" sldId="385"/>
            <ac:spMk id="13" creationId="{959AF7F6-B2D7-7F44-BA1B-2F6B69A7A60D}"/>
          </ac:spMkLst>
        </pc:spChg>
        <pc:picChg chg="mod">
          <ac:chgData name="Andrew" userId="ae04d6da-4694-4a7f-945d-93a5ba247a30" providerId="ADAL" clId="{3C562926-DB3F-4EE1-BAD8-2826083C64CF}" dt="2020-10-28T21:45:13.222" v="9998" actId="14826"/>
          <ac:picMkLst>
            <pc:docMk/>
            <pc:sldMk cId="1008005716" sldId="385"/>
            <ac:picMk id="3" creationId="{7505CD64-828F-7E42-96BD-D02F6FBDC207}"/>
          </ac:picMkLst>
        </pc:picChg>
        <pc:picChg chg="add mod">
          <ac:chgData name="Andrew" userId="ae04d6da-4694-4a7f-945d-93a5ba247a30" providerId="ADAL" clId="{3C562926-DB3F-4EE1-BAD8-2826083C64CF}" dt="2020-10-28T21:36:58.982" v="9888" actId="1076"/>
          <ac:picMkLst>
            <pc:docMk/>
            <pc:sldMk cId="1008005716" sldId="385"/>
            <ac:picMk id="4" creationId="{6D714445-1E7F-49AF-A27C-37FC6F12871C}"/>
          </ac:picMkLst>
        </pc:picChg>
        <pc:picChg chg="add mod ord">
          <ac:chgData name="Andrew" userId="ae04d6da-4694-4a7f-945d-93a5ba247a30" providerId="ADAL" clId="{3C562926-DB3F-4EE1-BAD8-2826083C64CF}" dt="2020-10-29T23:37:23.826" v="11100" actId="167"/>
          <ac:picMkLst>
            <pc:docMk/>
            <pc:sldMk cId="1008005716" sldId="385"/>
            <ac:picMk id="5" creationId="{19FCFD2F-ACB8-4AB5-87ED-46EBB1CFB909}"/>
          </ac:picMkLst>
        </pc:picChg>
        <pc:picChg chg="del mod">
          <ac:chgData name="Andrew" userId="ae04d6da-4694-4a7f-945d-93a5ba247a30" providerId="ADAL" clId="{3C562926-DB3F-4EE1-BAD8-2826083C64CF}" dt="2020-10-28T21:45:27.438" v="10000" actId="478"/>
          <ac:picMkLst>
            <pc:docMk/>
            <pc:sldMk cId="1008005716" sldId="385"/>
            <ac:picMk id="7" creationId="{89BD2FE4-6A47-364F-8B20-D8AA9D219FE4}"/>
          </ac:picMkLst>
        </pc:picChg>
        <pc:picChg chg="del">
          <ac:chgData name="Andrew" userId="ae04d6da-4694-4a7f-945d-93a5ba247a30" providerId="ADAL" clId="{3C562926-DB3F-4EE1-BAD8-2826083C64CF}" dt="2020-10-28T21:36:12.633" v="9880" actId="478"/>
          <ac:picMkLst>
            <pc:docMk/>
            <pc:sldMk cId="1008005716" sldId="385"/>
            <ac:picMk id="5122" creationId="{49BDF258-920E-C649-ABBD-C2298129AA23}"/>
          </ac:picMkLst>
        </pc:picChg>
      </pc:sldChg>
      <pc:sldChg chg="addSp delSp modSp add del ord modNotesTx">
        <pc:chgData name="Andrew" userId="ae04d6da-4694-4a7f-945d-93a5ba247a30" providerId="ADAL" clId="{3C562926-DB3F-4EE1-BAD8-2826083C64CF}" dt="2020-10-28T21:36:10.405" v="9879" actId="2696"/>
        <pc:sldMkLst>
          <pc:docMk/>
          <pc:sldMk cId="487997183" sldId="416"/>
        </pc:sldMkLst>
        <pc:spChg chg="add del mod">
          <ac:chgData name="Andrew" userId="ae04d6da-4694-4a7f-945d-93a5ba247a30" providerId="ADAL" clId="{3C562926-DB3F-4EE1-BAD8-2826083C64CF}" dt="2020-10-28T21:00:17.407" v="9875" actId="478"/>
          <ac:spMkLst>
            <pc:docMk/>
            <pc:sldMk cId="487997183" sldId="416"/>
            <ac:spMk id="3" creationId="{F860998F-8260-4CEC-9B4F-9ADE4F18F208}"/>
          </ac:spMkLst>
        </pc:spChg>
        <pc:spChg chg="del mod">
          <ac:chgData name="Andrew" userId="ae04d6da-4694-4a7f-945d-93a5ba247a30" providerId="ADAL" clId="{3C562926-DB3F-4EE1-BAD8-2826083C64CF}" dt="2020-10-28T21:00:11.937" v="9870" actId="478"/>
          <ac:spMkLst>
            <pc:docMk/>
            <pc:sldMk cId="487997183" sldId="416"/>
            <ac:spMk id="5" creationId="{5913F451-0C0D-A341-9054-3EE66A956335}"/>
          </ac:spMkLst>
        </pc:spChg>
        <pc:spChg chg="del">
          <ac:chgData name="Andrew" userId="ae04d6da-4694-4a7f-945d-93a5ba247a30" providerId="ADAL" clId="{3C562926-DB3F-4EE1-BAD8-2826083C64CF}" dt="2020-10-28T21:00:14.120" v="9873" actId="478"/>
          <ac:spMkLst>
            <pc:docMk/>
            <pc:sldMk cId="487997183" sldId="416"/>
            <ac:spMk id="7" creationId="{CFACC5CA-8087-483F-821E-6CB7581F3AD2}"/>
          </ac:spMkLst>
        </pc:spChg>
        <pc:spChg chg="del">
          <ac:chgData name="Andrew" userId="ae04d6da-4694-4a7f-945d-93a5ba247a30" providerId="ADAL" clId="{3C562926-DB3F-4EE1-BAD8-2826083C64CF}" dt="2020-10-28T21:00:10.325" v="9868" actId="478"/>
          <ac:spMkLst>
            <pc:docMk/>
            <pc:sldMk cId="487997183" sldId="416"/>
            <ac:spMk id="8" creationId="{46C81659-C222-4E4B-8943-73DAD8DEB937}"/>
          </ac:spMkLst>
        </pc:spChg>
        <pc:picChg chg="del">
          <ac:chgData name="Andrew" userId="ae04d6da-4694-4a7f-945d-93a5ba247a30" providerId="ADAL" clId="{3C562926-DB3F-4EE1-BAD8-2826083C64CF}" dt="2020-10-28T21:00:14.685" v="9874" actId="478"/>
          <ac:picMkLst>
            <pc:docMk/>
            <pc:sldMk cId="487997183" sldId="416"/>
            <ac:picMk id="6" creationId="{FC757771-F1F2-4573-8CAB-8613217A3C48}"/>
          </ac:picMkLst>
        </pc:picChg>
        <pc:cxnChg chg="del">
          <ac:chgData name="Andrew" userId="ae04d6da-4694-4a7f-945d-93a5ba247a30" providerId="ADAL" clId="{3C562926-DB3F-4EE1-BAD8-2826083C64CF}" dt="2020-10-28T21:00:13.503" v="9872" actId="478"/>
          <ac:cxnSpMkLst>
            <pc:docMk/>
            <pc:sldMk cId="487997183" sldId="416"/>
            <ac:cxnSpMk id="9" creationId="{13F30D9F-B235-42B4-8AFC-58269C9744B4}"/>
          </ac:cxnSpMkLst>
        </pc:cxnChg>
        <pc:cxnChg chg="del">
          <ac:chgData name="Andrew" userId="ae04d6da-4694-4a7f-945d-93a5ba247a30" providerId="ADAL" clId="{3C562926-DB3F-4EE1-BAD8-2826083C64CF}" dt="2020-10-28T21:00:12.662" v="9871" actId="478"/>
          <ac:cxnSpMkLst>
            <pc:docMk/>
            <pc:sldMk cId="487997183" sldId="416"/>
            <ac:cxnSpMk id="12" creationId="{7709154B-3A02-440C-9CEF-887430B77B49}"/>
          </ac:cxnSpMkLst>
        </pc:cxnChg>
      </pc:sldChg>
      <pc:sldChg chg="addSp delSp modSp add modNotesTx">
        <pc:chgData name="Andrew" userId="ae04d6da-4694-4a7f-945d-93a5ba247a30" providerId="ADAL" clId="{3C562926-DB3F-4EE1-BAD8-2826083C64CF}" dt="2020-10-29T23:55:16.521" v="14778" actId="20577"/>
        <pc:sldMkLst>
          <pc:docMk/>
          <pc:sldMk cId="3115351412" sldId="417"/>
        </pc:sldMkLst>
        <pc:spChg chg="del">
          <ac:chgData name="Andrew" userId="ae04d6da-4694-4a7f-945d-93a5ba247a30" providerId="ADAL" clId="{3C562926-DB3F-4EE1-BAD8-2826083C64CF}" dt="2020-10-29T23:44:44.022" v="12332" actId="478"/>
          <ac:spMkLst>
            <pc:docMk/>
            <pc:sldMk cId="3115351412" sldId="417"/>
            <ac:spMk id="5" creationId="{5913F451-0C0D-A341-9054-3EE66A956335}"/>
          </ac:spMkLst>
        </pc:spChg>
        <pc:spChg chg="add mod">
          <ac:chgData name="Andrew" userId="ae04d6da-4694-4a7f-945d-93a5ba247a30" providerId="ADAL" clId="{3C562926-DB3F-4EE1-BAD8-2826083C64CF}" dt="2020-10-29T23:44:55.877" v="12339" actId="14100"/>
          <ac:spMkLst>
            <pc:docMk/>
            <pc:sldMk cId="3115351412" sldId="417"/>
            <ac:spMk id="7" creationId="{88B932ED-6981-452A-ADF4-E1E55541567A}"/>
          </ac:spMkLst>
        </pc:spChg>
        <pc:spChg chg="add mod">
          <ac:chgData name="Andrew" userId="ae04d6da-4694-4a7f-945d-93a5ba247a30" providerId="ADAL" clId="{3C562926-DB3F-4EE1-BAD8-2826083C64CF}" dt="2020-10-29T23:45:23.725" v="12415" actId="20577"/>
          <ac:spMkLst>
            <pc:docMk/>
            <pc:sldMk cId="3115351412" sldId="417"/>
            <ac:spMk id="8" creationId="{1F1945DC-30E8-42FB-BBA3-99660FC59D16}"/>
          </ac:spMkLst>
        </pc:spChg>
        <pc:picChg chg="mod">
          <ac:chgData name="Andrew" userId="ae04d6da-4694-4a7f-945d-93a5ba247a30" providerId="ADAL" clId="{3C562926-DB3F-4EE1-BAD8-2826083C64CF}" dt="2020-10-29T23:45:00.858" v="12340" actId="1076"/>
          <ac:picMkLst>
            <pc:docMk/>
            <pc:sldMk cId="3115351412" sldId="417"/>
            <ac:picMk id="6" creationId="{BFE445D5-39F8-4FBD-A3AC-6613C0AD9AB7}"/>
          </ac:picMkLst>
        </pc:picChg>
        <pc:picChg chg="mod">
          <ac:chgData name="Andrew" userId="ae04d6da-4694-4a7f-945d-93a5ba247a30" providerId="ADAL" clId="{3C562926-DB3F-4EE1-BAD8-2826083C64CF}" dt="2020-10-29T23:45:03.525" v="12341" actId="1076"/>
          <ac:picMkLst>
            <pc:docMk/>
            <pc:sldMk cId="3115351412" sldId="417"/>
            <ac:picMk id="9" creationId="{2D7822EF-A07D-4669-9819-01F05ACCD42A}"/>
          </ac:picMkLst>
        </pc:picChg>
        <pc:cxnChg chg="del">
          <ac:chgData name="Andrew" userId="ae04d6da-4694-4a7f-945d-93a5ba247a30" providerId="ADAL" clId="{3C562926-DB3F-4EE1-BAD8-2826083C64CF}" dt="2020-10-29T23:44:44.719" v="12333" actId="478"/>
          <ac:cxnSpMkLst>
            <pc:docMk/>
            <pc:sldMk cId="3115351412" sldId="417"/>
            <ac:cxnSpMk id="4" creationId="{91D0C1BC-B429-5343-A82E-F713B6364F68}"/>
          </ac:cxnSpMkLst>
        </pc:cxnChg>
      </pc:sldChg>
      <pc:sldChg chg="delSp add del">
        <pc:chgData name="Andrew" userId="ae04d6da-4694-4a7f-945d-93a5ba247a30" providerId="ADAL" clId="{3C562926-DB3F-4EE1-BAD8-2826083C64CF}" dt="2020-10-30T00:00:57.380" v="15021" actId="2696"/>
        <pc:sldMkLst>
          <pc:docMk/>
          <pc:sldMk cId="2013154296" sldId="418"/>
        </pc:sldMkLst>
        <pc:spChg chg="del">
          <ac:chgData name="Andrew" userId="ae04d6da-4694-4a7f-945d-93a5ba247a30" providerId="ADAL" clId="{3C562926-DB3F-4EE1-BAD8-2826083C64CF}" dt="2020-10-29T23:55:41.046" v="14780" actId="478"/>
          <ac:spMkLst>
            <pc:docMk/>
            <pc:sldMk cId="2013154296" sldId="418"/>
            <ac:spMk id="5" creationId="{5913F451-0C0D-A341-9054-3EE66A956335}"/>
          </ac:spMkLst>
        </pc:spChg>
        <pc:cxnChg chg="del">
          <ac:chgData name="Andrew" userId="ae04d6da-4694-4a7f-945d-93a5ba247a30" providerId="ADAL" clId="{3C562926-DB3F-4EE1-BAD8-2826083C64CF}" dt="2020-10-29T23:55:39.659" v="14779" actId="478"/>
          <ac:cxnSpMkLst>
            <pc:docMk/>
            <pc:sldMk cId="2013154296" sldId="418"/>
            <ac:cxnSpMk id="4" creationId="{91D0C1BC-B429-5343-A82E-F713B6364F68}"/>
          </ac:cxnSpMkLst>
        </pc:cxnChg>
      </pc:sldChg>
      <pc:sldChg chg="add">
        <pc:chgData name="Andrew" userId="ae04d6da-4694-4a7f-945d-93a5ba247a30" providerId="ADAL" clId="{3C562926-DB3F-4EE1-BAD8-2826083C64CF}" dt="2020-10-21T20:52:57.957" v="3000"/>
        <pc:sldMkLst>
          <pc:docMk/>
          <pc:sldMk cId="1512544865" sldId="420"/>
        </pc:sldMkLst>
      </pc:sldChg>
      <pc:sldChg chg="add">
        <pc:chgData name="Andrew" userId="ae04d6da-4694-4a7f-945d-93a5ba247a30" providerId="ADAL" clId="{3C562926-DB3F-4EE1-BAD8-2826083C64CF}" dt="2020-10-21T20:52:57.957" v="3000"/>
        <pc:sldMkLst>
          <pc:docMk/>
          <pc:sldMk cId="1518080051" sldId="422"/>
        </pc:sldMkLst>
      </pc:sldChg>
      <pc:sldChg chg="del">
        <pc:chgData name="Andrew" userId="ae04d6da-4694-4a7f-945d-93a5ba247a30" providerId="ADAL" clId="{3C562926-DB3F-4EE1-BAD8-2826083C64CF}" dt="2020-10-21T20:52:34.670" v="2991" actId="2696"/>
        <pc:sldMkLst>
          <pc:docMk/>
          <pc:sldMk cId="4252786694" sldId="423"/>
        </pc:sldMkLst>
      </pc:sldChg>
      <pc:sldChg chg="del">
        <pc:chgData name="Andrew" userId="ae04d6da-4694-4a7f-945d-93a5ba247a30" providerId="ADAL" clId="{3C562926-DB3F-4EE1-BAD8-2826083C64CF}" dt="2020-10-21T20:52:36.190" v="2993" actId="2696"/>
        <pc:sldMkLst>
          <pc:docMk/>
          <pc:sldMk cId="1300374894" sldId="424"/>
        </pc:sldMkLst>
      </pc:sldChg>
      <pc:sldChg chg="del">
        <pc:chgData name="Andrew" userId="ae04d6da-4694-4a7f-945d-93a5ba247a30" providerId="ADAL" clId="{3C562926-DB3F-4EE1-BAD8-2826083C64CF}" dt="2020-10-21T20:52:36.620" v="2994" actId="2696"/>
        <pc:sldMkLst>
          <pc:docMk/>
          <pc:sldMk cId="1620350570" sldId="426"/>
        </pc:sldMkLst>
      </pc:sldChg>
      <pc:sldChg chg="del">
        <pc:chgData name="Andrew" userId="ae04d6da-4694-4a7f-945d-93a5ba247a30" providerId="ADAL" clId="{3C562926-DB3F-4EE1-BAD8-2826083C64CF}" dt="2020-10-21T20:52:38.188" v="2995" actId="2696"/>
        <pc:sldMkLst>
          <pc:docMk/>
          <pc:sldMk cId="3497057399" sldId="427"/>
        </pc:sldMkLst>
      </pc:sldChg>
      <pc:sldChg chg="del">
        <pc:chgData name="Andrew" userId="ae04d6da-4694-4a7f-945d-93a5ba247a30" providerId="ADAL" clId="{3C562926-DB3F-4EE1-BAD8-2826083C64CF}" dt="2020-10-21T20:52:38.653" v="2996" actId="2696"/>
        <pc:sldMkLst>
          <pc:docMk/>
          <pc:sldMk cId="1979680166" sldId="428"/>
        </pc:sldMkLst>
      </pc:sldChg>
      <pc:sldChg chg="del">
        <pc:chgData name="Andrew" userId="ae04d6da-4694-4a7f-945d-93a5ba247a30" providerId="ADAL" clId="{3C562926-DB3F-4EE1-BAD8-2826083C64CF}" dt="2020-10-21T20:52:35.496" v="2992" actId="2696"/>
        <pc:sldMkLst>
          <pc:docMk/>
          <pc:sldMk cId="4006100221" sldId="429"/>
        </pc:sldMkLst>
      </pc:sldChg>
      <pc:sldChg chg="modNotesTx">
        <pc:chgData name="Andrew" userId="ae04d6da-4694-4a7f-945d-93a5ba247a30" providerId="ADAL" clId="{3C562926-DB3F-4EE1-BAD8-2826083C64CF}" dt="2020-10-28T20:46:46.761" v="9754" actId="20577"/>
        <pc:sldMkLst>
          <pc:docMk/>
          <pc:sldMk cId="728402865" sldId="433"/>
        </pc:sldMkLst>
      </pc:sldChg>
      <pc:sldChg chg="addSp delSp modSp mod setBg delAnim modNotesTx">
        <pc:chgData name="Andrew" userId="ae04d6da-4694-4a7f-945d-93a5ba247a30" providerId="ADAL" clId="{3C562926-DB3F-4EE1-BAD8-2826083C64CF}" dt="2020-10-21T21:10:17.590" v="5076" actId="20577"/>
        <pc:sldMkLst>
          <pc:docMk/>
          <pc:sldMk cId="350531563" sldId="475"/>
        </pc:sldMkLst>
        <pc:spChg chg="add">
          <ac:chgData name="Andrew" userId="ae04d6da-4694-4a7f-945d-93a5ba247a30" providerId="ADAL" clId="{3C562926-DB3F-4EE1-BAD8-2826083C64CF}" dt="2020-10-21T21:04:31.317" v="3422" actId="26606"/>
          <ac:spMkLst>
            <pc:docMk/>
            <pc:sldMk cId="350531563" sldId="475"/>
            <ac:spMk id="13" creationId="{42A4FC2C-047E-45A5-965D-8E1E3BF09BC6}"/>
          </ac:spMkLst>
        </pc:spChg>
        <pc:picChg chg="del mod">
          <ac:chgData name="Andrew" userId="ae04d6da-4694-4a7f-945d-93a5ba247a30" providerId="ADAL" clId="{3C562926-DB3F-4EE1-BAD8-2826083C64CF}" dt="2020-10-21T21:01:20.413" v="3086" actId="478"/>
          <ac:picMkLst>
            <pc:docMk/>
            <pc:sldMk cId="350531563" sldId="475"/>
            <ac:picMk id="3" creationId="{DB821573-0A04-4B91-A3EA-4785AEA121EB}"/>
          </ac:picMkLst>
        </pc:picChg>
        <pc:picChg chg="add mod">
          <ac:chgData name="Andrew" userId="ae04d6da-4694-4a7f-945d-93a5ba247a30" providerId="ADAL" clId="{3C562926-DB3F-4EE1-BAD8-2826083C64CF}" dt="2020-10-21T21:04:31.317" v="3422" actId="26606"/>
          <ac:picMkLst>
            <pc:docMk/>
            <pc:sldMk cId="350531563" sldId="475"/>
            <ac:picMk id="4" creationId="{5F95007E-A15D-4C17-A4A6-9AE2C20A72D0}"/>
          </ac:picMkLst>
        </pc:picChg>
        <pc:picChg chg="del">
          <ac:chgData name="Andrew" userId="ae04d6da-4694-4a7f-945d-93a5ba247a30" providerId="ADAL" clId="{3C562926-DB3F-4EE1-BAD8-2826083C64CF}" dt="2020-10-21T21:01:20.055" v="3084" actId="478"/>
          <ac:picMkLst>
            <pc:docMk/>
            <pc:sldMk cId="350531563" sldId="475"/>
            <ac:picMk id="5" creationId="{5F09BA12-9B56-4051-8046-3B7D33646451}"/>
          </ac:picMkLst>
        </pc:picChg>
        <pc:picChg chg="del">
          <ac:chgData name="Andrew" userId="ae04d6da-4694-4a7f-945d-93a5ba247a30" providerId="ADAL" clId="{3C562926-DB3F-4EE1-BAD8-2826083C64CF}" dt="2020-10-21T21:01:19.402" v="3083" actId="478"/>
          <ac:picMkLst>
            <pc:docMk/>
            <pc:sldMk cId="350531563" sldId="475"/>
            <ac:picMk id="7" creationId="{0D722498-207C-43E3-BFD2-66E6480AB21C}"/>
          </ac:picMkLst>
        </pc:picChg>
        <pc:picChg chg="add mod">
          <ac:chgData name="Andrew" userId="ae04d6da-4694-4a7f-945d-93a5ba247a30" providerId="ADAL" clId="{3C562926-DB3F-4EE1-BAD8-2826083C64CF}" dt="2020-10-21T21:04:31.317" v="3422" actId="26606"/>
          <ac:picMkLst>
            <pc:docMk/>
            <pc:sldMk cId="350531563" sldId="475"/>
            <ac:picMk id="8" creationId="{8B5FB8AC-7583-4917-B553-5EADA34E54FB}"/>
          </ac:picMkLst>
        </pc:picChg>
        <pc:picChg chg="add del mod">
          <ac:chgData name="Andrew" userId="ae04d6da-4694-4a7f-945d-93a5ba247a30" providerId="ADAL" clId="{3C562926-DB3F-4EE1-BAD8-2826083C64CF}" dt="2020-10-21T21:03:46.004" v="3235" actId="478"/>
          <ac:picMkLst>
            <pc:docMk/>
            <pc:sldMk cId="350531563" sldId="475"/>
            <ac:picMk id="10" creationId="{3AAB5AAC-73AC-414A-80C6-091C14C0C9ED}"/>
          </ac:picMkLst>
        </pc:picChg>
      </pc:sldChg>
      <pc:sldChg chg="addSp delSp modSp add modAnim modNotesTx">
        <pc:chgData name="Andrew" userId="ae04d6da-4694-4a7f-945d-93a5ba247a30" providerId="ADAL" clId="{3C562926-DB3F-4EE1-BAD8-2826083C64CF}" dt="2020-11-04T21:46:53.426" v="20070" actId="20577"/>
        <pc:sldMkLst>
          <pc:docMk/>
          <pc:sldMk cId="1066571514" sldId="526"/>
        </pc:sldMkLst>
        <pc:spChg chg="mod">
          <ac:chgData name="Andrew" userId="ae04d6da-4694-4a7f-945d-93a5ba247a30" providerId="ADAL" clId="{3C562926-DB3F-4EE1-BAD8-2826083C64CF}" dt="2020-10-29T23:58:39.227" v="14799" actId="20577"/>
          <ac:spMkLst>
            <pc:docMk/>
            <pc:sldMk cId="1066571514" sldId="526"/>
            <ac:spMk id="2" creationId="{00000000-0000-0000-0000-000000000000}"/>
          </ac:spMkLst>
        </pc:spChg>
        <pc:spChg chg="mod">
          <ac:chgData name="Andrew" userId="ae04d6da-4694-4a7f-945d-93a5ba247a30" providerId="ADAL" clId="{3C562926-DB3F-4EE1-BAD8-2826083C64CF}" dt="2020-10-30T00:00:41.051" v="15020" actId="5793"/>
          <ac:spMkLst>
            <pc:docMk/>
            <pc:sldMk cId="1066571514" sldId="526"/>
            <ac:spMk id="3" creationId="{00000000-0000-0000-0000-000000000000}"/>
          </ac:spMkLst>
        </pc:spChg>
        <pc:picChg chg="del">
          <ac:chgData name="Andrew" userId="ae04d6da-4694-4a7f-945d-93a5ba247a30" providerId="ADAL" clId="{3C562926-DB3F-4EE1-BAD8-2826083C64CF}" dt="2020-10-29T23:58:45.469" v="14801" actId="478"/>
          <ac:picMkLst>
            <pc:docMk/>
            <pc:sldMk cId="1066571514" sldId="526"/>
            <ac:picMk id="5" creationId="{00000000-0000-0000-0000-000000000000}"/>
          </ac:picMkLst>
        </pc:picChg>
        <pc:picChg chg="add mod">
          <ac:chgData name="Andrew" userId="ae04d6da-4694-4a7f-945d-93a5ba247a30" providerId="ADAL" clId="{3C562926-DB3F-4EE1-BAD8-2826083C64CF}" dt="2020-10-29T23:58:51.084" v="14802" actId="1076"/>
          <ac:picMkLst>
            <pc:docMk/>
            <pc:sldMk cId="1066571514" sldId="526"/>
            <ac:picMk id="7" creationId="{2E97E95D-30D4-4EEE-B67D-0F5348FF081C}"/>
          </ac:picMkLst>
        </pc:picChg>
      </pc:sldChg>
      <pc:sldChg chg="delSp del modNotesTx">
        <pc:chgData name="Andrew" userId="ae04d6da-4694-4a7f-945d-93a5ba247a30" providerId="ADAL" clId="{3C562926-DB3F-4EE1-BAD8-2826083C64CF}" dt="2020-10-21T21:11:07.931" v="5208" actId="2696"/>
        <pc:sldMkLst>
          <pc:docMk/>
          <pc:sldMk cId="1247760918" sldId="568"/>
        </pc:sldMkLst>
        <pc:picChg chg="del">
          <ac:chgData name="Andrew" userId="ae04d6da-4694-4a7f-945d-93a5ba247a30" providerId="ADAL" clId="{3C562926-DB3F-4EE1-BAD8-2826083C64CF}" dt="2020-10-21T21:10:51.277" v="5204" actId="478"/>
          <ac:picMkLst>
            <pc:docMk/>
            <pc:sldMk cId="1247760918" sldId="568"/>
            <ac:picMk id="3" creationId="{E01E2F4B-2EAA-4077-9877-8DA380155AFD}"/>
          </ac:picMkLst>
        </pc:picChg>
      </pc:sldChg>
      <pc:sldChg chg="add del">
        <pc:chgData name="Andrew" userId="ae04d6da-4694-4a7f-945d-93a5ba247a30" providerId="ADAL" clId="{3C562926-DB3F-4EE1-BAD8-2826083C64CF}" dt="2020-10-21T20:40:32.229" v="23"/>
        <pc:sldMkLst>
          <pc:docMk/>
          <pc:sldMk cId="1000711351" sldId="584"/>
        </pc:sldMkLst>
      </pc:sldChg>
      <pc:sldChg chg="addSp delSp modSp add mod setBg modNotesTx">
        <pc:chgData name="Andrew" userId="ae04d6da-4694-4a7f-945d-93a5ba247a30" providerId="ADAL" clId="{3C562926-DB3F-4EE1-BAD8-2826083C64CF}" dt="2020-10-21T21:22:02.927" v="7773" actId="20577"/>
        <pc:sldMkLst>
          <pc:docMk/>
          <pc:sldMk cId="2724352912" sldId="584"/>
        </pc:sldMkLst>
        <pc:spChg chg="del">
          <ac:chgData name="Andrew" userId="ae04d6da-4694-4a7f-945d-93a5ba247a30" providerId="ADAL" clId="{3C562926-DB3F-4EE1-BAD8-2826083C64CF}" dt="2020-10-21T21:11:44.550" v="5214" actId="478"/>
          <ac:spMkLst>
            <pc:docMk/>
            <pc:sldMk cId="2724352912" sldId="584"/>
            <ac:spMk id="2" creationId="{F6AD1684-89EF-4ACD-B092-C361BA740A2C}"/>
          </ac:spMkLst>
        </pc:spChg>
        <pc:spChg chg="add del">
          <ac:chgData name="Andrew" userId="ae04d6da-4694-4a7f-945d-93a5ba247a30" providerId="ADAL" clId="{3C562926-DB3F-4EE1-BAD8-2826083C64CF}" dt="2020-10-21T21:11:23.654" v="5211" actId="931"/>
          <ac:spMkLst>
            <pc:docMk/>
            <pc:sldMk cId="2724352912" sldId="584"/>
            <ac:spMk id="3" creationId="{3666DF56-8C92-4CEB-BCCD-ACAB121FCD21}"/>
          </ac:spMkLst>
        </pc:spChg>
        <pc:spChg chg="add">
          <ac:chgData name="Andrew" userId="ae04d6da-4694-4a7f-945d-93a5ba247a30" providerId="ADAL" clId="{3C562926-DB3F-4EE1-BAD8-2826083C64CF}" dt="2020-10-21T21:11:53.217" v="5215" actId="26606"/>
          <ac:spMkLst>
            <pc:docMk/>
            <pc:sldMk cId="2724352912" sldId="584"/>
            <ac:spMk id="12" creationId="{42A4FC2C-047E-45A5-965D-8E1E3BF09BC6}"/>
          </ac:spMkLst>
        </pc:spChg>
        <pc:picChg chg="add del mod">
          <ac:chgData name="Andrew" userId="ae04d6da-4694-4a7f-945d-93a5ba247a30" providerId="ADAL" clId="{3C562926-DB3F-4EE1-BAD8-2826083C64CF}" dt="2020-10-21T21:11:16.958" v="5210" actId="931"/>
          <ac:picMkLst>
            <pc:docMk/>
            <pc:sldMk cId="2724352912" sldId="584"/>
            <ac:picMk id="5" creationId="{71A0B1A0-CA00-42A5-A4A4-FD9D1349479A}"/>
          </ac:picMkLst>
        </pc:picChg>
        <pc:picChg chg="add mod">
          <ac:chgData name="Andrew" userId="ae04d6da-4694-4a7f-945d-93a5ba247a30" providerId="ADAL" clId="{3C562926-DB3F-4EE1-BAD8-2826083C64CF}" dt="2020-10-21T21:11:53.217" v="5215" actId="26606"/>
          <ac:picMkLst>
            <pc:docMk/>
            <pc:sldMk cId="2724352912" sldId="584"/>
            <ac:picMk id="7" creationId="{1D4BB17C-CF79-4843-A53C-E05617E40BBE}"/>
          </ac:picMkLst>
        </pc:picChg>
      </pc:sldChg>
      <pc:sldChg chg="add del">
        <pc:chgData name="Andrew" userId="ae04d6da-4694-4a7f-945d-93a5ba247a30" providerId="ADAL" clId="{3C562926-DB3F-4EE1-BAD8-2826083C64CF}" dt="2020-10-21T20:40:36.661" v="26"/>
        <pc:sldMkLst>
          <pc:docMk/>
          <pc:sldMk cId="3566239682" sldId="584"/>
        </pc:sldMkLst>
      </pc:sldChg>
      <pc:sldChg chg="add del">
        <pc:chgData name="Andrew" userId="ae04d6da-4694-4a7f-945d-93a5ba247a30" providerId="ADAL" clId="{3C562926-DB3F-4EE1-BAD8-2826083C64CF}" dt="2020-10-21T20:40:28.301" v="21"/>
        <pc:sldMkLst>
          <pc:docMk/>
          <pc:sldMk cId="3642343694" sldId="584"/>
        </pc:sldMkLst>
      </pc:sldChg>
      <pc:sldChg chg="add del">
        <pc:chgData name="Andrew" userId="ae04d6da-4694-4a7f-945d-93a5ba247a30" providerId="ADAL" clId="{3C562926-DB3F-4EE1-BAD8-2826083C64CF}" dt="2020-10-21T21:11:02.309" v="5207"/>
        <pc:sldMkLst>
          <pc:docMk/>
          <pc:sldMk cId="1173735682" sldId="585"/>
        </pc:sldMkLst>
      </pc:sldChg>
      <pc:sldChg chg="addSp delSp modSp add mod setBg delDesignElem modNotesTx">
        <pc:chgData name="Andrew" userId="ae04d6da-4694-4a7f-945d-93a5ba247a30" providerId="ADAL" clId="{3C562926-DB3F-4EE1-BAD8-2826083C64CF}" dt="2020-10-28T20:36:41.492" v="9657" actId="20577"/>
        <pc:sldMkLst>
          <pc:docMk/>
          <pc:sldMk cId="2427359246" sldId="585"/>
        </pc:sldMkLst>
        <pc:spChg chg="add">
          <ac:chgData name="Andrew" userId="ae04d6da-4694-4a7f-945d-93a5ba247a30" providerId="ADAL" clId="{3C562926-DB3F-4EE1-BAD8-2826083C64CF}" dt="2020-10-21T21:29:57.239" v="7778" actId="26606"/>
          <ac:spMkLst>
            <pc:docMk/>
            <pc:sldMk cId="2427359246" sldId="585"/>
            <ac:spMk id="9" creationId="{C1DD1A8A-57D5-4A81-AD04-532B043C5611}"/>
          </ac:spMkLst>
        </pc:spChg>
        <pc:spChg chg="del">
          <ac:chgData name="Andrew" userId="ae04d6da-4694-4a7f-945d-93a5ba247a30" providerId="ADAL" clId="{3C562926-DB3F-4EE1-BAD8-2826083C64CF}" dt="2020-10-21T21:29:22.229" v="7775"/>
          <ac:spMkLst>
            <pc:docMk/>
            <pc:sldMk cId="2427359246" sldId="585"/>
            <ac:spMk id="12" creationId="{42A4FC2C-047E-45A5-965D-8E1E3BF09BC6}"/>
          </ac:spMkLst>
        </pc:spChg>
        <pc:spChg chg="add">
          <ac:chgData name="Andrew" userId="ae04d6da-4694-4a7f-945d-93a5ba247a30" providerId="ADAL" clId="{3C562926-DB3F-4EE1-BAD8-2826083C64CF}" dt="2020-10-21T21:29:57.239" v="7778" actId="26606"/>
          <ac:spMkLst>
            <pc:docMk/>
            <pc:sldMk cId="2427359246" sldId="585"/>
            <ac:spMk id="14" creationId="{007891EC-4501-44ED-A8C8-B11B6DB767AB}"/>
          </ac:spMkLst>
        </pc:spChg>
        <pc:picChg chg="mod">
          <ac:chgData name="Andrew" userId="ae04d6da-4694-4a7f-945d-93a5ba247a30" providerId="ADAL" clId="{3C562926-DB3F-4EE1-BAD8-2826083C64CF}" dt="2020-10-21T21:29:57.239" v="7778" actId="26606"/>
          <ac:picMkLst>
            <pc:docMk/>
            <pc:sldMk cId="2427359246" sldId="585"/>
            <ac:picMk id="7" creationId="{1D4BB17C-CF79-4843-A53C-E05617E40BBE}"/>
          </ac:picMkLst>
        </pc:picChg>
      </pc:sldChg>
      <pc:sldChg chg="add del">
        <pc:chgData name="Andrew" userId="ae04d6da-4694-4a7f-945d-93a5ba247a30" providerId="ADAL" clId="{3C562926-DB3F-4EE1-BAD8-2826083C64CF}" dt="2020-10-29T23:58:31.342" v="14783" actId="2696"/>
        <pc:sldMkLst>
          <pc:docMk/>
          <pc:sldMk cId="3897627232" sldId="586"/>
        </pc:sldMkLst>
      </pc:sldChg>
    </pc:docChg>
  </pc:docChgLst>
  <pc:docChgLst>
    <pc:chgData name="Jordan Thayer" userId="S::thaye053@umn.edu::2910a459-b930-4c41-a260-227abd1a5a1a" providerId="AD" clId="Web-{43ECEDBE-55C0-475A-992D-F466B7216159}"/>
    <pc:docChg chg="modSld addMainMaster delMainMaster">
      <pc:chgData name="Jordan Thayer" userId="S::thaye053@umn.edu::2910a459-b930-4c41-a260-227abd1a5a1a" providerId="AD" clId="Web-{43ECEDBE-55C0-475A-992D-F466B7216159}" dt="2020-08-09T13:34:05.623" v="0"/>
      <pc:docMkLst>
        <pc:docMk/>
      </pc:docMkLst>
      <pc:sldChg chg="addSp modSp mod setBg modClrScheme setClrOvrMap chgLayout">
        <pc:chgData name="Jordan Thayer" userId="S::thaye053@umn.edu::2910a459-b930-4c41-a260-227abd1a5a1a" providerId="AD" clId="Web-{43ECEDBE-55C0-475A-992D-F466B7216159}" dt="2020-08-09T13:34:05.623" v="0"/>
        <pc:sldMkLst>
          <pc:docMk/>
          <pc:sldMk cId="109857222" sldId="256"/>
        </pc:sldMkLst>
        <pc:spChg chg="mod">
          <ac:chgData name="Jordan Thayer" userId="S::thaye053@umn.edu::2910a459-b930-4c41-a260-227abd1a5a1a" providerId="AD" clId="Web-{43ECEDBE-55C0-475A-992D-F466B7216159}" dt="2020-08-09T13:34:05.623" v="0"/>
          <ac:spMkLst>
            <pc:docMk/>
            <pc:sldMk cId="109857222" sldId="256"/>
            <ac:spMk id="2" creationId="{00000000-0000-0000-0000-000000000000}"/>
          </ac:spMkLst>
        </pc:spChg>
        <pc:spChg chg="mod">
          <ac:chgData name="Jordan Thayer" userId="S::thaye053@umn.edu::2910a459-b930-4c41-a260-227abd1a5a1a" providerId="AD" clId="Web-{43ECEDBE-55C0-475A-992D-F466B7216159}" dt="2020-08-09T13:34:05.623" v="0"/>
          <ac:spMkLst>
            <pc:docMk/>
            <pc:sldMk cId="109857222" sldId="256"/>
            <ac:spMk id="3" creationId="{00000000-0000-0000-0000-000000000000}"/>
          </ac:spMkLst>
        </pc:spChg>
        <pc:spChg chg="add">
          <ac:chgData name="Jordan Thayer" userId="S::thaye053@umn.edu::2910a459-b930-4c41-a260-227abd1a5a1a" providerId="AD" clId="Web-{43ECEDBE-55C0-475A-992D-F466B7216159}" dt="2020-08-09T13:34:05.623" v="0"/>
          <ac:spMkLst>
            <pc:docMk/>
            <pc:sldMk cId="109857222" sldId="256"/>
            <ac:spMk id="9" creationId="{2644B391-9BFE-445C-A9EC-F544BB85FBC7}"/>
          </ac:spMkLst>
        </pc:spChg>
        <pc:spChg chg="add">
          <ac:chgData name="Jordan Thayer" userId="S::thaye053@umn.edu::2910a459-b930-4c41-a260-227abd1a5a1a" providerId="AD" clId="Web-{43ECEDBE-55C0-475A-992D-F466B7216159}" dt="2020-08-09T13:34:05.623" v="0"/>
          <ac:spMkLst>
            <pc:docMk/>
            <pc:sldMk cId="109857222" sldId="256"/>
            <ac:spMk id="11" creationId="{D58B5B03-F558-411B-B23E-B65754A89089}"/>
          </ac:spMkLst>
        </pc:spChg>
        <pc:spChg chg="add">
          <ac:chgData name="Jordan Thayer" userId="S::thaye053@umn.edu::2910a459-b930-4c41-a260-227abd1a5a1a" providerId="AD" clId="Web-{43ECEDBE-55C0-475A-992D-F466B7216159}" dt="2020-08-09T13:34:05.623" v="0"/>
          <ac:spMkLst>
            <pc:docMk/>
            <pc:sldMk cId="109857222" sldId="256"/>
            <ac:spMk id="13" creationId="{80F26E69-87D9-4655-AE7B-280A87AA3CAD}"/>
          </ac:spMkLst>
        </pc:spChg>
        <pc:spChg chg="add">
          <ac:chgData name="Jordan Thayer" userId="S::thaye053@umn.edu::2910a459-b930-4c41-a260-227abd1a5a1a" providerId="AD" clId="Web-{43ECEDBE-55C0-475A-992D-F466B7216159}" dt="2020-08-09T13:34:05.623" v="0"/>
          <ac:spMkLst>
            <pc:docMk/>
            <pc:sldMk cId="109857222" sldId="256"/>
            <ac:spMk id="15" creationId="{E96F2174-E60F-47D9-9BF3-8B9E7EF54BA1}"/>
          </ac:spMkLst>
        </pc:spChg>
        <pc:picChg chg="add">
          <ac:chgData name="Jordan Thayer" userId="S::thaye053@umn.edu::2910a459-b930-4c41-a260-227abd1a5a1a" providerId="AD" clId="Web-{43ECEDBE-55C0-475A-992D-F466B7216159}" dt="2020-08-09T13:34:05.623" v="0"/>
          <ac:picMkLst>
            <pc:docMk/>
            <pc:sldMk cId="109857222" sldId="256"/>
            <ac:picMk id="4" creationId="{29B39CAE-5C82-436F-BBCE-DA5D3C65D145}"/>
          </ac:picMkLst>
        </pc:picChg>
      </pc:sldChg>
      <pc:sldMasterChg chg="del delSldLayout">
        <pc:chgData name="Jordan Thayer" userId="S::thaye053@umn.edu::2910a459-b930-4c41-a260-227abd1a5a1a" providerId="AD" clId="Web-{43ECEDBE-55C0-475A-992D-F466B7216159}" dt="2020-08-09T13:34:05.623" v="0"/>
        <pc:sldMasterMkLst>
          <pc:docMk/>
          <pc:sldMasterMk cId="2460954070" sldId="2147483660"/>
        </pc:sldMasterMkLst>
        <pc:sldLayoutChg chg="del">
          <pc:chgData name="Jordan Thayer" userId="S::thaye053@umn.edu::2910a459-b930-4c41-a260-227abd1a5a1a" providerId="AD" clId="Web-{43ECEDBE-55C0-475A-992D-F466B7216159}" dt="2020-08-09T13:34:05.623" v="0"/>
          <pc:sldLayoutMkLst>
            <pc:docMk/>
            <pc:sldMasterMk cId="2460954070" sldId="2147483660"/>
            <pc:sldLayoutMk cId="2385387890" sldId="2147483661"/>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949138452" sldId="2147483662"/>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591524520" sldId="2147483663"/>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203092039" sldId="2147483664"/>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733172339" sldId="2147483665"/>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210312558" sldId="2147483666"/>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46388984" sldId="2147483667"/>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71841454" sldId="2147483668"/>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718958274" sldId="2147483669"/>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202905451" sldId="2147483670"/>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479445657" sldId="2147483671"/>
          </pc:sldLayoutMkLst>
        </pc:sldLayoutChg>
      </pc:sldMasterChg>
      <pc:sldMasterChg chg="add replId addSldLayout">
        <pc:chgData name="Jordan Thayer" userId="S::thaye053@umn.edu::2910a459-b930-4c41-a260-227abd1a5a1a" providerId="AD" clId="Web-{43ECEDBE-55C0-475A-992D-F466B7216159}" dt="2020-08-09T13:34:05.623" v="0"/>
        <pc:sldMasterMkLst>
          <pc:docMk/>
          <pc:sldMasterMk cId="3331178768" sldId="2147483672"/>
        </pc:sldMasterMkLst>
        <pc:sldLayoutChg chg="add">
          <pc:chgData name="Jordan Thayer" userId="S::thaye053@umn.edu::2910a459-b930-4c41-a260-227abd1a5a1a" providerId="AD" clId="Web-{43ECEDBE-55C0-475A-992D-F466B7216159}" dt="2020-08-09T13:34:05.623" v="0"/>
          <pc:sldLayoutMkLst>
            <pc:docMk/>
            <pc:sldMasterMk cId="3331178768" sldId="2147483672"/>
            <pc:sldLayoutMk cId="523242455" sldId="2147483673"/>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507457784" sldId="2147483674"/>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36379727" sldId="2147483675"/>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36520367" sldId="2147483676"/>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553849373" sldId="2147483677"/>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752760012" sldId="2147483678"/>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4102193575" sldId="2147483679"/>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900684064" sldId="2147483680"/>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601575476" sldId="2147483681"/>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026227079" sldId="2147483682"/>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45229848" sldId="2147483683"/>
          </pc:sldLayoutMkLst>
        </pc:sldLayoutChg>
      </pc:sldMasterChg>
    </pc:docChg>
  </pc:docChgLst>
  <pc:docChgLst>
    <pc:chgData name="Erika Franta Bretscher" userId="6UAtSAP0VuZJy0XOoP0ikJutFWZ0wYTihJwODPDv8x0=" providerId="None" clId="Web-{58509611-35FF-4E74-947C-9270AD551C17}"/>
    <pc:docChg chg="mod addSld delSld modSld sldOrd">
      <pc:chgData name="Erika Franta Bretscher" userId="6UAtSAP0VuZJy0XOoP0ikJutFWZ0wYTihJwODPDv8x0=" providerId="None" clId="Web-{58509611-35FF-4E74-947C-9270AD551C17}" dt="2021-03-10T21:53:02.383" v="15"/>
      <pc:docMkLst>
        <pc:docMk/>
      </pc:docMkLst>
      <pc:sldChg chg="addSp delSp modSp ord">
        <pc:chgData name="Erika Franta Bretscher" userId="6UAtSAP0VuZJy0XOoP0ikJutFWZ0wYTihJwODPDv8x0=" providerId="None" clId="Web-{58509611-35FF-4E74-947C-9270AD551C17}" dt="2021-03-10T21:53:02.383" v="15"/>
        <pc:sldMkLst>
          <pc:docMk/>
          <pc:sldMk cId="62586469" sldId="349"/>
        </pc:sldMkLst>
        <pc:spChg chg="del">
          <ac:chgData name="Erika Franta Bretscher" userId="6UAtSAP0VuZJy0XOoP0ikJutFWZ0wYTihJwODPDv8x0=" providerId="None" clId="Web-{58509611-35FF-4E74-947C-9270AD551C17}" dt="2021-03-10T21:52:59.804" v="13"/>
          <ac:spMkLst>
            <pc:docMk/>
            <pc:sldMk cId="62586469" sldId="349"/>
            <ac:spMk id="2" creationId="{BC03CE87-13EC-45A2-B7D3-A61AB2423B4B}"/>
          </ac:spMkLst>
        </pc:spChg>
        <pc:spChg chg="add del mod">
          <ac:chgData name="Erika Franta Bretscher" userId="6UAtSAP0VuZJy0XOoP0ikJutFWZ0wYTihJwODPDv8x0=" providerId="None" clId="Web-{58509611-35FF-4E74-947C-9270AD551C17}" dt="2021-03-10T21:53:02.383" v="15"/>
          <ac:spMkLst>
            <pc:docMk/>
            <pc:sldMk cId="62586469" sldId="349"/>
            <ac:spMk id="5" creationId="{05B459A0-B930-4057-91AE-C7544DF3338D}"/>
          </ac:spMkLst>
        </pc:spChg>
        <pc:spChg chg="add">
          <ac:chgData name="Erika Franta Bretscher" userId="6UAtSAP0VuZJy0XOoP0ikJutFWZ0wYTihJwODPDv8x0=" providerId="None" clId="Web-{58509611-35FF-4E74-947C-9270AD551C17}" dt="2021-03-10T21:53:00.351" v="14"/>
          <ac:spMkLst>
            <pc:docMk/>
            <pc:sldMk cId="62586469" sldId="349"/>
            <ac:spMk id="6" creationId="{D900E5D0-32DB-494A-8716-F817616B7C44}"/>
          </ac:spMkLst>
        </pc:spChg>
      </pc:sldChg>
      <pc:sldChg chg="del">
        <pc:chgData name="Erika Franta Bretscher" userId="6UAtSAP0VuZJy0XOoP0ikJutFWZ0wYTihJwODPDv8x0=" providerId="None" clId="Web-{58509611-35FF-4E74-947C-9270AD551C17}" dt="2021-03-10T21:51:17.758" v="5"/>
        <pc:sldMkLst>
          <pc:docMk/>
          <pc:sldMk cId="2173358175" sldId="592"/>
        </pc:sldMkLst>
      </pc:sldChg>
      <pc:sldChg chg="addSp delSp modSp add ord addCm">
        <pc:chgData name="Erika Franta Bretscher" userId="6UAtSAP0VuZJy0XOoP0ikJutFWZ0wYTihJwODPDv8x0=" providerId="None" clId="Web-{58509611-35FF-4E74-947C-9270AD551C17}" dt="2021-03-10T21:52:11.945" v="12"/>
        <pc:sldMkLst>
          <pc:docMk/>
          <pc:sldMk cId="172369516" sldId="654"/>
        </pc:sldMkLst>
        <pc:spChg chg="add del mod">
          <ac:chgData name="Erika Franta Bretscher" userId="6UAtSAP0VuZJy0XOoP0ikJutFWZ0wYTihJwODPDv8x0=" providerId="None" clId="Web-{58509611-35FF-4E74-947C-9270AD551C17}" dt="2021-03-10T21:51:23.196" v="7"/>
          <ac:spMkLst>
            <pc:docMk/>
            <pc:sldMk cId="172369516" sldId="654"/>
            <ac:spMk id="11" creationId="{114EB143-8331-465B-BBC7-B1C38AA68F74}"/>
          </ac:spMkLst>
        </pc:spChg>
        <pc:picChg chg="del">
          <ac:chgData name="Erika Franta Bretscher" userId="6UAtSAP0VuZJy0XOoP0ikJutFWZ0wYTihJwODPDv8x0=" providerId="None" clId="Web-{58509611-35FF-4E74-947C-9270AD551C17}" dt="2021-03-10T21:51:20.463" v="6"/>
          <ac:picMkLst>
            <pc:docMk/>
            <pc:sldMk cId="172369516" sldId="654"/>
            <ac:picMk id="3" creationId="{4D5C5228-FB02-49C7-8BE7-D038C6115D95}"/>
          </ac:picMkLst>
        </pc:picChg>
        <pc:picChg chg="del">
          <ac:chgData name="Erika Franta Bretscher" userId="6UAtSAP0VuZJy0XOoP0ikJutFWZ0wYTihJwODPDv8x0=" providerId="None" clId="Web-{58509611-35FF-4E74-947C-9270AD551C17}" dt="2021-03-10T21:51:26.633" v="9"/>
          <ac:picMkLst>
            <pc:docMk/>
            <pc:sldMk cId="172369516" sldId="654"/>
            <ac:picMk id="7" creationId="{A79FC24C-912A-4196-BB76-051032D7DBAC}"/>
          </ac:picMkLst>
        </pc:picChg>
        <pc:picChg chg="del">
          <ac:chgData name="Erika Franta Bretscher" userId="6UAtSAP0VuZJy0XOoP0ikJutFWZ0wYTihJwODPDv8x0=" providerId="None" clId="Web-{58509611-35FF-4E74-947C-9270AD551C17}" dt="2021-03-10T21:51:24.852" v="8"/>
          <ac:picMkLst>
            <pc:docMk/>
            <pc:sldMk cId="172369516" sldId="654"/>
            <ac:picMk id="8" creationId="{5315CC80-7D6C-4F1C-89B0-016125478649}"/>
          </ac:picMkLst>
        </pc:picChg>
      </pc:sldChg>
      <pc:sldChg chg="add del replId">
        <pc:chgData name="Erika Franta Bretscher" userId="6UAtSAP0VuZJy0XOoP0ikJutFWZ0wYTihJwODPDv8x0=" providerId="None" clId="Web-{58509611-35FF-4E74-947C-9270AD551C17}" dt="2021-03-10T21:50:53.431" v="2"/>
        <pc:sldMkLst>
          <pc:docMk/>
          <pc:sldMk cId="2499202819" sldId="654"/>
        </pc:sldMkLst>
      </pc:sldChg>
    </pc:docChg>
  </pc:docChgLst>
  <pc:docChgLst>
    <pc:chgData name="Thayer, Andrew J" userId="ae04d6da-4694-4a7f-945d-93a5ba247a30" providerId="ADAL" clId="{1BD4C117-AAFA-4D23-938E-B8123FFEACCA}"/>
    <pc:docChg chg="modSld">
      <pc:chgData name="Thayer, Andrew J" userId="ae04d6da-4694-4a7f-945d-93a5ba247a30" providerId="ADAL" clId="{1BD4C117-AAFA-4D23-938E-B8123FFEACCA}" dt="2020-12-02T20:36:01.226" v="9" actId="1076"/>
      <pc:docMkLst>
        <pc:docMk/>
      </pc:docMkLst>
      <pc:sldChg chg="modSp">
        <pc:chgData name="Thayer, Andrew J" userId="ae04d6da-4694-4a7f-945d-93a5ba247a30" providerId="ADAL" clId="{1BD4C117-AAFA-4D23-938E-B8123FFEACCA}" dt="2020-12-02T20:36:01.226" v="9" actId="1076"/>
        <pc:sldMkLst>
          <pc:docMk/>
          <pc:sldMk cId="728402865" sldId="433"/>
        </pc:sldMkLst>
        <pc:spChg chg="mod ord">
          <ac:chgData name="Thayer, Andrew J" userId="ae04d6da-4694-4a7f-945d-93a5ba247a30" providerId="ADAL" clId="{1BD4C117-AAFA-4D23-938E-B8123FFEACCA}" dt="2020-12-02T20:36:01.226" v="9" actId="1076"/>
          <ac:spMkLst>
            <pc:docMk/>
            <pc:sldMk cId="728402865" sldId="433"/>
            <ac:spMk id="4" creationId="{1FC61158-4241-4793-B8FA-F14A88F64FCF}"/>
          </ac:spMkLst>
        </pc:spChg>
        <pc:picChg chg="mod ord">
          <ac:chgData name="Thayer, Andrew J" userId="ae04d6da-4694-4a7f-945d-93a5ba247a30" providerId="ADAL" clId="{1BD4C117-AAFA-4D23-938E-B8123FFEACCA}" dt="2020-12-02T20:35:50.890" v="5" actId="14100"/>
          <ac:picMkLst>
            <pc:docMk/>
            <pc:sldMk cId="728402865" sldId="433"/>
            <ac:picMk id="10" creationId="{AA33D516-8C01-4916-95A2-360BD0D99470}"/>
          </ac:picMkLst>
        </pc:picChg>
      </pc:sldChg>
    </pc:docChg>
  </pc:docChgLst>
  <pc:docChgLst>
    <pc:chgData name="Wise, Sara" userId="S::sara-wise_uiowa.edu#ext#@univnebrmedcntr.onmicrosoft.com::06b8617c-3981-4209-8dc9-b4796afd845d" providerId="AD" clId="Web-{9EB5A19D-72D6-6D76-EFD9-DE63989E9382}"/>
    <pc:docChg chg="modSld">
      <pc:chgData name="Wise, Sara" userId="S::sara-wise_uiowa.edu#ext#@univnebrmedcntr.onmicrosoft.com::06b8617c-3981-4209-8dc9-b4796afd845d" providerId="AD" clId="Web-{9EB5A19D-72D6-6D76-EFD9-DE63989E9382}" dt="2020-11-25T17:11:34.216" v="178" actId="1076"/>
      <pc:docMkLst>
        <pc:docMk/>
      </pc:docMkLst>
      <pc:sldChg chg="addSp modSp">
        <pc:chgData name="Wise, Sara" userId="S::sara-wise_uiowa.edu#ext#@univnebrmedcntr.onmicrosoft.com::06b8617c-3981-4209-8dc9-b4796afd845d" providerId="AD" clId="Web-{9EB5A19D-72D6-6D76-EFD9-DE63989E9382}" dt="2020-11-25T17:11:34.216" v="178" actId="1076"/>
        <pc:sldMkLst>
          <pc:docMk/>
          <pc:sldMk cId="2173358175" sldId="592"/>
        </pc:sldMkLst>
        <pc:spChg chg="mod">
          <ac:chgData name="Wise, Sara" userId="S::sara-wise_uiowa.edu#ext#@univnebrmedcntr.onmicrosoft.com::06b8617c-3981-4209-8dc9-b4796afd845d" providerId="AD" clId="Web-{9EB5A19D-72D6-6D76-EFD9-DE63989E9382}" dt="2020-11-25T17:11:34.216" v="178" actId="1076"/>
          <ac:spMkLst>
            <pc:docMk/>
            <pc:sldMk cId="2173358175" sldId="592"/>
            <ac:spMk id="10" creationId="{38FA71CA-D4D4-E94D-B952-F095E7AC0171}"/>
          </ac:spMkLst>
        </pc:spChg>
        <pc:spChg chg="mod">
          <ac:chgData name="Wise, Sara" userId="S::sara-wise_uiowa.edu#ext#@univnebrmedcntr.onmicrosoft.com::06b8617c-3981-4209-8dc9-b4796afd845d" providerId="AD" clId="Web-{9EB5A19D-72D6-6D76-EFD9-DE63989E9382}" dt="2020-11-25T16:14:11.524" v="13" actId="1076"/>
          <ac:spMkLst>
            <pc:docMk/>
            <pc:sldMk cId="2173358175" sldId="592"/>
            <ac:spMk id="13" creationId="{B6AD26E9-8143-6547-8D9F-1F02B6B45F62}"/>
          </ac:spMkLst>
        </pc:spChg>
        <pc:spChg chg="mod">
          <ac:chgData name="Wise, Sara" userId="S::sara-wise_uiowa.edu#ext#@univnebrmedcntr.onmicrosoft.com::06b8617c-3981-4209-8dc9-b4796afd845d" providerId="AD" clId="Web-{9EB5A19D-72D6-6D76-EFD9-DE63989E9382}" dt="2020-11-25T16:14:11.524" v="12" actId="1076"/>
          <ac:spMkLst>
            <pc:docMk/>
            <pc:sldMk cId="2173358175" sldId="592"/>
            <ac:spMk id="16" creationId="{B3F53F79-3107-F143-BDD3-0211ACB77C47}"/>
          </ac:spMkLst>
        </pc:spChg>
        <pc:picChg chg="add mod">
          <ac:chgData name="Wise, Sara" userId="S::sara-wise_uiowa.edu#ext#@univnebrmedcntr.onmicrosoft.com::06b8617c-3981-4209-8dc9-b4796afd845d" providerId="AD" clId="Web-{9EB5A19D-72D6-6D76-EFD9-DE63989E9382}" dt="2020-11-25T16:14:49.523" v="20" actId="1076"/>
          <ac:picMkLst>
            <pc:docMk/>
            <pc:sldMk cId="2173358175" sldId="592"/>
            <ac:picMk id="3" creationId="{582183E7-B815-4602-8E04-9D2C25F3FCC8}"/>
          </ac:picMkLst>
        </pc:picChg>
      </pc:sldChg>
      <pc:sldChg chg="addSp delSp modSp mod setBg">
        <pc:chgData name="Wise, Sara" userId="S::sara-wise_uiowa.edu#ext#@univnebrmedcntr.onmicrosoft.com::06b8617c-3981-4209-8dc9-b4796afd845d" providerId="AD" clId="Web-{9EB5A19D-72D6-6D76-EFD9-DE63989E9382}" dt="2020-11-25T17:10:27.858" v="174" actId="14100"/>
        <pc:sldMkLst>
          <pc:docMk/>
          <pc:sldMk cId="1284028385" sldId="593"/>
        </pc:sldMkLst>
        <pc:spChg chg="add del">
          <ac:chgData name="Wise, Sara" userId="S::sara-wise_uiowa.edu#ext#@univnebrmedcntr.onmicrosoft.com::06b8617c-3981-4209-8dc9-b4796afd845d" providerId="AD" clId="Web-{9EB5A19D-72D6-6D76-EFD9-DE63989E9382}" dt="2020-11-25T16:52:57.431" v="39"/>
          <ac:spMkLst>
            <pc:docMk/>
            <pc:sldMk cId="1284028385" sldId="593"/>
            <ac:spMk id="6" creationId="{A9F529C3-C941-49FD-8C67-82F134F64BDB}"/>
          </ac:spMkLst>
        </pc:spChg>
        <pc:spChg chg="add">
          <ac:chgData name="Wise, Sara" userId="S::sara-wise_uiowa.edu#ext#@univnebrmedcntr.onmicrosoft.com::06b8617c-3981-4209-8dc9-b4796afd845d" providerId="AD" clId="Web-{9EB5A19D-72D6-6D76-EFD9-DE63989E9382}" dt="2020-11-25T16:54:22.117" v="58"/>
          <ac:spMkLst>
            <pc:docMk/>
            <pc:sldMk cId="1284028385" sldId="593"/>
            <ac:spMk id="10" creationId="{262ABC4B-37D8-4218-BDD8-6DF6A00C0C80}"/>
          </ac:spMkLst>
        </pc:spChg>
        <pc:spChg chg="add del">
          <ac:chgData name="Wise, Sara" userId="S::sara-wise_uiowa.edu#ext#@univnebrmedcntr.onmicrosoft.com::06b8617c-3981-4209-8dc9-b4796afd845d" providerId="AD" clId="Web-{9EB5A19D-72D6-6D76-EFD9-DE63989E9382}" dt="2020-11-25T16:52:57.431" v="39"/>
          <ac:spMkLst>
            <pc:docMk/>
            <pc:sldMk cId="1284028385" sldId="593"/>
            <ac:spMk id="11" creationId="{20586029-32A0-47E5-9AEC-AE3ABA6B94D0}"/>
          </ac:spMkLst>
        </pc:spChg>
        <pc:spChg chg="add del">
          <ac:chgData name="Wise, Sara" userId="S::sara-wise_uiowa.edu#ext#@univnebrmedcntr.onmicrosoft.com::06b8617c-3981-4209-8dc9-b4796afd845d" providerId="AD" clId="Web-{9EB5A19D-72D6-6D76-EFD9-DE63989E9382}" dt="2020-11-25T16:54:22.117" v="57"/>
          <ac:spMkLst>
            <pc:docMk/>
            <pc:sldMk cId="1284028385" sldId="593"/>
            <ac:spMk id="12" creationId="{799448F2-0E5B-42DA-B2D1-11A14E947BD4}"/>
          </ac:spMkLst>
        </pc:spChg>
        <pc:spChg chg="add del">
          <ac:chgData name="Wise, Sara" userId="S::sara-wise_uiowa.edu#ext#@univnebrmedcntr.onmicrosoft.com::06b8617c-3981-4209-8dc9-b4796afd845d" providerId="AD" clId="Web-{9EB5A19D-72D6-6D76-EFD9-DE63989E9382}" dt="2020-11-25T16:54:22.117" v="57"/>
          <ac:spMkLst>
            <pc:docMk/>
            <pc:sldMk cId="1284028385" sldId="593"/>
            <ac:spMk id="14" creationId="{4E8A7552-20E1-4F34-ADAB-C1DB6634D47E}"/>
          </ac:spMkLst>
        </pc:spChg>
        <pc:picChg chg="add del mod ord">
          <ac:chgData name="Wise, Sara" userId="S::sara-wise_uiowa.edu#ext#@univnebrmedcntr.onmicrosoft.com::06b8617c-3981-4209-8dc9-b4796afd845d" providerId="AD" clId="Web-{9EB5A19D-72D6-6D76-EFD9-DE63989E9382}" dt="2020-11-25T16:54:51.055" v="68"/>
          <ac:picMkLst>
            <pc:docMk/>
            <pc:sldMk cId="1284028385" sldId="593"/>
            <ac:picMk id="2" creationId="{075F4901-BE03-44E4-A9F9-0FF9BA82713C}"/>
          </ac:picMkLst>
        </pc:picChg>
        <pc:picChg chg="del">
          <ac:chgData name="Wise, Sara" userId="S::sara-wise_uiowa.edu#ext#@univnebrmedcntr.onmicrosoft.com::06b8617c-3981-4209-8dc9-b4796afd845d" providerId="AD" clId="Web-{9EB5A19D-72D6-6D76-EFD9-DE63989E9382}" dt="2020-11-25T16:39:08.939" v="24"/>
          <ac:picMkLst>
            <pc:docMk/>
            <pc:sldMk cId="1284028385" sldId="593"/>
            <ac:picMk id="3" creationId="{BEB76960-B21E-4BC1-B106-19424B32F990}"/>
          </ac:picMkLst>
        </pc:picChg>
        <pc:picChg chg="add del mod ord modCrop">
          <ac:chgData name="Wise, Sara" userId="S::sara-wise_uiowa.edu#ext#@univnebrmedcntr.onmicrosoft.com::06b8617c-3981-4209-8dc9-b4796afd845d" providerId="AD" clId="Web-{9EB5A19D-72D6-6D76-EFD9-DE63989E9382}" dt="2020-11-25T17:07:44.531" v="164"/>
          <ac:picMkLst>
            <pc:docMk/>
            <pc:sldMk cId="1284028385" sldId="593"/>
            <ac:picMk id="4" creationId="{10527F5E-4A83-4E92-861C-D2A2025DDEA1}"/>
          </ac:picMkLst>
        </pc:picChg>
        <pc:picChg chg="add del mod">
          <ac:chgData name="Wise, Sara" userId="S::sara-wise_uiowa.edu#ext#@univnebrmedcntr.onmicrosoft.com::06b8617c-3981-4209-8dc9-b4796afd845d" providerId="AD" clId="Web-{9EB5A19D-72D6-6D76-EFD9-DE63989E9382}" dt="2020-11-25T16:53:16.618" v="47"/>
          <ac:picMkLst>
            <pc:docMk/>
            <pc:sldMk cId="1284028385" sldId="593"/>
            <ac:picMk id="5" creationId="{D83D62A9-70F9-4406-B325-D3EF710824C9}"/>
          </ac:picMkLst>
        </pc:picChg>
        <pc:picChg chg="add mod">
          <ac:chgData name="Wise, Sara" userId="S::sara-wise_uiowa.edu#ext#@univnebrmedcntr.onmicrosoft.com::06b8617c-3981-4209-8dc9-b4796afd845d" providerId="AD" clId="Web-{9EB5A19D-72D6-6D76-EFD9-DE63989E9382}" dt="2020-11-25T17:08:05" v="172" actId="1076"/>
          <ac:picMkLst>
            <pc:docMk/>
            <pc:sldMk cId="1284028385" sldId="593"/>
            <ac:picMk id="7" creationId="{C7CBB2F4-CACB-4A5A-8414-D574AE1C7CB9}"/>
          </ac:picMkLst>
        </pc:picChg>
        <pc:picChg chg="add mod">
          <ac:chgData name="Wise, Sara" userId="S::sara-wise_uiowa.edu#ext#@univnebrmedcntr.onmicrosoft.com::06b8617c-3981-4209-8dc9-b4796afd845d" providerId="AD" clId="Web-{9EB5A19D-72D6-6D76-EFD9-DE63989E9382}" dt="2020-11-25T17:10:27.858" v="174" actId="14100"/>
          <ac:picMkLst>
            <pc:docMk/>
            <pc:sldMk cId="1284028385" sldId="593"/>
            <ac:picMk id="8" creationId="{D815E204-32FB-4A1D-8EB7-7DA580072196}"/>
          </ac:picMkLst>
        </pc:picChg>
        <pc:picChg chg="del">
          <ac:chgData name="Wise, Sara" userId="S::sara-wise_uiowa.edu#ext#@univnebrmedcntr.onmicrosoft.com::06b8617c-3981-4209-8dc9-b4796afd845d" providerId="AD" clId="Web-{9EB5A19D-72D6-6D76-EFD9-DE63989E9382}" dt="2020-11-25T16:39:06.986" v="23"/>
          <ac:picMkLst>
            <pc:docMk/>
            <pc:sldMk cId="1284028385" sldId="593"/>
            <ac:picMk id="9" creationId="{4A284C24-4A7F-4D4D-8EBF-01B8F5C8CE31}"/>
          </ac:picMkLst>
        </pc:picChg>
        <pc:picChg chg="add mod">
          <ac:chgData name="Wise, Sara" userId="S::sara-wise_uiowa.edu#ext#@univnebrmedcntr.onmicrosoft.com::06b8617c-3981-4209-8dc9-b4796afd845d" providerId="AD" clId="Web-{9EB5A19D-72D6-6D76-EFD9-DE63989E9382}" dt="2020-11-25T17:08:09.047" v="173" actId="1076"/>
          <ac:picMkLst>
            <pc:docMk/>
            <pc:sldMk cId="1284028385" sldId="593"/>
            <ac:picMk id="15" creationId="{AE29F1B0-48D3-41AB-AA1D-3800D6E430BD}"/>
          </ac:picMkLst>
        </pc:picChg>
        <pc:cxnChg chg="add del">
          <ac:chgData name="Wise, Sara" userId="S::sara-wise_uiowa.edu#ext#@univnebrmedcntr.onmicrosoft.com::06b8617c-3981-4209-8dc9-b4796afd845d" providerId="AD" clId="Web-{9EB5A19D-72D6-6D76-EFD9-DE63989E9382}" dt="2020-11-25T16:52:57.431" v="39"/>
          <ac:cxnSpMkLst>
            <pc:docMk/>
            <pc:sldMk cId="1284028385" sldId="593"/>
            <ac:cxnSpMk id="13" creationId="{8C730EAB-A532-4295-A302-FB4B90DB9F5E}"/>
          </ac:cxnSpMkLst>
        </pc:cxnChg>
      </pc:sldChg>
    </pc:docChg>
  </pc:docChgLst>
  <pc:docChgLst>
    <pc:chgData name="Bassingthwaite, Brenda J" userId="S::b.bassingthwaite@unmc.edu::dabafcea-2515-4cc7-8542-74d5890aae1b" providerId="AD" clId="Web-{7DE15DD3-1CA4-EA81-7716-293B8AD8E457}"/>
    <pc:docChg chg="modSld">
      <pc:chgData name="Bassingthwaite, Brenda J" userId="S::b.bassingthwaite@unmc.edu::dabafcea-2515-4cc7-8542-74d5890aae1b" providerId="AD" clId="Web-{7DE15DD3-1CA4-EA81-7716-293B8AD8E457}" dt="2021-01-04T16:25:12.091" v="13"/>
      <pc:docMkLst>
        <pc:docMk/>
      </pc:docMkLst>
      <pc:sldChg chg="addSp delSp modSp mod modClrScheme delDesignElem chgLayout">
        <pc:chgData name="Bassingthwaite, Brenda J" userId="S::b.bassingthwaite@unmc.edu::dabafcea-2515-4cc7-8542-74d5890aae1b" providerId="AD" clId="Web-{7DE15DD3-1CA4-EA81-7716-293B8AD8E457}" dt="2021-01-04T16:21:22.274" v="2" actId="1076"/>
        <pc:sldMkLst>
          <pc:docMk/>
          <pc:sldMk cId="4106172629" sldId="619"/>
        </pc:sldMkLst>
        <pc:spChg chg="mod ord">
          <ac:chgData name="Bassingthwaite, Brenda J" userId="S::b.bassingthwaite@unmc.edu::dabafcea-2515-4cc7-8542-74d5890aae1b" providerId="AD" clId="Web-{7DE15DD3-1CA4-EA81-7716-293B8AD8E457}" dt="2021-01-04T16:21:15.961" v="1" actId="14100"/>
          <ac:spMkLst>
            <pc:docMk/>
            <pc:sldMk cId="4106172629" sldId="619"/>
            <ac:spMk id="2" creationId="{00000000-0000-0000-0000-000000000000}"/>
          </ac:spMkLst>
        </pc:spChg>
        <pc:spChg chg="mod ord">
          <ac:chgData name="Bassingthwaite, Brenda J" userId="S::b.bassingthwaite@unmc.edu::dabafcea-2515-4cc7-8542-74d5890aae1b" providerId="AD" clId="Web-{7DE15DD3-1CA4-EA81-7716-293B8AD8E457}" dt="2021-01-04T16:21:22.274" v="2" actId="1076"/>
          <ac:spMkLst>
            <pc:docMk/>
            <pc:sldMk cId="4106172629" sldId="619"/>
            <ac:spMk id="3" creationId="{00000000-0000-0000-0000-000000000000}"/>
          </ac:spMkLst>
        </pc:spChg>
        <pc:spChg chg="add mod ord">
          <ac:chgData name="Bassingthwaite, Brenda J" userId="S::b.bassingthwaite@unmc.edu::dabafcea-2515-4cc7-8542-74d5890aae1b" providerId="AD" clId="Web-{7DE15DD3-1CA4-EA81-7716-293B8AD8E457}" dt="2021-01-04T16:21:04.461" v="0"/>
          <ac:spMkLst>
            <pc:docMk/>
            <pc:sldMk cId="4106172629" sldId="619"/>
            <ac:spMk id="5" creationId="{E4635D76-AE94-4CB3-961A-CEF9AC031C92}"/>
          </ac:spMkLst>
        </pc:spChg>
        <pc:spChg chg="del">
          <ac:chgData name="Bassingthwaite, Brenda J" userId="S::b.bassingthwaite@unmc.edu::dabafcea-2515-4cc7-8542-74d5890aae1b" providerId="AD" clId="Web-{7DE15DD3-1CA4-EA81-7716-293B8AD8E457}" dt="2021-01-04T16:21:04.461" v="0"/>
          <ac:spMkLst>
            <pc:docMk/>
            <pc:sldMk cId="4106172629" sldId="619"/>
            <ac:spMk id="9" creationId="{F13C74B1-5B17-4795-BED0-7140497B445A}"/>
          </ac:spMkLst>
        </pc:spChg>
        <pc:spChg chg="del">
          <ac:chgData name="Bassingthwaite, Brenda J" userId="S::b.bassingthwaite@unmc.edu::dabafcea-2515-4cc7-8542-74d5890aae1b" providerId="AD" clId="Web-{7DE15DD3-1CA4-EA81-7716-293B8AD8E457}" dt="2021-01-04T16:21:04.461" v="0"/>
          <ac:spMkLst>
            <pc:docMk/>
            <pc:sldMk cId="4106172629" sldId="619"/>
            <ac:spMk id="11" creationId="{D4974D33-8DC5-464E-8C6D-BE58F0669C17}"/>
          </ac:spMkLst>
        </pc:spChg>
      </pc:sldChg>
      <pc:sldChg chg="addSp delSp modSp">
        <pc:chgData name="Bassingthwaite, Brenda J" userId="S::b.bassingthwaite@unmc.edu::dabafcea-2515-4cc7-8542-74d5890aae1b" providerId="AD" clId="Web-{7DE15DD3-1CA4-EA81-7716-293B8AD8E457}" dt="2021-01-04T16:25:12.091" v="13"/>
        <pc:sldMkLst>
          <pc:docMk/>
          <pc:sldMk cId="1811022128" sldId="632"/>
        </pc:sldMkLst>
        <pc:spChg chg="mod">
          <ac:chgData name="Bassingthwaite, Brenda J" userId="S::b.bassingthwaite@unmc.edu::dabafcea-2515-4cc7-8542-74d5890aae1b" providerId="AD" clId="Web-{7DE15DD3-1CA4-EA81-7716-293B8AD8E457}" dt="2021-01-04T16:22:26.791" v="5"/>
          <ac:spMkLst>
            <pc:docMk/>
            <pc:sldMk cId="1811022128" sldId="632"/>
            <ac:spMk id="2" creationId="{B05F0676-712B-46C8-9109-E9D549F9A5BC}"/>
          </ac:spMkLst>
        </pc:spChg>
        <pc:spChg chg="mod">
          <ac:chgData name="Bassingthwaite, Brenda J" userId="S::b.bassingthwaite@unmc.edu::dabafcea-2515-4cc7-8542-74d5890aae1b" providerId="AD" clId="Web-{7DE15DD3-1CA4-EA81-7716-293B8AD8E457}" dt="2021-01-04T16:22:44.823" v="10" actId="14100"/>
          <ac:spMkLst>
            <pc:docMk/>
            <pc:sldMk cId="1811022128" sldId="632"/>
            <ac:spMk id="16" creationId="{5634115B-1FC8-4748-88BA-72A082E96788}"/>
          </ac:spMkLst>
        </pc:spChg>
        <pc:spChg chg="add del">
          <ac:chgData name="Bassingthwaite, Brenda J" userId="S::b.bassingthwaite@unmc.edu::dabafcea-2515-4cc7-8542-74d5890aae1b" providerId="AD" clId="Web-{7DE15DD3-1CA4-EA81-7716-293B8AD8E457}" dt="2021-01-04T16:22:26.791" v="5"/>
          <ac:spMkLst>
            <pc:docMk/>
            <pc:sldMk cId="1811022128" sldId="632"/>
            <ac:spMk id="29" creationId="{6B5E2835-4E47-45B3-9CFE-732FF7B05472}"/>
          </ac:spMkLst>
        </pc:spChg>
        <pc:spChg chg="add del">
          <ac:chgData name="Bassingthwaite, Brenda J" userId="S::b.bassingthwaite@unmc.edu::dabafcea-2515-4cc7-8542-74d5890aae1b" providerId="AD" clId="Web-{7DE15DD3-1CA4-EA81-7716-293B8AD8E457}" dt="2021-01-04T16:22:26.791" v="5"/>
          <ac:spMkLst>
            <pc:docMk/>
            <pc:sldMk cId="1811022128" sldId="632"/>
            <ac:spMk id="31" creationId="{5B45AD5D-AA52-4F7B-9362-576A39AD9E09}"/>
          </ac:spMkLst>
        </pc:spChg>
        <pc:spChg chg="add del">
          <ac:chgData name="Bassingthwaite, Brenda J" userId="S::b.bassingthwaite@unmc.edu::dabafcea-2515-4cc7-8542-74d5890aae1b" providerId="AD" clId="Web-{7DE15DD3-1CA4-EA81-7716-293B8AD8E457}" dt="2021-01-04T16:22:26.791" v="5"/>
          <ac:spMkLst>
            <pc:docMk/>
            <pc:sldMk cId="1811022128" sldId="632"/>
            <ac:spMk id="33" creationId="{AEDD7960-4866-4399-BEF6-DD1431AB4E34}"/>
          </ac:spMkLst>
        </pc:spChg>
        <pc:spChg chg="add del">
          <ac:chgData name="Bassingthwaite, Brenda J" userId="S::b.bassingthwaite@unmc.edu::dabafcea-2515-4cc7-8542-74d5890aae1b" providerId="AD" clId="Web-{7DE15DD3-1CA4-EA81-7716-293B8AD8E457}" dt="2021-01-04T16:22:26.791" v="5"/>
          <ac:spMkLst>
            <pc:docMk/>
            <pc:sldMk cId="1811022128" sldId="632"/>
            <ac:spMk id="35" creationId="{55D4142C-5077-457F-A6AD-3FECFDB39685}"/>
          </ac:spMkLst>
        </pc:spChg>
        <pc:spChg chg="add del">
          <ac:chgData name="Bassingthwaite, Brenda J" userId="S::b.bassingthwaite@unmc.edu::dabafcea-2515-4cc7-8542-74d5890aae1b" providerId="AD" clId="Web-{7DE15DD3-1CA4-EA81-7716-293B8AD8E457}" dt="2021-01-04T16:22:26.791" v="5"/>
          <ac:spMkLst>
            <pc:docMk/>
            <pc:sldMk cId="1811022128" sldId="632"/>
            <ac:spMk id="37" creationId="{7A5F0580-5EE9-419F-96EE-B6529EF6E7D0}"/>
          </ac:spMkLst>
        </pc:spChg>
        <pc:spChg chg="add del">
          <ac:chgData name="Bassingthwaite, Brenda J" userId="S::b.bassingthwaite@unmc.edu::dabafcea-2515-4cc7-8542-74d5890aae1b" providerId="AD" clId="Web-{7DE15DD3-1CA4-EA81-7716-293B8AD8E457}" dt="2021-01-04T16:22:26.791" v="5"/>
          <ac:spMkLst>
            <pc:docMk/>
            <pc:sldMk cId="1811022128" sldId="632"/>
            <ac:spMk id="42" creationId="{201CC55D-ED54-4C5C-95E6-10947BD1103B}"/>
          </ac:spMkLst>
        </pc:spChg>
        <pc:spChg chg="add del">
          <ac:chgData name="Bassingthwaite, Brenda J" userId="S::b.bassingthwaite@unmc.edu::dabafcea-2515-4cc7-8542-74d5890aae1b" providerId="AD" clId="Web-{7DE15DD3-1CA4-EA81-7716-293B8AD8E457}" dt="2021-01-04T16:22:26.791" v="5"/>
          <ac:spMkLst>
            <pc:docMk/>
            <pc:sldMk cId="1811022128" sldId="632"/>
            <ac:spMk id="48" creationId="{3873B707-463F-40B0-8227-E8CC6C67EB25}"/>
          </ac:spMkLst>
        </pc:spChg>
        <pc:spChg chg="add del">
          <ac:chgData name="Bassingthwaite, Brenda J" userId="S::b.bassingthwaite@unmc.edu::dabafcea-2515-4cc7-8542-74d5890aae1b" providerId="AD" clId="Web-{7DE15DD3-1CA4-EA81-7716-293B8AD8E457}" dt="2021-01-04T16:22:26.791" v="5"/>
          <ac:spMkLst>
            <pc:docMk/>
            <pc:sldMk cId="1811022128" sldId="632"/>
            <ac:spMk id="50" creationId="{C13237C8-E62C-4F0D-A318-BD6FB6C2D138}"/>
          </ac:spMkLst>
        </pc:spChg>
        <pc:spChg chg="add del">
          <ac:chgData name="Bassingthwaite, Brenda J" userId="S::b.bassingthwaite@unmc.edu::dabafcea-2515-4cc7-8542-74d5890aae1b" providerId="AD" clId="Web-{7DE15DD3-1CA4-EA81-7716-293B8AD8E457}" dt="2021-01-04T16:22:26.791" v="5"/>
          <ac:spMkLst>
            <pc:docMk/>
            <pc:sldMk cId="1811022128" sldId="632"/>
            <ac:spMk id="52" creationId="{19C9EAEA-39D0-4B0E-A0EB-51E7B26740B1}"/>
          </ac:spMkLst>
        </pc:spChg>
        <pc:grpChg chg="add del">
          <ac:chgData name="Bassingthwaite, Brenda J" userId="S::b.bassingthwaite@unmc.edu::dabafcea-2515-4cc7-8542-74d5890aae1b" providerId="AD" clId="Web-{7DE15DD3-1CA4-EA81-7716-293B8AD8E457}" dt="2021-01-04T16:22:26.791" v="5"/>
          <ac:grpSpMkLst>
            <pc:docMk/>
            <pc:sldMk cId="1811022128" sldId="632"/>
            <ac:grpSpMk id="44" creationId="{1DE889C7-FAD6-4397-98E2-05D503484459}"/>
          </ac:grpSpMkLst>
        </pc:grpChg>
        <pc:picChg chg="mod ord">
          <ac:chgData name="Bassingthwaite, Brenda J" userId="S::b.bassingthwaite@unmc.edu::dabafcea-2515-4cc7-8542-74d5890aae1b" providerId="AD" clId="Web-{7DE15DD3-1CA4-EA81-7716-293B8AD8E457}" dt="2021-01-04T16:25:12.091" v="13"/>
          <ac:picMkLst>
            <pc:docMk/>
            <pc:sldMk cId="1811022128" sldId="632"/>
            <ac:picMk id="6" creationId="{5B0AE8CA-A64E-4ECC-B741-24F5561176D0}"/>
          </ac:picMkLst>
        </pc:picChg>
      </pc:sldChg>
    </pc:docChg>
  </pc:docChgLst>
  <pc:docChgLst>
    <pc:chgData name="Franta, Erika R" userId="S::erika.franta@unmc.edu::c7cabbfc-6e31-4e0b-9c60-c52774357d31" providerId="AD" clId="Web-{A8D69F4B-361A-0A3F-0B3B-CD88CB836C13}"/>
    <pc:docChg chg="addSld delSld modSld sldOrd">
      <pc:chgData name="Franta, Erika R" userId="S::erika.franta@unmc.edu::c7cabbfc-6e31-4e0b-9c60-c52774357d31" providerId="AD" clId="Web-{A8D69F4B-361A-0A3F-0B3B-CD88CB836C13}" dt="2020-09-21T19:56:28.021" v="1228" actId="1076"/>
      <pc:docMkLst>
        <pc:docMk/>
      </pc:docMkLst>
      <pc:sldChg chg="addSp delSp modSp new ord">
        <pc:chgData name="Franta, Erika R" userId="S::erika.franta@unmc.edu::c7cabbfc-6e31-4e0b-9c60-c52774357d31" providerId="AD" clId="Web-{A8D69F4B-361A-0A3F-0B3B-CD88CB836C13}" dt="2020-09-21T19:56:28.021" v="1228" actId="1076"/>
        <pc:sldMkLst>
          <pc:docMk/>
          <pc:sldMk cId="2132353145" sldId="560"/>
        </pc:sldMkLst>
        <pc:spChg chg="del mod">
          <ac:chgData name="Franta, Erika R" userId="S::erika.franta@unmc.edu::c7cabbfc-6e31-4e0b-9c60-c52774357d31" providerId="AD" clId="Web-{A8D69F4B-361A-0A3F-0B3B-CD88CB836C13}" dt="2020-09-21T18:56:23.992" v="194"/>
          <ac:spMkLst>
            <pc:docMk/>
            <pc:sldMk cId="2132353145" sldId="560"/>
            <ac:spMk id="2" creationId="{8D69AE4E-2EA4-4F88-B00C-A45DEE743641}"/>
          </ac:spMkLst>
        </pc:spChg>
        <pc:spChg chg="del mod">
          <ac:chgData name="Franta, Erika R" userId="S::erika.franta@unmc.edu::c7cabbfc-6e31-4e0b-9c60-c52774357d31" providerId="AD" clId="Web-{A8D69F4B-361A-0A3F-0B3B-CD88CB836C13}" dt="2020-09-21T19:08:24.882" v="386"/>
          <ac:spMkLst>
            <pc:docMk/>
            <pc:sldMk cId="2132353145" sldId="560"/>
            <ac:spMk id="3" creationId="{9111E2CA-1FAF-46AB-90F7-D35FCDD11011}"/>
          </ac:spMkLst>
        </pc:spChg>
        <pc:spChg chg="del">
          <ac:chgData name="Franta, Erika R" userId="S::erika.franta@unmc.edu::c7cabbfc-6e31-4e0b-9c60-c52774357d31" providerId="AD" clId="Web-{A8D69F4B-361A-0A3F-0B3B-CD88CB836C13}" dt="2020-09-21T18:53:33.559" v="54"/>
          <ac:spMkLst>
            <pc:docMk/>
            <pc:sldMk cId="2132353145" sldId="560"/>
            <ac:spMk id="4" creationId="{104E3DAA-7C47-40B6-B7F7-F70EA57D0E17}"/>
          </ac:spMkLst>
        </pc:spChg>
        <pc:spChg chg="del mod">
          <ac:chgData name="Franta, Erika R" userId="S::erika.franta@unmc.edu::c7cabbfc-6e31-4e0b-9c60-c52774357d31" providerId="AD" clId="Web-{A8D69F4B-361A-0A3F-0B3B-CD88CB836C13}" dt="2020-09-21T19:29:51.762" v="782"/>
          <ac:spMkLst>
            <pc:docMk/>
            <pc:sldMk cId="2132353145" sldId="560"/>
            <ac:spMk id="5" creationId="{3508946F-92A6-48A0-838B-56B6E438FF75}"/>
          </ac:spMkLst>
        </pc:spChg>
        <pc:spChg chg="del">
          <ac:chgData name="Franta, Erika R" userId="S::erika.franta@unmc.edu::c7cabbfc-6e31-4e0b-9c60-c52774357d31" providerId="AD" clId="Web-{A8D69F4B-361A-0A3F-0B3B-CD88CB836C13}" dt="2020-09-21T18:53:48.310" v="57"/>
          <ac:spMkLst>
            <pc:docMk/>
            <pc:sldMk cId="2132353145" sldId="560"/>
            <ac:spMk id="6" creationId="{2F8D24A6-89D8-4D41-9D25-087141A2AAE4}"/>
          </ac:spMkLst>
        </pc:spChg>
        <pc:spChg chg="add del mod">
          <ac:chgData name="Franta, Erika R" userId="S::erika.franta@unmc.edu::c7cabbfc-6e31-4e0b-9c60-c52774357d31" providerId="AD" clId="Web-{A8D69F4B-361A-0A3F-0B3B-CD88CB836C13}" dt="2020-09-21T19:09:39.793" v="408"/>
          <ac:spMkLst>
            <pc:docMk/>
            <pc:sldMk cId="2132353145" sldId="560"/>
            <ac:spMk id="9" creationId="{EEB44FC2-BD6E-4A98-8408-3DCB78AFAA00}"/>
          </ac:spMkLst>
        </pc:spChg>
        <pc:spChg chg="add del mod">
          <ac:chgData name="Franta, Erika R" userId="S::erika.franta@unmc.edu::c7cabbfc-6e31-4e0b-9c60-c52774357d31" providerId="AD" clId="Web-{A8D69F4B-361A-0A3F-0B3B-CD88CB836C13}" dt="2020-09-21T18:56:28.602" v="195"/>
          <ac:spMkLst>
            <pc:docMk/>
            <pc:sldMk cId="2132353145" sldId="560"/>
            <ac:spMk id="11" creationId="{3EA0A954-DC72-4790-BDFD-FB0A9ACD9751}"/>
          </ac:spMkLst>
        </pc:spChg>
        <pc:spChg chg="add mod">
          <ac:chgData name="Franta, Erika R" userId="S::erika.franta@unmc.edu::c7cabbfc-6e31-4e0b-9c60-c52774357d31" providerId="AD" clId="Web-{A8D69F4B-361A-0A3F-0B3B-CD88CB836C13}" dt="2020-09-21T19:55:43.956" v="1221" actId="1076"/>
          <ac:spMkLst>
            <pc:docMk/>
            <pc:sldMk cId="2132353145" sldId="560"/>
            <ac:spMk id="12" creationId="{64EAFEC1-D954-49C9-94BA-2856AE3F28AD}"/>
          </ac:spMkLst>
        </pc:spChg>
        <pc:spChg chg="add del mod">
          <ac:chgData name="Franta, Erika R" userId="S::erika.franta@unmc.edu::c7cabbfc-6e31-4e0b-9c60-c52774357d31" providerId="AD" clId="Web-{A8D69F4B-361A-0A3F-0B3B-CD88CB836C13}" dt="2020-09-21T19:08:41.930" v="388"/>
          <ac:spMkLst>
            <pc:docMk/>
            <pc:sldMk cId="2132353145" sldId="560"/>
            <ac:spMk id="39" creationId="{EE4173C5-77DB-4DE6-96DB-BA7ED54377E5}"/>
          </ac:spMkLst>
        </pc:spChg>
        <pc:spChg chg="add mod">
          <ac:chgData name="Franta, Erika R" userId="S::erika.franta@unmc.edu::c7cabbfc-6e31-4e0b-9c60-c52774357d31" providerId="AD" clId="Web-{A8D69F4B-361A-0A3F-0B3B-CD88CB836C13}" dt="2020-09-21T19:56:15.005" v="1226" actId="1076"/>
          <ac:spMkLst>
            <pc:docMk/>
            <pc:sldMk cId="2132353145" sldId="560"/>
            <ac:spMk id="41" creationId="{B3789C74-727A-4A5E-B031-7E917DFD3359}"/>
          </ac:spMkLst>
        </pc:spChg>
        <pc:spChg chg="add del mod">
          <ac:chgData name="Franta, Erika R" userId="S::erika.franta@unmc.edu::c7cabbfc-6e31-4e0b-9c60-c52774357d31" providerId="AD" clId="Web-{A8D69F4B-361A-0A3F-0B3B-CD88CB836C13}" dt="2020-09-21T19:25:18.729" v="703"/>
          <ac:spMkLst>
            <pc:docMk/>
            <pc:sldMk cId="2132353145" sldId="560"/>
            <ac:spMk id="416" creationId="{01DDBF62-E730-4749-88C5-146246C2546D}"/>
          </ac:spMkLst>
        </pc:spChg>
        <pc:graphicFrameChg chg="add del mod modGraphic">
          <ac:chgData name="Franta, Erika R" userId="S::erika.franta@unmc.edu::c7cabbfc-6e31-4e0b-9c60-c52774357d31" providerId="AD" clId="Web-{A8D69F4B-361A-0A3F-0B3B-CD88CB836C13}" dt="2020-09-21T19:00:44.821" v="354"/>
          <ac:graphicFrameMkLst>
            <pc:docMk/>
            <pc:sldMk cId="2132353145" sldId="560"/>
            <ac:graphicFrameMk id="13" creationId="{AF19FDC0-0030-471E-BA5F-779CC222D85D}"/>
          </ac:graphicFrameMkLst>
        </pc:graphicFrameChg>
        <pc:graphicFrameChg chg="add del mod modGraphic">
          <ac:chgData name="Franta, Erika R" userId="S::erika.franta@unmc.edu::c7cabbfc-6e31-4e0b-9c60-c52774357d31" providerId="AD" clId="Web-{A8D69F4B-361A-0A3F-0B3B-CD88CB836C13}" dt="2020-09-21T19:01:55.920" v="364"/>
          <ac:graphicFrameMkLst>
            <pc:docMk/>
            <pc:sldMk cId="2132353145" sldId="560"/>
            <ac:graphicFrameMk id="26" creationId="{DDC8C6BD-3229-4228-A115-1876C127325A}"/>
          </ac:graphicFrameMkLst>
        </pc:graphicFrameChg>
        <pc:graphicFrameChg chg="add del mod modGraphic">
          <ac:chgData name="Franta, Erika R" userId="S::erika.franta@unmc.edu::c7cabbfc-6e31-4e0b-9c60-c52774357d31" providerId="AD" clId="Web-{A8D69F4B-361A-0A3F-0B3B-CD88CB836C13}" dt="2020-09-21T19:15:38.426" v="615"/>
          <ac:graphicFrameMkLst>
            <pc:docMk/>
            <pc:sldMk cId="2132353145" sldId="560"/>
            <ac:graphicFrameMk id="43" creationId="{2ECD4CA9-C570-40B8-92CF-BB0D243D3B00}"/>
          </ac:graphicFrameMkLst>
        </pc:graphicFrameChg>
        <pc:graphicFrameChg chg="add del mod modGraphic">
          <ac:chgData name="Franta, Erika R" userId="S::erika.franta@unmc.edu::c7cabbfc-6e31-4e0b-9c60-c52774357d31" providerId="AD" clId="Web-{A8D69F4B-361A-0A3F-0B3B-CD88CB836C13}" dt="2020-09-21T19:18:50.110" v="658"/>
          <ac:graphicFrameMkLst>
            <pc:docMk/>
            <pc:sldMk cId="2132353145" sldId="560"/>
            <ac:graphicFrameMk id="51" creationId="{25C94E8C-5857-45C5-AC0A-5CA1A04628F8}"/>
          </ac:graphicFrameMkLst>
        </pc:graphicFrameChg>
        <pc:graphicFrameChg chg="add del mod modGraphic">
          <ac:chgData name="Franta, Erika R" userId="S::erika.franta@unmc.edu::c7cabbfc-6e31-4e0b-9c60-c52774357d31" providerId="AD" clId="Web-{A8D69F4B-361A-0A3F-0B3B-CD88CB836C13}" dt="2020-09-21T19:19:49.161" v="665"/>
          <ac:graphicFrameMkLst>
            <pc:docMk/>
            <pc:sldMk cId="2132353145" sldId="560"/>
            <ac:graphicFrameMk id="387" creationId="{59E6885C-0F4D-4B81-9086-6EA96F4505F5}"/>
          </ac:graphicFrameMkLst>
        </pc:graphicFrameChg>
        <pc:picChg chg="add mod ord">
          <ac:chgData name="Franta, Erika R" userId="S::erika.franta@unmc.edu::c7cabbfc-6e31-4e0b-9c60-c52774357d31" providerId="AD" clId="Web-{A8D69F4B-361A-0A3F-0B3B-CD88CB836C13}" dt="2020-09-21T18:53:59.139" v="61" actId="14100"/>
          <ac:picMkLst>
            <pc:docMk/>
            <pc:sldMk cId="2132353145" sldId="560"/>
            <ac:picMk id="7" creationId="{FAABBF9D-453E-4473-9093-E88AC732AC36}"/>
          </ac:picMkLst>
        </pc:picChg>
        <pc:picChg chg="add mod ord">
          <ac:chgData name="Franta, Erika R" userId="S::erika.franta@unmc.edu::c7cabbfc-6e31-4e0b-9c60-c52774357d31" providerId="AD" clId="Web-{A8D69F4B-361A-0A3F-0B3B-CD88CB836C13}" dt="2020-09-21T18:54:06.842" v="63" actId="1076"/>
          <ac:picMkLst>
            <pc:docMk/>
            <pc:sldMk cId="2132353145" sldId="560"/>
            <ac:picMk id="8" creationId="{9929C393-3188-4CC5-BB16-830C6C74EB3D}"/>
          </ac:picMkLst>
        </pc:picChg>
        <pc:picChg chg="add del mod">
          <ac:chgData name="Franta, Erika R" userId="S::erika.franta@unmc.edu::c7cabbfc-6e31-4e0b-9c60-c52774357d31" providerId="AD" clId="Web-{A8D69F4B-361A-0A3F-0B3B-CD88CB836C13}" dt="2020-09-21T19:08:43.602" v="389"/>
          <ac:picMkLst>
            <pc:docMk/>
            <pc:sldMk cId="2132353145" sldId="560"/>
            <ac:picMk id="40" creationId="{55D60437-43DB-4D3E-930E-71AB33297CC2}"/>
          </ac:picMkLst>
        </pc:picChg>
        <pc:picChg chg="add mod ord">
          <ac:chgData name="Franta, Erika R" userId="S::erika.franta@unmc.edu::c7cabbfc-6e31-4e0b-9c60-c52774357d31" providerId="AD" clId="Web-{A8D69F4B-361A-0A3F-0B3B-CD88CB836C13}" dt="2020-09-21T19:56:28.021" v="1228" actId="1076"/>
          <ac:picMkLst>
            <pc:docMk/>
            <pc:sldMk cId="2132353145" sldId="560"/>
            <ac:picMk id="42" creationId="{A0B7A354-37A2-4E31-9232-C4E4CDF9B6C9}"/>
          </ac:picMkLst>
        </pc:picChg>
      </pc:sldChg>
      <pc:sldChg chg="new del ord">
        <pc:chgData name="Franta, Erika R" userId="S::erika.franta@unmc.edu::c7cabbfc-6e31-4e0b-9c60-c52774357d31" providerId="AD" clId="Web-{A8D69F4B-361A-0A3F-0B3B-CD88CB836C13}" dt="2020-09-21T18:53:13.011" v="51"/>
        <pc:sldMkLst>
          <pc:docMk/>
          <pc:sldMk cId="2298009616" sldId="560"/>
        </pc:sldMkLst>
      </pc:sldChg>
      <pc:sldChg chg="modSp new del ord">
        <pc:chgData name="Franta, Erika R" userId="S::erika.franta@unmc.edu::c7cabbfc-6e31-4e0b-9c60-c52774357d31" providerId="AD" clId="Web-{A8D69F4B-361A-0A3F-0B3B-CD88CB836C13}" dt="2020-09-21T18:50:18.562" v="48"/>
        <pc:sldMkLst>
          <pc:docMk/>
          <pc:sldMk cId="3099071675" sldId="560"/>
        </pc:sldMkLst>
        <pc:spChg chg="mod">
          <ac:chgData name="Franta, Erika R" userId="S::erika.franta@unmc.edu::c7cabbfc-6e31-4e0b-9c60-c52774357d31" providerId="AD" clId="Web-{A8D69F4B-361A-0A3F-0B3B-CD88CB836C13}" dt="2020-09-21T18:50:17.703" v="46" actId="20577"/>
          <ac:spMkLst>
            <pc:docMk/>
            <pc:sldMk cId="3099071675" sldId="560"/>
            <ac:spMk id="2" creationId="{B4E0363B-6586-4FD9-86C1-B88F6479AA3F}"/>
          </ac:spMkLst>
        </pc:spChg>
        <pc:spChg chg="mod">
          <ac:chgData name="Franta, Erika R" userId="S::erika.franta@unmc.edu::c7cabbfc-6e31-4e0b-9c60-c52774357d31" providerId="AD" clId="Web-{A8D69F4B-361A-0A3F-0B3B-CD88CB836C13}" dt="2020-09-21T18:48:30.477" v="18" actId="20577"/>
          <ac:spMkLst>
            <pc:docMk/>
            <pc:sldMk cId="3099071675" sldId="560"/>
            <ac:spMk id="3" creationId="{2BE1A87E-4AD5-4847-8DE1-5E62F9D9E49E}"/>
          </ac:spMkLst>
        </pc:spChg>
      </pc:sldChg>
      <pc:sldChg chg="modSp new">
        <pc:chgData name="Franta, Erika R" userId="S::erika.franta@unmc.edu::c7cabbfc-6e31-4e0b-9c60-c52774357d31" providerId="AD" clId="Web-{A8D69F4B-361A-0A3F-0B3B-CD88CB836C13}" dt="2020-09-21T19:33:28.901" v="813" actId="20577"/>
        <pc:sldMkLst>
          <pc:docMk/>
          <pc:sldMk cId="344590734" sldId="561"/>
        </pc:sldMkLst>
        <pc:spChg chg="mod">
          <ac:chgData name="Franta, Erika R" userId="S::erika.franta@unmc.edu::c7cabbfc-6e31-4e0b-9c60-c52774357d31" providerId="AD" clId="Web-{A8D69F4B-361A-0A3F-0B3B-CD88CB836C13}" dt="2020-09-21T19:33:26.260" v="808" actId="20577"/>
          <ac:spMkLst>
            <pc:docMk/>
            <pc:sldMk cId="344590734" sldId="561"/>
            <ac:spMk id="2" creationId="{9B915919-68CC-4A92-A9FD-7090B46887F6}"/>
          </ac:spMkLst>
        </pc:spChg>
        <pc:spChg chg="mod">
          <ac:chgData name="Franta, Erika R" userId="S::erika.franta@unmc.edu::c7cabbfc-6e31-4e0b-9c60-c52774357d31" providerId="AD" clId="Web-{A8D69F4B-361A-0A3F-0B3B-CD88CB836C13}" dt="2020-09-21T19:33:28.901" v="813" actId="20577"/>
          <ac:spMkLst>
            <pc:docMk/>
            <pc:sldMk cId="344590734" sldId="561"/>
            <ac:spMk id="3" creationId="{A12B8391-D632-4BAE-9D66-AA1069D49691}"/>
          </ac:spMkLst>
        </pc:spChg>
      </pc:sldChg>
      <pc:sldChg chg="addSp delSp modSp new">
        <pc:chgData name="Franta, Erika R" userId="S::erika.franta@unmc.edu::c7cabbfc-6e31-4e0b-9c60-c52774357d31" providerId="AD" clId="Web-{A8D69F4B-361A-0A3F-0B3B-CD88CB836C13}" dt="2020-09-21T19:49:32.276" v="1168" actId="1076"/>
        <pc:sldMkLst>
          <pc:docMk/>
          <pc:sldMk cId="255086970" sldId="562"/>
        </pc:sldMkLst>
        <pc:spChg chg="del mod">
          <ac:chgData name="Franta, Erika R" userId="S::erika.franta@unmc.edu::c7cabbfc-6e31-4e0b-9c60-c52774357d31" providerId="AD" clId="Web-{A8D69F4B-361A-0A3F-0B3B-CD88CB836C13}" dt="2020-09-21T19:44:47.211" v="1018"/>
          <ac:spMkLst>
            <pc:docMk/>
            <pc:sldMk cId="255086970" sldId="562"/>
            <ac:spMk id="2" creationId="{4C0BCCD0-A3E8-4751-AE94-8D4325B78CFE}"/>
          </ac:spMkLst>
        </pc:spChg>
        <pc:spChg chg="mod">
          <ac:chgData name="Franta, Erika R" userId="S::erika.franta@unmc.edu::c7cabbfc-6e31-4e0b-9c60-c52774357d31" providerId="AD" clId="Web-{A8D69F4B-361A-0A3F-0B3B-CD88CB836C13}" dt="2020-09-21T19:49:32.276" v="1168" actId="1076"/>
          <ac:spMkLst>
            <pc:docMk/>
            <pc:sldMk cId="255086970" sldId="562"/>
            <ac:spMk id="3" creationId="{4F1E9FE7-3223-404A-8FBE-49090AD6498B}"/>
          </ac:spMkLst>
        </pc:spChg>
        <pc:spChg chg="add mod">
          <ac:chgData name="Franta, Erika R" userId="S::erika.franta@unmc.edu::c7cabbfc-6e31-4e0b-9c60-c52774357d31" providerId="AD" clId="Web-{A8D69F4B-361A-0A3F-0B3B-CD88CB836C13}" dt="2020-09-21T19:48:18.459" v="1165" actId="1076"/>
          <ac:spMkLst>
            <pc:docMk/>
            <pc:sldMk cId="255086970" sldId="562"/>
            <ac:spMk id="4" creationId="{49DF8D2A-3C56-474E-885E-3855F3CE010C}"/>
          </ac:spMkLst>
        </pc:spChg>
        <pc:spChg chg="add mod">
          <ac:chgData name="Franta, Erika R" userId="S::erika.franta@unmc.edu::c7cabbfc-6e31-4e0b-9c60-c52774357d31" providerId="AD" clId="Web-{A8D69F4B-361A-0A3F-0B3B-CD88CB836C13}" dt="2020-09-21T19:49:28.432" v="1167" actId="1076"/>
          <ac:spMkLst>
            <pc:docMk/>
            <pc:sldMk cId="255086970" sldId="562"/>
            <ac:spMk id="6" creationId="{5394263D-6ABB-4CE0-9B29-A597BA4DC4C9}"/>
          </ac:spMkLst>
        </pc:spChg>
        <pc:picChg chg="add del mod">
          <ac:chgData name="Franta, Erika R" userId="S::erika.franta@unmc.edu::c7cabbfc-6e31-4e0b-9c60-c52774357d31" providerId="AD" clId="Web-{A8D69F4B-361A-0A3F-0B3B-CD88CB836C13}" dt="2020-09-21T19:40:32.475" v="967"/>
          <ac:picMkLst>
            <pc:docMk/>
            <pc:sldMk cId="255086970" sldId="562"/>
            <ac:picMk id="5" creationId="{EAEB87F1-2E3F-41A6-B563-3D259612F162}"/>
          </ac:picMkLst>
        </pc:picChg>
      </pc:sldChg>
      <pc:sldChg chg="add ord replId">
        <pc:chgData name="Franta, Erika R" userId="S::erika.franta@unmc.edu::c7cabbfc-6e31-4e0b-9c60-c52774357d31" providerId="AD" clId="Web-{A8D69F4B-361A-0A3F-0B3B-CD88CB836C13}" dt="2020-09-21T19:41:59.467" v="1013"/>
        <pc:sldMkLst>
          <pc:docMk/>
          <pc:sldMk cId="3006274476" sldId="563"/>
        </pc:sldMkLst>
      </pc:sldChg>
    </pc:docChg>
  </pc:docChgLst>
  <pc:docChgLst>
    <pc:chgData name="Jordan Thayer" userId="2910a459-b930-4c41-a260-227abd1a5a1a" providerId="ADAL" clId="{B37C5689-2CB9-4032-8E85-B3BE963AFE2D}"/>
    <pc:docChg chg="undo custSel mod addSld delSld modSld sldOrd">
      <pc:chgData name="Jordan Thayer" userId="2910a459-b930-4c41-a260-227abd1a5a1a" providerId="ADAL" clId="{B37C5689-2CB9-4032-8E85-B3BE963AFE2D}" dt="2020-08-10T18:02:26.596" v="14395" actId="20577"/>
      <pc:docMkLst>
        <pc:docMk/>
      </pc:docMkLst>
      <pc:sldChg chg="modSp">
        <pc:chgData name="Jordan Thayer" userId="2910a459-b930-4c41-a260-227abd1a5a1a" providerId="ADAL" clId="{B37C5689-2CB9-4032-8E85-B3BE963AFE2D}" dt="2020-08-09T19:25:31.573" v="1954" actId="207"/>
        <pc:sldMkLst>
          <pc:docMk/>
          <pc:sldMk cId="3580868866" sldId="305"/>
        </pc:sldMkLst>
        <pc:spChg chg="mod">
          <ac:chgData name="Jordan Thayer" userId="2910a459-b930-4c41-a260-227abd1a5a1a" providerId="ADAL" clId="{B37C5689-2CB9-4032-8E85-B3BE963AFE2D}" dt="2020-08-09T17:36:24.594" v="17" actId="404"/>
          <ac:spMkLst>
            <pc:docMk/>
            <pc:sldMk cId="3580868866" sldId="305"/>
            <ac:spMk id="2" creationId="{CCA5CF13-3B21-454B-A06B-A2266C5A54EE}"/>
          </ac:spMkLst>
        </pc:spChg>
        <pc:spChg chg="mod">
          <ac:chgData name="Jordan Thayer" userId="2910a459-b930-4c41-a260-227abd1a5a1a" providerId="ADAL" clId="{B37C5689-2CB9-4032-8E85-B3BE963AFE2D}" dt="2020-08-09T19:25:31.573" v="1954" actId="207"/>
          <ac:spMkLst>
            <pc:docMk/>
            <pc:sldMk cId="3580868866" sldId="305"/>
            <ac:spMk id="5" creationId="{B5956B6C-2A30-194B-B5BE-8B7B308ECF94}"/>
          </ac:spMkLst>
        </pc:spChg>
        <pc:spChg chg="mod">
          <ac:chgData name="Jordan Thayer" userId="2910a459-b930-4c41-a260-227abd1a5a1a" providerId="ADAL" clId="{B37C5689-2CB9-4032-8E85-B3BE963AFE2D}" dt="2020-08-09T17:37:26.843" v="31" actId="1076"/>
          <ac:spMkLst>
            <pc:docMk/>
            <pc:sldMk cId="3580868866" sldId="305"/>
            <ac:spMk id="18" creationId="{0AA1D351-4AFE-4148-9A09-B2BA5769F503}"/>
          </ac:spMkLst>
        </pc:spChg>
        <pc:spChg chg="mod">
          <ac:chgData name="Jordan Thayer" userId="2910a459-b930-4c41-a260-227abd1a5a1a" providerId="ADAL" clId="{B37C5689-2CB9-4032-8E85-B3BE963AFE2D}" dt="2020-08-09T17:38:24.243" v="34" actId="1076"/>
          <ac:spMkLst>
            <pc:docMk/>
            <pc:sldMk cId="3580868866" sldId="305"/>
            <ac:spMk id="19" creationId="{EBE96CF9-C8E7-4240-8BB2-77EB1EF008A6}"/>
          </ac:spMkLst>
        </pc:spChg>
        <pc:spChg chg="mod">
          <ac:chgData name="Jordan Thayer" userId="2910a459-b930-4c41-a260-227abd1a5a1a" providerId="ADAL" clId="{B37C5689-2CB9-4032-8E85-B3BE963AFE2D}" dt="2020-08-09T17:39:40.059" v="75" actId="1076"/>
          <ac:spMkLst>
            <pc:docMk/>
            <pc:sldMk cId="3580868866" sldId="305"/>
            <ac:spMk id="20" creationId="{0C41A5BD-32D1-1C4C-902A-16D3AA12C648}"/>
          </ac:spMkLst>
        </pc:spChg>
        <pc:grpChg chg="mod">
          <ac:chgData name="Jordan Thayer" userId="2910a459-b930-4c41-a260-227abd1a5a1a" providerId="ADAL" clId="{B37C5689-2CB9-4032-8E85-B3BE963AFE2D}" dt="2020-08-09T17:36:35.292" v="18"/>
          <ac:grpSpMkLst>
            <pc:docMk/>
            <pc:sldMk cId="3580868866" sldId="305"/>
            <ac:grpSpMk id="21" creationId="{C6623CE6-665D-8B43-8250-6A964DFC437D}"/>
          </ac:grpSpMkLst>
        </pc:grpChg>
        <pc:grpChg chg="mod">
          <ac:chgData name="Jordan Thayer" userId="2910a459-b930-4c41-a260-227abd1a5a1a" providerId="ADAL" clId="{B37C5689-2CB9-4032-8E85-B3BE963AFE2D}" dt="2020-08-09T17:38:15.261" v="32"/>
          <ac:grpSpMkLst>
            <pc:docMk/>
            <pc:sldMk cId="3580868866" sldId="305"/>
            <ac:grpSpMk id="22" creationId="{6B25E367-314A-3F4C-9663-02F44BBE8556}"/>
          </ac:grpSpMkLst>
        </pc:grpChg>
        <pc:grpChg chg="mod">
          <ac:chgData name="Jordan Thayer" userId="2910a459-b930-4c41-a260-227abd1a5a1a" providerId="ADAL" clId="{B37C5689-2CB9-4032-8E85-B3BE963AFE2D}" dt="2020-08-09T17:38:35.037" v="35"/>
          <ac:grpSpMkLst>
            <pc:docMk/>
            <pc:sldMk cId="3580868866" sldId="305"/>
            <ac:grpSpMk id="23" creationId="{F18DE158-E0CF-0A4B-AFE4-122B5FF3B9E0}"/>
          </ac:grpSpMkLst>
        </pc:grpChg>
      </pc:sldChg>
      <pc:sldChg chg="addSp delSp modSp">
        <pc:chgData name="Jordan Thayer" userId="2910a459-b930-4c41-a260-227abd1a5a1a" providerId="ADAL" clId="{B37C5689-2CB9-4032-8E85-B3BE963AFE2D}" dt="2020-08-09T18:05:46.757" v="634" actId="20577"/>
        <pc:sldMkLst>
          <pc:docMk/>
          <pc:sldMk cId="3385973483" sldId="306"/>
        </pc:sldMkLst>
        <pc:spChg chg="mod">
          <ac:chgData name="Jordan Thayer" userId="2910a459-b930-4c41-a260-227abd1a5a1a" providerId="ADAL" clId="{B37C5689-2CB9-4032-8E85-B3BE963AFE2D}" dt="2020-08-09T18:01:18.993" v="416" actId="20577"/>
          <ac:spMkLst>
            <pc:docMk/>
            <pc:sldMk cId="3385973483" sldId="306"/>
            <ac:spMk id="4" creationId="{580ABB1B-8D11-BE4C-996F-06BC86E310D6}"/>
          </ac:spMkLst>
        </pc:spChg>
        <pc:spChg chg="mod">
          <ac:chgData name="Jordan Thayer" userId="2910a459-b930-4c41-a260-227abd1a5a1a" providerId="ADAL" clId="{B37C5689-2CB9-4032-8E85-B3BE963AFE2D}" dt="2020-08-09T18:03:21.887" v="506" actId="20577"/>
          <ac:spMkLst>
            <pc:docMk/>
            <pc:sldMk cId="3385973483" sldId="306"/>
            <ac:spMk id="5" creationId="{59B8F7C8-1DC5-F240-8BEF-BB5BF592FB16}"/>
          </ac:spMkLst>
        </pc:spChg>
        <pc:spChg chg="mod">
          <ac:chgData name="Jordan Thayer" userId="2910a459-b930-4c41-a260-227abd1a5a1a" providerId="ADAL" clId="{B37C5689-2CB9-4032-8E85-B3BE963AFE2D}" dt="2020-08-09T18:03:33.871" v="528" actId="20577"/>
          <ac:spMkLst>
            <pc:docMk/>
            <pc:sldMk cId="3385973483" sldId="306"/>
            <ac:spMk id="6" creationId="{8273A405-E523-BC48-A10C-68C650548696}"/>
          </ac:spMkLst>
        </pc:spChg>
        <pc:spChg chg="mod">
          <ac:chgData name="Jordan Thayer" userId="2910a459-b930-4c41-a260-227abd1a5a1a" providerId="ADAL" clId="{B37C5689-2CB9-4032-8E85-B3BE963AFE2D}" dt="2020-08-09T18:05:46.757" v="634" actId="20577"/>
          <ac:spMkLst>
            <pc:docMk/>
            <pc:sldMk cId="3385973483" sldId="306"/>
            <ac:spMk id="10" creationId="{86C647E0-C0EB-F544-839D-E9A0BF095752}"/>
          </ac:spMkLst>
        </pc:spChg>
        <pc:spChg chg="mod">
          <ac:chgData name="Jordan Thayer" userId="2910a459-b930-4c41-a260-227abd1a5a1a" providerId="ADAL" clId="{B37C5689-2CB9-4032-8E85-B3BE963AFE2D}" dt="2020-08-09T18:04:15.356" v="597" actId="20577"/>
          <ac:spMkLst>
            <pc:docMk/>
            <pc:sldMk cId="3385973483" sldId="306"/>
            <ac:spMk id="13" creationId="{62E98B21-4178-B640-A795-74B7D6FC0EE8}"/>
          </ac:spMkLst>
        </pc:spChg>
        <pc:spChg chg="mod">
          <ac:chgData name="Jordan Thayer" userId="2910a459-b930-4c41-a260-227abd1a5a1a" providerId="ADAL" clId="{B37C5689-2CB9-4032-8E85-B3BE963AFE2D}" dt="2020-08-09T18:04:21.880" v="616" actId="20577"/>
          <ac:spMkLst>
            <pc:docMk/>
            <pc:sldMk cId="3385973483" sldId="306"/>
            <ac:spMk id="18" creationId="{1833B404-9DBE-4344-9D50-9D352BA827A9}"/>
          </ac:spMkLst>
        </pc:spChg>
        <pc:spChg chg="del">
          <ac:chgData name="Jordan Thayer" userId="2910a459-b930-4c41-a260-227abd1a5a1a" providerId="ADAL" clId="{B37C5689-2CB9-4032-8E85-B3BE963AFE2D}" dt="2020-08-09T18:01:50.003" v="426" actId="478"/>
          <ac:spMkLst>
            <pc:docMk/>
            <pc:sldMk cId="3385973483" sldId="306"/>
            <ac:spMk id="19" creationId="{D3269CCA-F56E-6844-98C4-45DB3D615264}"/>
          </ac:spMkLst>
        </pc:spChg>
        <pc:spChg chg="del">
          <ac:chgData name="Jordan Thayer" userId="2910a459-b930-4c41-a260-227abd1a5a1a" providerId="ADAL" clId="{B37C5689-2CB9-4032-8E85-B3BE963AFE2D}" dt="2020-08-09T18:01:50.003" v="426" actId="478"/>
          <ac:spMkLst>
            <pc:docMk/>
            <pc:sldMk cId="3385973483" sldId="306"/>
            <ac:spMk id="20" creationId="{C97DCE78-30F5-224E-B006-42FED31F1C1C}"/>
          </ac:spMkLst>
        </pc:spChg>
        <pc:spChg chg="del">
          <ac:chgData name="Jordan Thayer" userId="2910a459-b930-4c41-a260-227abd1a5a1a" providerId="ADAL" clId="{B37C5689-2CB9-4032-8E85-B3BE963AFE2D}" dt="2020-08-09T18:01:50.003" v="426" actId="478"/>
          <ac:spMkLst>
            <pc:docMk/>
            <pc:sldMk cId="3385973483" sldId="306"/>
            <ac:spMk id="21" creationId="{00D37530-4AE4-4C43-923A-58C4E5B5717F}"/>
          </ac:spMkLst>
        </pc:spChg>
        <pc:spChg chg="del">
          <ac:chgData name="Jordan Thayer" userId="2910a459-b930-4c41-a260-227abd1a5a1a" providerId="ADAL" clId="{B37C5689-2CB9-4032-8E85-B3BE963AFE2D}" dt="2020-08-09T18:01:50.003" v="426" actId="478"/>
          <ac:spMkLst>
            <pc:docMk/>
            <pc:sldMk cId="3385973483" sldId="306"/>
            <ac:spMk id="22" creationId="{AB08FDF4-9FCF-7245-9006-16282C4AC97F}"/>
          </ac:spMkLst>
        </pc:spChg>
        <pc:spChg chg="add mod">
          <ac:chgData name="Jordan Thayer" userId="2910a459-b930-4c41-a260-227abd1a5a1a" providerId="ADAL" clId="{B37C5689-2CB9-4032-8E85-B3BE963AFE2D}" dt="2020-08-09T18:03:58.415" v="549" actId="20577"/>
          <ac:spMkLst>
            <pc:docMk/>
            <pc:sldMk cId="3385973483" sldId="306"/>
            <ac:spMk id="23" creationId="{B859AD46-2E67-456F-B64A-77AF9FE09907}"/>
          </ac:spMkLst>
        </pc:spChg>
        <pc:spChg chg="add mod">
          <ac:chgData name="Jordan Thayer" userId="2910a459-b930-4c41-a260-227abd1a5a1a" providerId="ADAL" clId="{B37C5689-2CB9-4032-8E85-B3BE963AFE2D}" dt="2020-08-09T18:04:06.432" v="582" actId="20577"/>
          <ac:spMkLst>
            <pc:docMk/>
            <pc:sldMk cId="3385973483" sldId="306"/>
            <ac:spMk id="24" creationId="{FCDE5B29-5BB3-4FD5-95D1-15778C276B8E}"/>
          </ac:spMkLst>
        </pc:spChg>
        <pc:spChg chg="add del">
          <ac:chgData name="Jordan Thayer" userId="2910a459-b930-4c41-a260-227abd1a5a1a" providerId="ADAL" clId="{B37C5689-2CB9-4032-8E85-B3BE963AFE2D}" dt="2020-08-09T18:03:04.650" v="473" actId="478"/>
          <ac:spMkLst>
            <pc:docMk/>
            <pc:sldMk cId="3385973483" sldId="306"/>
            <ac:spMk id="25" creationId="{14969B31-1B75-4202-A5CE-56D2DBD4FBB8}"/>
          </ac:spMkLst>
        </pc:spChg>
        <pc:cxnChg chg="del">
          <ac:chgData name="Jordan Thayer" userId="2910a459-b930-4c41-a260-227abd1a5a1a" providerId="ADAL" clId="{B37C5689-2CB9-4032-8E85-B3BE963AFE2D}" dt="2020-08-09T18:01:26.607" v="418" actId="478"/>
          <ac:cxnSpMkLst>
            <pc:docMk/>
            <pc:sldMk cId="3385973483" sldId="306"/>
            <ac:cxnSpMk id="27" creationId="{8F713F36-FFF6-6C43-81C7-41FE80954996}"/>
          </ac:cxnSpMkLst>
        </pc:cxnChg>
        <pc:cxnChg chg="del mod">
          <ac:chgData name="Jordan Thayer" userId="2910a459-b930-4c41-a260-227abd1a5a1a" providerId="ADAL" clId="{B37C5689-2CB9-4032-8E85-B3BE963AFE2D}" dt="2020-08-09T18:01:25.889" v="417" actId="478"/>
          <ac:cxnSpMkLst>
            <pc:docMk/>
            <pc:sldMk cId="3385973483" sldId="306"/>
            <ac:cxnSpMk id="28" creationId="{4A5769D7-5E90-8E4B-8359-9DF8EFE29854}"/>
          </ac:cxnSpMkLst>
        </pc:cxnChg>
        <pc:cxnChg chg="del">
          <ac:chgData name="Jordan Thayer" userId="2910a459-b930-4c41-a260-227abd1a5a1a" providerId="ADAL" clId="{B37C5689-2CB9-4032-8E85-B3BE963AFE2D}" dt="2020-08-09T18:01:29.531" v="419" actId="478"/>
          <ac:cxnSpMkLst>
            <pc:docMk/>
            <pc:sldMk cId="3385973483" sldId="306"/>
            <ac:cxnSpMk id="31" creationId="{85A69AE5-A96B-C642-89E9-7E86F50562EE}"/>
          </ac:cxnSpMkLst>
        </pc:cxnChg>
        <pc:cxnChg chg="del">
          <ac:chgData name="Jordan Thayer" userId="2910a459-b930-4c41-a260-227abd1a5a1a" providerId="ADAL" clId="{B37C5689-2CB9-4032-8E85-B3BE963AFE2D}" dt="2020-08-09T18:01:30.135" v="420" actId="478"/>
          <ac:cxnSpMkLst>
            <pc:docMk/>
            <pc:sldMk cId="3385973483" sldId="306"/>
            <ac:cxnSpMk id="33" creationId="{C4A88EA0-D6A9-0740-AC59-B8F8129A9EA4}"/>
          </ac:cxnSpMkLst>
        </pc:cxnChg>
        <pc:cxnChg chg="mod">
          <ac:chgData name="Jordan Thayer" userId="2910a459-b930-4c41-a260-227abd1a5a1a" providerId="ADAL" clId="{B37C5689-2CB9-4032-8E85-B3BE963AFE2D}" dt="2020-08-09T18:01:47.079" v="425" actId="14100"/>
          <ac:cxnSpMkLst>
            <pc:docMk/>
            <pc:sldMk cId="3385973483" sldId="306"/>
            <ac:cxnSpMk id="35" creationId="{50B2BB09-FF8C-D746-B43D-657EEDBDD7A7}"/>
          </ac:cxnSpMkLst>
        </pc:cxnChg>
        <pc:cxnChg chg="mod">
          <ac:chgData name="Jordan Thayer" userId="2910a459-b930-4c41-a260-227abd1a5a1a" providerId="ADAL" clId="{B37C5689-2CB9-4032-8E85-B3BE963AFE2D}" dt="2020-08-09T18:01:44.818" v="424" actId="14100"/>
          <ac:cxnSpMkLst>
            <pc:docMk/>
            <pc:sldMk cId="3385973483" sldId="306"/>
            <ac:cxnSpMk id="38" creationId="{B9EC7EAD-87F4-EF4A-B0CF-F5B9EDD9A0AE}"/>
          </ac:cxnSpMkLst>
        </pc:cxnChg>
      </pc:sldChg>
      <pc:sldChg chg="addSp delSp modSp">
        <pc:chgData name="Jordan Thayer" userId="2910a459-b930-4c41-a260-227abd1a5a1a" providerId="ADAL" clId="{B37C5689-2CB9-4032-8E85-B3BE963AFE2D}" dt="2020-08-09T23:35:20.436" v="4241" actId="16482"/>
        <pc:sldMkLst>
          <pc:docMk/>
          <pc:sldMk cId="1386849859" sldId="307"/>
        </pc:sldMkLst>
        <pc:spChg chg="del mod">
          <ac:chgData name="Jordan Thayer" userId="2910a459-b930-4c41-a260-227abd1a5a1a" providerId="ADAL" clId="{B37C5689-2CB9-4032-8E85-B3BE963AFE2D}" dt="2020-08-09T20:44:56.002" v="3687"/>
          <ac:spMkLst>
            <pc:docMk/>
            <pc:sldMk cId="1386849859" sldId="307"/>
            <ac:spMk id="3" creationId="{A3ED24E0-87FA-2B47-920D-5E78E3DC8439}"/>
          </ac:spMkLst>
        </pc:spChg>
        <pc:spChg chg="mod">
          <ac:chgData name="Jordan Thayer" userId="2910a459-b930-4c41-a260-227abd1a5a1a" providerId="ADAL" clId="{B37C5689-2CB9-4032-8E85-B3BE963AFE2D}" dt="2020-08-09T18:06:09.905" v="652" actId="404"/>
          <ac:spMkLst>
            <pc:docMk/>
            <pc:sldMk cId="1386849859" sldId="307"/>
            <ac:spMk id="5" creationId="{5913F451-0C0D-A341-9054-3EE66A956335}"/>
          </ac:spMkLst>
        </pc:spChg>
        <pc:picChg chg="add mod">
          <ac:chgData name="Jordan Thayer" userId="2910a459-b930-4c41-a260-227abd1a5a1a" providerId="ADAL" clId="{B37C5689-2CB9-4032-8E85-B3BE963AFE2D}" dt="2020-08-09T23:35:20.436" v="4241" actId="16482"/>
          <ac:picMkLst>
            <pc:docMk/>
            <pc:sldMk cId="1386849859" sldId="307"/>
            <ac:picMk id="6" creationId="{89355E7E-FCDB-4794-B303-FEF8AE192362}"/>
          </ac:picMkLst>
        </pc:picChg>
      </pc:sldChg>
      <pc:sldChg chg="delSp modSp">
        <pc:chgData name="Jordan Thayer" userId="2910a459-b930-4c41-a260-227abd1a5a1a" providerId="ADAL" clId="{B37C5689-2CB9-4032-8E85-B3BE963AFE2D}" dt="2020-08-09T18:46:46.179" v="1813" actId="1076"/>
        <pc:sldMkLst>
          <pc:docMk/>
          <pc:sldMk cId="2470400222" sldId="308"/>
        </pc:sldMkLst>
        <pc:spChg chg="mod">
          <ac:chgData name="Jordan Thayer" userId="2910a459-b930-4c41-a260-227abd1a5a1a" providerId="ADAL" clId="{B37C5689-2CB9-4032-8E85-B3BE963AFE2D}" dt="2020-08-09T18:46:46.179" v="1813" actId="1076"/>
          <ac:spMkLst>
            <pc:docMk/>
            <pc:sldMk cId="2470400222" sldId="308"/>
            <ac:spMk id="10" creationId="{3DD471C4-4F6A-BB48-8E48-1C6AE514B32A}"/>
          </ac:spMkLst>
        </pc:spChg>
        <pc:spChg chg="mod">
          <ac:chgData name="Jordan Thayer" userId="2910a459-b930-4c41-a260-227abd1a5a1a" providerId="ADAL" clId="{B37C5689-2CB9-4032-8E85-B3BE963AFE2D}" dt="2020-08-09T18:46:46.179" v="1813" actId="1076"/>
          <ac:spMkLst>
            <pc:docMk/>
            <pc:sldMk cId="2470400222" sldId="308"/>
            <ac:spMk id="11" creationId="{40655B8D-614D-4141-BBA8-09F5F6286FD8}"/>
          </ac:spMkLst>
        </pc:spChg>
        <pc:spChg chg="del">
          <ac:chgData name="Jordan Thayer" userId="2910a459-b930-4c41-a260-227abd1a5a1a" providerId="ADAL" clId="{B37C5689-2CB9-4032-8E85-B3BE963AFE2D}" dt="2020-08-09T18:34:18.925" v="1395" actId="478"/>
          <ac:spMkLst>
            <pc:docMk/>
            <pc:sldMk cId="2470400222" sldId="308"/>
            <ac:spMk id="12" creationId="{5B406DF5-D1F4-E444-A731-93D08049426E}"/>
          </ac:spMkLst>
        </pc:spChg>
        <pc:spChg chg="mod">
          <ac:chgData name="Jordan Thayer" userId="2910a459-b930-4c41-a260-227abd1a5a1a" providerId="ADAL" clId="{B37C5689-2CB9-4032-8E85-B3BE963AFE2D}" dt="2020-08-09T18:46:46.179" v="1813" actId="1076"/>
          <ac:spMkLst>
            <pc:docMk/>
            <pc:sldMk cId="2470400222" sldId="308"/>
            <ac:spMk id="13" creationId="{75DBA0B4-D86C-404E-A8F3-123A53B2D5EA}"/>
          </ac:spMkLst>
        </pc:spChg>
        <pc:spChg chg="mod">
          <ac:chgData name="Jordan Thayer" userId="2910a459-b930-4c41-a260-227abd1a5a1a" providerId="ADAL" clId="{B37C5689-2CB9-4032-8E85-B3BE963AFE2D}" dt="2020-08-09T18:46:46.179" v="1813" actId="1076"/>
          <ac:spMkLst>
            <pc:docMk/>
            <pc:sldMk cId="2470400222" sldId="308"/>
            <ac:spMk id="14" creationId="{07BD7121-4F87-D745-9F21-C619F1E17348}"/>
          </ac:spMkLst>
        </pc:spChg>
        <pc:spChg chg="del mod">
          <ac:chgData name="Jordan Thayer" userId="2910a459-b930-4c41-a260-227abd1a5a1a" providerId="ADAL" clId="{B37C5689-2CB9-4032-8E85-B3BE963AFE2D}" dt="2020-08-09T18:34:22.612" v="1398" actId="478"/>
          <ac:spMkLst>
            <pc:docMk/>
            <pc:sldMk cId="2470400222" sldId="308"/>
            <ac:spMk id="15" creationId="{9A9B5C3E-36C6-A14A-A1CA-EC4325572573}"/>
          </ac:spMkLst>
        </pc:spChg>
        <pc:picChg chg="del">
          <ac:chgData name="Jordan Thayer" userId="2910a459-b930-4c41-a260-227abd1a5a1a" providerId="ADAL" clId="{B37C5689-2CB9-4032-8E85-B3BE963AFE2D}" dt="2020-08-09T18:34:20.642" v="1397" actId="478"/>
          <ac:picMkLst>
            <pc:docMk/>
            <pc:sldMk cId="2470400222" sldId="308"/>
            <ac:picMk id="18" creationId="{40F0E81F-28AB-B942-9420-9B888C9FC83E}"/>
          </ac:picMkLst>
        </pc:picChg>
        <pc:picChg chg="mod">
          <ac:chgData name="Jordan Thayer" userId="2910a459-b930-4c41-a260-227abd1a5a1a" providerId="ADAL" clId="{B37C5689-2CB9-4032-8E85-B3BE963AFE2D}" dt="2020-08-09T18:46:46.179" v="1813" actId="1076"/>
          <ac:picMkLst>
            <pc:docMk/>
            <pc:sldMk cId="2470400222" sldId="308"/>
            <ac:picMk id="20" creationId="{AF5E89F3-5267-674C-8144-507FEC593A25}"/>
          </ac:picMkLst>
        </pc:picChg>
        <pc:picChg chg="mod">
          <ac:chgData name="Jordan Thayer" userId="2910a459-b930-4c41-a260-227abd1a5a1a" providerId="ADAL" clId="{B37C5689-2CB9-4032-8E85-B3BE963AFE2D}" dt="2020-08-09T18:46:46.179" v="1813" actId="1076"/>
          <ac:picMkLst>
            <pc:docMk/>
            <pc:sldMk cId="2470400222" sldId="308"/>
            <ac:picMk id="22" creationId="{A658C0F5-AD0F-EB40-ADBB-B10A67191D9E}"/>
          </ac:picMkLst>
        </pc:picChg>
      </pc:sldChg>
      <pc:sldChg chg="delSp modSp">
        <pc:chgData name="Jordan Thayer" userId="2910a459-b930-4c41-a260-227abd1a5a1a" providerId="ADAL" clId="{B37C5689-2CB9-4032-8E85-B3BE963AFE2D}" dt="2020-08-09T21:10:15.718" v="3845" actId="207"/>
        <pc:sldMkLst>
          <pc:docMk/>
          <pc:sldMk cId="4195550978" sldId="311"/>
        </pc:sldMkLst>
        <pc:spChg chg="mod">
          <ac:chgData name="Jordan Thayer" userId="2910a459-b930-4c41-a260-227abd1a5a1a" providerId="ADAL" clId="{B37C5689-2CB9-4032-8E85-B3BE963AFE2D}" dt="2020-08-09T21:10:15.718" v="3845" actId="207"/>
          <ac:spMkLst>
            <pc:docMk/>
            <pc:sldMk cId="4195550978" sldId="311"/>
            <ac:spMk id="4" creationId="{347D8F79-0BA4-074A-A40C-58D5AAED962D}"/>
          </ac:spMkLst>
        </pc:spChg>
        <pc:spChg chg="mod">
          <ac:chgData name="Jordan Thayer" userId="2910a459-b930-4c41-a260-227abd1a5a1a" providerId="ADAL" clId="{B37C5689-2CB9-4032-8E85-B3BE963AFE2D}" dt="2020-08-09T19:25:39.329" v="1955" actId="207"/>
          <ac:spMkLst>
            <pc:docMk/>
            <pc:sldMk cId="4195550978" sldId="311"/>
            <ac:spMk id="8" creationId="{CBFF2423-7327-AD4F-973D-C0573BD1B21C}"/>
          </ac:spMkLst>
        </pc:spChg>
        <pc:spChg chg="mod">
          <ac:chgData name="Jordan Thayer" userId="2910a459-b930-4c41-a260-227abd1a5a1a" providerId="ADAL" clId="{B37C5689-2CB9-4032-8E85-B3BE963AFE2D}" dt="2020-08-09T19:24:00.953" v="1949" actId="1076"/>
          <ac:spMkLst>
            <pc:docMk/>
            <pc:sldMk cId="4195550978" sldId="311"/>
            <ac:spMk id="9" creationId="{15E0F1F6-4458-264E-A10F-AB8D39632973}"/>
          </ac:spMkLst>
        </pc:spChg>
        <pc:spChg chg="mod">
          <ac:chgData name="Jordan Thayer" userId="2910a459-b930-4c41-a260-227abd1a5a1a" providerId="ADAL" clId="{B37C5689-2CB9-4032-8E85-B3BE963AFE2D}" dt="2020-08-09T19:25:39.329" v="1955" actId="207"/>
          <ac:spMkLst>
            <pc:docMk/>
            <pc:sldMk cId="4195550978" sldId="311"/>
            <ac:spMk id="10" creationId="{F49CE955-35C3-3749-A801-3FF931006431}"/>
          </ac:spMkLst>
        </pc:spChg>
        <pc:spChg chg="mod">
          <ac:chgData name="Jordan Thayer" userId="2910a459-b930-4c41-a260-227abd1a5a1a" providerId="ADAL" clId="{B37C5689-2CB9-4032-8E85-B3BE963AFE2D}" dt="2020-08-09T19:24:00.953" v="1949" actId="1076"/>
          <ac:spMkLst>
            <pc:docMk/>
            <pc:sldMk cId="4195550978" sldId="311"/>
            <ac:spMk id="11" creationId="{67334990-6AE0-B14C-A0BA-6D4E87D3A0F8}"/>
          </ac:spMkLst>
        </pc:spChg>
        <pc:spChg chg="mod">
          <ac:chgData name="Jordan Thayer" userId="2910a459-b930-4c41-a260-227abd1a5a1a" providerId="ADAL" clId="{B37C5689-2CB9-4032-8E85-B3BE963AFE2D}" dt="2020-08-09T19:25:39.329" v="1955" actId="207"/>
          <ac:spMkLst>
            <pc:docMk/>
            <pc:sldMk cId="4195550978" sldId="311"/>
            <ac:spMk id="12" creationId="{11E96463-22AE-2943-9D97-5C65A0633D65}"/>
          </ac:spMkLst>
        </pc:spChg>
        <pc:spChg chg="mod">
          <ac:chgData name="Jordan Thayer" userId="2910a459-b930-4c41-a260-227abd1a5a1a" providerId="ADAL" clId="{B37C5689-2CB9-4032-8E85-B3BE963AFE2D}" dt="2020-08-09T19:24:00.953" v="1949" actId="1076"/>
          <ac:spMkLst>
            <pc:docMk/>
            <pc:sldMk cId="4195550978" sldId="311"/>
            <ac:spMk id="13" creationId="{41043744-C532-974E-9946-617A3604E224}"/>
          </ac:spMkLst>
        </pc:spChg>
        <pc:spChg chg="mod">
          <ac:chgData name="Jordan Thayer" userId="2910a459-b930-4c41-a260-227abd1a5a1a" providerId="ADAL" clId="{B37C5689-2CB9-4032-8E85-B3BE963AFE2D}" dt="2020-08-09T19:25:39.329" v="1955" actId="207"/>
          <ac:spMkLst>
            <pc:docMk/>
            <pc:sldMk cId="4195550978" sldId="311"/>
            <ac:spMk id="14" creationId="{1BBA554A-78DF-B242-86BF-E84C0184EC7A}"/>
          </ac:spMkLst>
        </pc:spChg>
        <pc:spChg chg="mod">
          <ac:chgData name="Jordan Thayer" userId="2910a459-b930-4c41-a260-227abd1a5a1a" providerId="ADAL" clId="{B37C5689-2CB9-4032-8E85-B3BE963AFE2D}" dt="2020-08-09T19:24:00.953" v="1949" actId="1076"/>
          <ac:spMkLst>
            <pc:docMk/>
            <pc:sldMk cId="4195550978" sldId="311"/>
            <ac:spMk id="15" creationId="{07ABA6E0-1B3C-B844-B3AA-178192640589}"/>
          </ac:spMkLst>
        </pc:spChg>
        <pc:spChg chg="del mod">
          <ac:chgData name="Jordan Thayer" userId="2910a459-b930-4c41-a260-227abd1a5a1a" providerId="ADAL" clId="{B37C5689-2CB9-4032-8E85-B3BE963AFE2D}" dt="2020-08-09T19:23:54.586" v="1948" actId="478"/>
          <ac:spMkLst>
            <pc:docMk/>
            <pc:sldMk cId="4195550978" sldId="311"/>
            <ac:spMk id="16" creationId="{082388C6-164F-A148-939D-DA41589DB519}"/>
          </ac:spMkLst>
        </pc:spChg>
        <pc:spChg chg="del">
          <ac:chgData name="Jordan Thayer" userId="2910a459-b930-4c41-a260-227abd1a5a1a" providerId="ADAL" clId="{B37C5689-2CB9-4032-8E85-B3BE963AFE2D}" dt="2020-08-09T19:23:54.586" v="1948" actId="478"/>
          <ac:spMkLst>
            <pc:docMk/>
            <pc:sldMk cId="4195550978" sldId="311"/>
            <ac:spMk id="17" creationId="{734E9732-4578-F946-ABDE-457FFFBBEADC}"/>
          </ac:spMkLst>
        </pc:spChg>
      </pc:sldChg>
      <pc:sldChg chg="addSp modSp addCm modCm">
        <pc:chgData name="Jordan Thayer" userId="2910a459-b930-4c41-a260-227abd1a5a1a" providerId="ADAL" clId="{B37C5689-2CB9-4032-8E85-B3BE963AFE2D}" dt="2020-08-09T17:52:41.477" v="361"/>
        <pc:sldMkLst>
          <pc:docMk/>
          <pc:sldMk cId="412500758" sldId="314"/>
        </pc:sldMkLst>
        <pc:spChg chg="mod">
          <ac:chgData name="Jordan Thayer" userId="2910a459-b930-4c41-a260-227abd1a5a1a" providerId="ADAL" clId="{B37C5689-2CB9-4032-8E85-B3BE963AFE2D}" dt="2020-08-09T17:47:24.694" v="351" actId="20577"/>
          <ac:spMkLst>
            <pc:docMk/>
            <pc:sldMk cId="412500758" sldId="314"/>
            <ac:spMk id="2" creationId="{EDEC1F95-C157-4B49-ABC6-E6E97E968A86}"/>
          </ac:spMkLst>
        </pc:spChg>
        <pc:picChg chg="mod">
          <ac:chgData name="Jordan Thayer" userId="2910a459-b930-4c41-a260-227abd1a5a1a" providerId="ADAL" clId="{B37C5689-2CB9-4032-8E85-B3BE963AFE2D}" dt="2020-08-09T17:51:06.244" v="353" actId="1076"/>
          <ac:picMkLst>
            <pc:docMk/>
            <pc:sldMk cId="412500758" sldId="314"/>
            <ac:picMk id="3" creationId="{F60C4111-04C1-4DE2-BDD0-85C85C7C3487}"/>
          </ac:picMkLst>
        </pc:picChg>
        <pc:picChg chg="add mod ord">
          <ac:chgData name="Jordan Thayer" userId="2910a459-b930-4c41-a260-227abd1a5a1a" providerId="ADAL" clId="{B37C5689-2CB9-4032-8E85-B3BE963AFE2D}" dt="2020-08-09T17:52:05.807" v="359" actId="1076"/>
          <ac:picMkLst>
            <pc:docMk/>
            <pc:sldMk cId="412500758" sldId="314"/>
            <ac:picMk id="6" creationId="{6DBFD1AC-6EA7-4E0E-9FED-B20F4E49F46B}"/>
          </ac:picMkLst>
        </pc:picChg>
      </pc:sldChg>
      <pc:sldChg chg="modSp">
        <pc:chgData name="Jordan Thayer" userId="2910a459-b930-4c41-a260-227abd1a5a1a" providerId="ADAL" clId="{B37C5689-2CB9-4032-8E85-B3BE963AFE2D}" dt="2020-08-09T17:42:40.052" v="221" actId="1076"/>
        <pc:sldMkLst>
          <pc:docMk/>
          <pc:sldMk cId="2521730239" sldId="317"/>
        </pc:sldMkLst>
        <pc:spChg chg="mod">
          <ac:chgData name="Jordan Thayer" userId="2910a459-b930-4c41-a260-227abd1a5a1a" providerId="ADAL" clId="{B37C5689-2CB9-4032-8E85-B3BE963AFE2D}" dt="2020-08-09T17:40:44.406" v="203" actId="20577"/>
          <ac:spMkLst>
            <pc:docMk/>
            <pc:sldMk cId="2521730239" sldId="317"/>
            <ac:spMk id="2" creationId="{CCA5CF13-3B21-454B-A06B-A2266C5A54EE}"/>
          </ac:spMkLst>
        </pc:spChg>
        <pc:spChg chg="mod">
          <ac:chgData name="Jordan Thayer" userId="2910a459-b930-4c41-a260-227abd1a5a1a" providerId="ADAL" clId="{B37C5689-2CB9-4032-8E85-B3BE963AFE2D}" dt="2020-08-09T17:42:40.052" v="221" actId="1076"/>
          <ac:spMkLst>
            <pc:docMk/>
            <pc:sldMk cId="2521730239" sldId="317"/>
            <ac:spMk id="18" creationId="{0AA1D351-4AFE-4148-9A09-B2BA5769F503}"/>
          </ac:spMkLst>
        </pc:spChg>
        <pc:spChg chg="mod">
          <ac:chgData name="Jordan Thayer" userId="2910a459-b930-4c41-a260-227abd1a5a1a" providerId="ADAL" clId="{B37C5689-2CB9-4032-8E85-B3BE963AFE2D}" dt="2020-08-09T17:42:19.524" v="217" actId="1076"/>
          <ac:spMkLst>
            <pc:docMk/>
            <pc:sldMk cId="2521730239" sldId="317"/>
            <ac:spMk id="19" creationId="{EBE96CF9-C8E7-4240-8BB2-77EB1EF008A6}"/>
          </ac:spMkLst>
        </pc:spChg>
        <pc:spChg chg="mod">
          <ac:chgData name="Jordan Thayer" userId="2910a459-b930-4c41-a260-227abd1a5a1a" providerId="ADAL" clId="{B37C5689-2CB9-4032-8E85-B3BE963AFE2D}" dt="2020-08-09T17:42:34.812" v="220" actId="1076"/>
          <ac:spMkLst>
            <pc:docMk/>
            <pc:sldMk cId="2521730239" sldId="317"/>
            <ac:spMk id="20" creationId="{0C41A5BD-32D1-1C4C-902A-16D3AA12C648}"/>
          </ac:spMkLst>
        </pc:spChg>
        <pc:grpChg chg="mod">
          <ac:chgData name="Jordan Thayer" userId="2910a459-b930-4c41-a260-227abd1a5a1a" providerId="ADAL" clId="{B37C5689-2CB9-4032-8E85-B3BE963AFE2D}" dt="2020-08-09T17:41:58.672" v="213"/>
          <ac:grpSpMkLst>
            <pc:docMk/>
            <pc:sldMk cId="2521730239" sldId="317"/>
            <ac:grpSpMk id="21" creationId="{C6623CE6-665D-8B43-8250-6A964DFC437D}"/>
          </ac:grpSpMkLst>
        </pc:grpChg>
        <pc:grpChg chg="mod">
          <ac:chgData name="Jordan Thayer" userId="2910a459-b930-4c41-a260-227abd1a5a1a" providerId="ADAL" clId="{B37C5689-2CB9-4032-8E85-B3BE963AFE2D}" dt="2020-08-09T17:42:12.808" v="215"/>
          <ac:grpSpMkLst>
            <pc:docMk/>
            <pc:sldMk cId="2521730239" sldId="317"/>
            <ac:grpSpMk id="22" creationId="{6B25E367-314A-3F4C-9663-02F44BBE8556}"/>
          </ac:grpSpMkLst>
        </pc:grpChg>
        <pc:grpChg chg="mod">
          <ac:chgData name="Jordan Thayer" userId="2910a459-b930-4c41-a260-227abd1a5a1a" providerId="ADAL" clId="{B37C5689-2CB9-4032-8E85-B3BE963AFE2D}" dt="2020-08-09T17:42:28.211" v="218"/>
          <ac:grpSpMkLst>
            <pc:docMk/>
            <pc:sldMk cId="2521730239" sldId="317"/>
            <ac:grpSpMk id="23" creationId="{F18DE158-E0CF-0A4B-AFE4-122B5FF3B9E0}"/>
          </ac:grpSpMkLst>
        </pc:grpChg>
      </pc:sldChg>
      <pc:sldChg chg="addSp delSp modSp">
        <pc:chgData name="Jordan Thayer" userId="2910a459-b930-4c41-a260-227abd1a5a1a" providerId="ADAL" clId="{B37C5689-2CB9-4032-8E85-B3BE963AFE2D}" dt="2020-08-09T17:56:21.950" v="376" actId="14100"/>
        <pc:sldMkLst>
          <pc:docMk/>
          <pc:sldMk cId="519293596" sldId="318"/>
        </pc:sldMkLst>
        <pc:spChg chg="mod">
          <ac:chgData name="Jordan Thayer" userId="2910a459-b930-4c41-a260-227abd1a5a1a" providerId="ADAL" clId="{B37C5689-2CB9-4032-8E85-B3BE963AFE2D}" dt="2020-08-09T17:40:37.316" v="197" actId="20577"/>
          <ac:spMkLst>
            <pc:docMk/>
            <pc:sldMk cId="519293596" sldId="318"/>
            <ac:spMk id="2" creationId="{EDEC1F95-C157-4B49-ABC6-E6E97E968A86}"/>
          </ac:spMkLst>
        </pc:spChg>
        <pc:picChg chg="del mod">
          <ac:chgData name="Jordan Thayer" userId="2910a459-b930-4c41-a260-227abd1a5a1a" providerId="ADAL" clId="{B37C5689-2CB9-4032-8E85-B3BE963AFE2D}" dt="2020-08-09T17:55:28.370" v="364" actId="478"/>
          <ac:picMkLst>
            <pc:docMk/>
            <pc:sldMk cId="519293596" sldId="318"/>
            <ac:picMk id="3" creationId="{F60C4111-04C1-4DE2-BDD0-85C85C7C3487}"/>
          </ac:picMkLst>
        </pc:picChg>
        <pc:picChg chg="add mod ord">
          <ac:chgData name="Jordan Thayer" userId="2910a459-b930-4c41-a260-227abd1a5a1a" providerId="ADAL" clId="{B37C5689-2CB9-4032-8E85-B3BE963AFE2D}" dt="2020-08-09T17:56:21.950" v="376" actId="14100"/>
          <ac:picMkLst>
            <pc:docMk/>
            <pc:sldMk cId="519293596" sldId="318"/>
            <ac:picMk id="7" creationId="{42288C9B-3496-4323-B1D8-89035A197746}"/>
          </ac:picMkLst>
        </pc:picChg>
      </pc:sldChg>
      <pc:sldChg chg="modSp">
        <pc:chgData name="Jordan Thayer" userId="2910a459-b930-4c41-a260-227abd1a5a1a" providerId="ADAL" clId="{B37C5689-2CB9-4032-8E85-B3BE963AFE2D}" dt="2020-08-09T17:41:37.873" v="212" actId="1076"/>
        <pc:sldMkLst>
          <pc:docMk/>
          <pc:sldMk cId="2454243716" sldId="319"/>
        </pc:sldMkLst>
        <pc:spChg chg="mod">
          <ac:chgData name="Jordan Thayer" userId="2910a459-b930-4c41-a260-227abd1a5a1a" providerId="ADAL" clId="{B37C5689-2CB9-4032-8E85-B3BE963AFE2D}" dt="2020-08-09T17:40:11.059" v="139" actId="20577"/>
          <ac:spMkLst>
            <pc:docMk/>
            <pc:sldMk cId="2454243716" sldId="319"/>
            <ac:spMk id="2" creationId="{CCA5CF13-3B21-454B-A06B-A2266C5A54EE}"/>
          </ac:spMkLst>
        </pc:spChg>
        <pc:spChg chg="mod">
          <ac:chgData name="Jordan Thayer" userId="2910a459-b930-4c41-a260-227abd1a5a1a" providerId="ADAL" clId="{B37C5689-2CB9-4032-8E85-B3BE963AFE2D}" dt="2020-08-09T17:41:37.873" v="212" actId="1076"/>
          <ac:spMkLst>
            <pc:docMk/>
            <pc:sldMk cId="2454243716" sldId="319"/>
            <ac:spMk id="18" creationId="{0AA1D351-4AFE-4148-9A09-B2BA5769F503}"/>
          </ac:spMkLst>
        </pc:spChg>
        <pc:spChg chg="mod">
          <ac:chgData name="Jordan Thayer" userId="2910a459-b930-4c41-a260-227abd1a5a1a" providerId="ADAL" clId="{B37C5689-2CB9-4032-8E85-B3BE963AFE2D}" dt="2020-08-09T17:41:13.536" v="208" actId="1076"/>
          <ac:spMkLst>
            <pc:docMk/>
            <pc:sldMk cId="2454243716" sldId="319"/>
            <ac:spMk id="19" creationId="{EBE96CF9-C8E7-4240-8BB2-77EB1EF008A6}"/>
          </ac:spMkLst>
        </pc:spChg>
        <pc:spChg chg="mod">
          <ac:chgData name="Jordan Thayer" userId="2910a459-b930-4c41-a260-227abd1a5a1a" providerId="ADAL" clId="{B37C5689-2CB9-4032-8E85-B3BE963AFE2D}" dt="2020-08-09T17:41:31.584" v="211" actId="1076"/>
          <ac:spMkLst>
            <pc:docMk/>
            <pc:sldMk cId="2454243716" sldId="319"/>
            <ac:spMk id="20" creationId="{0C41A5BD-32D1-1C4C-902A-16D3AA12C648}"/>
          </ac:spMkLst>
        </pc:spChg>
        <pc:grpChg chg="mod">
          <ac:chgData name="Jordan Thayer" userId="2910a459-b930-4c41-a260-227abd1a5a1a" providerId="ADAL" clId="{B37C5689-2CB9-4032-8E85-B3BE963AFE2D}" dt="2020-08-09T17:40:53.450" v="204"/>
          <ac:grpSpMkLst>
            <pc:docMk/>
            <pc:sldMk cId="2454243716" sldId="319"/>
            <ac:grpSpMk id="21" creationId="{C6623CE6-665D-8B43-8250-6A964DFC437D}"/>
          </ac:grpSpMkLst>
        </pc:grpChg>
        <pc:grpChg chg="mod">
          <ac:chgData name="Jordan Thayer" userId="2910a459-b930-4c41-a260-227abd1a5a1a" providerId="ADAL" clId="{B37C5689-2CB9-4032-8E85-B3BE963AFE2D}" dt="2020-08-09T17:41:05.444" v="206"/>
          <ac:grpSpMkLst>
            <pc:docMk/>
            <pc:sldMk cId="2454243716" sldId="319"/>
            <ac:grpSpMk id="22" creationId="{6B25E367-314A-3F4C-9663-02F44BBE8556}"/>
          </ac:grpSpMkLst>
        </pc:grpChg>
        <pc:grpChg chg="mod">
          <ac:chgData name="Jordan Thayer" userId="2910a459-b930-4c41-a260-227abd1a5a1a" providerId="ADAL" clId="{B37C5689-2CB9-4032-8E85-B3BE963AFE2D}" dt="2020-08-09T17:41:22.255" v="209"/>
          <ac:grpSpMkLst>
            <pc:docMk/>
            <pc:sldMk cId="2454243716" sldId="319"/>
            <ac:grpSpMk id="23" creationId="{F18DE158-E0CF-0A4B-AFE4-122B5FF3B9E0}"/>
          </ac:grpSpMkLst>
        </pc:grpChg>
      </pc:sldChg>
      <pc:sldChg chg="modSp modNotesTx">
        <pc:chgData name="Jordan Thayer" userId="2910a459-b930-4c41-a260-227abd1a5a1a" providerId="ADAL" clId="{B37C5689-2CB9-4032-8E85-B3BE963AFE2D}" dt="2020-08-10T12:46:33.009" v="11846" actId="20577"/>
        <pc:sldMkLst>
          <pc:docMk/>
          <pc:sldMk cId="1332470200" sldId="320"/>
        </pc:sldMkLst>
        <pc:spChg chg="mod">
          <ac:chgData name="Jordan Thayer" userId="2910a459-b930-4c41-a260-227abd1a5a1a" providerId="ADAL" clId="{B37C5689-2CB9-4032-8E85-B3BE963AFE2D}" dt="2020-08-09T17:40:02.580" v="132" actId="20577"/>
          <ac:spMkLst>
            <pc:docMk/>
            <pc:sldMk cId="1332470200" sldId="320"/>
            <ac:spMk id="2" creationId="{EDEC1F95-C157-4B49-ABC6-E6E97E968A86}"/>
          </ac:spMkLst>
        </pc:spChg>
        <pc:picChg chg="mod">
          <ac:chgData name="Jordan Thayer" userId="2910a459-b930-4c41-a260-227abd1a5a1a" providerId="ADAL" clId="{B37C5689-2CB9-4032-8E85-B3BE963AFE2D}" dt="2020-08-09T17:54:44.935" v="362" actId="14826"/>
          <ac:picMkLst>
            <pc:docMk/>
            <pc:sldMk cId="1332470200" sldId="320"/>
            <ac:picMk id="3" creationId="{F60C4111-04C1-4DE2-BDD0-85C85C7C3487}"/>
          </ac:picMkLst>
        </pc:picChg>
      </pc:sldChg>
      <pc:sldChg chg="addSp delSp modSp">
        <pc:chgData name="Jordan Thayer" userId="2910a459-b930-4c41-a260-227abd1a5a1a" providerId="ADAL" clId="{B37C5689-2CB9-4032-8E85-B3BE963AFE2D}" dt="2020-08-09T19:25:18.989" v="1953" actId="207"/>
        <pc:sldMkLst>
          <pc:docMk/>
          <pc:sldMk cId="3212589256" sldId="321"/>
        </pc:sldMkLst>
        <pc:spChg chg="mod">
          <ac:chgData name="Jordan Thayer" userId="2910a459-b930-4c41-a260-227abd1a5a1a" providerId="ADAL" clId="{B37C5689-2CB9-4032-8E85-B3BE963AFE2D}" dt="2020-08-09T19:25:18.989" v="1953" actId="207"/>
          <ac:spMkLst>
            <pc:docMk/>
            <pc:sldMk cId="3212589256" sldId="321"/>
            <ac:spMk id="4" creationId="{347D8F79-0BA4-074A-A40C-58D5AAED962D}"/>
          </ac:spMkLst>
        </pc:spChg>
        <pc:spChg chg="mod">
          <ac:chgData name="Jordan Thayer" userId="2910a459-b930-4c41-a260-227abd1a5a1a" providerId="ADAL" clId="{B37C5689-2CB9-4032-8E85-B3BE963AFE2D}" dt="2020-08-09T19:25:18.989" v="1953" actId="207"/>
          <ac:spMkLst>
            <pc:docMk/>
            <pc:sldMk cId="3212589256" sldId="321"/>
            <ac:spMk id="8" creationId="{CBFF2423-7327-AD4F-973D-C0573BD1B21C}"/>
          </ac:spMkLst>
        </pc:spChg>
        <pc:spChg chg="mod">
          <ac:chgData name="Jordan Thayer" userId="2910a459-b930-4c41-a260-227abd1a5a1a" providerId="ADAL" clId="{B37C5689-2CB9-4032-8E85-B3BE963AFE2D}" dt="2020-08-09T18:07:47.158" v="673" actId="1076"/>
          <ac:spMkLst>
            <pc:docMk/>
            <pc:sldMk cId="3212589256" sldId="321"/>
            <ac:spMk id="9" creationId="{15E0F1F6-4458-264E-A10F-AB8D39632973}"/>
          </ac:spMkLst>
        </pc:spChg>
        <pc:spChg chg="mod">
          <ac:chgData name="Jordan Thayer" userId="2910a459-b930-4c41-a260-227abd1a5a1a" providerId="ADAL" clId="{B37C5689-2CB9-4032-8E85-B3BE963AFE2D}" dt="2020-08-09T19:25:18.989" v="1953" actId="207"/>
          <ac:spMkLst>
            <pc:docMk/>
            <pc:sldMk cId="3212589256" sldId="321"/>
            <ac:spMk id="10" creationId="{F49CE955-35C3-3749-A801-3FF931006431}"/>
          </ac:spMkLst>
        </pc:spChg>
        <pc:spChg chg="mod">
          <ac:chgData name="Jordan Thayer" userId="2910a459-b930-4c41-a260-227abd1a5a1a" providerId="ADAL" clId="{B37C5689-2CB9-4032-8E85-B3BE963AFE2D}" dt="2020-08-09T18:07:49.527" v="674" actId="1076"/>
          <ac:spMkLst>
            <pc:docMk/>
            <pc:sldMk cId="3212589256" sldId="321"/>
            <ac:spMk id="11" creationId="{67334990-6AE0-B14C-A0BA-6D4E87D3A0F8}"/>
          </ac:spMkLst>
        </pc:spChg>
        <pc:spChg chg="mod">
          <ac:chgData name="Jordan Thayer" userId="2910a459-b930-4c41-a260-227abd1a5a1a" providerId="ADAL" clId="{B37C5689-2CB9-4032-8E85-B3BE963AFE2D}" dt="2020-08-09T19:25:18.989" v="1953" actId="207"/>
          <ac:spMkLst>
            <pc:docMk/>
            <pc:sldMk cId="3212589256" sldId="321"/>
            <ac:spMk id="12" creationId="{11E96463-22AE-2943-9D97-5C65A0633D65}"/>
          </ac:spMkLst>
        </pc:spChg>
        <pc:spChg chg="mod">
          <ac:chgData name="Jordan Thayer" userId="2910a459-b930-4c41-a260-227abd1a5a1a" providerId="ADAL" clId="{B37C5689-2CB9-4032-8E85-B3BE963AFE2D}" dt="2020-08-09T18:07:51.644" v="675" actId="1076"/>
          <ac:spMkLst>
            <pc:docMk/>
            <pc:sldMk cId="3212589256" sldId="321"/>
            <ac:spMk id="13" creationId="{41043744-C532-974E-9946-617A3604E224}"/>
          </ac:spMkLst>
        </pc:spChg>
        <pc:spChg chg="mod">
          <ac:chgData name="Jordan Thayer" userId="2910a459-b930-4c41-a260-227abd1a5a1a" providerId="ADAL" clId="{B37C5689-2CB9-4032-8E85-B3BE963AFE2D}" dt="2020-08-09T19:25:18.989" v="1953" actId="207"/>
          <ac:spMkLst>
            <pc:docMk/>
            <pc:sldMk cId="3212589256" sldId="321"/>
            <ac:spMk id="14" creationId="{1BBA554A-78DF-B242-86BF-E84C0184EC7A}"/>
          </ac:spMkLst>
        </pc:spChg>
        <pc:spChg chg="mod">
          <ac:chgData name="Jordan Thayer" userId="2910a459-b930-4c41-a260-227abd1a5a1a" providerId="ADAL" clId="{B37C5689-2CB9-4032-8E85-B3BE963AFE2D}" dt="2020-08-09T18:07:47.158" v="673" actId="1076"/>
          <ac:spMkLst>
            <pc:docMk/>
            <pc:sldMk cId="3212589256" sldId="321"/>
            <ac:spMk id="15" creationId="{07ABA6E0-1B3C-B844-B3AA-178192640589}"/>
          </ac:spMkLst>
        </pc:spChg>
        <pc:spChg chg="del">
          <ac:chgData name="Jordan Thayer" userId="2910a459-b930-4c41-a260-227abd1a5a1a" providerId="ADAL" clId="{B37C5689-2CB9-4032-8E85-B3BE963AFE2D}" dt="2020-08-09T18:07:33.495" v="672" actId="478"/>
          <ac:spMkLst>
            <pc:docMk/>
            <pc:sldMk cId="3212589256" sldId="321"/>
            <ac:spMk id="16" creationId="{082388C6-164F-A148-939D-DA41589DB519}"/>
          </ac:spMkLst>
        </pc:spChg>
        <pc:spChg chg="del">
          <ac:chgData name="Jordan Thayer" userId="2910a459-b930-4c41-a260-227abd1a5a1a" providerId="ADAL" clId="{B37C5689-2CB9-4032-8E85-B3BE963AFE2D}" dt="2020-08-09T18:07:33.495" v="672" actId="478"/>
          <ac:spMkLst>
            <pc:docMk/>
            <pc:sldMk cId="3212589256" sldId="321"/>
            <ac:spMk id="17" creationId="{734E9732-4578-F946-ABDE-457FFFBBEADC}"/>
          </ac:spMkLst>
        </pc:spChg>
        <pc:picChg chg="add mod">
          <ac:chgData name="Jordan Thayer" userId="2910a459-b930-4c41-a260-227abd1a5a1a" providerId="ADAL" clId="{B37C5689-2CB9-4032-8E85-B3BE963AFE2D}" dt="2020-08-09T18:17:46.574" v="761" actId="1076"/>
          <ac:picMkLst>
            <pc:docMk/>
            <pc:sldMk cId="3212589256" sldId="321"/>
            <ac:picMk id="6" creationId="{9AE9F646-7941-47E4-BEAF-325A940E2E07}"/>
          </ac:picMkLst>
        </pc:picChg>
      </pc:sldChg>
      <pc:sldChg chg="addSp delSp modSp add addCm modCm">
        <pc:chgData name="Jordan Thayer" userId="2910a459-b930-4c41-a260-227abd1a5a1a" providerId="ADAL" clId="{B37C5689-2CB9-4032-8E85-B3BE963AFE2D}" dt="2020-08-09T17:59:38.586" v="387"/>
        <pc:sldMkLst>
          <pc:docMk/>
          <pc:sldMk cId="3535604524" sldId="322"/>
        </pc:sldMkLst>
        <pc:spChg chg="mod">
          <ac:chgData name="Jordan Thayer" userId="2910a459-b930-4c41-a260-227abd1a5a1a" providerId="ADAL" clId="{B37C5689-2CB9-4032-8E85-B3BE963AFE2D}" dt="2020-08-09T17:43:53.518" v="313" actId="6549"/>
          <ac:spMkLst>
            <pc:docMk/>
            <pc:sldMk cId="3535604524" sldId="322"/>
            <ac:spMk id="2" creationId="{EDEC1F95-C157-4B49-ABC6-E6E97E968A86}"/>
          </ac:spMkLst>
        </pc:spChg>
        <pc:picChg chg="del mod">
          <ac:chgData name="Jordan Thayer" userId="2910a459-b930-4c41-a260-227abd1a5a1a" providerId="ADAL" clId="{B37C5689-2CB9-4032-8E85-B3BE963AFE2D}" dt="2020-08-09T17:58:21.728" v="378" actId="478"/>
          <ac:picMkLst>
            <pc:docMk/>
            <pc:sldMk cId="3535604524" sldId="322"/>
            <ac:picMk id="3" creationId="{F60C4111-04C1-4DE2-BDD0-85C85C7C3487}"/>
          </ac:picMkLst>
        </pc:picChg>
        <pc:picChg chg="add mod ord">
          <ac:chgData name="Jordan Thayer" userId="2910a459-b930-4c41-a260-227abd1a5a1a" providerId="ADAL" clId="{B37C5689-2CB9-4032-8E85-B3BE963AFE2D}" dt="2020-08-09T17:59:02.381" v="385" actId="1076"/>
          <ac:picMkLst>
            <pc:docMk/>
            <pc:sldMk cId="3535604524" sldId="322"/>
            <ac:picMk id="7" creationId="{9B4DB1AE-CDC1-4F2E-AED7-2FD61A043F85}"/>
          </ac:picMkLst>
        </pc:picChg>
      </pc:sldChg>
      <pc:sldChg chg="addSp modSp add modNotesTx">
        <pc:chgData name="Jordan Thayer" userId="2910a459-b930-4c41-a260-227abd1a5a1a" providerId="ADAL" clId="{B37C5689-2CB9-4032-8E85-B3BE963AFE2D}" dt="2020-08-10T12:37:20.512" v="11075" actId="20577"/>
        <pc:sldMkLst>
          <pc:docMk/>
          <pc:sldMk cId="1030855287" sldId="323"/>
        </pc:sldMkLst>
        <pc:spChg chg="mod">
          <ac:chgData name="Jordan Thayer" userId="2910a459-b930-4c41-a260-227abd1a5a1a" providerId="ADAL" clId="{B37C5689-2CB9-4032-8E85-B3BE963AFE2D}" dt="2020-08-09T17:44:06.539" v="323" actId="20577"/>
          <ac:spMkLst>
            <pc:docMk/>
            <pc:sldMk cId="1030855287" sldId="323"/>
            <ac:spMk id="2" creationId="{CCA5CF13-3B21-454B-A06B-A2266C5A54EE}"/>
          </ac:spMkLst>
        </pc:spChg>
        <pc:spChg chg="mod">
          <ac:chgData name="Jordan Thayer" userId="2910a459-b930-4c41-a260-227abd1a5a1a" providerId="ADAL" clId="{B37C5689-2CB9-4032-8E85-B3BE963AFE2D}" dt="2020-08-09T17:45:50.362" v="340" actId="1076"/>
          <ac:spMkLst>
            <pc:docMk/>
            <pc:sldMk cId="1030855287" sldId="323"/>
            <ac:spMk id="16" creationId="{F6555FA4-2800-2F4F-9BD0-9A8F0CC8CCAC}"/>
          </ac:spMkLst>
        </pc:spChg>
        <pc:spChg chg="mod">
          <ac:chgData name="Jordan Thayer" userId="2910a459-b930-4c41-a260-227abd1a5a1a" providerId="ADAL" clId="{B37C5689-2CB9-4032-8E85-B3BE963AFE2D}" dt="2020-08-09T17:45:50.362" v="340" actId="1076"/>
          <ac:spMkLst>
            <pc:docMk/>
            <pc:sldMk cId="1030855287" sldId="323"/>
            <ac:spMk id="17" creationId="{F642E287-2755-1643-A75C-60FDDCF670B2}"/>
          </ac:spMkLst>
        </pc:spChg>
        <pc:spChg chg="mod">
          <ac:chgData name="Jordan Thayer" userId="2910a459-b930-4c41-a260-227abd1a5a1a" providerId="ADAL" clId="{B37C5689-2CB9-4032-8E85-B3BE963AFE2D}" dt="2020-08-09T17:44:43.772" v="327" actId="1076"/>
          <ac:spMkLst>
            <pc:docMk/>
            <pc:sldMk cId="1030855287" sldId="323"/>
            <ac:spMk id="18" creationId="{0AA1D351-4AFE-4148-9A09-B2BA5769F503}"/>
          </ac:spMkLst>
        </pc:spChg>
        <pc:spChg chg="mod">
          <ac:chgData name="Jordan Thayer" userId="2910a459-b930-4c41-a260-227abd1a5a1a" providerId="ADAL" clId="{B37C5689-2CB9-4032-8E85-B3BE963AFE2D}" dt="2020-08-09T17:45:01.219" v="329" actId="404"/>
          <ac:spMkLst>
            <pc:docMk/>
            <pc:sldMk cId="1030855287" sldId="323"/>
            <ac:spMk id="19" creationId="{EBE96CF9-C8E7-4240-8BB2-77EB1EF008A6}"/>
          </ac:spMkLst>
        </pc:spChg>
        <pc:spChg chg="mod">
          <ac:chgData name="Jordan Thayer" userId="2910a459-b930-4c41-a260-227abd1a5a1a" providerId="ADAL" clId="{B37C5689-2CB9-4032-8E85-B3BE963AFE2D}" dt="2020-08-09T17:45:54.186" v="342" actId="1076"/>
          <ac:spMkLst>
            <pc:docMk/>
            <pc:sldMk cId="1030855287" sldId="323"/>
            <ac:spMk id="20" creationId="{0C41A5BD-32D1-1C4C-902A-16D3AA12C648}"/>
          </ac:spMkLst>
        </pc:spChg>
        <pc:spChg chg="mod">
          <ac:chgData name="Jordan Thayer" userId="2910a459-b930-4c41-a260-227abd1a5a1a" providerId="ADAL" clId="{B37C5689-2CB9-4032-8E85-B3BE963AFE2D}" dt="2020-08-09T17:46:36.937" v="349" actId="1076"/>
          <ac:spMkLst>
            <pc:docMk/>
            <pc:sldMk cId="1030855287" sldId="323"/>
            <ac:spMk id="27" creationId="{F3B8F79A-AD7F-4607-89E5-3F518907019D}"/>
          </ac:spMkLst>
        </pc:spChg>
        <pc:grpChg chg="mod ord">
          <ac:chgData name="Jordan Thayer" userId="2910a459-b930-4c41-a260-227abd1a5a1a" providerId="ADAL" clId="{B37C5689-2CB9-4032-8E85-B3BE963AFE2D}" dt="2020-08-09T17:46:44.683" v="350" actId="1076"/>
          <ac:grpSpMkLst>
            <pc:docMk/>
            <pc:sldMk cId="1030855287" sldId="323"/>
            <ac:grpSpMk id="21" creationId="{C6623CE6-665D-8B43-8250-6A964DFC437D}"/>
          </ac:grpSpMkLst>
        </pc:grpChg>
        <pc:grpChg chg="mod ord">
          <ac:chgData name="Jordan Thayer" userId="2910a459-b930-4c41-a260-227abd1a5a1a" providerId="ADAL" clId="{B37C5689-2CB9-4032-8E85-B3BE963AFE2D}" dt="2020-08-09T17:46:11.461" v="344" actId="1076"/>
          <ac:grpSpMkLst>
            <pc:docMk/>
            <pc:sldMk cId="1030855287" sldId="323"/>
            <ac:grpSpMk id="22" creationId="{6B25E367-314A-3F4C-9663-02F44BBE8556}"/>
          </ac:grpSpMkLst>
        </pc:grpChg>
        <pc:grpChg chg="mod ord">
          <ac:chgData name="Jordan Thayer" userId="2910a459-b930-4c41-a260-227abd1a5a1a" providerId="ADAL" clId="{B37C5689-2CB9-4032-8E85-B3BE963AFE2D}" dt="2020-08-09T17:46:08.852" v="343" actId="1076"/>
          <ac:grpSpMkLst>
            <pc:docMk/>
            <pc:sldMk cId="1030855287" sldId="323"/>
            <ac:grpSpMk id="23" creationId="{F18DE158-E0CF-0A4B-AFE4-122B5FF3B9E0}"/>
          </ac:grpSpMkLst>
        </pc:grpChg>
        <pc:grpChg chg="add mod">
          <ac:chgData name="Jordan Thayer" userId="2910a459-b930-4c41-a260-227abd1a5a1a" providerId="ADAL" clId="{B37C5689-2CB9-4032-8E85-B3BE963AFE2D}" dt="2020-08-09T17:46:28.779" v="347"/>
          <ac:grpSpMkLst>
            <pc:docMk/>
            <pc:sldMk cId="1030855287" sldId="323"/>
            <ac:grpSpMk id="24" creationId="{13AE5DCB-571D-458C-9A08-FD67B6A71687}"/>
          </ac:grpSpMkLst>
        </pc:grpChg>
        <pc:grpChg chg="mod">
          <ac:chgData name="Jordan Thayer" userId="2910a459-b930-4c41-a260-227abd1a5a1a" providerId="ADAL" clId="{B37C5689-2CB9-4032-8E85-B3BE963AFE2D}" dt="2020-08-09T17:46:17.483" v="345"/>
          <ac:grpSpMkLst>
            <pc:docMk/>
            <pc:sldMk cId="1030855287" sldId="323"/>
            <ac:grpSpMk id="26" creationId="{4219FE59-1B59-4F38-836A-AB52CED8A29C}"/>
          </ac:grpSpMkLst>
        </pc:grpChg>
      </pc:sldChg>
      <pc:sldChg chg="modSp add">
        <pc:chgData name="Jordan Thayer" userId="2910a459-b930-4c41-a260-227abd1a5a1a" providerId="ADAL" clId="{B37C5689-2CB9-4032-8E85-B3BE963AFE2D}" dt="2020-08-10T01:56:06.855" v="9166" actId="20577"/>
        <pc:sldMkLst>
          <pc:docMk/>
          <pc:sldMk cId="1604409384" sldId="324"/>
        </pc:sldMkLst>
        <pc:spChg chg="mod">
          <ac:chgData name="Jordan Thayer" userId="2910a459-b930-4c41-a260-227abd1a5a1a" providerId="ADAL" clId="{B37C5689-2CB9-4032-8E85-B3BE963AFE2D}" dt="2020-08-10T01:56:06.855" v="9166" actId="20577"/>
          <ac:spMkLst>
            <pc:docMk/>
            <pc:sldMk cId="1604409384" sldId="324"/>
            <ac:spMk id="10" creationId="{86C647E0-C0EB-F544-839D-E9A0BF095752}"/>
          </ac:spMkLst>
        </pc:spChg>
      </pc:sldChg>
      <pc:sldChg chg="add">
        <pc:chgData name="Jordan Thayer" userId="2910a459-b930-4c41-a260-227abd1a5a1a" providerId="ADAL" clId="{B37C5689-2CB9-4032-8E85-B3BE963AFE2D}" dt="2020-08-09T18:04:34.471" v="617"/>
        <pc:sldMkLst>
          <pc:docMk/>
          <pc:sldMk cId="4162061030" sldId="325"/>
        </pc:sldMkLst>
      </pc:sldChg>
      <pc:sldChg chg="add">
        <pc:chgData name="Jordan Thayer" userId="2910a459-b930-4c41-a260-227abd1a5a1a" providerId="ADAL" clId="{B37C5689-2CB9-4032-8E85-B3BE963AFE2D}" dt="2020-08-09T18:04:46.940" v="618"/>
        <pc:sldMkLst>
          <pc:docMk/>
          <pc:sldMk cId="2423513216" sldId="326"/>
        </pc:sldMkLst>
      </pc:sldChg>
      <pc:sldChg chg="add">
        <pc:chgData name="Jordan Thayer" userId="2910a459-b930-4c41-a260-227abd1a5a1a" providerId="ADAL" clId="{B37C5689-2CB9-4032-8E85-B3BE963AFE2D}" dt="2020-08-09T18:04:46.940" v="618"/>
        <pc:sldMkLst>
          <pc:docMk/>
          <pc:sldMk cId="3683796133" sldId="327"/>
        </pc:sldMkLst>
      </pc:sldChg>
      <pc:sldChg chg="add">
        <pc:chgData name="Jordan Thayer" userId="2910a459-b930-4c41-a260-227abd1a5a1a" providerId="ADAL" clId="{B37C5689-2CB9-4032-8E85-B3BE963AFE2D}" dt="2020-08-09T18:04:46.940" v="618"/>
        <pc:sldMkLst>
          <pc:docMk/>
          <pc:sldMk cId="3360211451" sldId="328"/>
        </pc:sldMkLst>
      </pc:sldChg>
      <pc:sldChg chg="addSp delSp modSp add">
        <pc:chgData name="Jordan Thayer" userId="2910a459-b930-4c41-a260-227abd1a5a1a" providerId="ADAL" clId="{B37C5689-2CB9-4032-8E85-B3BE963AFE2D}" dt="2020-08-09T19:18:18.355" v="1903" actId="207"/>
        <pc:sldMkLst>
          <pc:docMk/>
          <pc:sldMk cId="273483488" sldId="329"/>
        </pc:sldMkLst>
        <pc:spChg chg="mod">
          <ac:chgData name="Jordan Thayer" userId="2910a459-b930-4c41-a260-227abd1a5a1a" providerId="ADAL" clId="{B37C5689-2CB9-4032-8E85-B3BE963AFE2D}" dt="2020-08-09T18:15:14.293" v="733" actId="1076"/>
          <ac:spMkLst>
            <pc:docMk/>
            <pc:sldMk cId="273483488" sldId="329"/>
            <ac:spMk id="8" creationId="{CBFF2423-7327-AD4F-973D-C0573BD1B21C}"/>
          </ac:spMkLst>
        </pc:spChg>
        <pc:spChg chg="mod">
          <ac:chgData name="Jordan Thayer" userId="2910a459-b930-4c41-a260-227abd1a5a1a" providerId="ADAL" clId="{B37C5689-2CB9-4032-8E85-B3BE963AFE2D}" dt="2020-08-09T18:15:17.999" v="742"/>
          <ac:spMkLst>
            <pc:docMk/>
            <pc:sldMk cId="273483488" sldId="329"/>
            <ac:spMk id="9" creationId="{15E0F1F6-4458-264E-A10F-AB8D39632973}"/>
          </ac:spMkLst>
        </pc:spChg>
        <pc:spChg chg="mod">
          <ac:chgData name="Jordan Thayer" userId="2910a459-b930-4c41-a260-227abd1a5a1a" providerId="ADAL" clId="{B37C5689-2CB9-4032-8E85-B3BE963AFE2D}" dt="2020-08-09T19:18:18.355" v="1903" actId="207"/>
          <ac:spMkLst>
            <pc:docMk/>
            <pc:sldMk cId="273483488" sldId="329"/>
            <ac:spMk id="10" creationId="{F49CE955-35C3-3749-A801-3FF931006431}"/>
          </ac:spMkLst>
        </pc:spChg>
        <pc:spChg chg="mod">
          <ac:chgData name="Jordan Thayer" userId="2910a459-b930-4c41-a260-227abd1a5a1a" providerId="ADAL" clId="{B37C5689-2CB9-4032-8E85-B3BE963AFE2D}" dt="2020-08-09T18:15:17.553" v="741"/>
          <ac:spMkLst>
            <pc:docMk/>
            <pc:sldMk cId="273483488" sldId="329"/>
            <ac:spMk id="11" creationId="{67334990-6AE0-B14C-A0BA-6D4E87D3A0F8}"/>
          </ac:spMkLst>
        </pc:spChg>
        <pc:spChg chg="mod">
          <ac:chgData name="Jordan Thayer" userId="2910a459-b930-4c41-a260-227abd1a5a1a" providerId="ADAL" clId="{B37C5689-2CB9-4032-8E85-B3BE963AFE2D}" dt="2020-08-09T18:15:14.293" v="733" actId="1076"/>
          <ac:spMkLst>
            <pc:docMk/>
            <pc:sldMk cId="273483488" sldId="329"/>
            <ac:spMk id="12" creationId="{11E96463-22AE-2943-9D97-5C65A0633D65}"/>
          </ac:spMkLst>
        </pc:spChg>
        <pc:spChg chg="mod">
          <ac:chgData name="Jordan Thayer" userId="2910a459-b930-4c41-a260-227abd1a5a1a" providerId="ADAL" clId="{B37C5689-2CB9-4032-8E85-B3BE963AFE2D}" dt="2020-08-09T18:15:17.126" v="740"/>
          <ac:spMkLst>
            <pc:docMk/>
            <pc:sldMk cId="273483488" sldId="329"/>
            <ac:spMk id="13" creationId="{41043744-C532-974E-9946-617A3604E224}"/>
          </ac:spMkLst>
        </pc:spChg>
        <pc:spChg chg="mod">
          <ac:chgData name="Jordan Thayer" userId="2910a459-b930-4c41-a260-227abd1a5a1a" providerId="ADAL" clId="{B37C5689-2CB9-4032-8E85-B3BE963AFE2D}" dt="2020-08-09T18:15:14.293" v="733" actId="1076"/>
          <ac:spMkLst>
            <pc:docMk/>
            <pc:sldMk cId="273483488" sldId="329"/>
            <ac:spMk id="14" creationId="{1BBA554A-78DF-B242-86BF-E84C0184EC7A}"/>
          </ac:spMkLst>
        </pc:spChg>
        <pc:spChg chg="mod">
          <ac:chgData name="Jordan Thayer" userId="2910a459-b930-4c41-a260-227abd1a5a1a" providerId="ADAL" clId="{B37C5689-2CB9-4032-8E85-B3BE963AFE2D}" dt="2020-08-09T18:15:16.702" v="739"/>
          <ac:spMkLst>
            <pc:docMk/>
            <pc:sldMk cId="273483488" sldId="329"/>
            <ac:spMk id="15" creationId="{07ABA6E0-1B3C-B844-B3AA-178192640589}"/>
          </ac:spMkLst>
        </pc:spChg>
        <pc:spChg chg="add del">
          <ac:chgData name="Jordan Thayer" userId="2910a459-b930-4c41-a260-227abd1a5a1a" providerId="ADAL" clId="{B37C5689-2CB9-4032-8E85-B3BE963AFE2D}" dt="2020-08-09T18:15:16.261" v="738" actId="478"/>
          <ac:spMkLst>
            <pc:docMk/>
            <pc:sldMk cId="273483488" sldId="329"/>
            <ac:spMk id="16" creationId="{082388C6-164F-A148-939D-DA41589DB519}"/>
          </ac:spMkLst>
        </pc:spChg>
        <pc:spChg chg="add del">
          <ac:chgData name="Jordan Thayer" userId="2910a459-b930-4c41-a260-227abd1a5a1a" providerId="ADAL" clId="{B37C5689-2CB9-4032-8E85-B3BE963AFE2D}" dt="2020-08-09T18:15:16.261" v="738" actId="478"/>
          <ac:spMkLst>
            <pc:docMk/>
            <pc:sldMk cId="273483488" sldId="329"/>
            <ac:spMk id="17" creationId="{734E9732-4578-F946-ABDE-457FFFBBEADC}"/>
          </ac:spMkLst>
        </pc:spChg>
        <pc:picChg chg="add">
          <ac:chgData name="Jordan Thayer" userId="2910a459-b930-4c41-a260-227abd1a5a1a" providerId="ADAL" clId="{B37C5689-2CB9-4032-8E85-B3BE963AFE2D}" dt="2020-08-09T18:18:01.673" v="764"/>
          <ac:picMkLst>
            <pc:docMk/>
            <pc:sldMk cId="273483488" sldId="329"/>
            <ac:picMk id="18" creationId="{B665A3A1-6DC8-4BC7-AC65-AD7B6116D4C9}"/>
          </ac:picMkLst>
        </pc:picChg>
      </pc:sldChg>
      <pc:sldChg chg="addSp delSp modSp add">
        <pc:chgData name="Jordan Thayer" userId="2910a459-b930-4c41-a260-227abd1a5a1a" providerId="ADAL" clId="{B37C5689-2CB9-4032-8E85-B3BE963AFE2D}" dt="2020-08-09T19:25:09.514" v="1952" actId="207"/>
        <pc:sldMkLst>
          <pc:docMk/>
          <pc:sldMk cId="2900952378" sldId="330"/>
        </pc:sldMkLst>
        <pc:spChg chg="mod">
          <ac:chgData name="Jordan Thayer" userId="2910a459-b930-4c41-a260-227abd1a5a1a" providerId="ADAL" clId="{B37C5689-2CB9-4032-8E85-B3BE963AFE2D}" dt="2020-08-09T19:25:09.514" v="1952" actId="207"/>
          <ac:spMkLst>
            <pc:docMk/>
            <pc:sldMk cId="2900952378" sldId="330"/>
            <ac:spMk id="4" creationId="{347D8F79-0BA4-074A-A40C-58D5AAED962D}"/>
          </ac:spMkLst>
        </pc:spChg>
        <pc:spChg chg="mod">
          <ac:chgData name="Jordan Thayer" userId="2910a459-b930-4c41-a260-227abd1a5a1a" providerId="ADAL" clId="{B37C5689-2CB9-4032-8E85-B3BE963AFE2D}" dt="2020-08-09T19:25:09.514" v="1952" actId="207"/>
          <ac:spMkLst>
            <pc:docMk/>
            <pc:sldMk cId="2900952378" sldId="330"/>
            <ac:spMk id="8" creationId="{CBFF2423-7327-AD4F-973D-C0573BD1B21C}"/>
          </ac:spMkLst>
        </pc:spChg>
        <pc:spChg chg="mod">
          <ac:chgData name="Jordan Thayer" userId="2910a459-b930-4c41-a260-227abd1a5a1a" providerId="ADAL" clId="{B37C5689-2CB9-4032-8E85-B3BE963AFE2D}" dt="2020-08-09T18:12:07.403" v="704" actId="1076"/>
          <ac:spMkLst>
            <pc:docMk/>
            <pc:sldMk cId="2900952378" sldId="330"/>
            <ac:spMk id="9" creationId="{15E0F1F6-4458-264E-A10F-AB8D39632973}"/>
          </ac:spMkLst>
        </pc:spChg>
        <pc:spChg chg="mod">
          <ac:chgData name="Jordan Thayer" userId="2910a459-b930-4c41-a260-227abd1a5a1a" providerId="ADAL" clId="{B37C5689-2CB9-4032-8E85-B3BE963AFE2D}" dt="2020-08-09T19:25:09.514" v="1952" actId="207"/>
          <ac:spMkLst>
            <pc:docMk/>
            <pc:sldMk cId="2900952378" sldId="330"/>
            <ac:spMk id="10" creationId="{F49CE955-35C3-3749-A801-3FF931006431}"/>
          </ac:spMkLst>
        </pc:spChg>
        <pc:spChg chg="mod">
          <ac:chgData name="Jordan Thayer" userId="2910a459-b930-4c41-a260-227abd1a5a1a" providerId="ADAL" clId="{B37C5689-2CB9-4032-8E85-B3BE963AFE2D}" dt="2020-08-09T18:12:01.247" v="703" actId="1076"/>
          <ac:spMkLst>
            <pc:docMk/>
            <pc:sldMk cId="2900952378" sldId="330"/>
            <ac:spMk id="11" creationId="{67334990-6AE0-B14C-A0BA-6D4E87D3A0F8}"/>
          </ac:spMkLst>
        </pc:spChg>
        <pc:spChg chg="mod">
          <ac:chgData name="Jordan Thayer" userId="2910a459-b930-4c41-a260-227abd1a5a1a" providerId="ADAL" clId="{B37C5689-2CB9-4032-8E85-B3BE963AFE2D}" dt="2020-08-09T19:25:09.514" v="1952" actId="207"/>
          <ac:spMkLst>
            <pc:docMk/>
            <pc:sldMk cId="2900952378" sldId="330"/>
            <ac:spMk id="12" creationId="{11E96463-22AE-2943-9D97-5C65A0633D65}"/>
          </ac:spMkLst>
        </pc:spChg>
        <pc:spChg chg="mod">
          <ac:chgData name="Jordan Thayer" userId="2910a459-b930-4c41-a260-227abd1a5a1a" providerId="ADAL" clId="{B37C5689-2CB9-4032-8E85-B3BE963AFE2D}" dt="2020-08-09T18:12:12.015" v="705" actId="1076"/>
          <ac:spMkLst>
            <pc:docMk/>
            <pc:sldMk cId="2900952378" sldId="330"/>
            <ac:spMk id="13" creationId="{41043744-C532-974E-9946-617A3604E224}"/>
          </ac:spMkLst>
        </pc:spChg>
        <pc:spChg chg="mod">
          <ac:chgData name="Jordan Thayer" userId="2910a459-b930-4c41-a260-227abd1a5a1a" providerId="ADAL" clId="{B37C5689-2CB9-4032-8E85-B3BE963AFE2D}" dt="2020-08-09T19:25:09.514" v="1952" actId="207"/>
          <ac:spMkLst>
            <pc:docMk/>
            <pc:sldMk cId="2900952378" sldId="330"/>
            <ac:spMk id="14" creationId="{1BBA554A-78DF-B242-86BF-E84C0184EC7A}"/>
          </ac:spMkLst>
        </pc:spChg>
        <pc:spChg chg="mod">
          <ac:chgData name="Jordan Thayer" userId="2910a459-b930-4c41-a260-227abd1a5a1a" providerId="ADAL" clId="{B37C5689-2CB9-4032-8E85-B3BE963AFE2D}" dt="2020-08-09T18:12:15.081" v="706" actId="1076"/>
          <ac:spMkLst>
            <pc:docMk/>
            <pc:sldMk cId="2900952378" sldId="330"/>
            <ac:spMk id="15" creationId="{07ABA6E0-1B3C-B844-B3AA-178192640589}"/>
          </ac:spMkLst>
        </pc:spChg>
        <pc:spChg chg="add del mod">
          <ac:chgData name="Jordan Thayer" userId="2910a459-b930-4c41-a260-227abd1a5a1a" providerId="ADAL" clId="{B37C5689-2CB9-4032-8E85-B3BE963AFE2D}" dt="2020-08-09T18:11:58.736" v="700"/>
          <ac:spMkLst>
            <pc:docMk/>
            <pc:sldMk cId="2900952378" sldId="330"/>
            <ac:spMk id="16" creationId="{485C26F8-3D2A-4816-86C8-93CA7D543937}"/>
          </ac:spMkLst>
        </pc:spChg>
        <pc:spChg chg="add del mod">
          <ac:chgData name="Jordan Thayer" userId="2910a459-b930-4c41-a260-227abd1a5a1a" providerId="ADAL" clId="{B37C5689-2CB9-4032-8E85-B3BE963AFE2D}" dt="2020-08-09T18:11:56.023" v="695"/>
          <ac:spMkLst>
            <pc:docMk/>
            <pc:sldMk cId="2900952378" sldId="330"/>
            <ac:spMk id="17" creationId="{728493BF-3B3B-4E41-B02C-23F1B5D19E09}"/>
          </ac:spMkLst>
        </pc:spChg>
        <pc:picChg chg="add">
          <ac:chgData name="Jordan Thayer" userId="2910a459-b930-4c41-a260-227abd1a5a1a" providerId="ADAL" clId="{B37C5689-2CB9-4032-8E85-B3BE963AFE2D}" dt="2020-08-09T18:17:54.390" v="762"/>
          <ac:picMkLst>
            <pc:docMk/>
            <pc:sldMk cId="2900952378" sldId="330"/>
            <ac:picMk id="18" creationId="{46A1EFA5-F493-4AD4-A2C1-40BD933A8478}"/>
          </ac:picMkLst>
        </pc:picChg>
      </pc:sldChg>
      <pc:sldChg chg="addSp modSp add">
        <pc:chgData name="Jordan Thayer" userId="2910a459-b930-4c41-a260-227abd1a5a1a" providerId="ADAL" clId="{B37C5689-2CB9-4032-8E85-B3BE963AFE2D}" dt="2020-08-09T19:19:40.035" v="1906" actId="207"/>
        <pc:sldMkLst>
          <pc:docMk/>
          <pc:sldMk cId="3796680949" sldId="331"/>
        </pc:sldMkLst>
        <pc:spChg chg="mod">
          <ac:chgData name="Jordan Thayer" userId="2910a459-b930-4c41-a260-227abd1a5a1a" providerId="ADAL" clId="{B37C5689-2CB9-4032-8E85-B3BE963AFE2D}" dt="2020-08-09T19:19:40.035" v="1906" actId="207"/>
          <ac:spMkLst>
            <pc:docMk/>
            <pc:sldMk cId="3796680949" sldId="331"/>
            <ac:spMk id="4" creationId="{347D8F79-0BA4-074A-A40C-58D5AAED962D}"/>
          </ac:spMkLst>
        </pc:spChg>
        <pc:spChg chg="mod">
          <ac:chgData name="Jordan Thayer" userId="2910a459-b930-4c41-a260-227abd1a5a1a" providerId="ADAL" clId="{B37C5689-2CB9-4032-8E85-B3BE963AFE2D}" dt="2020-08-09T19:19:26.354" v="1905" actId="207"/>
          <ac:spMkLst>
            <pc:docMk/>
            <pc:sldMk cId="3796680949" sldId="331"/>
            <ac:spMk id="5" creationId="{68569A49-BD41-0449-B88D-E973A43AF1B9}"/>
          </ac:spMkLst>
        </pc:spChg>
        <pc:spChg chg="mod">
          <ac:chgData name="Jordan Thayer" userId="2910a459-b930-4c41-a260-227abd1a5a1a" providerId="ADAL" clId="{B37C5689-2CB9-4032-8E85-B3BE963AFE2D}" dt="2020-08-09T19:19:40.035" v="1906" actId="207"/>
          <ac:spMkLst>
            <pc:docMk/>
            <pc:sldMk cId="3796680949" sldId="331"/>
            <ac:spMk id="8" creationId="{CBFF2423-7327-AD4F-973D-C0573BD1B21C}"/>
          </ac:spMkLst>
        </pc:spChg>
        <pc:spChg chg="mod">
          <ac:chgData name="Jordan Thayer" userId="2910a459-b930-4c41-a260-227abd1a5a1a" providerId="ADAL" clId="{B37C5689-2CB9-4032-8E85-B3BE963AFE2D}" dt="2020-08-09T18:13:17.985" v="713" actId="1076"/>
          <ac:spMkLst>
            <pc:docMk/>
            <pc:sldMk cId="3796680949" sldId="331"/>
            <ac:spMk id="9" creationId="{15E0F1F6-4458-264E-A10F-AB8D39632973}"/>
          </ac:spMkLst>
        </pc:spChg>
        <pc:spChg chg="mod">
          <ac:chgData name="Jordan Thayer" userId="2910a459-b930-4c41-a260-227abd1a5a1a" providerId="ADAL" clId="{B37C5689-2CB9-4032-8E85-B3BE963AFE2D}" dt="2020-08-09T19:19:40.035" v="1906" actId="207"/>
          <ac:spMkLst>
            <pc:docMk/>
            <pc:sldMk cId="3796680949" sldId="331"/>
            <ac:spMk id="10" creationId="{F49CE955-35C3-3749-A801-3FF931006431}"/>
          </ac:spMkLst>
        </pc:spChg>
        <pc:spChg chg="mod">
          <ac:chgData name="Jordan Thayer" userId="2910a459-b930-4c41-a260-227abd1a5a1a" providerId="ADAL" clId="{B37C5689-2CB9-4032-8E85-B3BE963AFE2D}" dt="2020-08-09T18:13:17.985" v="713" actId="1076"/>
          <ac:spMkLst>
            <pc:docMk/>
            <pc:sldMk cId="3796680949" sldId="331"/>
            <ac:spMk id="11" creationId="{67334990-6AE0-B14C-A0BA-6D4E87D3A0F8}"/>
          </ac:spMkLst>
        </pc:spChg>
        <pc:spChg chg="mod">
          <ac:chgData name="Jordan Thayer" userId="2910a459-b930-4c41-a260-227abd1a5a1a" providerId="ADAL" clId="{B37C5689-2CB9-4032-8E85-B3BE963AFE2D}" dt="2020-08-09T19:19:40.035" v="1906" actId="207"/>
          <ac:spMkLst>
            <pc:docMk/>
            <pc:sldMk cId="3796680949" sldId="331"/>
            <ac:spMk id="12" creationId="{11E96463-22AE-2943-9D97-5C65A0633D65}"/>
          </ac:spMkLst>
        </pc:spChg>
        <pc:spChg chg="mod">
          <ac:chgData name="Jordan Thayer" userId="2910a459-b930-4c41-a260-227abd1a5a1a" providerId="ADAL" clId="{B37C5689-2CB9-4032-8E85-B3BE963AFE2D}" dt="2020-08-09T18:13:17.985" v="713" actId="1076"/>
          <ac:spMkLst>
            <pc:docMk/>
            <pc:sldMk cId="3796680949" sldId="331"/>
            <ac:spMk id="13" creationId="{41043744-C532-974E-9946-617A3604E224}"/>
          </ac:spMkLst>
        </pc:spChg>
        <pc:spChg chg="mod">
          <ac:chgData name="Jordan Thayer" userId="2910a459-b930-4c41-a260-227abd1a5a1a" providerId="ADAL" clId="{B37C5689-2CB9-4032-8E85-B3BE963AFE2D}" dt="2020-08-09T19:19:40.035" v="1906" actId="207"/>
          <ac:spMkLst>
            <pc:docMk/>
            <pc:sldMk cId="3796680949" sldId="331"/>
            <ac:spMk id="14" creationId="{1BBA554A-78DF-B242-86BF-E84C0184EC7A}"/>
          </ac:spMkLst>
        </pc:spChg>
        <pc:spChg chg="mod">
          <ac:chgData name="Jordan Thayer" userId="2910a459-b930-4c41-a260-227abd1a5a1a" providerId="ADAL" clId="{B37C5689-2CB9-4032-8E85-B3BE963AFE2D}" dt="2020-08-09T18:13:17.985" v="713" actId="1076"/>
          <ac:spMkLst>
            <pc:docMk/>
            <pc:sldMk cId="3796680949" sldId="331"/>
            <ac:spMk id="15" creationId="{07ABA6E0-1B3C-B844-B3AA-178192640589}"/>
          </ac:spMkLst>
        </pc:spChg>
        <pc:spChg chg="add mod">
          <ac:chgData name="Jordan Thayer" userId="2910a459-b930-4c41-a260-227abd1a5a1a" providerId="ADAL" clId="{B37C5689-2CB9-4032-8E85-B3BE963AFE2D}" dt="2020-08-09T19:19:40.035" v="1906" actId="207"/>
          <ac:spMkLst>
            <pc:docMk/>
            <pc:sldMk cId="3796680949" sldId="331"/>
            <ac:spMk id="16" creationId="{945A4515-77DB-4D2A-A48E-899CC85D4A7C}"/>
          </ac:spMkLst>
        </pc:spChg>
        <pc:spChg chg="add mod">
          <ac:chgData name="Jordan Thayer" userId="2910a459-b930-4c41-a260-227abd1a5a1a" providerId="ADAL" clId="{B37C5689-2CB9-4032-8E85-B3BE963AFE2D}" dt="2020-08-09T18:13:47.767" v="722"/>
          <ac:spMkLst>
            <pc:docMk/>
            <pc:sldMk cId="3796680949" sldId="331"/>
            <ac:spMk id="17" creationId="{FF7B06CA-0F89-43FC-B14C-4EDDD301A9EB}"/>
          </ac:spMkLst>
        </pc:spChg>
        <pc:picChg chg="add">
          <ac:chgData name="Jordan Thayer" userId="2910a459-b930-4c41-a260-227abd1a5a1a" providerId="ADAL" clId="{B37C5689-2CB9-4032-8E85-B3BE963AFE2D}" dt="2020-08-09T18:17:58.716" v="763"/>
          <ac:picMkLst>
            <pc:docMk/>
            <pc:sldMk cId="3796680949" sldId="331"/>
            <ac:picMk id="18" creationId="{7D1D31A8-C011-4923-B994-F4B40850EB3E}"/>
          </ac:picMkLst>
        </pc:picChg>
      </pc:sldChg>
      <pc:sldChg chg="addSp modSp add">
        <pc:chgData name="Jordan Thayer" userId="2910a459-b930-4c41-a260-227abd1a5a1a" providerId="ADAL" clId="{B37C5689-2CB9-4032-8E85-B3BE963AFE2D}" dt="2020-08-09T18:18:03.539" v="765"/>
        <pc:sldMkLst>
          <pc:docMk/>
          <pc:sldMk cId="2097730700" sldId="332"/>
        </pc:sldMkLst>
        <pc:spChg chg="mod">
          <ac:chgData name="Jordan Thayer" userId="2910a459-b930-4c41-a260-227abd1a5a1a" providerId="ADAL" clId="{B37C5689-2CB9-4032-8E85-B3BE963AFE2D}" dt="2020-08-09T18:16:27.951" v="753" actId="1076"/>
          <ac:spMkLst>
            <pc:docMk/>
            <pc:sldMk cId="2097730700" sldId="332"/>
            <ac:spMk id="8" creationId="{CBFF2423-7327-AD4F-973D-C0573BD1B21C}"/>
          </ac:spMkLst>
        </pc:spChg>
        <pc:spChg chg="mod">
          <ac:chgData name="Jordan Thayer" userId="2910a459-b930-4c41-a260-227abd1a5a1a" providerId="ADAL" clId="{B37C5689-2CB9-4032-8E85-B3BE963AFE2D}" dt="2020-08-09T18:16:27.951" v="753" actId="1076"/>
          <ac:spMkLst>
            <pc:docMk/>
            <pc:sldMk cId="2097730700" sldId="332"/>
            <ac:spMk id="9" creationId="{15E0F1F6-4458-264E-A10F-AB8D39632973}"/>
          </ac:spMkLst>
        </pc:spChg>
        <pc:spChg chg="mod">
          <ac:chgData name="Jordan Thayer" userId="2910a459-b930-4c41-a260-227abd1a5a1a" providerId="ADAL" clId="{B37C5689-2CB9-4032-8E85-B3BE963AFE2D}" dt="2020-08-09T18:16:27.951" v="753" actId="1076"/>
          <ac:spMkLst>
            <pc:docMk/>
            <pc:sldMk cId="2097730700" sldId="332"/>
            <ac:spMk id="10" creationId="{F49CE955-35C3-3749-A801-3FF931006431}"/>
          </ac:spMkLst>
        </pc:spChg>
        <pc:spChg chg="mod">
          <ac:chgData name="Jordan Thayer" userId="2910a459-b930-4c41-a260-227abd1a5a1a" providerId="ADAL" clId="{B37C5689-2CB9-4032-8E85-B3BE963AFE2D}" dt="2020-08-09T18:16:27.951" v="753" actId="1076"/>
          <ac:spMkLst>
            <pc:docMk/>
            <pc:sldMk cId="2097730700" sldId="332"/>
            <ac:spMk id="11" creationId="{67334990-6AE0-B14C-A0BA-6D4E87D3A0F8}"/>
          </ac:spMkLst>
        </pc:spChg>
        <pc:spChg chg="mod">
          <ac:chgData name="Jordan Thayer" userId="2910a459-b930-4c41-a260-227abd1a5a1a" providerId="ADAL" clId="{B37C5689-2CB9-4032-8E85-B3BE963AFE2D}" dt="2020-08-09T18:16:27.951" v="753" actId="1076"/>
          <ac:spMkLst>
            <pc:docMk/>
            <pc:sldMk cId="2097730700" sldId="332"/>
            <ac:spMk id="12" creationId="{11E96463-22AE-2943-9D97-5C65A0633D65}"/>
          </ac:spMkLst>
        </pc:spChg>
        <pc:spChg chg="mod">
          <ac:chgData name="Jordan Thayer" userId="2910a459-b930-4c41-a260-227abd1a5a1a" providerId="ADAL" clId="{B37C5689-2CB9-4032-8E85-B3BE963AFE2D}" dt="2020-08-09T18:16:27.951" v="753" actId="1076"/>
          <ac:spMkLst>
            <pc:docMk/>
            <pc:sldMk cId="2097730700" sldId="332"/>
            <ac:spMk id="13" creationId="{41043744-C532-974E-9946-617A3604E224}"/>
          </ac:spMkLst>
        </pc:spChg>
        <pc:spChg chg="mod">
          <ac:chgData name="Jordan Thayer" userId="2910a459-b930-4c41-a260-227abd1a5a1a" providerId="ADAL" clId="{B37C5689-2CB9-4032-8E85-B3BE963AFE2D}" dt="2020-08-09T18:16:27.951" v="753" actId="1076"/>
          <ac:spMkLst>
            <pc:docMk/>
            <pc:sldMk cId="2097730700" sldId="332"/>
            <ac:spMk id="14" creationId="{1BBA554A-78DF-B242-86BF-E84C0184EC7A}"/>
          </ac:spMkLst>
        </pc:spChg>
        <pc:spChg chg="mod">
          <ac:chgData name="Jordan Thayer" userId="2910a459-b930-4c41-a260-227abd1a5a1a" providerId="ADAL" clId="{B37C5689-2CB9-4032-8E85-B3BE963AFE2D}" dt="2020-08-09T18:16:27.951" v="753" actId="1076"/>
          <ac:spMkLst>
            <pc:docMk/>
            <pc:sldMk cId="2097730700" sldId="332"/>
            <ac:spMk id="15" creationId="{07ABA6E0-1B3C-B844-B3AA-178192640589}"/>
          </ac:spMkLst>
        </pc:spChg>
        <pc:picChg chg="add">
          <ac:chgData name="Jordan Thayer" userId="2910a459-b930-4c41-a260-227abd1a5a1a" providerId="ADAL" clId="{B37C5689-2CB9-4032-8E85-B3BE963AFE2D}" dt="2020-08-09T18:18:03.539" v="765"/>
          <ac:picMkLst>
            <pc:docMk/>
            <pc:sldMk cId="2097730700" sldId="332"/>
            <ac:picMk id="16" creationId="{FC6011F9-4668-421D-AAE8-5815B0B7E424}"/>
          </ac:picMkLst>
        </pc:picChg>
      </pc:sldChg>
      <pc:sldChg chg="addSp delSp modSp add">
        <pc:chgData name="Jordan Thayer" userId="2910a459-b930-4c41-a260-227abd1a5a1a" providerId="ADAL" clId="{B37C5689-2CB9-4032-8E85-B3BE963AFE2D}" dt="2020-08-09T21:12:27.358" v="3861"/>
        <pc:sldMkLst>
          <pc:docMk/>
          <pc:sldMk cId="1032963014" sldId="333"/>
        </pc:sldMkLst>
        <pc:spChg chg="mod">
          <ac:chgData name="Jordan Thayer" userId="2910a459-b930-4c41-a260-227abd1a5a1a" providerId="ADAL" clId="{B37C5689-2CB9-4032-8E85-B3BE963AFE2D}" dt="2020-08-09T21:12:27.358" v="3861"/>
          <ac:spMkLst>
            <pc:docMk/>
            <pc:sldMk cId="1032963014" sldId="333"/>
            <ac:spMk id="4" creationId="{580ABB1B-8D11-BE4C-996F-06BC86E310D6}"/>
          </ac:spMkLst>
        </pc:spChg>
        <pc:spChg chg="mod">
          <ac:chgData name="Jordan Thayer" userId="2910a459-b930-4c41-a260-227abd1a5a1a" providerId="ADAL" clId="{B37C5689-2CB9-4032-8E85-B3BE963AFE2D}" dt="2020-08-09T18:23:34.562" v="948" actId="1076"/>
          <ac:spMkLst>
            <pc:docMk/>
            <pc:sldMk cId="1032963014" sldId="333"/>
            <ac:spMk id="5" creationId="{59B8F7C8-1DC5-F240-8BEF-BB5BF592FB16}"/>
          </ac:spMkLst>
        </pc:spChg>
        <pc:spChg chg="mod">
          <ac:chgData name="Jordan Thayer" userId="2910a459-b930-4c41-a260-227abd1a5a1a" providerId="ADAL" clId="{B37C5689-2CB9-4032-8E85-B3BE963AFE2D}" dt="2020-08-09T21:12:24.536" v="3860"/>
          <ac:spMkLst>
            <pc:docMk/>
            <pc:sldMk cId="1032963014" sldId="333"/>
            <ac:spMk id="6" creationId="{8273A405-E523-BC48-A10C-68C650548696}"/>
          </ac:spMkLst>
        </pc:spChg>
        <pc:spChg chg="mod">
          <ac:chgData name="Jordan Thayer" userId="2910a459-b930-4c41-a260-227abd1a5a1a" providerId="ADAL" clId="{B37C5689-2CB9-4032-8E85-B3BE963AFE2D}" dt="2020-08-09T18:26:09.925" v="1120" actId="20577"/>
          <ac:spMkLst>
            <pc:docMk/>
            <pc:sldMk cId="1032963014" sldId="333"/>
            <ac:spMk id="10" creationId="{86C647E0-C0EB-F544-839D-E9A0BF095752}"/>
          </ac:spMkLst>
        </pc:spChg>
        <pc:spChg chg="mod">
          <ac:chgData name="Jordan Thayer" userId="2910a459-b930-4c41-a260-227abd1a5a1a" providerId="ADAL" clId="{B37C5689-2CB9-4032-8E85-B3BE963AFE2D}" dt="2020-08-09T18:25:12.324" v="1005" actId="20577"/>
          <ac:spMkLst>
            <pc:docMk/>
            <pc:sldMk cId="1032963014" sldId="333"/>
            <ac:spMk id="13" creationId="{62E98B21-4178-B640-A795-74B7D6FC0EE8}"/>
          </ac:spMkLst>
        </pc:spChg>
        <pc:spChg chg="mod">
          <ac:chgData name="Jordan Thayer" userId="2910a459-b930-4c41-a260-227abd1a5a1a" providerId="ADAL" clId="{B37C5689-2CB9-4032-8E85-B3BE963AFE2D}" dt="2020-08-09T18:25:23.700" v="1026" actId="20577"/>
          <ac:spMkLst>
            <pc:docMk/>
            <pc:sldMk cId="1032963014" sldId="333"/>
            <ac:spMk id="18" creationId="{1833B404-9DBE-4344-9D50-9D352BA827A9}"/>
          </ac:spMkLst>
        </pc:spChg>
        <pc:spChg chg="mod">
          <ac:chgData name="Jordan Thayer" userId="2910a459-b930-4c41-a260-227abd1a5a1a" providerId="ADAL" clId="{B37C5689-2CB9-4032-8E85-B3BE963AFE2D}" dt="2020-08-09T18:23:34.562" v="948" actId="1076"/>
          <ac:spMkLst>
            <pc:docMk/>
            <pc:sldMk cId="1032963014" sldId="333"/>
            <ac:spMk id="23" creationId="{B859AD46-2E67-456F-B64A-77AF9FE09907}"/>
          </ac:spMkLst>
        </pc:spChg>
        <pc:spChg chg="del">
          <ac:chgData name="Jordan Thayer" userId="2910a459-b930-4c41-a260-227abd1a5a1a" providerId="ADAL" clId="{B37C5689-2CB9-4032-8E85-B3BE963AFE2D}" dt="2020-08-09T18:21:55.981" v="935" actId="478"/>
          <ac:spMkLst>
            <pc:docMk/>
            <pc:sldMk cId="1032963014" sldId="333"/>
            <ac:spMk id="24" creationId="{FCDE5B29-5BB3-4FD5-95D1-15778C276B8E}"/>
          </ac:spMkLst>
        </pc:spChg>
        <pc:spChg chg="add mod">
          <ac:chgData name="Jordan Thayer" userId="2910a459-b930-4c41-a260-227abd1a5a1a" providerId="ADAL" clId="{B37C5689-2CB9-4032-8E85-B3BE963AFE2D}" dt="2020-08-09T18:25:34.163" v="1063" actId="20577"/>
          <ac:spMkLst>
            <pc:docMk/>
            <pc:sldMk cId="1032963014" sldId="333"/>
            <ac:spMk id="27" creationId="{0EE9B55B-DA70-4A3D-B42F-D04BD273200B}"/>
          </ac:spMkLst>
        </pc:spChg>
        <pc:spChg chg="add mod">
          <ac:chgData name="Jordan Thayer" userId="2910a459-b930-4c41-a260-227abd1a5a1a" providerId="ADAL" clId="{B37C5689-2CB9-4032-8E85-B3BE963AFE2D}" dt="2020-08-09T18:25:43.252" v="1075" actId="20577"/>
          <ac:spMkLst>
            <pc:docMk/>
            <pc:sldMk cId="1032963014" sldId="333"/>
            <ac:spMk id="28" creationId="{A18BCA31-AE16-4EFE-9D48-8784003A0B3C}"/>
          </ac:spMkLst>
        </pc:spChg>
        <pc:spChg chg="add mod">
          <ac:chgData name="Jordan Thayer" userId="2910a459-b930-4c41-a260-227abd1a5a1a" providerId="ADAL" clId="{B37C5689-2CB9-4032-8E85-B3BE963AFE2D}" dt="2020-08-09T18:25:51.037" v="1092" actId="20577"/>
          <ac:spMkLst>
            <pc:docMk/>
            <pc:sldMk cId="1032963014" sldId="333"/>
            <ac:spMk id="29" creationId="{3CF53E0E-EF87-456B-8013-DA966078F6DC}"/>
          </ac:spMkLst>
        </pc:spChg>
        <pc:spChg chg="add mod">
          <ac:chgData name="Jordan Thayer" userId="2910a459-b930-4c41-a260-227abd1a5a1a" providerId="ADAL" clId="{B37C5689-2CB9-4032-8E85-B3BE963AFE2D}" dt="2020-08-09T18:26:01.068" v="1113" actId="20577"/>
          <ac:spMkLst>
            <pc:docMk/>
            <pc:sldMk cId="1032963014" sldId="333"/>
            <ac:spMk id="30" creationId="{D16284F6-5260-46C9-A3E0-0BDF72001C7B}"/>
          </ac:spMkLst>
        </pc:spChg>
        <pc:cxnChg chg="add mod">
          <ac:chgData name="Jordan Thayer" userId="2910a459-b930-4c41-a260-227abd1a5a1a" providerId="ADAL" clId="{B37C5689-2CB9-4032-8E85-B3BE963AFE2D}" dt="2020-08-09T18:24:17.717" v="961" actId="14100"/>
          <ac:cxnSpMkLst>
            <pc:docMk/>
            <pc:sldMk cId="1032963014" sldId="333"/>
            <ac:cxnSpMk id="33" creationId="{CCE9EF55-3E42-40BF-8143-E61370E16946}"/>
          </ac:cxnSpMkLst>
        </pc:cxnChg>
        <pc:cxnChg chg="mod">
          <ac:chgData name="Jordan Thayer" userId="2910a459-b930-4c41-a260-227abd1a5a1a" providerId="ADAL" clId="{B37C5689-2CB9-4032-8E85-B3BE963AFE2D}" dt="2020-08-09T18:24:09.922" v="958" actId="1076"/>
          <ac:cxnSpMkLst>
            <pc:docMk/>
            <pc:sldMk cId="1032963014" sldId="333"/>
            <ac:cxnSpMk id="35" creationId="{50B2BB09-FF8C-D746-B43D-657EEDBDD7A7}"/>
          </ac:cxnSpMkLst>
        </pc:cxnChg>
        <pc:cxnChg chg="add mod">
          <ac:chgData name="Jordan Thayer" userId="2910a459-b930-4c41-a260-227abd1a5a1a" providerId="ADAL" clId="{B37C5689-2CB9-4032-8E85-B3BE963AFE2D}" dt="2020-08-09T18:24:24.607" v="964" actId="14100"/>
          <ac:cxnSpMkLst>
            <pc:docMk/>
            <pc:sldMk cId="1032963014" sldId="333"/>
            <ac:cxnSpMk id="36" creationId="{AB82FE78-4097-4019-A5D8-79378F662BE3}"/>
          </ac:cxnSpMkLst>
        </pc:cxnChg>
        <pc:cxnChg chg="mod">
          <ac:chgData name="Jordan Thayer" userId="2910a459-b930-4c41-a260-227abd1a5a1a" providerId="ADAL" clId="{B37C5689-2CB9-4032-8E85-B3BE963AFE2D}" dt="2020-08-09T18:24:09.922" v="958" actId="1076"/>
          <ac:cxnSpMkLst>
            <pc:docMk/>
            <pc:sldMk cId="1032963014" sldId="333"/>
            <ac:cxnSpMk id="38" creationId="{B9EC7EAD-87F4-EF4A-B0CF-F5B9EDD9A0AE}"/>
          </ac:cxnSpMkLst>
        </pc:cxnChg>
        <pc:cxnChg chg="add mod">
          <ac:chgData name="Jordan Thayer" userId="2910a459-b930-4c41-a260-227abd1a5a1a" providerId="ADAL" clId="{B37C5689-2CB9-4032-8E85-B3BE963AFE2D}" dt="2020-08-09T18:24:30.871" v="967" actId="14100"/>
          <ac:cxnSpMkLst>
            <pc:docMk/>
            <pc:sldMk cId="1032963014" sldId="333"/>
            <ac:cxnSpMk id="39" creationId="{70FE1DC0-0B82-4A82-A843-BFEB43320705}"/>
          </ac:cxnSpMkLst>
        </pc:cxnChg>
        <pc:cxnChg chg="add mod">
          <ac:chgData name="Jordan Thayer" userId="2910a459-b930-4c41-a260-227abd1a5a1a" providerId="ADAL" clId="{B37C5689-2CB9-4032-8E85-B3BE963AFE2D}" dt="2020-08-09T18:24:36.907" v="970" actId="14100"/>
          <ac:cxnSpMkLst>
            <pc:docMk/>
            <pc:sldMk cId="1032963014" sldId="333"/>
            <ac:cxnSpMk id="42" creationId="{D74B0D05-24D5-4E40-BDC9-6C08C8C3F96C}"/>
          </ac:cxnSpMkLst>
        </pc:cxnChg>
      </pc:sldChg>
      <pc:sldChg chg="addSp delSp modSp add">
        <pc:chgData name="Jordan Thayer" userId="2910a459-b930-4c41-a260-227abd1a5a1a" providerId="ADAL" clId="{B37C5689-2CB9-4032-8E85-B3BE963AFE2D}" dt="2020-08-10T02:46:22.284" v="10128" actId="1076"/>
        <pc:sldMkLst>
          <pc:docMk/>
          <pc:sldMk cId="3662630784" sldId="334"/>
        </pc:sldMkLst>
        <pc:spChg chg="del mod">
          <ac:chgData name="Jordan Thayer" userId="2910a459-b930-4c41-a260-227abd1a5a1a" providerId="ADAL" clId="{B37C5689-2CB9-4032-8E85-B3BE963AFE2D}" dt="2020-08-10T02:46:12.056" v="10126" actId="478"/>
          <ac:spMkLst>
            <pc:docMk/>
            <pc:sldMk cId="3662630784" sldId="334"/>
            <ac:spMk id="4" creationId="{580ABB1B-8D11-BE4C-996F-06BC86E310D6}"/>
          </ac:spMkLst>
        </pc:spChg>
        <pc:spChg chg="mod">
          <ac:chgData name="Jordan Thayer" userId="2910a459-b930-4c41-a260-227abd1a5a1a" providerId="ADAL" clId="{B37C5689-2CB9-4032-8E85-B3BE963AFE2D}" dt="2020-08-10T02:46:22.284" v="10128" actId="1076"/>
          <ac:spMkLst>
            <pc:docMk/>
            <pc:sldMk cId="3662630784" sldId="334"/>
            <ac:spMk id="5" creationId="{59B8F7C8-1DC5-F240-8BEF-BB5BF592FB16}"/>
          </ac:spMkLst>
        </pc:spChg>
        <pc:spChg chg="mod">
          <ac:chgData name="Jordan Thayer" userId="2910a459-b930-4c41-a260-227abd1a5a1a" providerId="ADAL" clId="{B37C5689-2CB9-4032-8E85-B3BE963AFE2D}" dt="2020-08-10T02:46:22.284" v="10128" actId="1076"/>
          <ac:spMkLst>
            <pc:docMk/>
            <pc:sldMk cId="3662630784" sldId="334"/>
            <ac:spMk id="6" creationId="{8273A405-E523-BC48-A10C-68C650548696}"/>
          </ac:spMkLst>
        </pc:spChg>
        <pc:spChg chg="mod">
          <ac:chgData name="Jordan Thayer" userId="2910a459-b930-4c41-a260-227abd1a5a1a" providerId="ADAL" clId="{B37C5689-2CB9-4032-8E85-B3BE963AFE2D}" dt="2020-08-09T18:26:18.780" v="1127" actId="20577"/>
          <ac:spMkLst>
            <pc:docMk/>
            <pc:sldMk cId="3662630784" sldId="334"/>
            <ac:spMk id="10" creationId="{86C647E0-C0EB-F544-839D-E9A0BF095752}"/>
          </ac:spMkLst>
        </pc:spChg>
        <pc:spChg chg="del">
          <ac:chgData name="Jordan Thayer" userId="2910a459-b930-4c41-a260-227abd1a5a1a" providerId="ADAL" clId="{B37C5689-2CB9-4032-8E85-B3BE963AFE2D}" dt="2020-08-09T18:27:06.982" v="1205" actId="478"/>
          <ac:spMkLst>
            <pc:docMk/>
            <pc:sldMk cId="3662630784" sldId="334"/>
            <ac:spMk id="13" creationId="{62E98B21-4178-B640-A795-74B7D6FC0EE8}"/>
          </ac:spMkLst>
        </pc:spChg>
        <pc:spChg chg="del">
          <ac:chgData name="Jordan Thayer" userId="2910a459-b930-4c41-a260-227abd1a5a1a" providerId="ADAL" clId="{B37C5689-2CB9-4032-8E85-B3BE963AFE2D}" dt="2020-08-09T18:27:06.441" v="1204" actId="478"/>
          <ac:spMkLst>
            <pc:docMk/>
            <pc:sldMk cId="3662630784" sldId="334"/>
            <ac:spMk id="18" creationId="{1833B404-9DBE-4344-9D50-9D352BA827A9}"/>
          </ac:spMkLst>
        </pc:spChg>
        <pc:spChg chg="add mod">
          <ac:chgData name="Jordan Thayer" userId="2910a459-b930-4c41-a260-227abd1a5a1a" providerId="ADAL" clId="{B37C5689-2CB9-4032-8E85-B3BE963AFE2D}" dt="2020-08-10T02:46:22.284" v="10128" actId="1076"/>
          <ac:spMkLst>
            <pc:docMk/>
            <pc:sldMk cId="3662630784" sldId="334"/>
            <ac:spMk id="20" creationId="{64B7D044-5B1B-4B24-9EB2-C2319FA48C0B}"/>
          </ac:spMkLst>
        </pc:spChg>
        <pc:spChg chg="del mod">
          <ac:chgData name="Jordan Thayer" userId="2910a459-b930-4c41-a260-227abd1a5a1a" providerId="ADAL" clId="{B37C5689-2CB9-4032-8E85-B3BE963AFE2D}" dt="2020-08-10T02:46:10.685" v="10125" actId="478"/>
          <ac:spMkLst>
            <pc:docMk/>
            <pc:sldMk cId="3662630784" sldId="334"/>
            <ac:spMk id="23" creationId="{B859AD46-2E67-456F-B64A-77AF9FE09907}"/>
          </ac:spMkLst>
        </pc:spChg>
        <pc:spChg chg="del">
          <ac:chgData name="Jordan Thayer" userId="2910a459-b930-4c41-a260-227abd1a5a1a" providerId="ADAL" clId="{B37C5689-2CB9-4032-8E85-B3BE963AFE2D}" dt="2020-08-09T18:27:05.908" v="1203" actId="478"/>
          <ac:spMkLst>
            <pc:docMk/>
            <pc:sldMk cId="3662630784" sldId="334"/>
            <ac:spMk id="27" creationId="{0EE9B55B-DA70-4A3D-B42F-D04BD273200B}"/>
          </ac:spMkLst>
        </pc:spChg>
        <pc:spChg chg="del">
          <ac:chgData name="Jordan Thayer" userId="2910a459-b930-4c41-a260-227abd1a5a1a" providerId="ADAL" clId="{B37C5689-2CB9-4032-8E85-B3BE963AFE2D}" dt="2020-08-09T18:27:05.356" v="1202" actId="478"/>
          <ac:spMkLst>
            <pc:docMk/>
            <pc:sldMk cId="3662630784" sldId="334"/>
            <ac:spMk id="28" creationId="{A18BCA31-AE16-4EFE-9D48-8784003A0B3C}"/>
          </ac:spMkLst>
        </pc:spChg>
        <pc:spChg chg="del">
          <ac:chgData name="Jordan Thayer" userId="2910a459-b930-4c41-a260-227abd1a5a1a" providerId="ADAL" clId="{B37C5689-2CB9-4032-8E85-B3BE963AFE2D}" dt="2020-08-09T18:27:04.788" v="1201" actId="478"/>
          <ac:spMkLst>
            <pc:docMk/>
            <pc:sldMk cId="3662630784" sldId="334"/>
            <ac:spMk id="29" creationId="{3CF53E0E-EF87-456B-8013-DA966078F6DC}"/>
          </ac:spMkLst>
        </pc:spChg>
        <pc:spChg chg="del">
          <ac:chgData name="Jordan Thayer" userId="2910a459-b930-4c41-a260-227abd1a5a1a" providerId="ADAL" clId="{B37C5689-2CB9-4032-8E85-B3BE963AFE2D}" dt="2020-08-09T18:27:04.268" v="1200" actId="478"/>
          <ac:spMkLst>
            <pc:docMk/>
            <pc:sldMk cId="3662630784" sldId="334"/>
            <ac:spMk id="30" creationId="{D16284F6-5260-46C9-A3E0-0BDF72001C7B}"/>
          </ac:spMkLst>
        </pc:spChg>
        <pc:cxnChg chg="del mod">
          <ac:chgData name="Jordan Thayer" userId="2910a459-b930-4c41-a260-227abd1a5a1a" providerId="ADAL" clId="{B37C5689-2CB9-4032-8E85-B3BE963AFE2D}" dt="2020-08-09T18:27:02.124" v="1197" actId="478"/>
          <ac:cxnSpMkLst>
            <pc:docMk/>
            <pc:sldMk cId="3662630784" sldId="334"/>
            <ac:cxnSpMk id="33" creationId="{CCE9EF55-3E42-40BF-8143-E61370E16946}"/>
          </ac:cxnSpMkLst>
        </pc:cxnChg>
        <pc:cxnChg chg="del mod">
          <ac:chgData name="Jordan Thayer" userId="2910a459-b930-4c41-a260-227abd1a5a1a" providerId="ADAL" clId="{B37C5689-2CB9-4032-8E85-B3BE963AFE2D}" dt="2020-08-09T18:27:03.387" v="1199" actId="478"/>
          <ac:cxnSpMkLst>
            <pc:docMk/>
            <pc:sldMk cId="3662630784" sldId="334"/>
            <ac:cxnSpMk id="35" creationId="{50B2BB09-FF8C-D746-B43D-657EEDBDD7A7}"/>
          </ac:cxnSpMkLst>
        </pc:cxnChg>
        <pc:cxnChg chg="del mod">
          <ac:chgData name="Jordan Thayer" userId="2910a459-b930-4c41-a260-227abd1a5a1a" providerId="ADAL" clId="{B37C5689-2CB9-4032-8E85-B3BE963AFE2D}" dt="2020-08-09T18:27:01.539" v="1196" actId="478"/>
          <ac:cxnSpMkLst>
            <pc:docMk/>
            <pc:sldMk cId="3662630784" sldId="334"/>
            <ac:cxnSpMk id="36" creationId="{AB82FE78-4097-4019-A5D8-79378F662BE3}"/>
          </ac:cxnSpMkLst>
        </pc:cxnChg>
        <pc:cxnChg chg="del mod">
          <ac:chgData name="Jordan Thayer" userId="2910a459-b930-4c41-a260-227abd1a5a1a" providerId="ADAL" clId="{B37C5689-2CB9-4032-8E85-B3BE963AFE2D}" dt="2020-08-09T18:27:02.683" v="1198" actId="478"/>
          <ac:cxnSpMkLst>
            <pc:docMk/>
            <pc:sldMk cId="3662630784" sldId="334"/>
            <ac:cxnSpMk id="38" creationId="{B9EC7EAD-87F4-EF4A-B0CF-F5B9EDD9A0AE}"/>
          </ac:cxnSpMkLst>
        </pc:cxnChg>
        <pc:cxnChg chg="del mod">
          <ac:chgData name="Jordan Thayer" userId="2910a459-b930-4c41-a260-227abd1a5a1a" providerId="ADAL" clId="{B37C5689-2CB9-4032-8E85-B3BE963AFE2D}" dt="2020-08-09T18:27:01.019" v="1195" actId="478"/>
          <ac:cxnSpMkLst>
            <pc:docMk/>
            <pc:sldMk cId="3662630784" sldId="334"/>
            <ac:cxnSpMk id="39" creationId="{70FE1DC0-0B82-4A82-A843-BFEB43320705}"/>
          </ac:cxnSpMkLst>
        </pc:cxnChg>
        <pc:cxnChg chg="del mod">
          <ac:chgData name="Jordan Thayer" userId="2910a459-b930-4c41-a260-227abd1a5a1a" providerId="ADAL" clId="{B37C5689-2CB9-4032-8E85-B3BE963AFE2D}" dt="2020-08-09T18:27:00.443" v="1194" actId="478"/>
          <ac:cxnSpMkLst>
            <pc:docMk/>
            <pc:sldMk cId="3662630784" sldId="334"/>
            <ac:cxnSpMk id="42" creationId="{D74B0D05-24D5-4E40-BDC9-6C08C8C3F96C}"/>
          </ac:cxnSpMkLst>
        </pc:cxnChg>
      </pc:sldChg>
      <pc:sldChg chg="modSp add del">
        <pc:chgData name="Jordan Thayer" userId="2910a459-b930-4c41-a260-227abd1a5a1a" providerId="ADAL" clId="{B37C5689-2CB9-4032-8E85-B3BE963AFE2D}" dt="2020-08-09T18:28:48.768" v="1240" actId="2696"/>
        <pc:sldMkLst>
          <pc:docMk/>
          <pc:sldMk cId="448230575" sldId="335"/>
        </pc:sldMkLst>
        <pc:spChg chg="mod">
          <ac:chgData name="Jordan Thayer" userId="2910a459-b930-4c41-a260-227abd1a5a1a" providerId="ADAL" clId="{B37C5689-2CB9-4032-8E85-B3BE963AFE2D}" dt="2020-08-09T18:28:36.371" v="1239" actId="20577"/>
          <ac:spMkLst>
            <pc:docMk/>
            <pc:sldMk cId="448230575" sldId="335"/>
            <ac:spMk id="10" creationId="{86C647E0-C0EB-F544-839D-E9A0BF095752}"/>
          </ac:spMkLst>
        </pc:spChg>
      </pc:sldChg>
      <pc:sldChg chg="modSp add">
        <pc:chgData name="Jordan Thayer" userId="2910a459-b930-4c41-a260-227abd1a5a1a" providerId="ADAL" clId="{B37C5689-2CB9-4032-8E85-B3BE963AFE2D}" dt="2020-08-09T18:30:06.694" v="1345" actId="20577"/>
        <pc:sldMkLst>
          <pc:docMk/>
          <pc:sldMk cId="2558600758" sldId="335"/>
        </pc:sldMkLst>
        <pc:spChg chg="mod">
          <ac:chgData name="Jordan Thayer" userId="2910a459-b930-4c41-a260-227abd1a5a1a" providerId="ADAL" clId="{B37C5689-2CB9-4032-8E85-B3BE963AFE2D}" dt="2020-08-09T18:29:53.408" v="1305" actId="20577"/>
          <ac:spMkLst>
            <pc:docMk/>
            <pc:sldMk cId="2558600758" sldId="335"/>
            <ac:spMk id="4" creationId="{580ABB1B-8D11-BE4C-996F-06BC86E310D6}"/>
          </ac:spMkLst>
        </pc:spChg>
        <pc:spChg chg="mod">
          <ac:chgData name="Jordan Thayer" userId="2910a459-b930-4c41-a260-227abd1a5a1a" providerId="ADAL" clId="{B37C5689-2CB9-4032-8E85-B3BE963AFE2D}" dt="2020-08-09T18:29:46.843" v="1293" actId="20577"/>
          <ac:spMkLst>
            <pc:docMk/>
            <pc:sldMk cId="2558600758" sldId="335"/>
            <ac:spMk id="5" creationId="{59B8F7C8-1DC5-F240-8BEF-BB5BF592FB16}"/>
          </ac:spMkLst>
        </pc:spChg>
        <pc:spChg chg="mod">
          <ac:chgData name="Jordan Thayer" userId="2910a459-b930-4c41-a260-227abd1a5a1a" providerId="ADAL" clId="{B37C5689-2CB9-4032-8E85-B3BE963AFE2D}" dt="2020-08-09T18:29:41.756" v="1276" actId="20577"/>
          <ac:spMkLst>
            <pc:docMk/>
            <pc:sldMk cId="2558600758" sldId="335"/>
            <ac:spMk id="6" creationId="{8273A405-E523-BC48-A10C-68C650548696}"/>
          </ac:spMkLst>
        </pc:spChg>
        <pc:spChg chg="mod">
          <ac:chgData name="Jordan Thayer" userId="2910a459-b930-4c41-a260-227abd1a5a1a" providerId="ADAL" clId="{B37C5689-2CB9-4032-8E85-B3BE963AFE2D}" dt="2020-08-09T18:29:29.644" v="1253" actId="20577"/>
          <ac:spMkLst>
            <pc:docMk/>
            <pc:sldMk cId="2558600758" sldId="335"/>
            <ac:spMk id="10" creationId="{86C647E0-C0EB-F544-839D-E9A0BF095752}"/>
          </ac:spMkLst>
        </pc:spChg>
        <pc:spChg chg="mod">
          <ac:chgData name="Jordan Thayer" userId="2910a459-b930-4c41-a260-227abd1a5a1a" providerId="ADAL" clId="{B37C5689-2CB9-4032-8E85-B3BE963AFE2D}" dt="2020-08-09T18:30:06.694" v="1345" actId="20577"/>
          <ac:spMkLst>
            <pc:docMk/>
            <pc:sldMk cId="2558600758" sldId="335"/>
            <ac:spMk id="20" creationId="{64B7D044-5B1B-4B24-9EB2-C2319FA48C0B}"/>
          </ac:spMkLst>
        </pc:spChg>
        <pc:spChg chg="mod">
          <ac:chgData name="Jordan Thayer" userId="2910a459-b930-4c41-a260-227abd1a5a1a" providerId="ADAL" clId="{B37C5689-2CB9-4032-8E85-B3BE963AFE2D}" dt="2020-08-09T18:29:59.579" v="1316" actId="20577"/>
          <ac:spMkLst>
            <pc:docMk/>
            <pc:sldMk cId="2558600758" sldId="335"/>
            <ac:spMk id="23" creationId="{B859AD46-2E67-456F-B64A-77AF9FE09907}"/>
          </ac:spMkLst>
        </pc:spChg>
      </pc:sldChg>
      <pc:sldChg chg="add del">
        <pc:chgData name="Jordan Thayer" userId="2910a459-b930-4c41-a260-227abd1a5a1a" providerId="ADAL" clId="{B37C5689-2CB9-4032-8E85-B3BE963AFE2D}" dt="2020-08-09T18:29:14.866" v="1242" actId="2696"/>
        <pc:sldMkLst>
          <pc:docMk/>
          <pc:sldMk cId="3638496698" sldId="335"/>
        </pc:sldMkLst>
      </pc:sldChg>
      <pc:sldChg chg="addSp modSp add">
        <pc:chgData name="Jordan Thayer" userId="2910a459-b930-4c41-a260-227abd1a5a1a" providerId="ADAL" clId="{B37C5689-2CB9-4032-8E85-B3BE963AFE2D}" dt="2020-08-09T18:39:45.584" v="1609" actId="14826"/>
        <pc:sldMkLst>
          <pc:docMk/>
          <pc:sldMk cId="2991355855" sldId="336"/>
        </pc:sldMkLst>
        <pc:spChg chg="mod">
          <ac:chgData name="Jordan Thayer" userId="2910a459-b930-4c41-a260-227abd1a5a1a" providerId="ADAL" clId="{B37C5689-2CB9-4032-8E85-B3BE963AFE2D}" dt="2020-08-09T18:37:28.452" v="1456" actId="1076"/>
          <ac:spMkLst>
            <pc:docMk/>
            <pc:sldMk cId="2991355855" sldId="336"/>
            <ac:spMk id="10" creationId="{3DD471C4-4F6A-BB48-8E48-1C6AE514B32A}"/>
          </ac:spMkLst>
        </pc:spChg>
        <pc:spChg chg="mod">
          <ac:chgData name="Jordan Thayer" userId="2910a459-b930-4c41-a260-227abd1a5a1a" providerId="ADAL" clId="{B37C5689-2CB9-4032-8E85-B3BE963AFE2D}" dt="2020-08-09T18:37:28.452" v="1456" actId="1076"/>
          <ac:spMkLst>
            <pc:docMk/>
            <pc:sldMk cId="2991355855" sldId="336"/>
            <ac:spMk id="11" creationId="{40655B8D-614D-4141-BBA8-09F5F6286FD8}"/>
          </ac:spMkLst>
        </pc:spChg>
        <pc:spChg chg="mod">
          <ac:chgData name="Jordan Thayer" userId="2910a459-b930-4c41-a260-227abd1a5a1a" providerId="ADAL" clId="{B37C5689-2CB9-4032-8E85-B3BE963AFE2D}" dt="2020-08-09T18:37:28.452" v="1456" actId="1076"/>
          <ac:spMkLst>
            <pc:docMk/>
            <pc:sldMk cId="2991355855" sldId="336"/>
            <ac:spMk id="13" creationId="{75DBA0B4-D86C-404E-A8F3-123A53B2D5EA}"/>
          </ac:spMkLst>
        </pc:spChg>
        <pc:spChg chg="mod">
          <ac:chgData name="Jordan Thayer" userId="2910a459-b930-4c41-a260-227abd1a5a1a" providerId="ADAL" clId="{B37C5689-2CB9-4032-8E85-B3BE963AFE2D}" dt="2020-08-09T18:37:39.049" v="1488" actId="20577"/>
          <ac:spMkLst>
            <pc:docMk/>
            <pc:sldMk cId="2991355855" sldId="336"/>
            <ac:spMk id="14" creationId="{07BD7121-4F87-D745-9F21-C619F1E17348}"/>
          </ac:spMkLst>
        </pc:spChg>
        <pc:spChg chg="add mod">
          <ac:chgData name="Jordan Thayer" userId="2910a459-b930-4c41-a260-227abd1a5a1a" providerId="ADAL" clId="{B37C5689-2CB9-4032-8E85-B3BE963AFE2D}" dt="2020-08-09T18:37:28.452" v="1456" actId="1076"/>
          <ac:spMkLst>
            <pc:docMk/>
            <pc:sldMk cId="2991355855" sldId="336"/>
            <ac:spMk id="15" creationId="{D66EC710-FD01-4726-892F-1D3939778377}"/>
          </ac:spMkLst>
        </pc:spChg>
        <pc:spChg chg="add mod">
          <ac:chgData name="Jordan Thayer" userId="2910a459-b930-4c41-a260-227abd1a5a1a" providerId="ADAL" clId="{B37C5689-2CB9-4032-8E85-B3BE963AFE2D}" dt="2020-08-09T18:38:10.778" v="1556" actId="20577"/>
          <ac:spMkLst>
            <pc:docMk/>
            <pc:sldMk cId="2991355855" sldId="336"/>
            <ac:spMk id="16" creationId="{4D5DC316-F517-4802-B3F7-E5EDBC0090F9}"/>
          </ac:spMkLst>
        </pc:spChg>
        <pc:spChg chg="add mod">
          <ac:chgData name="Jordan Thayer" userId="2910a459-b930-4c41-a260-227abd1a5a1a" providerId="ADAL" clId="{B37C5689-2CB9-4032-8E85-B3BE963AFE2D}" dt="2020-08-09T18:37:28.452" v="1456" actId="1076"/>
          <ac:spMkLst>
            <pc:docMk/>
            <pc:sldMk cId="2991355855" sldId="336"/>
            <ac:spMk id="18" creationId="{0FA16990-05B0-49C5-989D-2CEE383D9B2D}"/>
          </ac:spMkLst>
        </pc:spChg>
        <pc:spChg chg="add mod">
          <ac:chgData name="Jordan Thayer" userId="2910a459-b930-4c41-a260-227abd1a5a1a" providerId="ADAL" clId="{B37C5689-2CB9-4032-8E85-B3BE963AFE2D}" dt="2020-08-09T18:39:06.994" v="1599" actId="20577"/>
          <ac:spMkLst>
            <pc:docMk/>
            <pc:sldMk cId="2991355855" sldId="336"/>
            <ac:spMk id="19" creationId="{86FAE83D-62E1-4292-9EDF-51828AA12128}"/>
          </ac:spMkLst>
        </pc:spChg>
        <pc:spChg chg="add mod">
          <ac:chgData name="Jordan Thayer" userId="2910a459-b930-4c41-a260-227abd1a5a1a" providerId="ADAL" clId="{B37C5689-2CB9-4032-8E85-B3BE963AFE2D}" dt="2020-08-09T18:37:28.452" v="1456" actId="1076"/>
          <ac:spMkLst>
            <pc:docMk/>
            <pc:sldMk cId="2991355855" sldId="336"/>
            <ac:spMk id="23" creationId="{802205FC-8A14-4AC3-8BD2-9EB32677C138}"/>
          </ac:spMkLst>
        </pc:spChg>
        <pc:spChg chg="add mod">
          <ac:chgData name="Jordan Thayer" userId="2910a459-b930-4c41-a260-227abd1a5a1a" providerId="ADAL" clId="{B37C5689-2CB9-4032-8E85-B3BE963AFE2D}" dt="2020-08-09T18:39:28.571" v="1608" actId="20577"/>
          <ac:spMkLst>
            <pc:docMk/>
            <pc:sldMk cId="2991355855" sldId="336"/>
            <ac:spMk id="24" creationId="{23180F78-38DE-49C3-A709-8812CB990950}"/>
          </ac:spMkLst>
        </pc:spChg>
        <pc:picChg chg="add mod">
          <ac:chgData name="Jordan Thayer" userId="2910a459-b930-4c41-a260-227abd1a5a1a" providerId="ADAL" clId="{B37C5689-2CB9-4032-8E85-B3BE963AFE2D}" dt="2020-08-09T18:38:35.289" v="1557" actId="14826"/>
          <ac:picMkLst>
            <pc:docMk/>
            <pc:sldMk cId="2991355855" sldId="336"/>
            <ac:picMk id="17" creationId="{21719F27-4AD6-435F-952C-626FC595C9F5}"/>
          </ac:picMkLst>
        </pc:picChg>
        <pc:picChg chg="mod">
          <ac:chgData name="Jordan Thayer" userId="2910a459-b930-4c41-a260-227abd1a5a1a" providerId="ADAL" clId="{B37C5689-2CB9-4032-8E85-B3BE963AFE2D}" dt="2020-08-09T18:37:53.726" v="1489" actId="14826"/>
          <ac:picMkLst>
            <pc:docMk/>
            <pc:sldMk cId="2991355855" sldId="336"/>
            <ac:picMk id="20" creationId="{AF5E89F3-5267-674C-8144-507FEC593A25}"/>
          </ac:picMkLst>
        </pc:picChg>
        <pc:picChg chg="add mod">
          <ac:chgData name="Jordan Thayer" userId="2910a459-b930-4c41-a260-227abd1a5a1a" providerId="ADAL" clId="{B37C5689-2CB9-4032-8E85-B3BE963AFE2D}" dt="2020-08-09T18:39:20.232" v="1600" actId="14826"/>
          <ac:picMkLst>
            <pc:docMk/>
            <pc:sldMk cId="2991355855" sldId="336"/>
            <ac:picMk id="21" creationId="{8CF94DAC-4750-4768-94A6-D863469B8411}"/>
          </ac:picMkLst>
        </pc:picChg>
        <pc:picChg chg="mod">
          <ac:chgData name="Jordan Thayer" userId="2910a459-b930-4c41-a260-227abd1a5a1a" providerId="ADAL" clId="{B37C5689-2CB9-4032-8E85-B3BE963AFE2D}" dt="2020-08-09T18:37:28.452" v="1456" actId="1076"/>
          <ac:picMkLst>
            <pc:docMk/>
            <pc:sldMk cId="2991355855" sldId="336"/>
            <ac:picMk id="22" creationId="{A658C0F5-AD0F-EB40-ADBB-B10A67191D9E}"/>
          </ac:picMkLst>
        </pc:picChg>
        <pc:picChg chg="add mod">
          <ac:chgData name="Jordan Thayer" userId="2910a459-b930-4c41-a260-227abd1a5a1a" providerId="ADAL" clId="{B37C5689-2CB9-4032-8E85-B3BE963AFE2D}" dt="2020-08-09T18:39:45.584" v="1609" actId="14826"/>
          <ac:picMkLst>
            <pc:docMk/>
            <pc:sldMk cId="2991355855" sldId="336"/>
            <ac:picMk id="25" creationId="{28B984FD-1A1A-43AC-B3EE-46F6175B9792}"/>
          </ac:picMkLst>
        </pc:picChg>
      </pc:sldChg>
      <pc:sldChg chg="delSp modSp add modNotesTx">
        <pc:chgData name="Jordan Thayer" userId="2910a459-b930-4c41-a260-227abd1a5a1a" providerId="ADAL" clId="{B37C5689-2CB9-4032-8E85-B3BE963AFE2D}" dt="2020-08-10T12:56:05.109" v="13346" actId="20577"/>
        <pc:sldMkLst>
          <pc:docMk/>
          <pc:sldMk cId="3365620666" sldId="337"/>
        </pc:sldMkLst>
        <pc:spChg chg="mod">
          <ac:chgData name="Jordan Thayer" userId="2910a459-b930-4c41-a260-227abd1a5a1a" providerId="ADAL" clId="{B37C5689-2CB9-4032-8E85-B3BE963AFE2D}" dt="2020-08-09T18:41:18.158" v="1804" actId="1076"/>
          <ac:spMkLst>
            <pc:docMk/>
            <pc:sldMk cId="3365620666" sldId="337"/>
            <ac:spMk id="10" creationId="{3DD471C4-4F6A-BB48-8E48-1C6AE514B32A}"/>
          </ac:spMkLst>
        </pc:spChg>
        <pc:spChg chg="mod">
          <ac:chgData name="Jordan Thayer" userId="2910a459-b930-4c41-a260-227abd1a5a1a" providerId="ADAL" clId="{B37C5689-2CB9-4032-8E85-B3BE963AFE2D}" dt="2020-08-09T18:41:18.158" v="1804" actId="1076"/>
          <ac:spMkLst>
            <pc:docMk/>
            <pc:sldMk cId="3365620666" sldId="337"/>
            <ac:spMk id="11" creationId="{40655B8D-614D-4141-BBA8-09F5F6286FD8}"/>
          </ac:spMkLst>
        </pc:spChg>
        <pc:spChg chg="mod">
          <ac:chgData name="Jordan Thayer" userId="2910a459-b930-4c41-a260-227abd1a5a1a" providerId="ADAL" clId="{B37C5689-2CB9-4032-8E85-B3BE963AFE2D}" dt="2020-08-09T18:41:18.158" v="1804" actId="1076"/>
          <ac:spMkLst>
            <pc:docMk/>
            <pc:sldMk cId="3365620666" sldId="337"/>
            <ac:spMk id="13" creationId="{75DBA0B4-D86C-404E-A8F3-123A53B2D5EA}"/>
          </ac:spMkLst>
        </pc:spChg>
        <pc:spChg chg="mod">
          <ac:chgData name="Jordan Thayer" userId="2910a459-b930-4c41-a260-227abd1a5a1a" providerId="ADAL" clId="{B37C5689-2CB9-4032-8E85-B3BE963AFE2D}" dt="2020-08-09T18:41:18.158" v="1804" actId="1076"/>
          <ac:spMkLst>
            <pc:docMk/>
            <pc:sldMk cId="3365620666" sldId="337"/>
            <ac:spMk id="14" creationId="{07BD7121-4F87-D745-9F21-C619F1E17348}"/>
          </ac:spMkLst>
        </pc:spChg>
        <pc:spChg chg="mod">
          <ac:chgData name="Jordan Thayer" userId="2910a459-b930-4c41-a260-227abd1a5a1a" providerId="ADAL" clId="{B37C5689-2CB9-4032-8E85-B3BE963AFE2D}" dt="2020-08-09T18:41:18.158" v="1804" actId="1076"/>
          <ac:spMkLst>
            <pc:docMk/>
            <pc:sldMk cId="3365620666" sldId="337"/>
            <ac:spMk id="15" creationId="{D66EC710-FD01-4726-892F-1D3939778377}"/>
          </ac:spMkLst>
        </pc:spChg>
        <pc:spChg chg="mod">
          <ac:chgData name="Jordan Thayer" userId="2910a459-b930-4c41-a260-227abd1a5a1a" providerId="ADAL" clId="{B37C5689-2CB9-4032-8E85-B3BE963AFE2D}" dt="2020-08-09T18:41:18.158" v="1804" actId="1076"/>
          <ac:spMkLst>
            <pc:docMk/>
            <pc:sldMk cId="3365620666" sldId="337"/>
            <ac:spMk id="16" creationId="{4D5DC316-F517-4802-B3F7-E5EDBC0090F9}"/>
          </ac:spMkLst>
        </pc:spChg>
        <pc:spChg chg="mod">
          <ac:chgData name="Jordan Thayer" userId="2910a459-b930-4c41-a260-227abd1a5a1a" providerId="ADAL" clId="{B37C5689-2CB9-4032-8E85-B3BE963AFE2D}" dt="2020-08-09T18:41:18.158" v="1804" actId="1076"/>
          <ac:spMkLst>
            <pc:docMk/>
            <pc:sldMk cId="3365620666" sldId="337"/>
            <ac:spMk id="18" creationId="{0FA16990-05B0-49C5-989D-2CEE383D9B2D}"/>
          </ac:spMkLst>
        </pc:spChg>
        <pc:spChg chg="mod">
          <ac:chgData name="Jordan Thayer" userId="2910a459-b930-4c41-a260-227abd1a5a1a" providerId="ADAL" clId="{B37C5689-2CB9-4032-8E85-B3BE963AFE2D}" dt="2020-08-09T18:41:18.158" v="1804" actId="1076"/>
          <ac:spMkLst>
            <pc:docMk/>
            <pc:sldMk cId="3365620666" sldId="337"/>
            <ac:spMk id="19" creationId="{86FAE83D-62E1-4292-9EDF-51828AA12128}"/>
          </ac:spMkLst>
        </pc:spChg>
        <pc:spChg chg="del">
          <ac:chgData name="Jordan Thayer" userId="2910a459-b930-4c41-a260-227abd1a5a1a" providerId="ADAL" clId="{B37C5689-2CB9-4032-8E85-B3BE963AFE2D}" dt="2020-08-09T18:41:12.689" v="1803" actId="478"/>
          <ac:spMkLst>
            <pc:docMk/>
            <pc:sldMk cId="3365620666" sldId="337"/>
            <ac:spMk id="23" creationId="{802205FC-8A14-4AC3-8BD2-9EB32677C138}"/>
          </ac:spMkLst>
        </pc:spChg>
        <pc:spChg chg="del">
          <ac:chgData name="Jordan Thayer" userId="2910a459-b930-4c41-a260-227abd1a5a1a" providerId="ADAL" clId="{B37C5689-2CB9-4032-8E85-B3BE963AFE2D}" dt="2020-08-09T18:41:12.689" v="1803" actId="478"/>
          <ac:spMkLst>
            <pc:docMk/>
            <pc:sldMk cId="3365620666" sldId="337"/>
            <ac:spMk id="24" creationId="{23180F78-38DE-49C3-A709-8812CB990950}"/>
          </ac:spMkLst>
        </pc:spChg>
        <pc:picChg chg="mod">
          <ac:chgData name="Jordan Thayer" userId="2910a459-b930-4c41-a260-227abd1a5a1a" providerId="ADAL" clId="{B37C5689-2CB9-4032-8E85-B3BE963AFE2D}" dt="2020-08-09T18:43:01.009" v="1807" actId="14826"/>
          <ac:picMkLst>
            <pc:docMk/>
            <pc:sldMk cId="3365620666" sldId="337"/>
            <ac:picMk id="17" creationId="{21719F27-4AD6-435F-952C-626FC595C9F5}"/>
          </ac:picMkLst>
        </pc:picChg>
        <pc:picChg chg="mod">
          <ac:chgData name="Jordan Thayer" userId="2910a459-b930-4c41-a260-227abd1a5a1a" providerId="ADAL" clId="{B37C5689-2CB9-4032-8E85-B3BE963AFE2D}" dt="2020-08-09T18:42:29.701" v="1806" actId="14826"/>
          <ac:picMkLst>
            <pc:docMk/>
            <pc:sldMk cId="3365620666" sldId="337"/>
            <ac:picMk id="20" creationId="{AF5E89F3-5267-674C-8144-507FEC593A25}"/>
          </ac:picMkLst>
        </pc:picChg>
        <pc:picChg chg="mod">
          <ac:chgData name="Jordan Thayer" userId="2910a459-b930-4c41-a260-227abd1a5a1a" providerId="ADAL" clId="{B37C5689-2CB9-4032-8E85-B3BE963AFE2D}" dt="2020-08-09T18:43:47.994" v="1808" actId="14826"/>
          <ac:picMkLst>
            <pc:docMk/>
            <pc:sldMk cId="3365620666" sldId="337"/>
            <ac:picMk id="21" creationId="{8CF94DAC-4750-4768-94A6-D863469B8411}"/>
          </ac:picMkLst>
        </pc:picChg>
        <pc:picChg chg="mod">
          <ac:chgData name="Jordan Thayer" userId="2910a459-b930-4c41-a260-227abd1a5a1a" providerId="ADAL" clId="{B37C5689-2CB9-4032-8E85-B3BE963AFE2D}" dt="2020-08-09T18:42:04.242" v="1805" actId="14826"/>
          <ac:picMkLst>
            <pc:docMk/>
            <pc:sldMk cId="3365620666" sldId="337"/>
            <ac:picMk id="22" creationId="{A658C0F5-AD0F-EB40-ADBB-B10A67191D9E}"/>
          </ac:picMkLst>
        </pc:picChg>
        <pc:picChg chg="del">
          <ac:chgData name="Jordan Thayer" userId="2910a459-b930-4c41-a260-227abd1a5a1a" providerId="ADAL" clId="{B37C5689-2CB9-4032-8E85-B3BE963AFE2D}" dt="2020-08-09T18:41:12.689" v="1803" actId="478"/>
          <ac:picMkLst>
            <pc:docMk/>
            <pc:sldMk cId="3365620666" sldId="337"/>
            <ac:picMk id="25" creationId="{28B984FD-1A1A-43AC-B3EE-46F6175B9792}"/>
          </ac:picMkLst>
        </pc:picChg>
      </pc:sldChg>
      <pc:sldChg chg="delSp modSp add">
        <pc:chgData name="Jordan Thayer" userId="2910a459-b930-4c41-a260-227abd1a5a1a" providerId="ADAL" clId="{B37C5689-2CB9-4032-8E85-B3BE963AFE2D}" dt="2020-08-09T18:48:37.911" v="1895" actId="14826"/>
        <pc:sldMkLst>
          <pc:docMk/>
          <pc:sldMk cId="877028645" sldId="338"/>
        </pc:sldMkLst>
        <pc:spChg chg="mod">
          <ac:chgData name="Jordan Thayer" userId="2910a459-b930-4c41-a260-227abd1a5a1a" providerId="ADAL" clId="{B37C5689-2CB9-4032-8E85-B3BE963AFE2D}" dt="2020-08-09T18:46:25.119" v="1811" actId="1076"/>
          <ac:spMkLst>
            <pc:docMk/>
            <pc:sldMk cId="877028645" sldId="338"/>
            <ac:spMk id="10" creationId="{3DD471C4-4F6A-BB48-8E48-1C6AE514B32A}"/>
          </ac:spMkLst>
        </pc:spChg>
        <pc:spChg chg="mod">
          <ac:chgData name="Jordan Thayer" userId="2910a459-b930-4c41-a260-227abd1a5a1a" providerId="ADAL" clId="{B37C5689-2CB9-4032-8E85-B3BE963AFE2D}" dt="2020-08-09T18:46:25.119" v="1811" actId="1076"/>
          <ac:spMkLst>
            <pc:docMk/>
            <pc:sldMk cId="877028645" sldId="338"/>
            <ac:spMk id="11" creationId="{40655B8D-614D-4141-BBA8-09F5F6286FD8}"/>
          </ac:spMkLst>
        </pc:spChg>
        <pc:spChg chg="mod">
          <ac:chgData name="Jordan Thayer" userId="2910a459-b930-4c41-a260-227abd1a5a1a" providerId="ADAL" clId="{B37C5689-2CB9-4032-8E85-B3BE963AFE2D}" dt="2020-08-09T18:47:04.509" v="1866" actId="20577"/>
          <ac:spMkLst>
            <pc:docMk/>
            <pc:sldMk cId="877028645" sldId="338"/>
            <ac:spMk id="13" creationId="{75DBA0B4-D86C-404E-A8F3-123A53B2D5EA}"/>
          </ac:spMkLst>
        </pc:spChg>
        <pc:spChg chg="mod">
          <ac:chgData name="Jordan Thayer" userId="2910a459-b930-4c41-a260-227abd1a5a1a" providerId="ADAL" clId="{B37C5689-2CB9-4032-8E85-B3BE963AFE2D}" dt="2020-08-09T18:47:28.208" v="1876" actId="20577"/>
          <ac:spMkLst>
            <pc:docMk/>
            <pc:sldMk cId="877028645" sldId="338"/>
            <ac:spMk id="14" creationId="{07BD7121-4F87-D745-9F21-C619F1E17348}"/>
          </ac:spMkLst>
        </pc:spChg>
        <pc:spChg chg="mod">
          <ac:chgData name="Jordan Thayer" userId="2910a459-b930-4c41-a260-227abd1a5a1a" providerId="ADAL" clId="{B37C5689-2CB9-4032-8E85-B3BE963AFE2D}" dt="2020-08-09T18:46:25.119" v="1811" actId="1076"/>
          <ac:spMkLst>
            <pc:docMk/>
            <pc:sldMk cId="877028645" sldId="338"/>
            <ac:spMk id="15" creationId="{D66EC710-FD01-4726-892F-1D3939778377}"/>
          </ac:spMkLst>
        </pc:spChg>
        <pc:spChg chg="mod">
          <ac:chgData name="Jordan Thayer" userId="2910a459-b930-4c41-a260-227abd1a5a1a" providerId="ADAL" clId="{B37C5689-2CB9-4032-8E85-B3BE963AFE2D}" dt="2020-08-09T18:47:39.256" v="1892" actId="20577"/>
          <ac:spMkLst>
            <pc:docMk/>
            <pc:sldMk cId="877028645" sldId="338"/>
            <ac:spMk id="16" creationId="{4D5DC316-F517-4802-B3F7-E5EDBC0090F9}"/>
          </ac:spMkLst>
        </pc:spChg>
        <pc:spChg chg="del">
          <ac:chgData name="Jordan Thayer" userId="2910a459-b930-4c41-a260-227abd1a5a1a" providerId="ADAL" clId="{B37C5689-2CB9-4032-8E85-B3BE963AFE2D}" dt="2020-08-09T18:46:17.156" v="1810" actId="478"/>
          <ac:spMkLst>
            <pc:docMk/>
            <pc:sldMk cId="877028645" sldId="338"/>
            <ac:spMk id="18" creationId="{0FA16990-05B0-49C5-989D-2CEE383D9B2D}"/>
          </ac:spMkLst>
        </pc:spChg>
        <pc:spChg chg="del">
          <ac:chgData name="Jordan Thayer" userId="2910a459-b930-4c41-a260-227abd1a5a1a" providerId="ADAL" clId="{B37C5689-2CB9-4032-8E85-B3BE963AFE2D}" dt="2020-08-09T18:46:17.156" v="1810" actId="478"/>
          <ac:spMkLst>
            <pc:docMk/>
            <pc:sldMk cId="877028645" sldId="338"/>
            <ac:spMk id="19" creationId="{86FAE83D-62E1-4292-9EDF-51828AA12128}"/>
          </ac:spMkLst>
        </pc:spChg>
        <pc:picChg chg="mod">
          <ac:chgData name="Jordan Thayer" userId="2910a459-b930-4c41-a260-227abd1a5a1a" providerId="ADAL" clId="{B37C5689-2CB9-4032-8E85-B3BE963AFE2D}" dt="2020-08-09T18:48:37.911" v="1895" actId="14826"/>
          <ac:picMkLst>
            <pc:docMk/>
            <pc:sldMk cId="877028645" sldId="338"/>
            <ac:picMk id="17" creationId="{21719F27-4AD6-435F-952C-626FC595C9F5}"/>
          </ac:picMkLst>
        </pc:picChg>
        <pc:picChg chg="mod">
          <ac:chgData name="Jordan Thayer" userId="2910a459-b930-4c41-a260-227abd1a5a1a" providerId="ADAL" clId="{B37C5689-2CB9-4032-8E85-B3BE963AFE2D}" dt="2020-08-09T18:48:27.345" v="1894" actId="14826"/>
          <ac:picMkLst>
            <pc:docMk/>
            <pc:sldMk cId="877028645" sldId="338"/>
            <ac:picMk id="20" creationId="{AF5E89F3-5267-674C-8144-507FEC593A25}"/>
          </ac:picMkLst>
        </pc:picChg>
        <pc:picChg chg="del">
          <ac:chgData name="Jordan Thayer" userId="2910a459-b930-4c41-a260-227abd1a5a1a" providerId="ADAL" clId="{B37C5689-2CB9-4032-8E85-B3BE963AFE2D}" dt="2020-08-09T18:46:17.156" v="1810" actId="478"/>
          <ac:picMkLst>
            <pc:docMk/>
            <pc:sldMk cId="877028645" sldId="338"/>
            <ac:picMk id="21" creationId="{8CF94DAC-4750-4768-94A6-D863469B8411}"/>
          </ac:picMkLst>
        </pc:picChg>
        <pc:picChg chg="mod">
          <ac:chgData name="Jordan Thayer" userId="2910a459-b930-4c41-a260-227abd1a5a1a" providerId="ADAL" clId="{B37C5689-2CB9-4032-8E85-B3BE963AFE2D}" dt="2020-08-09T18:48:11.526" v="1893" actId="14826"/>
          <ac:picMkLst>
            <pc:docMk/>
            <pc:sldMk cId="877028645" sldId="338"/>
            <ac:picMk id="22" creationId="{A658C0F5-AD0F-EB40-ADBB-B10A67191D9E}"/>
          </ac:picMkLst>
        </pc:picChg>
      </pc:sldChg>
      <pc:sldChg chg="delSp modSp add">
        <pc:chgData name="Jordan Thayer" userId="2910a459-b930-4c41-a260-227abd1a5a1a" providerId="ADAL" clId="{B37C5689-2CB9-4032-8E85-B3BE963AFE2D}" dt="2020-08-09T19:17:52.949" v="1902" actId="1076"/>
        <pc:sldMkLst>
          <pc:docMk/>
          <pc:sldMk cId="3550933157" sldId="340"/>
        </pc:sldMkLst>
        <pc:spChg chg="mod">
          <ac:chgData name="Jordan Thayer" userId="2910a459-b930-4c41-a260-227abd1a5a1a" providerId="ADAL" clId="{B37C5689-2CB9-4032-8E85-B3BE963AFE2D}" dt="2020-08-09T19:17:52.949" v="1902" actId="1076"/>
          <ac:spMkLst>
            <pc:docMk/>
            <pc:sldMk cId="3550933157" sldId="340"/>
            <ac:spMk id="8" creationId="{CBFF2423-7327-AD4F-973D-C0573BD1B21C}"/>
          </ac:spMkLst>
        </pc:spChg>
        <pc:spChg chg="mod">
          <ac:chgData name="Jordan Thayer" userId="2910a459-b930-4c41-a260-227abd1a5a1a" providerId="ADAL" clId="{B37C5689-2CB9-4032-8E85-B3BE963AFE2D}" dt="2020-08-09T19:17:52.949" v="1902" actId="1076"/>
          <ac:spMkLst>
            <pc:docMk/>
            <pc:sldMk cId="3550933157" sldId="340"/>
            <ac:spMk id="9" creationId="{15E0F1F6-4458-264E-A10F-AB8D39632973}"/>
          </ac:spMkLst>
        </pc:spChg>
        <pc:spChg chg="mod">
          <ac:chgData name="Jordan Thayer" userId="2910a459-b930-4c41-a260-227abd1a5a1a" providerId="ADAL" clId="{B37C5689-2CB9-4032-8E85-B3BE963AFE2D}" dt="2020-08-09T19:17:52.949" v="1902" actId="1076"/>
          <ac:spMkLst>
            <pc:docMk/>
            <pc:sldMk cId="3550933157" sldId="340"/>
            <ac:spMk id="10" creationId="{F49CE955-35C3-3749-A801-3FF931006431}"/>
          </ac:spMkLst>
        </pc:spChg>
        <pc:spChg chg="mod">
          <ac:chgData name="Jordan Thayer" userId="2910a459-b930-4c41-a260-227abd1a5a1a" providerId="ADAL" clId="{B37C5689-2CB9-4032-8E85-B3BE963AFE2D}" dt="2020-08-09T19:17:52.949" v="1902" actId="1076"/>
          <ac:spMkLst>
            <pc:docMk/>
            <pc:sldMk cId="3550933157" sldId="340"/>
            <ac:spMk id="11" creationId="{67334990-6AE0-B14C-A0BA-6D4E87D3A0F8}"/>
          </ac:spMkLst>
        </pc:spChg>
        <pc:spChg chg="mod">
          <ac:chgData name="Jordan Thayer" userId="2910a459-b930-4c41-a260-227abd1a5a1a" providerId="ADAL" clId="{B37C5689-2CB9-4032-8E85-B3BE963AFE2D}" dt="2020-08-09T19:17:52.949" v="1902" actId="1076"/>
          <ac:spMkLst>
            <pc:docMk/>
            <pc:sldMk cId="3550933157" sldId="340"/>
            <ac:spMk id="12" creationId="{11E96463-22AE-2943-9D97-5C65A0633D65}"/>
          </ac:spMkLst>
        </pc:spChg>
        <pc:spChg chg="mod">
          <ac:chgData name="Jordan Thayer" userId="2910a459-b930-4c41-a260-227abd1a5a1a" providerId="ADAL" clId="{B37C5689-2CB9-4032-8E85-B3BE963AFE2D}" dt="2020-08-09T19:17:52.949" v="1902" actId="1076"/>
          <ac:spMkLst>
            <pc:docMk/>
            <pc:sldMk cId="3550933157" sldId="340"/>
            <ac:spMk id="13" creationId="{41043744-C532-974E-9946-617A3604E224}"/>
          </ac:spMkLst>
        </pc:spChg>
        <pc:spChg chg="del">
          <ac:chgData name="Jordan Thayer" userId="2910a459-b930-4c41-a260-227abd1a5a1a" providerId="ADAL" clId="{B37C5689-2CB9-4032-8E85-B3BE963AFE2D}" dt="2020-08-09T19:17:46.818" v="1900" actId="478"/>
          <ac:spMkLst>
            <pc:docMk/>
            <pc:sldMk cId="3550933157" sldId="340"/>
            <ac:spMk id="14" creationId="{1BBA554A-78DF-B242-86BF-E84C0184EC7A}"/>
          </ac:spMkLst>
        </pc:spChg>
        <pc:spChg chg="del">
          <ac:chgData name="Jordan Thayer" userId="2910a459-b930-4c41-a260-227abd1a5a1a" providerId="ADAL" clId="{B37C5689-2CB9-4032-8E85-B3BE963AFE2D}" dt="2020-08-09T19:17:46.818" v="1900" actId="478"/>
          <ac:spMkLst>
            <pc:docMk/>
            <pc:sldMk cId="3550933157" sldId="340"/>
            <ac:spMk id="15" creationId="{07ABA6E0-1B3C-B844-B3AA-178192640589}"/>
          </ac:spMkLst>
        </pc:spChg>
      </pc:sldChg>
      <pc:sldChg chg="modSp add modNotesTx">
        <pc:chgData name="Jordan Thayer" userId="2910a459-b930-4c41-a260-227abd1a5a1a" providerId="ADAL" clId="{B37C5689-2CB9-4032-8E85-B3BE963AFE2D}" dt="2020-08-10T12:51:29.534" v="12358" actId="20577"/>
        <pc:sldMkLst>
          <pc:docMk/>
          <pc:sldMk cId="3827398503" sldId="341"/>
        </pc:sldMkLst>
        <pc:spChg chg="mod">
          <ac:chgData name="Jordan Thayer" userId="2910a459-b930-4c41-a260-227abd1a5a1a" providerId="ADAL" clId="{B37C5689-2CB9-4032-8E85-B3BE963AFE2D}" dt="2020-08-09T19:25:49.655" v="1956" actId="207"/>
          <ac:spMkLst>
            <pc:docMk/>
            <pc:sldMk cId="3827398503" sldId="341"/>
            <ac:spMk id="4" creationId="{347D8F79-0BA4-074A-A40C-58D5AAED962D}"/>
          </ac:spMkLst>
        </pc:spChg>
        <pc:spChg chg="mod">
          <ac:chgData name="Jordan Thayer" userId="2910a459-b930-4c41-a260-227abd1a5a1a" providerId="ADAL" clId="{B37C5689-2CB9-4032-8E85-B3BE963AFE2D}" dt="2020-08-09T19:25:49.655" v="1956" actId="207"/>
          <ac:spMkLst>
            <pc:docMk/>
            <pc:sldMk cId="3827398503" sldId="341"/>
            <ac:spMk id="8" creationId="{CBFF2423-7327-AD4F-973D-C0573BD1B21C}"/>
          </ac:spMkLst>
        </pc:spChg>
        <pc:spChg chg="mod">
          <ac:chgData name="Jordan Thayer" userId="2910a459-b930-4c41-a260-227abd1a5a1a" providerId="ADAL" clId="{B37C5689-2CB9-4032-8E85-B3BE963AFE2D}" dt="2020-08-09T19:20:58.565" v="1908"/>
          <ac:spMkLst>
            <pc:docMk/>
            <pc:sldMk cId="3827398503" sldId="341"/>
            <ac:spMk id="9" creationId="{15E0F1F6-4458-264E-A10F-AB8D39632973}"/>
          </ac:spMkLst>
        </pc:spChg>
        <pc:spChg chg="mod">
          <ac:chgData name="Jordan Thayer" userId="2910a459-b930-4c41-a260-227abd1a5a1a" providerId="ADAL" clId="{B37C5689-2CB9-4032-8E85-B3BE963AFE2D}" dt="2020-08-09T19:25:49.655" v="1956" actId="207"/>
          <ac:spMkLst>
            <pc:docMk/>
            <pc:sldMk cId="3827398503" sldId="341"/>
            <ac:spMk id="10" creationId="{F49CE955-35C3-3749-A801-3FF931006431}"/>
          </ac:spMkLst>
        </pc:spChg>
        <pc:spChg chg="mod">
          <ac:chgData name="Jordan Thayer" userId="2910a459-b930-4c41-a260-227abd1a5a1a" providerId="ADAL" clId="{B37C5689-2CB9-4032-8E85-B3BE963AFE2D}" dt="2020-08-09T19:21:09.388" v="1909"/>
          <ac:spMkLst>
            <pc:docMk/>
            <pc:sldMk cId="3827398503" sldId="341"/>
            <ac:spMk id="11" creationId="{67334990-6AE0-B14C-A0BA-6D4E87D3A0F8}"/>
          </ac:spMkLst>
        </pc:spChg>
        <pc:spChg chg="mod">
          <ac:chgData name="Jordan Thayer" userId="2910a459-b930-4c41-a260-227abd1a5a1a" providerId="ADAL" clId="{B37C5689-2CB9-4032-8E85-B3BE963AFE2D}" dt="2020-08-09T19:25:49.655" v="1956" actId="207"/>
          <ac:spMkLst>
            <pc:docMk/>
            <pc:sldMk cId="3827398503" sldId="341"/>
            <ac:spMk id="12" creationId="{11E96463-22AE-2943-9D97-5C65A0633D65}"/>
          </ac:spMkLst>
        </pc:spChg>
        <pc:spChg chg="mod">
          <ac:chgData name="Jordan Thayer" userId="2910a459-b930-4c41-a260-227abd1a5a1a" providerId="ADAL" clId="{B37C5689-2CB9-4032-8E85-B3BE963AFE2D}" dt="2020-08-09T19:22:55.850" v="1937" actId="20577"/>
          <ac:spMkLst>
            <pc:docMk/>
            <pc:sldMk cId="3827398503" sldId="341"/>
            <ac:spMk id="13" creationId="{41043744-C532-974E-9946-617A3604E224}"/>
          </ac:spMkLst>
        </pc:spChg>
      </pc:sldChg>
      <pc:sldChg chg="modTransition modNotesTx">
        <pc:chgData name="Jordan Thayer" userId="2910a459-b930-4c41-a260-227abd1a5a1a" providerId="ADAL" clId="{B37C5689-2CB9-4032-8E85-B3BE963AFE2D}" dt="2020-08-10T12:56:16.222" v="13348"/>
        <pc:sldMkLst>
          <pc:docMk/>
          <pc:sldMk cId="1750150917" sldId="344"/>
        </pc:sldMkLst>
      </pc:sldChg>
      <pc:sldChg chg="modSp">
        <pc:chgData name="Jordan Thayer" userId="2910a459-b930-4c41-a260-227abd1a5a1a" providerId="ADAL" clId="{B37C5689-2CB9-4032-8E85-B3BE963AFE2D}" dt="2020-08-09T21:07:22.010" v="3794" actId="207"/>
        <pc:sldMkLst>
          <pc:docMk/>
          <pc:sldMk cId="3979721160" sldId="345"/>
        </pc:sldMkLst>
        <pc:grpChg chg="mod">
          <ac:chgData name="Jordan Thayer" userId="2910a459-b930-4c41-a260-227abd1a5a1a" providerId="ADAL" clId="{B37C5689-2CB9-4032-8E85-B3BE963AFE2D}" dt="2020-08-09T21:07:22.010" v="3794" actId="207"/>
          <ac:grpSpMkLst>
            <pc:docMk/>
            <pc:sldMk cId="3979721160" sldId="345"/>
            <ac:grpSpMk id="10" creationId="{72CB7580-D824-AB4F-92D4-6F657501E8B7}"/>
          </ac:grpSpMkLst>
        </pc:grpChg>
      </pc:sldChg>
      <pc:sldChg chg="addSp delSp modSp add del mod ord setBg modNotesTx">
        <pc:chgData name="Jordan Thayer" userId="2910a459-b930-4c41-a260-227abd1a5a1a" providerId="ADAL" clId="{B37C5689-2CB9-4032-8E85-B3BE963AFE2D}" dt="2020-08-09T21:01:56.085" v="3765" actId="2696"/>
        <pc:sldMkLst>
          <pc:docMk/>
          <pc:sldMk cId="2325694045" sldId="346"/>
        </pc:sldMkLst>
        <pc:spChg chg="mod">
          <ac:chgData name="Jordan Thayer" userId="2910a459-b930-4c41-a260-227abd1a5a1a" providerId="ADAL" clId="{B37C5689-2CB9-4032-8E85-B3BE963AFE2D}" dt="2020-08-09T20:57:27.546" v="3757" actId="26606"/>
          <ac:spMkLst>
            <pc:docMk/>
            <pc:sldMk cId="2325694045" sldId="346"/>
            <ac:spMk id="2" creationId="{906C2C02-54AF-456A-94DE-7CB63AFD6760}"/>
          </ac:spMkLst>
        </pc:spChg>
        <pc:spChg chg="add del mod">
          <ac:chgData name="Jordan Thayer" userId="2910a459-b930-4c41-a260-227abd1a5a1a" providerId="ADAL" clId="{B37C5689-2CB9-4032-8E85-B3BE963AFE2D}" dt="2020-08-09T20:57:27.546" v="3757" actId="26606"/>
          <ac:spMkLst>
            <pc:docMk/>
            <pc:sldMk cId="2325694045" sldId="346"/>
            <ac:spMk id="3" creationId="{7528775E-6E01-4FB8-8200-F7261EF014A6}"/>
          </ac:spMkLst>
        </pc:spChg>
        <pc:spChg chg="add mod">
          <ac:chgData name="Jordan Thayer" userId="2910a459-b930-4c41-a260-227abd1a5a1a" providerId="ADAL" clId="{B37C5689-2CB9-4032-8E85-B3BE963AFE2D}" dt="2020-08-09T21:01:27.588" v="3763" actId="478"/>
          <ac:spMkLst>
            <pc:docMk/>
            <pc:sldMk cId="2325694045" sldId="346"/>
            <ac:spMk id="4" creationId="{953AA176-7672-4993-8785-3EA603759423}"/>
          </ac:spMkLst>
        </pc:spChg>
        <pc:spChg chg="add del">
          <ac:chgData name="Jordan Thayer" userId="2910a459-b930-4c41-a260-227abd1a5a1a" providerId="ADAL" clId="{B37C5689-2CB9-4032-8E85-B3BE963AFE2D}" dt="2020-08-09T20:57:19.507" v="3752" actId="26606"/>
          <ac:spMkLst>
            <pc:docMk/>
            <pc:sldMk cId="2325694045" sldId="346"/>
            <ac:spMk id="9" creationId="{2F56F8EA-3356-4455-9899-320874F6E465}"/>
          </ac:spMkLst>
        </pc:spChg>
        <pc:spChg chg="add del">
          <ac:chgData name="Jordan Thayer" userId="2910a459-b930-4c41-a260-227abd1a5a1a" providerId="ADAL" clId="{B37C5689-2CB9-4032-8E85-B3BE963AFE2D}" dt="2020-08-09T20:57:21.403" v="3754" actId="26606"/>
          <ac:spMkLst>
            <pc:docMk/>
            <pc:sldMk cId="2325694045" sldId="346"/>
            <ac:spMk id="11" creationId="{37E32B78-23DD-4E77-8B9C-7779E3BF20C2}"/>
          </ac:spMkLst>
        </pc:spChg>
        <pc:spChg chg="add del">
          <ac:chgData name="Jordan Thayer" userId="2910a459-b930-4c41-a260-227abd1a5a1a" providerId="ADAL" clId="{B37C5689-2CB9-4032-8E85-B3BE963AFE2D}" dt="2020-08-09T20:57:27.498" v="3756" actId="26606"/>
          <ac:spMkLst>
            <pc:docMk/>
            <pc:sldMk cId="2325694045" sldId="346"/>
            <ac:spMk id="14" creationId="{68575C10-8187-4AC4-AD72-C754EAFD2867}"/>
          </ac:spMkLst>
        </pc:spChg>
        <pc:spChg chg="add">
          <ac:chgData name="Jordan Thayer" userId="2910a459-b930-4c41-a260-227abd1a5a1a" providerId="ADAL" clId="{B37C5689-2CB9-4032-8E85-B3BE963AFE2D}" dt="2020-08-09T20:57:27.546" v="3757" actId="26606"/>
          <ac:spMkLst>
            <pc:docMk/>
            <pc:sldMk cId="2325694045" sldId="346"/>
            <ac:spMk id="18" creationId="{37E32B78-23DD-4E77-8B9C-7779E3BF20C2}"/>
          </ac:spMkLst>
        </pc:spChg>
        <pc:graphicFrameChg chg="add del">
          <ac:chgData name="Jordan Thayer" userId="2910a459-b930-4c41-a260-227abd1a5a1a" providerId="ADAL" clId="{B37C5689-2CB9-4032-8E85-B3BE963AFE2D}" dt="2020-08-09T20:57:19.507" v="3752" actId="26606"/>
          <ac:graphicFrameMkLst>
            <pc:docMk/>
            <pc:sldMk cId="2325694045" sldId="346"/>
            <ac:graphicFrameMk id="5" creationId="{06B4E84C-318C-4C54-8245-4DAB7C9287D8}"/>
          </ac:graphicFrameMkLst>
        </pc:graphicFrameChg>
        <pc:graphicFrameChg chg="add del">
          <ac:chgData name="Jordan Thayer" userId="2910a459-b930-4c41-a260-227abd1a5a1a" providerId="ADAL" clId="{B37C5689-2CB9-4032-8E85-B3BE963AFE2D}" dt="2020-08-09T20:57:21.403" v="3754" actId="26606"/>
          <ac:graphicFrameMkLst>
            <pc:docMk/>
            <pc:sldMk cId="2325694045" sldId="346"/>
            <ac:graphicFrameMk id="12" creationId="{9A60F212-7D23-49F1-BAAA-D85D6044D9D7}"/>
          </ac:graphicFrameMkLst>
        </pc:graphicFrameChg>
        <pc:graphicFrameChg chg="add del">
          <ac:chgData name="Jordan Thayer" userId="2910a459-b930-4c41-a260-227abd1a5a1a" providerId="ADAL" clId="{B37C5689-2CB9-4032-8E85-B3BE963AFE2D}" dt="2020-08-09T20:57:27.498" v="3756" actId="26606"/>
          <ac:graphicFrameMkLst>
            <pc:docMk/>
            <pc:sldMk cId="2325694045" sldId="346"/>
            <ac:graphicFrameMk id="16" creationId="{EDB7812A-E5D0-4EA2-A81D-A73F220BAAA4}"/>
          </ac:graphicFrameMkLst>
        </pc:graphicFrameChg>
        <pc:graphicFrameChg chg="add del mod">
          <ac:chgData name="Jordan Thayer" userId="2910a459-b930-4c41-a260-227abd1a5a1a" providerId="ADAL" clId="{B37C5689-2CB9-4032-8E85-B3BE963AFE2D}" dt="2020-08-09T21:01:27.588" v="3763" actId="478"/>
          <ac:graphicFrameMkLst>
            <pc:docMk/>
            <pc:sldMk cId="2325694045" sldId="346"/>
            <ac:graphicFrameMk id="19" creationId="{8EC9F7B5-6B87-492B-9FB3-D065AB044719}"/>
          </ac:graphicFrameMkLst>
        </pc:graphicFrameChg>
        <pc:cxnChg chg="add del">
          <ac:chgData name="Jordan Thayer" userId="2910a459-b930-4c41-a260-227abd1a5a1a" providerId="ADAL" clId="{B37C5689-2CB9-4032-8E85-B3BE963AFE2D}" dt="2020-08-09T20:57:27.498" v="3756" actId="26606"/>
          <ac:cxnSpMkLst>
            <pc:docMk/>
            <pc:sldMk cId="2325694045" sldId="346"/>
            <ac:cxnSpMk id="15" creationId="{74E776C9-ED67-41B7-B3A3-4DF76EF3ACEE}"/>
          </ac:cxnSpMkLst>
        </pc:cxnChg>
      </pc:sldChg>
      <pc:sldChg chg="modSp add">
        <pc:chgData name="Jordan Thayer" userId="2910a459-b930-4c41-a260-227abd1a5a1a" providerId="ADAL" clId="{B37C5689-2CB9-4032-8E85-B3BE963AFE2D}" dt="2020-08-09T19:45:59.190" v="2015" actId="20577"/>
        <pc:sldMkLst>
          <pc:docMk/>
          <pc:sldMk cId="1598343840" sldId="347"/>
        </pc:sldMkLst>
        <pc:spChg chg="mod">
          <ac:chgData name="Jordan Thayer" userId="2910a459-b930-4c41-a260-227abd1a5a1a" providerId="ADAL" clId="{B37C5689-2CB9-4032-8E85-B3BE963AFE2D}" dt="2020-08-09T19:32:27.576" v="1994" actId="20577"/>
          <ac:spMkLst>
            <pc:docMk/>
            <pc:sldMk cId="1598343840" sldId="347"/>
            <ac:spMk id="2" creationId="{59F30644-2F2C-4D0D-BA64-8AE3C210C6D4}"/>
          </ac:spMkLst>
        </pc:spChg>
        <pc:spChg chg="mod">
          <ac:chgData name="Jordan Thayer" userId="2910a459-b930-4c41-a260-227abd1a5a1a" providerId="ADAL" clId="{B37C5689-2CB9-4032-8E85-B3BE963AFE2D}" dt="2020-08-09T19:45:59.190" v="2015" actId="20577"/>
          <ac:spMkLst>
            <pc:docMk/>
            <pc:sldMk cId="1598343840" sldId="347"/>
            <ac:spMk id="3" creationId="{7188DB54-6935-4D98-BA98-A33590706645}"/>
          </ac:spMkLst>
        </pc:spChg>
      </pc:sldChg>
      <pc:sldChg chg="modSp add">
        <pc:chgData name="Jordan Thayer" userId="2910a459-b930-4c41-a260-227abd1a5a1a" providerId="ADAL" clId="{B37C5689-2CB9-4032-8E85-B3BE963AFE2D}" dt="2020-08-09T19:52:25.084" v="2678" actId="20577"/>
        <pc:sldMkLst>
          <pc:docMk/>
          <pc:sldMk cId="2038620198" sldId="348"/>
        </pc:sldMkLst>
        <pc:spChg chg="mod">
          <ac:chgData name="Jordan Thayer" userId="2910a459-b930-4c41-a260-227abd1a5a1a" providerId="ADAL" clId="{B37C5689-2CB9-4032-8E85-B3BE963AFE2D}" dt="2020-08-09T19:52:25.084" v="2678" actId="20577"/>
          <ac:spMkLst>
            <pc:docMk/>
            <pc:sldMk cId="2038620198" sldId="348"/>
            <ac:spMk id="2" creationId="{8D7A05F6-C115-4F9D-904B-14339A3A5148}"/>
          </ac:spMkLst>
        </pc:spChg>
      </pc:sldChg>
      <pc:sldChg chg="addSp modSp add">
        <pc:chgData name="Jordan Thayer" userId="2910a459-b930-4c41-a260-227abd1a5a1a" providerId="ADAL" clId="{B37C5689-2CB9-4032-8E85-B3BE963AFE2D}" dt="2020-08-09T19:53:43.832" v="2681"/>
        <pc:sldMkLst>
          <pc:docMk/>
          <pc:sldMk cId="62586469" sldId="349"/>
        </pc:sldMkLst>
        <pc:spChg chg="mod">
          <ac:chgData name="Jordan Thayer" userId="2910a459-b930-4c41-a260-227abd1a5a1a" providerId="ADAL" clId="{B37C5689-2CB9-4032-8E85-B3BE963AFE2D}" dt="2020-08-09T19:53:07.467" v="2680"/>
          <ac:spMkLst>
            <pc:docMk/>
            <pc:sldMk cId="62586469" sldId="349"/>
            <ac:spMk id="2" creationId="{BC03CE87-13EC-45A2-B7D3-A61AB2423B4B}"/>
          </ac:spMkLst>
        </pc:spChg>
        <pc:spChg chg="add">
          <ac:chgData name="Jordan Thayer" userId="2910a459-b930-4c41-a260-227abd1a5a1a" providerId="ADAL" clId="{B37C5689-2CB9-4032-8E85-B3BE963AFE2D}" dt="2020-08-09T19:53:43.832" v="2681"/>
          <ac:spMkLst>
            <pc:docMk/>
            <pc:sldMk cId="62586469" sldId="349"/>
            <ac:spMk id="4" creationId="{D4274071-ABBA-4F76-B93F-C6A16D341EA5}"/>
          </ac:spMkLst>
        </pc:spChg>
      </pc:sldChg>
      <pc:sldChg chg="addSp delSp modSp add addCm modCm modNotesTx">
        <pc:chgData name="Jordan Thayer" userId="2910a459-b930-4c41-a260-227abd1a5a1a" providerId="ADAL" clId="{B37C5689-2CB9-4032-8E85-B3BE963AFE2D}" dt="2020-08-10T12:35:08.168" v="11029" actId="20577"/>
        <pc:sldMkLst>
          <pc:docMk/>
          <pc:sldMk cId="3592465913" sldId="350"/>
        </pc:sldMkLst>
        <pc:spChg chg="del mod">
          <ac:chgData name="Jordan Thayer" userId="2910a459-b930-4c41-a260-227abd1a5a1a" providerId="ADAL" clId="{B37C5689-2CB9-4032-8E85-B3BE963AFE2D}" dt="2020-08-09T19:54:27.490" v="2684"/>
          <ac:spMkLst>
            <pc:docMk/>
            <pc:sldMk cId="3592465913" sldId="350"/>
            <ac:spMk id="3" creationId="{726A67A1-BEF1-4950-97FB-C66930018DA1}"/>
          </ac:spMkLst>
        </pc:spChg>
        <pc:picChg chg="add mod">
          <ac:chgData name="Jordan Thayer" userId="2910a459-b930-4c41-a260-227abd1a5a1a" providerId="ADAL" clId="{B37C5689-2CB9-4032-8E85-B3BE963AFE2D}" dt="2020-08-09T19:54:27.490" v="2684"/>
          <ac:picMkLst>
            <pc:docMk/>
            <pc:sldMk cId="3592465913" sldId="350"/>
            <ac:picMk id="4" creationId="{01CAADA6-F76C-4E71-86B5-E941D1558585}"/>
          </ac:picMkLst>
        </pc:picChg>
      </pc:sldChg>
      <pc:sldChg chg="modSp add">
        <pc:chgData name="Jordan Thayer" userId="2910a459-b930-4c41-a260-227abd1a5a1a" providerId="ADAL" clId="{B37C5689-2CB9-4032-8E85-B3BE963AFE2D}" dt="2020-08-09T19:55:04.723" v="2698" actId="20577"/>
        <pc:sldMkLst>
          <pc:docMk/>
          <pc:sldMk cId="1352100841" sldId="351"/>
        </pc:sldMkLst>
        <pc:spChg chg="mod">
          <ac:chgData name="Jordan Thayer" userId="2910a459-b930-4c41-a260-227abd1a5a1a" providerId="ADAL" clId="{B37C5689-2CB9-4032-8E85-B3BE963AFE2D}" dt="2020-08-09T19:55:04.723" v="2698" actId="20577"/>
          <ac:spMkLst>
            <pc:docMk/>
            <pc:sldMk cId="1352100841" sldId="351"/>
            <ac:spMk id="2" creationId="{0AA777F2-1BB9-40D4-B4D8-955B51AC543E}"/>
          </ac:spMkLst>
        </pc:spChg>
      </pc:sldChg>
      <pc:sldChg chg="modSp add">
        <pc:chgData name="Jordan Thayer" userId="2910a459-b930-4c41-a260-227abd1a5a1a" providerId="ADAL" clId="{B37C5689-2CB9-4032-8E85-B3BE963AFE2D}" dt="2020-08-09T19:55:11.068" v="2701" actId="20577"/>
        <pc:sldMkLst>
          <pc:docMk/>
          <pc:sldMk cId="1724834505" sldId="352"/>
        </pc:sldMkLst>
        <pc:spChg chg="mod">
          <ac:chgData name="Jordan Thayer" userId="2910a459-b930-4c41-a260-227abd1a5a1a" providerId="ADAL" clId="{B37C5689-2CB9-4032-8E85-B3BE963AFE2D}" dt="2020-08-09T19:55:11.068" v="2701" actId="20577"/>
          <ac:spMkLst>
            <pc:docMk/>
            <pc:sldMk cId="1724834505" sldId="352"/>
            <ac:spMk id="2" creationId="{0AA777F2-1BB9-40D4-B4D8-955B51AC543E}"/>
          </ac:spMkLst>
        </pc:spChg>
      </pc:sldChg>
      <pc:sldChg chg="modSp add">
        <pc:chgData name="Jordan Thayer" userId="2910a459-b930-4c41-a260-227abd1a5a1a" providerId="ADAL" clId="{B37C5689-2CB9-4032-8E85-B3BE963AFE2D}" dt="2020-08-09T19:56:02.788" v="2737" actId="20577"/>
        <pc:sldMkLst>
          <pc:docMk/>
          <pc:sldMk cId="331027115" sldId="353"/>
        </pc:sldMkLst>
        <pc:spChg chg="mod">
          <ac:chgData name="Jordan Thayer" userId="2910a459-b930-4c41-a260-227abd1a5a1a" providerId="ADAL" clId="{B37C5689-2CB9-4032-8E85-B3BE963AFE2D}" dt="2020-08-09T19:56:02.788" v="2737" actId="20577"/>
          <ac:spMkLst>
            <pc:docMk/>
            <pc:sldMk cId="331027115" sldId="353"/>
            <ac:spMk id="2" creationId="{DFDCC1DD-8A69-495A-8BFD-4FF43C55BCCB}"/>
          </ac:spMkLst>
        </pc:spChg>
      </pc:sldChg>
      <pc:sldChg chg="modSp add">
        <pc:chgData name="Jordan Thayer" userId="2910a459-b930-4c41-a260-227abd1a5a1a" providerId="ADAL" clId="{B37C5689-2CB9-4032-8E85-B3BE963AFE2D}" dt="2020-08-09T19:56:28.491" v="2758" actId="20577"/>
        <pc:sldMkLst>
          <pc:docMk/>
          <pc:sldMk cId="993983151" sldId="354"/>
        </pc:sldMkLst>
        <pc:spChg chg="mod">
          <ac:chgData name="Jordan Thayer" userId="2910a459-b930-4c41-a260-227abd1a5a1a" providerId="ADAL" clId="{B37C5689-2CB9-4032-8E85-B3BE963AFE2D}" dt="2020-08-09T19:56:28.491" v="2758" actId="20577"/>
          <ac:spMkLst>
            <pc:docMk/>
            <pc:sldMk cId="993983151" sldId="354"/>
            <ac:spMk id="2" creationId="{7D7945AB-0239-4C04-B7DF-017FEE85B7A2}"/>
          </ac:spMkLst>
        </pc:spChg>
      </pc:sldChg>
      <pc:sldChg chg="modSp add">
        <pc:chgData name="Jordan Thayer" userId="2910a459-b930-4c41-a260-227abd1a5a1a" providerId="ADAL" clId="{B37C5689-2CB9-4032-8E85-B3BE963AFE2D}" dt="2020-08-09T19:56:50.068" v="2784" actId="20577"/>
        <pc:sldMkLst>
          <pc:docMk/>
          <pc:sldMk cId="3326328520" sldId="355"/>
        </pc:sldMkLst>
        <pc:spChg chg="mod">
          <ac:chgData name="Jordan Thayer" userId="2910a459-b930-4c41-a260-227abd1a5a1a" providerId="ADAL" clId="{B37C5689-2CB9-4032-8E85-B3BE963AFE2D}" dt="2020-08-09T19:56:50.068" v="2784" actId="20577"/>
          <ac:spMkLst>
            <pc:docMk/>
            <pc:sldMk cId="3326328520" sldId="355"/>
            <ac:spMk id="2" creationId="{5CF6792E-2DEC-463A-96AE-6E48F7A94822}"/>
          </ac:spMkLst>
        </pc:spChg>
      </pc:sldChg>
      <pc:sldChg chg="modSp add">
        <pc:chgData name="Jordan Thayer" userId="2910a459-b930-4c41-a260-227abd1a5a1a" providerId="ADAL" clId="{B37C5689-2CB9-4032-8E85-B3BE963AFE2D}" dt="2020-08-09T19:56:57.545" v="2806" actId="20577"/>
        <pc:sldMkLst>
          <pc:docMk/>
          <pc:sldMk cId="1466850676" sldId="356"/>
        </pc:sldMkLst>
        <pc:spChg chg="mod">
          <ac:chgData name="Jordan Thayer" userId="2910a459-b930-4c41-a260-227abd1a5a1a" providerId="ADAL" clId="{B37C5689-2CB9-4032-8E85-B3BE963AFE2D}" dt="2020-08-09T19:56:57.545" v="2806" actId="20577"/>
          <ac:spMkLst>
            <pc:docMk/>
            <pc:sldMk cId="1466850676" sldId="356"/>
            <ac:spMk id="2" creationId="{DBF21A37-29B0-4040-99F7-F31D07265535}"/>
          </ac:spMkLst>
        </pc:spChg>
      </pc:sldChg>
      <pc:sldChg chg="modSp add modNotesTx">
        <pc:chgData name="Jordan Thayer" userId="2910a459-b930-4c41-a260-227abd1a5a1a" providerId="ADAL" clId="{B37C5689-2CB9-4032-8E85-B3BE963AFE2D}" dt="2020-08-09T19:58:27.075" v="3019" actId="20577"/>
        <pc:sldMkLst>
          <pc:docMk/>
          <pc:sldMk cId="1784525653" sldId="357"/>
        </pc:sldMkLst>
        <pc:spChg chg="mod">
          <ac:chgData name="Jordan Thayer" userId="2910a459-b930-4c41-a260-227abd1a5a1a" providerId="ADAL" clId="{B37C5689-2CB9-4032-8E85-B3BE963AFE2D}" dt="2020-08-09T19:57:36.371" v="2849" actId="20577"/>
          <ac:spMkLst>
            <pc:docMk/>
            <pc:sldMk cId="1784525653" sldId="357"/>
            <ac:spMk id="2" creationId="{C24D92B1-D17A-49B9-B9AD-D37A48608CC3}"/>
          </ac:spMkLst>
        </pc:spChg>
      </pc:sldChg>
      <pc:sldChg chg="modSp add">
        <pc:chgData name="Jordan Thayer" userId="2910a459-b930-4c41-a260-227abd1a5a1a" providerId="ADAL" clId="{B37C5689-2CB9-4032-8E85-B3BE963AFE2D}" dt="2020-08-09T19:58:48.171" v="3040" actId="20577"/>
        <pc:sldMkLst>
          <pc:docMk/>
          <pc:sldMk cId="657514744" sldId="358"/>
        </pc:sldMkLst>
        <pc:spChg chg="mod">
          <ac:chgData name="Jordan Thayer" userId="2910a459-b930-4c41-a260-227abd1a5a1a" providerId="ADAL" clId="{B37C5689-2CB9-4032-8E85-B3BE963AFE2D}" dt="2020-08-09T19:58:48.171" v="3040" actId="20577"/>
          <ac:spMkLst>
            <pc:docMk/>
            <pc:sldMk cId="657514744" sldId="358"/>
            <ac:spMk id="2" creationId="{6DDA3B01-4692-47C3-B3B9-9C86A9606885}"/>
          </ac:spMkLst>
        </pc:spChg>
      </pc:sldChg>
      <pc:sldChg chg="modSp add">
        <pc:chgData name="Jordan Thayer" userId="2910a459-b930-4c41-a260-227abd1a5a1a" providerId="ADAL" clId="{B37C5689-2CB9-4032-8E85-B3BE963AFE2D}" dt="2020-08-09T19:59:18.939" v="3061" actId="20577"/>
        <pc:sldMkLst>
          <pc:docMk/>
          <pc:sldMk cId="1164444811" sldId="359"/>
        </pc:sldMkLst>
        <pc:spChg chg="mod">
          <ac:chgData name="Jordan Thayer" userId="2910a459-b930-4c41-a260-227abd1a5a1a" providerId="ADAL" clId="{B37C5689-2CB9-4032-8E85-B3BE963AFE2D}" dt="2020-08-09T19:59:18.939" v="3061" actId="20577"/>
          <ac:spMkLst>
            <pc:docMk/>
            <pc:sldMk cId="1164444811" sldId="359"/>
            <ac:spMk id="2" creationId="{DA120815-7473-4B3D-B3C0-34D6989946F7}"/>
          </ac:spMkLst>
        </pc:spChg>
      </pc:sldChg>
      <pc:sldChg chg="modSp add">
        <pc:chgData name="Jordan Thayer" userId="2910a459-b930-4c41-a260-227abd1a5a1a" providerId="ADAL" clId="{B37C5689-2CB9-4032-8E85-B3BE963AFE2D}" dt="2020-08-09T19:59:50.411" v="3114" actId="20577"/>
        <pc:sldMkLst>
          <pc:docMk/>
          <pc:sldMk cId="2416657780" sldId="360"/>
        </pc:sldMkLst>
        <pc:spChg chg="mod">
          <ac:chgData name="Jordan Thayer" userId="2910a459-b930-4c41-a260-227abd1a5a1a" providerId="ADAL" clId="{B37C5689-2CB9-4032-8E85-B3BE963AFE2D}" dt="2020-08-09T19:59:43.290" v="3086" actId="20577"/>
          <ac:spMkLst>
            <pc:docMk/>
            <pc:sldMk cId="2416657780" sldId="360"/>
            <ac:spMk id="2" creationId="{F8719D17-AE9D-4C52-9660-DCA0C1D6F423}"/>
          </ac:spMkLst>
        </pc:spChg>
        <pc:spChg chg="mod">
          <ac:chgData name="Jordan Thayer" userId="2910a459-b930-4c41-a260-227abd1a5a1a" providerId="ADAL" clId="{B37C5689-2CB9-4032-8E85-B3BE963AFE2D}" dt="2020-08-09T19:59:50.411" v="3114" actId="20577"/>
          <ac:spMkLst>
            <pc:docMk/>
            <pc:sldMk cId="2416657780" sldId="360"/>
            <ac:spMk id="3" creationId="{165EE842-3BB8-4DDD-B0D6-D6907A0D4085}"/>
          </ac:spMkLst>
        </pc:spChg>
      </pc:sldChg>
      <pc:sldChg chg="modSp add">
        <pc:chgData name="Jordan Thayer" userId="2910a459-b930-4c41-a260-227abd1a5a1a" providerId="ADAL" clId="{B37C5689-2CB9-4032-8E85-B3BE963AFE2D}" dt="2020-08-09T20:00:14.706" v="3140" actId="20577"/>
        <pc:sldMkLst>
          <pc:docMk/>
          <pc:sldMk cId="2073090122" sldId="361"/>
        </pc:sldMkLst>
        <pc:spChg chg="mod">
          <ac:chgData name="Jordan Thayer" userId="2910a459-b930-4c41-a260-227abd1a5a1a" providerId="ADAL" clId="{B37C5689-2CB9-4032-8E85-B3BE963AFE2D}" dt="2020-08-09T20:00:14.706" v="3140" actId="20577"/>
          <ac:spMkLst>
            <pc:docMk/>
            <pc:sldMk cId="2073090122" sldId="361"/>
            <ac:spMk id="2" creationId="{F7DD9558-6290-4CF8-A823-182738817BA1}"/>
          </ac:spMkLst>
        </pc:spChg>
      </pc:sldChg>
      <pc:sldChg chg="modSp add">
        <pc:chgData name="Jordan Thayer" userId="2910a459-b930-4c41-a260-227abd1a5a1a" providerId="ADAL" clId="{B37C5689-2CB9-4032-8E85-B3BE963AFE2D}" dt="2020-08-09T20:00:29.587" v="3165" actId="20577"/>
        <pc:sldMkLst>
          <pc:docMk/>
          <pc:sldMk cId="987702372" sldId="362"/>
        </pc:sldMkLst>
        <pc:spChg chg="mod">
          <ac:chgData name="Jordan Thayer" userId="2910a459-b930-4c41-a260-227abd1a5a1a" providerId="ADAL" clId="{B37C5689-2CB9-4032-8E85-B3BE963AFE2D}" dt="2020-08-09T20:00:29.587" v="3165" actId="20577"/>
          <ac:spMkLst>
            <pc:docMk/>
            <pc:sldMk cId="987702372" sldId="362"/>
            <ac:spMk id="2" creationId="{5D929E3B-E79D-4F49-80F1-BE674AF9305F}"/>
          </ac:spMkLst>
        </pc:spChg>
      </pc:sldChg>
      <pc:sldChg chg="modSp add">
        <pc:chgData name="Jordan Thayer" userId="2910a459-b930-4c41-a260-227abd1a5a1a" providerId="ADAL" clId="{B37C5689-2CB9-4032-8E85-B3BE963AFE2D}" dt="2020-08-09T20:01:25.369" v="3186" actId="20577"/>
        <pc:sldMkLst>
          <pc:docMk/>
          <pc:sldMk cId="2559194500" sldId="363"/>
        </pc:sldMkLst>
        <pc:spChg chg="mod">
          <ac:chgData name="Jordan Thayer" userId="2910a459-b930-4c41-a260-227abd1a5a1a" providerId="ADAL" clId="{B37C5689-2CB9-4032-8E85-B3BE963AFE2D}" dt="2020-08-09T20:01:25.369" v="3186" actId="20577"/>
          <ac:spMkLst>
            <pc:docMk/>
            <pc:sldMk cId="2559194500" sldId="363"/>
            <ac:spMk id="2" creationId="{3BEF13E3-F73B-4FD4-9126-162EACBCBE8D}"/>
          </ac:spMkLst>
        </pc:spChg>
      </pc:sldChg>
      <pc:sldChg chg="addCm modCm">
        <pc:chgData name="Jordan Thayer" userId="2910a459-b930-4c41-a260-227abd1a5a1a" providerId="ADAL" clId="{B37C5689-2CB9-4032-8E85-B3BE963AFE2D}" dt="2020-08-10T01:15:54.190" v="9140"/>
        <pc:sldMkLst>
          <pc:docMk/>
          <pc:sldMk cId="337231798" sldId="364"/>
        </pc:sldMkLst>
      </pc:sldChg>
      <pc:sldChg chg="modSp add">
        <pc:chgData name="Jordan Thayer" userId="2910a459-b930-4c41-a260-227abd1a5a1a" providerId="ADAL" clId="{B37C5689-2CB9-4032-8E85-B3BE963AFE2D}" dt="2020-08-09T20:01:37.099" v="3216" actId="20577"/>
        <pc:sldMkLst>
          <pc:docMk/>
          <pc:sldMk cId="1228567355" sldId="365"/>
        </pc:sldMkLst>
        <pc:spChg chg="mod">
          <ac:chgData name="Jordan Thayer" userId="2910a459-b930-4c41-a260-227abd1a5a1a" providerId="ADAL" clId="{B37C5689-2CB9-4032-8E85-B3BE963AFE2D}" dt="2020-08-09T20:01:37.099" v="3216" actId="20577"/>
          <ac:spMkLst>
            <pc:docMk/>
            <pc:sldMk cId="1228567355" sldId="365"/>
            <ac:spMk id="2" creationId="{16633488-4034-4993-9469-4B06E57EBC36}"/>
          </ac:spMkLst>
        </pc:spChg>
      </pc:sldChg>
      <pc:sldChg chg="add del">
        <pc:chgData name="Jordan Thayer" userId="2910a459-b930-4c41-a260-227abd1a5a1a" providerId="ADAL" clId="{B37C5689-2CB9-4032-8E85-B3BE963AFE2D}" dt="2020-08-10T02:54:50.178" v="10241" actId="2696"/>
        <pc:sldMkLst>
          <pc:docMk/>
          <pc:sldMk cId="1043206762" sldId="366"/>
        </pc:sldMkLst>
      </pc:sldChg>
      <pc:sldChg chg="modSp add">
        <pc:chgData name="Jordan Thayer" userId="2910a459-b930-4c41-a260-227abd1a5a1a" providerId="ADAL" clId="{B37C5689-2CB9-4032-8E85-B3BE963AFE2D}" dt="2020-08-09T20:02:13.410" v="3234" actId="20577"/>
        <pc:sldMkLst>
          <pc:docMk/>
          <pc:sldMk cId="2499151113" sldId="367"/>
        </pc:sldMkLst>
        <pc:spChg chg="mod">
          <ac:chgData name="Jordan Thayer" userId="2910a459-b930-4c41-a260-227abd1a5a1a" providerId="ADAL" clId="{B37C5689-2CB9-4032-8E85-B3BE963AFE2D}" dt="2020-08-09T20:02:13.410" v="3234" actId="20577"/>
          <ac:spMkLst>
            <pc:docMk/>
            <pc:sldMk cId="2499151113" sldId="367"/>
            <ac:spMk id="2" creationId="{EB9888F7-892D-439E-9F5B-D49F13B286DB}"/>
          </ac:spMkLst>
        </pc:spChg>
      </pc:sldChg>
      <pc:sldChg chg="modSp add">
        <pc:chgData name="Jordan Thayer" userId="2910a459-b930-4c41-a260-227abd1a5a1a" providerId="ADAL" clId="{B37C5689-2CB9-4032-8E85-B3BE963AFE2D}" dt="2020-08-09T20:02:35.258" v="3251" actId="20577"/>
        <pc:sldMkLst>
          <pc:docMk/>
          <pc:sldMk cId="3056143259" sldId="368"/>
        </pc:sldMkLst>
        <pc:spChg chg="mod">
          <ac:chgData name="Jordan Thayer" userId="2910a459-b930-4c41-a260-227abd1a5a1a" providerId="ADAL" clId="{B37C5689-2CB9-4032-8E85-B3BE963AFE2D}" dt="2020-08-09T20:02:35.258" v="3251" actId="20577"/>
          <ac:spMkLst>
            <pc:docMk/>
            <pc:sldMk cId="3056143259" sldId="368"/>
            <ac:spMk id="2" creationId="{4D32A793-5772-43A8-B555-8BCDA0173BA6}"/>
          </ac:spMkLst>
        </pc:spChg>
      </pc:sldChg>
      <pc:sldChg chg="modSp add addCm modCm modNotesTx">
        <pc:chgData name="Jordan Thayer" userId="2910a459-b930-4c41-a260-227abd1a5a1a" providerId="ADAL" clId="{B37C5689-2CB9-4032-8E85-B3BE963AFE2D}" dt="2020-08-10T18:02:26.596" v="14395" actId="20577"/>
        <pc:sldMkLst>
          <pc:docMk/>
          <pc:sldMk cId="2416130723" sldId="370"/>
        </pc:sldMkLst>
        <pc:spChg chg="mod">
          <ac:chgData name="Jordan Thayer" userId="2910a459-b930-4c41-a260-227abd1a5a1a" providerId="ADAL" clId="{B37C5689-2CB9-4032-8E85-B3BE963AFE2D}" dt="2020-08-09T20:02:56.538" v="3293" actId="20577"/>
          <ac:spMkLst>
            <pc:docMk/>
            <pc:sldMk cId="2416130723" sldId="370"/>
            <ac:spMk id="2" creationId="{C0A43885-89DB-4291-8256-45D570FF9D68}"/>
          </ac:spMkLst>
        </pc:spChg>
      </pc:sldChg>
      <pc:sldChg chg="modSp add">
        <pc:chgData name="Jordan Thayer" userId="2910a459-b930-4c41-a260-227abd1a5a1a" providerId="ADAL" clId="{B37C5689-2CB9-4032-8E85-B3BE963AFE2D}" dt="2020-08-09T20:06:01.442" v="3353" actId="20577"/>
        <pc:sldMkLst>
          <pc:docMk/>
          <pc:sldMk cId="567407854" sldId="372"/>
        </pc:sldMkLst>
        <pc:spChg chg="mod">
          <ac:chgData name="Jordan Thayer" userId="2910a459-b930-4c41-a260-227abd1a5a1a" providerId="ADAL" clId="{B37C5689-2CB9-4032-8E85-B3BE963AFE2D}" dt="2020-08-09T20:06:01.442" v="3353" actId="20577"/>
          <ac:spMkLst>
            <pc:docMk/>
            <pc:sldMk cId="567407854" sldId="372"/>
            <ac:spMk id="2" creationId="{0C5DE8EC-39D9-45A9-87D6-75983DEA0334}"/>
          </ac:spMkLst>
        </pc:spChg>
      </pc:sldChg>
      <pc:sldChg chg="modSp add">
        <pc:chgData name="Jordan Thayer" userId="2910a459-b930-4c41-a260-227abd1a5a1a" providerId="ADAL" clId="{B37C5689-2CB9-4032-8E85-B3BE963AFE2D}" dt="2020-08-09T20:06:12.162" v="3363" actId="20577"/>
        <pc:sldMkLst>
          <pc:docMk/>
          <pc:sldMk cId="3050220505" sldId="373"/>
        </pc:sldMkLst>
        <pc:spChg chg="mod">
          <ac:chgData name="Jordan Thayer" userId="2910a459-b930-4c41-a260-227abd1a5a1a" providerId="ADAL" clId="{B37C5689-2CB9-4032-8E85-B3BE963AFE2D}" dt="2020-08-09T20:06:12.162" v="3363" actId="20577"/>
          <ac:spMkLst>
            <pc:docMk/>
            <pc:sldMk cId="3050220505" sldId="373"/>
            <ac:spMk id="2" creationId="{A5026070-72F2-481A-9C67-FACEEB9CFC35}"/>
          </ac:spMkLst>
        </pc:spChg>
      </pc:sldChg>
      <pc:sldChg chg="modSp add">
        <pc:chgData name="Jordan Thayer" userId="2910a459-b930-4c41-a260-227abd1a5a1a" providerId="ADAL" clId="{B37C5689-2CB9-4032-8E85-B3BE963AFE2D}" dt="2020-08-09T20:06:50.083" v="3396" actId="20577"/>
        <pc:sldMkLst>
          <pc:docMk/>
          <pc:sldMk cId="3769711315" sldId="374"/>
        </pc:sldMkLst>
        <pc:spChg chg="mod">
          <ac:chgData name="Jordan Thayer" userId="2910a459-b930-4c41-a260-227abd1a5a1a" providerId="ADAL" clId="{B37C5689-2CB9-4032-8E85-B3BE963AFE2D}" dt="2020-08-09T20:06:50.083" v="3396" actId="20577"/>
          <ac:spMkLst>
            <pc:docMk/>
            <pc:sldMk cId="3769711315" sldId="374"/>
            <ac:spMk id="2" creationId="{8A2FDCF9-3F0C-45D8-BB73-A4BF07C111CF}"/>
          </ac:spMkLst>
        </pc:spChg>
      </pc:sldChg>
      <pc:sldChg chg="modSp add">
        <pc:chgData name="Jordan Thayer" userId="2910a459-b930-4c41-a260-227abd1a5a1a" providerId="ADAL" clId="{B37C5689-2CB9-4032-8E85-B3BE963AFE2D}" dt="2020-08-09T20:07:07.857" v="3442" actId="20577"/>
        <pc:sldMkLst>
          <pc:docMk/>
          <pc:sldMk cId="1403626285" sldId="375"/>
        </pc:sldMkLst>
        <pc:spChg chg="mod">
          <ac:chgData name="Jordan Thayer" userId="2910a459-b930-4c41-a260-227abd1a5a1a" providerId="ADAL" clId="{B37C5689-2CB9-4032-8E85-B3BE963AFE2D}" dt="2020-08-09T20:07:07.857" v="3442" actId="20577"/>
          <ac:spMkLst>
            <pc:docMk/>
            <pc:sldMk cId="1403626285" sldId="375"/>
            <ac:spMk id="2" creationId="{ED4E25D2-5931-4F53-BD10-C88E3A30E53C}"/>
          </ac:spMkLst>
        </pc:spChg>
      </pc:sldChg>
      <pc:sldChg chg="modSp add">
        <pc:chgData name="Jordan Thayer" userId="2910a459-b930-4c41-a260-227abd1a5a1a" providerId="ADAL" clId="{B37C5689-2CB9-4032-8E85-B3BE963AFE2D}" dt="2020-08-09T20:07:21.386" v="3458" actId="20577"/>
        <pc:sldMkLst>
          <pc:docMk/>
          <pc:sldMk cId="951640500" sldId="376"/>
        </pc:sldMkLst>
        <pc:spChg chg="mod">
          <ac:chgData name="Jordan Thayer" userId="2910a459-b930-4c41-a260-227abd1a5a1a" providerId="ADAL" clId="{B37C5689-2CB9-4032-8E85-B3BE963AFE2D}" dt="2020-08-09T20:07:21.386" v="3458" actId="20577"/>
          <ac:spMkLst>
            <pc:docMk/>
            <pc:sldMk cId="951640500" sldId="376"/>
            <ac:spMk id="2" creationId="{59693F59-4771-413A-B2EA-FA233EFF1BC0}"/>
          </ac:spMkLst>
        </pc:spChg>
      </pc:sldChg>
      <pc:sldChg chg="modSp add">
        <pc:chgData name="Jordan Thayer" userId="2910a459-b930-4c41-a260-227abd1a5a1a" providerId="ADAL" clId="{B37C5689-2CB9-4032-8E85-B3BE963AFE2D}" dt="2020-08-09T20:07:35.369" v="3487" actId="20577"/>
        <pc:sldMkLst>
          <pc:docMk/>
          <pc:sldMk cId="2515867965" sldId="377"/>
        </pc:sldMkLst>
        <pc:spChg chg="mod">
          <ac:chgData name="Jordan Thayer" userId="2910a459-b930-4c41-a260-227abd1a5a1a" providerId="ADAL" clId="{B37C5689-2CB9-4032-8E85-B3BE963AFE2D}" dt="2020-08-09T20:07:35.369" v="3487" actId="20577"/>
          <ac:spMkLst>
            <pc:docMk/>
            <pc:sldMk cId="2515867965" sldId="377"/>
            <ac:spMk id="2" creationId="{AAEFBFF1-FA77-4FEA-813B-14C209DAFD0E}"/>
          </ac:spMkLst>
        </pc:spChg>
      </pc:sldChg>
      <pc:sldChg chg="modSp add addCm modCm">
        <pc:chgData name="Jordan Thayer" userId="2910a459-b930-4c41-a260-227abd1a5a1a" providerId="ADAL" clId="{B37C5689-2CB9-4032-8E85-B3BE963AFE2D}" dt="2020-08-09T20:08:12.889" v="3503"/>
        <pc:sldMkLst>
          <pc:docMk/>
          <pc:sldMk cId="2443132336" sldId="378"/>
        </pc:sldMkLst>
        <pc:spChg chg="mod">
          <ac:chgData name="Jordan Thayer" userId="2910a459-b930-4c41-a260-227abd1a5a1a" providerId="ADAL" clId="{B37C5689-2CB9-4032-8E85-B3BE963AFE2D}" dt="2020-08-09T20:08:03.017" v="3501" actId="20577"/>
          <ac:spMkLst>
            <pc:docMk/>
            <pc:sldMk cId="2443132336" sldId="378"/>
            <ac:spMk id="2" creationId="{0D38F8CE-BA64-4D72-999F-2E3BE7F314AD}"/>
          </ac:spMkLst>
        </pc:spChg>
      </pc:sldChg>
      <pc:sldChg chg="modSp add">
        <pc:chgData name="Jordan Thayer" userId="2910a459-b930-4c41-a260-227abd1a5a1a" providerId="ADAL" clId="{B37C5689-2CB9-4032-8E85-B3BE963AFE2D}" dt="2020-08-09T20:08:23.977" v="3528" actId="20577"/>
        <pc:sldMkLst>
          <pc:docMk/>
          <pc:sldMk cId="226950101" sldId="379"/>
        </pc:sldMkLst>
        <pc:spChg chg="mod">
          <ac:chgData name="Jordan Thayer" userId="2910a459-b930-4c41-a260-227abd1a5a1a" providerId="ADAL" clId="{B37C5689-2CB9-4032-8E85-B3BE963AFE2D}" dt="2020-08-09T20:08:23.977" v="3528" actId="20577"/>
          <ac:spMkLst>
            <pc:docMk/>
            <pc:sldMk cId="226950101" sldId="379"/>
            <ac:spMk id="2" creationId="{DFCA08BA-7DD4-4D54-863B-EBE954138F68}"/>
          </ac:spMkLst>
        </pc:spChg>
      </pc:sldChg>
      <pc:sldChg chg="modSp add modNotesTx">
        <pc:chgData name="Jordan Thayer" userId="2910a459-b930-4c41-a260-227abd1a5a1a" providerId="ADAL" clId="{B37C5689-2CB9-4032-8E85-B3BE963AFE2D}" dt="2020-08-09T20:09:10.929" v="3671" actId="20577"/>
        <pc:sldMkLst>
          <pc:docMk/>
          <pc:sldMk cId="2537956876" sldId="380"/>
        </pc:sldMkLst>
        <pc:spChg chg="mod">
          <ac:chgData name="Jordan Thayer" userId="2910a459-b930-4c41-a260-227abd1a5a1a" providerId="ADAL" clId="{B37C5689-2CB9-4032-8E85-B3BE963AFE2D}" dt="2020-08-09T20:08:48.042" v="3587" actId="20577"/>
          <ac:spMkLst>
            <pc:docMk/>
            <pc:sldMk cId="2537956876" sldId="380"/>
            <ac:spMk id="2" creationId="{DBA1583E-3624-4442-BCCD-13F13EDC5D88}"/>
          </ac:spMkLst>
        </pc:spChg>
      </pc:sldChg>
      <pc:sldChg chg="modSp add">
        <pc:chgData name="Jordan Thayer" userId="2910a459-b930-4c41-a260-227abd1a5a1a" providerId="ADAL" clId="{B37C5689-2CB9-4032-8E85-B3BE963AFE2D}" dt="2020-08-09T20:09:20.033" v="3683" actId="20577"/>
        <pc:sldMkLst>
          <pc:docMk/>
          <pc:sldMk cId="598441080" sldId="381"/>
        </pc:sldMkLst>
        <pc:spChg chg="mod">
          <ac:chgData name="Jordan Thayer" userId="2910a459-b930-4c41-a260-227abd1a5a1a" providerId="ADAL" clId="{B37C5689-2CB9-4032-8E85-B3BE963AFE2D}" dt="2020-08-09T20:09:20.033" v="3683" actId="20577"/>
          <ac:spMkLst>
            <pc:docMk/>
            <pc:sldMk cId="598441080" sldId="381"/>
            <ac:spMk id="2" creationId="{7DCA542D-83EE-4EAA-99B9-BA847619F390}"/>
          </ac:spMkLst>
        </pc:spChg>
      </pc:sldChg>
      <pc:sldChg chg="addSp delSp modSp add">
        <pc:chgData name="Jordan Thayer" userId="2910a459-b930-4c41-a260-227abd1a5a1a" providerId="ADAL" clId="{B37C5689-2CB9-4032-8E85-B3BE963AFE2D}" dt="2020-08-09T20:46:21.508" v="3695" actId="1076"/>
        <pc:sldMkLst>
          <pc:docMk/>
          <pc:sldMk cId="1436122682" sldId="382"/>
        </pc:sldMkLst>
        <pc:spChg chg="add mod">
          <ac:chgData name="Jordan Thayer" userId="2910a459-b930-4c41-a260-227abd1a5a1a" providerId="ADAL" clId="{B37C5689-2CB9-4032-8E85-B3BE963AFE2D}" dt="2020-08-09T20:45:27.065" v="3690" actId="478"/>
          <ac:spMkLst>
            <pc:docMk/>
            <pc:sldMk cId="1436122682" sldId="382"/>
            <ac:spMk id="3" creationId="{6275D5CC-E9DE-4CED-99DB-F001FED65226}"/>
          </ac:spMkLst>
        </pc:spChg>
        <pc:picChg chg="del">
          <ac:chgData name="Jordan Thayer" userId="2910a459-b930-4c41-a260-227abd1a5a1a" providerId="ADAL" clId="{B37C5689-2CB9-4032-8E85-B3BE963AFE2D}" dt="2020-08-09T20:45:27.065" v="3690" actId="478"/>
          <ac:picMkLst>
            <pc:docMk/>
            <pc:sldMk cId="1436122682" sldId="382"/>
            <ac:picMk id="6" creationId="{89355E7E-FCDB-4794-B303-FEF8AE192362}"/>
          </ac:picMkLst>
        </pc:picChg>
        <pc:picChg chg="add mod">
          <ac:chgData name="Jordan Thayer" userId="2910a459-b930-4c41-a260-227abd1a5a1a" providerId="ADAL" clId="{B37C5689-2CB9-4032-8E85-B3BE963AFE2D}" dt="2020-08-09T20:46:21.508" v="3695" actId="1076"/>
          <ac:picMkLst>
            <pc:docMk/>
            <pc:sldMk cId="1436122682" sldId="382"/>
            <ac:picMk id="7" creationId="{1317ADE0-AB08-4C6C-A973-42665C9922A0}"/>
          </ac:picMkLst>
        </pc:picChg>
      </pc:sldChg>
      <pc:sldChg chg="addSp delSp modSp add modNotesTx">
        <pc:chgData name="Jordan Thayer" userId="2910a459-b930-4c41-a260-227abd1a5a1a" providerId="ADAL" clId="{B37C5689-2CB9-4032-8E85-B3BE963AFE2D}" dt="2020-08-09T23:46:06.278" v="4788" actId="20577"/>
        <pc:sldMkLst>
          <pc:docMk/>
          <pc:sldMk cId="2941369464" sldId="383"/>
        </pc:sldMkLst>
        <pc:spChg chg="del mod">
          <ac:chgData name="Jordan Thayer" userId="2910a459-b930-4c41-a260-227abd1a5a1a" providerId="ADAL" clId="{B37C5689-2CB9-4032-8E85-B3BE963AFE2D}" dt="2020-08-09T23:36:23.906" v="4243" actId="478"/>
          <ac:spMkLst>
            <pc:docMk/>
            <pc:sldMk cId="2941369464" sldId="383"/>
            <ac:spMk id="3" creationId="{6275D5CC-E9DE-4CED-99DB-F001FED65226}"/>
          </ac:spMkLst>
        </pc:spChg>
        <pc:picChg chg="add mod">
          <ac:chgData name="Jordan Thayer" userId="2910a459-b930-4c41-a260-227abd1a5a1a" providerId="ADAL" clId="{B37C5689-2CB9-4032-8E85-B3BE963AFE2D}" dt="2020-08-09T23:43:25.223" v="4362" actId="1076"/>
          <ac:picMkLst>
            <pc:docMk/>
            <pc:sldMk cId="2941369464" sldId="383"/>
            <ac:picMk id="6" creationId="{A9CAFA6A-C4F1-4844-A58A-44D6D65F05C1}"/>
          </ac:picMkLst>
        </pc:picChg>
        <pc:picChg chg="del">
          <ac:chgData name="Jordan Thayer" userId="2910a459-b930-4c41-a260-227abd1a5a1a" providerId="ADAL" clId="{B37C5689-2CB9-4032-8E85-B3BE963AFE2D}" dt="2020-08-09T20:47:19.346" v="3697" actId="478"/>
          <ac:picMkLst>
            <pc:docMk/>
            <pc:sldMk cId="2941369464" sldId="383"/>
            <ac:picMk id="7" creationId="{1317ADE0-AB08-4C6C-A973-42665C9922A0}"/>
          </ac:picMkLst>
        </pc:picChg>
        <pc:picChg chg="add mod">
          <ac:chgData name="Jordan Thayer" userId="2910a459-b930-4c41-a260-227abd1a5a1a" providerId="ADAL" clId="{B37C5689-2CB9-4032-8E85-B3BE963AFE2D}" dt="2020-08-09T23:43:30.864" v="4365" actId="1076"/>
          <ac:picMkLst>
            <pc:docMk/>
            <pc:sldMk cId="2941369464" sldId="383"/>
            <ac:picMk id="8" creationId="{BF1A6FC4-8845-4AD0-9F3E-3AA27AFE1AE7}"/>
          </ac:picMkLst>
        </pc:picChg>
        <pc:picChg chg="add mod">
          <ac:chgData name="Jordan Thayer" userId="2910a459-b930-4c41-a260-227abd1a5a1a" providerId="ADAL" clId="{B37C5689-2CB9-4032-8E85-B3BE963AFE2D}" dt="2020-08-09T23:43:28.060" v="4364" actId="1076"/>
          <ac:picMkLst>
            <pc:docMk/>
            <pc:sldMk cId="2941369464" sldId="383"/>
            <ac:picMk id="10" creationId="{6BF2B68A-582F-40D5-8CDC-88D343112424}"/>
          </ac:picMkLst>
        </pc:picChg>
      </pc:sldChg>
      <pc:sldChg chg="addSp delSp modSp add">
        <pc:chgData name="Jordan Thayer" userId="2910a459-b930-4c41-a260-227abd1a5a1a" providerId="ADAL" clId="{B37C5689-2CB9-4032-8E85-B3BE963AFE2D}" dt="2020-08-09T20:48:31.148" v="3724" actId="1076"/>
        <pc:sldMkLst>
          <pc:docMk/>
          <pc:sldMk cId="388611900" sldId="384"/>
        </pc:sldMkLst>
        <pc:spChg chg="del">
          <ac:chgData name="Jordan Thayer" userId="2910a459-b930-4c41-a260-227abd1a5a1a" providerId="ADAL" clId="{B37C5689-2CB9-4032-8E85-B3BE963AFE2D}" dt="2020-08-09T20:47:34.659" v="3713" actId="478"/>
          <ac:spMkLst>
            <pc:docMk/>
            <pc:sldMk cId="388611900" sldId="384"/>
            <ac:spMk id="3" creationId="{6275D5CC-E9DE-4CED-99DB-F001FED65226}"/>
          </ac:spMkLst>
        </pc:spChg>
        <pc:spChg chg="add del mod">
          <ac:chgData name="Jordan Thayer" userId="2910a459-b930-4c41-a260-227abd1a5a1a" providerId="ADAL" clId="{B37C5689-2CB9-4032-8E85-B3BE963AFE2D}" dt="2020-08-09T20:47:36.258" v="3714" actId="478"/>
          <ac:spMkLst>
            <pc:docMk/>
            <pc:sldMk cId="388611900" sldId="384"/>
            <ac:spMk id="6" creationId="{69960FBA-5672-4B94-A44D-7B7F443DDAEC}"/>
          </ac:spMkLst>
        </pc:spChg>
        <pc:picChg chg="add mod">
          <ac:chgData name="Jordan Thayer" userId="2910a459-b930-4c41-a260-227abd1a5a1a" providerId="ADAL" clId="{B37C5689-2CB9-4032-8E85-B3BE963AFE2D}" dt="2020-08-09T20:48:31.148" v="3724" actId="1076"/>
          <ac:picMkLst>
            <pc:docMk/>
            <pc:sldMk cId="388611900" sldId="384"/>
            <ac:picMk id="1026" creationId="{46B36F99-D269-4949-A17F-FC0B376D518F}"/>
          </ac:picMkLst>
        </pc:picChg>
      </pc:sldChg>
      <pc:sldChg chg="addSp delSp modSp add">
        <pc:chgData name="Jordan Thayer" userId="2910a459-b930-4c41-a260-227abd1a5a1a" providerId="ADAL" clId="{B37C5689-2CB9-4032-8E85-B3BE963AFE2D}" dt="2020-08-09T20:48:58.516" v="3729" actId="1076"/>
        <pc:sldMkLst>
          <pc:docMk/>
          <pc:sldMk cId="1716200079" sldId="385"/>
        </pc:sldMkLst>
        <pc:picChg chg="del mod">
          <ac:chgData name="Jordan Thayer" userId="2910a459-b930-4c41-a260-227abd1a5a1a" providerId="ADAL" clId="{B37C5689-2CB9-4032-8E85-B3BE963AFE2D}" dt="2020-08-09T20:48:48.857" v="3727" actId="478"/>
          <ac:picMkLst>
            <pc:docMk/>
            <pc:sldMk cId="1716200079" sldId="385"/>
            <ac:picMk id="1026" creationId="{46B36F99-D269-4949-A17F-FC0B376D518F}"/>
          </ac:picMkLst>
        </pc:picChg>
        <pc:picChg chg="add mod">
          <ac:chgData name="Jordan Thayer" userId="2910a459-b930-4c41-a260-227abd1a5a1a" providerId="ADAL" clId="{B37C5689-2CB9-4032-8E85-B3BE963AFE2D}" dt="2020-08-09T20:48:58.516" v="3729" actId="1076"/>
          <ac:picMkLst>
            <pc:docMk/>
            <pc:sldMk cId="1716200079" sldId="385"/>
            <ac:picMk id="2050" creationId="{D4159FA5-1C0F-4138-9681-443407CA51F6}"/>
          </ac:picMkLst>
        </pc:picChg>
      </pc:sldChg>
      <pc:sldChg chg="addSp delSp modSp add">
        <pc:chgData name="Jordan Thayer" userId="2910a459-b930-4c41-a260-227abd1a5a1a" providerId="ADAL" clId="{B37C5689-2CB9-4032-8E85-B3BE963AFE2D}" dt="2020-08-09T20:49:17.573" v="3734" actId="1076"/>
        <pc:sldMkLst>
          <pc:docMk/>
          <pc:sldMk cId="2367386595" sldId="386"/>
        </pc:sldMkLst>
        <pc:picChg chg="del mod">
          <ac:chgData name="Jordan Thayer" userId="2910a459-b930-4c41-a260-227abd1a5a1a" providerId="ADAL" clId="{B37C5689-2CB9-4032-8E85-B3BE963AFE2D}" dt="2020-08-09T20:49:13.938" v="3732" actId="478"/>
          <ac:picMkLst>
            <pc:docMk/>
            <pc:sldMk cId="2367386595" sldId="386"/>
            <ac:picMk id="2050" creationId="{D4159FA5-1C0F-4138-9681-443407CA51F6}"/>
          </ac:picMkLst>
        </pc:picChg>
        <pc:picChg chg="add mod">
          <ac:chgData name="Jordan Thayer" userId="2910a459-b930-4c41-a260-227abd1a5a1a" providerId="ADAL" clId="{B37C5689-2CB9-4032-8E85-B3BE963AFE2D}" dt="2020-08-09T20:49:17.573" v="3734" actId="1076"/>
          <ac:picMkLst>
            <pc:docMk/>
            <pc:sldMk cId="2367386595" sldId="386"/>
            <ac:picMk id="3074" creationId="{16EEE913-183B-4E03-AC4E-1F2D71DD5C60}"/>
          </ac:picMkLst>
        </pc:picChg>
      </pc:sldChg>
      <pc:sldChg chg="addSp delSp modSp add">
        <pc:chgData name="Jordan Thayer" userId="2910a459-b930-4c41-a260-227abd1a5a1a" providerId="ADAL" clId="{B37C5689-2CB9-4032-8E85-B3BE963AFE2D}" dt="2020-08-09T20:52:11.482" v="3741" actId="1076"/>
        <pc:sldMkLst>
          <pc:docMk/>
          <pc:sldMk cId="881342100" sldId="387"/>
        </pc:sldMkLst>
        <pc:picChg chg="add mod">
          <ac:chgData name="Jordan Thayer" userId="2910a459-b930-4c41-a260-227abd1a5a1a" providerId="ADAL" clId="{B37C5689-2CB9-4032-8E85-B3BE963AFE2D}" dt="2020-08-09T20:52:11.482" v="3741" actId="1076"/>
          <ac:picMkLst>
            <pc:docMk/>
            <pc:sldMk cId="881342100" sldId="387"/>
            <ac:picMk id="6" creationId="{34A6967F-E3C0-4C7B-BCE9-A078626F4297}"/>
          </ac:picMkLst>
        </pc:picChg>
        <pc:picChg chg="del mod">
          <ac:chgData name="Jordan Thayer" userId="2910a459-b930-4c41-a260-227abd1a5a1a" providerId="ADAL" clId="{B37C5689-2CB9-4032-8E85-B3BE963AFE2D}" dt="2020-08-09T20:50:38.682" v="3737" actId="478"/>
          <ac:picMkLst>
            <pc:docMk/>
            <pc:sldMk cId="881342100" sldId="387"/>
            <ac:picMk id="3074" creationId="{16EEE913-183B-4E03-AC4E-1F2D71DD5C60}"/>
          </ac:picMkLst>
        </pc:picChg>
        <pc:picChg chg="add del">
          <ac:chgData name="Jordan Thayer" userId="2910a459-b930-4c41-a260-227abd1a5a1a" providerId="ADAL" clId="{B37C5689-2CB9-4032-8E85-B3BE963AFE2D}" dt="2020-08-09T20:51:24.977" v="3739" actId="478"/>
          <ac:picMkLst>
            <pc:docMk/>
            <pc:sldMk cId="881342100" sldId="387"/>
            <ac:picMk id="4098" creationId="{665EE97D-BC46-41FD-BFBA-889E64AE70CD}"/>
          </ac:picMkLst>
        </pc:picChg>
      </pc:sldChg>
      <pc:sldChg chg="addSp delSp modSp add">
        <pc:chgData name="Jordan Thayer" userId="2910a459-b930-4c41-a260-227abd1a5a1a" providerId="ADAL" clId="{B37C5689-2CB9-4032-8E85-B3BE963AFE2D}" dt="2020-08-09T20:53:46.757" v="3746" actId="14100"/>
        <pc:sldMkLst>
          <pc:docMk/>
          <pc:sldMk cId="3318319066" sldId="388"/>
        </pc:sldMkLst>
        <pc:picChg chg="del">
          <ac:chgData name="Jordan Thayer" userId="2910a459-b930-4c41-a260-227abd1a5a1a" providerId="ADAL" clId="{B37C5689-2CB9-4032-8E85-B3BE963AFE2D}" dt="2020-08-09T20:53:42.481" v="3743" actId="478"/>
          <ac:picMkLst>
            <pc:docMk/>
            <pc:sldMk cId="3318319066" sldId="388"/>
            <ac:picMk id="6" creationId="{34A6967F-E3C0-4C7B-BCE9-A078626F4297}"/>
          </ac:picMkLst>
        </pc:picChg>
        <pc:picChg chg="add mod">
          <ac:chgData name="Jordan Thayer" userId="2910a459-b930-4c41-a260-227abd1a5a1a" providerId="ADAL" clId="{B37C5689-2CB9-4032-8E85-B3BE963AFE2D}" dt="2020-08-09T20:53:46.757" v="3746" actId="14100"/>
          <ac:picMkLst>
            <pc:docMk/>
            <pc:sldMk cId="3318319066" sldId="388"/>
            <ac:picMk id="7" creationId="{BB3C8F6E-497C-4628-AC4F-E1EC515B3B6F}"/>
          </ac:picMkLst>
        </pc:picChg>
      </pc:sldChg>
      <pc:sldChg chg="addSp delSp modSp add">
        <pc:chgData name="Jordan Thayer" userId="2910a459-b930-4c41-a260-227abd1a5a1a" providerId="ADAL" clId="{B37C5689-2CB9-4032-8E85-B3BE963AFE2D}" dt="2020-08-09T21:10:30.738" v="3847" actId="207"/>
        <pc:sldMkLst>
          <pc:docMk/>
          <pc:sldMk cId="3874864361" sldId="390"/>
        </pc:sldMkLst>
        <pc:spChg chg="mod">
          <ac:chgData name="Jordan Thayer" userId="2910a459-b930-4c41-a260-227abd1a5a1a" providerId="ADAL" clId="{B37C5689-2CB9-4032-8E85-B3BE963AFE2D}" dt="2020-08-09T21:01:59.879" v="3776" actId="20577"/>
          <ac:spMkLst>
            <pc:docMk/>
            <pc:sldMk cId="3874864361" sldId="390"/>
            <ac:spMk id="9" creationId="{A53EF343-B00F-2B4D-80B8-CA4BE36DCCDB}"/>
          </ac:spMkLst>
        </pc:spChg>
        <pc:spChg chg="mod">
          <ac:chgData name="Jordan Thayer" userId="2910a459-b930-4c41-a260-227abd1a5a1a" providerId="ADAL" clId="{B37C5689-2CB9-4032-8E85-B3BE963AFE2D}" dt="2020-08-09T21:05:43.586" v="3784"/>
          <ac:spMkLst>
            <pc:docMk/>
            <pc:sldMk cId="3874864361" sldId="390"/>
            <ac:spMk id="28" creationId="{275704F9-1F8C-F445-B8DC-117A986432EB}"/>
          </ac:spMkLst>
        </pc:spChg>
        <pc:grpChg chg="del mod">
          <ac:chgData name="Jordan Thayer" userId="2910a459-b930-4c41-a260-227abd1a5a1a" providerId="ADAL" clId="{B37C5689-2CB9-4032-8E85-B3BE963AFE2D}" dt="2020-08-09T21:06:09.279" v="3791" actId="478"/>
          <ac:grpSpMkLst>
            <pc:docMk/>
            <pc:sldMk cId="3874864361" sldId="390"/>
            <ac:grpSpMk id="32" creationId="{F85F7E99-AF7C-5847-80A5-4B5A8E0F83EA}"/>
          </ac:grpSpMkLst>
        </pc:grpChg>
        <pc:grpChg chg="del">
          <ac:chgData name="Jordan Thayer" userId="2910a459-b930-4c41-a260-227abd1a5a1a" providerId="ADAL" clId="{B37C5689-2CB9-4032-8E85-B3BE963AFE2D}" dt="2020-08-09T21:06:09.279" v="3791" actId="478"/>
          <ac:grpSpMkLst>
            <pc:docMk/>
            <pc:sldMk cId="3874864361" sldId="390"/>
            <ac:grpSpMk id="33" creationId="{0F03E73C-DB74-A945-BA3D-1EDC5D37862C}"/>
          </ac:grpSpMkLst>
        </pc:grpChg>
        <pc:grpChg chg="del">
          <ac:chgData name="Jordan Thayer" userId="2910a459-b930-4c41-a260-227abd1a5a1a" providerId="ADAL" clId="{B37C5689-2CB9-4032-8E85-B3BE963AFE2D}" dt="2020-08-09T21:06:09.279" v="3791" actId="478"/>
          <ac:grpSpMkLst>
            <pc:docMk/>
            <pc:sldMk cId="3874864361" sldId="390"/>
            <ac:grpSpMk id="34" creationId="{3F4ECBB5-6A98-B54B-B751-B0D4128B16DE}"/>
          </ac:grpSpMkLst>
        </pc:grpChg>
        <pc:grpChg chg="del">
          <ac:chgData name="Jordan Thayer" userId="2910a459-b930-4c41-a260-227abd1a5a1a" providerId="ADAL" clId="{B37C5689-2CB9-4032-8E85-B3BE963AFE2D}" dt="2020-08-09T21:06:09.279" v="3791" actId="478"/>
          <ac:grpSpMkLst>
            <pc:docMk/>
            <pc:sldMk cId="3874864361" sldId="390"/>
            <ac:grpSpMk id="35" creationId="{9C90FCBE-C592-C343-B7E0-73BB5D66E52B}"/>
          </ac:grpSpMkLst>
        </pc:grpChg>
        <pc:grpChg chg="del">
          <ac:chgData name="Jordan Thayer" userId="2910a459-b930-4c41-a260-227abd1a5a1a" providerId="ADAL" clId="{B37C5689-2CB9-4032-8E85-B3BE963AFE2D}" dt="2020-08-09T21:06:09.279" v="3791" actId="478"/>
          <ac:grpSpMkLst>
            <pc:docMk/>
            <pc:sldMk cId="3874864361" sldId="390"/>
            <ac:grpSpMk id="57" creationId="{06A95DB3-8F8F-FC49-AF5B-EB8339985311}"/>
          </ac:grpSpMkLst>
        </pc:grpChg>
        <pc:graphicFrameChg chg="add mod">
          <ac:chgData name="Jordan Thayer" userId="2910a459-b930-4c41-a260-227abd1a5a1a" providerId="ADAL" clId="{B37C5689-2CB9-4032-8E85-B3BE963AFE2D}" dt="2020-08-09T21:10:30.738" v="3847" actId="207"/>
          <ac:graphicFrameMkLst>
            <pc:docMk/>
            <pc:sldMk cId="3874864361" sldId="390"/>
            <ac:graphicFrameMk id="2" creationId="{3EBAF341-0731-4833-AFA0-3B732015D3EB}"/>
          </ac:graphicFrameMkLst>
        </pc:graphicFrameChg>
        <pc:picChg chg="del mod">
          <ac:chgData name="Jordan Thayer" userId="2910a459-b930-4c41-a260-227abd1a5a1a" providerId="ADAL" clId="{B37C5689-2CB9-4032-8E85-B3BE963AFE2D}" dt="2020-08-09T21:06:09.279" v="3791" actId="478"/>
          <ac:picMkLst>
            <pc:docMk/>
            <pc:sldMk cId="3874864361" sldId="390"/>
            <ac:picMk id="44" creationId="{885C9CB7-94C5-B545-85A1-83700D7ED513}"/>
          </ac:picMkLst>
        </pc:picChg>
        <pc:picChg chg="del">
          <ac:chgData name="Jordan Thayer" userId="2910a459-b930-4c41-a260-227abd1a5a1a" providerId="ADAL" clId="{B37C5689-2CB9-4032-8E85-B3BE963AFE2D}" dt="2020-08-09T21:06:09.279" v="3791" actId="478"/>
          <ac:picMkLst>
            <pc:docMk/>
            <pc:sldMk cId="3874864361" sldId="390"/>
            <ac:picMk id="46" creationId="{02F9F159-FA80-9F4F-9A46-DBEBEBC6BC68}"/>
          </ac:picMkLst>
        </pc:picChg>
        <pc:picChg chg="del">
          <ac:chgData name="Jordan Thayer" userId="2910a459-b930-4c41-a260-227abd1a5a1a" providerId="ADAL" clId="{B37C5689-2CB9-4032-8E85-B3BE963AFE2D}" dt="2020-08-09T21:06:09.279" v="3791" actId="478"/>
          <ac:picMkLst>
            <pc:docMk/>
            <pc:sldMk cId="3874864361" sldId="390"/>
            <ac:picMk id="48" creationId="{3ADF8870-1C4B-154F-8AD3-C07276FC865D}"/>
          </ac:picMkLst>
        </pc:picChg>
        <pc:cxnChg chg="del">
          <ac:chgData name="Jordan Thayer" userId="2910a459-b930-4c41-a260-227abd1a5a1a" providerId="ADAL" clId="{B37C5689-2CB9-4032-8E85-B3BE963AFE2D}" dt="2020-08-09T21:06:09.279" v="3791" actId="478"/>
          <ac:cxnSpMkLst>
            <pc:docMk/>
            <pc:sldMk cId="3874864361" sldId="390"/>
            <ac:cxnSpMk id="59" creationId="{9923CAD7-4AF5-B349-AA24-6AF5DCA0D670}"/>
          </ac:cxnSpMkLst>
        </pc:cxnChg>
      </pc:sldChg>
      <pc:sldChg chg="addSp delSp modSp add modNotesTx">
        <pc:chgData name="Jordan Thayer" userId="2910a459-b930-4c41-a260-227abd1a5a1a" providerId="ADAL" clId="{B37C5689-2CB9-4032-8E85-B3BE963AFE2D}" dt="2020-08-09T21:27:59.122" v="3993" actId="14100"/>
        <pc:sldMkLst>
          <pc:docMk/>
          <pc:sldMk cId="374849431" sldId="391"/>
        </pc:sldMkLst>
        <pc:spChg chg="mod">
          <ac:chgData name="Jordan Thayer" userId="2910a459-b930-4c41-a260-227abd1a5a1a" providerId="ADAL" clId="{B37C5689-2CB9-4032-8E85-B3BE963AFE2D}" dt="2020-08-09T21:11:18.645" v="3855" actId="20577"/>
          <ac:spMkLst>
            <pc:docMk/>
            <pc:sldMk cId="374849431" sldId="391"/>
            <ac:spMk id="5" creationId="{5913F451-0C0D-A341-9054-3EE66A956335}"/>
          </ac:spMkLst>
        </pc:spChg>
        <pc:spChg chg="add mod">
          <ac:chgData name="Jordan Thayer" userId="2910a459-b930-4c41-a260-227abd1a5a1a" providerId="ADAL" clId="{B37C5689-2CB9-4032-8E85-B3BE963AFE2D}" dt="2020-08-09T21:27:59.122" v="3993" actId="14100"/>
          <ac:spMkLst>
            <pc:docMk/>
            <pc:sldMk cId="374849431" sldId="391"/>
            <ac:spMk id="10" creationId="{ABC5626E-B778-4F04-BAB4-9AC4724E8796}"/>
          </ac:spMkLst>
        </pc:spChg>
        <pc:picChg chg="add del mod">
          <ac:chgData name="Jordan Thayer" userId="2910a459-b930-4c41-a260-227abd1a5a1a" providerId="ADAL" clId="{B37C5689-2CB9-4032-8E85-B3BE963AFE2D}" dt="2020-08-09T21:19:12.092" v="3868" actId="478"/>
          <ac:picMkLst>
            <pc:docMk/>
            <pc:sldMk cId="374849431" sldId="391"/>
            <ac:picMk id="3" creationId="{413D493A-9EB3-4967-9D2B-696E145D3764}"/>
          </ac:picMkLst>
        </pc:picChg>
        <pc:picChg chg="del">
          <ac:chgData name="Jordan Thayer" userId="2910a459-b930-4c41-a260-227abd1a5a1a" providerId="ADAL" clId="{B37C5689-2CB9-4032-8E85-B3BE963AFE2D}" dt="2020-08-09T21:11:21.325" v="3856" actId="478"/>
          <ac:picMkLst>
            <pc:docMk/>
            <pc:sldMk cId="374849431" sldId="391"/>
            <ac:picMk id="6" creationId="{34A6967F-E3C0-4C7B-BCE9-A078626F4297}"/>
          </ac:picMkLst>
        </pc:picChg>
        <pc:picChg chg="add del mod">
          <ac:chgData name="Jordan Thayer" userId="2910a459-b930-4c41-a260-227abd1a5a1a" providerId="ADAL" clId="{B37C5689-2CB9-4032-8E85-B3BE963AFE2D}" dt="2020-08-09T21:19:50.787" v="3877" actId="478"/>
          <ac:picMkLst>
            <pc:docMk/>
            <pc:sldMk cId="374849431" sldId="391"/>
            <ac:picMk id="7" creationId="{4D6C48FF-E4CE-4278-8653-36D95213AC65}"/>
          </ac:picMkLst>
        </pc:picChg>
        <pc:picChg chg="add mod">
          <ac:chgData name="Jordan Thayer" userId="2910a459-b930-4c41-a260-227abd1a5a1a" providerId="ADAL" clId="{B37C5689-2CB9-4032-8E85-B3BE963AFE2D}" dt="2020-08-09T21:23:32.866" v="3883" actId="1076"/>
          <ac:picMkLst>
            <pc:docMk/>
            <pc:sldMk cId="374849431" sldId="391"/>
            <ac:picMk id="9" creationId="{4A284C24-4A7F-4D4D-8EBF-01B8F5C8CE31}"/>
          </ac:picMkLst>
        </pc:picChg>
      </pc:sldChg>
      <pc:sldChg chg="addSp delSp modSp add del">
        <pc:chgData name="Jordan Thayer" userId="2910a459-b930-4c41-a260-227abd1a5a1a" providerId="ADAL" clId="{B37C5689-2CB9-4032-8E85-B3BE963AFE2D}" dt="2020-08-09T21:27:16.360" v="3979" actId="2696"/>
        <pc:sldMkLst>
          <pc:docMk/>
          <pc:sldMk cId="1149510995" sldId="392"/>
        </pc:sldMkLst>
        <pc:picChg chg="add mod">
          <ac:chgData name="Jordan Thayer" userId="2910a459-b930-4c41-a260-227abd1a5a1a" providerId="ADAL" clId="{B37C5689-2CB9-4032-8E85-B3BE963AFE2D}" dt="2020-08-09T21:27:10.653" v="3978" actId="1076"/>
          <ac:picMkLst>
            <pc:docMk/>
            <pc:sldMk cId="1149510995" sldId="392"/>
            <ac:picMk id="3" creationId="{14255F92-F512-4589-9F79-65971C49AA41}"/>
          </ac:picMkLst>
        </pc:picChg>
        <pc:picChg chg="del mod">
          <ac:chgData name="Jordan Thayer" userId="2910a459-b930-4c41-a260-227abd1a5a1a" providerId="ADAL" clId="{B37C5689-2CB9-4032-8E85-B3BE963AFE2D}" dt="2020-08-09T21:26:47.531" v="3970" actId="478"/>
          <ac:picMkLst>
            <pc:docMk/>
            <pc:sldMk cId="1149510995" sldId="392"/>
            <ac:picMk id="9" creationId="{4A284C24-4A7F-4D4D-8EBF-01B8F5C8CE31}"/>
          </ac:picMkLst>
        </pc:picChg>
      </pc:sldChg>
      <pc:sldChg chg="modNotesTx">
        <pc:chgData name="Jordan Thayer" userId="2910a459-b930-4c41-a260-227abd1a5a1a" providerId="ADAL" clId="{B37C5689-2CB9-4032-8E85-B3BE963AFE2D}" dt="2020-08-10T01:07:20.911" v="7512" actId="20577"/>
        <pc:sldMkLst>
          <pc:docMk/>
          <pc:sldMk cId="992144806" sldId="394"/>
        </pc:sldMkLst>
      </pc:sldChg>
      <pc:sldChg chg="add">
        <pc:chgData name="Jordan Thayer" userId="2910a459-b930-4c41-a260-227abd1a5a1a" providerId="ADAL" clId="{B37C5689-2CB9-4032-8E85-B3BE963AFE2D}" dt="2020-08-09T21:27:18.905" v="3980"/>
        <pc:sldMkLst>
          <pc:docMk/>
          <pc:sldMk cId="2107388918" sldId="394"/>
        </pc:sldMkLst>
      </pc:sldChg>
      <pc:sldChg chg="addSp delSp modSp modNotesTx">
        <pc:chgData name="Jordan Thayer" userId="2910a459-b930-4c41-a260-227abd1a5a1a" providerId="ADAL" clId="{B37C5689-2CB9-4032-8E85-B3BE963AFE2D}" dt="2020-08-10T00:45:41.211" v="6859" actId="20577"/>
        <pc:sldMkLst>
          <pc:docMk/>
          <pc:sldMk cId="2107388918" sldId="395"/>
        </pc:sldMkLst>
        <pc:spChg chg="add mod">
          <ac:chgData name="Jordan Thayer" userId="2910a459-b930-4c41-a260-227abd1a5a1a" providerId="ADAL" clId="{B37C5689-2CB9-4032-8E85-B3BE963AFE2D}" dt="2020-08-09T21:28:17.250" v="4016" actId="20577"/>
          <ac:spMkLst>
            <pc:docMk/>
            <pc:sldMk cId="2107388918" sldId="395"/>
            <ac:spMk id="6" creationId="{2E48E147-2A56-4456-A721-5861A55634FD}"/>
          </ac:spMkLst>
        </pc:spChg>
        <pc:spChg chg="del">
          <ac:chgData name="Jordan Thayer" userId="2910a459-b930-4c41-a260-227abd1a5a1a" providerId="ADAL" clId="{B37C5689-2CB9-4032-8E85-B3BE963AFE2D}" dt="2020-08-09T21:28:07.314" v="3994" actId="478"/>
          <ac:spMkLst>
            <pc:docMk/>
            <pc:sldMk cId="2107388918" sldId="395"/>
            <ac:spMk id="10" creationId="{ABC5626E-B778-4F04-BAB4-9AC4724E8796}"/>
          </ac:spMkLst>
        </pc:spChg>
        <pc:picChg chg="mod">
          <ac:chgData name="Jordan Thayer" userId="2910a459-b930-4c41-a260-227abd1a5a1a" providerId="ADAL" clId="{B37C5689-2CB9-4032-8E85-B3BE963AFE2D}" dt="2020-08-09T21:27:32.007" v="3982" actId="14826"/>
          <ac:picMkLst>
            <pc:docMk/>
            <pc:sldMk cId="2107388918" sldId="395"/>
            <ac:picMk id="9" creationId="{4A284C24-4A7F-4D4D-8EBF-01B8F5C8CE31}"/>
          </ac:picMkLst>
        </pc:picChg>
      </pc:sldChg>
      <pc:sldChg chg="addSp delSp modSp add setBg modNotesTx">
        <pc:chgData name="Jordan Thayer" userId="2910a459-b930-4c41-a260-227abd1a5a1a" providerId="ADAL" clId="{B37C5689-2CB9-4032-8E85-B3BE963AFE2D}" dt="2020-08-10T12:51:08.110" v="12323" actId="20577"/>
        <pc:sldMkLst>
          <pc:docMk/>
          <pc:sldMk cId="2423559804" sldId="397"/>
        </pc:sldMkLst>
        <pc:spChg chg="del mod">
          <ac:chgData name="Jordan Thayer" userId="2910a459-b930-4c41-a260-227abd1a5a1a" providerId="ADAL" clId="{B37C5689-2CB9-4032-8E85-B3BE963AFE2D}" dt="2020-08-09T21:31:01.339" v="4024" actId="478"/>
          <ac:spMkLst>
            <pc:docMk/>
            <pc:sldMk cId="2423559804" sldId="397"/>
            <ac:spMk id="6" creationId="{2E48E147-2A56-4456-A721-5861A55634FD}"/>
          </ac:spMkLst>
        </pc:spChg>
        <pc:spChg chg="add mod">
          <ac:chgData name="Jordan Thayer" userId="2910a459-b930-4c41-a260-227abd1a5a1a" providerId="ADAL" clId="{B37C5689-2CB9-4032-8E85-B3BE963AFE2D}" dt="2020-08-10T00:30:31.056" v="5941" actId="14100"/>
          <ac:spMkLst>
            <pc:docMk/>
            <pc:sldMk cId="2423559804" sldId="397"/>
            <ac:spMk id="12" creationId="{0BCB473D-2963-44F7-9B6C-8393AE82E7DE}"/>
          </ac:spMkLst>
        </pc:spChg>
        <pc:spChg chg="add mod">
          <ac:chgData name="Jordan Thayer" userId="2910a459-b930-4c41-a260-227abd1a5a1a" providerId="ADAL" clId="{B37C5689-2CB9-4032-8E85-B3BE963AFE2D}" dt="2020-08-10T00:30:25.187" v="5940" actId="20577"/>
          <ac:spMkLst>
            <pc:docMk/>
            <pc:sldMk cId="2423559804" sldId="397"/>
            <ac:spMk id="13" creationId="{ACA7B685-CC04-4845-B198-644742DBE3E6}"/>
          </ac:spMkLst>
        </pc:spChg>
        <pc:picChg chg="add del mod">
          <ac:chgData name="Jordan Thayer" userId="2910a459-b930-4c41-a260-227abd1a5a1a" providerId="ADAL" clId="{B37C5689-2CB9-4032-8E85-B3BE963AFE2D}" dt="2020-08-09T23:49:37.317" v="4789" actId="478"/>
          <ac:picMkLst>
            <pc:docMk/>
            <pc:sldMk cId="2423559804" sldId="397"/>
            <ac:picMk id="3" creationId="{C39EE0B1-83C9-4EB1-A2AD-B23FCAF941B7}"/>
          </ac:picMkLst>
        </pc:picChg>
        <pc:picChg chg="add mod">
          <ac:chgData name="Jordan Thayer" userId="2910a459-b930-4c41-a260-227abd1a5a1a" providerId="ADAL" clId="{B37C5689-2CB9-4032-8E85-B3BE963AFE2D}" dt="2020-08-10T00:28:54.777" v="5916" actId="14100"/>
          <ac:picMkLst>
            <pc:docMk/>
            <pc:sldMk cId="2423559804" sldId="397"/>
            <ac:picMk id="8" creationId="{291D8B2D-A0B1-48D3-AEC7-DF0241D38E92}"/>
          </ac:picMkLst>
        </pc:picChg>
        <pc:picChg chg="del">
          <ac:chgData name="Jordan Thayer" userId="2910a459-b930-4c41-a260-227abd1a5a1a" providerId="ADAL" clId="{B37C5689-2CB9-4032-8E85-B3BE963AFE2D}" dt="2020-08-09T21:32:46.746" v="4025" actId="478"/>
          <ac:picMkLst>
            <pc:docMk/>
            <pc:sldMk cId="2423559804" sldId="397"/>
            <ac:picMk id="9" creationId="{4A284C24-4A7F-4D4D-8EBF-01B8F5C8CE31}"/>
          </ac:picMkLst>
        </pc:picChg>
        <pc:picChg chg="add del mod">
          <ac:chgData name="Jordan Thayer" userId="2910a459-b930-4c41-a260-227abd1a5a1a" providerId="ADAL" clId="{B37C5689-2CB9-4032-8E85-B3BE963AFE2D}" dt="2020-08-10T00:25:58.223" v="5908" actId="478"/>
          <ac:picMkLst>
            <pc:docMk/>
            <pc:sldMk cId="2423559804" sldId="397"/>
            <ac:picMk id="11" creationId="{7D32993F-0B86-4649-99E8-BF59842BBDC5}"/>
          </ac:picMkLst>
        </pc:picChg>
        <pc:picChg chg="add mod ord">
          <ac:chgData name="Jordan Thayer" userId="2910a459-b930-4c41-a260-227abd1a5a1a" providerId="ADAL" clId="{B37C5689-2CB9-4032-8E85-B3BE963AFE2D}" dt="2020-08-10T00:26:03.543" v="5909" actId="1076"/>
          <ac:picMkLst>
            <pc:docMk/>
            <pc:sldMk cId="2423559804" sldId="397"/>
            <ac:picMk id="14" creationId="{C6EAC8EC-D9C6-46AA-B579-B04FEAFE9167}"/>
          </ac:picMkLst>
        </pc:picChg>
      </pc:sldChg>
      <pc:sldChg chg="addSp delSp modSp add modAnim modNotesTx">
        <pc:chgData name="Jordan Thayer" userId="2910a459-b930-4c41-a260-227abd1a5a1a" providerId="ADAL" clId="{B37C5689-2CB9-4032-8E85-B3BE963AFE2D}" dt="2020-08-10T00:55:11.354" v="6947" actId="20577"/>
        <pc:sldMkLst>
          <pc:docMk/>
          <pc:sldMk cId="3962815799" sldId="398"/>
        </pc:sldMkLst>
        <pc:spChg chg="add mod">
          <ac:chgData name="Jordan Thayer" userId="2910a459-b930-4c41-a260-227abd1a5a1a" providerId="ADAL" clId="{B37C5689-2CB9-4032-8E85-B3BE963AFE2D}" dt="2020-08-10T00:20:43.199" v="5883" actId="1076"/>
          <ac:spMkLst>
            <pc:docMk/>
            <pc:sldMk cId="3962815799" sldId="398"/>
            <ac:spMk id="9" creationId="{C675875B-C32D-4302-916D-0C3281244365}"/>
          </ac:spMkLst>
        </pc:spChg>
        <pc:spChg chg="add mod">
          <ac:chgData name="Jordan Thayer" userId="2910a459-b930-4c41-a260-227abd1a5a1a" providerId="ADAL" clId="{B37C5689-2CB9-4032-8E85-B3BE963AFE2D}" dt="2020-08-10T00:20:51.209" v="5884" actId="1076"/>
          <ac:spMkLst>
            <pc:docMk/>
            <pc:sldMk cId="3962815799" sldId="398"/>
            <ac:spMk id="10" creationId="{5DCDB9BB-A022-4DCA-B8A7-B18DD35F678C}"/>
          </ac:spMkLst>
        </pc:spChg>
        <pc:spChg chg="del">
          <ac:chgData name="Jordan Thayer" userId="2910a459-b930-4c41-a260-227abd1a5a1a" providerId="ADAL" clId="{B37C5689-2CB9-4032-8E85-B3BE963AFE2D}" dt="2020-08-10T00:08:06.411" v="5143" actId="478"/>
          <ac:spMkLst>
            <pc:docMk/>
            <pc:sldMk cId="3962815799" sldId="398"/>
            <ac:spMk id="12" creationId="{0BCB473D-2963-44F7-9B6C-8393AE82E7DE}"/>
          </ac:spMkLst>
        </pc:spChg>
        <pc:spChg chg="del">
          <ac:chgData name="Jordan Thayer" userId="2910a459-b930-4c41-a260-227abd1a5a1a" providerId="ADAL" clId="{B37C5689-2CB9-4032-8E85-B3BE963AFE2D}" dt="2020-08-10T00:08:07.831" v="5144" actId="478"/>
          <ac:spMkLst>
            <pc:docMk/>
            <pc:sldMk cId="3962815799" sldId="398"/>
            <ac:spMk id="13" creationId="{ACA7B685-CC04-4845-B198-644742DBE3E6}"/>
          </ac:spMkLst>
        </pc:spChg>
        <pc:spChg chg="add mod">
          <ac:chgData name="Jordan Thayer" userId="2910a459-b930-4c41-a260-227abd1a5a1a" providerId="ADAL" clId="{B37C5689-2CB9-4032-8E85-B3BE963AFE2D}" dt="2020-08-10T00:17:38.330" v="5706" actId="404"/>
          <ac:spMkLst>
            <pc:docMk/>
            <pc:sldMk cId="3962815799" sldId="398"/>
            <ac:spMk id="14" creationId="{FB43E96F-C887-4F31-B16D-F339A740AA21}"/>
          </ac:spMkLst>
        </pc:spChg>
        <pc:spChg chg="add mod">
          <ac:chgData name="Jordan Thayer" userId="2910a459-b930-4c41-a260-227abd1a5a1a" providerId="ADAL" clId="{B37C5689-2CB9-4032-8E85-B3BE963AFE2D}" dt="2020-08-10T00:20:51.209" v="5884" actId="1076"/>
          <ac:spMkLst>
            <pc:docMk/>
            <pc:sldMk cId="3962815799" sldId="398"/>
            <ac:spMk id="15" creationId="{C134F9CE-2590-4949-AC40-92A0CFBFB7E2}"/>
          </ac:spMkLst>
        </pc:spChg>
        <pc:spChg chg="add mod">
          <ac:chgData name="Jordan Thayer" userId="2910a459-b930-4c41-a260-227abd1a5a1a" providerId="ADAL" clId="{B37C5689-2CB9-4032-8E85-B3BE963AFE2D}" dt="2020-08-10T00:20:51.209" v="5884" actId="1076"/>
          <ac:spMkLst>
            <pc:docMk/>
            <pc:sldMk cId="3962815799" sldId="398"/>
            <ac:spMk id="16" creationId="{6BA6184C-5CC8-4BDB-8788-AAE3E5279C91}"/>
          </ac:spMkLst>
        </pc:spChg>
        <pc:spChg chg="add mod">
          <ac:chgData name="Jordan Thayer" userId="2910a459-b930-4c41-a260-227abd1a5a1a" providerId="ADAL" clId="{B37C5689-2CB9-4032-8E85-B3BE963AFE2D}" dt="2020-08-10T00:20:51.209" v="5884" actId="1076"/>
          <ac:spMkLst>
            <pc:docMk/>
            <pc:sldMk cId="3962815799" sldId="398"/>
            <ac:spMk id="17" creationId="{ECA95C34-E75E-4484-B28D-2CD79DC62BA3}"/>
          </ac:spMkLst>
        </pc:spChg>
        <pc:spChg chg="add mod">
          <ac:chgData name="Jordan Thayer" userId="2910a459-b930-4c41-a260-227abd1a5a1a" providerId="ADAL" clId="{B37C5689-2CB9-4032-8E85-B3BE963AFE2D}" dt="2020-08-10T00:20:51.209" v="5884" actId="1076"/>
          <ac:spMkLst>
            <pc:docMk/>
            <pc:sldMk cId="3962815799" sldId="398"/>
            <ac:spMk id="18" creationId="{64439682-548C-42EA-BC03-4888BA0DD09C}"/>
          </ac:spMkLst>
        </pc:spChg>
        <pc:spChg chg="add mod">
          <ac:chgData name="Jordan Thayer" userId="2910a459-b930-4c41-a260-227abd1a5a1a" providerId="ADAL" clId="{B37C5689-2CB9-4032-8E85-B3BE963AFE2D}" dt="2020-08-10T00:20:51.209" v="5884" actId="1076"/>
          <ac:spMkLst>
            <pc:docMk/>
            <pc:sldMk cId="3962815799" sldId="398"/>
            <ac:spMk id="19" creationId="{488B0CB8-D702-4E39-84AF-1B916A00F7C7}"/>
          </ac:spMkLst>
        </pc:spChg>
        <pc:picChg chg="add del mod">
          <ac:chgData name="Jordan Thayer" userId="2910a459-b930-4c41-a260-227abd1a5a1a" providerId="ADAL" clId="{B37C5689-2CB9-4032-8E85-B3BE963AFE2D}" dt="2020-08-10T00:15:31.008" v="5646" actId="478"/>
          <ac:picMkLst>
            <pc:docMk/>
            <pc:sldMk cId="3962815799" sldId="398"/>
            <ac:picMk id="3" creationId="{EC55F49E-3C15-45FD-A3A1-0ADB04182A17}"/>
          </ac:picMkLst>
        </pc:picChg>
        <pc:picChg chg="add mod">
          <ac:chgData name="Jordan Thayer" userId="2910a459-b930-4c41-a260-227abd1a5a1a" providerId="ADAL" clId="{B37C5689-2CB9-4032-8E85-B3BE963AFE2D}" dt="2020-08-10T00:17:15.197" v="5667" actId="14100"/>
          <ac:picMkLst>
            <pc:docMk/>
            <pc:sldMk cId="3962815799" sldId="398"/>
            <ac:picMk id="7" creationId="{E9217638-8734-4E0E-8D4A-B0123D558CA9}"/>
          </ac:picMkLst>
        </pc:picChg>
        <pc:picChg chg="del">
          <ac:chgData name="Jordan Thayer" userId="2910a459-b930-4c41-a260-227abd1a5a1a" providerId="ADAL" clId="{B37C5689-2CB9-4032-8E85-B3BE963AFE2D}" dt="2020-08-10T00:08:09.718" v="5146" actId="478"/>
          <ac:picMkLst>
            <pc:docMk/>
            <pc:sldMk cId="3962815799" sldId="398"/>
            <ac:picMk id="8" creationId="{291D8B2D-A0B1-48D3-AEC7-DF0241D38E92}"/>
          </ac:picMkLst>
        </pc:picChg>
        <pc:picChg chg="del">
          <ac:chgData name="Jordan Thayer" userId="2910a459-b930-4c41-a260-227abd1a5a1a" providerId="ADAL" clId="{B37C5689-2CB9-4032-8E85-B3BE963AFE2D}" dt="2020-08-10T00:08:08.622" v="5145" actId="478"/>
          <ac:picMkLst>
            <pc:docMk/>
            <pc:sldMk cId="3962815799" sldId="398"/>
            <ac:picMk id="11" creationId="{7D32993F-0B86-4649-99E8-BF59842BBDC5}"/>
          </ac:picMkLst>
        </pc:picChg>
      </pc:sldChg>
      <pc:sldChg chg="addSp delSp modSp add setBg modAnim modNotesTx">
        <pc:chgData name="Jordan Thayer" userId="2910a459-b930-4c41-a260-227abd1a5a1a" providerId="ADAL" clId="{B37C5689-2CB9-4032-8E85-B3BE963AFE2D}" dt="2020-08-10T01:01:36.007" v="7185"/>
        <pc:sldMkLst>
          <pc:docMk/>
          <pc:sldMk cId="809039033" sldId="399"/>
        </pc:sldMkLst>
        <pc:spChg chg="add del">
          <ac:chgData name="Jordan Thayer" userId="2910a459-b930-4c41-a260-227abd1a5a1a" providerId="ADAL" clId="{B37C5689-2CB9-4032-8E85-B3BE963AFE2D}" dt="2020-08-10T00:56:26.492" v="6952"/>
          <ac:spMkLst>
            <pc:docMk/>
            <pc:sldMk cId="809039033" sldId="399"/>
            <ac:spMk id="2" creationId="{E9D21A1C-5EF4-40FD-9EDF-E759A60F04C8}"/>
          </ac:spMkLst>
        </pc:spChg>
        <pc:spChg chg="add mod">
          <ac:chgData name="Jordan Thayer" userId="2910a459-b930-4c41-a260-227abd1a5a1a" providerId="ADAL" clId="{B37C5689-2CB9-4032-8E85-B3BE963AFE2D}" dt="2020-08-10T00:57:29.805" v="6999" actId="14100"/>
          <ac:spMkLst>
            <pc:docMk/>
            <pc:sldMk cId="809039033" sldId="399"/>
            <ac:spMk id="7" creationId="{8C3BBFE9-9E0B-499A-81ED-3B46D260B179}"/>
          </ac:spMkLst>
        </pc:spChg>
        <pc:spChg chg="add mod">
          <ac:chgData name="Jordan Thayer" userId="2910a459-b930-4c41-a260-227abd1a5a1a" providerId="ADAL" clId="{B37C5689-2CB9-4032-8E85-B3BE963AFE2D}" dt="2020-08-10T01:01:01.608" v="7175" actId="120"/>
          <ac:spMkLst>
            <pc:docMk/>
            <pc:sldMk cId="809039033" sldId="399"/>
            <ac:spMk id="9" creationId="{EFB8F39F-C833-461A-A118-609EB8E5A008}"/>
          </ac:spMkLst>
        </pc:spChg>
        <pc:spChg chg="add del">
          <ac:chgData name="Jordan Thayer" userId="2910a459-b930-4c41-a260-227abd1a5a1a" providerId="ADAL" clId="{B37C5689-2CB9-4032-8E85-B3BE963AFE2D}" dt="2020-08-10T00:56:19.577" v="6948" actId="478"/>
          <ac:spMkLst>
            <pc:docMk/>
            <pc:sldMk cId="809039033" sldId="399"/>
            <ac:spMk id="12" creationId="{0BCB473D-2963-44F7-9B6C-8393AE82E7DE}"/>
          </ac:spMkLst>
        </pc:spChg>
        <pc:spChg chg="del">
          <ac:chgData name="Jordan Thayer" userId="2910a459-b930-4c41-a260-227abd1a5a1a" providerId="ADAL" clId="{B37C5689-2CB9-4032-8E85-B3BE963AFE2D}" dt="2020-08-10T00:56:21.313" v="6949" actId="478"/>
          <ac:spMkLst>
            <pc:docMk/>
            <pc:sldMk cId="809039033" sldId="399"/>
            <ac:spMk id="13" creationId="{ACA7B685-CC04-4845-B198-644742DBE3E6}"/>
          </ac:spMkLst>
        </pc:spChg>
        <pc:spChg chg="add mod">
          <ac:chgData name="Jordan Thayer" userId="2910a459-b930-4c41-a260-227abd1a5a1a" providerId="ADAL" clId="{B37C5689-2CB9-4032-8E85-B3BE963AFE2D}" dt="2020-08-10T01:01:04.140" v="7176" actId="120"/>
          <ac:spMkLst>
            <pc:docMk/>
            <pc:sldMk cId="809039033" sldId="399"/>
            <ac:spMk id="14" creationId="{A230824E-97ED-42EE-9A05-57AF260FCEAC}"/>
          </ac:spMkLst>
        </pc:spChg>
        <pc:spChg chg="add mod">
          <ac:chgData name="Jordan Thayer" userId="2910a459-b930-4c41-a260-227abd1a5a1a" providerId="ADAL" clId="{B37C5689-2CB9-4032-8E85-B3BE963AFE2D}" dt="2020-08-10T01:01:06.478" v="7177" actId="120"/>
          <ac:spMkLst>
            <pc:docMk/>
            <pc:sldMk cId="809039033" sldId="399"/>
            <ac:spMk id="15" creationId="{A1A75042-2AF4-4143-A376-CD964479A4CC}"/>
          </ac:spMkLst>
        </pc:spChg>
        <pc:spChg chg="add mod">
          <ac:chgData name="Jordan Thayer" userId="2910a459-b930-4c41-a260-227abd1a5a1a" providerId="ADAL" clId="{B37C5689-2CB9-4032-8E85-B3BE963AFE2D}" dt="2020-08-10T01:01:08.849" v="7178" actId="120"/>
          <ac:spMkLst>
            <pc:docMk/>
            <pc:sldMk cId="809039033" sldId="399"/>
            <ac:spMk id="16" creationId="{47495A3A-B500-4ECE-B8B3-38CBFC30C7EE}"/>
          </ac:spMkLst>
        </pc:spChg>
        <pc:spChg chg="add mod">
          <ac:chgData name="Jordan Thayer" userId="2910a459-b930-4c41-a260-227abd1a5a1a" providerId="ADAL" clId="{B37C5689-2CB9-4032-8E85-B3BE963AFE2D}" dt="2020-08-10T01:01:16.649" v="7180" actId="1076"/>
          <ac:spMkLst>
            <pc:docMk/>
            <pc:sldMk cId="809039033" sldId="399"/>
            <ac:spMk id="17" creationId="{AD731135-3F19-4FDB-9721-72E0F878A960}"/>
          </ac:spMkLst>
        </pc:spChg>
        <pc:picChg chg="add mod">
          <ac:chgData name="Jordan Thayer" userId="2910a459-b930-4c41-a260-227abd1a5a1a" providerId="ADAL" clId="{B37C5689-2CB9-4032-8E85-B3BE963AFE2D}" dt="2020-08-10T00:56:55.323" v="6961" actId="1076"/>
          <ac:picMkLst>
            <pc:docMk/>
            <pc:sldMk cId="809039033" sldId="399"/>
            <ac:picMk id="6" creationId="{FBFB43F9-97C7-4BAE-BA35-8A2798A1388E}"/>
          </ac:picMkLst>
        </pc:picChg>
        <pc:picChg chg="del mod">
          <ac:chgData name="Jordan Thayer" userId="2910a459-b930-4c41-a260-227abd1a5a1a" providerId="ADAL" clId="{B37C5689-2CB9-4032-8E85-B3BE963AFE2D}" dt="2020-08-10T00:42:15.436" v="6128" actId="478"/>
          <ac:picMkLst>
            <pc:docMk/>
            <pc:sldMk cId="809039033" sldId="399"/>
            <ac:picMk id="8" creationId="{291D8B2D-A0B1-48D3-AEC7-DF0241D38E92}"/>
          </ac:picMkLst>
        </pc:picChg>
        <pc:picChg chg="del">
          <ac:chgData name="Jordan Thayer" userId="2910a459-b930-4c41-a260-227abd1a5a1a" providerId="ADAL" clId="{B37C5689-2CB9-4032-8E85-B3BE963AFE2D}" dt="2020-08-10T00:56:23.457" v="6950" actId="478"/>
          <ac:picMkLst>
            <pc:docMk/>
            <pc:sldMk cId="809039033" sldId="399"/>
            <ac:picMk id="11" creationId="{7D32993F-0B86-4649-99E8-BF59842BBDC5}"/>
          </ac:picMkLst>
        </pc:picChg>
      </pc:sldChg>
      <pc:sldChg chg="add">
        <pc:chgData name="Jordan Thayer" userId="2910a459-b930-4c41-a260-227abd1a5a1a" providerId="ADAL" clId="{B37C5689-2CB9-4032-8E85-B3BE963AFE2D}" dt="2020-08-10T01:15:43.375" v="9138"/>
        <pc:sldMkLst>
          <pc:docMk/>
          <pc:sldMk cId="1805314836" sldId="401"/>
        </pc:sldMkLst>
      </pc:sldChg>
      <pc:sldChg chg="addSp delSp modSp add modNotesTx">
        <pc:chgData name="Jordan Thayer" userId="2910a459-b930-4c41-a260-227abd1a5a1a" providerId="ADAL" clId="{B37C5689-2CB9-4032-8E85-B3BE963AFE2D}" dt="2020-08-10T02:05:25.796" v="9696" actId="20577"/>
        <pc:sldMkLst>
          <pc:docMk/>
          <pc:sldMk cId="3521891905" sldId="404"/>
        </pc:sldMkLst>
        <pc:spChg chg="mod">
          <ac:chgData name="Jordan Thayer" userId="2910a459-b930-4c41-a260-227abd1a5a1a" providerId="ADAL" clId="{B37C5689-2CB9-4032-8E85-B3BE963AFE2D}" dt="2020-08-10T01:48:32.304" v="9153" actId="20577"/>
          <ac:spMkLst>
            <pc:docMk/>
            <pc:sldMk cId="3521891905" sldId="404"/>
            <ac:spMk id="5" creationId="{5913F451-0C0D-A341-9054-3EE66A956335}"/>
          </ac:spMkLst>
        </pc:spChg>
        <pc:spChg chg="del">
          <ac:chgData name="Jordan Thayer" userId="2910a459-b930-4c41-a260-227abd1a5a1a" providerId="ADAL" clId="{B37C5689-2CB9-4032-8E85-B3BE963AFE2D}" dt="2020-08-10T01:54:02.782" v="9155" actId="478"/>
          <ac:spMkLst>
            <pc:docMk/>
            <pc:sldMk cId="3521891905" sldId="404"/>
            <ac:spMk id="6" creationId="{2E48E147-2A56-4456-A721-5861A55634FD}"/>
          </ac:spMkLst>
        </pc:spChg>
        <pc:spChg chg="add del">
          <ac:chgData name="Jordan Thayer" userId="2910a459-b930-4c41-a260-227abd1a5a1a" providerId="ADAL" clId="{B37C5689-2CB9-4032-8E85-B3BE963AFE2D}" dt="2020-08-10T02:01:22.461" v="9176" actId="478"/>
          <ac:spMkLst>
            <pc:docMk/>
            <pc:sldMk cId="3521891905" sldId="404"/>
            <ac:spMk id="8" creationId="{2FC2E9EC-057C-4AAC-A1BF-764DFE5BBE09}"/>
          </ac:spMkLst>
        </pc:spChg>
        <pc:spChg chg="add del">
          <ac:chgData name="Jordan Thayer" userId="2910a459-b930-4c41-a260-227abd1a5a1a" providerId="ADAL" clId="{B37C5689-2CB9-4032-8E85-B3BE963AFE2D}" dt="2020-08-10T02:02:52.668" v="9178"/>
          <ac:spMkLst>
            <pc:docMk/>
            <pc:sldMk cId="3521891905" sldId="404"/>
            <ac:spMk id="10" creationId="{D3AFCD6F-1650-476B-B9EE-AE307C486701}"/>
          </ac:spMkLst>
        </pc:spChg>
        <pc:picChg chg="add mod">
          <ac:chgData name="Jordan Thayer" userId="2910a459-b930-4c41-a260-227abd1a5a1a" providerId="ADAL" clId="{B37C5689-2CB9-4032-8E85-B3BE963AFE2D}" dt="2020-08-10T01:56:41.922" v="9174" actId="1076"/>
          <ac:picMkLst>
            <pc:docMk/>
            <pc:sldMk cId="3521891905" sldId="404"/>
            <ac:picMk id="3" creationId="{B0BA57D9-8F9C-44D0-9344-B726F6E46898}"/>
          </ac:picMkLst>
        </pc:picChg>
        <pc:picChg chg="del">
          <ac:chgData name="Jordan Thayer" userId="2910a459-b930-4c41-a260-227abd1a5a1a" providerId="ADAL" clId="{B37C5689-2CB9-4032-8E85-B3BE963AFE2D}" dt="2020-08-10T01:54:00.829" v="9154" actId="478"/>
          <ac:picMkLst>
            <pc:docMk/>
            <pc:sldMk cId="3521891905" sldId="404"/>
            <ac:picMk id="9" creationId="{4A284C24-4A7F-4D4D-8EBF-01B8F5C8CE31}"/>
          </ac:picMkLst>
        </pc:picChg>
      </pc:sldChg>
      <pc:sldChg chg="addSp delSp modSp add">
        <pc:chgData name="Jordan Thayer" userId="2910a459-b930-4c41-a260-227abd1a5a1a" providerId="ADAL" clId="{B37C5689-2CB9-4032-8E85-B3BE963AFE2D}" dt="2020-08-10T02:33:03.888" v="9765" actId="1076"/>
        <pc:sldMkLst>
          <pc:docMk/>
          <pc:sldMk cId="1198863839" sldId="405"/>
        </pc:sldMkLst>
        <pc:spChg chg="add mod">
          <ac:chgData name="Jordan Thayer" userId="2910a459-b930-4c41-a260-227abd1a5a1a" providerId="ADAL" clId="{B37C5689-2CB9-4032-8E85-B3BE963AFE2D}" dt="2020-08-10T02:33:01.899" v="9764" actId="1076"/>
          <ac:spMkLst>
            <pc:docMk/>
            <pc:sldMk cId="1198863839" sldId="405"/>
            <ac:spMk id="19" creationId="{1E3A72F8-8363-4A0E-8D44-9396E340C209}"/>
          </ac:spMkLst>
        </pc:spChg>
        <pc:spChg chg="add mod">
          <ac:chgData name="Jordan Thayer" userId="2910a459-b930-4c41-a260-227abd1a5a1a" providerId="ADAL" clId="{B37C5689-2CB9-4032-8E85-B3BE963AFE2D}" dt="2020-08-10T02:33:03.888" v="9765" actId="1076"/>
          <ac:spMkLst>
            <pc:docMk/>
            <pc:sldMk cId="1198863839" sldId="405"/>
            <ac:spMk id="20" creationId="{E7F704BF-D996-4ABA-B841-85CD347EB049}"/>
          </ac:spMkLst>
        </pc:spChg>
        <pc:picChg chg="del">
          <ac:chgData name="Jordan Thayer" userId="2910a459-b930-4c41-a260-227abd1a5a1a" providerId="ADAL" clId="{B37C5689-2CB9-4032-8E85-B3BE963AFE2D}" dt="2020-08-10T02:14:10.343" v="9698" actId="478"/>
          <ac:picMkLst>
            <pc:docMk/>
            <pc:sldMk cId="1198863839" sldId="405"/>
            <ac:picMk id="3" creationId="{B0BA57D9-8F9C-44D0-9344-B726F6E46898}"/>
          </ac:picMkLst>
        </pc:picChg>
        <pc:picChg chg="add mod">
          <ac:chgData name="Jordan Thayer" userId="2910a459-b930-4c41-a260-227abd1a5a1a" providerId="ADAL" clId="{B37C5689-2CB9-4032-8E85-B3BE963AFE2D}" dt="2020-08-10T02:23:38.209" v="9756" actId="14861"/>
          <ac:picMkLst>
            <pc:docMk/>
            <pc:sldMk cId="1198863839" sldId="405"/>
            <ac:picMk id="6" creationId="{86D73A08-79D7-48BF-85C6-9A5BCF59E29E}"/>
          </ac:picMkLst>
        </pc:picChg>
        <pc:picChg chg="add mod">
          <ac:chgData name="Jordan Thayer" userId="2910a459-b930-4c41-a260-227abd1a5a1a" providerId="ADAL" clId="{B37C5689-2CB9-4032-8E85-B3BE963AFE2D}" dt="2020-08-10T02:23:42.266" v="9757" actId="14861"/>
          <ac:picMkLst>
            <pc:docMk/>
            <pc:sldMk cId="1198863839" sldId="405"/>
            <ac:picMk id="8" creationId="{7813025B-6AB8-42AD-943E-0A310C9D7659}"/>
          </ac:picMkLst>
        </pc:picChg>
        <pc:cxnChg chg="add del mod">
          <ac:chgData name="Jordan Thayer" userId="2910a459-b930-4c41-a260-227abd1a5a1a" providerId="ADAL" clId="{B37C5689-2CB9-4032-8E85-B3BE963AFE2D}" dt="2020-08-10T02:20:01.457" v="9720" actId="478"/>
          <ac:cxnSpMkLst>
            <pc:docMk/>
            <pc:sldMk cId="1198863839" sldId="405"/>
            <ac:cxnSpMk id="10" creationId="{2E42A1AA-75B1-4B7C-BD70-54DEBB54F404}"/>
          </ac:cxnSpMkLst>
        </pc:cxnChg>
        <pc:cxnChg chg="add del mod">
          <ac:chgData name="Jordan Thayer" userId="2910a459-b930-4c41-a260-227abd1a5a1a" providerId="ADAL" clId="{B37C5689-2CB9-4032-8E85-B3BE963AFE2D}" dt="2020-08-10T02:21:22.302" v="9731" actId="478"/>
          <ac:cxnSpMkLst>
            <pc:docMk/>
            <pc:sldMk cId="1198863839" sldId="405"/>
            <ac:cxnSpMk id="14" creationId="{5FDDB38B-56E2-43D7-BEC7-0E14B4213A78}"/>
          </ac:cxnSpMkLst>
        </pc:cxnChg>
        <pc:cxnChg chg="add del mod">
          <ac:chgData name="Jordan Thayer" userId="2910a459-b930-4c41-a260-227abd1a5a1a" providerId="ADAL" clId="{B37C5689-2CB9-4032-8E85-B3BE963AFE2D}" dt="2020-08-10T02:21:21.482" v="9730" actId="478"/>
          <ac:cxnSpMkLst>
            <pc:docMk/>
            <pc:sldMk cId="1198863839" sldId="405"/>
            <ac:cxnSpMk id="16" creationId="{99B416F0-503C-40B1-8A0F-BCA13B4C64D2}"/>
          </ac:cxnSpMkLst>
        </pc:cxnChg>
      </pc:sldChg>
      <pc:sldChg chg="addSp delSp modSp add setBg">
        <pc:chgData name="Jordan Thayer" userId="2910a459-b930-4c41-a260-227abd1a5a1a" providerId="ADAL" clId="{B37C5689-2CB9-4032-8E85-B3BE963AFE2D}" dt="2020-08-10T02:47:58.172" v="10183" actId="20577"/>
        <pc:sldMkLst>
          <pc:docMk/>
          <pc:sldMk cId="2682537603" sldId="411"/>
        </pc:sldMkLst>
        <pc:spChg chg="add mod">
          <ac:chgData name="Jordan Thayer" userId="2910a459-b930-4c41-a260-227abd1a5a1a" providerId="ADAL" clId="{B37C5689-2CB9-4032-8E85-B3BE963AFE2D}" dt="2020-08-10T02:45:48.140" v="10120" actId="1076"/>
          <ac:spMkLst>
            <pc:docMk/>
            <pc:sldMk cId="2682537603" sldId="411"/>
            <ac:spMk id="7" creationId="{490A4B87-B9F1-4141-B80A-8F6ED6BED506}"/>
          </ac:spMkLst>
        </pc:spChg>
        <pc:spChg chg="add mod">
          <ac:chgData name="Jordan Thayer" userId="2910a459-b930-4c41-a260-227abd1a5a1a" providerId="ADAL" clId="{B37C5689-2CB9-4032-8E85-B3BE963AFE2D}" dt="2020-08-10T02:45:53.569" v="10121" actId="1076"/>
          <ac:spMkLst>
            <pc:docMk/>
            <pc:sldMk cId="2682537603" sldId="411"/>
            <ac:spMk id="9" creationId="{B3B191F8-CDDB-4FD1-9D87-1D6722EC4A4D}"/>
          </ac:spMkLst>
        </pc:spChg>
        <pc:spChg chg="add del mod">
          <ac:chgData name="Jordan Thayer" userId="2910a459-b930-4c41-a260-227abd1a5a1a" providerId="ADAL" clId="{B37C5689-2CB9-4032-8E85-B3BE963AFE2D}" dt="2020-08-10T02:39:32.038" v="9877" actId="478"/>
          <ac:spMkLst>
            <pc:docMk/>
            <pc:sldMk cId="2682537603" sldId="411"/>
            <ac:spMk id="10" creationId="{8E3D2548-80A3-49AC-9B32-A4A7A6D8A25C}"/>
          </ac:spMkLst>
        </pc:spChg>
        <pc:spChg chg="add">
          <ac:chgData name="Jordan Thayer" userId="2910a459-b930-4c41-a260-227abd1a5a1a" providerId="ADAL" clId="{B37C5689-2CB9-4032-8E85-B3BE963AFE2D}" dt="2020-08-10T02:39:23.990" v="9872"/>
          <ac:spMkLst>
            <pc:docMk/>
            <pc:sldMk cId="2682537603" sldId="411"/>
            <ac:spMk id="11" creationId="{6FD14CC9-C4AD-4168-BFB6-92D2CF8349C4}"/>
          </ac:spMkLst>
        </pc:spChg>
        <pc:spChg chg="add">
          <ac:chgData name="Jordan Thayer" userId="2910a459-b930-4c41-a260-227abd1a5a1a" providerId="ADAL" clId="{B37C5689-2CB9-4032-8E85-B3BE963AFE2D}" dt="2020-08-10T02:39:23.990" v="9872"/>
          <ac:spMkLst>
            <pc:docMk/>
            <pc:sldMk cId="2682537603" sldId="411"/>
            <ac:spMk id="12" creationId="{175E358C-987E-4C50-B989-87D241475243}"/>
          </ac:spMkLst>
        </pc:spChg>
        <pc:spChg chg="add mod">
          <ac:chgData name="Jordan Thayer" userId="2910a459-b930-4c41-a260-227abd1a5a1a" providerId="ADAL" clId="{B37C5689-2CB9-4032-8E85-B3BE963AFE2D}" dt="2020-08-10T02:44:00.322" v="10025" actId="207"/>
          <ac:spMkLst>
            <pc:docMk/>
            <pc:sldMk cId="2682537603" sldId="411"/>
            <ac:spMk id="13" creationId="{BAE714B0-824B-4967-AA7A-35B2CB672E72}"/>
          </ac:spMkLst>
        </pc:spChg>
        <pc:spChg chg="add mod">
          <ac:chgData name="Jordan Thayer" userId="2910a459-b930-4c41-a260-227abd1a5a1a" providerId="ADAL" clId="{B37C5689-2CB9-4032-8E85-B3BE963AFE2D}" dt="2020-08-10T02:44:49.105" v="10079" actId="207"/>
          <ac:spMkLst>
            <pc:docMk/>
            <pc:sldMk cId="2682537603" sldId="411"/>
            <ac:spMk id="14" creationId="{2F84A159-3CFF-4DB2-81C8-5FDD23F33428}"/>
          </ac:spMkLst>
        </pc:spChg>
        <pc:spChg chg="add mod">
          <ac:chgData name="Jordan Thayer" userId="2910a459-b930-4c41-a260-227abd1a5a1a" providerId="ADAL" clId="{B37C5689-2CB9-4032-8E85-B3BE963AFE2D}" dt="2020-08-10T02:44:09.840" v="10060" actId="207"/>
          <ac:spMkLst>
            <pc:docMk/>
            <pc:sldMk cId="2682537603" sldId="411"/>
            <ac:spMk id="16" creationId="{EC7627F2-40B6-47FE-B565-43A9D5E2F11B}"/>
          </ac:spMkLst>
        </pc:spChg>
        <pc:spChg chg="add mod">
          <ac:chgData name="Jordan Thayer" userId="2910a459-b930-4c41-a260-227abd1a5a1a" providerId="ADAL" clId="{B37C5689-2CB9-4032-8E85-B3BE963AFE2D}" dt="2020-08-10T02:44:05.102" v="10036" actId="207"/>
          <ac:spMkLst>
            <pc:docMk/>
            <pc:sldMk cId="2682537603" sldId="411"/>
            <ac:spMk id="17" creationId="{31FA10D3-79C5-4092-B9B8-A13C98A5FD88}"/>
          </ac:spMkLst>
        </pc:spChg>
        <pc:spChg chg="del">
          <ac:chgData name="Jordan Thayer" userId="2910a459-b930-4c41-a260-227abd1a5a1a" providerId="ADAL" clId="{B37C5689-2CB9-4032-8E85-B3BE963AFE2D}" dt="2020-08-10T02:23:55.419" v="9759" actId="478"/>
          <ac:spMkLst>
            <pc:docMk/>
            <pc:sldMk cId="2682537603" sldId="411"/>
            <ac:spMk id="19" creationId="{1E3A72F8-8363-4A0E-8D44-9396E340C209}"/>
          </ac:spMkLst>
        </pc:spChg>
        <pc:spChg chg="del mod">
          <ac:chgData name="Jordan Thayer" userId="2910a459-b930-4c41-a260-227abd1a5a1a" providerId="ADAL" clId="{B37C5689-2CB9-4032-8E85-B3BE963AFE2D}" dt="2020-08-10T02:23:59.857" v="9761" actId="478"/>
          <ac:spMkLst>
            <pc:docMk/>
            <pc:sldMk cId="2682537603" sldId="411"/>
            <ac:spMk id="20" creationId="{E7F704BF-D996-4ABA-B841-85CD347EB049}"/>
          </ac:spMkLst>
        </pc:spChg>
        <pc:spChg chg="add mod">
          <ac:chgData name="Jordan Thayer" userId="2910a459-b930-4c41-a260-227abd1a5a1a" providerId="ADAL" clId="{B37C5689-2CB9-4032-8E85-B3BE963AFE2D}" dt="2020-08-10T02:47:58.172" v="10183" actId="20577"/>
          <ac:spMkLst>
            <pc:docMk/>
            <pc:sldMk cId="2682537603" sldId="411"/>
            <ac:spMk id="21" creationId="{AFF72AFC-392F-4BEF-AD27-83A569923641}"/>
          </ac:spMkLst>
        </pc:spChg>
        <pc:spChg chg="add mod">
          <ac:chgData name="Jordan Thayer" userId="2910a459-b930-4c41-a260-227abd1a5a1a" providerId="ADAL" clId="{B37C5689-2CB9-4032-8E85-B3BE963AFE2D}" dt="2020-08-10T02:47:32.886" v="10156" actId="20577"/>
          <ac:spMkLst>
            <pc:docMk/>
            <pc:sldMk cId="2682537603" sldId="411"/>
            <ac:spMk id="22" creationId="{249C1761-A767-441E-A593-E4E54CC597B6}"/>
          </ac:spMkLst>
        </pc:spChg>
        <pc:picChg chg="add mod modCrop">
          <ac:chgData name="Jordan Thayer" userId="2910a459-b930-4c41-a260-227abd1a5a1a" providerId="ADAL" clId="{B37C5689-2CB9-4032-8E85-B3BE963AFE2D}" dt="2020-08-10T02:38:53.232" v="9869" actId="1076"/>
          <ac:picMkLst>
            <pc:docMk/>
            <pc:sldMk cId="2682537603" sldId="411"/>
            <ac:picMk id="3" creationId="{BFFD7523-D4EC-409D-8D8A-1A41633DA53F}"/>
          </ac:picMkLst>
        </pc:picChg>
        <pc:picChg chg="del">
          <ac:chgData name="Jordan Thayer" userId="2910a459-b930-4c41-a260-227abd1a5a1a" providerId="ADAL" clId="{B37C5689-2CB9-4032-8E85-B3BE963AFE2D}" dt="2020-08-10T02:24:00.448" v="9762" actId="478"/>
          <ac:picMkLst>
            <pc:docMk/>
            <pc:sldMk cId="2682537603" sldId="411"/>
            <ac:picMk id="6" creationId="{86D73A08-79D7-48BF-85C6-9A5BCF59E29E}"/>
          </ac:picMkLst>
        </pc:picChg>
        <pc:picChg chg="del">
          <ac:chgData name="Jordan Thayer" userId="2910a459-b930-4c41-a260-227abd1a5a1a" providerId="ADAL" clId="{B37C5689-2CB9-4032-8E85-B3BE963AFE2D}" dt="2020-08-10T02:24:01.566" v="9763" actId="478"/>
          <ac:picMkLst>
            <pc:docMk/>
            <pc:sldMk cId="2682537603" sldId="411"/>
            <ac:picMk id="8" creationId="{7813025B-6AB8-42AD-943E-0A310C9D7659}"/>
          </ac:picMkLst>
        </pc:picChg>
      </pc:sldChg>
      <pc:sldChg chg="add del setBg">
        <pc:chgData name="Jordan Thayer" userId="2910a459-b930-4c41-a260-227abd1a5a1a" providerId="ADAL" clId="{B37C5689-2CB9-4032-8E85-B3BE963AFE2D}" dt="2020-08-10T02:48:12.587" v="10185"/>
        <pc:sldMkLst>
          <pc:docMk/>
          <pc:sldMk cId="723898205" sldId="412"/>
        </pc:sldMkLst>
      </pc:sldChg>
      <pc:sldChg chg="addSp delSp modSp add mod setBg setClrOvrMap modNotesTx">
        <pc:chgData name="Jordan Thayer" userId="2910a459-b930-4c41-a260-227abd1a5a1a" providerId="ADAL" clId="{B37C5689-2CB9-4032-8E85-B3BE963AFE2D}" dt="2020-08-10T02:51:56.415" v="10233" actId="114"/>
        <pc:sldMkLst>
          <pc:docMk/>
          <pc:sldMk cId="3374689111" sldId="412"/>
        </pc:sldMkLst>
        <pc:spChg chg="mod ord">
          <ac:chgData name="Jordan Thayer" userId="2910a459-b930-4c41-a260-227abd1a5a1a" providerId="ADAL" clId="{B37C5689-2CB9-4032-8E85-B3BE963AFE2D}" dt="2020-08-10T02:51:56.415" v="10233" actId="114"/>
          <ac:spMkLst>
            <pc:docMk/>
            <pc:sldMk cId="3374689111" sldId="412"/>
            <ac:spMk id="5" creationId="{5913F451-0C0D-A341-9054-3EE66A956335}"/>
          </ac:spMkLst>
        </pc:spChg>
        <pc:spChg chg="add del">
          <ac:chgData name="Jordan Thayer" userId="2910a459-b930-4c41-a260-227abd1a5a1a" providerId="ADAL" clId="{B37C5689-2CB9-4032-8E85-B3BE963AFE2D}" dt="2020-08-10T02:50:43.103" v="10199" actId="26606"/>
          <ac:spMkLst>
            <pc:docMk/>
            <pc:sldMk cId="3374689111" sldId="412"/>
            <ac:spMk id="11" creationId="{0671A8AE-40A1-4631-A6B8-581AFF065482}"/>
          </ac:spMkLst>
        </pc:spChg>
        <pc:spChg chg="add del">
          <ac:chgData name="Jordan Thayer" userId="2910a459-b930-4c41-a260-227abd1a5a1a" providerId="ADAL" clId="{B37C5689-2CB9-4032-8E85-B3BE963AFE2D}" dt="2020-08-10T02:50:43.103" v="10199" actId="26606"/>
          <ac:spMkLst>
            <pc:docMk/>
            <pc:sldMk cId="3374689111" sldId="412"/>
            <ac:spMk id="13" creationId="{AB58EF07-17C2-48CF-ABB0-EEF1F17CB8F0}"/>
          </ac:spMkLst>
        </pc:spChg>
        <pc:spChg chg="add del">
          <ac:chgData name="Jordan Thayer" userId="2910a459-b930-4c41-a260-227abd1a5a1a" providerId="ADAL" clId="{B37C5689-2CB9-4032-8E85-B3BE963AFE2D}" dt="2020-08-10T02:50:43.103" v="10199" actId="26606"/>
          <ac:spMkLst>
            <pc:docMk/>
            <pc:sldMk cId="3374689111" sldId="412"/>
            <ac:spMk id="15" creationId="{AF2F604E-43BE-4DC3-B983-E071523364F8}"/>
          </ac:spMkLst>
        </pc:spChg>
        <pc:spChg chg="add del">
          <ac:chgData name="Jordan Thayer" userId="2910a459-b930-4c41-a260-227abd1a5a1a" providerId="ADAL" clId="{B37C5689-2CB9-4032-8E85-B3BE963AFE2D}" dt="2020-08-10T02:50:43.103" v="10199" actId="26606"/>
          <ac:spMkLst>
            <pc:docMk/>
            <pc:sldMk cId="3374689111" sldId="412"/>
            <ac:spMk id="17" creationId="{08C9B587-E65E-4B52-B37C-ABEBB6E87928}"/>
          </ac:spMkLst>
        </pc:spChg>
        <pc:spChg chg="add">
          <ac:chgData name="Jordan Thayer" userId="2910a459-b930-4c41-a260-227abd1a5a1a" providerId="ADAL" clId="{B37C5689-2CB9-4032-8E85-B3BE963AFE2D}" dt="2020-08-10T02:50:43.103" v="10199" actId="26606"/>
          <ac:spMkLst>
            <pc:docMk/>
            <pc:sldMk cId="3374689111" sldId="412"/>
            <ac:spMk id="22" creationId="{BCC55ACC-A2F6-403C-A3A4-D59B3734D45F}"/>
          </ac:spMkLst>
        </pc:spChg>
        <pc:picChg chg="del">
          <ac:chgData name="Jordan Thayer" userId="2910a459-b930-4c41-a260-227abd1a5a1a" providerId="ADAL" clId="{B37C5689-2CB9-4032-8E85-B3BE963AFE2D}" dt="2020-08-10T02:48:24.647" v="10189" actId="478"/>
          <ac:picMkLst>
            <pc:docMk/>
            <pc:sldMk cId="3374689111" sldId="412"/>
            <ac:picMk id="3" creationId="{B0BA57D9-8F9C-44D0-9344-B726F6E46898}"/>
          </ac:picMkLst>
        </pc:picChg>
        <pc:picChg chg="add mod ord">
          <ac:chgData name="Jordan Thayer" userId="2910a459-b930-4c41-a260-227abd1a5a1a" providerId="ADAL" clId="{B37C5689-2CB9-4032-8E85-B3BE963AFE2D}" dt="2020-08-10T02:50:43.103" v="10199" actId="26606"/>
          <ac:picMkLst>
            <pc:docMk/>
            <pc:sldMk cId="3374689111" sldId="412"/>
            <ac:picMk id="6" creationId="{54C0A855-8A92-499A-AC6A-5399E21AC3D7}"/>
          </ac:picMkLst>
        </pc:picChg>
        <pc:cxnChg chg="del">
          <ac:chgData name="Jordan Thayer" userId="2910a459-b930-4c41-a260-227abd1a5a1a" providerId="ADAL" clId="{B37C5689-2CB9-4032-8E85-B3BE963AFE2D}" dt="2020-08-10T02:48:21.596" v="10187" actId="478"/>
          <ac:cxnSpMkLst>
            <pc:docMk/>
            <pc:sldMk cId="3374689111" sldId="412"/>
            <ac:cxnSpMk id="4" creationId="{91D0C1BC-B429-5343-A82E-F713B6364F68}"/>
          </ac:cxnSpMkLst>
        </pc:cxnChg>
      </pc:sldChg>
      <pc:sldChg chg="add del">
        <pc:chgData name="Jordan Thayer" userId="2910a459-b930-4c41-a260-227abd1a5a1a" providerId="ADAL" clId="{B37C5689-2CB9-4032-8E85-B3BE963AFE2D}" dt="2020-08-10T02:49:55.802" v="10192"/>
        <pc:sldMkLst>
          <pc:docMk/>
          <pc:sldMk cId="2479065034" sldId="413"/>
        </pc:sldMkLst>
      </pc:sldChg>
      <pc:sldChg chg="add del">
        <pc:chgData name="Jordan Thayer" userId="2910a459-b930-4c41-a260-227abd1a5a1a" providerId="ADAL" clId="{B37C5689-2CB9-4032-8E85-B3BE963AFE2D}" dt="2020-08-10T02:54:46.945" v="10240" actId="2696"/>
        <pc:sldMkLst>
          <pc:docMk/>
          <pc:sldMk cId="2015221776" sldId="414"/>
        </pc:sldMkLst>
      </pc:sldChg>
      <pc:sldChg chg="add">
        <pc:chgData name="Jordan Thayer" userId="2910a459-b930-4c41-a260-227abd1a5a1a" providerId="ADAL" clId="{B37C5689-2CB9-4032-8E85-B3BE963AFE2D}" dt="2020-08-10T02:54:45.609" v="10239"/>
        <pc:sldMkLst>
          <pc:docMk/>
          <pc:sldMk cId="1305667080" sldId="415"/>
        </pc:sldMkLst>
      </pc:sldChg>
      <pc:sldChg chg="add del">
        <pc:chgData name="Jordan Thayer" userId="2910a459-b930-4c41-a260-227abd1a5a1a" providerId="ADAL" clId="{B37C5689-2CB9-4032-8E85-B3BE963AFE2D}" dt="2020-08-10T02:54:35.370" v="10237"/>
        <pc:sldMkLst>
          <pc:docMk/>
          <pc:sldMk cId="2424342016" sldId="415"/>
        </pc:sldMkLst>
      </pc:sldChg>
      <pc:sldChg chg="addSp delSp modSp add addCm modCm">
        <pc:chgData name="Jordan Thayer" userId="2910a459-b930-4c41-a260-227abd1a5a1a" providerId="ADAL" clId="{B37C5689-2CB9-4032-8E85-B3BE963AFE2D}" dt="2020-08-10T03:50:03.298" v="10862"/>
        <pc:sldMkLst>
          <pc:docMk/>
          <pc:sldMk cId="487997183" sldId="416"/>
        </pc:sldMkLst>
        <pc:spChg chg="del">
          <ac:chgData name="Jordan Thayer" userId="2910a459-b930-4c41-a260-227abd1a5a1a" providerId="ADAL" clId="{B37C5689-2CB9-4032-8E85-B3BE963AFE2D}" dt="2020-08-10T03:08:06.844" v="10253" actId="931"/>
          <ac:spMkLst>
            <pc:docMk/>
            <pc:sldMk cId="487997183" sldId="416"/>
            <ac:spMk id="3" creationId="{A3ED24E0-87FA-2B47-920D-5E78E3DC8439}"/>
          </ac:spMkLst>
        </pc:spChg>
        <pc:spChg chg="mod ord">
          <ac:chgData name="Jordan Thayer" userId="2910a459-b930-4c41-a260-227abd1a5a1a" providerId="ADAL" clId="{B37C5689-2CB9-4032-8E85-B3BE963AFE2D}" dt="2020-08-10T03:13:21.465" v="10317" actId="1076"/>
          <ac:spMkLst>
            <pc:docMk/>
            <pc:sldMk cId="487997183" sldId="416"/>
            <ac:spMk id="5" creationId="{5913F451-0C0D-A341-9054-3EE66A956335}"/>
          </ac:spMkLst>
        </pc:spChg>
        <pc:spChg chg="add mod">
          <ac:chgData name="Jordan Thayer" userId="2910a459-b930-4c41-a260-227abd1a5a1a" providerId="ADAL" clId="{B37C5689-2CB9-4032-8E85-B3BE963AFE2D}" dt="2020-08-10T03:11:41.839" v="10299" actId="14100"/>
          <ac:spMkLst>
            <pc:docMk/>
            <pc:sldMk cId="487997183" sldId="416"/>
            <ac:spMk id="7" creationId="{CFACC5CA-8087-483F-821E-6CB7581F3AD2}"/>
          </ac:spMkLst>
        </pc:spChg>
        <pc:spChg chg="add mod ord">
          <ac:chgData name="Jordan Thayer" userId="2910a459-b930-4c41-a260-227abd1a5a1a" providerId="ADAL" clId="{B37C5689-2CB9-4032-8E85-B3BE963AFE2D}" dt="2020-08-10T03:15:06.010" v="10447" actId="207"/>
          <ac:spMkLst>
            <pc:docMk/>
            <pc:sldMk cId="487997183" sldId="416"/>
            <ac:spMk id="8" creationId="{46C81659-C222-4E4B-8943-73DAD8DEB937}"/>
          </ac:spMkLst>
        </pc:spChg>
        <pc:picChg chg="add mod">
          <ac:chgData name="Jordan Thayer" userId="2910a459-b930-4c41-a260-227abd1a5a1a" providerId="ADAL" clId="{B37C5689-2CB9-4032-8E85-B3BE963AFE2D}" dt="2020-08-10T03:11:38.199" v="10298" actId="14100"/>
          <ac:picMkLst>
            <pc:docMk/>
            <pc:sldMk cId="487997183" sldId="416"/>
            <ac:picMk id="6" creationId="{FC757771-F1F2-4573-8CAB-8613217A3C48}"/>
          </ac:picMkLst>
        </pc:picChg>
        <pc:cxnChg chg="del">
          <ac:chgData name="Jordan Thayer" userId="2910a459-b930-4c41-a260-227abd1a5a1a" providerId="ADAL" clId="{B37C5689-2CB9-4032-8E85-B3BE963AFE2D}" dt="2020-08-10T03:11:30.186" v="10296" actId="478"/>
          <ac:cxnSpMkLst>
            <pc:docMk/>
            <pc:sldMk cId="487997183" sldId="416"/>
            <ac:cxnSpMk id="4" creationId="{91D0C1BC-B429-5343-A82E-F713B6364F68}"/>
          </ac:cxnSpMkLst>
        </pc:cxnChg>
        <pc:cxnChg chg="add mod">
          <ac:chgData name="Jordan Thayer" userId="2910a459-b930-4c41-a260-227abd1a5a1a" providerId="ADAL" clId="{B37C5689-2CB9-4032-8E85-B3BE963AFE2D}" dt="2020-08-10T03:11:13.503" v="10294" actId="1076"/>
          <ac:cxnSpMkLst>
            <pc:docMk/>
            <pc:sldMk cId="487997183" sldId="416"/>
            <ac:cxnSpMk id="9" creationId="{13F30D9F-B235-42B4-8AFC-58269C9744B4}"/>
          </ac:cxnSpMkLst>
        </pc:cxnChg>
        <pc:cxnChg chg="add del mod ord">
          <ac:chgData name="Jordan Thayer" userId="2910a459-b930-4c41-a260-227abd1a5a1a" providerId="ADAL" clId="{B37C5689-2CB9-4032-8E85-B3BE963AFE2D}" dt="2020-08-10T03:13:21.858" v="10318" actId="478"/>
          <ac:cxnSpMkLst>
            <pc:docMk/>
            <pc:sldMk cId="487997183" sldId="416"/>
            <ac:cxnSpMk id="12" creationId="{7709154B-3A02-440C-9CEF-887430B77B49}"/>
          </ac:cxnSpMkLst>
        </pc:cxnChg>
      </pc:sldChg>
      <pc:sldChg chg="addSp delSp modSp add modAnim">
        <pc:chgData name="Jordan Thayer" userId="2910a459-b930-4c41-a260-227abd1a5a1a" providerId="ADAL" clId="{B37C5689-2CB9-4032-8E85-B3BE963AFE2D}" dt="2020-08-10T03:22:10.674" v="10478"/>
        <pc:sldMkLst>
          <pc:docMk/>
          <pc:sldMk cId="3115351412" sldId="417"/>
        </pc:sldMkLst>
        <pc:spChg chg="del">
          <ac:chgData name="Jordan Thayer" userId="2910a459-b930-4c41-a260-227abd1a5a1a" providerId="ADAL" clId="{B37C5689-2CB9-4032-8E85-B3BE963AFE2D}" dt="2020-08-10T03:17:21.890" v="10459" actId="931"/>
          <ac:spMkLst>
            <pc:docMk/>
            <pc:sldMk cId="3115351412" sldId="417"/>
            <ac:spMk id="3" creationId="{A3ED24E0-87FA-2B47-920D-5E78E3DC8439}"/>
          </ac:spMkLst>
        </pc:spChg>
        <pc:spChg chg="mod">
          <ac:chgData name="Jordan Thayer" userId="2910a459-b930-4c41-a260-227abd1a5a1a" providerId="ADAL" clId="{B37C5689-2CB9-4032-8E85-B3BE963AFE2D}" dt="2020-08-10T03:15:56.289" v="10458" actId="20577"/>
          <ac:spMkLst>
            <pc:docMk/>
            <pc:sldMk cId="3115351412" sldId="417"/>
            <ac:spMk id="5" creationId="{5913F451-0C0D-A341-9054-3EE66A956335}"/>
          </ac:spMkLst>
        </pc:spChg>
        <pc:spChg chg="add del">
          <ac:chgData name="Jordan Thayer" userId="2910a459-b930-4c41-a260-227abd1a5a1a" providerId="ADAL" clId="{B37C5689-2CB9-4032-8E85-B3BE963AFE2D}" dt="2020-08-10T03:21:17.617" v="10466"/>
          <ac:spMkLst>
            <pc:docMk/>
            <pc:sldMk cId="3115351412" sldId="417"/>
            <ac:spMk id="7" creationId="{753830E6-D946-4280-8E13-3E4C5E82A8F6}"/>
          </ac:spMkLst>
        </pc:spChg>
        <pc:picChg chg="add mod ord">
          <ac:chgData name="Jordan Thayer" userId="2910a459-b930-4c41-a260-227abd1a5a1a" providerId="ADAL" clId="{B37C5689-2CB9-4032-8E85-B3BE963AFE2D}" dt="2020-08-10T03:19:32.136" v="10464" actId="1076"/>
          <ac:picMkLst>
            <pc:docMk/>
            <pc:sldMk cId="3115351412" sldId="417"/>
            <ac:picMk id="6" creationId="{BFE445D5-39F8-4FBD-A3AC-6613C0AD9AB7}"/>
          </ac:picMkLst>
        </pc:picChg>
        <pc:picChg chg="add mod">
          <ac:chgData name="Jordan Thayer" userId="2910a459-b930-4c41-a260-227abd1a5a1a" providerId="ADAL" clId="{B37C5689-2CB9-4032-8E85-B3BE963AFE2D}" dt="2020-08-10T03:21:46.808" v="10474" actId="1076"/>
          <ac:picMkLst>
            <pc:docMk/>
            <pc:sldMk cId="3115351412" sldId="417"/>
            <ac:picMk id="9" creationId="{2D7822EF-A07D-4669-9819-01F05ACCD42A}"/>
          </ac:picMkLst>
        </pc:picChg>
      </pc:sldChg>
      <pc:sldChg chg="addSp delSp modSp add delAnim">
        <pc:chgData name="Jordan Thayer" userId="2910a459-b930-4c41-a260-227abd1a5a1a" providerId="ADAL" clId="{B37C5689-2CB9-4032-8E85-B3BE963AFE2D}" dt="2020-08-10T03:26:39.760" v="10505" actId="1076"/>
        <pc:sldMkLst>
          <pc:docMk/>
          <pc:sldMk cId="2013154296" sldId="418"/>
        </pc:sldMkLst>
        <pc:spChg chg="add del mod">
          <ac:chgData name="Jordan Thayer" userId="2910a459-b930-4c41-a260-227abd1a5a1a" providerId="ADAL" clId="{B37C5689-2CB9-4032-8E85-B3BE963AFE2D}" dt="2020-08-10T03:23:44.936" v="10482"/>
          <ac:spMkLst>
            <pc:docMk/>
            <pc:sldMk cId="2013154296" sldId="418"/>
            <ac:spMk id="3" creationId="{F245B363-CDD4-4ED0-B706-15CB805F3375}"/>
          </ac:spMkLst>
        </pc:spChg>
        <pc:spChg chg="add mod">
          <ac:chgData name="Jordan Thayer" userId="2910a459-b930-4c41-a260-227abd1a5a1a" providerId="ADAL" clId="{B37C5689-2CB9-4032-8E85-B3BE963AFE2D}" dt="2020-08-10T03:26:25.594" v="10502" actId="207"/>
          <ac:spMkLst>
            <pc:docMk/>
            <pc:sldMk cId="2013154296" sldId="418"/>
            <ac:spMk id="10" creationId="{7D8625B9-B7B6-45B5-B8F9-4021810E50CD}"/>
          </ac:spMkLst>
        </pc:spChg>
        <pc:spChg chg="add mod">
          <ac:chgData name="Jordan Thayer" userId="2910a459-b930-4c41-a260-227abd1a5a1a" providerId="ADAL" clId="{B37C5689-2CB9-4032-8E85-B3BE963AFE2D}" dt="2020-08-10T03:26:18.207" v="10501" actId="1076"/>
          <ac:spMkLst>
            <pc:docMk/>
            <pc:sldMk cId="2013154296" sldId="418"/>
            <ac:spMk id="11" creationId="{953CE5C6-56C3-495B-B16E-F07C7DE7F72F}"/>
          </ac:spMkLst>
        </pc:spChg>
        <pc:spChg chg="add mod">
          <ac:chgData name="Jordan Thayer" userId="2910a459-b930-4c41-a260-227abd1a5a1a" providerId="ADAL" clId="{B37C5689-2CB9-4032-8E85-B3BE963AFE2D}" dt="2020-08-10T03:26:25.594" v="10502" actId="207"/>
          <ac:spMkLst>
            <pc:docMk/>
            <pc:sldMk cId="2013154296" sldId="418"/>
            <ac:spMk id="12" creationId="{1EFD5243-6646-4C8F-B0F7-E38E89A91A7F}"/>
          </ac:spMkLst>
        </pc:spChg>
        <pc:spChg chg="add mod">
          <ac:chgData name="Jordan Thayer" userId="2910a459-b930-4c41-a260-227abd1a5a1a" providerId="ADAL" clId="{B37C5689-2CB9-4032-8E85-B3BE963AFE2D}" dt="2020-08-10T03:26:39.760" v="10505" actId="1076"/>
          <ac:spMkLst>
            <pc:docMk/>
            <pc:sldMk cId="2013154296" sldId="418"/>
            <ac:spMk id="13" creationId="{DFBED39A-EFE1-42AE-8E7A-452DD8DBCE11}"/>
          </ac:spMkLst>
        </pc:spChg>
        <pc:spChg chg="add mod">
          <ac:chgData name="Jordan Thayer" userId="2910a459-b930-4c41-a260-227abd1a5a1a" providerId="ADAL" clId="{B37C5689-2CB9-4032-8E85-B3BE963AFE2D}" dt="2020-08-10T03:26:25.594" v="10502" actId="207"/>
          <ac:spMkLst>
            <pc:docMk/>
            <pc:sldMk cId="2013154296" sldId="418"/>
            <ac:spMk id="14" creationId="{1220BD4E-3491-418F-97DD-35579FC92999}"/>
          </ac:spMkLst>
        </pc:spChg>
        <pc:spChg chg="add mod">
          <ac:chgData name="Jordan Thayer" userId="2910a459-b930-4c41-a260-227abd1a5a1a" providerId="ADAL" clId="{B37C5689-2CB9-4032-8E85-B3BE963AFE2D}" dt="2020-08-10T03:26:18.207" v="10501" actId="1076"/>
          <ac:spMkLst>
            <pc:docMk/>
            <pc:sldMk cId="2013154296" sldId="418"/>
            <ac:spMk id="15" creationId="{13675A8E-B8FD-4A86-B0C9-DE61DF4A5865}"/>
          </ac:spMkLst>
        </pc:spChg>
        <pc:spChg chg="add mod">
          <ac:chgData name="Jordan Thayer" userId="2910a459-b930-4c41-a260-227abd1a5a1a" providerId="ADAL" clId="{B37C5689-2CB9-4032-8E85-B3BE963AFE2D}" dt="2020-08-10T03:26:25.594" v="10502" actId="207"/>
          <ac:spMkLst>
            <pc:docMk/>
            <pc:sldMk cId="2013154296" sldId="418"/>
            <ac:spMk id="16" creationId="{92D6FDF0-5E1C-4F02-AB80-C8AF3F97FFB3}"/>
          </ac:spMkLst>
        </pc:spChg>
        <pc:spChg chg="add mod">
          <ac:chgData name="Jordan Thayer" userId="2910a459-b930-4c41-a260-227abd1a5a1a" providerId="ADAL" clId="{B37C5689-2CB9-4032-8E85-B3BE963AFE2D}" dt="2020-08-10T03:26:30.134" v="10503" actId="1076"/>
          <ac:spMkLst>
            <pc:docMk/>
            <pc:sldMk cId="2013154296" sldId="418"/>
            <ac:spMk id="17" creationId="{1C5D14E5-54C0-4B8D-897D-A11392BBAF6F}"/>
          </ac:spMkLst>
        </pc:spChg>
        <pc:spChg chg="add mod">
          <ac:chgData name="Jordan Thayer" userId="2910a459-b930-4c41-a260-227abd1a5a1a" providerId="ADAL" clId="{B37C5689-2CB9-4032-8E85-B3BE963AFE2D}" dt="2020-08-10T03:26:25.594" v="10502" actId="207"/>
          <ac:spMkLst>
            <pc:docMk/>
            <pc:sldMk cId="2013154296" sldId="418"/>
            <ac:spMk id="18" creationId="{69216182-5028-4402-B786-798CE1F96ED9}"/>
          </ac:spMkLst>
        </pc:spChg>
        <pc:spChg chg="add mod">
          <ac:chgData name="Jordan Thayer" userId="2910a459-b930-4c41-a260-227abd1a5a1a" providerId="ADAL" clId="{B37C5689-2CB9-4032-8E85-B3BE963AFE2D}" dt="2020-08-10T03:26:37.425" v="10504" actId="1076"/>
          <ac:spMkLst>
            <pc:docMk/>
            <pc:sldMk cId="2013154296" sldId="418"/>
            <ac:spMk id="19" creationId="{AD7257E7-79A2-47DD-BCD4-CC76A8EFF4B4}"/>
          </ac:spMkLst>
        </pc:spChg>
        <pc:picChg chg="del">
          <ac:chgData name="Jordan Thayer" userId="2910a459-b930-4c41-a260-227abd1a5a1a" providerId="ADAL" clId="{B37C5689-2CB9-4032-8E85-B3BE963AFE2D}" dt="2020-08-10T03:22:29.696" v="10480" actId="478"/>
          <ac:picMkLst>
            <pc:docMk/>
            <pc:sldMk cId="2013154296" sldId="418"/>
            <ac:picMk id="6" creationId="{BFE445D5-39F8-4FBD-A3AC-6613C0AD9AB7}"/>
          </ac:picMkLst>
        </pc:picChg>
        <pc:picChg chg="del">
          <ac:chgData name="Jordan Thayer" userId="2910a459-b930-4c41-a260-227abd1a5a1a" providerId="ADAL" clId="{B37C5689-2CB9-4032-8E85-B3BE963AFE2D}" dt="2020-08-10T03:22:31.402" v="10481" actId="478"/>
          <ac:picMkLst>
            <pc:docMk/>
            <pc:sldMk cId="2013154296" sldId="418"/>
            <ac:picMk id="9" creationId="{2D7822EF-A07D-4669-9819-01F05ACCD42A}"/>
          </ac:picMkLst>
        </pc:picChg>
        <pc:picChg chg="add mod">
          <ac:chgData name="Jordan Thayer" userId="2910a459-b930-4c41-a260-227abd1a5a1a" providerId="ADAL" clId="{B37C5689-2CB9-4032-8E85-B3BE963AFE2D}" dt="2020-08-10T03:25:23.347" v="10493" actId="208"/>
          <ac:picMkLst>
            <pc:docMk/>
            <pc:sldMk cId="2013154296" sldId="418"/>
            <ac:picMk id="2050" creationId="{E71AFDCC-5C13-493B-A5D4-E7630C179CE0}"/>
          </ac:picMkLst>
        </pc:picChg>
      </pc:sldChg>
      <pc:sldChg chg="addSp delSp modSp add del mod setBg delAnim modNotesTx">
        <pc:chgData name="Jordan Thayer" userId="2910a459-b930-4c41-a260-227abd1a5a1a" providerId="ADAL" clId="{B37C5689-2CB9-4032-8E85-B3BE963AFE2D}" dt="2020-08-10T03:38:57.100" v="10557" actId="2696"/>
        <pc:sldMkLst>
          <pc:docMk/>
          <pc:sldMk cId="4252658776" sldId="419"/>
        </pc:sldMkLst>
        <pc:spChg chg="add del mod">
          <ac:chgData name="Jordan Thayer" userId="2910a459-b930-4c41-a260-227abd1a5a1a" providerId="ADAL" clId="{B37C5689-2CB9-4032-8E85-B3BE963AFE2D}" dt="2020-08-10T03:34:46.704" v="10514" actId="931"/>
          <ac:spMkLst>
            <pc:docMk/>
            <pc:sldMk cId="4252658776" sldId="419"/>
            <ac:spMk id="3" creationId="{F8F28041-E014-4D5B-AACD-09C121D08190}"/>
          </ac:spMkLst>
        </pc:spChg>
        <pc:spChg chg="del mod">
          <ac:chgData name="Jordan Thayer" userId="2910a459-b930-4c41-a260-227abd1a5a1a" providerId="ADAL" clId="{B37C5689-2CB9-4032-8E85-B3BE963AFE2D}" dt="2020-08-10T03:35:01.468" v="10521" actId="478"/>
          <ac:spMkLst>
            <pc:docMk/>
            <pc:sldMk cId="4252658776" sldId="419"/>
            <ac:spMk id="5" creationId="{5913F451-0C0D-A341-9054-3EE66A956335}"/>
          </ac:spMkLst>
        </pc:spChg>
        <pc:spChg chg="add del mod">
          <ac:chgData name="Jordan Thayer" userId="2910a459-b930-4c41-a260-227abd1a5a1a" providerId="ADAL" clId="{B37C5689-2CB9-4032-8E85-B3BE963AFE2D}" dt="2020-08-10T03:35:16.105" v="10523" actId="931"/>
          <ac:spMkLst>
            <pc:docMk/>
            <pc:sldMk cId="4252658776" sldId="419"/>
            <ac:spMk id="11" creationId="{AD9A60E8-4BB5-4363-BE37-6DFECAF153BC}"/>
          </ac:spMkLst>
        </pc:spChg>
        <pc:spChg chg="add">
          <ac:chgData name="Jordan Thayer" userId="2910a459-b930-4c41-a260-227abd1a5a1a" providerId="ADAL" clId="{B37C5689-2CB9-4032-8E85-B3BE963AFE2D}" dt="2020-08-10T03:35:36.028" v="10528" actId="26606"/>
          <ac:spMkLst>
            <pc:docMk/>
            <pc:sldMk cId="4252658776" sldId="419"/>
            <ac:spMk id="19" creationId="{D2F15313-8FAC-4544-A30C-F011122B3B3E}"/>
          </ac:spMkLst>
        </pc:spChg>
        <pc:spChg chg="add">
          <ac:chgData name="Jordan Thayer" userId="2910a459-b930-4c41-a260-227abd1a5a1a" providerId="ADAL" clId="{B37C5689-2CB9-4032-8E85-B3BE963AFE2D}" dt="2020-08-10T03:35:36.028" v="10528" actId="26606"/>
          <ac:spMkLst>
            <pc:docMk/>
            <pc:sldMk cId="4252658776" sldId="419"/>
            <ac:spMk id="22" creationId="{63F5877B-98C7-49DD-83AB-0F6F57CB6543}"/>
          </ac:spMkLst>
        </pc:spChg>
        <pc:spChg chg="add">
          <ac:chgData name="Jordan Thayer" userId="2910a459-b930-4c41-a260-227abd1a5a1a" providerId="ADAL" clId="{B37C5689-2CB9-4032-8E85-B3BE963AFE2D}" dt="2020-08-10T03:35:36.028" v="10528" actId="26606"/>
          <ac:spMkLst>
            <pc:docMk/>
            <pc:sldMk cId="4252658776" sldId="419"/>
            <ac:spMk id="24" creationId="{4EA91930-66BC-4C41-B4F5-C31EB216F64B}"/>
          </ac:spMkLst>
        </pc:spChg>
        <pc:spChg chg="add">
          <ac:chgData name="Jordan Thayer" userId="2910a459-b930-4c41-a260-227abd1a5a1a" providerId="ADAL" clId="{B37C5689-2CB9-4032-8E85-B3BE963AFE2D}" dt="2020-08-10T03:35:36.028" v="10528" actId="26606"/>
          <ac:spMkLst>
            <pc:docMk/>
            <pc:sldMk cId="4252658776" sldId="419"/>
            <ac:spMk id="26" creationId="{6313CF8F-B436-401E-9575-DE0F8E8B5B17}"/>
          </ac:spMkLst>
        </pc:spChg>
        <pc:spChg chg="add">
          <ac:chgData name="Jordan Thayer" userId="2910a459-b930-4c41-a260-227abd1a5a1a" providerId="ADAL" clId="{B37C5689-2CB9-4032-8E85-B3BE963AFE2D}" dt="2020-08-10T03:35:36.028" v="10528" actId="26606"/>
          <ac:spMkLst>
            <pc:docMk/>
            <pc:sldMk cId="4252658776" sldId="419"/>
            <ac:spMk id="28" creationId="{2A38CFE9-C30A-4551-ACCB-D5808FBC39CD}"/>
          </ac:spMkLst>
        </pc:spChg>
        <pc:spChg chg="add">
          <ac:chgData name="Jordan Thayer" userId="2910a459-b930-4c41-a260-227abd1a5a1a" providerId="ADAL" clId="{B37C5689-2CB9-4032-8E85-B3BE963AFE2D}" dt="2020-08-10T03:35:36.028" v="10528" actId="26606"/>
          <ac:spMkLst>
            <pc:docMk/>
            <pc:sldMk cId="4252658776" sldId="419"/>
            <ac:spMk id="30" creationId="{67EF550F-47CE-4FB2-9DAC-12AD835C833D}"/>
          </ac:spMkLst>
        </pc:spChg>
        <pc:picChg chg="del">
          <ac:chgData name="Jordan Thayer" userId="2910a459-b930-4c41-a260-227abd1a5a1a" providerId="ADAL" clId="{B37C5689-2CB9-4032-8E85-B3BE963AFE2D}" dt="2020-08-10T03:27:05.621" v="10507" actId="478"/>
          <ac:picMkLst>
            <pc:docMk/>
            <pc:sldMk cId="4252658776" sldId="419"/>
            <ac:picMk id="6" creationId="{BFE445D5-39F8-4FBD-A3AC-6613C0AD9AB7}"/>
          </ac:picMkLst>
        </pc:picChg>
        <pc:picChg chg="add del mod">
          <ac:chgData name="Jordan Thayer" userId="2910a459-b930-4c41-a260-227abd1a5a1a" providerId="ADAL" clId="{B37C5689-2CB9-4032-8E85-B3BE963AFE2D}" dt="2020-08-10T03:35:06.080" v="10522" actId="478"/>
          <ac:picMkLst>
            <pc:docMk/>
            <pc:sldMk cId="4252658776" sldId="419"/>
            <ac:picMk id="8" creationId="{EABD721A-0723-41C9-B0CD-43B313834068}"/>
          </ac:picMkLst>
        </pc:picChg>
        <pc:picChg chg="del">
          <ac:chgData name="Jordan Thayer" userId="2910a459-b930-4c41-a260-227abd1a5a1a" providerId="ADAL" clId="{B37C5689-2CB9-4032-8E85-B3BE963AFE2D}" dt="2020-08-10T03:27:08.976" v="10508" actId="478"/>
          <ac:picMkLst>
            <pc:docMk/>
            <pc:sldMk cId="4252658776" sldId="419"/>
            <ac:picMk id="9" creationId="{2D7822EF-A07D-4669-9819-01F05ACCD42A}"/>
          </ac:picMkLst>
        </pc:picChg>
        <pc:picChg chg="add mod ord">
          <ac:chgData name="Jordan Thayer" userId="2910a459-b930-4c41-a260-227abd1a5a1a" providerId="ADAL" clId="{B37C5689-2CB9-4032-8E85-B3BE963AFE2D}" dt="2020-08-10T03:36:08.003" v="10536" actId="1076"/>
          <ac:picMkLst>
            <pc:docMk/>
            <pc:sldMk cId="4252658776" sldId="419"/>
            <ac:picMk id="13" creationId="{E2415FC0-1D0F-401E-A408-1C9844B269F3}"/>
          </ac:picMkLst>
        </pc:picChg>
        <pc:picChg chg="add mod">
          <ac:chgData name="Jordan Thayer" userId="2910a459-b930-4c41-a260-227abd1a5a1a" providerId="ADAL" clId="{B37C5689-2CB9-4032-8E85-B3BE963AFE2D}" dt="2020-08-10T03:35:40.392" v="10529" actId="1076"/>
          <ac:picMkLst>
            <pc:docMk/>
            <pc:sldMk cId="4252658776" sldId="419"/>
            <ac:picMk id="15" creationId="{033946A3-EF1E-4B8D-918F-BE771A107ADB}"/>
          </ac:picMkLst>
        </pc:picChg>
        <pc:cxnChg chg="del">
          <ac:chgData name="Jordan Thayer" userId="2910a459-b930-4c41-a260-227abd1a5a1a" providerId="ADAL" clId="{B37C5689-2CB9-4032-8E85-B3BE963AFE2D}" dt="2020-08-10T03:34:58.778" v="10519" actId="478"/>
          <ac:cxnSpMkLst>
            <pc:docMk/>
            <pc:sldMk cId="4252658776" sldId="419"/>
            <ac:cxnSpMk id="4" creationId="{91D0C1BC-B429-5343-A82E-F713B6364F68}"/>
          </ac:cxnSpMkLst>
        </pc:cxnChg>
      </pc:sldChg>
      <pc:sldChg chg="addSp delSp modSp add delAnim modAnim">
        <pc:chgData name="Jordan Thayer" userId="2910a459-b930-4c41-a260-227abd1a5a1a" providerId="ADAL" clId="{B37C5689-2CB9-4032-8E85-B3BE963AFE2D}" dt="2020-08-10T03:38:21.318" v="10556"/>
        <pc:sldMkLst>
          <pc:docMk/>
          <pc:sldMk cId="1512544865" sldId="420"/>
        </pc:sldMkLst>
        <pc:spChg chg="add del mod">
          <ac:chgData name="Jordan Thayer" userId="2910a459-b930-4c41-a260-227abd1a5a1a" providerId="ADAL" clId="{B37C5689-2CB9-4032-8E85-B3BE963AFE2D}" dt="2020-08-10T03:36:02.700" v="10533" actId="478"/>
          <ac:spMkLst>
            <pc:docMk/>
            <pc:sldMk cId="1512544865" sldId="420"/>
            <ac:spMk id="3" creationId="{AC0C8BFA-1080-450D-AFD7-6402FDA1EA0E}"/>
          </ac:spMkLst>
        </pc:spChg>
        <pc:spChg chg="mod">
          <ac:chgData name="Jordan Thayer" userId="2910a459-b930-4c41-a260-227abd1a5a1a" providerId="ADAL" clId="{B37C5689-2CB9-4032-8E85-B3BE963AFE2D}" dt="2020-08-10T03:36:25.144" v="10538" actId="1076"/>
          <ac:spMkLst>
            <pc:docMk/>
            <pc:sldMk cId="1512544865" sldId="420"/>
            <ac:spMk id="5" creationId="{5913F451-0C0D-A341-9054-3EE66A956335}"/>
          </ac:spMkLst>
        </pc:spChg>
        <pc:picChg chg="del">
          <ac:chgData name="Jordan Thayer" userId="2910a459-b930-4c41-a260-227abd1a5a1a" providerId="ADAL" clId="{B37C5689-2CB9-4032-8E85-B3BE963AFE2D}" dt="2020-08-10T03:35:59.954" v="10531" actId="478"/>
          <ac:picMkLst>
            <pc:docMk/>
            <pc:sldMk cId="1512544865" sldId="420"/>
            <ac:picMk id="6" creationId="{BFE445D5-39F8-4FBD-A3AC-6613C0AD9AB7}"/>
          </ac:picMkLst>
        </pc:picChg>
        <pc:picChg chg="add del mod">
          <ac:chgData name="Jordan Thayer" userId="2910a459-b930-4c41-a260-227abd1a5a1a" providerId="ADAL" clId="{B37C5689-2CB9-4032-8E85-B3BE963AFE2D}" dt="2020-08-10T03:37:42.176" v="10546" actId="478"/>
          <ac:picMkLst>
            <pc:docMk/>
            <pc:sldMk cId="1512544865" sldId="420"/>
            <ac:picMk id="8" creationId="{1BD466D7-AC60-4A8B-8E43-20AD9634013E}"/>
          </ac:picMkLst>
        </pc:picChg>
        <pc:picChg chg="del">
          <ac:chgData name="Jordan Thayer" userId="2910a459-b930-4c41-a260-227abd1a5a1a" providerId="ADAL" clId="{B37C5689-2CB9-4032-8E85-B3BE963AFE2D}" dt="2020-08-10T03:36:01.559" v="10532" actId="478"/>
          <ac:picMkLst>
            <pc:docMk/>
            <pc:sldMk cId="1512544865" sldId="420"/>
            <ac:picMk id="9" creationId="{2D7822EF-A07D-4669-9819-01F05ACCD42A}"/>
          </ac:picMkLst>
        </pc:picChg>
        <pc:picChg chg="add mod">
          <ac:chgData name="Jordan Thayer" userId="2910a459-b930-4c41-a260-227abd1a5a1a" providerId="ADAL" clId="{B37C5689-2CB9-4032-8E85-B3BE963AFE2D}" dt="2020-08-10T03:36:31.331" v="10539" actId="1076"/>
          <ac:picMkLst>
            <pc:docMk/>
            <pc:sldMk cId="1512544865" sldId="420"/>
            <ac:picMk id="10" creationId="{F5119BD1-98DE-4C19-A9F4-4A48B16A525F}"/>
          </ac:picMkLst>
        </pc:picChg>
        <pc:picChg chg="add mod ord">
          <ac:chgData name="Jordan Thayer" userId="2910a459-b930-4c41-a260-227abd1a5a1a" providerId="ADAL" clId="{B37C5689-2CB9-4032-8E85-B3BE963AFE2D}" dt="2020-08-10T03:38:15.367" v="10554" actId="14100"/>
          <ac:picMkLst>
            <pc:docMk/>
            <pc:sldMk cId="1512544865" sldId="420"/>
            <ac:picMk id="11" creationId="{395D4CE1-D8AD-482A-949C-99F0E9C724D3}"/>
          </ac:picMkLst>
        </pc:picChg>
        <pc:cxnChg chg="del">
          <ac:chgData name="Jordan Thayer" userId="2910a459-b930-4c41-a260-227abd1a5a1a" providerId="ADAL" clId="{B37C5689-2CB9-4032-8E85-B3BE963AFE2D}" dt="2020-08-10T03:36:03.476" v="10534" actId="478"/>
          <ac:cxnSpMkLst>
            <pc:docMk/>
            <pc:sldMk cId="1512544865" sldId="420"/>
            <ac:cxnSpMk id="4" creationId="{91D0C1BC-B429-5343-A82E-F713B6364F68}"/>
          </ac:cxnSpMkLst>
        </pc:cxnChg>
      </pc:sldChg>
      <pc:sldChg chg="add del">
        <pc:chgData name="Jordan Thayer" userId="2910a459-b930-4c41-a260-227abd1a5a1a" providerId="ADAL" clId="{B37C5689-2CB9-4032-8E85-B3BE963AFE2D}" dt="2020-08-10T03:39:27.502" v="10559" actId="2696"/>
        <pc:sldMkLst>
          <pc:docMk/>
          <pc:sldMk cId="1034066363" sldId="421"/>
        </pc:sldMkLst>
      </pc:sldChg>
      <pc:sldChg chg="addSp delSp modSp add del mod setBg delAnim">
        <pc:chgData name="Jordan Thayer" userId="2910a459-b930-4c41-a260-227abd1a5a1a" providerId="ADAL" clId="{B37C5689-2CB9-4032-8E85-B3BE963AFE2D}" dt="2020-08-10T03:47:08.797" v="10753" actId="2696"/>
        <pc:sldMkLst>
          <pc:docMk/>
          <pc:sldMk cId="1587830251" sldId="421"/>
        </pc:sldMkLst>
        <pc:spChg chg="add del mod">
          <ac:chgData name="Jordan Thayer" userId="2910a459-b930-4c41-a260-227abd1a5a1a" providerId="ADAL" clId="{B37C5689-2CB9-4032-8E85-B3BE963AFE2D}" dt="2020-08-10T03:39:49.180" v="10563" actId="478"/>
          <ac:spMkLst>
            <pc:docMk/>
            <pc:sldMk cId="1587830251" sldId="421"/>
            <ac:spMk id="3" creationId="{B16501B5-858F-4AFA-8824-9D924FAEEE2B}"/>
          </ac:spMkLst>
        </pc:spChg>
        <pc:spChg chg="del mod">
          <ac:chgData name="Jordan Thayer" userId="2910a459-b930-4c41-a260-227abd1a5a1a" providerId="ADAL" clId="{B37C5689-2CB9-4032-8E85-B3BE963AFE2D}" dt="2020-08-10T03:39:51.444" v="10565" actId="478"/>
          <ac:spMkLst>
            <pc:docMk/>
            <pc:sldMk cId="1587830251" sldId="421"/>
            <ac:spMk id="5" creationId="{5913F451-0C0D-A341-9054-3EE66A956335}"/>
          </ac:spMkLst>
        </pc:spChg>
        <pc:spChg chg="add del mod">
          <ac:chgData name="Jordan Thayer" userId="2910a459-b930-4c41-a260-227abd1a5a1a" providerId="ADAL" clId="{B37C5689-2CB9-4032-8E85-B3BE963AFE2D}" dt="2020-08-10T03:42:59.477" v="10612" actId="478"/>
          <ac:spMkLst>
            <pc:docMk/>
            <pc:sldMk cId="1587830251" sldId="421"/>
            <ac:spMk id="10" creationId="{F33FB760-CCB3-471C-BEEE-86753668BBD9}"/>
          </ac:spMkLst>
        </pc:spChg>
        <pc:spChg chg="add mod ord">
          <ac:chgData name="Jordan Thayer" userId="2910a459-b930-4c41-a260-227abd1a5a1a" providerId="ADAL" clId="{B37C5689-2CB9-4032-8E85-B3BE963AFE2D}" dt="2020-08-10T03:43:52.196" v="10628" actId="26606"/>
          <ac:spMkLst>
            <pc:docMk/>
            <pc:sldMk cId="1587830251" sldId="421"/>
            <ac:spMk id="13" creationId="{D6FD084A-6ED7-4D04-B6FC-589824C8B6F3}"/>
          </ac:spMkLst>
        </pc:spChg>
        <pc:spChg chg="add">
          <ac:chgData name="Jordan Thayer" userId="2910a459-b930-4c41-a260-227abd1a5a1a" providerId="ADAL" clId="{B37C5689-2CB9-4032-8E85-B3BE963AFE2D}" dt="2020-08-10T03:43:52.196" v="10628" actId="26606"/>
          <ac:spMkLst>
            <pc:docMk/>
            <pc:sldMk cId="1587830251" sldId="421"/>
            <ac:spMk id="20" creationId="{E91DC736-0EF8-4F87-9146-EBF1D2EE4D3D}"/>
          </ac:spMkLst>
        </pc:spChg>
        <pc:spChg chg="add">
          <ac:chgData name="Jordan Thayer" userId="2910a459-b930-4c41-a260-227abd1a5a1a" providerId="ADAL" clId="{B37C5689-2CB9-4032-8E85-B3BE963AFE2D}" dt="2020-08-10T03:43:52.196" v="10628" actId="26606"/>
          <ac:spMkLst>
            <pc:docMk/>
            <pc:sldMk cId="1587830251" sldId="421"/>
            <ac:spMk id="22" creationId="{097CD68E-23E3-4007-8847-CD0944C4F7BE}"/>
          </ac:spMkLst>
        </pc:spChg>
        <pc:spChg chg="add">
          <ac:chgData name="Jordan Thayer" userId="2910a459-b930-4c41-a260-227abd1a5a1a" providerId="ADAL" clId="{B37C5689-2CB9-4032-8E85-B3BE963AFE2D}" dt="2020-08-10T03:43:52.196" v="10628" actId="26606"/>
          <ac:spMkLst>
            <pc:docMk/>
            <pc:sldMk cId="1587830251" sldId="421"/>
            <ac:spMk id="24" creationId="{AF2F604E-43BE-4DC3-B983-E071523364F8}"/>
          </ac:spMkLst>
        </pc:spChg>
        <pc:spChg chg="add">
          <ac:chgData name="Jordan Thayer" userId="2910a459-b930-4c41-a260-227abd1a5a1a" providerId="ADAL" clId="{B37C5689-2CB9-4032-8E85-B3BE963AFE2D}" dt="2020-08-10T03:43:52.196" v="10628" actId="26606"/>
          <ac:spMkLst>
            <pc:docMk/>
            <pc:sldMk cId="1587830251" sldId="421"/>
            <ac:spMk id="26" creationId="{08C9B587-E65E-4B52-B37C-ABEBB6E87928}"/>
          </ac:spMkLst>
        </pc:spChg>
        <pc:picChg chg="del">
          <ac:chgData name="Jordan Thayer" userId="2910a459-b930-4c41-a260-227abd1a5a1a" providerId="ADAL" clId="{B37C5689-2CB9-4032-8E85-B3BE963AFE2D}" dt="2020-08-10T03:39:46.058" v="10561" actId="478"/>
          <ac:picMkLst>
            <pc:docMk/>
            <pc:sldMk cId="1587830251" sldId="421"/>
            <ac:picMk id="6" creationId="{BFE445D5-39F8-4FBD-A3AC-6613C0AD9AB7}"/>
          </ac:picMkLst>
        </pc:picChg>
        <pc:picChg chg="add del mod">
          <ac:chgData name="Jordan Thayer" userId="2910a459-b930-4c41-a260-227abd1a5a1a" providerId="ADAL" clId="{B37C5689-2CB9-4032-8E85-B3BE963AFE2D}" dt="2020-08-10T03:43:00.348" v="10613" actId="478"/>
          <ac:picMkLst>
            <pc:docMk/>
            <pc:sldMk cId="1587830251" sldId="421"/>
            <ac:picMk id="8" creationId="{F76CD183-D30A-469C-842A-096628194B67}"/>
          </ac:picMkLst>
        </pc:picChg>
        <pc:picChg chg="del">
          <ac:chgData name="Jordan Thayer" userId="2910a459-b930-4c41-a260-227abd1a5a1a" providerId="ADAL" clId="{B37C5689-2CB9-4032-8E85-B3BE963AFE2D}" dt="2020-08-10T03:39:47.981" v="10562" actId="478"/>
          <ac:picMkLst>
            <pc:docMk/>
            <pc:sldMk cId="1587830251" sldId="421"/>
            <ac:picMk id="9" creationId="{2D7822EF-A07D-4669-9819-01F05ACCD42A}"/>
          </ac:picMkLst>
        </pc:picChg>
        <pc:picChg chg="add del mod">
          <ac:chgData name="Jordan Thayer" userId="2910a459-b930-4c41-a260-227abd1a5a1a" providerId="ADAL" clId="{B37C5689-2CB9-4032-8E85-B3BE963AFE2D}" dt="2020-08-10T03:43:26.047" v="10618" actId="478"/>
          <ac:picMkLst>
            <pc:docMk/>
            <pc:sldMk cId="1587830251" sldId="421"/>
            <ac:picMk id="12" creationId="{E9D1012B-05BD-4605-9F92-47F6C7183DE7}"/>
          </ac:picMkLst>
        </pc:picChg>
        <pc:picChg chg="add mod">
          <ac:chgData name="Jordan Thayer" userId="2910a459-b930-4c41-a260-227abd1a5a1a" providerId="ADAL" clId="{B37C5689-2CB9-4032-8E85-B3BE963AFE2D}" dt="2020-08-10T03:46:37.250" v="10747" actId="14100"/>
          <ac:picMkLst>
            <pc:docMk/>
            <pc:sldMk cId="1587830251" sldId="421"/>
            <ac:picMk id="15" creationId="{E019C25E-A713-4AA2-99AA-5AD9BF0E3867}"/>
          </ac:picMkLst>
        </pc:picChg>
        <pc:cxnChg chg="del">
          <ac:chgData name="Jordan Thayer" userId="2910a459-b930-4c41-a260-227abd1a5a1a" providerId="ADAL" clId="{B37C5689-2CB9-4032-8E85-B3BE963AFE2D}" dt="2020-08-10T03:39:52.948" v="10566" actId="478"/>
          <ac:cxnSpMkLst>
            <pc:docMk/>
            <pc:sldMk cId="1587830251" sldId="421"/>
            <ac:cxnSpMk id="4" creationId="{91D0C1BC-B429-5343-A82E-F713B6364F68}"/>
          </ac:cxnSpMkLst>
        </pc:cxnChg>
      </pc:sldChg>
      <pc:sldChg chg="add del">
        <pc:chgData name="Jordan Thayer" userId="2910a459-b930-4c41-a260-227abd1a5a1a" providerId="ADAL" clId="{B37C5689-2CB9-4032-8E85-B3BE963AFE2D}" dt="2020-08-10T03:40:23.323" v="10568" actId="2696"/>
        <pc:sldMkLst>
          <pc:docMk/>
          <pc:sldMk cId="1212175535" sldId="422"/>
        </pc:sldMkLst>
      </pc:sldChg>
      <pc:sldChg chg="addSp delSp modSp add delAnim modNotesTx">
        <pc:chgData name="Jordan Thayer" userId="2910a459-b930-4c41-a260-227abd1a5a1a" providerId="ADAL" clId="{B37C5689-2CB9-4032-8E85-B3BE963AFE2D}" dt="2020-08-10T03:52:33.618" v="10985" actId="20577"/>
        <pc:sldMkLst>
          <pc:docMk/>
          <pc:sldMk cId="1518080051" sldId="422"/>
        </pc:sldMkLst>
        <pc:spChg chg="add mod">
          <ac:chgData name="Jordan Thayer" userId="2910a459-b930-4c41-a260-227abd1a5a1a" providerId="ADAL" clId="{B37C5689-2CB9-4032-8E85-B3BE963AFE2D}" dt="2020-08-10T03:44:43.053" v="10634" actId="478"/>
          <ac:spMkLst>
            <pc:docMk/>
            <pc:sldMk cId="1518080051" sldId="422"/>
            <ac:spMk id="3" creationId="{1E945130-E944-448A-9E3D-D3BB8B605466}"/>
          </ac:spMkLst>
        </pc:spChg>
        <pc:spChg chg="del mod">
          <ac:chgData name="Jordan Thayer" userId="2910a459-b930-4c41-a260-227abd1a5a1a" providerId="ADAL" clId="{B37C5689-2CB9-4032-8E85-B3BE963AFE2D}" dt="2020-08-10T03:44:40.715" v="10632" actId="478"/>
          <ac:spMkLst>
            <pc:docMk/>
            <pc:sldMk cId="1518080051" sldId="422"/>
            <ac:spMk id="5" creationId="{5913F451-0C0D-A341-9054-3EE66A956335}"/>
          </ac:spMkLst>
        </pc:spChg>
        <pc:spChg chg="add mod">
          <ac:chgData name="Jordan Thayer" userId="2910a459-b930-4c41-a260-227abd1a5a1a" providerId="ADAL" clId="{B37C5689-2CB9-4032-8E85-B3BE963AFE2D}" dt="2020-08-10T03:51:05.777" v="10902" actId="20577"/>
          <ac:spMkLst>
            <pc:docMk/>
            <pc:sldMk cId="1518080051" sldId="422"/>
            <ac:spMk id="12" creationId="{960298CC-3D5E-4731-A782-A8492E30DAFF}"/>
          </ac:spMkLst>
        </pc:spChg>
        <pc:spChg chg="add mod">
          <ac:chgData name="Jordan Thayer" userId="2910a459-b930-4c41-a260-227abd1a5a1a" providerId="ADAL" clId="{B37C5689-2CB9-4032-8E85-B3BE963AFE2D}" dt="2020-08-10T03:51:36.955" v="10913" actId="20577"/>
          <ac:spMkLst>
            <pc:docMk/>
            <pc:sldMk cId="1518080051" sldId="422"/>
            <ac:spMk id="13" creationId="{58DC9D0B-23A1-4AF5-9B1B-F915C4F5F4E5}"/>
          </ac:spMkLst>
        </pc:spChg>
        <pc:spChg chg="add mod">
          <ac:chgData name="Jordan Thayer" userId="2910a459-b930-4c41-a260-227abd1a5a1a" providerId="ADAL" clId="{B37C5689-2CB9-4032-8E85-B3BE963AFE2D}" dt="2020-08-10T03:51:49.529" v="10927" actId="20577"/>
          <ac:spMkLst>
            <pc:docMk/>
            <pc:sldMk cId="1518080051" sldId="422"/>
            <ac:spMk id="14" creationId="{2512BE6D-2E85-4E77-93EE-0B8F4E5F148E}"/>
          </ac:spMkLst>
        </pc:spChg>
        <pc:spChg chg="add mod">
          <ac:chgData name="Jordan Thayer" userId="2910a459-b930-4c41-a260-227abd1a5a1a" providerId="ADAL" clId="{B37C5689-2CB9-4032-8E85-B3BE963AFE2D}" dt="2020-08-10T03:52:06.912" v="10948" actId="20577"/>
          <ac:spMkLst>
            <pc:docMk/>
            <pc:sldMk cId="1518080051" sldId="422"/>
            <ac:spMk id="15" creationId="{F908CB92-F1F7-4FAE-9E0E-13D2B0C5D644}"/>
          </ac:spMkLst>
        </pc:spChg>
        <pc:spChg chg="add mod">
          <ac:chgData name="Jordan Thayer" userId="2910a459-b930-4c41-a260-227abd1a5a1a" providerId="ADAL" clId="{B37C5689-2CB9-4032-8E85-B3BE963AFE2D}" dt="2020-08-10T03:52:17.033" v="10970" actId="20577"/>
          <ac:spMkLst>
            <pc:docMk/>
            <pc:sldMk cId="1518080051" sldId="422"/>
            <ac:spMk id="16" creationId="{4C6CC524-B165-4F82-AF9C-2D868611BFBB}"/>
          </ac:spMkLst>
        </pc:spChg>
        <pc:spChg chg="add mod">
          <ac:chgData name="Jordan Thayer" userId="2910a459-b930-4c41-a260-227abd1a5a1a" providerId="ADAL" clId="{B37C5689-2CB9-4032-8E85-B3BE963AFE2D}" dt="2020-08-10T03:52:33.618" v="10985" actId="20577"/>
          <ac:spMkLst>
            <pc:docMk/>
            <pc:sldMk cId="1518080051" sldId="422"/>
            <ac:spMk id="17" creationId="{7EE8B13F-97A3-4C59-A454-C184DCC6301C}"/>
          </ac:spMkLst>
        </pc:spChg>
        <pc:picChg chg="del">
          <ac:chgData name="Jordan Thayer" userId="2910a459-b930-4c41-a260-227abd1a5a1a" providerId="ADAL" clId="{B37C5689-2CB9-4032-8E85-B3BE963AFE2D}" dt="2020-08-10T03:44:43.053" v="10634" actId="478"/>
          <ac:picMkLst>
            <pc:docMk/>
            <pc:sldMk cId="1518080051" sldId="422"/>
            <ac:picMk id="6" creationId="{BFE445D5-39F8-4FBD-A3AC-6613C0AD9AB7}"/>
          </ac:picMkLst>
        </pc:picChg>
        <pc:picChg chg="add del">
          <ac:chgData name="Jordan Thayer" userId="2910a459-b930-4c41-a260-227abd1a5a1a" providerId="ADAL" clId="{B37C5689-2CB9-4032-8E85-B3BE963AFE2D}" dt="2020-08-10T03:45:23.642" v="10640"/>
          <ac:picMkLst>
            <pc:docMk/>
            <pc:sldMk cId="1518080051" sldId="422"/>
            <ac:picMk id="7" creationId="{F17E1DB2-1A22-455D-9C7B-5D6D0C022FA5}"/>
          </ac:picMkLst>
        </pc:picChg>
        <pc:picChg chg="add del">
          <ac:chgData name="Jordan Thayer" userId="2910a459-b930-4c41-a260-227abd1a5a1a" providerId="ADAL" clId="{B37C5689-2CB9-4032-8E85-B3BE963AFE2D}" dt="2020-08-10T03:44:58.935" v="10636" actId="478"/>
          <ac:picMkLst>
            <pc:docMk/>
            <pc:sldMk cId="1518080051" sldId="422"/>
            <ac:picMk id="8" creationId="{65D3AA8E-7024-4A41-9333-DD9D08F82EF7}"/>
          </ac:picMkLst>
        </pc:picChg>
        <pc:picChg chg="del">
          <ac:chgData name="Jordan Thayer" userId="2910a459-b930-4c41-a260-227abd1a5a1a" providerId="ADAL" clId="{B37C5689-2CB9-4032-8E85-B3BE963AFE2D}" dt="2020-08-10T03:44:42.163" v="10633" actId="478"/>
          <ac:picMkLst>
            <pc:docMk/>
            <pc:sldMk cId="1518080051" sldId="422"/>
            <ac:picMk id="9" creationId="{2D7822EF-A07D-4669-9819-01F05ACCD42A}"/>
          </ac:picMkLst>
        </pc:picChg>
        <pc:picChg chg="add del">
          <ac:chgData name="Jordan Thayer" userId="2910a459-b930-4c41-a260-227abd1a5a1a" providerId="ADAL" clId="{B37C5689-2CB9-4032-8E85-B3BE963AFE2D}" dt="2020-08-10T03:45:21.506" v="10638"/>
          <ac:picMkLst>
            <pc:docMk/>
            <pc:sldMk cId="1518080051" sldId="422"/>
            <ac:picMk id="10" creationId="{DBE42B54-D7E7-4B64-9B71-0F4CD7F45B28}"/>
          </ac:picMkLst>
        </pc:picChg>
        <pc:picChg chg="add mod">
          <ac:chgData name="Jordan Thayer" userId="2910a459-b930-4c41-a260-227abd1a5a1a" providerId="ADAL" clId="{B37C5689-2CB9-4032-8E85-B3BE963AFE2D}" dt="2020-08-10T03:47:41.236" v="10755" actId="14100"/>
          <ac:picMkLst>
            <pc:docMk/>
            <pc:sldMk cId="1518080051" sldId="422"/>
            <ac:picMk id="11" creationId="{52ABE836-711B-4508-BFBF-F4F9DA245247}"/>
          </ac:picMkLst>
        </pc:picChg>
        <pc:cxnChg chg="del">
          <ac:chgData name="Jordan Thayer" userId="2910a459-b930-4c41-a260-227abd1a5a1a" providerId="ADAL" clId="{B37C5689-2CB9-4032-8E85-B3BE963AFE2D}" dt="2020-08-10T03:44:38.122" v="10630" actId="478"/>
          <ac:cxnSpMkLst>
            <pc:docMk/>
            <pc:sldMk cId="1518080051" sldId="422"/>
            <ac:cxnSpMk id="4" creationId="{91D0C1BC-B429-5343-A82E-F713B6364F68}"/>
          </ac:cxnSpMkLst>
        </pc:cxnChg>
      </pc:sldChg>
      <pc:sldChg chg="addSp delSp modSp add mod setBg modNotesTx">
        <pc:chgData name="Jordan Thayer" userId="2910a459-b930-4c41-a260-227abd1a5a1a" providerId="ADAL" clId="{B37C5689-2CB9-4032-8E85-B3BE963AFE2D}" dt="2020-08-10T12:50:34.921" v="12280" actId="20577"/>
        <pc:sldMkLst>
          <pc:docMk/>
          <pc:sldMk cId="231943078" sldId="430"/>
        </pc:sldMkLst>
        <pc:spChg chg="del">
          <ac:chgData name="Jordan Thayer" userId="2910a459-b930-4c41-a260-227abd1a5a1a" providerId="ADAL" clId="{B37C5689-2CB9-4032-8E85-B3BE963AFE2D}" dt="2020-08-10T12:46:57.280" v="11848" actId="478"/>
          <ac:spMkLst>
            <pc:docMk/>
            <pc:sldMk cId="231943078" sldId="430"/>
            <ac:spMk id="2" creationId="{EDEC1F95-C157-4B49-ABC6-E6E97E968A86}"/>
          </ac:spMkLst>
        </pc:spChg>
        <pc:spChg chg="del">
          <ac:chgData name="Jordan Thayer" userId="2910a459-b930-4c41-a260-227abd1a5a1a" providerId="ADAL" clId="{B37C5689-2CB9-4032-8E85-B3BE963AFE2D}" dt="2020-08-10T12:47:00.999" v="11849" actId="478"/>
          <ac:spMkLst>
            <pc:docMk/>
            <pc:sldMk cId="231943078" sldId="430"/>
            <ac:spMk id="4" creationId="{4AAA1099-1040-A74C-A726-400BF0138DA1}"/>
          </ac:spMkLst>
        </pc:spChg>
        <pc:spChg chg="del">
          <ac:chgData name="Jordan Thayer" userId="2910a459-b930-4c41-a260-227abd1a5a1a" providerId="ADAL" clId="{B37C5689-2CB9-4032-8E85-B3BE963AFE2D}" dt="2020-08-10T12:47:14.356" v="11852" actId="478"/>
          <ac:spMkLst>
            <pc:docMk/>
            <pc:sldMk cId="231943078" sldId="430"/>
            <ac:spMk id="5" creationId="{75B9056D-899C-0940-8BB1-19E65CD455BB}"/>
          </ac:spMkLst>
        </pc:spChg>
        <pc:spChg chg="add del mod">
          <ac:chgData name="Jordan Thayer" userId="2910a459-b930-4c41-a260-227abd1a5a1a" providerId="ADAL" clId="{B37C5689-2CB9-4032-8E85-B3BE963AFE2D}" dt="2020-08-10T12:47:08.412" v="11850" actId="478"/>
          <ac:spMkLst>
            <pc:docMk/>
            <pc:sldMk cId="231943078" sldId="430"/>
            <ac:spMk id="7" creationId="{9FA1AAED-6471-44BB-A17F-87EEE641EACC}"/>
          </ac:spMkLst>
        </pc:spChg>
        <pc:spChg chg="add del">
          <ac:chgData name="Jordan Thayer" userId="2910a459-b930-4c41-a260-227abd1a5a1a" providerId="ADAL" clId="{B37C5689-2CB9-4032-8E85-B3BE963AFE2D}" dt="2020-08-10T12:48:54.057" v="11873" actId="26606"/>
          <ac:spMkLst>
            <pc:docMk/>
            <pc:sldMk cId="231943078" sldId="430"/>
            <ac:spMk id="8" creationId="{870A1295-61BC-4214-AA3E-D396673024D0}"/>
          </ac:spMkLst>
        </pc:spChg>
        <pc:spChg chg="add del">
          <ac:chgData name="Jordan Thayer" userId="2910a459-b930-4c41-a260-227abd1a5a1a" providerId="ADAL" clId="{B37C5689-2CB9-4032-8E85-B3BE963AFE2D}" dt="2020-08-10T12:49:01.323" v="11875" actId="26606"/>
          <ac:spMkLst>
            <pc:docMk/>
            <pc:sldMk cId="231943078" sldId="430"/>
            <ac:spMk id="16" creationId="{477F13EE-E3C3-40EE-BB83-16A97DA195ED}"/>
          </ac:spMkLst>
        </pc:spChg>
        <pc:spChg chg="add del">
          <ac:chgData name="Jordan Thayer" userId="2910a459-b930-4c41-a260-227abd1a5a1a" providerId="ADAL" clId="{B37C5689-2CB9-4032-8E85-B3BE963AFE2D}" dt="2020-08-10T12:49:01.323" v="11875" actId="26606"/>
          <ac:spMkLst>
            <pc:docMk/>
            <pc:sldMk cId="231943078" sldId="430"/>
            <ac:spMk id="17" creationId="{0671A8AE-40A1-4631-A6B8-581AFF065482}"/>
          </ac:spMkLst>
        </pc:spChg>
        <pc:spChg chg="add del">
          <ac:chgData name="Jordan Thayer" userId="2910a459-b930-4c41-a260-227abd1a5a1a" providerId="ADAL" clId="{B37C5689-2CB9-4032-8E85-B3BE963AFE2D}" dt="2020-08-10T12:49:01.323" v="11875" actId="26606"/>
          <ac:spMkLst>
            <pc:docMk/>
            <pc:sldMk cId="231943078" sldId="430"/>
            <ac:spMk id="18" creationId="{A44CD100-6267-4E62-AA64-2182A3A6A1C0}"/>
          </ac:spMkLst>
        </pc:spChg>
        <pc:spChg chg="add del">
          <ac:chgData name="Jordan Thayer" userId="2910a459-b930-4c41-a260-227abd1a5a1a" providerId="ADAL" clId="{B37C5689-2CB9-4032-8E85-B3BE963AFE2D}" dt="2020-08-10T12:49:01.323" v="11875" actId="26606"/>
          <ac:spMkLst>
            <pc:docMk/>
            <pc:sldMk cId="231943078" sldId="430"/>
            <ac:spMk id="19" creationId="{187FA1DC-8600-449C-B5C8-3CF8BF99B2F1}"/>
          </ac:spMkLst>
        </pc:spChg>
        <pc:spChg chg="add del">
          <ac:chgData name="Jordan Thayer" userId="2910a459-b930-4c41-a260-227abd1a5a1a" providerId="ADAL" clId="{B37C5689-2CB9-4032-8E85-B3BE963AFE2D}" dt="2020-08-10T12:49:07.659" v="11877" actId="26606"/>
          <ac:spMkLst>
            <pc:docMk/>
            <pc:sldMk cId="231943078" sldId="430"/>
            <ac:spMk id="21" creationId="{87CC2527-562A-4F69-B487-4371E5B243E7}"/>
          </ac:spMkLst>
        </pc:spChg>
        <pc:grpChg chg="add del">
          <ac:chgData name="Jordan Thayer" userId="2910a459-b930-4c41-a260-227abd1a5a1a" providerId="ADAL" clId="{B37C5689-2CB9-4032-8E85-B3BE963AFE2D}" dt="2020-08-10T12:48:54.057" v="11873" actId="26606"/>
          <ac:grpSpMkLst>
            <pc:docMk/>
            <pc:sldMk cId="231943078" sldId="430"/>
            <ac:grpSpMk id="10" creationId="{0B139475-2B26-4CA9-9413-DE741E49F7BB}"/>
          </ac:grpSpMkLst>
        </pc:grpChg>
        <pc:picChg chg="mod">
          <ac:chgData name="Jordan Thayer" userId="2910a459-b930-4c41-a260-227abd1a5a1a" providerId="ADAL" clId="{B37C5689-2CB9-4032-8E85-B3BE963AFE2D}" dt="2020-08-10T12:49:16.283" v="11880" actId="14100"/>
          <ac:picMkLst>
            <pc:docMk/>
            <pc:sldMk cId="231943078" sldId="430"/>
            <ac:picMk id="3" creationId="{F60C4111-04C1-4DE2-BDD0-85C85C7C3487}"/>
          </ac:picMkLst>
        </pc:picChg>
        <pc:cxnChg chg="add del">
          <ac:chgData name="Jordan Thayer" userId="2910a459-b930-4c41-a260-227abd1a5a1a" providerId="ADAL" clId="{B37C5689-2CB9-4032-8E85-B3BE963AFE2D}" dt="2020-08-10T12:49:07.659" v="11877" actId="26606"/>
          <ac:cxnSpMkLst>
            <pc:docMk/>
            <pc:sldMk cId="231943078" sldId="430"/>
            <ac:cxnSpMk id="22" creationId="{BCDAEC91-5BCE-4B55-9CC0-43EF94CB734B}"/>
          </ac:cxnSpMkLst>
        </pc:cxnChg>
      </pc:sldChg>
      <pc:sldChg chg="modSp add modNotesTx">
        <pc:chgData name="Jordan Thayer" userId="2910a459-b930-4c41-a260-227abd1a5a1a" providerId="ADAL" clId="{B37C5689-2CB9-4032-8E85-B3BE963AFE2D}" dt="2020-08-10T13:01:14.057" v="14389" actId="20577"/>
        <pc:sldMkLst>
          <pc:docMk/>
          <pc:sldMk cId="3308486207" sldId="431"/>
        </pc:sldMkLst>
        <pc:spChg chg="mod">
          <ac:chgData name="Jordan Thayer" userId="2910a459-b930-4c41-a260-227abd1a5a1a" providerId="ADAL" clId="{B37C5689-2CB9-4032-8E85-B3BE963AFE2D}" dt="2020-08-10T13:00:57.178" v="14313" actId="20577"/>
          <ac:spMkLst>
            <pc:docMk/>
            <pc:sldMk cId="3308486207" sldId="431"/>
            <ac:spMk id="14" creationId="{66326A8E-6EFD-6C4D-910D-94EEEBE265F5}"/>
          </ac:spMkLst>
        </pc:spChg>
      </pc:sldChg>
    </pc:docChg>
  </pc:docChgLst>
  <pc:docChgLst>
    <pc:chgData name="Thayer, Andrew J" userId="S::jordan.thayer@unmc.edu::ae04d6da-4694-4a7f-945d-93a5ba247a30" providerId="AD" clId="Web-{DDD60714-862D-9DF7-169A-5A0723321F96}"/>
    <pc:docChg chg="addSld modSld">
      <pc:chgData name="Thayer, Andrew J" userId="S::jordan.thayer@unmc.edu::ae04d6da-4694-4a7f-945d-93a5ba247a30" providerId="AD" clId="Web-{DDD60714-862D-9DF7-169A-5A0723321F96}" dt="2020-11-11T16:32:54.180" v="1401" actId="20577"/>
      <pc:docMkLst>
        <pc:docMk/>
      </pc:docMkLst>
      <pc:sldChg chg="modSp">
        <pc:chgData name="Thayer, Andrew J" userId="S::jordan.thayer@unmc.edu::ae04d6da-4694-4a7f-945d-93a5ba247a30" providerId="AD" clId="Web-{DDD60714-862D-9DF7-169A-5A0723321F96}" dt="2020-11-11T16:32:54.180" v="1400" actId="20577"/>
        <pc:sldMkLst>
          <pc:docMk/>
          <pc:sldMk cId="3423306268" sldId="587"/>
        </pc:sldMkLst>
        <pc:spChg chg="mod">
          <ac:chgData name="Thayer, Andrew J" userId="S::jordan.thayer@unmc.edu::ae04d6da-4694-4a7f-945d-93a5ba247a30" providerId="AD" clId="Web-{DDD60714-862D-9DF7-169A-5A0723321F96}" dt="2020-11-11T16:32:54.180" v="1400" actId="20577"/>
          <ac:spMkLst>
            <pc:docMk/>
            <pc:sldMk cId="3423306268" sldId="587"/>
            <ac:spMk id="3" creationId="{C577002A-7E9B-4C7A-AC5E-446F28777437}"/>
          </ac:spMkLst>
        </pc:spChg>
      </pc:sldChg>
      <pc:sldChg chg="addSp delSp">
        <pc:chgData name="Thayer, Andrew J" userId="S::jordan.thayer@unmc.edu::ae04d6da-4694-4a7f-945d-93a5ba247a30" providerId="AD" clId="Web-{DDD60714-862D-9DF7-169A-5A0723321F96}" dt="2020-11-11T16:02:32.298" v="1207"/>
        <pc:sldMkLst>
          <pc:docMk/>
          <pc:sldMk cId="550605589" sldId="588"/>
        </pc:sldMkLst>
        <pc:spChg chg="del">
          <ac:chgData name="Thayer, Andrew J" userId="S::jordan.thayer@unmc.edu::ae04d6da-4694-4a7f-945d-93a5ba247a30" providerId="AD" clId="Web-{DDD60714-862D-9DF7-169A-5A0723321F96}" dt="2020-11-11T16:02:31.626" v="1206"/>
          <ac:spMkLst>
            <pc:docMk/>
            <pc:sldMk cId="550605589" sldId="588"/>
            <ac:spMk id="2" creationId="{002148E0-3DF5-4295-938C-8F712935244A}"/>
          </ac:spMkLst>
        </pc:spChg>
        <pc:spChg chg="add">
          <ac:chgData name="Thayer, Andrew J" userId="S::jordan.thayer@unmc.edu::ae04d6da-4694-4a7f-945d-93a5ba247a30" providerId="AD" clId="Web-{DDD60714-862D-9DF7-169A-5A0723321F96}" dt="2020-11-11T16:02:32.298" v="1207"/>
          <ac:spMkLst>
            <pc:docMk/>
            <pc:sldMk cId="550605589" sldId="588"/>
            <ac:spMk id="3" creationId="{7A9079A8-673F-4054-9172-A9B834490A8D}"/>
          </ac:spMkLst>
        </pc:spChg>
      </pc:sldChg>
      <pc:sldChg chg="modSp">
        <pc:chgData name="Thayer, Andrew J" userId="S::jordan.thayer@unmc.edu::ae04d6da-4694-4a7f-945d-93a5ba247a30" providerId="AD" clId="Web-{DDD60714-862D-9DF7-169A-5A0723321F96}" dt="2020-11-11T16:02:23.564" v="1204" actId="20577"/>
        <pc:sldMkLst>
          <pc:docMk/>
          <pc:sldMk cId="2406309076" sldId="589"/>
        </pc:sldMkLst>
        <pc:spChg chg="mod">
          <ac:chgData name="Thayer, Andrew J" userId="S::jordan.thayer@unmc.edu::ae04d6da-4694-4a7f-945d-93a5ba247a30" providerId="AD" clId="Web-{DDD60714-862D-9DF7-169A-5A0723321F96}" dt="2020-11-11T16:02:23.564" v="1204" actId="20577"/>
          <ac:spMkLst>
            <pc:docMk/>
            <pc:sldMk cId="2406309076" sldId="589"/>
            <ac:spMk id="2" creationId="{CAB401A7-47FE-493E-B254-D80F1E265BA9}"/>
          </ac:spMkLst>
        </pc:spChg>
      </pc:sldChg>
      <pc:sldChg chg="addSp delSp modSp add replId">
        <pc:chgData name="Thayer, Andrew J" userId="S::jordan.thayer@unmc.edu::ae04d6da-4694-4a7f-945d-93a5ba247a30" providerId="AD" clId="Web-{DDD60714-862D-9DF7-169A-5A0723321F96}" dt="2020-11-11T16:32:38.461" v="1397" actId="1076"/>
        <pc:sldMkLst>
          <pc:docMk/>
          <pc:sldMk cId="3297662301" sldId="590"/>
        </pc:sldMkLst>
        <pc:spChg chg="add del">
          <ac:chgData name="Thayer, Andrew J" userId="S::jordan.thayer@unmc.edu::ae04d6da-4694-4a7f-945d-93a5ba247a30" providerId="AD" clId="Web-{DDD60714-862D-9DF7-169A-5A0723321F96}" dt="2020-11-11T16:03:14.126" v="1219"/>
          <ac:spMkLst>
            <pc:docMk/>
            <pc:sldMk cId="3297662301" sldId="590"/>
            <ac:spMk id="2" creationId="{06AD77EF-58AC-4F66-80E1-6F11D8C2A0DA}"/>
          </ac:spMkLst>
        </pc:spChg>
        <pc:spChg chg="add mod">
          <ac:chgData name="Thayer, Andrew J" userId="S::jordan.thayer@unmc.edu::ae04d6da-4694-4a7f-945d-93a5ba247a30" providerId="AD" clId="Web-{DDD60714-862D-9DF7-169A-5A0723321F96}" dt="2020-11-11T16:32:38.461" v="1397" actId="1076"/>
          <ac:spMkLst>
            <pc:docMk/>
            <pc:sldMk cId="3297662301" sldId="590"/>
            <ac:spMk id="2" creationId="{CDF54727-A70D-4F6B-9C51-9F2709450FC8}"/>
          </ac:spMkLst>
        </pc:spChg>
        <pc:spChg chg="add del mod">
          <ac:chgData name="Thayer, Andrew J" userId="S::jordan.thayer@unmc.edu::ae04d6da-4694-4a7f-945d-93a5ba247a30" providerId="AD" clId="Web-{DDD60714-862D-9DF7-169A-5A0723321F96}" dt="2020-11-11T16:32:28.992" v="1394"/>
          <ac:spMkLst>
            <pc:docMk/>
            <pc:sldMk cId="3297662301" sldId="590"/>
            <ac:spMk id="3" creationId="{C1D3E496-7ADB-4C0F-AEFD-E6499AD0F91A}"/>
          </ac:spMkLst>
        </pc:spChg>
        <pc:spChg chg="del">
          <ac:chgData name="Thayer, Andrew J" userId="S::jordan.thayer@unmc.edu::ae04d6da-4694-4a7f-945d-93a5ba247a30" providerId="AD" clId="Web-{DDD60714-862D-9DF7-169A-5A0723321F96}" dt="2020-11-11T16:03:16.173" v="1220"/>
          <ac:spMkLst>
            <pc:docMk/>
            <pc:sldMk cId="3297662301" sldId="590"/>
            <ac:spMk id="14" creationId="{66326A8E-6EFD-6C4D-910D-94EEEBE265F5}"/>
          </ac:spMkLst>
        </pc:spChg>
      </pc:sldChg>
      <pc:sldChg chg="modSp add replId">
        <pc:chgData name="Thayer, Andrew J" userId="S::jordan.thayer@unmc.edu::ae04d6da-4694-4a7f-945d-93a5ba247a30" providerId="AD" clId="Web-{DDD60714-862D-9DF7-169A-5A0723321F96}" dt="2020-11-11T16:32:18.805" v="1392" actId="20577"/>
        <pc:sldMkLst>
          <pc:docMk/>
          <pc:sldMk cId="748720740" sldId="591"/>
        </pc:sldMkLst>
        <pc:spChg chg="mod">
          <ac:chgData name="Thayer, Andrew J" userId="S::jordan.thayer@unmc.edu::ae04d6da-4694-4a7f-945d-93a5ba247a30" providerId="AD" clId="Web-{DDD60714-862D-9DF7-169A-5A0723321F96}" dt="2020-11-11T16:32:18.805" v="1392" actId="20577"/>
          <ac:spMkLst>
            <pc:docMk/>
            <pc:sldMk cId="748720740" sldId="591"/>
            <ac:spMk id="3" creationId="{C577002A-7E9B-4C7A-AC5E-446F28777437}"/>
          </ac:spMkLst>
        </pc:spChg>
      </pc:sldChg>
    </pc:docChg>
  </pc:docChgLst>
  <pc:docChgLst>
    <pc:chgData name="Thayer, Andrew J" userId="S::jordan.thayer@unmc.edu::ae04d6da-4694-4a7f-945d-93a5ba247a30" providerId="AD" clId="Web-{665EFD4F-2036-6205-60A7-0ECFE928AB63}"/>
    <pc:docChg chg="modSld">
      <pc:chgData name="Thayer, Andrew J" userId="S::jordan.thayer@unmc.edu::ae04d6da-4694-4a7f-945d-93a5ba247a30" providerId="AD" clId="Web-{665EFD4F-2036-6205-60A7-0ECFE928AB63}" dt="2020-12-02T20:32:13.365" v="32"/>
      <pc:docMkLst>
        <pc:docMk/>
      </pc:docMkLst>
      <pc:sldChg chg="addSp delSp modSp mod setBg">
        <pc:chgData name="Thayer, Andrew J" userId="S::jordan.thayer@unmc.edu::ae04d6da-4694-4a7f-945d-93a5ba247a30" providerId="AD" clId="Web-{665EFD4F-2036-6205-60A7-0ECFE928AB63}" dt="2020-12-02T20:32:13.365" v="32"/>
        <pc:sldMkLst>
          <pc:docMk/>
          <pc:sldMk cId="728402865" sldId="433"/>
        </pc:sldMkLst>
        <pc:spChg chg="add del ord">
          <ac:chgData name="Thayer, Andrew J" userId="S::jordan.thayer@unmc.edu::ae04d6da-4694-4a7f-945d-93a5ba247a30" providerId="AD" clId="Web-{665EFD4F-2036-6205-60A7-0ECFE928AB63}" dt="2020-12-02T20:25:07.972" v="2"/>
          <ac:spMkLst>
            <pc:docMk/>
            <pc:sldMk cId="728402865" sldId="433"/>
            <ac:spMk id="4" creationId="{1FC61158-4241-4793-B8FA-F14A88F64FCF}"/>
          </ac:spMkLst>
        </pc:spChg>
        <pc:picChg chg="add del mod">
          <ac:chgData name="Thayer, Andrew J" userId="S::jordan.thayer@unmc.edu::ae04d6da-4694-4a7f-945d-93a5ba247a30" providerId="AD" clId="Web-{665EFD4F-2036-6205-60A7-0ECFE928AB63}" dt="2020-12-02T20:26:48.192" v="8"/>
          <ac:picMkLst>
            <pc:docMk/>
            <pc:sldMk cId="728402865" sldId="433"/>
            <ac:picMk id="2" creationId="{F9E403BF-E547-46AA-9709-9B80765779A1}"/>
          </ac:picMkLst>
        </pc:picChg>
        <pc:picChg chg="del">
          <ac:chgData name="Thayer, Andrew J" userId="S::jordan.thayer@unmc.edu::ae04d6da-4694-4a7f-945d-93a5ba247a30" providerId="AD" clId="Web-{665EFD4F-2036-6205-60A7-0ECFE928AB63}" dt="2020-12-02T20:25:10.019" v="3"/>
          <ac:picMkLst>
            <pc:docMk/>
            <pc:sldMk cId="728402865" sldId="433"/>
            <ac:picMk id="3" creationId="{869C0B79-75AA-46DA-9110-AF632FB14607}"/>
          </ac:picMkLst>
        </pc:picChg>
        <pc:picChg chg="add del mod">
          <ac:chgData name="Thayer, Andrew J" userId="S::jordan.thayer@unmc.edu::ae04d6da-4694-4a7f-945d-93a5ba247a30" providerId="AD" clId="Web-{665EFD4F-2036-6205-60A7-0ECFE928AB63}" dt="2020-12-02T20:29:11.786" v="14"/>
          <ac:picMkLst>
            <pc:docMk/>
            <pc:sldMk cId="728402865" sldId="433"/>
            <ac:picMk id="5" creationId="{AB22E609-E4F8-487E-9AF7-B7A586A24C7E}"/>
          </ac:picMkLst>
        </pc:picChg>
        <pc:picChg chg="add del mod">
          <ac:chgData name="Thayer, Andrew J" userId="S::jordan.thayer@unmc.edu::ae04d6da-4694-4a7f-945d-93a5ba247a30" providerId="AD" clId="Web-{665EFD4F-2036-6205-60A7-0ECFE928AB63}" dt="2020-12-02T20:30:27.615" v="18"/>
          <ac:picMkLst>
            <pc:docMk/>
            <pc:sldMk cId="728402865" sldId="433"/>
            <ac:picMk id="7" creationId="{8D127191-90AD-49D3-9961-9EA577110F9B}"/>
          </ac:picMkLst>
        </pc:picChg>
        <pc:picChg chg="add del mod">
          <ac:chgData name="Thayer, Andrew J" userId="S::jordan.thayer@unmc.edu::ae04d6da-4694-4a7f-945d-93a5ba247a30" providerId="AD" clId="Web-{665EFD4F-2036-6205-60A7-0ECFE928AB63}" dt="2020-12-02T20:30:58.677" v="20"/>
          <ac:picMkLst>
            <pc:docMk/>
            <pc:sldMk cId="728402865" sldId="433"/>
            <ac:picMk id="8" creationId="{4312283D-CE5A-4377-8899-7CAD6A631C02}"/>
          </ac:picMkLst>
        </pc:picChg>
        <pc:picChg chg="add del mod">
          <ac:chgData name="Thayer, Andrew J" userId="S::jordan.thayer@unmc.edu::ae04d6da-4694-4a7f-945d-93a5ba247a30" providerId="AD" clId="Web-{665EFD4F-2036-6205-60A7-0ECFE928AB63}" dt="2020-12-02T20:31:43.646" v="22"/>
          <ac:picMkLst>
            <pc:docMk/>
            <pc:sldMk cId="728402865" sldId="433"/>
            <ac:picMk id="9" creationId="{8E062C44-0A0D-4A4D-995B-6F68E732354E}"/>
          </ac:picMkLst>
        </pc:picChg>
        <pc:picChg chg="add mod ord">
          <ac:chgData name="Thayer, Andrew J" userId="S::jordan.thayer@unmc.edu::ae04d6da-4694-4a7f-945d-93a5ba247a30" providerId="AD" clId="Web-{665EFD4F-2036-6205-60A7-0ECFE928AB63}" dt="2020-12-02T20:32:13.365" v="32"/>
          <ac:picMkLst>
            <pc:docMk/>
            <pc:sldMk cId="728402865" sldId="433"/>
            <ac:picMk id="10" creationId="{AA33D516-8C01-4916-95A2-360BD0D99470}"/>
          </ac:picMkLst>
        </pc:picChg>
      </pc:sldChg>
    </pc:docChg>
  </pc:docChgLst>
  <pc:docChgLst>
    <pc:chgData name="Hannahwest.mhttc" userId="S::hannahwest.mhttc_outlook.com#ext#@univnebrmedcntr.onmicrosoft.com::53c2d70a-d524-41fa-9185-aecfe9adaaf6" providerId="AD" clId="Web-{F6C42157-339B-BF90-C869-20AB273479F8}"/>
    <pc:docChg chg="modSld">
      <pc:chgData name="Hannahwest.mhttc" userId="S::hannahwest.mhttc_outlook.com#ext#@univnebrmedcntr.onmicrosoft.com::53c2d70a-d524-41fa-9185-aecfe9adaaf6" providerId="AD" clId="Web-{F6C42157-339B-BF90-C869-20AB273479F8}" dt="2020-11-11T15:59:20.040" v="3" actId="20577"/>
      <pc:docMkLst>
        <pc:docMk/>
      </pc:docMkLst>
      <pc:sldChg chg="modSp">
        <pc:chgData name="Hannahwest.mhttc" userId="S::hannahwest.mhttc_outlook.com#ext#@univnebrmedcntr.onmicrosoft.com::53c2d70a-d524-41fa-9185-aecfe9adaaf6" providerId="AD" clId="Web-{F6C42157-339B-BF90-C869-20AB273479F8}" dt="2020-11-11T15:59:20.040" v="2" actId="20577"/>
        <pc:sldMkLst>
          <pc:docMk/>
          <pc:sldMk cId="1387796987" sldId="586"/>
        </pc:sldMkLst>
        <pc:spChg chg="mod">
          <ac:chgData name="Hannahwest.mhttc" userId="S::hannahwest.mhttc_outlook.com#ext#@univnebrmedcntr.onmicrosoft.com::53c2d70a-d524-41fa-9185-aecfe9adaaf6" providerId="AD" clId="Web-{F6C42157-339B-BF90-C869-20AB273479F8}" dt="2020-11-11T15:59:20.040" v="2" actId="20577"/>
          <ac:spMkLst>
            <pc:docMk/>
            <pc:sldMk cId="1387796987" sldId="586"/>
            <ac:spMk id="2" creationId="{D4253E68-6DFB-4D66-BF0A-9F9176CB847A}"/>
          </ac:spMkLst>
        </pc:spChg>
      </pc:sldChg>
    </pc:docChg>
  </pc:docChgLst>
  <pc:docChgLst>
    <pc:chgData name="Andrew" userId="ae04d6da-4694-4a7f-945d-93a5ba247a30" providerId="ADAL" clId="{BFC823FB-8CAB-4B4B-8FF0-67D24D9CC68D}"/>
    <pc:docChg chg="undo custSel mod addSld delSld modSld sldOrd">
      <pc:chgData name="Andrew" userId="ae04d6da-4694-4a7f-945d-93a5ba247a30" providerId="ADAL" clId="{BFC823FB-8CAB-4B4B-8FF0-67D24D9CC68D}" dt="2020-10-16T18:48:57.316" v="20618"/>
      <pc:docMkLst>
        <pc:docMk/>
      </pc:docMkLst>
      <pc:sldChg chg="modSp add modNotesTx">
        <pc:chgData name="Andrew" userId="ae04d6da-4694-4a7f-945d-93a5ba247a30" providerId="ADAL" clId="{BFC823FB-8CAB-4B4B-8FF0-67D24D9CC68D}" dt="2020-10-15T20:58:03.858" v="7117" actId="20577"/>
        <pc:sldMkLst>
          <pc:docMk/>
          <pc:sldMk cId="3980503105" sldId="315"/>
        </pc:sldMkLst>
        <pc:spChg chg="mod">
          <ac:chgData name="Andrew" userId="ae04d6da-4694-4a7f-945d-93a5ba247a30" providerId="ADAL" clId="{BFC823FB-8CAB-4B4B-8FF0-67D24D9CC68D}" dt="2020-10-14T15:05:36.557" v="25" actId="20577"/>
          <ac:spMkLst>
            <pc:docMk/>
            <pc:sldMk cId="3980503105" sldId="315"/>
            <ac:spMk id="5" creationId="{B5956B6C-2A30-194B-B5BE-8B7B308ECF94}"/>
          </ac:spMkLst>
        </pc:spChg>
      </pc:sldChg>
      <pc:sldChg chg="add modNotesTx">
        <pc:chgData name="Andrew" userId="ae04d6da-4694-4a7f-945d-93a5ba247a30" providerId="ADAL" clId="{BFC823FB-8CAB-4B4B-8FF0-67D24D9CC68D}" dt="2020-10-15T21:00:56.363" v="8119" actId="20577"/>
        <pc:sldMkLst>
          <pc:docMk/>
          <pc:sldMk cId="3909737020" sldId="316"/>
        </pc:sldMkLst>
      </pc:sldChg>
      <pc:sldChg chg="add del">
        <pc:chgData name="Andrew" userId="ae04d6da-4694-4a7f-945d-93a5ba247a30" providerId="ADAL" clId="{BFC823FB-8CAB-4B4B-8FF0-67D24D9CC68D}" dt="2020-10-14T15:05:45.778" v="26" actId="2696"/>
        <pc:sldMkLst>
          <pc:docMk/>
          <pc:sldMk cId="2521730239" sldId="317"/>
        </pc:sldMkLst>
      </pc:sldChg>
      <pc:sldChg chg="del">
        <pc:chgData name="Andrew" userId="ae04d6da-4694-4a7f-945d-93a5ba247a30" providerId="ADAL" clId="{BFC823FB-8CAB-4B4B-8FF0-67D24D9CC68D}" dt="2020-10-14T15:04:20.744" v="0" actId="2696"/>
        <pc:sldMkLst>
          <pc:docMk/>
          <pc:sldMk cId="519293596" sldId="318"/>
        </pc:sldMkLst>
      </pc:sldChg>
      <pc:sldChg chg="add del modNotesTx">
        <pc:chgData name="Andrew" userId="ae04d6da-4694-4a7f-945d-93a5ba247a30" providerId="ADAL" clId="{BFC823FB-8CAB-4B4B-8FF0-67D24D9CC68D}" dt="2020-10-14T15:08:00.837" v="518" actId="20577"/>
        <pc:sldMkLst>
          <pc:docMk/>
          <pc:sldMk cId="1604409384" sldId="324"/>
        </pc:sldMkLst>
      </pc:sldChg>
      <pc:sldChg chg="add modNotesTx">
        <pc:chgData name="Andrew" userId="ae04d6da-4694-4a7f-945d-93a5ba247a30" providerId="ADAL" clId="{BFC823FB-8CAB-4B4B-8FF0-67D24D9CC68D}" dt="2020-10-15T21:08:07.987" v="10526" actId="20577"/>
        <pc:sldMkLst>
          <pc:docMk/>
          <pc:sldMk cId="4162061030" sldId="325"/>
        </pc:sldMkLst>
      </pc:sldChg>
      <pc:sldChg chg="delSp add modNotesTx">
        <pc:chgData name="Andrew" userId="ae04d6da-4694-4a7f-945d-93a5ba247a30" providerId="ADAL" clId="{BFC823FB-8CAB-4B4B-8FF0-67D24D9CC68D}" dt="2020-10-15T21:55:43.279" v="20614" actId="478"/>
        <pc:sldMkLst>
          <pc:docMk/>
          <pc:sldMk cId="2423513216" sldId="326"/>
        </pc:sldMkLst>
        <pc:spChg chg="del">
          <ac:chgData name="Andrew" userId="ae04d6da-4694-4a7f-945d-93a5ba247a30" providerId="ADAL" clId="{BFC823FB-8CAB-4B4B-8FF0-67D24D9CC68D}" dt="2020-10-15T21:55:43.279" v="20614" actId="478"/>
          <ac:spMkLst>
            <pc:docMk/>
            <pc:sldMk cId="2423513216" sldId="326"/>
            <ac:spMk id="7" creationId="{20333239-3639-C743-BA3F-E006C3942093}"/>
          </ac:spMkLst>
        </pc:spChg>
        <pc:spChg chg="del">
          <ac:chgData name="Andrew" userId="ae04d6da-4694-4a7f-945d-93a5ba247a30" providerId="ADAL" clId="{BFC823FB-8CAB-4B4B-8FF0-67D24D9CC68D}" dt="2020-10-15T21:55:39.722" v="20611" actId="478"/>
          <ac:spMkLst>
            <pc:docMk/>
            <pc:sldMk cId="2423513216" sldId="326"/>
            <ac:spMk id="11" creationId="{00AFCA21-EE83-CB49-96FA-02B1012C23E0}"/>
          </ac:spMkLst>
        </pc:spChg>
        <pc:grpChg chg="del">
          <ac:chgData name="Andrew" userId="ae04d6da-4694-4a7f-945d-93a5ba247a30" providerId="ADAL" clId="{BFC823FB-8CAB-4B4B-8FF0-67D24D9CC68D}" dt="2020-10-15T21:55:40.406" v="20612" actId="478"/>
          <ac:grpSpMkLst>
            <pc:docMk/>
            <pc:sldMk cId="2423513216" sldId="326"/>
            <ac:grpSpMk id="10" creationId="{72CB7580-D824-AB4F-92D4-6F657501E8B7}"/>
          </ac:grpSpMkLst>
        </pc:grpChg>
        <pc:picChg chg="del">
          <ac:chgData name="Andrew" userId="ae04d6da-4694-4a7f-945d-93a5ba247a30" providerId="ADAL" clId="{BFC823FB-8CAB-4B4B-8FF0-67D24D9CC68D}" dt="2020-10-15T21:55:42.615" v="20613" actId="478"/>
          <ac:picMkLst>
            <pc:docMk/>
            <pc:sldMk cId="2423513216" sldId="326"/>
            <ac:picMk id="13" creationId="{D32D29A1-EDEB-6A4F-AF88-CBEEE3BEC4E7}"/>
          </ac:picMkLst>
        </pc:picChg>
      </pc:sldChg>
      <pc:sldChg chg="add modTransition">
        <pc:chgData name="Andrew" userId="ae04d6da-4694-4a7f-945d-93a5ba247a30" providerId="ADAL" clId="{BFC823FB-8CAB-4B4B-8FF0-67D24D9CC68D}" dt="2020-10-14T15:10:47.515" v="534"/>
        <pc:sldMkLst>
          <pc:docMk/>
          <pc:sldMk cId="3683796133" sldId="327"/>
        </pc:sldMkLst>
      </pc:sldChg>
      <pc:sldChg chg="addSp modSp add modTransition">
        <pc:chgData name="Andrew" userId="ae04d6da-4694-4a7f-945d-93a5ba247a30" providerId="ADAL" clId="{BFC823FB-8CAB-4B4B-8FF0-67D24D9CC68D}" dt="2020-10-14T21:54:27.022" v="1355" actId="1076"/>
        <pc:sldMkLst>
          <pc:docMk/>
          <pc:sldMk cId="3360211451" sldId="328"/>
        </pc:sldMkLst>
        <pc:spChg chg="mod">
          <ac:chgData name="Andrew" userId="ae04d6da-4694-4a7f-945d-93a5ba247a30" providerId="ADAL" clId="{BFC823FB-8CAB-4B4B-8FF0-67D24D9CC68D}" dt="2020-10-14T21:53:06.649" v="1286" actId="1076"/>
          <ac:spMkLst>
            <pc:docMk/>
            <pc:sldMk cId="3360211451" sldId="328"/>
            <ac:spMk id="9" creationId="{59E47C46-86AF-B840-A5D2-223EA06A7293}"/>
          </ac:spMkLst>
        </pc:spChg>
        <pc:spChg chg="mod">
          <ac:chgData name="Andrew" userId="ae04d6da-4694-4a7f-945d-93a5ba247a30" providerId="ADAL" clId="{BFC823FB-8CAB-4B4B-8FF0-67D24D9CC68D}" dt="2020-10-14T21:53:06.649" v="1286" actId="1076"/>
          <ac:spMkLst>
            <pc:docMk/>
            <pc:sldMk cId="3360211451" sldId="328"/>
            <ac:spMk id="11" creationId="{40655B8D-614D-4141-BBA8-09F5F6286FD8}"/>
          </ac:spMkLst>
        </pc:spChg>
        <pc:spChg chg="mod">
          <ac:chgData name="Andrew" userId="ae04d6da-4694-4a7f-945d-93a5ba247a30" providerId="ADAL" clId="{BFC823FB-8CAB-4B4B-8FF0-67D24D9CC68D}" dt="2020-10-14T21:53:24.045" v="1288" actId="1076"/>
          <ac:spMkLst>
            <pc:docMk/>
            <pc:sldMk cId="3360211451" sldId="328"/>
            <ac:spMk id="12" creationId="{5B406DF5-D1F4-E444-A731-93D08049426E}"/>
          </ac:spMkLst>
        </pc:spChg>
        <pc:spChg chg="mod">
          <ac:chgData name="Andrew" userId="ae04d6da-4694-4a7f-945d-93a5ba247a30" providerId="ADAL" clId="{BFC823FB-8CAB-4B4B-8FF0-67D24D9CC68D}" dt="2020-10-14T21:53:06.649" v="1286" actId="1076"/>
          <ac:spMkLst>
            <pc:docMk/>
            <pc:sldMk cId="3360211451" sldId="328"/>
            <ac:spMk id="14" creationId="{07BD7121-4F87-D745-9F21-C619F1E17348}"/>
          </ac:spMkLst>
        </pc:spChg>
        <pc:spChg chg="mod">
          <ac:chgData name="Andrew" userId="ae04d6da-4694-4a7f-945d-93a5ba247a30" providerId="ADAL" clId="{BFC823FB-8CAB-4B4B-8FF0-67D24D9CC68D}" dt="2020-10-14T21:53:24.045" v="1288" actId="1076"/>
          <ac:spMkLst>
            <pc:docMk/>
            <pc:sldMk cId="3360211451" sldId="328"/>
            <ac:spMk id="15" creationId="{9A9B5C3E-36C6-A14A-A1CA-EC4325572573}"/>
          </ac:spMkLst>
        </pc:spChg>
        <pc:spChg chg="add mod">
          <ac:chgData name="Andrew" userId="ae04d6da-4694-4a7f-945d-93a5ba247a30" providerId="ADAL" clId="{BFC823FB-8CAB-4B4B-8FF0-67D24D9CC68D}" dt="2020-10-14T21:53:15.808" v="1287" actId="1076"/>
          <ac:spMkLst>
            <pc:docMk/>
            <pc:sldMk cId="3360211451" sldId="328"/>
            <ac:spMk id="16" creationId="{41027307-1D4A-4B41-BBF0-66CB167F2D23}"/>
          </ac:spMkLst>
        </pc:spChg>
        <pc:spChg chg="add mod">
          <ac:chgData name="Andrew" userId="ae04d6da-4694-4a7f-945d-93a5ba247a30" providerId="ADAL" clId="{BFC823FB-8CAB-4B4B-8FF0-67D24D9CC68D}" dt="2020-10-14T21:54:27.022" v="1355" actId="1076"/>
          <ac:spMkLst>
            <pc:docMk/>
            <pc:sldMk cId="3360211451" sldId="328"/>
            <ac:spMk id="17" creationId="{AC8DADE9-D695-48ED-9756-0378C089BC16}"/>
          </ac:spMkLst>
        </pc:spChg>
        <pc:picChg chg="mod">
          <ac:chgData name="Andrew" userId="ae04d6da-4694-4a7f-945d-93a5ba247a30" providerId="ADAL" clId="{BFC823FB-8CAB-4B4B-8FF0-67D24D9CC68D}" dt="2020-10-14T21:53:24.045" v="1288" actId="1076"/>
          <ac:picMkLst>
            <pc:docMk/>
            <pc:sldMk cId="3360211451" sldId="328"/>
            <ac:picMk id="18" creationId="{40F0E81F-28AB-B942-9420-9B888C9FC83E}"/>
          </ac:picMkLst>
        </pc:picChg>
        <pc:picChg chg="add mod">
          <ac:chgData name="Andrew" userId="ae04d6da-4694-4a7f-945d-93a5ba247a30" providerId="ADAL" clId="{BFC823FB-8CAB-4B4B-8FF0-67D24D9CC68D}" dt="2020-10-14T21:54:02.818" v="1289" actId="14826"/>
          <ac:picMkLst>
            <pc:docMk/>
            <pc:sldMk cId="3360211451" sldId="328"/>
            <ac:picMk id="19" creationId="{6BD9D667-862C-4F1F-ACDD-03B0583FC5EF}"/>
          </ac:picMkLst>
        </pc:picChg>
        <pc:picChg chg="mod">
          <ac:chgData name="Andrew" userId="ae04d6da-4694-4a7f-945d-93a5ba247a30" providerId="ADAL" clId="{BFC823FB-8CAB-4B4B-8FF0-67D24D9CC68D}" dt="2020-10-14T21:53:06.649" v="1286" actId="1076"/>
          <ac:picMkLst>
            <pc:docMk/>
            <pc:sldMk cId="3360211451" sldId="328"/>
            <ac:picMk id="20" creationId="{AF5E89F3-5267-674C-8144-507FEC593A25}"/>
          </ac:picMkLst>
        </pc:picChg>
      </pc:sldChg>
      <pc:sldChg chg="add modTransition">
        <pc:chgData name="Andrew" userId="ae04d6da-4694-4a7f-945d-93a5ba247a30" providerId="ADAL" clId="{BFC823FB-8CAB-4B4B-8FF0-67D24D9CC68D}" dt="2020-10-14T15:11:27.215" v="539"/>
        <pc:sldMkLst>
          <pc:docMk/>
          <pc:sldMk cId="273483488" sldId="329"/>
        </pc:sldMkLst>
      </pc:sldChg>
      <pc:sldChg chg="del">
        <pc:chgData name="Andrew" userId="ae04d6da-4694-4a7f-945d-93a5ba247a30" providerId="ADAL" clId="{BFC823FB-8CAB-4B4B-8FF0-67D24D9CC68D}" dt="2020-10-14T15:11:28.357" v="540" actId="2696"/>
        <pc:sldMkLst>
          <pc:docMk/>
          <pc:sldMk cId="3796680949" sldId="331"/>
        </pc:sldMkLst>
      </pc:sldChg>
      <pc:sldChg chg="add del">
        <pc:chgData name="Andrew" userId="ae04d6da-4694-4a7f-945d-93a5ba247a30" providerId="ADAL" clId="{BFC823FB-8CAB-4B4B-8FF0-67D24D9CC68D}" dt="2020-10-14T15:08:03.825" v="519" actId="2696"/>
        <pc:sldMkLst>
          <pc:docMk/>
          <pc:sldMk cId="3662630784" sldId="334"/>
        </pc:sldMkLst>
      </pc:sldChg>
      <pc:sldChg chg="del">
        <pc:chgData name="Andrew" userId="ae04d6da-4694-4a7f-945d-93a5ba247a30" providerId="ADAL" clId="{BFC823FB-8CAB-4B4B-8FF0-67D24D9CC68D}" dt="2020-10-14T15:10:58.243" v="536" actId="2696"/>
        <pc:sldMkLst>
          <pc:docMk/>
          <pc:sldMk cId="2991355855" sldId="336"/>
        </pc:sldMkLst>
      </pc:sldChg>
      <pc:sldChg chg="del">
        <pc:chgData name="Andrew" userId="ae04d6da-4694-4a7f-945d-93a5ba247a30" providerId="ADAL" clId="{BFC823FB-8CAB-4B4B-8FF0-67D24D9CC68D}" dt="2020-10-14T15:10:44.753" v="533" actId="2696"/>
        <pc:sldMkLst>
          <pc:docMk/>
          <pc:sldMk cId="3550933157" sldId="340"/>
        </pc:sldMkLst>
      </pc:sldChg>
      <pc:sldChg chg="del">
        <pc:chgData name="Andrew" userId="ae04d6da-4694-4a7f-945d-93a5ba247a30" providerId="ADAL" clId="{BFC823FB-8CAB-4B4B-8FF0-67D24D9CC68D}" dt="2020-10-14T21:49:29.714" v="687" actId="2696"/>
        <pc:sldMkLst>
          <pc:docMk/>
          <pc:sldMk cId="3815549191" sldId="343"/>
        </pc:sldMkLst>
      </pc:sldChg>
      <pc:sldChg chg="del">
        <pc:chgData name="Andrew" userId="ae04d6da-4694-4a7f-945d-93a5ba247a30" providerId="ADAL" clId="{BFC823FB-8CAB-4B4B-8FF0-67D24D9CC68D}" dt="2020-10-14T15:08:24.428" v="523" actId="2696"/>
        <pc:sldMkLst>
          <pc:docMk/>
          <pc:sldMk cId="1198863839" sldId="405"/>
        </pc:sldMkLst>
      </pc:sldChg>
      <pc:sldChg chg="del">
        <pc:chgData name="Andrew" userId="ae04d6da-4694-4a7f-945d-93a5ba247a30" providerId="ADAL" clId="{BFC823FB-8CAB-4B4B-8FF0-67D24D9CC68D}" dt="2020-10-14T15:08:27.104" v="525" actId="2696"/>
        <pc:sldMkLst>
          <pc:docMk/>
          <pc:sldMk cId="2682537603" sldId="411"/>
        </pc:sldMkLst>
      </pc:sldChg>
      <pc:sldChg chg="del">
        <pc:chgData name="Andrew" userId="ae04d6da-4694-4a7f-945d-93a5ba247a30" providerId="ADAL" clId="{BFC823FB-8CAB-4B4B-8FF0-67D24D9CC68D}" dt="2020-10-14T15:08:26.228" v="524" actId="2696"/>
        <pc:sldMkLst>
          <pc:docMk/>
          <pc:sldMk cId="3374689111" sldId="412"/>
        </pc:sldMkLst>
      </pc:sldChg>
      <pc:sldChg chg="add modNotesTx">
        <pc:chgData name="Andrew" userId="ae04d6da-4694-4a7f-945d-93a5ba247a30" providerId="ADAL" clId="{BFC823FB-8CAB-4B4B-8FF0-67D24D9CC68D}" dt="2020-10-15T21:18:29.772" v="13706" actId="20577"/>
        <pc:sldMkLst>
          <pc:docMk/>
          <pc:sldMk cId="4252786694" sldId="423"/>
        </pc:sldMkLst>
      </pc:sldChg>
      <pc:sldChg chg="add modNotesTx">
        <pc:chgData name="Andrew" userId="ae04d6da-4694-4a7f-945d-93a5ba247a30" providerId="ADAL" clId="{BFC823FB-8CAB-4B4B-8FF0-67D24D9CC68D}" dt="2020-10-15T21:22:36.445" v="15334" actId="20577"/>
        <pc:sldMkLst>
          <pc:docMk/>
          <pc:sldMk cId="1300374894" sldId="424"/>
        </pc:sldMkLst>
      </pc:sldChg>
      <pc:sldChg chg="add modNotesTx">
        <pc:chgData name="Andrew" userId="ae04d6da-4694-4a7f-945d-93a5ba247a30" providerId="ADAL" clId="{BFC823FB-8CAB-4B4B-8FF0-67D24D9CC68D}" dt="2020-10-15T21:27:33.037" v="16671" actId="20577"/>
        <pc:sldMkLst>
          <pc:docMk/>
          <pc:sldMk cId="1620350570" sldId="426"/>
        </pc:sldMkLst>
      </pc:sldChg>
      <pc:sldChg chg="add del setBg modNotesTx">
        <pc:chgData name="Andrew" userId="ae04d6da-4694-4a7f-945d-93a5ba247a30" providerId="ADAL" clId="{BFC823FB-8CAB-4B4B-8FF0-67D24D9CC68D}" dt="2020-10-15T21:31:02.077" v="17768" actId="20577"/>
        <pc:sldMkLst>
          <pc:docMk/>
          <pc:sldMk cId="3497057399" sldId="427"/>
        </pc:sldMkLst>
      </pc:sldChg>
      <pc:sldChg chg="add modNotesTx">
        <pc:chgData name="Andrew" userId="ae04d6da-4694-4a7f-945d-93a5ba247a30" providerId="ADAL" clId="{BFC823FB-8CAB-4B4B-8FF0-67D24D9CC68D}" dt="2020-10-15T21:36:46.358" v="19465" actId="20577"/>
        <pc:sldMkLst>
          <pc:docMk/>
          <pc:sldMk cId="1979680166" sldId="428"/>
        </pc:sldMkLst>
      </pc:sldChg>
      <pc:sldChg chg="add ord modNotesTx">
        <pc:chgData name="Andrew" userId="ae04d6da-4694-4a7f-945d-93a5ba247a30" providerId="ADAL" clId="{BFC823FB-8CAB-4B4B-8FF0-67D24D9CC68D}" dt="2020-10-15T21:34:03.350" v="18633" actId="20577"/>
        <pc:sldMkLst>
          <pc:docMk/>
          <pc:sldMk cId="4006100221" sldId="429"/>
        </pc:sldMkLst>
      </pc:sldChg>
      <pc:sldChg chg="addSp delSp modSp del delDesignElem">
        <pc:chgData name="Andrew" userId="ae04d6da-4694-4a7f-945d-93a5ba247a30" providerId="ADAL" clId="{BFC823FB-8CAB-4B4B-8FF0-67D24D9CC68D}" dt="2020-10-15T19:56:19.467" v="1384" actId="2696"/>
        <pc:sldMkLst>
          <pc:docMk/>
          <pc:sldMk cId="231943078" sldId="430"/>
        </pc:sldMkLst>
        <pc:spChg chg="add del mod">
          <ac:chgData name="Andrew" userId="ae04d6da-4694-4a7f-945d-93a5ba247a30" providerId="ADAL" clId="{BFC823FB-8CAB-4B4B-8FF0-67D24D9CC68D}" dt="2020-10-15T19:45:23.955" v="1359" actId="478"/>
          <ac:spMkLst>
            <pc:docMk/>
            <pc:sldMk cId="231943078" sldId="430"/>
            <ac:spMk id="2" creationId="{234352FD-788E-403E-9E2F-FF532740DB68}"/>
          </ac:spMkLst>
        </pc:spChg>
        <pc:spChg chg="add del mod">
          <ac:chgData name="Andrew" userId="ae04d6da-4694-4a7f-945d-93a5ba247a30" providerId="ADAL" clId="{BFC823FB-8CAB-4B4B-8FF0-67D24D9CC68D}" dt="2020-10-15T19:45:27.173" v="1360" actId="478"/>
          <ac:spMkLst>
            <pc:docMk/>
            <pc:sldMk cId="231943078" sldId="430"/>
            <ac:spMk id="3" creationId="{71FE0A01-4E5F-4348-94B8-B08D55E2F77E}"/>
          </ac:spMkLst>
        </pc:spChg>
        <pc:spChg chg="del">
          <ac:chgData name="Andrew" userId="ae04d6da-4694-4a7f-945d-93a5ba247a30" providerId="ADAL" clId="{BFC823FB-8CAB-4B4B-8FF0-67D24D9CC68D}" dt="2020-10-15T19:45:21.811" v="1358"/>
          <ac:spMkLst>
            <pc:docMk/>
            <pc:sldMk cId="231943078" sldId="430"/>
            <ac:spMk id="20" creationId="{C1DD1A8A-57D5-4A81-AD04-532B043C5611}"/>
          </ac:spMkLst>
        </pc:spChg>
        <pc:spChg chg="del">
          <ac:chgData name="Andrew" userId="ae04d6da-4694-4a7f-945d-93a5ba247a30" providerId="ADAL" clId="{BFC823FB-8CAB-4B4B-8FF0-67D24D9CC68D}" dt="2020-10-15T19:45:21.811" v="1358"/>
          <ac:spMkLst>
            <pc:docMk/>
            <pc:sldMk cId="231943078" sldId="430"/>
            <ac:spMk id="23" creationId="{007891EC-4501-44ED-A8C8-B11B6DB767AB}"/>
          </ac:spMkLst>
        </pc:spChg>
        <pc:picChg chg="del">
          <ac:chgData name="Andrew" userId="ae04d6da-4694-4a7f-945d-93a5ba247a30" providerId="ADAL" clId="{BFC823FB-8CAB-4B4B-8FF0-67D24D9CC68D}" dt="2020-10-15T19:45:18.484" v="1356" actId="478"/>
          <ac:picMkLst>
            <pc:docMk/>
            <pc:sldMk cId="231943078" sldId="430"/>
            <ac:picMk id="5" creationId="{1BF225F9-1403-495F-9BE3-3899BFC79832}"/>
          </ac:picMkLst>
        </pc:picChg>
        <pc:picChg chg="add mod">
          <ac:chgData name="Andrew" userId="ae04d6da-4694-4a7f-945d-93a5ba247a30" providerId="ADAL" clId="{BFC823FB-8CAB-4B4B-8FF0-67D24D9CC68D}" dt="2020-10-15T19:46:02.210" v="1367" actId="962"/>
          <ac:picMkLst>
            <pc:docMk/>
            <pc:sldMk cId="231943078" sldId="430"/>
            <ac:picMk id="6" creationId="{6DFF8F1F-6C42-478A-B766-FBB87326C61D}"/>
          </ac:picMkLst>
        </pc:picChg>
        <pc:picChg chg="add mod">
          <ac:chgData name="Andrew" userId="ae04d6da-4694-4a7f-945d-93a5ba247a30" providerId="ADAL" clId="{BFC823FB-8CAB-4B4B-8FF0-67D24D9CC68D}" dt="2020-10-15T19:46:02.210" v="1367" actId="962"/>
          <ac:picMkLst>
            <pc:docMk/>
            <pc:sldMk cId="231943078" sldId="430"/>
            <ac:picMk id="8" creationId="{C94B2B6E-D032-4B7F-86E9-19E004805571}"/>
          </ac:picMkLst>
        </pc:picChg>
        <pc:picChg chg="add mod">
          <ac:chgData name="Andrew" userId="ae04d6da-4694-4a7f-945d-93a5ba247a30" providerId="ADAL" clId="{BFC823FB-8CAB-4B4B-8FF0-67D24D9CC68D}" dt="2020-10-15T19:46:02.210" v="1367" actId="962"/>
          <ac:picMkLst>
            <pc:docMk/>
            <pc:sldMk cId="231943078" sldId="430"/>
            <ac:picMk id="10" creationId="{D224D6E4-B0C1-446C-B9C6-EDFD22FEB362}"/>
          </ac:picMkLst>
        </pc:picChg>
      </pc:sldChg>
      <pc:sldChg chg="addSp delSp modSp modNotesTx">
        <pc:chgData name="Andrew" userId="ae04d6da-4694-4a7f-945d-93a5ba247a30" providerId="ADAL" clId="{BFC823FB-8CAB-4B4B-8FF0-67D24D9CC68D}" dt="2020-10-14T21:48:27.448" v="684" actId="20577"/>
        <pc:sldMkLst>
          <pc:docMk/>
          <pc:sldMk cId="728402865" sldId="433"/>
        </pc:sldMkLst>
        <pc:spChg chg="add del mod ord">
          <ac:chgData name="Andrew" userId="ae04d6da-4694-4a7f-945d-93a5ba247a30" providerId="ADAL" clId="{BFC823FB-8CAB-4B4B-8FF0-67D24D9CC68D}" dt="2020-10-14T21:48:21.146" v="683" actId="1076"/>
          <ac:spMkLst>
            <pc:docMk/>
            <pc:sldMk cId="728402865" sldId="433"/>
            <ac:spMk id="4" creationId="{1FC61158-4241-4793-B8FA-F14A88F64FCF}"/>
          </ac:spMkLst>
        </pc:spChg>
        <pc:spChg chg="ord">
          <ac:chgData name="Andrew" userId="ae04d6da-4694-4a7f-945d-93a5ba247a30" providerId="ADAL" clId="{BFC823FB-8CAB-4B4B-8FF0-67D24D9CC68D}" dt="2020-10-14T21:48:18.958" v="682" actId="166"/>
          <ac:spMkLst>
            <pc:docMk/>
            <pc:sldMk cId="728402865" sldId="433"/>
            <ac:spMk id="6" creationId="{714190FA-2FC3-4A10-BD46-E58D5E0AEFD0}"/>
          </ac:spMkLst>
        </pc:spChg>
        <pc:picChg chg="add del mod ord">
          <ac:chgData name="Andrew" userId="ae04d6da-4694-4a7f-945d-93a5ba247a30" providerId="ADAL" clId="{BFC823FB-8CAB-4B4B-8FF0-67D24D9CC68D}" dt="2020-10-14T21:48:10.393" v="678" actId="167"/>
          <ac:picMkLst>
            <pc:docMk/>
            <pc:sldMk cId="728402865" sldId="433"/>
            <ac:picMk id="3" creationId="{869C0B79-75AA-46DA-9110-AF632FB14607}"/>
          </ac:picMkLst>
        </pc:picChg>
      </pc:sldChg>
      <pc:sldChg chg="delSp modSp add modNotesTx">
        <pc:chgData name="Andrew" userId="ae04d6da-4694-4a7f-945d-93a5ba247a30" providerId="ADAL" clId="{BFC823FB-8CAB-4B4B-8FF0-67D24D9CC68D}" dt="2020-10-15T20:10:43.660" v="4057" actId="20577"/>
        <pc:sldMkLst>
          <pc:docMk/>
          <pc:sldMk cId="350531563" sldId="475"/>
        </pc:sldMkLst>
        <pc:spChg chg="del">
          <ac:chgData name="Andrew" userId="ae04d6da-4694-4a7f-945d-93a5ba247a30" providerId="ADAL" clId="{BFC823FB-8CAB-4B4B-8FF0-67D24D9CC68D}" dt="2020-10-15T19:55:48.871" v="1380" actId="478"/>
          <ac:spMkLst>
            <pc:docMk/>
            <pc:sldMk cId="350531563" sldId="475"/>
            <ac:spMk id="10" creationId="{86C647E0-C0EB-F544-839D-E9A0BF095752}"/>
          </ac:spMkLst>
        </pc:spChg>
        <pc:spChg chg="del">
          <ac:chgData name="Andrew" userId="ae04d6da-4694-4a7f-945d-93a5ba247a30" providerId="ADAL" clId="{BFC823FB-8CAB-4B4B-8FF0-67D24D9CC68D}" dt="2020-10-15T19:55:51.061" v="1381" actId="478"/>
          <ac:spMkLst>
            <pc:docMk/>
            <pc:sldMk cId="350531563" sldId="475"/>
            <ac:spMk id="12" creationId="{34836310-1702-0C4D-AEC9-F38E4C21F881}"/>
          </ac:spMkLst>
        </pc:spChg>
        <pc:picChg chg="mod">
          <ac:chgData name="Andrew" userId="ae04d6da-4694-4a7f-945d-93a5ba247a30" providerId="ADAL" clId="{BFC823FB-8CAB-4B4B-8FF0-67D24D9CC68D}" dt="2020-10-15T19:55:58.974" v="1382" actId="1076"/>
          <ac:picMkLst>
            <pc:docMk/>
            <pc:sldMk cId="350531563" sldId="475"/>
            <ac:picMk id="3" creationId="{DB821573-0A04-4B91-A3EA-4785AEA121EB}"/>
          </ac:picMkLst>
        </pc:picChg>
        <pc:picChg chg="mod">
          <ac:chgData name="Andrew" userId="ae04d6da-4694-4a7f-945d-93a5ba247a30" providerId="ADAL" clId="{BFC823FB-8CAB-4B4B-8FF0-67D24D9CC68D}" dt="2020-10-15T19:55:58.974" v="1382" actId="1076"/>
          <ac:picMkLst>
            <pc:docMk/>
            <pc:sldMk cId="350531563" sldId="475"/>
            <ac:picMk id="5" creationId="{5F09BA12-9B56-4051-8046-3B7D33646451}"/>
          </ac:picMkLst>
        </pc:picChg>
        <pc:picChg chg="mod">
          <ac:chgData name="Andrew" userId="ae04d6da-4694-4a7f-945d-93a5ba247a30" providerId="ADAL" clId="{BFC823FB-8CAB-4B4B-8FF0-67D24D9CC68D}" dt="2020-10-15T19:55:58.974" v="1382" actId="1076"/>
          <ac:picMkLst>
            <pc:docMk/>
            <pc:sldMk cId="350531563" sldId="475"/>
            <ac:picMk id="7" creationId="{0D722498-207C-43E3-BFD2-66E6480AB21C}"/>
          </ac:picMkLst>
        </pc:picChg>
      </pc:sldChg>
      <pc:sldChg chg="modTransition">
        <pc:chgData name="Andrew" userId="ae04d6da-4694-4a7f-945d-93a5ba247a30" providerId="ADAL" clId="{BFC823FB-8CAB-4B4B-8FF0-67D24D9CC68D}" dt="2020-10-14T15:04:39.277" v="2"/>
        <pc:sldMkLst>
          <pc:docMk/>
          <pc:sldMk cId="233578895" sldId="564"/>
        </pc:sldMkLst>
      </pc:sldChg>
      <pc:sldChg chg="modTransition">
        <pc:chgData name="Andrew" userId="ae04d6da-4694-4a7f-945d-93a5ba247a30" providerId="ADAL" clId="{BFC823FB-8CAB-4B4B-8FF0-67D24D9CC68D}" dt="2020-10-14T15:04:39.277" v="2"/>
        <pc:sldMkLst>
          <pc:docMk/>
          <pc:sldMk cId="272892031" sldId="565"/>
        </pc:sldMkLst>
      </pc:sldChg>
      <pc:sldChg chg="modTransition">
        <pc:chgData name="Andrew" userId="ae04d6da-4694-4a7f-945d-93a5ba247a30" providerId="ADAL" clId="{BFC823FB-8CAB-4B4B-8FF0-67D24D9CC68D}" dt="2020-10-14T15:04:39.277" v="2"/>
        <pc:sldMkLst>
          <pc:docMk/>
          <pc:sldMk cId="2717667943" sldId="566"/>
        </pc:sldMkLst>
      </pc:sldChg>
      <pc:sldChg chg="addSp delSp modSp mod setBg modNotesTx">
        <pc:chgData name="Andrew" userId="ae04d6da-4694-4a7f-945d-93a5ba247a30" providerId="ADAL" clId="{BFC823FB-8CAB-4B4B-8FF0-67D24D9CC68D}" dt="2020-10-15T20:56:01.970" v="6500" actId="20577"/>
        <pc:sldMkLst>
          <pc:docMk/>
          <pc:sldMk cId="1247760918" sldId="568"/>
        </pc:sldMkLst>
        <pc:spChg chg="add">
          <ac:chgData name="Andrew" userId="ae04d6da-4694-4a7f-945d-93a5ba247a30" providerId="ADAL" clId="{BFC823FB-8CAB-4B4B-8FF0-67D24D9CC68D}" dt="2020-10-15T20:11:46.678" v="4227" actId="26606"/>
          <ac:spMkLst>
            <pc:docMk/>
            <pc:sldMk cId="1247760918" sldId="568"/>
            <ac:spMk id="8" creationId="{A4D1609B-102A-4C77-86A2-ACB29FB96D59}"/>
          </ac:spMkLst>
        </pc:spChg>
        <pc:spChg chg="add">
          <ac:chgData name="Andrew" userId="ae04d6da-4694-4a7f-945d-93a5ba247a30" providerId="ADAL" clId="{BFC823FB-8CAB-4B4B-8FF0-67D24D9CC68D}" dt="2020-10-15T20:11:46.678" v="4227" actId="26606"/>
          <ac:spMkLst>
            <pc:docMk/>
            <pc:sldMk cId="1247760918" sldId="568"/>
            <ac:spMk id="10" creationId="{38CA0C41-9332-42E9-BF4A-5DB3363BE15A}"/>
          </ac:spMkLst>
        </pc:spChg>
        <pc:picChg chg="add mod">
          <ac:chgData name="Andrew" userId="ae04d6da-4694-4a7f-945d-93a5ba247a30" providerId="ADAL" clId="{BFC823FB-8CAB-4B4B-8FF0-67D24D9CC68D}" dt="2020-10-15T20:11:46.678" v="4227" actId="26606"/>
          <ac:picMkLst>
            <pc:docMk/>
            <pc:sldMk cId="1247760918" sldId="568"/>
            <ac:picMk id="3" creationId="{E01E2F4B-2EAA-4077-9877-8DA380155AFD}"/>
          </ac:picMkLst>
        </pc:picChg>
        <pc:picChg chg="del">
          <ac:chgData name="Andrew" userId="ae04d6da-4694-4a7f-945d-93a5ba247a30" providerId="ADAL" clId="{BFC823FB-8CAB-4B4B-8FF0-67D24D9CC68D}" dt="2020-10-15T20:11:01.339" v="4119" actId="478"/>
          <ac:picMkLst>
            <pc:docMk/>
            <pc:sldMk cId="1247760918" sldId="568"/>
            <ac:picMk id="5" creationId="{375E1C8B-ADF8-4EB1-BEC2-5678F84814B6}"/>
          </ac:picMkLst>
        </pc:picChg>
        <pc:picChg chg="del">
          <ac:chgData name="Andrew" userId="ae04d6da-4694-4a7f-945d-93a5ba247a30" providerId="ADAL" clId="{BFC823FB-8CAB-4B4B-8FF0-67D24D9CC68D}" dt="2020-10-15T20:11:02.783" v="4121" actId="478"/>
          <ac:picMkLst>
            <pc:docMk/>
            <pc:sldMk cId="1247760918" sldId="568"/>
            <ac:picMk id="7" creationId="{CBC325D1-6AE9-4710-AB76-914F80F92206}"/>
          </ac:picMkLst>
        </pc:picChg>
        <pc:picChg chg="del mod">
          <ac:chgData name="Andrew" userId="ae04d6da-4694-4a7f-945d-93a5ba247a30" providerId="ADAL" clId="{BFC823FB-8CAB-4B4B-8FF0-67D24D9CC68D}" dt="2020-10-15T20:11:03.324" v="4122" actId="478"/>
          <ac:picMkLst>
            <pc:docMk/>
            <pc:sldMk cId="1247760918" sldId="568"/>
            <ac:picMk id="9" creationId="{3F81F945-00D2-4FDC-8F2D-5B76C13421FD}"/>
          </ac:picMkLst>
        </pc:picChg>
      </pc:sldChg>
      <pc:sldChg chg="del">
        <pc:chgData name="Andrew" userId="ae04d6da-4694-4a7f-945d-93a5ba247a30" providerId="ADAL" clId="{BFC823FB-8CAB-4B4B-8FF0-67D24D9CC68D}" dt="2020-10-14T15:08:22.862" v="522" actId="2696"/>
        <pc:sldMkLst>
          <pc:docMk/>
          <pc:sldMk cId="2004497660" sldId="569"/>
        </pc:sldMkLst>
      </pc:sldChg>
      <pc:sldChg chg="del">
        <pc:chgData name="Andrew" userId="ae04d6da-4694-4a7f-945d-93a5ba247a30" providerId="ADAL" clId="{BFC823FB-8CAB-4B4B-8FF0-67D24D9CC68D}" dt="2020-10-14T21:49:30.376" v="688" actId="2696"/>
        <pc:sldMkLst>
          <pc:docMk/>
          <pc:sldMk cId="3071330920" sldId="570"/>
        </pc:sldMkLst>
      </pc:sldChg>
      <pc:sldChg chg="del">
        <pc:chgData name="Andrew" userId="ae04d6da-4694-4a7f-945d-93a5ba247a30" providerId="ADAL" clId="{BFC823FB-8CAB-4B4B-8FF0-67D24D9CC68D}" dt="2020-10-14T21:49:33.131" v="689" actId="2696"/>
        <pc:sldMkLst>
          <pc:docMk/>
          <pc:sldMk cId="7989846" sldId="571"/>
        </pc:sldMkLst>
      </pc:sldChg>
      <pc:sldChg chg="del">
        <pc:chgData name="Andrew" userId="ae04d6da-4694-4a7f-945d-93a5ba247a30" providerId="ADAL" clId="{BFC823FB-8CAB-4B4B-8FF0-67D24D9CC68D}" dt="2020-10-14T21:49:28.820" v="686" actId="2696"/>
        <pc:sldMkLst>
          <pc:docMk/>
          <pc:sldMk cId="1944053793" sldId="572"/>
        </pc:sldMkLst>
      </pc:sldChg>
      <pc:sldChg chg="del">
        <pc:chgData name="Andrew" userId="ae04d6da-4694-4a7f-945d-93a5ba247a30" providerId="ADAL" clId="{BFC823FB-8CAB-4B4B-8FF0-67D24D9CC68D}" dt="2020-10-14T21:49:28.189" v="685" actId="2696"/>
        <pc:sldMkLst>
          <pc:docMk/>
          <pc:sldMk cId="2590397179" sldId="573"/>
        </pc:sldMkLst>
      </pc:sldChg>
      <pc:sldChg chg="modSp ord modNotesTx">
        <pc:chgData name="Andrew" userId="ae04d6da-4694-4a7f-945d-93a5ba247a30" providerId="ADAL" clId="{BFC823FB-8CAB-4B4B-8FF0-67D24D9CC68D}" dt="2020-10-16T18:48:57.316" v="20618"/>
        <pc:sldMkLst>
          <pc:docMk/>
          <pc:sldMk cId="3764309429" sldId="574"/>
        </pc:sldMkLst>
        <pc:spChg chg="mod">
          <ac:chgData name="Andrew" userId="ae04d6da-4694-4a7f-945d-93a5ba247a30" providerId="ADAL" clId="{BFC823FB-8CAB-4B4B-8FF0-67D24D9CC68D}" dt="2020-10-14T21:52:30.360" v="1247" actId="1076"/>
          <ac:spMkLst>
            <pc:docMk/>
            <pc:sldMk cId="3764309429" sldId="574"/>
            <ac:spMk id="14" creationId="{66326A8E-6EFD-6C4D-910D-94EEEBE265F5}"/>
          </ac:spMkLst>
        </pc:spChg>
      </pc:sldChg>
      <pc:sldChg chg="del">
        <pc:chgData name="Andrew" userId="ae04d6da-4694-4a7f-945d-93a5ba247a30" providerId="ADAL" clId="{BFC823FB-8CAB-4B4B-8FF0-67D24D9CC68D}" dt="2020-10-15T21:37:23.203" v="19468" actId="2696"/>
        <pc:sldMkLst>
          <pc:docMk/>
          <pc:sldMk cId="3534281142" sldId="575"/>
        </pc:sldMkLst>
      </pc:sldChg>
      <pc:sldChg chg="modSp modNotesTx">
        <pc:chgData name="Andrew" userId="ae04d6da-4694-4a7f-945d-93a5ba247a30" providerId="ADAL" clId="{BFC823FB-8CAB-4B4B-8FF0-67D24D9CC68D}" dt="2020-10-16T18:48:48.553" v="20617" actId="6549"/>
        <pc:sldMkLst>
          <pc:docMk/>
          <pc:sldMk cId="3354780832" sldId="576"/>
        </pc:sldMkLst>
        <pc:spChg chg="mod">
          <ac:chgData name="Andrew" userId="ae04d6da-4694-4a7f-945d-93a5ba247a30" providerId="ADAL" clId="{BFC823FB-8CAB-4B4B-8FF0-67D24D9CC68D}" dt="2020-10-15T21:43:50.175" v="19945" actId="6549"/>
          <ac:spMkLst>
            <pc:docMk/>
            <pc:sldMk cId="3354780832" sldId="576"/>
            <ac:spMk id="14" creationId="{66326A8E-6EFD-6C4D-910D-94EEEBE265F5}"/>
          </ac:spMkLst>
        </pc:spChg>
      </pc:sldChg>
      <pc:sldChg chg="del">
        <pc:chgData name="Andrew" userId="ae04d6da-4694-4a7f-945d-93a5ba247a30" providerId="ADAL" clId="{BFC823FB-8CAB-4B4B-8FF0-67D24D9CC68D}" dt="2020-10-15T21:44:36.693" v="19950" actId="2696"/>
        <pc:sldMkLst>
          <pc:docMk/>
          <pc:sldMk cId="1040955542" sldId="577"/>
        </pc:sldMkLst>
      </pc:sldChg>
      <pc:sldChg chg="addSp modSp add ord">
        <pc:chgData name="Andrew" userId="ae04d6da-4694-4a7f-945d-93a5ba247a30" providerId="ADAL" clId="{BFC823FB-8CAB-4B4B-8FF0-67D24D9CC68D}" dt="2020-10-16T18:48:57.316" v="20618"/>
        <pc:sldMkLst>
          <pc:docMk/>
          <pc:sldMk cId="3663941394" sldId="578"/>
        </pc:sldMkLst>
        <pc:spChg chg="add mod">
          <ac:chgData name="Andrew" userId="ae04d6da-4694-4a7f-945d-93a5ba247a30" providerId="ADAL" clId="{BFC823FB-8CAB-4B4B-8FF0-67D24D9CC68D}" dt="2020-10-15T21:39:57.809" v="19474"/>
          <ac:spMkLst>
            <pc:docMk/>
            <pc:sldMk cId="3663941394" sldId="578"/>
            <ac:spMk id="7" creationId="{D6FF9135-C7BB-41E2-829F-42CCCD379C2D}"/>
          </ac:spMkLst>
        </pc:spChg>
        <pc:spChg chg="mod">
          <ac:chgData name="Andrew" userId="ae04d6da-4694-4a7f-945d-93a5ba247a30" providerId="ADAL" clId="{BFC823FB-8CAB-4B4B-8FF0-67D24D9CC68D}" dt="2020-10-15T21:39:20.748" v="19472"/>
          <ac:spMkLst>
            <pc:docMk/>
            <pc:sldMk cId="3663941394" sldId="578"/>
            <ac:spMk id="9" creationId="{6EC4EDD1-1173-4B88-8769-C236A3556F5D}"/>
          </ac:spMkLst>
        </pc:spChg>
        <pc:spChg chg="add">
          <ac:chgData name="Andrew" userId="ae04d6da-4694-4a7f-945d-93a5ba247a30" providerId="ADAL" clId="{BFC823FB-8CAB-4B4B-8FF0-67D24D9CC68D}" dt="2020-10-15T21:37:08.122" v="19467"/>
          <ac:spMkLst>
            <pc:docMk/>
            <pc:sldMk cId="3663941394" sldId="578"/>
            <ac:spMk id="11" creationId="{16F6A30E-1CB7-4217-B2F5-E0E04C4252C0}"/>
          </ac:spMkLst>
        </pc:spChg>
        <pc:grpChg chg="add">
          <ac:chgData name="Andrew" userId="ae04d6da-4694-4a7f-945d-93a5ba247a30" providerId="ADAL" clId="{BFC823FB-8CAB-4B4B-8FF0-67D24D9CC68D}" dt="2020-10-15T21:37:08.122" v="19467"/>
          <ac:grpSpMkLst>
            <pc:docMk/>
            <pc:sldMk cId="3663941394" sldId="578"/>
            <ac:grpSpMk id="8" creationId="{F402789F-429E-4CBF-9E64-643B0460AEBA}"/>
          </ac:grpSpMkLst>
        </pc:grpChg>
        <pc:picChg chg="add">
          <ac:chgData name="Andrew" userId="ae04d6da-4694-4a7f-945d-93a5ba247a30" providerId="ADAL" clId="{BFC823FB-8CAB-4B4B-8FF0-67D24D9CC68D}" dt="2020-10-15T21:37:08.122" v="19467"/>
          <ac:picMkLst>
            <pc:docMk/>
            <pc:sldMk cId="3663941394" sldId="578"/>
            <ac:picMk id="5" creationId="{07394C83-D095-428E-89D7-8639D77DC2E4}"/>
          </ac:picMkLst>
        </pc:picChg>
        <pc:picChg chg="add">
          <ac:chgData name="Andrew" userId="ae04d6da-4694-4a7f-945d-93a5ba247a30" providerId="ADAL" clId="{BFC823FB-8CAB-4B4B-8FF0-67D24D9CC68D}" dt="2020-10-15T21:37:08.122" v="19467"/>
          <ac:picMkLst>
            <pc:docMk/>
            <pc:sldMk cId="3663941394" sldId="578"/>
            <ac:picMk id="12" creationId="{7B2C4870-B19D-4FCF-8F31-E1ED00D4ED6B}"/>
          </ac:picMkLst>
        </pc:picChg>
      </pc:sldChg>
      <pc:sldChg chg="addSp delSp add">
        <pc:chgData name="Andrew" userId="ae04d6da-4694-4a7f-945d-93a5ba247a30" providerId="ADAL" clId="{BFC823FB-8CAB-4B4B-8FF0-67D24D9CC68D}" dt="2020-10-15T21:44:20.264" v="19949"/>
        <pc:sldMkLst>
          <pc:docMk/>
          <pc:sldMk cId="1622568882" sldId="579"/>
        </pc:sldMkLst>
        <pc:spChg chg="add del">
          <ac:chgData name="Andrew" userId="ae04d6da-4694-4a7f-945d-93a5ba247a30" providerId="ADAL" clId="{BFC823FB-8CAB-4B4B-8FF0-67D24D9CC68D}" dt="2020-10-15T21:44:14.537" v="19948"/>
          <ac:spMkLst>
            <pc:docMk/>
            <pc:sldMk cId="1622568882" sldId="579"/>
            <ac:spMk id="5" creationId="{1C11AD1F-F270-4C06-A72C-391F0B4FE088}"/>
          </ac:spMkLst>
        </pc:spChg>
        <pc:spChg chg="add del">
          <ac:chgData name="Andrew" userId="ae04d6da-4694-4a7f-945d-93a5ba247a30" providerId="ADAL" clId="{BFC823FB-8CAB-4B4B-8FF0-67D24D9CC68D}" dt="2020-10-15T21:44:14.537" v="19948"/>
          <ac:spMkLst>
            <pc:docMk/>
            <pc:sldMk cId="1622568882" sldId="579"/>
            <ac:spMk id="10" creationId="{70D4C67C-695C-4454-B2A6-52293E451AC0}"/>
          </ac:spMkLst>
        </pc:spChg>
        <pc:spChg chg="add">
          <ac:chgData name="Andrew" userId="ae04d6da-4694-4a7f-945d-93a5ba247a30" providerId="ADAL" clId="{BFC823FB-8CAB-4B4B-8FF0-67D24D9CC68D}" dt="2020-10-15T21:44:20.264" v="19949"/>
          <ac:spMkLst>
            <pc:docMk/>
            <pc:sldMk cId="1622568882" sldId="579"/>
            <ac:spMk id="12" creationId="{348480DF-0217-41B1-917E-1B3BFF9639EF}"/>
          </ac:spMkLst>
        </pc:spChg>
        <pc:spChg chg="add">
          <ac:chgData name="Andrew" userId="ae04d6da-4694-4a7f-945d-93a5ba247a30" providerId="ADAL" clId="{BFC823FB-8CAB-4B4B-8FF0-67D24D9CC68D}" dt="2020-10-15T21:44:20.264" v="19949"/>
          <ac:spMkLst>
            <pc:docMk/>
            <pc:sldMk cId="1622568882" sldId="579"/>
            <ac:spMk id="17" creationId="{076E4535-B787-4ECD-9DA5-AEA023B998FF}"/>
          </ac:spMkLst>
        </pc:spChg>
        <pc:grpChg chg="add del">
          <ac:chgData name="Andrew" userId="ae04d6da-4694-4a7f-945d-93a5ba247a30" providerId="ADAL" clId="{BFC823FB-8CAB-4B4B-8FF0-67D24D9CC68D}" dt="2020-10-15T21:44:14.537" v="19948"/>
          <ac:grpSpMkLst>
            <pc:docMk/>
            <pc:sldMk cId="1622568882" sldId="579"/>
            <ac:grpSpMk id="7" creationId="{548C34ED-405E-44F8-A7EA-2595AAEB7B11}"/>
          </ac:grpSpMkLst>
        </pc:grpChg>
        <pc:grpChg chg="add">
          <ac:chgData name="Andrew" userId="ae04d6da-4694-4a7f-945d-93a5ba247a30" providerId="ADAL" clId="{BFC823FB-8CAB-4B4B-8FF0-67D24D9CC68D}" dt="2020-10-15T21:44:20.264" v="19949"/>
          <ac:grpSpMkLst>
            <pc:docMk/>
            <pc:sldMk cId="1622568882" sldId="579"/>
            <ac:grpSpMk id="13" creationId="{E3A0CA07-FB33-413C-9F3C-4980E5956CCC}"/>
          </ac:grpSpMkLst>
        </pc:grpChg>
        <pc:picChg chg="add del">
          <ac:chgData name="Andrew" userId="ae04d6da-4694-4a7f-945d-93a5ba247a30" providerId="ADAL" clId="{BFC823FB-8CAB-4B4B-8FF0-67D24D9CC68D}" dt="2020-10-15T21:44:14.537" v="19948"/>
          <ac:picMkLst>
            <pc:docMk/>
            <pc:sldMk cId="1622568882" sldId="579"/>
            <ac:picMk id="11" creationId="{38A55E6B-F213-410A-A1D2-704F005DB4C0}"/>
          </ac:picMkLst>
        </pc:picChg>
        <pc:picChg chg="add">
          <ac:chgData name="Andrew" userId="ae04d6da-4694-4a7f-945d-93a5ba247a30" providerId="ADAL" clId="{BFC823FB-8CAB-4B4B-8FF0-67D24D9CC68D}" dt="2020-10-15T21:44:20.264" v="19949"/>
          <ac:picMkLst>
            <pc:docMk/>
            <pc:sldMk cId="1622568882" sldId="579"/>
            <ac:picMk id="18" creationId="{8B0821DB-A29E-4A65-A812-DF233A2BA648}"/>
          </ac:picMkLst>
        </pc:picChg>
      </pc:sldChg>
      <pc:sldChg chg="modSp add modNotesTx">
        <pc:chgData name="Andrew" userId="ae04d6da-4694-4a7f-945d-93a5ba247a30" providerId="ADAL" clId="{BFC823FB-8CAB-4B4B-8FF0-67D24D9CC68D}" dt="2020-10-15T21:46:56.456" v="20568" actId="6549"/>
        <pc:sldMkLst>
          <pc:docMk/>
          <pc:sldMk cId="4245739990" sldId="580"/>
        </pc:sldMkLst>
        <pc:spChg chg="mod">
          <ac:chgData name="Andrew" userId="ae04d6da-4694-4a7f-945d-93a5ba247a30" providerId="ADAL" clId="{BFC823FB-8CAB-4B4B-8FF0-67D24D9CC68D}" dt="2020-10-15T21:46:56.456" v="20568" actId="6549"/>
          <ac:spMkLst>
            <pc:docMk/>
            <pc:sldMk cId="4245739990" sldId="580"/>
            <ac:spMk id="14" creationId="{66326A8E-6EFD-6C4D-910D-94EEEBE265F5}"/>
          </ac:spMkLst>
        </pc:spChg>
      </pc:sldChg>
      <pc:sldChg chg="add del">
        <pc:chgData name="Andrew" userId="ae04d6da-4694-4a7f-945d-93a5ba247a30" providerId="ADAL" clId="{BFC823FB-8CAB-4B4B-8FF0-67D24D9CC68D}" dt="2020-10-15T21:47:19.256" v="20571" actId="2696"/>
        <pc:sldMkLst>
          <pc:docMk/>
          <pc:sldMk cId="2843160967" sldId="581"/>
        </pc:sldMkLst>
      </pc:sldChg>
      <pc:sldChg chg="addSp add">
        <pc:chgData name="Andrew" userId="ae04d6da-4694-4a7f-945d-93a5ba247a30" providerId="ADAL" clId="{BFC823FB-8CAB-4B4B-8FF0-67D24D9CC68D}" dt="2020-10-15T21:47:14.019" v="20570"/>
        <pc:sldMkLst>
          <pc:docMk/>
          <pc:sldMk cId="2987003102" sldId="582"/>
        </pc:sldMkLst>
        <pc:spChg chg="add">
          <ac:chgData name="Andrew" userId="ae04d6da-4694-4a7f-945d-93a5ba247a30" providerId="ADAL" clId="{BFC823FB-8CAB-4B4B-8FF0-67D24D9CC68D}" dt="2020-10-15T21:47:14.019" v="20570"/>
          <ac:spMkLst>
            <pc:docMk/>
            <pc:sldMk cId="2987003102" sldId="582"/>
            <ac:spMk id="5" creationId="{09E8DB1A-EC81-4C30-AA12-5810C59C6532}"/>
          </ac:spMkLst>
        </pc:spChg>
        <pc:spChg chg="add">
          <ac:chgData name="Andrew" userId="ae04d6da-4694-4a7f-945d-93a5ba247a30" providerId="ADAL" clId="{BFC823FB-8CAB-4B4B-8FF0-67D24D9CC68D}" dt="2020-10-15T21:47:14.019" v="20570"/>
          <ac:spMkLst>
            <pc:docMk/>
            <pc:sldMk cId="2987003102" sldId="582"/>
            <ac:spMk id="10" creationId="{811DFE24-CEBF-44F7-9AC1-6954C39DF375}"/>
          </ac:spMkLst>
        </pc:spChg>
        <pc:grpChg chg="add">
          <ac:chgData name="Andrew" userId="ae04d6da-4694-4a7f-945d-93a5ba247a30" providerId="ADAL" clId="{BFC823FB-8CAB-4B4B-8FF0-67D24D9CC68D}" dt="2020-10-15T21:47:14.019" v="20570"/>
          <ac:grpSpMkLst>
            <pc:docMk/>
            <pc:sldMk cId="2987003102" sldId="582"/>
            <ac:grpSpMk id="7" creationId="{579B82C0-9D93-4144-810F-58F84FFF713D}"/>
          </ac:grpSpMkLst>
        </pc:grpChg>
        <pc:picChg chg="add">
          <ac:chgData name="Andrew" userId="ae04d6da-4694-4a7f-945d-93a5ba247a30" providerId="ADAL" clId="{BFC823FB-8CAB-4B4B-8FF0-67D24D9CC68D}" dt="2020-10-15T21:47:14.019" v="20570"/>
          <ac:picMkLst>
            <pc:docMk/>
            <pc:sldMk cId="2987003102" sldId="582"/>
            <ac:picMk id="11" creationId="{A6222844-9C44-45A3-990E-604CD8816B5B}"/>
          </ac:picMkLst>
        </pc:picChg>
      </pc:sldChg>
      <pc:sldChg chg="add del">
        <pc:chgData name="Andrew" userId="ae04d6da-4694-4a7f-945d-93a5ba247a30" providerId="ADAL" clId="{BFC823FB-8CAB-4B4B-8FF0-67D24D9CC68D}" dt="2020-10-15T21:51:09.054" v="20573" actId="2696"/>
        <pc:sldMkLst>
          <pc:docMk/>
          <pc:sldMk cId="1477859864" sldId="583"/>
        </pc:sldMkLst>
      </pc:sldChg>
      <pc:sldChg chg="add modNotesTx">
        <pc:chgData name="Andrew" userId="ae04d6da-4694-4a7f-945d-93a5ba247a30" providerId="ADAL" clId="{BFC823FB-8CAB-4B4B-8FF0-67D24D9CC68D}" dt="2020-10-15T21:51:22.983" v="20592" actId="20577"/>
        <pc:sldMkLst>
          <pc:docMk/>
          <pc:sldMk cId="2308046699" sldId="583"/>
        </pc:sldMkLst>
      </pc:sldChg>
    </pc:docChg>
  </pc:docChgLst>
  <pc:docChgLst>
    <pc:chgData name="Christian Klepper" userId="7eC7QMJic6WujB25aUEySDs5ZUeCB/jsYSEZad2FkXM=" providerId="None" clId="Web-{F1E02623-B12D-40F8-B826-60C90D317CEC}"/>
    <pc:docChg chg="modSld">
      <pc:chgData name="Christian Klepper" userId="7eC7QMJic6WujB25aUEySDs5ZUeCB/jsYSEZad2FkXM=" providerId="None" clId="Web-{F1E02623-B12D-40F8-B826-60C90D317CEC}" dt="2021-06-10T18:31:28.852" v="24" actId="20577"/>
      <pc:docMkLst>
        <pc:docMk/>
      </pc:docMkLst>
      <pc:sldChg chg="addSp delSp modSp mod modClrScheme chgLayout">
        <pc:chgData name="Christian Klepper" userId="7eC7QMJic6WujB25aUEySDs5ZUeCB/jsYSEZad2FkXM=" providerId="None" clId="Web-{F1E02623-B12D-40F8-B826-60C90D317CEC}" dt="2021-06-10T18:29:57.289" v="4" actId="14100"/>
        <pc:sldMkLst>
          <pc:docMk/>
          <pc:sldMk cId="3535604524" sldId="322"/>
        </pc:sldMkLst>
        <pc:spChg chg="mod ord">
          <ac:chgData name="Christian Klepper" userId="7eC7QMJic6WujB25aUEySDs5ZUeCB/jsYSEZad2FkXM=" providerId="None" clId="Web-{F1E02623-B12D-40F8-B826-60C90D317CEC}" dt="2021-06-10T18:29:57.289" v="4" actId="14100"/>
          <ac:spMkLst>
            <pc:docMk/>
            <pc:sldMk cId="3535604524" sldId="322"/>
            <ac:spMk id="2" creationId="{EDEC1F95-C157-4B49-ABC6-E6E97E968A86}"/>
          </ac:spMkLst>
        </pc:spChg>
        <pc:spChg chg="add del mod ord">
          <ac:chgData name="Christian Klepper" userId="7eC7QMJic6WujB25aUEySDs5ZUeCB/jsYSEZad2FkXM=" providerId="None" clId="Web-{F1E02623-B12D-40F8-B826-60C90D317CEC}" dt="2021-06-10T18:29:45.258" v="2"/>
          <ac:spMkLst>
            <pc:docMk/>
            <pc:sldMk cId="3535604524" sldId="322"/>
            <ac:spMk id="3" creationId="{ECD3AC04-337E-488C-9EC0-4BD2A12493C8}"/>
          </ac:spMkLst>
        </pc:spChg>
      </pc:sldChg>
      <pc:sldChg chg="modSp mod modClrScheme chgLayout">
        <pc:chgData name="Christian Klepper" userId="7eC7QMJic6WujB25aUEySDs5ZUeCB/jsYSEZad2FkXM=" providerId="None" clId="Web-{F1E02623-B12D-40F8-B826-60C90D317CEC}" dt="2021-06-10T18:30:22.336" v="6" actId="14100"/>
        <pc:sldMkLst>
          <pc:docMk/>
          <pc:sldMk cId="1783866640" sldId="616"/>
        </pc:sldMkLst>
        <pc:spChg chg="mod ord">
          <ac:chgData name="Christian Klepper" userId="7eC7QMJic6WujB25aUEySDs5ZUeCB/jsYSEZad2FkXM=" providerId="None" clId="Web-{F1E02623-B12D-40F8-B826-60C90D317CEC}" dt="2021-06-10T18:30:13.164" v="5"/>
          <ac:spMkLst>
            <pc:docMk/>
            <pc:sldMk cId="1783866640" sldId="616"/>
            <ac:spMk id="2" creationId="{00000000-0000-0000-0000-000000000000}"/>
          </ac:spMkLst>
        </pc:spChg>
        <pc:spChg chg="mod ord">
          <ac:chgData name="Christian Klepper" userId="7eC7QMJic6WujB25aUEySDs5ZUeCB/jsYSEZad2FkXM=" providerId="None" clId="Web-{F1E02623-B12D-40F8-B826-60C90D317CEC}" dt="2021-06-10T18:30:22.336" v="6" actId="14100"/>
          <ac:spMkLst>
            <pc:docMk/>
            <pc:sldMk cId="1783866640" sldId="616"/>
            <ac:spMk id="3" creationId="{00000000-0000-0000-0000-000000000000}"/>
          </ac:spMkLst>
        </pc:spChg>
      </pc:sldChg>
      <pc:sldChg chg="modSp mod modClrScheme chgLayout">
        <pc:chgData name="Christian Klepper" userId="7eC7QMJic6WujB25aUEySDs5ZUeCB/jsYSEZad2FkXM=" providerId="None" clId="Web-{F1E02623-B12D-40F8-B826-60C90D317CEC}" dt="2021-06-10T18:31:00.509" v="13"/>
        <pc:sldMkLst>
          <pc:docMk/>
          <pc:sldMk cId="3510026926" sldId="622"/>
        </pc:sldMkLst>
        <pc:spChg chg="mod ord">
          <ac:chgData name="Christian Klepper" userId="7eC7QMJic6WujB25aUEySDs5ZUeCB/jsYSEZad2FkXM=" providerId="None" clId="Web-{F1E02623-B12D-40F8-B826-60C90D317CEC}" dt="2021-06-10T18:31:00.509" v="13"/>
          <ac:spMkLst>
            <pc:docMk/>
            <pc:sldMk cId="3510026926" sldId="622"/>
            <ac:spMk id="2" creationId="{00000000-0000-0000-0000-000000000000}"/>
          </ac:spMkLst>
        </pc:spChg>
      </pc:sldChg>
      <pc:sldChg chg="addSp delSp modSp mod modClrScheme chgLayout">
        <pc:chgData name="Christian Klepper" userId="7eC7QMJic6WujB25aUEySDs5ZUeCB/jsYSEZad2FkXM=" providerId="None" clId="Web-{F1E02623-B12D-40F8-B826-60C90D317CEC}" dt="2021-06-10T18:31:28.852" v="24" actId="20577"/>
        <pc:sldMkLst>
          <pc:docMk/>
          <pc:sldMk cId="1722528266" sldId="695"/>
        </pc:sldMkLst>
        <pc:spChg chg="add mod ord">
          <ac:chgData name="Christian Klepper" userId="7eC7QMJic6WujB25aUEySDs5ZUeCB/jsYSEZad2FkXM=" providerId="None" clId="Web-{F1E02623-B12D-40F8-B826-60C90D317CEC}" dt="2021-06-10T18:31:28.852" v="24" actId="20577"/>
          <ac:spMkLst>
            <pc:docMk/>
            <pc:sldMk cId="1722528266" sldId="695"/>
            <ac:spMk id="6" creationId="{41B1AAEC-5835-49FF-8FE6-EBABEB504225}"/>
          </ac:spMkLst>
        </pc:spChg>
        <pc:spChg chg="del">
          <ac:chgData name="Christian Klepper" userId="7eC7QMJic6WujB25aUEySDs5ZUeCB/jsYSEZad2FkXM=" providerId="None" clId="Web-{F1E02623-B12D-40F8-B826-60C90D317CEC}" dt="2021-06-10T18:31:24.180" v="23"/>
          <ac:spMkLst>
            <pc:docMk/>
            <pc:sldMk cId="1722528266" sldId="695"/>
            <ac:spMk id="10" creationId="{86C647E0-C0EB-F544-839D-E9A0BF095752}"/>
          </ac:spMkLst>
        </pc:spChg>
      </pc:sldChg>
      <pc:sldChg chg="modSp mod modClrScheme chgLayout">
        <pc:chgData name="Christian Klepper" userId="7eC7QMJic6WujB25aUEySDs5ZUeCB/jsYSEZad2FkXM=" providerId="None" clId="Web-{F1E02623-B12D-40F8-B826-60C90D317CEC}" dt="2021-06-10T18:30:49.648" v="12" actId="14100"/>
        <pc:sldMkLst>
          <pc:docMk/>
          <pc:sldMk cId="2497030457" sldId="717"/>
        </pc:sldMkLst>
        <pc:spChg chg="mod ord">
          <ac:chgData name="Christian Klepper" userId="7eC7QMJic6WujB25aUEySDs5ZUeCB/jsYSEZad2FkXM=" providerId="None" clId="Web-{F1E02623-B12D-40F8-B826-60C90D317CEC}" dt="2021-06-10T18:30:42.211" v="11"/>
          <ac:spMkLst>
            <pc:docMk/>
            <pc:sldMk cId="2497030457" sldId="717"/>
            <ac:spMk id="2" creationId="{00000000-0000-0000-0000-000000000000}"/>
          </ac:spMkLst>
        </pc:spChg>
        <pc:spChg chg="mod ord">
          <ac:chgData name="Christian Klepper" userId="7eC7QMJic6WujB25aUEySDs5ZUeCB/jsYSEZad2FkXM=" providerId="None" clId="Web-{F1E02623-B12D-40F8-B826-60C90D317CEC}" dt="2021-06-10T18:30:49.648" v="12" actId="14100"/>
          <ac:spMkLst>
            <pc:docMk/>
            <pc:sldMk cId="2497030457" sldId="717"/>
            <ac:spMk id="3" creationId="{00000000-0000-0000-0000-000000000000}"/>
          </ac:spMkLst>
        </pc:spChg>
      </pc:sldChg>
    </pc:docChg>
  </pc:docChgLst>
  <pc:docChgLst>
    <pc:chgData name="Robinson, Lauren" userId="S::lauren.robinson@unmc.edu::22e387c9-68ee-425f-a93e-5e937f8b0ed3" providerId="AD" clId="Web-{F0E7C2FF-F453-9192-03E0-51E7B5589E97}"/>
    <pc:docChg chg="addSld modSld">
      <pc:chgData name="Robinson, Lauren" userId="S::lauren.robinson@unmc.edu::22e387c9-68ee-425f-a93e-5e937f8b0ed3" providerId="AD" clId="Web-{F0E7C2FF-F453-9192-03E0-51E7B5589E97}" dt="2021-01-02T22:08:23.092" v="66" actId="1076"/>
      <pc:docMkLst>
        <pc:docMk/>
      </pc:docMkLst>
      <pc:sldChg chg="modSp">
        <pc:chgData name="Robinson, Lauren" userId="S::lauren.robinson@unmc.edu::22e387c9-68ee-425f-a93e-5e937f8b0ed3" providerId="AD" clId="Web-{F0E7C2FF-F453-9192-03E0-51E7B5589E97}" dt="2021-01-02T22:02:41.627" v="5" actId="20577"/>
        <pc:sldMkLst>
          <pc:docMk/>
          <pc:sldMk cId="1008005716" sldId="385"/>
        </pc:sldMkLst>
        <pc:spChg chg="mod">
          <ac:chgData name="Robinson, Lauren" userId="S::lauren.robinson@unmc.edu::22e387c9-68ee-425f-a93e-5e937f8b0ed3" providerId="AD" clId="Web-{F0E7C2FF-F453-9192-03E0-51E7B5589E97}" dt="2021-01-02T22:02:41.627" v="5" actId="20577"/>
          <ac:spMkLst>
            <pc:docMk/>
            <pc:sldMk cId="1008005716" sldId="385"/>
            <ac:spMk id="9" creationId="{00000000-0000-0000-0000-000000000000}"/>
          </ac:spMkLst>
        </pc:spChg>
      </pc:sldChg>
      <pc:sldChg chg="addSp delSp modSp">
        <pc:chgData name="Robinson, Lauren" userId="S::lauren.robinson@unmc.edu::22e387c9-68ee-425f-a93e-5e937f8b0ed3" providerId="AD" clId="Web-{F0E7C2FF-F453-9192-03E0-51E7B5589E97}" dt="2021-01-02T22:08:23.092" v="66" actId="1076"/>
        <pc:sldMkLst>
          <pc:docMk/>
          <pc:sldMk cId="768477284" sldId="627"/>
        </pc:sldMkLst>
        <pc:spChg chg="del">
          <ac:chgData name="Robinson, Lauren" userId="S::lauren.robinson@unmc.edu::22e387c9-68ee-425f-a93e-5e937f8b0ed3" providerId="AD" clId="Web-{F0E7C2FF-F453-9192-03E0-51E7B5589E97}" dt="2021-01-02T22:07:47.077" v="55"/>
          <ac:spMkLst>
            <pc:docMk/>
            <pc:sldMk cId="768477284" sldId="627"/>
            <ac:spMk id="2" creationId="{C519EEAA-67AB-41C7-AA3E-2D9E2E53AB2D}"/>
          </ac:spMkLst>
        </pc:spChg>
        <pc:spChg chg="add mod">
          <ac:chgData name="Robinson, Lauren" userId="S::lauren.robinson@unmc.edu::22e387c9-68ee-425f-a93e-5e937f8b0ed3" providerId="AD" clId="Web-{F0E7C2FF-F453-9192-03E0-51E7B5589E97}" dt="2021-01-02T22:08:23.076" v="65" actId="1076"/>
          <ac:spMkLst>
            <pc:docMk/>
            <pc:sldMk cId="768477284" sldId="627"/>
            <ac:spMk id="3" creationId="{44B98ADA-5A6A-46EF-83D4-CD73FAE91907}"/>
          </ac:spMkLst>
        </pc:spChg>
        <pc:spChg chg="del">
          <ac:chgData name="Robinson, Lauren" userId="S::lauren.robinson@unmc.edu::22e387c9-68ee-425f-a93e-5e937f8b0ed3" providerId="AD" clId="Web-{F0E7C2FF-F453-9192-03E0-51E7B5589E97}" dt="2021-01-02T22:07:47.077" v="56"/>
          <ac:spMkLst>
            <pc:docMk/>
            <pc:sldMk cId="768477284" sldId="627"/>
            <ac:spMk id="4" creationId="{4C4E8FCF-4047-404E-AC56-C814F41A53CD}"/>
          </ac:spMkLst>
        </pc:spChg>
        <pc:spChg chg="add mod">
          <ac:chgData name="Robinson, Lauren" userId="S::lauren.robinson@unmc.edu::22e387c9-68ee-425f-a93e-5e937f8b0ed3" providerId="AD" clId="Web-{F0E7C2FF-F453-9192-03E0-51E7B5589E97}" dt="2021-01-02T22:08:23.092" v="66" actId="1076"/>
          <ac:spMkLst>
            <pc:docMk/>
            <pc:sldMk cId="768477284" sldId="627"/>
            <ac:spMk id="5" creationId="{FE18477E-8535-47E3-BCB6-4AA9AD47763D}"/>
          </ac:spMkLst>
        </pc:spChg>
      </pc:sldChg>
      <pc:sldChg chg="addSp delSp modSp">
        <pc:chgData name="Robinson, Lauren" userId="S::lauren.robinson@unmc.edu::22e387c9-68ee-425f-a93e-5e937f8b0ed3" providerId="AD" clId="Web-{F0E7C2FF-F453-9192-03E0-51E7B5589E97}" dt="2021-01-02T22:08:15.186" v="64" actId="1076"/>
        <pc:sldMkLst>
          <pc:docMk/>
          <pc:sldMk cId="294333391" sldId="628"/>
        </pc:sldMkLst>
        <pc:spChg chg="del">
          <ac:chgData name="Robinson, Lauren" userId="S::lauren.robinson@unmc.edu::22e387c9-68ee-425f-a93e-5e937f8b0ed3" providerId="AD" clId="Web-{F0E7C2FF-F453-9192-03E0-51E7B5589E97}" dt="2021-01-02T22:07:42.889" v="51"/>
          <ac:spMkLst>
            <pc:docMk/>
            <pc:sldMk cId="294333391" sldId="628"/>
            <ac:spMk id="2" creationId="{484A14A6-1B47-478F-87DF-DD624986C91D}"/>
          </ac:spMkLst>
        </pc:spChg>
        <pc:spChg chg="add mod">
          <ac:chgData name="Robinson, Lauren" userId="S::lauren.robinson@unmc.edu::22e387c9-68ee-425f-a93e-5e937f8b0ed3" providerId="AD" clId="Web-{F0E7C2FF-F453-9192-03E0-51E7B5589E97}" dt="2021-01-02T22:08:15.186" v="63" actId="1076"/>
          <ac:spMkLst>
            <pc:docMk/>
            <pc:sldMk cId="294333391" sldId="628"/>
            <ac:spMk id="3" creationId="{64B7184E-BE58-48FD-BFF6-464CCB38B0F8}"/>
          </ac:spMkLst>
        </pc:spChg>
        <pc:spChg chg="del">
          <ac:chgData name="Robinson, Lauren" userId="S::lauren.robinson@unmc.edu::22e387c9-68ee-425f-a93e-5e937f8b0ed3" providerId="AD" clId="Web-{F0E7C2FF-F453-9192-03E0-51E7B5589E97}" dt="2021-01-02T22:07:42.889" v="52"/>
          <ac:spMkLst>
            <pc:docMk/>
            <pc:sldMk cId="294333391" sldId="628"/>
            <ac:spMk id="4" creationId="{4C4E8FCF-4047-404E-AC56-C814F41A53CD}"/>
          </ac:spMkLst>
        </pc:spChg>
        <pc:spChg chg="add mod">
          <ac:chgData name="Robinson, Lauren" userId="S::lauren.robinson@unmc.edu::22e387c9-68ee-425f-a93e-5e937f8b0ed3" providerId="AD" clId="Web-{F0E7C2FF-F453-9192-03E0-51E7B5589E97}" dt="2021-01-02T22:08:15.186" v="64" actId="1076"/>
          <ac:spMkLst>
            <pc:docMk/>
            <pc:sldMk cId="294333391" sldId="628"/>
            <ac:spMk id="5" creationId="{A5CBFE65-12CD-4F9C-B0DA-15C7CD11B820}"/>
          </ac:spMkLst>
        </pc:spChg>
      </pc:sldChg>
      <pc:sldChg chg="modSp">
        <pc:chgData name="Robinson, Lauren" userId="S::lauren.robinson@unmc.edu::22e387c9-68ee-425f-a93e-5e937f8b0ed3" providerId="AD" clId="Web-{F0E7C2FF-F453-9192-03E0-51E7B5589E97}" dt="2021-01-02T22:08:06.483" v="62" actId="1076"/>
        <pc:sldMkLst>
          <pc:docMk/>
          <pc:sldMk cId="1993635701" sldId="629"/>
        </pc:sldMkLst>
        <pc:spChg chg="mod">
          <ac:chgData name="Robinson, Lauren" userId="S::lauren.robinson@unmc.edu::22e387c9-68ee-425f-a93e-5e937f8b0ed3" providerId="AD" clId="Web-{F0E7C2FF-F453-9192-03E0-51E7B5589E97}" dt="2021-01-02T22:08:06.483" v="62" actId="1076"/>
          <ac:spMkLst>
            <pc:docMk/>
            <pc:sldMk cId="1993635701" sldId="629"/>
            <ac:spMk id="2" creationId="{62770085-E65B-4B25-B434-E38FA979309A}"/>
          </ac:spMkLst>
        </pc:spChg>
        <pc:spChg chg="mod">
          <ac:chgData name="Robinson, Lauren" userId="S::lauren.robinson@unmc.edu::22e387c9-68ee-425f-a93e-5e937f8b0ed3" providerId="AD" clId="Web-{F0E7C2FF-F453-9192-03E0-51E7B5589E97}" dt="2021-01-02T22:08:06.483" v="61" actId="1076"/>
          <ac:spMkLst>
            <pc:docMk/>
            <pc:sldMk cId="1993635701" sldId="629"/>
            <ac:spMk id="4" creationId="{4C4E8FCF-4047-404E-AC56-C814F41A53CD}"/>
          </ac:spMkLst>
        </pc:spChg>
      </pc:sldChg>
      <pc:sldChg chg="addSp delSp modSp">
        <pc:chgData name="Robinson, Lauren" userId="S::lauren.robinson@unmc.edu::22e387c9-68ee-425f-a93e-5e937f8b0ed3" providerId="AD" clId="Web-{F0E7C2FF-F453-9192-03E0-51E7B5589E97}" dt="2021-01-02T22:07:56.530" v="60" actId="1076"/>
        <pc:sldMkLst>
          <pc:docMk/>
          <pc:sldMk cId="692290727" sldId="630"/>
        </pc:sldMkLst>
        <pc:spChg chg="add mod">
          <ac:chgData name="Robinson, Lauren" userId="S::lauren.robinson@unmc.edu::22e387c9-68ee-425f-a93e-5e937f8b0ed3" providerId="AD" clId="Web-{F0E7C2FF-F453-9192-03E0-51E7B5589E97}" dt="2021-01-02T22:07:56.514" v="59" actId="1076"/>
          <ac:spMkLst>
            <pc:docMk/>
            <pc:sldMk cId="692290727" sldId="630"/>
            <ac:spMk id="2" creationId="{AFC38D45-9BAC-4753-A2FF-4A43A0634B9F}"/>
          </ac:spMkLst>
        </pc:spChg>
        <pc:spChg chg="add mod">
          <ac:chgData name="Robinson, Lauren" userId="S::lauren.robinson@unmc.edu::22e387c9-68ee-425f-a93e-5e937f8b0ed3" providerId="AD" clId="Web-{F0E7C2FF-F453-9192-03E0-51E7B5589E97}" dt="2021-01-02T22:07:56.530" v="60" actId="1076"/>
          <ac:spMkLst>
            <pc:docMk/>
            <pc:sldMk cId="692290727" sldId="630"/>
            <ac:spMk id="3" creationId="{09CB9691-81B7-481B-8D5C-2EAAAB6860F0}"/>
          </ac:spMkLst>
        </pc:spChg>
        <pc:spChg chg="del mod">
          <ac:chgData name="Robinson, Lauren" userId="S::lauren.robinson@unmc.edu::22e387c9-68ee-425f-a93e-5e937f8b0ed3" providerId="AD" clId="Web-{F0E7C2FF-F453-9192-03E0-51E7B5589E97}" dt="2021-01-02T22:07:26.702" v="48"/>
          <ac:spMkLst>
            <pc:docMk/>
            <pc:sldMk cId="692290727" sldId="630"/>
            <ac:spMk id="4" creationId="{4C4E8FCF-4047-404E-AC56-C814F41A53CD}"/>
          </ac:spMkLst>
        </pc:spChg>
        <pc:spChg chg="del mod">
          <ac:chgData name="Robinson, Lauren" userId="S::lauren.robinson@unmc.edu::22e387c9-68ee-425f-a93e-5e937f8b0ed3" providerId="AD" clId="Web-{F0E7C2FF-F453-9192-03E0-51E7B5589E97}" dt="2021-01-02T22:07:26.702" v="47"/>
          <ac:spMkLst>
            <pc:docMk/>
            <pc:sldMk cId="692290727" sldId="630"/>
            <ac:spMk id="5" creationId="{E4621D46-D9E9-E24A-9D4E-8F5B6008C952}"/>
          </ac:spMkLst>
        </pc:spChg>
      </pc:sldChg>
      <pc:sldChg chg="addSp delSp modSp">
        <pc:chgData name="Robinson, Lauren" userId="S::lauren.robinson@unmc.edu::22e387c9-68ee-425f-a93e-5e937f8b0ed3" providerId="AD" clId="Web-{F0E7C2FF-F453-9192-03E0-51E7B5589E97}" dt="2021-01-02T22:06:04.406" v="44" actId="1076"/>
        <pc:sldMkLst>
          <pc:docMk/>
          <pc:sldMk cId="798314360" sldId="643"/>
        </pc:sldMkLst>
        <pc:spChg chg="mod">
          <ac:chgData name="Robinson, Lauren" userId="S::lauren.robinson@unmc.edu::22e387c9-68ee-425f-a93e-5e937f8b0ed3" providerId="AD" clId="Web-{F0E7C2FF-F453-9192-03E0-51E7B5589E97}" dt="2021-01-02T22:05:42.844" v="39" actId="14100"/>
          <ac:spMkLst>
            <pc:docMk/>
            <pc:sldMk cId="798314360" sldId="643"/>
            <ac:spMk id="4" creationId="{D69B0725-6073-4FFE-95EA-3091883EAA45}"/>
          </ac:spMkLst>
        </pc:spChg>
        <pc:spChg chg="mod">
          <ac:chgData name="Robinson, Lauren" userId="S::lauren.robinson@unmc.edu::22e387c9-68ee-425f-a93e-5e937f8b0ed3" providerId="AD" clId="Web-{F0E7C2FF-F453-9192-03E0-51E7B5589E97}" dt="2021-01-02T22:05:55.500" v="43" actId="14100"/>
          <ac:spMkLst>
            <pc:docMk/>
            <pc:sldMk cId="798314360" sldId="643"/>
            <ac:spMk id="20" creationId="{4C3D1DAE-9B82-4B10-B297-64811E903EB1}"/>
          </ac:spMkLst>
        </pc:spChg>
        <pc:spChg chg="del">
          <ac:chgData name="Robinson, Lauren" userId="S::lauren.robinson@unmc.edu::22e387c9-68ee-425f-a93e-5e937f8b0ed3" providerId="AD" clId="Web-{F0E7C2FF-F453-9192-03E0-51E7B5589E97}" dt="2021-01-02T22:04:26.657" v="22"/>
          <ac:spMkLst>
            <pc:docMk/>
            <pc:sldMk cId="798314360" sldId="643"/>
            <ac:spMk id="23" creationId="{16EA23B6-4B44-4D76-87BA-D81CE35EDB73}"/>
          </ac:spMkLst>
        </pc:spChg>
        <pc:spChg chg="del">
          <ac:chgData name="Robinson, Lauren" userId="S::lauren.robinson@unmc.edu::22e387c9-68ee-425f-a93e-5e937f8b0ed3" providerId="AD" clId="Web-{F0E7C2FF-F453-9192-03E0-51E7B5589E97}" dt="2021-01-02T22:04:26.657" v="22"/>
          <ac:spMkLst>
            <pc:docMk/>
            <pc:sldMk cId="798314360" sldId="643"/>
            <ac:spMk id="25" creationId="{2EEEAE0B-25B7-437B-B834-B70A935419CA}"/>
          </ac:spMkLst>
        </pc:spChg>
        <pc:spChg chg="add">
          <ac:chgData name="Robinson, Lauren" userId="S::lauren.robinson@unmc.edu::22e387c9-68ee-425f-a93e-5e937f8b0ed3" providerId="AD" clId="Web-{F0E7C2FF-F453-9192-03E0-51E7B5589E97}" dt="2021-01-02T22:04:26.657" v="22"/>
          <ac:spMkLst>
            <pc:docMk/>
            <pc:sldMk cId="798314360" sldId="643"/>
            <ac:spMk id="30" creationId="{9AA72BD9-2C5A-4EDC-931F-5AA08EACA0F3}"/>
          </ac:spMkLst>
        </pc:spChg>
        <pc:spChg chg="add">
          <ac:chgData name="Robinson, Lauren" userId="S::lauren.robinson@unmc.edu::22e387c9-68ee-425f-a93e-5e937f8b0ed3" providerId="AD" clId="Web-{F0E7C2FF-F453-9192-03E0-51E7B5589E97}" dt="2021-01-02T22:04:26.657" v="22"/>
          <ac:spMkLst>
            <pc:docMk/>
            <pc:sldMk cId="798314360" sldId="643"/>
            <ac:spMk id="32" creationId="{DD3981AC-7B61-4947-BCF3-F7AA7FA385B9}"/>
          </ac:spMkLst>
        </pc:spChg>
        <pc:spChg chg="add">
          <ac:chgData name="Robinson, Lauren" userId="S::lauren.robinson@unmc.edu::22e387c9-68ee-425f-a93e-5e937f8b0ed3" providerId="AD" clId="Web-{F0E7C2FF-F453-9192-03E0-51E7B5589E97}" dt="2021-01-02T22:04:26.657" v="22"/>
          <ac:spMkLst>
            <pc:docMk/>
            <pc:sldMk cId="798314360" sldId="643"/>
            <ac:spMk id="34" creationId="{55D4142C-5077-457F-A6AD-3FECFDB39685}"/>
          </ac:spMkLst>
        </pc:spChg>
        <pc:spChg chg="add">
          <ac:chgData name="Robinson, Lauren" userId="S::lauren.robinson@unmc.edu::22e387c9-68ee-425f-a93e-5e937f8b0ed3" providerId="AD" clId="Web-{F0E7C2FF-F453-9192-03E0-51E7B5589E97}" dt="2021-01-02T22:04:26.657" v="22"/>
          <ac:spMkLst>
            <pc:docMk/>
            <pc:sldMk cId="798314360" sldId="643"/>
            <ac:spMk id="36" creationId="{7A5F0580-5EE9-419F-96EE-B6529EF6E7D0}"/>
          </ac:spMkLst>
        </pc:spChg>
        <pc:picChg chg="mod">
          <ac:chgData name="Robinson, Lauren" userId="S::lauren.robinson@unmc.edu::22e387c9-68ee-425f-a93e-5e937f8b0ed3" providerId="AD" clId="Web-{F0E7C2FF-F453-9192-03E0-51E7B5589E97}" dt="2021-01-02T22:06:04.406" v="44" actId="1076"/>
          <ac:picMkLst>
            <pc:docMk/>
            <pc:sldMk cId="798314360" sldId="643"/>
            <ac:picMk id="3" creationId="{8711D71F-A51E-484D-B5A9-E27497AF269A}"/>
          </ac:picMkLst>
        </pc:picChg>
      </pc:sldChg>
      <pc:sldChg chg="modSp add replId">
        <pc:chgData name="Robinson, Lauren" userId="S::lauren.robinson@unmc.edu::22e387c9-68ee-425f-a93e-5e937f8b0ed3" providerId="AD" clId="Web-{F0E7C2FF-F453-9192-03E0-51E7B5589E97}" dt="2021-01-02T22:02:50.033" v="10" actId="20577"/>
        <pc:sldMkLst>
          <pc:docMk/>
          <pc:sldMk cId="897284291" sldId="650"/>
        </pc:sldMkLst>
        <pc:spChg chg="mod">
          <ac:chgData name="Robinson, Lauren" userId="S::lauren.robinson@unmc.edu::22e387c9-68ee-425f-a93e-5e937f8b0ed3" providerId="AD" clId="Web-{F0E7C2FF-F453-9192-03E0-51E7B5589E97}" dt="2021-01-02T22:02:50.033" v="10" actId="20577"/>
          <ac:spMkLst>
            <pc:docMk/>
            <pc:sldMk cId="897284291" sldId="650"/>
            <ac:spMk id="9" creationId="{00000000-0000-0000-0000-000000000000}"/>
          </ac:spMkLst>
        </pc:spChg>
      </pc:sldChg>
      <pc:sldChg chg="modSp add replId">
        <pc:chgData name="Robinson, Lauren" userId="S::lauren.robinson@unmc.edu::22e387c9-68ee-425f-a93e-5e937f8b0ed3" providerId="AD" clId="Web-{F0E7C2FF-F453-9192-03E0-51E7B5589E97}" dt="2021-01-02T22:03:00.142" v="15" actId="20577"/>
        <pc:sldMkLst>
          <pc:docMk/>
          <pc:sldMk cId="3525860032" sldId="651"/>
        </pc:sldMkLst>
        <pc:spChg chg="mod">
          <ac:chgData name="Robinson, Lauren" userId="S::lauren.robinson@unmc.edu::22e387c9-68ee-425f-a93e-5e937f8b0ed3" providerId="AD" clId="Web-{F0E7C2FF-F453-9192-03E0-51E7B5589E97}" dt="2021-01-02T22:03:00.142" v="15" actId="20577"/>
          <ac:spMkLst>
            <pc:docMk/>
            <pc:sldMk cId="3525860032" sldId="651"/>
            <ac:spMk id="9" creationId="{00000000-0000-0000-0000-000000000000}"/>
          </ac:spMkLst>
        </pc:spChg>
      </pc:sldChg>
      <pc:sldChg chg="modSp add replId">
        <pc:chgData name="Robinson, Lauren" userId="S::lauren.robinson@unmc.edu::22e387c9-68ee-425f-a93e-5e937f8b0ed3" providerId="AD" clId="Web-{F0E7C2FF-F453-9192-03E0-51E7B5589E97}" dt="2021-01-02T22:03:05.548" v="18" actId="20577"/>
        <pc:sldMkLst>
          <pc:docMk/>
          <pc:sldMk cId="2092333837" sldId="652"/>
        </pc:sldMkLst>
        <pc:spChg chg="mod">
          <ac:chgData name="Robinson, Lauren" userId="S::lauren.robinson@unmc.edu::22e387c9-68ee-425f-a93e-5e937f8b0ed3" providerId="AD" clId="Web-{F0E7C2FF-F453-9192-03E0-51E7B5589E97}" dt="2021-01-02T22:03:05.548" v="18" actId="20577"/>
          <ac:spMkLst>
            <pc:docMk/>
            <pc:sldMk cId="2092333837" sldId="652"/>
            <ac:spMk id="9" creationId="{00000000-0000-0000-0000-000000000000}"/>
          </ac:spMkLst>
        </pc:spChg>
      </pc:sldChg>
    </pc:docChg>
  </pc:docChgLst>
  <pc:docChgLst>
    <pc:chgData name="Christian Klepper" clId="Web-{D29AD81D-0357-4BF4-AE5A-E0D1440FE3DC}"/>
    <pc:docChg chg="addSld delSld modSld sldOrd addMainMaster modMainMaster">
      <pc:chgData name="Christian Klepper" userId="" providerId="" clId="Web-{D29AD81D-0357-4BF4-AE5A-E0D1440FE3DC}" dt="2021-06-09T20:25:05.112" v="1015"/>
      <pc:docMkLst>
        <pc:docMk/>
      </pc:docMkLst>
      <pc:sldChg chg="modSp mod modClrScheme chgLayout modNotes">
        <pc:chgData name="Christian Klepper" userId="" providerId="" clId="Web-{D29AD81D-0357-4BF4-AE5A-E0D1440FE3DC}" dt="2021-06-09T18:31:18.783" v="137" actId="20577"/>
        <pc:sldMkLst>
          <pc:docMk/>
          <pc:sldMk cId="3535604524" sldId="322"/>
        </pc:sldMkLst>
        <pc:spChg chg="mod ord">
          <ac:chgData name="Christian Klepper" userId="" providerId="" clId="Web-{D29AD81D-0357-4BF4-AE5A-E0D1440FE3DC}" dt="2021-06-09T18:31:18.783" v="137" actId="20577"/>
          <ac:spMkLst>
            <pc:docMk/>
            <pc:sldMk cId="3535604524" sldId="322"/>
            <ac:spMk id="2" creationId="{EDEC1F95-C157-4B49-ABC6-E6E97E968A86}"/>
          </ac:spMkLst>
        </pc:spChg>
      </pc:sldChg>
      <pc:sldChg chg="addSp delSp modSp del">
        <pc:chgData name="Christian Klepper" userId="" providerId="" clId="Web-{D29AD81D-0357-4BF4-AE5A-E0D1440FE3DC}" dt="2021-06-09T18:43:53.459" v="265"/>
        <pc:sldMkLst>
          <pc:docMk/>
          <pc:sldMk cId="2558600758" sldId="335"/>
        </pc:sldMkLst>
        <pc:spChg chg="del">
          <ac:chgData name="Christian Klepper" userId="" providerId="" clId="Web-{D29AD81D-0357-4BF4-AE5A-E0D1440FE3DC}" dt="2021-06-09T18:39:58.083" v="213"/>
          <ac:spMkLst>
            <pc:docMk/>
            <pc:sldMk cId="2558600758" sldId="335"/>
            <ac:spMk id="4" creationId="{580ABB1B-8D11-BE4C-996F-06BC86E310D6}"/>
          </ac:spMkLst>
        </pc:spChg>
        <pc:spChg chg="del">
          <ac:chgData name="Christian Klepper" userId="" providerId="" clId="Web-{D29AD81D-0357-4BF4-AE5A-E0D1440FE3DC}" dt="2021-06-09T18:39:58.083" v="212"/>
          <ac:spMkLst>
            <pc:docMk/>
            <pc:sldMk cId="2558600758" sldId="335"/>
            <ac:spMk id="5" creationId="{59B8F7C8-1DC5-F240-8BEF-BB5BF592FB16}"/>
          </ac:spMkLst>
        </pc:spChg>
        <pc:spChg chg="del">
          <ac:chgData name="Christian Klepper" userId="" providerId="" clId="Web-{D29AD81D-0357-4BF4-AE5A-E0D1440FE3DC}" dt="2021-06-09T18:39:58.083" v="211"/>
          <ac:spMkLst>
            <pc:docMk/>
            <pc:sldMk cId="2558600758" sldId="335"/>
            <ac:spMk id="6" creationId="{8273A405-E523-BC48-A10C-68C650548696}"/>
          </ac:spMkLst>
        </pc:spChg>
        <pc:spChg chg="add mod">
          <ac:chgData name="Christian Klepper" userId="" providerId="" clId="Web-{D29AD81D-0357-4BF4-AE5A-E0D1440FE3DC}" dt="2021-06-09T18:38:44.535" v="193" actId="20577"/>
          <ac:spMkLst>
            <pc:docMk/>
            <pc:sldMk cId="2558600758" sldId="335"/>
            <ac:spMk id="9" creationId="{15471300-69BB-4220-A771-439A9B371E2C}"/>
          </ac:spMkLst>
        </pc:spChg>
        <pc:spChg chg="add mod">
          <ac:chgData name="Christian Klepper" userId="" providerId="" clId="Web-{D29AD81D-0357-4BF4-AE5A-E0D1440FE3DC}" dt="2021-06-09T18:38:38.692" v="189" actId="20577"/>
          <ac:spMkLst>
            <pc:docMk/>
            <pc:sldMk cId="2558600758" sldId="335"/>
            <ac:spMk id="11" creationId="{E628BD0C-1CE5-4B04-91A9-AC34A44B6843}"/>
          </ac:spMkLst>
        </pc:spChg>
        <pc:spChg chg="add mod">
          <ac:chgData name="Christian Klepper" userId="" providerId="" clId="Web-{D29AD81D-0357-4BF4-AE5A-E0D1440FE3DC}" dt="2021-06-09T18:38:46.895" v="195" actId="20577"/>
          <ac:spMkLst>
            <pc:docMk/>
            <pc:sldMk cId="2558600758" sldId="335"/>
            <ac:spMk id="13" creationId="{0D927197-BF75-4004-AE17-7584F297FDC5}"/>
          </ac:spMkLst>
        </pc:spChg>
        <pc:spChg chg="add del mod">
          <ac:chgData name="Christian Klepper" userId="" providerId="" clId="Web-{D29AD81D-0357-4BF4-AE5A-E0D1440FE3DC}" dt="2021-06-09T18:39:05.739" v="206"/>
          <ac:spMkLst>
            <pc:docMk/>
            <pc:sldMk cId="2558600758" sldId="335"/>
            <ac:spMk id="14" creationId="{15471300-69BB-4220-A771-439A9B371E2C}"/>
          </ac:spMkLst>
        </pc:spChg>
        <pc:spChg chg="add mod">
          <ac:chgData name="Christian Klepper" userId="" providerId="" clId="Web-{D29AD81D-0357-4BF4-AE5A-E0D1440FE3DC}" dt="2021-06-09T18:39:54.489" v="209" actId="1076"/>
          <ac:spMkLst>
            <pc:docMk/>
            <pc:sldMk cId="2558600758" sldId="335"/>
            <ac:spMk id="15" creationId="{E628BD0C-1CE5-4B04-91A9-AC34A44B6843}"/>
          </ac:spMkLst>
        </pc:spChg>
        <pc:spChg chg="add del mod">
          <ac:chgData name="Christian Klepper" userId="" providerId="" clId="Web-{D29AD81D-0357-4BF4-AE5A-E0D1440FE3DC}" dt="2021-06-09T18:38:56.864" v="200"/>
          <ac:spMkLst>
            <pc:docMk/>
            <pc:sldMk cId="2558600758" sldId="335"/>
            <ac:spMk id="16" creationId="{0D927197-BF75-4004-AE17-7584F297FDC5}"/>
          </ac:spMkLst>
        </pc:spChg>
        <pc:spChg chg="del">
          <ac:chgData name="Christian Klepper" userId="" providerId="" clId="Web-{D29AD81D-0357-4BF4-AE5A-E0D1440FE3DC}" dt="2021-06-09T18:39:07.676" v="207"/>
          <ac:spMkLst>
            <pc:docMk/>
            <pc:sldMk cId="2558600758" sldId="335"/>
            <ac:spMk id="20" creationId="{64B7D044-5B1B-4B24-9EB2-C2319FA48C0B}"/>
          </ac:spMkLst>
        </pc:spChg>
        <pc:spChg chg="del">
          <ac:chgData name="Christian Klepper" userId="" providerId="" clId="Web-{D29AD81D-0357-4BF4-AE5A-E0D1440FE3DC}" dt="2021-06-09T18:39:58.083" v="210"/>
          <ac:spMkLst>
            <pc:docMk/>
            <pc:sldMk cId="2558600758" sldId="335"/>
            <ac:spMk id="23" creationId="{B859AD46-2E67-456F-B64A-77AF9FE09907}"/>
          </ac:spMkLst>
        </pc:spChg>
      </pc:sldChg>
      <pc:sldChg chg="modSp del mod modClrScheme chgLayout">
        <pc:chgData name="Christian Klepper" userId="" providerId="" clId="Web-{D29AD81D-0357-4BF4-AE5A-E0D1440FE3DC}" dt="2021-06-09T18:50:56.867" v="363"/>
        <pc:sldMkLst>
          <pc:docMk/>
          <pc:sldMk cId="1008005716" sldId="385"/>
        </pc:sldMkLst>
        <pc:spChg chg="mod ord">
          <ac:chgData name="Christian Klepper" userId="" providerId="" clId="Web-{D29AD81D-0357-4BF4-AE5A-E0D1440FE3DC}" dt="2021-06-09T18:48:23.616" v="309" actId="1076"/>
          <ac:spMkLst>
            <pc:docMk/>
            <pc:sldMk cId="1008005716" sldId="385"/>
            <ac:spMk id="9" creationId="{00000000-0000-0000-0000-000000000000}"/>
          </ac:spMkLst>
        </pc:spChg>
      </pc:sldChg>
      <pc:sldChg chg="modSp mod modClrScheme chgLayout modNotes">
        <pc:chgData name="Christian Klepper" userId="" providerId="" clId="Web-{D29AD81D-0357-4BF4-AE5A-E0D1440FE3DC}" dt="2021-06-09T20:16:59.183" v="796"/>
        <pc:sldMkLst>
          <pc:docMk/>
          <pc:sldMk cId="1512544865" sldId="420"/>
        </pc:sldMkLst>
        <pc:spChg chg="mod">
          <ac:chgData name="Christian Klepper" userId="" providerId="" clId="Web-{D29AD81D-0357-4BF4-AE5A-E0D1440FE3DC}" dt="2021-06-09T20:12:26.710" v="754" actId="1076"/>
          <ac:spMkLst>
            <pc:docMk/>
            <pc:sldMk cId="1512544865" sldId="420"/>
            <ac:spMk id="5" creationId="{5913F451-0C0D-A341-9054-3EE66A956335}"/>
          </ac:spMkLst>
        </pc:spChg>
        <pc:picChg chg="mod">
          <ac:chgData name="Christian Klepper" userId="" providerId="" clId="Web-{D29AD81D-0357-4BF4-AE5A-E0D1440FE3DC}" dt="2021-06-09T20:12:36.586" v="755" actId="1076"/>
          <ac:picMkLst>
            <pc:docMk/>
            <pc:sldMk cId="1512544865" sldId="420"/>
            <ac:picMk id="7" creationId="{00000000-0000-0000-0000-000000000000}"/>
          </ac:picMkLst>
        </pc:picChg>
      </pc:sldChg>
      <pc:sldChg chg="delSp mod modClrScheme delDesignElem chgLayout modNotes">
        <pc:chgData name="Christian Klepper" userId="" providerId="" clId="Web-{D29AD81D-0357-4BF4-AE5A-E0D1440FE3DC}" dt="2021-06-09T18:18:50.764" v="59"/>
        <pc:sldMkLst>
          <pc:docMk/>
          <pc:sldMk cId="350531563" sldId="475"/>
        </pc:sldMkLst>
        <pc:spChg chg="del">
          <ac:chgData name="Christian Klepper" userId="" providerId="" clId="Web-{D29AD81D-0357-4BF4-AE5A-E0D1440FE3DC}" dt="2021-06-09T18:18:12.701" v="56"/>
          <ac:spMkLst>
            <pc:docMk/>
            <pc:sldMk cId="350531563" sldId="475"/>
            <ac:spMk id="13" creationId="{42A4FC2C-047E-45A5-965D-8E1E3BF09BC6}"/>
          </ac:spMkLst>
        </pc:spChg>
      </pc:sldChg>
      <pc:sldChg chg="addSp delSp modSp mod modClrScheme delDesignElem chgLayout modNotes">
        <pc:chgData name="Christian Klepper" userId="" providerId="" clId="Web-{D29AD81D-0357-4BF4-AE5A-E0D1440FE3DC}" dt="2021-06-09T20:03:03.359" v="616"/>
        <pc:sldMkLst>
          <pc:docMk/>
          <pc:sldMk cId="1066571514" sldId="526"/>
        </pc:sldMkLst>
        <pc:spChg chg="del mod ord">
          <ac:chgData name="Christian Klepper" userId="" providerId="" clId="Web-{D29AD81D-0357-4BF4-AE5A-E0D1440FE3DC}" dt="2021-06-09T19:02:54.042" v="597"/>
          <ac:spMkLst>
            <pc:docMk/>
            <pc:sldMk cId="1066571514" sldId="526"/>
            <ac:spMk id="2" creationId="{00000000-0000-0000-0000-000000000000}"/>
          </ac:spMkLst>
        </pc:spChg>
        <pc:spChg chg="add del">
          <ac:chgData name="Christian Klepper" userId="" providerId="" clId="Web-{D29AD81D-0357-4BF4-AE5A-E0D1440FE3DC}" dt="2021-06-09T19:01:33.120" v="569"/>
          <ac:spMkLst>
            <pc:docMk/>
            <pc:sldMk cId="1066571514" sldId="526"/>
            <ac:spMk id="4" creationId="{C05B06C6-1A5E-4D6F-99C4-9A1BC2B67656}"/>
          </ac:spMkLst>
        </pc:spChg>
        <pc:spChg chg="add mod">
          <ac:chgData name="Christian Klepper" userId="" providerId="" clId="Web-{D29AD81D-0357-4BF4-AE5A-E0D1440FE3DC}" dt="2021-06-09T19:03:07.324" v="602" actId="14100"/>
          <ac:spMkLst>
            <pc:docMk/>
            <pc:sldMk cId="1066571514" sldId="526"/>
            <ac:spMk id="5" creationId="{8FAA9A44-8CE0-4506-89D0-1E341D951CA6}"/>
          </ac:spMkLst>
        </pc:spChg>
        <pc:spChg chg="add del">
          <ac:chgData name="Christian Klepper" userId="" providerId="" clId="Web-{D29AD81D-0357-4BF4-AE5A-E0D1440FE3DC}" dt="2021-06-09T19:02:27.683" v="577"/>
          <ac:spMkLst>
            <pc:docMk/>
            <pc:sldMk cId="1066571514" sldId="526"/>
            <ac:spMk id="32" creationId="{37C89E4B-3C9F-44B9-8B86-D9E3D112D8EC}"/>
          </ac:spMkLst>
        </pc:spChg>
        <pc:picChg chg="mod">
          <ac:chgData name="Christian Klepper" userId="" providerId="" clId="Web-{D29AD81D-0357-4BF4-AE5A-E0D1440FE3DC}" dt="2021-06-09T19:02:21.324" v="576" actId="1076"/>
          <ac:picMkLst>
            <pc:docMk/>
            <pc:sldMk cId="1066571514" sldId="526"/>
            <ac:picMk id="3" creationId="{BD1AC19C-5368-443A-91C6-2896E315470C}"/>
          </ac:picMkLst>
        </pc:picChg>
        <pc:cxnChg chg="add del">
          <ac:chgData name="Christian Klepper" userId="" providerId="" clId="Web-{D29AD81D-0357-4BF4-AE5A-E0D1440FE3DC}" dt="2021-06-09T19:02:27.683" v="577"/>
          <ac:cxnSpMkLst>
            <pc:docMk/>
            <pc:sldMk cId="1066571514" sldId="526"/>
            <ac:cxnSpMk id="34" creationId="{AA2EAA10-076F-46BD-8F0F-B9A2FB77A85C}"/>
          </ac:cxnSpMkLst>
        </pc:cxnChg>
        <pc:cxnChg chg="add del">
          <ac:chgData name="Christian Klepper" userId="" providerId="" clId="Web-{D29AD81D-0357-4BF4-AE5A-E0D1440FE3DC}" dt="2021-06-09T19:02:27.683" v="577"/>
          <ac:cxnSpMkLst>
            <pc:docMk/>
            <pc:sldMk cId="1066571514" sldId="526"/>
            <ac:cxnSpMk id="36" creationId="{D891E407-403B-4764-86C9-33A56D3BCAA3}"/>
          </ac:cxnSpMkLst>
        </pc:cxnChg>
      </pc:sldChg>
      <pc:sldChg chg="modNotes">
        <pc:chgData name="Christian Klepper" userId="" providerId="" clId="Web-{D29AD81D-0357-4BF4-AE5A-E0D1440FE3DC}" dt="2021-06-09T18:22:08.437" v="78"/>
        <pc:sldMkLst>
          <pc:docMk/>
          <pc:sldMk cId="2724352912" sldId="584"/>
        </pc:sldMkLst>
      </pc:sldChg>
      <pc:sldChg chg="addSp delSp modSp mod modClrScheme delDesignElem chgLayout modNotes">
        <pc:chgData name="Christian Klepper" userId="" providerId="" clId="Web-{D29AD81D-0357-4BF4-AE5A-E0D1440FE3DC}" dt="2021-06-09T18:22:56.140" v="87" actId="1076"/>
        <pc:sldMkLst>
          <pc:docMk/>
          <pc:sldMk cId="2427359246" sldId="585"/>
        </pc:sldMkLst>
        <pc:spChg chg="add del">
          <ac:chgData name="Christian Klepper" userId="" providerId="" clId="Web-{D29AD81D-0357-4BF4-AE5A-E0D1440FE3DC}" dt="2021-06-09T18:22:20.953" v="81"/>
          <ac:spMkLst>
            <pc:docMk/>
            <pc:sldMk cId="2427359246" sldId="585"/>
            <ac:spMk id="9" creationId="{C1DD1A8A-57D5-4A81-AD04-532B043C5611}"/>
          </ac:spMkLst>
        </pc:spChg>
        <pc:spChg chg="add del">
          <ac:chgData name="Christian Klepper" userId="" providerId="" clId="Web-{D29AD81D-0357-4BF4-AE5A-E0D1440FE3DC}" dt="2021-06-09T18:22:20.953" v="81"/>
          <ac:spMkLst>
            <pc:docMk/>
            <pc:sldMk cId="2427359246" sldId="585"/>
            <ac:spMk id="14" creationId="{007891EC-4501-44ED-A8C8-B11B6DB767AB}"/>
          </ac:spMkLst>
        </pc:spChg>
        <pc:picChg chg="mod">
          <ac:chgData name="Christian Klepper" userId="" providerId="" clId="Web-{D29AD81D-0357-4BF4-AE5A-E0D1440FE3DC}" dt="2021-06-09T18:22:54" v="86" actId="1076"/>
          <ac:picMkLst>
            <pc:docMk/>
            <pc:sldMk cId="2427359246" sldId="585"/>
            <ac:picMk id="5" creationId="{00000000-0000-0000-0000-000000000000}"/>
          </ac:picMkLst>
        </pc:picChg>
        <pc:picChg chg="mod ord">
          <ac:chgData name="Christian Klepper" userId="" providerId="" clId="Web-{D29AD81D-0357-4BF4-AE5A-E0D1440FE3DC}" dt="2021-06-09T18:22:56.140" v="87" actId="1076"/>
          <ac:picMkLst>
            <pc:docMk/>
            <pc:sldMk cId="2427359246" sldId="585"/>
            <ac:picMk id="7" creationId="{1D4BB17C-CF79-4843-A53C-E05617E40BBE}"/>
          </ac:picMkLst>
        </pc:picChg>
      </pc:sldChg>
      <pc:sldChg chg="delSp mod modClrScheme delDesignElem chgLayout modNotes">
        <pc:chgData name="Christian Klepper" userId="" providerId="" clId="Web-{D29AD81D-0357-4BF4-AE5A-E0D1440FE3DC}" dt="2021-06-09T18:18:58.045" v="62"/>
        <pc:sldMkLst>
          <pc:docMk/>
          <pc:sldMk cId="3583431977" sldId="596"/>
        </pc:sldMkLst>
        <pc:spChg chg="del">
          <ac:chgData name="Christian Klepper" userId="" providerId="" clId="Web-{D29AD81D-0357-4BF4-AE5A-E0D1440FE3DC}" dt="2021-06-09T18:18:04.139" v="55"/>
          <ac:spMkLst>
            <pc:docMk/>
            <pc:sldMk cId="3583431977" sldId="596"/>
            <ac:spMk id="13" creationId="{42A4FC2C-047E-45A5-965D-8E1E3BF09BC6}"/>
          </ac:spMkLst>
        </pc:spChg>
      </pc:sldChg>
      <pc:sldChg chg="del">
        <pc:chgData name="Christian Klepper" userId="" providerId="" clId="Web-{D29AD81D-0357-4BF4-AE5A-E0D1440FE3DC}" dt="2021-06-09T18:17:27.826" v="53"/>
        <pc:sldMkLst>
          <pc:docMk/>
          <pc:sldMk cId="913916815" sldId="598"/>
        </pc:sldMkLst>
      </pc:sldChg>
      <pc:sldChg chg="del">
        <pc:chgData name="Christian Klepper" userId="" providerId="" clId="Web-{D29AD81D-0357-4BF4-AE5A-E0D1440FE3DC}" dt="2021-06-09T18:17:29.717" v="54"/>
        <pc:sldMkLst>
          <pc:docMk/>
          <pc:sldMk cId="360759422" sldId="599"/>
        </pc:sldMkLst>
      </pc:sldChg>
      <pc:sldChg chg="mod modClrScheme chgLayout modNotes">
        <pc:chgData name="Christian Klepper" userId="" providerId="" clId="Web-{D29AD81D-0357-4BF4-AE5A-E0D1440FE3DC}" dt="2021-06-09T18:19:24.045" v="67"/>
        <pc:sldMkLst>
          <pc:docMk/>
          <pc:sldMk cId="2001561801" sldId="601"/>
        </pc:sldMkLst>
      </pc:sldChg>
      <pc:sldChg chg="mod modClrScheme chgLayout modNotes">
        <pc:chgData name="Christian Klepper" userId="" providerId="" clId="Web-{D29AD81D-0357-4BF4-AE5A-E0D1440FE3DC}" dt="2021-06-09T18:19:36.780" v="69"/>
        <pc:sldMkLst>
          <pc:docMk/>
          <pc:sldMk cId="3257134266" sldId="602"/>
        </pc:sldMkLst>
      </pc:sldChg>
      <pc:sldChg chg="mod modClrScheme chgLayout modNotes">
        <pc:chgData name="Christian Klepper" userId="" providerId="" clId="Web-{D29AD81D-0357-4BF4-AE5A-E0D1440FE3DC}" dt="2021-06-09T18:19:12.936" v="65"/>
        <pc:sldMkLst>
          <pc:docMk/>
          <pc:sldMk cId="562822006" sldId="603"/>
        </pc:sldMkLst>
      </pc:sldChg>
      <pc:sldChg chg="mod modClrScheme chgLayout modNotes">
        <pc:chgData name="Christian Klepper" userId="" providerId="" clId="Web-{D29AD81D-0357-4BF4-AE5A-E0D1440FE3DC}" dt="2021-06-09T18:19:51.936" v="72"/>
        <pc:sldMkLst>
          <pc:docMk/>
          <pc:sldMk cId="4249457515" sldId="604"/>
        </pc:sldMkLst>
      </pc:sldChg>
      <pc:sldChg chg="mod modClrScheme chgLayout modNotes">
        <pc:chgData name="Christian Klepper" userId="" providerId="" clId="Web-{D29AD81D-0357-4BF4-AE5A-E0D1440FE3DC}" dt="2021-06-09T18:20:03.561" v="74"/>
        <pc:sldMkLst>
          <pc:docMk/>
          <pc:sldMk cId="1999501324" sldId="605"/>
        </pc:sldMkLst>
      </pc:sldChg>
      <pc:sldChg chg="delSp modSp mod modClrScheme chgLayout modNotes">
        <pc:chgData name="Christian Klepper" userId="" providerId="" clId="Web-{D29AD81D-0357-4BF4-AE5A-E0D1440FE3DC}" dt="2021-06-09T18:26:54.141" v="100" actId="1076"/>
        <pc:sldMkLst>
          <pc:docMk/>
          <pc:sldMk cId="2848995285" sldId="606"/>
        </pc:sldMkLst>
        <pc:spChg chg="del">
          <ac:chgData name="Christian Klepper" userId="" providerId="" clId="Web-{D29AD81D-0357-4BF4-AE5A-E0D1440FE3DC}" dt="2021-06-09T18:26:06.719" v="92"/>
          <ac:spMkLst>
            <pc:docMk/>
            <pc:sldMk cId="2848995285" sldId="606"/>
            <ac:spMk id="2" creationId="{00000000-0000-0000-0000-000000000000}"/>
          </ac:spMkLst>
        </pc:spChg>
        <pc:picChg chg="mod ord modCrop">
          <ac:chgData name="Christian Klepper" userId="" providerId="" clId="Web-{D29AD81D-0357-4BF4-AE5A-E0D1440FE3DC}" dt="2021-06-09T18:26:26.532" v="96" actId="1076"/>
          <ac:picMkLst>
            <pc:docMk/>
            <pc:sldMk cId="2848995285" sldId="606"/>
            <ac:picMk id="4" creationId="{00000000-0000-0000-0000-000000000000}"/>
          </ac:picMkLst>
        </pc:picChg>
        <pc:picChg chg="mod">
          <ac:chgData name="Christian Klepper" userId="" providerId="" clId="Web-{D29AD81D-0357-4BF4-AE5A-E0D1440FE3DC}" dt="2021-06-09T18:26:28.782" v="97" actId="1076"/>
          <ac:picMkLst>
            <pc:docMk/>
            <pc:sldMk cId="2848995285" sldId="606"/>
            <ac:picMk id="5" creationId="{00000000-0000-0000-0000-000000000000}"/>
          </ac:picMkLst>
        </pc:picChg>
        <pc:picChg chg="mod modCrop">
          <ac:chgData name="Christian Klepper" userId="" providerId="" clId="Web-{D29AD81D-0357-4BF4-AE5A-E0D1440FE3DC}" dt="2021-06-09T18:26:54.141" v="100" actId="1076"/>
          <ac:picMkLst>
            <pc:docMk/>
            <pc:sldMk cId="2848995285" sldId="606"/>
            <ac:picMk id="6" creationId="{00000000-0000-0000-0000-000000000000}"/>
          </ac:picMkLst>
        </pc:picChg>
      </pc:sldChg>
      <pc:sldChg chg="modSp mod modClrScheme chgLayout modNotes">
        <pc:chgData name="Christian Klepper" userId="" providerId="" clId="Web-{D29AD81D-0357-4BF4-AE5A-E0D1440FE3DC}" dt="2021-06-09T18:27:26.048" v="106" actId="1076"/>
        <pc:sldMkLst>
          <pc:docMk/>
          <pc:sldMk cId="2355596612" sldId="607"/>
        </pc:sldMkLst>
        <pc:picChg chg="mod">
          <ac:chgData name="Christian Klepper" userId="" providerId="" clId="Web-{D29AD81D-0357-4BF4-AE5A-E0D1440FE3DC}" dt="2021-06-09T18:27:21.313" v="104" actId="14100"/>
          <ac:picMkLst>
            <pc:docMk/>
            <pc:sldMk cId="2355596612" sldId="607"/>
            <ac:picMk id="4" creationId="{00000000-0000-0000-0000-000000000000}"/>
          </ac:picMkLst>
        </pc:picChg>
        <pc:picChg chg="mod">
          <ac:chgData name="Christian Klepper" userId="" providerId="" clId="Web-{D29AD81D-0357-4BF4-AE5A-E0D1440FE3DC}" dt="2021-06-09T18:27:26.048" v="106" actId="1076"/>
          <ac:picMkLst>
            <pc:docMk/>
            <pc:sldMk cId="2355596612" sldId="607"/>
            <ac:picMk id="5" creationId="{00000000-0000-0000-0000-000000000000}"/>
          </ac:picMkLst>
        </pc:picChg>
      </pc:sldChg>
      <pc:sldChg chg="modSp mod modClrScheme chgLayout modNotes">
        <pc:chgData name="Christian Klepper" userId="" providerId="" clId="Web-{D29AD81D-0357-4BF4-AE5A-E0D1440FE3DC}" dt="2021-06-09T18:53:43.665" v="424"/>
        <pc:sldMkLst>
          <pc:docMk/>
          <pc:sldMk cId="1231992830" sldId="612"/>
        </pc:sldMkLst>
        <pc:spChg chg="mod">
          <ac:chgData name="Christian Klepper" userId="" providerId="" clId="Web-{D29AD81D-0357-4BF4-AE5A-E0D1440FE3DC}" dt="2021-06-09T18:48:46.945" v="315" actId="1076"/>
          <ac:spMkLst>
            <pc:docMk/>
            <pc:sldMk cId="1231992830" sldId="612"/>
            <ac:spMk id="6" creationId="{D536C2C3-702A-4E1F-99FE-12D23F062C78}"/>
          </ac:spMkLst>
        </pc:spChg>
        <pc:spChg chg="mod">
          <ac:chgData name="Christian Klepper" userId="" providerId="" clId="Web-{D29AD81D-0357-4BF4-AE5A-E0D1440FE3DC}" dt="2021-06-09T18:45:34.897" v="290" actId="1076"/>
          <ac:spMkLst>
            <pc:docMk/>
            <pc:sldMk cId="1231992830" sldId="612"/>
            <ac:spMk id="8" creationId="{7C19DE12-1834-E149-8DAF-289039C4C729}"/>
          </ac:spMkLst>
        </pc:spChg>
        <pc:spChg chg="mod">
          <ac:chgData name="Christian Klepper" userId="" providerId="" clId="Web-{D29AD81D-0357-4BF4-AE5A-E0D1440FE3DC}" dt="2021-06-09T18:45:56.616" v="293" actId="1076"/>
          <ac:spMkLst>
            <pc:docMk/>
            <pc:sldMk cId="1231992830" sldId="612"/>
            <ac:spMk id="10" creationId="{CB348570-E88F-F146-954C-8727867658F6}"/>
          </ac:spMkLst>
        </pc:spChg>
        <pc:spChg chg="mod">
          <ac:chgData name="Christian Klepper" userId="" providerId="" clId="Web-{D29AD81D-0357-4BF4-AE5A-E0D1440FE3DC}" dt="2021-06-09T18:46:14.116" v="299" actId="20577"/>
          <ac:spMkLst>
            <pc:docMk/>
            <pc:sldMk cId="1231992830" sldId="612"/>
            <ac:spMk id="13" creationId="{959AF7F6-B2D7-7F44-BA1B-2F6B69A7A60D}"/>
          </ac:spMkLst>
        </pc:spChg>
        <pc:picChg chg="mod">
          <ac:chgData name="Christian Klepper" userId="" providerId="" clId="Web-{D29AD81D-0357-4BF4-AE5A-E0D1440FE3DC}" dt="2021-06-09T18:45:29.350" v="289" actId="1076"/>
          <ac:picMkLst>
            <pc:docMk/>
            <pc:sldMk cId="1231992830" sldId="612"/>
            <ac:picMk id="3" creationId="{7505CD64-828F-7E42-96BD-D02F6FBDC207}"/>
          </ac:picMkLst>
        </pc:picChg>
        <pc:picChg chg="mod">
          <ac:chgData name="Christian Klepper" userId="" providerId="" clId="Web-{D29AD81D-0357-4BF4-AE5A-E0D1440FE3DC}" dt="2021-06-09T18:46:35.882" v="303" actId="1076"/>
          <ac:picMkLst>
            <pc:docMk/>
            <pc:sldMk cId="1231992830" sldId="612"/>
            <ac:picMk id="4" creationId="{6D714445-1E7F-49AF-A27C-37FC6F12871C}"/>
          </ac:picMkLst>
        </pc:picChg>
        <pc:picChg chg="mod">
          <ac:chgData name="Christian Klepper" userId="" providerId="" clId="Web-{D29AD81D-0357-4BF4-AE5A-E0D1440FE3DC}" dt="2021-06-09T18:45:43.006" v="291" actId="1076"/>
          <ac:picMkLst>
            <pc:docMk/>
            <pc:sldMk cId="1231992830" sldId="612"/>
            <ac:picMk id="5" creationId="{19FCFD2F-ACB8-4AB5-87ED-46EBB1CFB909}"/>
          </ac:picMkLst>
        </pc:picChg>
      </pc:sldChg>
      <pc:sldChg chg="modSp mod modClrScheme chgLayout">
        <pc:chgData name="Christian Klepper" userId="" providerId="" clId="Web-{D29AD81D-0357-4BF4-AE5A-E0D1440FE3DC}" dt="2021-06-09T18:37:30.754" v="175" actId="1076"/>
        <pc:sldMkLst>
          <pc:docMk/>
          <pc:sldMk cId="1686342223" sldId="613"/>
        </pc:sldMkLst>
        <pc:spChg chg="mod">
          <ac:chgData name="Christian Klepper" userId="" providerId="" clId="Web-{D29AD81D-0357-4BF4-AE5A-E0D1440FE3DC}" dt="2021-06-09T18:37:30.754" v="175" actId="1076"/>
          <ac:spMkLst>
            <pc:docMk/>
            <pc:sldMk cId="1686342223" sldId="613"/>
            <ac:spMk id="6" creationId="{9D02CF2E-B22C-DD4A-8F82-DC324C3E0E5E}"/>
          </ac:spMkLst>
        </pc:spChg>
        <pc:spChg chg="mod">
          <ac:chgData name="Christian Klepper" userId="" providerId="" clId="Web-{D29AD81D-0357-4BF4-AE5A-E0D1440FE3DC}" dt="2021-06-09T18:36:51.488" v="164"/>
          <ac:spMkLst>
            <pc:docMk/>
            <pc:sldMk cId="1686342223" sldId="613"/>
            <ac:spMk id="7" creationId="{74CEE46D-22E6-364C-B62A-339E6DE6BA7C}"/>
          </ac:spMkLst>
        </pc:spChg>
        <pc:spChg chg="mod">
          <ac:chgData name="Christian Klepper" userId="" providerId="" clId="Web-{D29AD81D-0357-4BF4-AE5A-E0D1440FE3DC}" dt="2021-06-09T18:37:06.301" v="170" actId="1076"/>
          <ac:spMkLst>
            <pc:docMk/>
            <pc:sldMk cId="1686342223" sldId="613"/>
            <ac:spMk id="14" creationId="{83B8C4A8-8CD1-764E-8072-BF838B22F09C}"/>
          </ac:spMkLst>
        </pc:spChg>
        <pc:spChg chg="mod">
          <ac:chgData name="Christian Klepper" userId="" providerId="" clId="Web-{D29AD81D-0357-4BF4-AE5A-E0D1440FE3DC}" dt="2021-06-09T18:37:13.598" v="172" actId="1076"/>
          <ac:spMkLst>
            <pc:docMk/>
            <pc:sldMk cId="1686342223" sldId="613"/>
            <ac:spMk id="15" creationId="{A4FD031E-C854-744F-B4B0-9FF13BFD5146}"/>
          </ac:spMkLst>
        </pc:spChg>
        <pc:spChg chg="mod">
          <ac:chgData name="Christian Klepper" userId="" providerId="" clId="Web-{D29AD81D-0357-4BF4-AE5A-E0D1440FE3DC}" dt="2021-06-09T18:37:17.035" v="173" actId="1076"/>
          <ac:spMkLst>
            <pc:docMk/>
            <pc:sldMk cId="1686342223" sldId="613"/>
            <ac:spMk id="16" creationId="{E2E07F4F-6B3C-8445-B89B-DC29183689CB}"/>
          </ac:spMkLst>
        </pc:spChg>
        <pc:spChg chg="mod">
          <ac:chgData name="Christian Klepper" userId="" providerId="" clId="Web-{D29AD81D-0357-4BF4-AE5A-E0D1440FE3DC}" dt="2021-06-09T18:37:20.269" v="174" actId="1076"/>
          <ac:spMkLst>
            <pc:docMk/>
            <pc:sldMk cId="1686342223" sldId="613"/>
            <ac:spMk id="17" creationId="{101D1450-F674-1940-B03C-B2068BC1654B}"/>
          </ac:spMkLst>
        </pc:spChg>
      </pc:sldChg>
      <pc:sldChg chg="addSp delSp modSp mod modClrScheme chgLayout modNotes">
        <pc:chgData name="Christian Klepper" userId="" providerId="" clId="Web-{D29AD81D-0357-4BF4-AE5A-E0D1440FE3DC}" dt="2021-06-09T18:54:12.712" v="433"/>
        <pc:sldMkLst>
          <pc:docMk/>
          <pc:sldMk cId="4132697406" sldId="614"/>
        </pc:sldMkLst>
        <pc:spChg chg="add mod">
          <ac:chgData name="Christian Klepper" userId="" providerId="" clId="Web-{D29AD81D-0357-4BF4-AE5A-E0D1440FE3DC}" dt="2021-06-09T18:52:52.118" v="422" actId="1076"/>
          <ac:spMkLst>
            <pc:docMk/>
            <pc:sldMk cId="4132697406" sldId="614"/>
            <ac:spMk id="2" creationId="{F667E63D-1FD7-4C87-A7FC-29D9E570132B}"/>
          </ac:spMkLst>
        </pc:spChg>
        <pc:spChg chg="del mod">
          <ac:chgData name="Christian Klepper" userId="" providerId="" clId="Web-{D29AD81D-0357-4BF4-AE5A-E0D1440FE3DC}" dt="2021-06-09T18:52:33.618" v="415"/>
          <ac:spMkLst>
            <pc:docMk/>
            <pc:sldMk cId="4132697406" sldId="614"/>
            <ac:spMk id="6" creationId="{00000000-0000-0000-0000-000000000000}"/>
          </ac:spMkLst>
        </pc:spChg>
        <pc:picChg chg="mod">
          <ac:chgData name="Christian Klepper" userId="" providerId="" clId="Web-{D29AD81D-0357-4BF4-AE5A-E0D1440FE3DC}" dt="2021-06-09T18:51:27.242" v="379" actId="1076"/>
          <ac:picMkLst>
            <pc:docMk/>
            <pc:sldMk cId="4132697406" sldId="614"/>
            <ac:picMk id="14" creationId="{00000000-0000-0000-0000-000000000000}"/>
          </ac:picMkLst>
        </pc:picChg>
      </pc:sldChg>
      <pc:sldChg chg="del">
        <pc:chgData name="Christian Klepper" userId="" providerId="" clId="Web-{D29AD81D-0357-4BF4-AE5A-E0D1440FE3DC}" dt="2021-06-09T18:55:42.353" v="469"/>
        <pc:sldMkLst>
          <pc:docMk/>
          <pc:sldMk cId="880532117" sldId="615"/>
        </pc:sldMkLst>
      </pc:sldChg>
      <pc:sldChg chg="modSp mod modClrScheme chgLayout modNotes">
        <pc:chgData name="Christian Klepper" userId="" providerId="" clId="Web-{D29AD81D-0357-4BF4-AE5A-E0D1440FE3DC}" dt="2021-06-09T19:00:38.511" v="557"/>
        <pc:sldMkLst>
          <pc:docMk/>
          <pc:sldMk cId="1783866640" sldId="616"/>
        </pc:sldMkLst>
        <pc:spChg chg="mod ord">
          <ac:chgData name="Christian Klepper" userId="" providerId="" clId="Web-{D29AD81D-0357-4BF4-AE5A-E0D1440FE3DC}" dt="2021-06-09T18:59:00.729" v="519" actId="20577"/>
          <ac:spMkLst>
            <pc:docMk/>
            <pc:sldMk cId="1783866640" sldId="616"/>
            <ac:spMk id="2" creationId="{00000000-0000-0000-0000-000000000000}"/>
          </ac:spMkLst>
        </pc:spChg>
        <pc:spChg chg="mod ord">
          <ac:chgData name="Christian Klepper" userId="" providerId="" clId="Web-{D29AD81D-0357-4BF4-AE5A-E0D1440FE3DC}" dt="2021-06-09T18:59:05.760" v="520" actId="1076"/>
          <ac:spMkLst>
            <pc:docMk/>
            <pc:sldMk cId="1783866640" sldId="616"/>
            <ac:spMk id="3" creationId="{00000000-0000-0000-0000-000000000000}"/>
          </ac:spMkLst>
        </pc:spChg>
      </pc:sldChg>
      <pc:sldChg chg="del">
        <pc:chgData name="Christian Klepper" userId="" providerId="" clId="Web-{D29AD81D-0357-4BF4-AE5A-E0D1440FE3DC}" dt="2021-06-09T19:00:41.276" v="559"/>
        <pc:sldMkLst>
          <pc:docMk/>
          <pc:sldMk cId="4106172629" sldId="619"/>
        </pc:sldMkLst>
      </pc:sldChg>
      <pc:sldChg chg="modSp mod modClrScheme chgLayout modNotes">
        <pc:chgData name="Christian Klepper" userId="" providerId="" clId="Web-{D29AD81D-0357-4BF4-AE5A-E0D1440FE3DC}" dt="2021-06-09T20:02:21.405" v="612"/>
        <pc:sldMkLst>
          <pc:docMk/>
          <pc:sldMk cId="2386350793" sldId="620"/>
        </pc:sldMkLst>
        <pc:spChg chg="mod">
          <ac:chgData name="Christian Klepper" userId="" providerId="" clId="Web-{D29AD81D-0357-4BF4-AE5A-E0D1440FE3DC}" dt="2021-06-09T20:00:51.513" v="603" actId="20577"/>
          <ac:spMkLst>
            <pc:docMk/>
            <pc:sldMk cId="2386350793" sldId="620"/>
            <ac:spMk id="5" creationId="{84F0FC8D-CDDA-49A6-935A-AC6FA088A396}"/>
          </ac:spMkLst>
        </pc:spChg>
        <pc:spChg chg="mod">
          <ac:chgData name="Christian Klepper" userId="" providerId="" clId="Web-{D29AD81D-0357-4BF4-AE5A-E0D1440FE3DC}" dt="2021-06-09T20:01:18.029" v="608" actId="1076"/>
          <ac:spMkLst>
            <pc:docMk/>
            <pc:sldMk cId="2386350793" sldId="620"/>
            <ac:spMk id="7" creationId="{70275F90-AEF1-40BC-9B06-1611ED3E8FB5}"/>
          </ac:spMkLst>
        </pc:spChg>
        <pc:spChg chg="mod">
          <ac:chgData name="Christian Klepper" userId="" providerId="" clId="Web-{D29AD81D-0357-4BF4-AE5A-E0D1440FE3DC}" dt="2021-06-09T20:00:59.638" v="606" actId="20577"/>
          <ac:spMkLst>
            <pc:docMk/>
            <pc:sldMk cId="2386350793" sldId="620"/>
            <ac:spMk id="12" creationId="{70275F90-AEF1-40BC-9B06-1611ED3E8FB5}"/>
          </ac:spMkLst>
        </pc:spChg>
        <pc:cxnChg chg="mod">
          <ac:chgData name="Christian Klepper" userId="" providerId="" clId="Web-{D29AD81D-0357-4BF4-AE5A-E0D1440FE3DC}" dt="2021-06-09T20:01:26.201" v="609" actId="14100"/>
          <ac:cxnSpMkLst>
            <pc:docMk/>
            <pc:sldMk cId="2386350793" sldId="620"/>
            <ac:cxnSpMk id="6" creationId="{93AA124A-8155-49B8-AEB3-78D950C8519C}"/>
          </ac:cxnSpMkLst>
        </pc:cxnChg>
        <pc:cxnChg chg="mod">
          <ac:chgData name="Christian Klepper" userId="" providerId="" clId="Web-{D29AD81D-0357-4BF4-AE5A-E0D1440FE3DC}" dt="2021-06-09T20:01:34.170" v="610" actId="14100"/>
          <ac:cxnSpMkLst>
            <pc:docMk/>
            <pc:sldMk cId="2386350793" sldId="620"/>
            <ac:cxnSpMk id="9" creationId="{93AA124A-8155-49B8-AEB3-78D950C8519C}"/>
          </ac:cxnSpMkLst>
        </pc:cxnChg>
      </pc:sldChg>
      <pc:sldChg chg="delSp modSp mod modClrScheme delDesignElem chgLayout modNotes">
        <pc:chgData name="Christian Klepper" userId="" providerId="" clId="Web-{D29AD81D-0357-4BF4-AE5A-E0D1440FE3DC}" dt="2021-06-09T20:15:33.119" v="775" actId="20577"/>
        <pc:sldMkLst>
          <pc:docMk/>
          <pc:sldMk cId="2597371758" sldId="621"/>
        </pc:sldMkLst>
        <pc:spChg chg="mod ord">
          <ac:chgData name="Christian Klepper" userId="" providerId="" clId="Web-{D29AD81D-0357-4BF4-AE5A-E0D1440FE3DC}" dt="2021-06-09T20:15:33.119" v="775" actId="20577"/>
          <ac:spMkLst>
            <pc:docMk/>
            <pc:sldMk cId="2597371758" sldId="621"/>
            <ac:spMk id="6" creationId="{377618E6-9DCC-49ED-9C10-73976B86A4A2}"/>
          </ac:spMkLst>
        </pc:spChg>
        <pc:spChg chg="del">
          <ac:chgData name="Christian Klepper" userId="" providerId="" clId="Web-{D29AD81D-0357-4BF4-AE5A-E0D1440FE3DC}" dt="2021-06-09T20:14:43.306" v="767"/>
          <ac:spMkLst>
            <pc:docMk/>
            <pc:sldMk cId="2597371758" sldId="621"/>
            <ac:spMk id="11" creationId="{9D3A9E89-033E-4C4A-8C41-416DABFFD307}"/>
          </ac:spMkLst>
        </pc:spChg>
        <pc:spChg chg="del">
          <ac:chgData name="Christian Klepper" userId="" providerId="" clId="Web-{D29AD81D-0357-4BF4-AE5A-E0D1440FE3DC}" dt="2021-06-09T20:14:43.306" v="767"/>
          <ac:spMkLst>
            <pc:docMk/>
            <pc:sldMk cId="2597371758" sldId="621"/>
            <ac:spMk id="13" creationId="{86293361-111E-427D-8E5B-256944AC8395}"/>
          </ac:spMkLst>
        </pc:spChg>
        <pc:spChg chg="del">
          <ac:chgData name="Christian Klepper" userId="" providerId="" clId="Web-{D29AD81D-0357-4BF4-AE5A-E0D1440FE3DC}" dt="2021-06-09T20:14:43.306" v="767"/>
          <ac:spMkLst>
            <pc:docMk/>
            <pc:sldMk cId="2597371758" sldId="621"/>
            <ac:spMk id="37" creationId="{78907291-9D6D-4740-81DB-441477BCA279}"/>
          </ac:spMkLst>
        </pc:spChg>
        <pc:grpChg chg="del">
          <ac:chgData name="Christian Klepper" userId="" providerId="" clId="Web-{D29AD81D-0357-4BF4-AE5A-E0D1440FE3DC}" dt="2021-06-09T20:14:43.306" v="767"/>
          <ac:grpSpMkLst>
            <pc:docMk/>
            <pc:sldMk cId="2597371758" sldId="621"/>
            <ac:grpSpMk id="15" creationId="{FCDE997A-E6D1-4881-88E5-269E5AC3DD1C}"/>
          </ac:grpSpMkLst>
        </pc:grpChg>
        <pc:picChg chg="mod">
          <ac:chgData name="Christian Klepper" userId="" providerId="" clId="Web-{D29AD81D-0357-4BF4-AE5A-E0D1440FE3DC}" dt="2021-06-09T20:14:48.353" v="768" actId="1076"/>
          <ac:picMkLst>
            <pc:docMk/>
            <pc:sldMk cId="2597371758" sldId="621"/>
            <ac:picMk id="2" creationId="{00000000-0000-0000-0000-000000000000}"/>
          </ac:picMkLst>
        </pc:picChg>
      </pc:sldChg>
      <pc:sldChg chg="modSp mod modClrScheme chgLayout modNotes">
        <pc:chgData name="Christian Klepper" userId="" providerId="" clId="Web-{D29AD81D-0357-4BF4-AE5A-E0D1440FE3DC}" dt="2021-06-09T20:17:59.153" v="811" actId="1076"/>
        <pc:sldMkLst>
          <pc:docMk/>
          <pc:sldMk cId="3510026926" sldId="622"/>
        </pc:sldMkLst>
        <pc:spChg chg="mod ord">
          <ac:chgData name="Christian Klepper" userId="" providerId="" clId="Web-{D29AD81D-0357-4BF4-AE5A-E0D1440FE3DC}" dt="2021-06-09T20:17:26.215" v="801" actId="14100"/>
          <ac:spMkLst>
            <pc:docMk/>
            <pc:sldMk cId="3510026926" sldId="622"/>
            <ac:spMk id="2" creationId="{00000000-0000-0000-0000-000000000000}"/>
          </ac:spMkLst>
        </pc:spChg>
        <pc:spChg chg="mod">
          <ac:chgData name="Christian Klepper" userId="" providerId="" clId="Web-{D29AD81D-0357-4BF4-AE5A-E0D1440FE3DC}" dt="2021-06-09T20:17:45.481" v="808" actId="1076"/>
          <ac:spMkLst>
            <pc:docMk/>
            <pc:sldMk cId="3510026926" sldId="622"/>
            <ac:spMk id="6" creationId="{00000000-0000-0000-0000-000000000000}"/>
          </ac:spMkLst>
        </pc:spChg>
        <pc:spChg chg="mod">
          <ac:chgData name="Christian Klepper" userId="" providerId="" clId="Web-{D29AD81D-0357-4BF4-AE5A-E0D1440FE3DC}" dt="2021-06-09T20:17:59.153" v="811" actId="1076"/>
          <ac:spMkLst>
            <pc:docMk/>
            <pc:sldMk cId="3510026926" sldId="622"/>
            <ac:spMk id="7" creationId="{00000000-0000-0000-0000-000000000000}"/>
          </ac:spMkLst>
        </pc:spChg>
        <pc:picChg chg="mod">
          <ac:chgData name="Christian Klepper" userId="" providerId="" clId="Web-{D29AD81D-0357-4BF4-AE5A-E0D1440FE3DC}" dt="2021-06-09T20:17:52.153" v="810" actId="1076"/>
          <ac:picMkLst>
            <pc:docMk/>
            <pc:sldMk cId="3510026926" sldId="622"/>
            <ac:picMk id="4" creationId="{00000000-0000-0000-0000-000000000000}"/>
          </ac:picMkLst>
        </pc:picChg>
      </pc:sldChg>
      <pc:sldChg chg="modSp mod modClrScheme chgLayout modNotes">
        <pc:chgData name="Christian Klepper" userId="" providerId="" clId="Web-{D29AD81D-0357-4BF4-AE5A-E0D1440FE3DC}" dt="2021-06-09T20:16:29.933" v="791" actId="1076"/>
        <pc:sldMkLst>
          <pc:docMk/>
          <pc:sldMk cId="3358504032" sldId="623"/>
        </pc:sldMkLst>
        <pc:spChg chg="mod ord">
          <ac:chgData name="Christian Klepper" userId="" providerId="" clId="Web-{D29AD81D-0357-4BF4-AE5A-E0D1440FE3DC}" dt="2021-06-09T20:16:29.933" v="791" actId="1076"/>
          <ac:spMkLst>
            <pc:docMk/>
            <pc:sldMk cId="3358504032" sldId="623"/>
            <ac:spMk id="6" creationId="{2E4BAC93-0F47-421B-A520-01DDE1BE60A7}"/>
          </ac:spMkLst>
        </pc:spChg>
        <pc:picChg chg="mod ord">
          <ac:chgData name="Christian Klepper" userId="" providerId="" clId="Web-{D29AD81D-0357-4BF4-AE5A-E0D1440FE3DC}" dt="2021-06-09T20:16:01.557" v="784" actId="1076"/>
          <ac:picMkLst>
            <pc:docMk/>
            <pc:sldMk cId="3358504032" sldId="623"/>
            <ac:picMk id="7" creationId="{04F30E4D-C9B9-4951-A814-9D8896316E0D}"/>
          </ac:picMkLst>
        </pc:picChg>
      </pc:sldChg>
      <pc:sldChg chg="delSp modSp mod modClrScheme delDesignElem chgLayout modNotes">
        <pc:chgData name="Christian Klepper" userId="" providerId="" clId="Web-{D29AD81D-0357-4BF4-AE5A-E0D1440FE3DC}" dt="2021-06-09T20:14:28.884" v="765"/>
        <pc:sldMkLst>
          <pc:docMk/>
          <pc:sldMk cId="3612336446" sldId="625"/>
        </pc:sldMkLst>
        <pc:spChg chg="mod">
          <ac:chgData name="Christian Klepper" userId="" providerId="" clId="Web-{D29AD81D-0357-4BF4-AE5A-E0D1440FE3DC}" dt="2021-06-09T20:13:19.821" v="758" actId="20577"/>
          <ac:spMkLst>
            <pc:docMk/>
            <pc:sldMk cId="3612336446" sldId="625"/>
            <ac:spMk id="5" creationId="{5913F451-0C0D-A341-9054-3EE66A956335}"/>
          </ac:spMkLst>
        </pc:spChg>
        <pc:spChg chg="del">
          <ac:chgData name="Christian Klepper" userId="" providerId="" clId="Web-{D29AD81D-0357-4BF4-AE5A-E0D1440FE3DC}" dt="2021-06-09T20:12:52.305" v="756"/>
          <ac:spMkLst>
            <pc:docMk/>
            <pc:sldMk cId="3612336446" sldId="625"/>
            <ac:spMk id="11" creationId="{6C4028FD-8BAA-4A19-BFDE-594D991B7552}"/>
          </ac:spMkLst>
        </pc:spChg>
      </pc:sldChg>
      <pc:sldChg chg="del">
        <pc:chgData name="Christian Klepper" userId="" providerId="" clId="Web-{D29AD81D-0357-4BF4-AE5A-E0D1440FE3DC}" dt="2021-06-09T19:00:55.261" v="561"/>
        <pc:sldMkLst>
          <pc:docMk/>
          <pc:sldMk cId="365539875" sldId="626"/>
        </pc:sldMkLst>
      </pc:sldChg>
      <pc:sldChg chg="del">
        <pc:chgData name="Christian Klepper" userId="" providerId="" clId="Web-{D29AD81D-0357-4BF4-AE5A-E0D1440FE3DC}" dt="2021-06-09T20:22:23.078" v="930"/>
        <pc:sldMkLst>
          <pc:docMk/>
          <pc:sldMk cId="294333391" sldId="628"/>
        </pc:sldMkLst>
      </pc:sldChg>
      <pc:sldChg chg="del">
        <pc:chgData name="Christian Klepper" userId="" providerId="" clId="Web-{D29AD81D-0357-4BF4-AE5A-E0D1440FE3DC}" dt="2021-06-09T20:22:22.266" v="929"/>
        <pc:sldMkLst>
          <pc:docMk/>
          <pc:sldMk cId="1993635701" sldId="629"/>
        </pc:sldMkLst>
      </pc:sldChg>
      <pc:sldChg chg="del">
        <pc:chgData name="Christian Klepper" userId="" providerId="" clId="Web-{D29AD81D-0357-4BF4-AE5A-E0D1440FE3DC}" dt="2021-06-09T20:22:20.985" v="928"/>
        <pc:sldMkLst>
          <pc:docMk/>
          <pc:sldMk cId="692290727" sldId="630"/>
        </pc:sldMkLst>
      </pc:sldChg>
      <pc:sldChg chg="del">
        <pc:chgData name="Christian Klepper" userId="" providerId="" clId="Web-{D29AD81D-0357-4BF4-AE5A-E0D1440FE3DC}" dt="2021-06-09T20:24:23.111" v="993"/>
        <pc:sldMkLst>
          <pc:docMk/>
          <pc:sldMk cId="3711545833" sldId="631"/>
        </pc:sldMkLst>
      </pc:sldChg>
      <pc:sldChg chg="delSp modSp mod modClrScheme delDesignElem chgLayout modNotes">
        <pc:chgData name="Christian Klepper" userId="" providerId="" clId="Web-{D29AD81D-0357-4BF4-AE5A-E0D1440FE3DC}" dt="2021-06-09T20:04:46.048" v="629" actId="20577"/>
        <pc:sldMkLst>
          <pc:docMk/>
          <pc:sldMk cId="1811022128" sldId="632"/>
        </pc:sldMkLst>
        <pc:spChg chg="mod ord">
          <ac:chgData name="Christian Klepper" userId="" providerId="" clId="Web-{D29AD81D-0357-4BF4-AE5A-E0D1440FE3DC}" dt="2021-06-09T20:04:37.813" v="627" actId="20577"/>
          <ac:spMkLst>
            <pc:docMk/>
            <pc:sldMk cId="1811022128" sldId="632"/>
            <ac:spMk id="2" creationId="{B05F0676-712B-46C8-9109-E9D549F9A5BC}"/>
          </ac:spMkLst>
        </pc:spChg>
        <pc:spChg chg="mod ord">
          <ac:chgData name="Christian Klepper" userId="" providerId="" clId="Web-{D29AD81D-0357-4BF4-AE5A-E0D1440FE3DC}" dt="2021-06-09T20:04:46.048" v="629" actId="20577"/>
          <ac:spMkLst>
            <pc:docMk/>
            <pc:sldMk cId="1811022128" sldId="632"/>
            <ac:spMk id="16" creationId="{5634115B-1FC8-4748-88BA-72A082E96788}"/>
          </ac:spMkLst>
        </pc:spChg>
        <pc:spChg chg="del">
          <ac:chgData name="Christian Klepper" userId="" providerId="" clId="Web-{D29AD81D-0357-4BF4-AE5A-E0D1440FE3DC}" dt="2021-06-09T20:03:10.671" v="617"/>
          <ac:spMkLst>
            <pc:docMk/>
            <pc:sldMk cId="1811022128" sldId="632"/>
            <ac:spMk id="29" creationId="{6B5E2835-4E47-45B3-9CFE-732FF7B05472}"/>
          </ac:spMkLst>
        </pc:spChg>
        <pc:spChg chg="del">
          <ac:chgData name="Christian Klepper" userId="" providerId="" clId="Web-{D29AD81D-0357-4BF4-AE5A-E0D1440FE3DC}" dt="2021-06-09T20:03:10.671" v="617"/>
          <ac:spMkLst>
            <pc:docMk/>
            <pc:sldMk cId="1811022128" sldId="632"/>
            <ac:spMk id="31" creationId="{5B45AD5D-AA52-4F7B-9362-576A39AD9E09}"/>
          </ac:spMkLst>
        </pc:spChg>
        <pc:spChg chg="del">
          <ac:chgData name="Christian Klepper" userId="" providerId="" clId="Web-{D29AD81D-0357-4BF4-AE5A-E0D1440FE3DC}" dt="2021-06-09T20:03:10.671" v="617"/>
          <ac:spMkLst>
            <pc:docMk/>
            <pc:sldMk cId="1811022128" sldId="632"/>
            <ac:spMk id="33" creationId="{AEDD7960-4866-4399-BEF6-DD1431AB4E34}"/>
          </ac:spMkLst>
        </pc:spChg>
        <pc:spChg chg="del">
          <ac:chgData name="Christian Klepper" userId="" providerId="" clId="Web-{D29AD81D-0357-4BF4-AE5A-E0D1440FE3DC}" dt="2021-06-09T20:03:10.671" v="617"/>
          <ac:spMkLst>
            <pc:docMk/>
            <pc:sldMk cId="1811022128" sldId="632"/>
            <ac:spMk id="35" creationId="{55D4142C-5077-457F-A6AD-3FECFDB39685}"/>
          </ac:spMkLst>
        </pc:spChg>
        <pc:spChg chg="del">
          <ac:chgData name="Christian Klepper" userId="" providerId="" clId="Web-{D29AD81D-0357-4BF4-AE5A-E0D1440FE3DC}" dt="2021-06-09T20:03:10.671" v="617"/>
          <ac:spMkLst>
            <pc:docMk/>
            <pc:sldMk cId="1811022128" sldId="632"/>
            <ac:spMk id="37" creationId="{7A5F0580-5EE9-419F-96EE-B6529EF6E7D0}"/>
          </ac:spMkLst>
        </pc:spChg>
      </pc:sldChg>
      <pc:sldChg chg="del">
        <pc:chgData name="Christian Klepper" userId="" providerId="" clId="Web-{D29AD81D-0357-4BF4-AE5A-E0D1440FE3DC}" dt="2021-06-09T20:05:15.142" v="637"/>
        <pc:sldMkLst>
          <pc:docMk/>
          <pc:sldMk cId="421083247" sldId="634"/>
        </pc:sldMkLst>
      </pc:sldChg>
      <pc:sldChg chg="del">
        <pc:chgData name="Christian Klepper" userId="" providerId="" clId="Web-{D29AD81D-0357-4BF4-AE5A-E0D1440FE3DC}" dt="2021-06-09T20:06:01.377" v="667"/>
        <pc:sldMkLst>
          <pc:docMk/>
          <pc:sldMk cId="3745942072" sldId="635"/>
        </pc:sldMkLst>
      </pc:sldChg>
      <pc:sldChg chg="addSp delSp modSp mod modClrScheme delDesignElem chgLayout modNotes">
        <pc:chgData name="Christian Klepper" userId="" providerId="" clId="Web-{D29AD81D-0357-4BF4-AE5A-E0D1440FE3DC}" dt="2021-06-09T20:07:27.534" v="679"/>
        <pc:sldMkLst>
          <pc:docMk/>
          <pc:sldMk cId="1731110055" sldId="636"/>
        </pc:sldMkLst>
        <pc:spChg chg="mod ord">
          <ac:chgData name="Christian Klepper" userId="" providerId="" clId="Web-{D29AD81D-0357-4BF4-AE5A-E0D1440FE3DC}" dt="2021-06-09T20:06:58.893" v="676" actId="14100"/>
          <ac:spMkLst>
            <pc:docMk/>
            <pc:sldMk cId="1731110055" sldId="636"/>
            <ac:spMk id="2" creationId="{EBCE5EF6-9D31-432D-AD29-6E5DE8A5F344}"/>
          </ac:spMkLst>
        </pc:spChg>
        <pc:spChg chg="add mod ord">
          <ac:chgData name="Christian Klepper" userId="" providerId="" clId="Web-{D29AD81D-0357-4BF4-AE5A-E0D1440FE3DC}" dt="2021-06-09T20:07:12.956" v="678"/>
          <ac:spMkLst>
            <pc:docMk/>
            <pc:sldMk cId="1731110055" sldId="636"/>
            <ac:spMk id="3" creationId="{2E5F0667-403E-416F-9FDF-721A426C0644}"/>
          </ac:spMkLst>
        </pc:spChg>
        <pc:spChg chg="del">
          <ac:chgData name="Christian Klepper" userId="" providerId="" clId="Web-{D29AD81D-0357-4BF4-AE5A-E0D1440FE3DC}" dt="2021-06-09T20:06:08.439" v="668"/>
          <ac:spMkLst>
            <pc:docMk/>
            <pc:sldMk cId="1731110055" sldId="636"/>
            <ac:spMk id="16" creationId="{D4771268-CB57-404A-9271-370EB28F6090}"/>
          </ac:spMkLst>
        </pc:spChg>
        <pc:picChg chg="mod">
          <ac:chgData name="Christian Klepper" userId="" providerId="" clId="Web-{D29AD81D-0357-4BF4-AE5A-E0D1440FE3DC}" dt="2021-06-09T20:07:07.565" v="677"/>
          <ac:picMkLst>
            <pc:docMk/>
            <pc:sldMk cId="1731110055" sldId="636"/>
            <ac:picMk id="12" creationId="{F18A2B49-A231-4927-BE04-B2FC6593F4AA}"/>
          </ac:picMkLst>
        </pc:picChg>
      </pc:sldChg>
      <pc:sldChg chg="del modNotes">
        <pc:chgData name="Christian Klepper" userId="" providerId="" clId="Web-{D29AD81D-0357-4BF4-AE5A-E0D1440FE3DC}" dt="2021-06-09T20:12:09.023" v="752"/>
        <pc:sldMkLst>
          <pc:docMk/>
          <pc:sldMk cId="2078093596" sldId="638"/>
        </pc:sldMkLst>
      </pc:sldChg>
      <pc:sldChg chg="del">
        <pc:chgData name="Christian Klepper" userId="" providerId="" clId="Web-{D29AD81D-0357-4BF4-AE5A-E0D1440FE3DC}" dt="2021-06-09T20:24:56.737" v="998"/>
        <pc:sldMkLst>
          <pc:docMk/>
          <pc:sldMk cId="3840272808" sldId="647"/>
        </pc:sldMkLst>
      </pc:sldChg>
      <pc:sldChg chg="del">
        <pc:chgData name="Christian Klepper" userId="" providerId="" clId="Web-{D29AD81D-0357-4BF4-AE5A-E0D1440FE3DC}" dt="2021-06-09T20:24:57.346" v="999"/>
        <pc:sldMkLst>
          <pc:docMk/>
          <pc:sldMk cId="113248625" sldId="648"/>
        </pc:sldMkLst>
      </pc:sldChg>
      <pc:sldChg chg="del">
        <pc:chgData name="Christian Klepper" userId="" providerId="" clId="Web-{D29AD81D-0357-4BF4-AE5A-E0D1440FE3DC}" dt="2021-06-09T18:43:55.287" v="266"/>
        <pc:sldMkLst>
          <pc:docMk/>
          <pc:sldMk cId="2957166125" sldId="649"/>
        </pc:sldMkLst>
      </pc:sldChg>
      <pc:sldChg chg="modSp del mod modClrScheme chgLayout">
        <pc:chgData name="Christian Klepper" userId="" providerId="" clId="Web-{D29AD81D-0357-4BF4-AE5A-E0D1440FE3DC}" dt="2021-06-09T18:50:57.898" v="364"/>
        <pc:sldMkLst>
          <pc:docMk/>
          <pc:sldMk cId="897284291" sldId="650"/>
        </pc:sldMkLst>
        <pc:spChg chg="mod ord">
          <ac:chgData name="Christian Klepper" userId="" providerId="" clId="Web-{D29AD81D-0357-4BF4-AE5A-E0D1440FE3DC}" dt="2021-06-09T18:44:43.772" v="276"/>
          <ac:spMkLst>
            <pc:docMk/>
            <pc:sldMk cId="897284291" sldId="650"/>
            <ac:spMk id="9" creationId="{00000000-0000-0000-0000-000000000000}"/>
          </ac:spMkLst>
        </pc:spChg>
      </pc:sldChg>
      <pc:sldChg chg="modSp del mod modClrScheme chgLayout">
        <pc:chgData name="Christian Klepper" userId="" providerId="" clId="Web-{D29AD81D-0357-4BF4-AE5A-E0D1440FE3DC}" dt="2021-06-09T18:50:59.008" v="365"/>
        <pc:sldMkLst>
          <pc:docMk/>
          <pc:sldMk cId="3525860032" sldId="651"/>
        </pc:sldMkLst>
        <pc:spChg chg="mod ord">
          <ac:chgData name="Christian Klepper" userId="" providerId="" clId="Web-{D29AD81D-0357-4BF4-AE5A-E0D1440FE3DC}" dt="2021-06-09T18:44:43.975" v="277"/>
          <ac:spMkLst>
            <pc:docMk/>
            <pc:sldMk cId="3525860032" sldId="651"/>
            <ac:spMk id="9" creationId="{00000000-0000-0000-0000-000000000000}"/>
          </ac:spMkLst>
        </pc:spChg>
      </pc:sldChg>
      <pc:sldChg chg="modSp del mod modClrScheme chgLayout">
        <pc:chgData name="Christian Klepper" userId="" providerId="" clId="Web-{D29AD81D-0357-4BF4-AE5A-E0D1440FE3DC}" dt="2021-06-09T18:51:00.086" v="366"/>
        <pc:sldMkLst>
          <pc:docMk/>
          <pc:sldMk cId="2092333837" sldId="652"/>
        </pc:sldMkLst>
        <pc:spChg chg="mod ord">
          <ac:chgData name="Christian Klepper" userId="" providerId="" clId="Web-{D29AD81D-0357-4BF4-AE5A-E0D1440FE3DC}" dt="2021-06-09T18:44:44.178" v="278"/>
          <ac:spMkLst>
            <pc:docMk/>
            <pc:sldMk cId="2092333837" sldId="652"/>
            <ac:spMk id="9" creationId="{00000000-0000-0000-0000-000000000000}"/>
          </ac:spMkLst>
        </pc:spChg>
      </pc:sldChg>
      <pc:sldChg chg="del">
        <pc:chgData name="Christian Klepper" userId="" providerId="" clId="Web-{D29AD81D-0357-4BF4-AE5A-E0D1440FE3DC}" dt="2021-06-09T18:17:23.607" v="52"/>
        <pc:sldMkLst>
          <pc:docMk/>
          <pc:sldMk cId="461970287" sldId="653"/>
        </pc:sldMkLst>
      </pc:sldChg>
      <pc:sldChg chg="del">
        <pc:chgData name="Christian Klepper" userId="" providerId="" clId="Web-{D29AD81D-0357-4BF4-AE5A-E0D1440FE3DC}" dt="2021-06-09T18:31:25.580" v="138"/>
        <pc:sldMkLst>
          <pc:docMk/>
          <pc:sldMk cId="4225132309" sldId="655"/>
        </pc:sldMkLst>
      </pc:sldChg>
      <pc:sldChg chg="del">
        <pc:chgData name="Christian Klepper" userId="" providerId="" clId="Web-{D29AD81D-0357-4BF4-AE5A-E0D1440FE3DC}" dt="2021-06-09T18:30:00.408" v="128"/>
        <pc:sldMkLst>
          <pc:docMk/>
          <pc:sldMk cId="905392208" sldId="656"/>
        </pc:sldMkLst>
      </pc:sldChg>
      <pc:sldChg chg="del">
        <pc:chgData name="Christian Klepper" userId="" providerId="" clId="Web-{D29AD81D-0357-4BF4-AE5A-E0D1440FE3DC}" dt="2021-06-09T18:29:58.283" v="127"/>
        <pc:sldMkLst>
          <pc:docMk/>
          <pc:sldMk cId="1152544221" sldId="657"/>
        </pc:sldMkLst>
      </pc:sldChg>
      <pc:sldChg chg="del">
        <pc:chgData name="Christian Klepper" userId="" providerId="" clId="Web-{D29AD81D-0357-4BF4-AE5A-E0D1440FE3DC}" dt="2021-06-09T18:29:55.908" v="125"/>
        <pc:sldMkLst>
          <pc:docMk/>
          <pc:sldMk cId="4200772183" sldId="658"/>
        </pc:sldMkLst>
      </pc:sldChg>
      <pc:sldChg chg="del">
        <pc:chgData name="Christian Klepper" userId="" providerId="" clId="Web-{D29AD81D-0357-4BF4-AE5A-E0D1440FE3DC}" dt="2021-06-09T18:29:57.252" v="126"/>
        <pc:sldMkLst>
          <pc:docMk/>
          <pc:sldMk cId="1049646481" sldId="659"/>
        </pc:sldMkLst>
      </pc:sldChg>
      <pc:sldChg chg="del">
        <pc:chgData name="Christian Klepper" userId="" providerId="" clId="Web-{D29AD81D-0357-4BF4-AE5A-E0D1440FE3DC}" dt="2021-06-09T20:21:32.171" v="911"/>
        <pc:sldMkLst>
          <pc:docMk/>
          <pc:sldMk cId="2396464798" sldId="660"/>
        </pc:sldMkLst>
      </pc:sldChg>
      <pc:sldChg chg="add ord modNotes">
        <pc:chgData name="Christian Klepper" userId="" providerId="" clId="Web-{D29AD81D-0357-4BF4-AE5A-E0D1440FE3DC}" dt="2021-06-09T20:25:05.112" v="1015"/>
        <pc:sldMkLst>
          <pc:docMk/>
          <pc:sldMk cId="2882536565" sldId="661"/>
        </pc:sldMkLst>
      </pc:sldChg>
      <pc:sldChg chg="modSp add ord modNotes">
        <pc:chgData name="Christian Klepper" userId="" providerId="" clId="Web-{D29AD81D-0357-4BF4-AE5A-E0D1440FE3DC}" dt="2021-06-09T20:24:37.377" v="994"/>
        <pc:sldMkLst>
          <pc:docMk/>
          <pc:sldMk cId="3206163727" sldId="662"/>
        </pc:sldMkLst>
        <pc:spChg chg="mod">
          <ac:chgData name="Christian Klepper" userId="" providerId="" clId="Web-{D29AD81D-0357-4BF4-AE5A-E0D1440FE3DC}" dt="2021-06-09T20:23:09.985" v="940" actId="20577"/>
          <ac:spMkLst>
            <pc:docMk/>
            <pc:sldMk cId="3206163727" sldId="662"/>
            <ac:spMk id="7" creationId="{00000000-0000-0000-0000-000000000000}"/>
          </ac:spMkLst>
        </pc:spChg>
      </pc:sldChg>
      <pc:sldChg chg="add del">
        <pc:chgData name="Christian Klepper" userId="" providerId="" clId="Web-{D29AD81D-0357-4BF4-AE5A-E0D1440FE3DC}" dt="2021-06-09T20:25:01.456" v="1000"/>
        <pc:sldMkLst>
          <pc:docMk/>
          <pc:sldMk cId="74919163" sldId="663"/>
        </pc:sldMkLst>
      </pc:sldChg>
      <pc:sldChg chg="add del">
        <pc:chgData name="Christian Klepper" userId="" providerId="" clId="Web-{D29AD81D-0357-4BF4-AE5A-E0D1440FE3DC}" dt="2021-06-09T20:25:01.456" v="1001"/>
        <pc:sldMkLst>
          <pc:docMk/>
          <pc:sldMk cId="3057224170" sldId="664"/>
        </pc:sldMkLst>
      </pc:sldChg>
      <pc:sldChg chg="addSp delSp modSp add ord modNotes">
        <pc:chgData name="Christian Klepper" userId="" providerId="" clId="Web-{D29AD81D-0357-4BF4-AE5A-E0D1440FE3DC}" dt="2021-06-09T20:21:30.874" v="910"/>
        <pc:sldMkLst>
          <pc:docMk/>
          <pc:sldMk cId="408381919" sldId="665"/>
        </pc:sldMkLst>
        <pc:spChg chg="add del mod">
          <ac:chgData name="Christian Klepper" userId="" providerId="" clId="Web-{D29AD81D-0357-4BF4-AE5A-E0D1440FE3DC}" dt="2021-06-09T20:21:09.202" v="907"/>
          <ac:spMkLst>
            <pc:docMk/>
            <pc:sldMk cId="408381919" sldId="665"/>
            <ac:spMk id="2" creationId="{CF5E65A4-8C51-455A-8398-53625356B122}"/>
          </ac:spMkLst>
        </pc:spChg>
        <pc:spChg chg="add mod">
          <ac:chgData name="Christian Klepper" userId="" providerId="" clId="Web-{D29AD81D-0357-4BF4-AE5A-E0D1440FE3DC}" dt="2021-06-09T20:20:36.264" v="892" actId="1076"/>
          <ac:spMkLst>
            <pc:docMk/>
            <pc:sldMk cId="408381919" sldId="665"/>
            <ac:spMk id="3" creationId="{62E2BC53-555F-4127-8CEF-05E6D473CBF1}"/>
          </ac:spMkLst>
        </pc:spChg>
        <pc:spChg chg="mod topLvl">
          <ac:chgData name="Christian Klepper" userId="" providerId="" clId="Web-{D29AD81D-0357-4BF4-AE5A-E0D1440FE3DC}" dt="2021-06-09T20:20:14.905" v="880" actId="1076"/>
          <ac:spMkLst>
            <pc:docMk/>
            <pc:sldMk cId="408381919" sldId="665"/>
            <ac:spMk id="6" creationId="{CA4D9530-B5E5-4E56-BEB7-CFABBCBBB41E}"/>
          </ac:spMkLst>
        </pc:spChg>
        <pc:spChg chg="mod topLvl">
          <ac:chgData name="Christian Klepper" userId="" providerId="" clId="Web-{D29AD81D-0357-4BF4-AE5A-E0D1440FE3DC}" dt="2021-06-09T20:20:03.686" v="878"/>
          <ac:spMkLst>
            <pc:docMk/>
            <pc:sldMk cId="408381919" sldId="665"/>
            <ac:spMk id="7" creationId="{5A51A200-8C71-4721-9E0D-EE1A05127D6C}"/>
          </ac:spMkLst>
        </pc:spChg>
        <pc:spChg chg="del">
          <ac:chgData name="Christian Klepper" userId="" providerId="" clId="Web-{D29AD81D-0357-4BF4-AE5A-E0D1440FE3DC}" dt="2021-06-09T20:19:04.497" v="839"/>
          <ac:spMkLst>
            <pc:docMk/>
            <pc:sldMk cId="408381919" sldId="665"/>
            <ac:spMk id="8" creationId="{2F3BB6CD-8254-4CDA-9E28-29706EFF50B5}"/>
          </ac:spMkLst>
        </pc:spChg>
        <pc:spChg chg="add del mod">
          <ac:chgData name="Christian Klepper" userId="" providerId="" clId="Web-{D29AD81D-0357-4BF4-AE5A-E0D1440FE3DC}" dt="2021-06-09T20:21:05.077" v="903"/>
          <ac:spMkLst>
            <pc:docMk/>
            <pc:sldMk cId="408381919" sldId="665"/>
            <ac:spMk id="12" creationId="{C9A9D149-EACB-45B9-A4A9-726BD1936913}"/>
          </ac:spMkLst>
        </pc:spChg>
        <pc:spChg chg="del mod topLvl">
          <ac:chgData name="Christian Klepper" userId="" providerId="" clId="Web-{D29AD81D-0357-4BF4-AE5A-E0D1440FE3DC}" dt="2021-06-09T20:20:30.483" v="891"/>
          <ac:spMkLst>
            <pc:docMk/>
            <pc:sldMk cId="408381919" sldId="665"/>
            <ac:spMk id="13" creationId="{DCC5BE82-AC26-4578-97E1-796B32E61A0F}"/>
          </ac:spMkLst>
        </pc:spChg>
        <pc:spChg chg="add del mod">
          <ac:chgData name="Christian Klepper" userId="" providerId="" clId="Web-{D29AD81D-0357-4BF4-AE5A-E0D1440FE3DC}" dt="2021-06-09T20:21:11.280" v="908"/>
          <ac:spMkLst>
            <pc:docMk/>
            <pc:sldMk cId="408381919" sldId="665"/>
            <ac:spMk id="16" creationId="{4F2BB385-5AE1-4E99-ADC3-2D3A0EF3E5B4}"/>
          </ac:spMkLst>
        </pc:spChg>
        <pc:spChg chg="add del mod">
          <ac:chgData name="Christian Klepper" userId="" providerId="" clId="Web-{D29AD81D-0357-4BF4-AE5A-E0D1440FE3DC}" dt="2021-06-09T20:21:06.859" v="905"/>
          <ac:spMkLst>
            <pc:docMk/>
            <pc:sldMk cId="408381919" sldId="665"/>
            <ac:spMk id="18" creationId="{23F37565-B532-4E2F-9BA3-30A08148734D}"/>
          </ac:spMkLst>
        </pc:spChg>
        <pc:spChg chg="add del mod">
          <ac:chgData name="Christian Klepper" userId="" providerId="" clId="Web-{D29AD81D-0357-4BF4-AE5A-E0D1440FE3DC}" dt="2021-06-09T20:21:05.905" v="904"/>
          <ac:spMkLst>
            <pc:docMk/>
            <pc:sldMk cId="408381919" sldId="665"/>
            <ac:spMk id="19" creationId="{73E257C7-5408-40D5-A05F-1E2244A95D79}"/>
          </ac:spMkLst>
        </pc:spChg>
        <pc:spChg chg="del">
          <ac:chgData name="Christian Klepper" userId="" providerId="" clId="Web-{D29AD81D-0357-4BF4-AE5A-E0D1440FE3DC}" dt="2021-06-09T20:18:59.200" v="838"/>
          <ac:spMkLst>
            <pc:docMk/>
            <pc:sldMk cId="408381919" sldId="665"/>
            <ac:spMk id="48" creationId="{26BC05FF-CD2A-4A3E-AADC-6E198504A633}"/>
          </ac:spMkLst>
        </pc:spChg>
        <pc:spChg chg="mod">
          <ac:chgData name="Christian Klepper" userId="" providerId="" clId="Web-{D29AD81D-0357-4BF4-AE5A-E0D1440FE3DC}" dt="2021-06-09T20:18:44.622" v="834" actId="1076"/>
          <ac:spMkLst>
            <pc:docMk/>
            <pc:sldMk cId="408381919" sldId="665"/>
            <ac:spMk id="56" creationId="{FBD42AE9-12E9-4690-84E3-2B6E683A615D}"/>
          </ac:spMkLst>
        </pc:spChg>
        <pc:spChg chg="topLvl">
          <ac:chgData name="Christian Klepper" userId="" providerId="" clId="Web-{D29AD81D-0357-4BF4-AE5A-E0D1440FE3DC}" dt="2021-06-09T20:20:03.686" v="878"/>
          <ac:spMkLst>
            <pc:docMk/>
            <pc:sldMk cId="408381919" sldId="665"/>
            <ac:spMk id="57" creationId="{72400CC8-4C8F-4F2C-BC0F-D60552CF3AB3}"/>
          </ac:spMkLst>
        </pc:spChg>
        <pc:spChg chg="topLvl">
          <ac:chgData name="Christian Klepper" userId="" providerId="" clId="Web-{D29AD81D-0357-4BF4-AE5A-E0D1440FE3DC}" dt="2021-06-09T20:20:03.686" v="878"/>
          <ac:spMkLst>
            <pc:docMk/>
            <pc:sldMk cId="408381919" sldId="665"/>
            <ac:spMk id="60" creationId="{C836F855-73C0-4850-A56A-C24C2C6BEBC8}"/>
          </ac:spMkLst>
        </pc:spChg>
        <pc:spChg chg="topLvl">
          <ac:chgData name="Christian Klepper" userId="" providerId="" clId="Web-{D29AD81D-0357-4BF4-AE5A-E0D1440FE3DC}" dt="2021-06-09T20:20:03.686" v="878"/>
          <ac:spMkLst>
            <pc:docMk/>
            <pc:sldMk cId="408381919" sldId="665"/>
            <ac:spMk id="63" creationId="{5634B548-7AF3-49D6-8AB7-1FBF415F2B42}"/>
          </ac:spMkLst>
        </pc:spChg>
        <pc:grpChg chg="add del mod">
          <ac:chgData name="Christian Klepper" userId="" providerId="" clId="Web-{D29AD81D-0357-4BF4-AE5A-E0D1440FE3DC}" dt="2021-06-09T20:20:03.686" v="878"/>
          <ac:grpSpMkLst>
            <pc:docMk/>
            <pc:sldMk cId="408381919" sldId="665"/>
            <ac:grpSpMk id="15" creationId="{F7DBFD44-C016-44DA-9C8B-935159B0075B}"/>
          </ac:grpSpMkLst>
        </pc:grpChg>
        <pc:picChg chg="add mod">
          <ac:chgData name="Christian Klepper" userId="" providerId="" clId="Web-{D29AD81D-0357-4BF4-AE5A-E0D1440FE3DC}" dt="2021-06-09T20:20:42.514" v="894" actId="1076"/>
          <ac:picMkLst>
            <pc:docMk/>
            <pc:sldMk cId="408381919" sldId="665"/>
            <ac:picMk id="4" creationId="{18376006-A32E-47A1-8F98-3261C8807931}"/>
          </ac:picMkLst>
        </pc:picChg>
        <pc:picChg chg="del">
          <ac:chgData name="Christian Klepper" userId="" providerId="" clId="Web-{D29AD81D-0357-4BF4-AE5A-E0D1440FE3DC}" dt="2021-06-09T20:18:52.919" v="835"/>
          <ac:picMkLst>
            <pc:docMk/>
            <pc:sldMk cId="408381919" sldId="665"/>
            <ac:picMk id="9" creationId="{CD031C41-4C70-4C2D-AC92-184AAB78BD0C}"/>
          </ac:picMkLst>
        </pc:picChg>
        <pc:picChg chg="del mod topLvl">
          <ac:chgData name="Christian Klepper" userId="" providerId="" clId="Web-{D29AD81D-0357-4BF4-AE5A-E0D1440FE3DC}" dt="2021-06-09T20:21:02.343" v="901"/>
          <ac:picMkLst>
            <pc:docMk/>
            <pc:sldMk cId="408381919" sldId="665"/>
            <ac:picMk id="10" creationId="{6178047C-A566-46D2-9918-3A23831BEEF0}"/>
          </ac:picMkLst>
        </pc:picChg>
        <pc:picChg chg="del mod topLvl">
          <ac:chgData name="Christian Klepper" userId="" providerId="" clId="Web-{D29AD81D-0357-4BF4-AE5A-E0D1440FE3DC}" dt="2021-06-09T20:21:01.718" v="900"/>
          <ac:picMkLst>
            <pc:docMk/>
            <pc:sldMk cId="408381919" sldId="665"/>
            <ac:picMk id="11" creationId="{FB379132-8AE2-48CC-90BD-A53EB2E79619}"/>
          </ac:picMkLst>
        </pc:picChg>
        <pc:picChg chg="del mod topLvl">
          <ac:chgData name="Christian Klepper" userId="" providerId="" clId="Web-{D29AD81D-0357-4BF4-AE5A-E0D1440FE3DC}" dt="2021-06-09T20:21:03.015" v="902"/>
          <ac:picMkLst>
            <pc:docMk/>
            <pc:sldMk cId="408381919" sldId="665"/>
            <ac:picMk id="14" creationId="{37B44758-B462-4965-9660-E74D5C221444}"/>
          </ac:picMkLst>
        </pc:picChg>
        <pc:picChg chg="add mod">
          <ac:chgData name="Christian Klepper" userId="" providerId="" clId="Web-{D29AD81D-0357-4BF4-AE5A-E0D1440FE3DC}" dt="2021-06-09T20:20:55.483" v="897" actId="1076"/>
          <ac:picMkLst>
            <pc:docMk/>
            <pc:sldMk cId="408381919" sldId="665"/>
            <ac:picMk id="17" creationId="{2DB758BC-9675-417E-946A-F2C6E8C34D1A}"/>
          </ac:picMkLst>
        </pc:picChg>
        <pc:picChg chg="add mod">
          <ac:chgData name="Christian Klepper" userId="" providerId="" clId="Web-{D29AD81D-0357-4BF4-AE5A-E0D1440FE3DC}" dt="2021-06-09T20:21:00.093" v="899" actId="1076"/>
          <ac:picMkLst>
            <pc:docMk/>
            <pc:sldMk cId="408381919" sldId="665"/>
            <ac:picMk id="21" creationId="{9DFAD8E7-B4DB-40A3-953E-4A208F1E122E}"/>
          </ac:picMkLst>
        </pc:picChg>
      </pc:sldChg>
      <pc:sldChg chg="add del">
        <pc:chgData name="Christian Klepper" userId="" providerId="" clId="Web-{D29AD81D-0357-4BF4-AE5A-E0D1440FE3DC}" dt="2021-06-09T20:25:01.456" v="1002"/>
        <pc:sldMkLst>
          <pc:docMk/>
          <pc:sldMk cId="4001630629" sldId="666"/>
        </pc:sldMkLst>
      </pc:sldChg>
      <pc:sldChg chg="add del">
        <pc:chgData name="Christian Klepper" userId="" providerId="" clId="Web-{D29AD81D-0357-4BF4-AE5A-E0D1440FE3DC}" dt="2021-06-09T20:25:01.456" v="1003"/>
        <pc:sldMkLst>
          <pc:docMk/>
          <pc:sldMk cId="1099235582" sldId="667"/>
        </pc:sldMkLst>
      </pc:sldChg>
      <pc:sldChg chg="addSp delSp modSp add ord modNotes">
        <pc:chgData name="Christian Klepper" userId="" providerId="" clId="Web-{D29AD81D-0357-4BF4-AE5A-E0D1440FE3DC}" dt="2021-06-09T20:12:07.241" v="751"/>
        <pc:sldMkLst>
          <pc:docMk/>
          <pc:sldMk cId="638967707" sldId="668"/>
        </pc:sldMkLst>
        <pc:spChg chg="mod">
          <ac:chgData name="Christian Klepper" userId="" providerId="" clId="Web-{D29AD81D-0357-4BF4-AE5A-E0D1440FE3DC}" dt="2021-06-09T20:11:30.819" v="744" actId="20577"/>
          <ac:spMkLst>
            <pc:docMk/>
            <pc:sldMk cId="638967707" sldId="668"/>
            <ac:spMk id="7" creationId="{5A51A200-8C71-4721-9E0D-EE1A05127D6C}"/>
          </ac:spMkLst>
        </pc:spChg>
        <pc:spChg chg="mod">
          <ac:chgData name="Christian Klepper" userId="" providerId="" clId="Web-{D29AD81D-0357-4BF4-AE5A-E0D1440FE3DC}" dt="2021-06-09T20:08:46.692" v="703" actId="20577"/>
          <ac:spMkLst>
            <pc:docMk/>
            <pc:sldMk cId="638967707" sldId="668"/>
            <ac:spMk id="56" creationId="{FBD42AE9-12E9-4690-84E3-2B6E683A615D}"/>
          </ac:spMkLst>
        </pc:spChg>
        <pc:spChg chg="mod">
          <ac:chgData name="Christian Klepper" userId="" providerId="" clId="Web-{D29AD81D-0357-4BF4-AE5A-E0D1440FE3DC}" dt="2021-06-09T20:09:43.161" v="713" actId="14100"/>
          <ac:spMkLst>
            <pc:docMk/>
            <pc:sldMk cId="638967707" sldId="668"/>
            <ac:spMk id="60" creationId="{C836F855-73C0-4850-A56A-C24C2C6BEBC8}"/>
          </ac:spMkLst>
        </pc:spChg>
        <pc:grpChg chg="add mod">
          <ac:chgData name="Christian Klepper" userId="" providerId="" clId="Web-{D29AD81D-0357-4BF4-AE5A-E0D1440FE3DC}" dt="2021-06-09T20:11:56.085" v="749" actId="1076"/>
          <ac:grpSpMkLst>
            <pc:docMk/>
            <pc:sldMk cId="638967707" sldId="668"/>
            <ac:grpSpMk id="3" creationId="{5D2308F9-8CAA-4102-AEA3-F88E697625C2}"/>
          </ac:grpSpMkLst>
        </pc:grpChg>
        <pc:grpChg chg="mod">
          <ac:chgData name="Christian Klepper" userId="" providerId="" clId="Web-{D29AD81D-0357-4BF4-AE5A-E0D1440FE3DC}" dt="2021-06-09T20:10:08.521" v="719" actId="1076"/>
          <ac:grpSpMkLst>
            <pc:docMk/>
            <pc:sldMk cId="638967707" sldId="668"/>
            <ac:grpSpMk id="15" creationId="{F7DBFD44-C016-44DA-9C8B-935159B0075B}"/>
          </ac:grpSpMkLst>
        </pc:grpChg>
        <pc:picChg chg="add mod">
          <ac:chgData name="Christian Klepper" userId="" providerId="" clId="Web-{D29AD81D-0357-4BF4-AE5A-E0D1440FE3DC}" dt="2021-06-09T20:11:35.679" v="746" actId="1076"/>
          <ac:picMkLst>
            <pc:docMk/>
            <pc:sldMk cId="638967707" sldId="668"/>
            <ac:picMk id="2" creationId="{D54F627B-FDEC-481D-9BDB-000A9ED18F5A}"/>
          </ac:picMkLst>
        </pc:picChg>
        <pc:picChg chg="del mod">
          <ac:chgData name="Christian Klepper" userId="" providerId="" clId="Web-{D29AD81D-0357-4BF4-AE5A-E0D1440FE3DC}" dt="2021-06-09T20:11:02.569" v="725"/>
          <ac:picMkLst>
            <pc:docMk/>
            <pc:sldMk cId="638967707" sldId="668"/>
            <ac:picMk id="10" creationId="{6178047C-A566-46D2-9918-3A23831BEEF0}"/>
          </ac:picMkLst>
        </pc:picChg>
      </pc:sldChg>
      <pc:sldChg chg="add del">
        <pc:chgData name="Christian Klepper" userId="" providerId="" clId="Web-{D29AD81D-0357-4BF4-AE5A-E0D1440FE3DC}" dt="2021-06-09T20:25:01.456" v="1004"/>
        <pc:sldMkLst>
          <pc:docMk/>
          <pc:sldMk cId="2734783761" sldId="669"/>
        </pc:sldMkLst>
      </pc:sldChg>
      <pc:sldChg chg="add del">
        <pc:chgData name="Christian Klepper" userId="" providerId="" clId="Web-{D29AD81D-0357-4BF4-AE5A-E0D1440FE3DC}" dt="2021-06-09T20:25:01.471" v="1005"/>
        <pc:sldMkLst>
          <pc:docMk/>
          <pc:sldMk cId="512263883" sldId="670"/>
        </pc:sldMkLst>
      </pc:sldChg>
      <pc:sldChg chg="add del">
        <pc:chgData name="Christian Klepper" userId="" providerId="" clId="Web-{D29AD81D-0357-4BF4-AE5A-E0D1440FE3DC}" dt="2021-06-09T20:25:01.471" v="1006"/>
        <pc:sldMkLst>
          <pc:docMk/>
          <pc:sldMk cId="1180115856" sldId="671"/>
        </pc:sldMkLst>
      </pc:sldChg>
      <pc:sldChg chg="add del">
        <pc:chgData name="Christian Klepper" userId="" providerId="" clId="Web-{D29AD81D-0357-4BF4-AE5A-E0D1440FE3DC}" dt="2021-06-09T20:25:01.471" v="1007"/>
        <pc:sldMkLst>
          <pc:docMk/>
          <pc:sldMk cId="4268485012" sldId="672"/>
        </pc:sldMkLst>
      </pc:sldChg>
      <pc:sldChg chg="add del">
        <pc:chgData name="Christian Klepper" userId="" providerId="" clId="Web-{D29AD81D-0357-4BF4-AE5A-E0D1440FE3DC}" dt="2021-06-09T20:25:01.471" v="1008"/>
        <pc:sldMkLst>
          <pc:docMk/>
          <pc:sldMk cId="2073844360" sldId="673"/>
        </pc:sldMkLst>
      </pc:sldChg>
      <pc:sldChg chg="add del">
        <pc:chgData name="Christian Klepper" userId="" providerId="" clId="Web-{D29AD81D-0357-4BF4-AE5A-E0D1440FE3DC}" dt="2021-06-09T20:25:01.471" v="1009"/>
        <pc:sldMkLst>
          <pc:docMk/>
          <pc:sldMk cId="1300567527" sldId="674"/>
        </pc:sldMkLst>
      </pc:sldChg>
      <pc:sldChg chg="add del">
        <pc:chgData name="Christian Klepper" userId="" providerId="" clId="Web-{D29AD81D-0357-4BF4-AE5A-E0D1440FE3DC}" dt="2021-06-09T20:25:01.471" v="1010"/>
        <pc:sldMkLst>
          <pc:docMk/>
          <pc:sldMk cId="1090899180" sldId="675"/>
        </pc:sldMkLst>
      </pc:sldChg>
      <pc:sldChg chg="add del">
        <pc:chgData name="Christian Klepper" userId="" providerId="" clId="Web-{D29AD81D-0357-4BF4-AE5A-E0D1440FE3DC}" dt="2021-06-09T20:08:24.551" v="699"/>
        <pc:sldMkLst>
          <pc:docMk/>
          <pc:sldMk cId="29254572" sldId="676"/>
        </pc:sldMkLst>
      </pc:sldChg>
      <pc:sldChg chg="add del">
        <pc:chgData name="Christian Klepper" userId="" providerId="" clId="Web-{D29AD81D-0357-4BF4-AE5A-E0D1440FE3DC}" dt="2021-06-09T20:08:23.973" v="698"/>
        <pc:sldMkLst>
          <pc:docMk/>
          <pc:sldMk cId="3531266060" sldId="677"/>
        </pc:sldMkLst>
      </pc:sldChg>
      <pc:sldChg chg="add del">
        <pc:chgData name="Christian Klepper" userId="" providerId="" clId="Web-{D29AD81D-0357-4BF4-AE5A-E0D1440FE3DC}" dt="2021-06-09T20:08:23.129" v="697"/>
        <pc:sldMkLst>
          <pc:docMk/>
          <pc:sldMk cId="3226913233" sldId="678"/>
        </pc:sldMkLst>
      </pc:sldChg>
      <pc:sldChg chg="add del">
        <pc:chgData name="Christian Klepper" userId="" providerId="" clId="Web-{D29AD81D-0357-4BF4-AE5A-E0D1440FE3DC}" dt="2021-06-09T20:08:22.098" v="696"/>
        <pc:sldMkLst>
          <pc:docMk/>
          <pc:sldMk cId="703392784" sldId="679"/>
        </pc:sldMkLst>
      </pc:sldChg>
      <pc:sldChg chg="add del">
        <pc:chgData name="Christian Klepper" userId="" providerId="" clId="Web-{D29AD81D-0357-4BF4-AE5A-E0D1440FE3DC}" dt="2021-06-09T20:08:21.129" v="695"/>
        <pc:sldMkLst>
          <pc:docMk/>
          <pc:sldMk cId="1937632388" sldId="680"/>
        </pc:sldMkLst>
      </pc:sldChg>
      <pc:sldChg chg="add del">
        <pc:chgData name="Christian Klepper" userId="" providerId="" clId="Web-{D29AD81D-0357-4BF4-AE5A-E0D1440FE3DC}" dt="2021-06-09T20:08:17.863" v="694"/>
        <pc:sldMkLst>
          <pc:docMk/>
          <pc:sldMk cId="3883015666" sldId="681"/>
        </pc:sldMkLst>
      </pc:sldChg>
      <pc:sldChg chg="add del">
        <pc:chgData name="Christian Klepper" userId="" providerId="" clId="Web-{D29AD81D-0357-4BF4-AE5A-E0D1440FE3DC}" dt="2021-06-09T20:08:16.629" v="693"/>
        <pc:sldMkLst>
          <pc:docMk/>
          <pc:sldMk cId="3242421316" sldId="682"/>
        </pc:sldMkLst>
      </pc:sldChg>
      <pc:sldChg chg="add del">
        <pc:chgData name="Christian Klepper" userId="" providerId="" clId="Web-{D29AD81D-0357-4BF4-AE5A-E0D1440FE3DC}" dt="2021-06-09T20:25:01.471" v="1011"/>
        <pc:sldMkLst>
          <pc:docMk/>
          <pc:sldMk cId="3623948653" sldId="683"/>
        </pc:sldMkLst>
      </pc:sldChg>
      <pc:sldChg chg="add del">
        <pc:chgData name="Christian Klepper" userId="" providerId="" clId="Web-{D29AD81D-0357-4BF4-AE5A-E0D1440FE3DC}" dt="2021-06-09T20:25:01.471" v="1012"/>
        <pc:sldMkLst>
          <pc:docMk/>
          <pc:sldMk cId="715510383" sldId="684"/>
        </pc:sldMkLst>
      </pc:sldChg>
      <pc:sldChg chg="add del">
        <pc:chgData name="Christian Klepper" userId="" providerId="" clId="Web-{D29AD81D-0357-4BF4-AE5A-E0D1440FE3DC}" dt="2021-06-09T20:08:12.066" v="692"/>
        <pc:sldMkLst>
          <pc:docMk/>
          <pc:sldMk cId="2880412859" sldId="685"/>
        </pc:sldMkLst>
      </pc:sldChg>
      <pc:sldChg chg="add del">
        <pc:chgData name="Christian Klepper" userId="" providerId="" clId="Web-{D29AD81D-0357-4BF4-AE5A-E0D1440FE3DC}" dt="2021-06-09T20:08:11.160" v="691"/>
        <pc:sldMkLst>
          <pc:docMk/>
          <pc:sldMk cId="826434340" sldId="686"/>
        </pc:sldMkLst>
      </pc:sldChg>
      <pc:sldChg chg="add del">
        <pc:chgData name="Christian Klepper" userId="" providerId="" clId="Web-{D29AD81D-0357-4BF4-AE5A-E0D1440FE3DC}" dt="2021-06-09T20:08:10.301" v="690"/>
        <pc:sldMkLst>
          <pc:docMk/>
          <pc:sldMk cId="425301744" sldId="687"/>
        </pc:sldMkLst>
      </pc:sldChg>
      <pc:sldChg chg="add del">
        <pc:chgData name="Christian Klepper" userId="" providerId="" clId="Web-{D29AD81D-0357-4BF4-AE5A-E0D1440FE3DC}" dt="2021-06-09T20:08:09.457" v="689"/>
        <pc:sldMkLst>
          <pc:docMk/>
          <pc:sldMk cId="266822974" sldId="688"/>
        </pc:sldMkLst>
      </pc:sldChg>
      <pc:sldChg chg="add del">
        <pc:chgData name="Christian Klepper" userId="" providerId="" clId="Web-{D29AD81D-0357-4BF4-AE5A-E0D1440FE3DC}" dt="2021-06-09T20:08:07.879" v="688"/>
        <pc:sldMkLst>
          <pc:docMk/>
          <pc:sldMk cId="435459252" sldId="689"/>
        </pc:sldMkLst>
      </pc:sldChg>
      <pc:sldChg chg="add del">
        <pc:chgData name="Christian Klepper" userId="" providerId="" clId="Web-{D29AD81D-0357-4BF4-AE5A-E0D1440FE3DC}" dt="2021-06-09T20:08:07.222" v="687"/>
        <pc:sldMkLst>
          <pc:docMk/>
          <pc:sldMk cId="3106670829" sldId="690"/>
        </pc:sldMkLst>
      </pc:sldChg>
      <pc:sldChg chg="add del">
        <pc:chgData name="Christian Klepper" userId="" providerId="" clId="Web-{D29AD81D-0357-4BF4-AE5A-E0D1440FE3DC}" dt="2021-06-09T20:08:06.566" v="686"/>
        <pc:sldMkLst>
          <pc:docMk/>
          <pc:sldMk cId="2991563666" sldId="691"/>
        </pc:sldMkLst>
      </pc:sldChg>
      <pc:sldChg chg="add del">
        <pc:chgData name="Christian Klepper" userId="" providerId="" clId="Web-{D29AD81D-0357-4BF4-AE5A-E0D1440FE3DC}" dt="2021-06-09T20:08:05.660" v="685"/>
        <pc:sldMkLst>
          <pc:docMk/>
          <pc:sldMk cId="1502653343" sldId="692"/>
        </pc:sldMkLst>
      </pc:sldChg>
      <pc:sldChg chg="add del">
        <pc:chgData name="Christian Klepper" userId="" providerId="" clId="Web-{D29AD81D-0357-4BF4-AE5A-E0D1440FE3DC}" dt="2021-06-09T20:08:04.597" v="684"/>
        <pc:sldMkLst>
          <pc:docMk/>
          <pc:sldMk cId="186625150" sldId="693"/>
        </pc:sldMkLst>
      </pc:sldChg>
      <pc:sldChg chg="add del">
        <pc:chgData name="Christian Klepper" userId="" providerId="" clId="Web-{D29AD81D-0357-4BF4-AE5A-E0D1440FE3DC}" dt="2021-06-09T20:25:01.471" v="1013"/>
        <pc:sldMkLst>
          <pc:docMk/>
          <pc:sldMk cId="3251850073" sldId="694"/>
        </pc:sldMkLst>
      </pc:sldChg>
      <pc:sldChg chg="addSp delSp modSp add ord modNotes">
        <pc:chgData name="Christian Klepper" userId="" providerId="" clId="Web-{D29AD81D-0357-4BF4-AE5A-E0D1440FE3DC}" dt="2021-06-09T18:44:19.240" v="273"/>
        <pc:sldMkLst>
          <pc:docMk/>
          <pc:sldMk cId="1722528266" sldId="695"/>
        </pc:sldMkLst>
        <pc:spChg chg="add mod">
          <ac:chgData name="Christian Klepper" userId="" providerId="" clId="Web-{D29AD81D-0357-4BF4-AE5A-E0D1440FE3DC}" dt="2021-06-09T18:42:06.490" v="256" actId="1076"/>
          <ac:spMkLst>
            <pc:docMk/>
            <pc:sldMk cId="1722528266" sldId="695"/>
            <ac:spMk id="2" creationId="{B66BA2BF-4139-4A84-8E5C-39A686971F69}"/>
          </ac:spMkLst>
        </pc:spChg>
        <pc:spChg chg="add mod">
          <ac:chgData name="Christian Klepper" userId="" providerId="" clId="Web-{D29AD81D-0357-4BF4-AE5A-E0D1440FE3DC}" dt="2021-06-09T18:42:06.505" v="257" actId="1076"/>
          <ac:spMkLst>
            <pc:docMk/>
            <pc:sldMk cId="1722528266" sldId="695"/>
            <ac:spMk id="3" creationId="{76EBA907-4F91-4282-A43C-19507700CA95}"/>
          </ac:spMkLst>
        </pc:spChg>
        <pc:spChg chg="add mod">
          <ac:chgData name="Christian Klepper" userId="" providerId="" clId="Web-{D29AD81D-0357-4BF4-AE5A-E0D1440FE3DC}" dt="2021-06-09T18:42:06.505" v="258" actId="1076"/>
          <ac:spMkLst>
            <pc:docMk/>
            <pc:sldMk cId="1722528266" sldId="695"/>
            <ac:spMk id="4" creationId="{EBC370C3-1A38-4716-A6DC-CBF43B49FFF6}"/>
          </ac:spMkLst>
        </pc:spChg>
        <pc:spChg chg="add mod">
          <ac:chgData name="Christian Klepper" userId="" providerId="" clId="Web-{D29AD81D-0357-4BF4-AE5A-E0D1440FE3DC}" dt="2021-06-09T18:42:06.521" v="259" actId="1076"/>
          <ac:spMkLst>
            <pc:docMk/>
            <pc:sldMk cId="1722528266" sldId="695"/>
            <ac:spMk id="5" creationId="{AFA493C8-6A70-4181-B65F-6EB351C0AEE1}"/>
          </ac:spMkLst>
        </pc:spChg>
        <pc:spChg chg="del">
          <ac:chgData name="Christian Klepper" userId="" providerId="" clId="Web-{D29AD81D-0357-4BF4-AE5A-E0D1440FE3DC}" dt="2021-06-09T18:40:41.770" v="235"/>
          <ac:spMkLst>
            <pc:docMk/>
            <pc:sldMk cId="1722528266" sldId="695"/>
            <ac:spMk id="7" creationId="{8AFCD87D-3966-4FB8-ADDA-5EC0058B5F5B}"/>
          </ac:spMkLst>
        </pc:spChg>
        <pc:spChg chg="del">
          <ac:chgData name="Christian Klepper" userId="" providerId="" clId="Web-{D29AD81D-0357-4BF4-AE5A-E0D1440FE3DC}" dt="2021-06-09T18:40:41.130" v="234"/>
          <ac:spMkLst>
            <pc:docMk/>
            <pc:sldMk cId="1722528266" sldId="695"/>
            <ac:spMk id="8" creationId="{F496F49C-3BCC-4418-A85B-66BD756BE057}"/>
          </ac:spMkLst>
        </pc:spChg>
        <pc:spChg chg="del">
          <ac:chgData name="Christian Klepper" userId="" providerId="" clId="Web-{D29AD81D-0357-4BF4-AE5A-E0D1440FE3DC}" dt="2021-06-09T18:40:42.458" v="236"/>
          <ac:spMkLst>
            <pc:docMk/>
            <pc:sldMk cId="1722528266" sldId="695"/>
            <ac:spMk id="9" creationId="{530D7038-70D0-462E-8552-A54624D04AE6}"/>
          </ac:spMkLst>
        </pc:spChg>
        <pc:spChg chg="mod">
          <ac:chgData name="Christian Klepper" userId="" providerId="" clId="Web-{D29AD81D-0357-4BF4-AE5A-E0D1440FE3DC}" dt="2021-06-09T18:40:27.145" v="225" actId="20577"/>
          <ac:spMkLst>
            <pc:docMk/>
            <pc:sldMk cId="1722528266" sldId="695"/>
            <ac:spMk id="10" creationId="{86C647E0-C0EB-F544-839D-E9A0BF095752}"/>
          </ac:spMkLst>
        </pc:spChg>
        <pc:grpChg chg="add mod">
          <ac:chgData name="Christian Klepper" userId="" providerId="" clId="Web-{D29AD81D-0357-4BF4-AE5A-E0D1440FE3DC}" dt="2021-06-09T18:42:15.677" v="261" actId="1076"/>
          <ac:grpSpMkLst>
            <pc:docMk/>
            <pc:sldMk cId="1722528266" sldId="695"/>
            <ac:grpSpMk id="14" creationId="{E238F468-38DB-48EB-BA54-A305EFED0A73}"/>
          </ac:grpSpMkLst>
        </pc:grpChg>
      </pc:sldChg>
      <pc:sldChg chg="add del">
        <pc:chgData name="Christian Klepper" userId="" providerId="" clId="Web-{D29AD81D-0357-4BF4-AE5A-E0D1440FE3DC}" dt="2021-06-09T20:08:02.629" v="683"/>
        <pc:sldMkLst>
          <pc:docMk/>
          <pc:sldMk cId="1005524044" sldId="696"/>
        </pc:sldMkLst>
      </pc:sldChg>
      <pc:sldChg chg="add del">
        <pc:chgData name="Christian Klepper" userId="" providerId="" clId="Web-{D29AD81D-0357-4BF4-AE5A-E0D1440FE3DC}" dt="2021-06-09T20:08:01.441" v="682"/>
        <pc:sldMkLst>
          <pc:docMk/>
          <pc:sldMk cId="3791221222" sldId="697"/>
        </pc:sldMkLst>
      </pc:sldChg>
      <pc:sldChg chg="add del">
        <pc:chgData name="Christian Klepper" userId="" providerId="" clId="Web-{D29AD81D-0357-4BF4-AE5A-E0D1440FE3DC}" dt="2021-06-09T20:08:00.222" v="681"/>
        <pc:sldMkLst>
          <pc:docMk/>
          <pc:sldMk cId="2235933684" sldId="698"/>
        </pc:sldMkLst>
      </pc:sldChg>
      <pc:sldChg chg="modSp add ord modNotes">
        <pc:chgData name="Christian Klepper" userId="" providerId="" clId="Web-{D29AD81D-0357-4BF4-AE5A-E0D1440FE3DC}" dt="2021-06-09T18:43:38.803" v="264"/>
        <pc:sldMkLst>
          <pc:docMk/>
          <pc:sldMk cId="1565941225" sldId="699"/>
        </pc:sldMkLst>
        <pc:spChg chg="mod">
          <ac:chgData name="Christian Klepper" userId="" providerId="" clId="Web-{D29AD81D-0357-4BF4-AE5A-E0D1440FE3DC}" dt="2021-06-09T18:36:21.644" v="156" actId="1076"/>
          <ac:spMkLst>
            <pc:docMk/>
            <pc:sldMk cId="1565941225" sldId="699"/>
            <ac:spMk id="56" creationId="{486DF121-6F13-41F7-89A8-C1735C74B84D}"/>
          </ac:spMkLst>
        </pc:spChg>
        <pc:spChg chg="mod">
          <ac:chgData name="Christian Klepper" userId="" providerId="" clId="Web-{D29AD81D-0357-4BF4-AE5A-E0D1440FE3DC}" dt="2021-06-09T18:36:01.972" v="151" actId="20577"/>
          <ac:spMkLst>
            <pc:docMk/>
            <pc:sldMk cId="1565941225" sldId="699"/>
            <ac:spMk id="63" creationId="{86AA1A1A-E675-433A-8883-94849C8546AC}"/>
          </ac:spMkLst>
        </pc:spChg>
        <pc:spChg chg="mod">
          <ac:chgData name="Christian Klepper" userId="" providerId="" clId="Web-{D29AD81D-0357-4BF4-AE5A-E0D1440FE3DC}" dt="2021-06-09T18:36:26.566" v="157" actId="14100"/>
          <ac:spMkLst>
            <pc:docMk/>
            <pc:sldMk cId="1565941225" sldId="699"/>
            <ac:spMk id="70" creationId="{44F2E348-4763-45FB-9DAA-6F5DF345431F}"/>
          </ac:spMkLst>
        </pc:spChg>
        <pc:spChg chg="mod">
          <ac:chgData name="Christian Klepper" userId="" providerId="" clId="Web-{D29AD81D-0357-4BF4-AE5A-E0D1440FE3DC}" dt="2021-06-09T18:36:41.144" v="162" actId="20577"/>
          <ac:spMkLst>
            <pc:docMk/>
            <pc:sldMk cId="1565941225" sldId="699"/>
            <ac:spMk id="78" creationId="{C11F91BC-A927-4D8B-A09F-026A65C5524B}"/>
          </ac:spMkLst>
        </pc:spChg>
      </pc:sldChg>
      <pc:sldChg chg="add del">
        <pc:chgData name="Christian Klepper" userId="" providerId="" clId="Web-{D29AD81D-0357-4BF4-AE5A-E0D1440FE3DC}" dt="2021-06-09T20:25:01.471" v="1014"/>
        <pc:sldMkLst>
          <pc:docMk/>
          <pc:sldMk cId="2221382417" sldId="700"/>
        </pc:sldMkLst>
      </pc:sldChg>
      <pc:sldChg chg="add ord modNotes">
        <pc:chgData name="Christian Klepper" userId="" providerId="" clId="Web-{D29AD81D-0357-4BF4-AE5A-E0D1440FE3DC}" dt="2021-06-09T18:30:52.877" v="130"/>
        <pc:sldMkLst>
          <pc:docMk/>
          <pc:sldMk cId="147651922" sldId="701"/>
        </pc:sldMkLst>
      </pc:sldChg>
      <pc:sldChg chg="add ord">
        <pc:chgData name="Christian Klepper" userId="" providerId="" clId="Web-{D29AD81D-0357-4BF4-AE5A-E0D1440FE3DC}" dt="2021-06-09T18:28:45.486" v="111"/>
        <pc:sldMkLst>
          <pc:docMk/>
          <pc:sldMk cId="3431919217" sldId="702"/>
        </pc:sldMkLst>
      </pc:sldChg>
      <pc:sldChg chg="addSp delSp modSp add ord">
        <pc:chgData name="Christian Klepper" userId="" providerId="" clId="Web-{D29AD81D-0357-4BF4-AE5A-E0D1440FE3DC}" dt="2021-06-09T18:29:36.080" v="124" actId="14100"/>
        <pc:sldMkLst>
          <pc:docMk/>
          <pc:sldMk cId="3325826075" sldId="703"/>
        </pc:sldMkLst>
        <pc:spChg chg="add mod">
          <ac:chgData name="Christian Klepper" userId="" providerId="" clId="Web-{D29AD81D-0357-4BF4-AE5A-E0D1440FE3DC}" dt="2021-06-09T18:29:36.080" v="124" actId="14100"/>
          <ac:spMkLst>
            <pc:docMk/>
            <pc:sldMk cId="3325826075" sldId="703"/>
            <ac:spMk id="3" creationId="{43B9AA57-3222-45AC-91EE-834C4EBB9DCA}"/>
          </ac:spMkLst>
        </pc:spChg>
        <pc:spChg chg="mod">
          <ac:chgData name="Christian Klepper" userId="" providerId="" clId="Web-{D29AD81D-0357-4BF4-AE5A-E0D1440FE3DC}" dt="2021-06-09T18:29:18.861" v="121" actId="14100"/>
          <ac:spMkLst>
            <pc:docMk/>
            <pc:sldMk cId="3325826075" sldId="703"/>
            <ac:spMk id="13" creationId="{B6AD26E9-8143-6547-8D9F-1F02B6B45F62}"/>
          </ac:spMkLst>
        </pc:spChg>
        <pc:spChg chg="del">
          <ac:chgData name="Christian Klepper" userId="" providerId="" clId="Web-{D29AD81D-0357-4BF4-AE5A-E0D1440FE3DC}" dt="2021-06-09T18:29:05.205" v="115"/>
          <ac:spMkLst>
            <pc:docMk/>
            <pc:sldMk cId="3325826075" sldId="703"/>
            <ac:spMk id="16" creationId="{B3F53F79-3107-F143-BDD3-0211ACB77C47}"/>
          </ac:spMkLst>
        </pc:spChg>
        <pc:picChg chg="del">
          <ac:chgData name="Christian Klepper" userId="" providerId="" clId="Web-{D29AD81D-0357-4BF4-AE5A-E0D1440FE3DC}" dt="2021-06-09T18:29:01.876" v="114"/>
          <ac:picMkLst>
            <pc:docMk/>
            <pc:sldMk cId="3325826075" sldId="703"/>
            <ac:picMk id="2" creationId="{6E8AAEA5-F8F0-44CE-BD2D-725218CF9FA1}"/>
          </ac:picMkLst>
        </pc:picChg>
        <pc:picChg chg="add mod">
          <ac:chgData name="Christian Klepper" userId="" providerId="" clId="Web-{D29AD81D-0357-4BF4-AE5A-E0D1440FE3DC}" dt="2021-06-09T18:29:14.017" v="120" actId="1076"/>
          <ac:picMkLst>
            <pc:docMk/>
            <pc:sldMk cId="3325826075" sldId="703"/>
            <ac:picMk id="5" creationId="{E0B1A4A1-9785-4C86-83D2-49E230977A01}"/>
          </ac:picMkLst>
        </pc:picChg>
      </pc:sldChg>
      <pc:sldChg chg="add ord">
        <pc:chgData name="Christian Klepper" userId="" providerId="" clId="Web-{D29AD81D-0357-4BF4-AE5A-E0D1440FE3DC}" dt="2021-06-09T18:28:45.486" v="113"/>
        <pc:sldMkLst>
          <pc:docMk/>
          <pc:sldMk cId="1491822510" sldId="704"/>
        </pc:sldMkLst>
      </pc:sldChg>
      <pc:sldChg chg="add del">
        <pc:chgData name="Christian Klepper" userId="" providerId="" clId="Web-{D29AD81D-0357-4BF4-AE5A-E0D1440FE3DC}" dt="2021-06-09T18:34:13.769" v="140"/>
        <pc:sldMkLst>
          <pc:docMk/>
          <pc:sldMk cId="476754472" sldId="705"/>
        </pc:sldMkLst>
      </pc:sldChg>
      <pc:sldChg chg="add del">
        <pc:chgData name="Christian Klepper" userId="" providerId="" clId="Web-{D29AD81D-0357-4BF4-AE5A-E0D1440FE3DC}" dt="2021-06-09T18:34:13.034" v="139"/>
        <pc:sldMkLst>
          <pc:docMk/>
          <pc:sldMk cId="117519013" sldId="706"/>
        </pc:sldMkLst>
      </pc:sldChg>
      <pc:sldChg chg="add ord">
        <pc:chgData name="Christian Klepper" userId="" providerId="" clId="Web-{D29AD81D-0357-4BF4-AE5A-E0D1440FE3DC}" dt="2021-06-09T18:28:27.064" v="107"/>
        <pc:sldMkLst>
          <pc:docMk/>
          <pc:sldMk cId="2614789196" sldId="707"/>
        </pc:sldMkLst>
      </pc:sldChg>
      <pc:sldChg chg="add ord">
        <pc:chgData name="Christian Klepper" userId="" providerId="" clId="Web-{D29AD81D-0357-4BF4-AE5A-E0D1440FE3DC}" dt="2021-06-09T18:28:27.064" v="108"/>
        <pc:sldMkLst>
          <pc:docMk/>
          <pc:sldMk cId="4218611797" sldId="708"/>
        </pc:sldMkLst>
      </pc:sldChg>
      <pc:sldChg chg="add ord">
        <pc:chgData name="Christian Klepper" userId="" providerId="" clId="Web-{D29AD81D-0357-4BF4-AE5A-E0D1440FE3DC}" dt="2021-06-09T18:28:27.064" v="109"/>
        <pc:sldMkLst>
          <pc:docMk/>
          <pc:sldMk cId="1427079412" sldId="709"/>
        </pc:sldMkLst>
      </pc:sldChg>
      <pc:sldChg chg="modSp add ord">
        <pc:chgData name="Christian Klepper" userId="" providerId="" clId="Web-{D29AD81D-0357-4BF4-AE5A-E0D1440FE3DC}" dt="2021-06-09T18:17:21.451" v="51" actId="20577"/>
        <pc:sldMkLst>
          <pc:docMk/>
          <pc:sldMk cId="2664909475" sldId="710"/>
        </pc:sldMkLst>
        <pc:spChg chg="mod">
          <ac:chgData name="Christian Klepper" userId="" providerId="" clId="Web-{D29AD81D-0357-4BF4-AE5A-E0D1440FE3DC}" dt="2021-06-09T18:17:21.451" v="51" actId="20577"/>
          <ac:spMkLst>
            <pc:docMk/>
            <pc:sldMk cId="2664909475" sldId="710"/>
            <ac:spMk id="3" creationId="{00000000-0000-0000-0000-000000000000}"/>
          </ac:spMkLst>
        </pc:spChg>
      </pc:sldChg>
      <pc:sldChg chg="addSp delSp modSp add replId modNotes">
        <pc:chgData name="Christian Klepper" userId="" providerId="" clId="Web-{D29AD81D-0357-4BF4-AE5A-E0D1440FE3DC}" dt="2021-06-09T18:53:47.305" v="426"/>
        <pc:sldMkLst>
          <pc:docMk/>
          <pc:sldMk cId="4126158334" sldId="711"/>
        </pc:sldMkLst>
        <pc:spChg chg="add mod">
          <ac:chgData name="Christian Klepper" userId="" providerId="" clId="Web-{D29AD81D-0357-4BF4-AE5A-E0D1440FE3DC}" dt="2021-06-09T18:49:40.601" v="321" actId="20577"/>
          <ac:spMkLst>
            <pc:docMk/>
            <pc:sldMk cId="4126158334" sldId="711"/>
            <ac:spMk id="2" creationId="{40EDD0A2-ACD6-4E1D-9C0E-B83305D3D494}"/>
          </ac:spMkLst>
        </pc:spChg>
        <pc:spChg chg="del">
          <ac:chgData name="Christian Klepper" userId="" providerId="" clId="Web-{D29AD81D-0357-4BF4-AE5A-E0D1440FE3DC}" dt="2021-06-09T18:48:32.241" v="313"/>
          <ac:spMkLst>
            <pc:docMk/>
            <pc:sldMk cId="4126158334" sldId="711"/>
            <ac:spMk id="6" creationId="{D536C2C3-702A-4E1F-99FE-12D23F062C78}"/>
          </ac:spMkLst>
        </pc:spChg>
        <pc:spChg chg="del">
          <ac:chgData name="Christian Klepper" userId="" providerId="" clId="Web-{D29AD81D-0357-4BF4-AE5A-E0D1440FE3DC}" dt="2021-06-09T18:48:32.241" v="312"/>
          <ac:spMkLst>
            <pc:docMk/>
            <pc:sldMk cId="4126158334" sldId="711"/>
            <ac:spMk id="10" creationId="{CB348570-E88F-F146-954C-8727867658F6}"/>
          </ac:spMkLst>
        </pc:spChg>
        <pc:spChg chg="del">
          <ac:chgData name="Christian Klepper" userId="" providerId="" clId="Web-{D29AD81D-0357-4BF4-AE5A-E0D1440FE3DC}" dt="2021-06-09T18:48:30.366" v="311"/>
          <ac:spMkLst>
            <pc:docMk/>
            <pc:sldMk cId="4126158334" sldId="711"/>
            <ac:spMk id="13" creationId="{959AF7F6-B2D7-7F44-BA1B-2F6B69A7A60D}"/>
          </ac:spMkLst>
        </pc:spChg>
        <pc:picChg chg="del">
          <ac:chgData name="Christian Klepper" userId="" providerId="" clId="Web-{D29AD81D-0357-4BF4-AE5A-E0D1440FE3DC}" dt="2021-06-09T18:48:28.898" v="310"/>
          <ac:picMkLst>
            <pc:docMk/>
            <pc:sldMk cId="4126158334" sldId="711"/>
            <ac:picMk id="4" creationId="{6D714445-1E7F-49AF-A27C-37FC6F12871C}"/>
          </ac:picMkLst>
        </pc:picChg>
        <pc:picChg chg="del">
          <ac:chgData name="Christian Klepper" userId="" providerId="" clId="Web-{D29AD81D-0357-4BF4-AE5A-E0D1440FE3DC}" dt="2021-06-09T18:48:32.241" v="314"/>
          <ac:picMkLst>
            <pc:docMk/>
            <pc:sldMk cId="4126158334" sldId="711"/>
            <ac:picMk id="5" creationId="{19FCFD2F-ACB8-4AB5-87ED-46EBB1CFB909}"/>
          </ac:picMkLst>
        </pc:picChg>
      </pc:sldChg>
      <pc:sldChg chg="modSp add replId modNotes">
        <pc:chgData name="Christian Klepper" userId="" providerId="" clId="Web-{D29AD81D-0357-4BF4-AE5A-E0D1440FE3DC}" dt="2021-06-09T18:53:51.915" v="428"/>
        <pc:sldMkLst>
          <pc:docMk/>
          <pc:sldMk cId="522120230" sldId="712"/>
        </pc:sldMkLst>
        <pc:spChg chg="mod">
          <ac:chgData name="Christian Klepper" userId="" providerId="" clId="Web-{D29AD81D-0357-4BF4-AE5A-E0D1440FE3DC}" dt="2021-06-09T18:50:11.914" v="334" actId="20577"/>
          <ac:spMkLst>
            <pc:docMk/>
            <pc:sldMk cId="522120230" sldId="712"/>
            <ac:spMk id="2" creationId="{40EDD0A2-ACD6-4E1D-9C0E-B83305D3D494}"/>
          </ac:spMkLst>
        </pc:spChg>
      </pc:sldChg>
      <pc:sldChg chg="modSp add replId modNotes">
        <pc:chgData name="Christian Klepper" userId="" providerId="" clId="Web-{D29AD81D-0357-4BF4-AE5A-E0D1440FE3DC}" dt="2021-06-09T18:53:55.055" v="430"/>
        <pc:sldMkLst>
          <pc:docMk/>
          <pc:sldMk cId="3972303119" sldId="713"/>
        </pc:sldMkLst>
        <pc:spChg chg="mod">
          <ac:chgData name="Christian Klepper" userId="" providerId="" clId="Web-{D29AD81D-0357-4BF4-AE5A-E0D1440FE3DC}" dt="2021-06-09T18:50:36.180" v="350" actId="20577"/>
          <ac:spMkLst>
            <pc:docMk/>
            <pc:sldMk cId="3972303119" sldId="713"/>
            <ac:spMk id="2" creationId="{40EDD0A2-ACD6-4E1D-9C0E-B83305D3D494}"/>
          </ac:spMkLst>
        </pc:spChg>
      </pc:sldChg>
      <pc:sldChg chg="modSp add replId modNotes">
        <pc:chgData name="Christian Klepper" userId="" providerId="" clId="Web-{D29AD81D-0357-4BF4-AE5A-E0D1440FE3DC}" dt="2021-06-09T18:53:57.431" v="431"/>
        <pc:sldMkLst>
          <pc:docMk/>
          <pc:sldMk cId="1273725999" sldId="714"/>
        </pc:sldMkLst>
        <pc:spChg chg="mod">
          <ac:chgData name="Christian Klepper" userId="" providerId="" clId="Web-{D29AD81D-0357-4BF4-AE5A-E0D1440FE3DC}" dt="2021-06-09T18:50:51.336" v="362" actId="20577"/>
          <ac:spMkLst>
            <pc:docMk/>
            <pc:sldMk cId="1273725999" sldId="714"/>
            <ac:spMk id="2" creationId="{40EDD0A2-ACD6-4E1D-9C0E-B83305D3D494}"/>
          </ac:spMkLst>
        </pc:spChg>
      </pc:sldChg>
      <pc:sldChg chg="addSp delSp modSp add ord replId modNotes">
        <pc:chgData name="Christian Klepper" userId="" providerId="" clId="Web-{D29AD81D-0357-4BF4-AE5A-E0D1440FE3DC}" dt="2021-06-09T18:55:57.275" v="473"/>
        <pc:sldMkLst>
          <pc:docMk/>
          <pc:sldMk cId="4094900054" sldId="715"/>
        </pc:sldMkLst>
        <pc:spChg chg="mod">
          <ac:chgData name="Christian Klepper" userId="" providerId="" clId="Web-{D29AD81D-0357-4BF4-AE5A-E0D1440FE3DC}" dt="2021-06-09T18:55:32.900" v="468" actId="1076"/>
          <ac:spMkLst>
            <pc:docMk/>
            <pc:sldMk cId="4094900054" sldId="715"/>
            <ac:spMk id="2" creationId="{40EDD0A2-ACD6-4E1D-9C0E-B83305D3D494}"/>
          </ac:spMkLst>
        </pc:spChg>
        <pc:spChg chg="del">
          <ac:chgData name="Christian Klepper" userId="" providerId="" clId="Web-{D29AD81D-0357-4BF4-AE5A-E0D1440FE3DC}" dt="2021-06-09T18:54:42.040" v="440"/>
          <ac:spMkLst>
            <pc:docMk/>
            <pc:sldMk cId="4094900054" sldId="715"/>
            <ac:spMk id="8" creationId="{7C19DE12-1834-E149-8DAF-289039C4C729}"/>
          </ac:spMkLst>
        </pc:spChg>
        <pc:picChg chg="del">
          <ac:chgData name="Christian Klepper" userId="" providerId="" clId="Web-{D29AD81D-0357-4BF4-AE5A-E0D1440FE3DC}" dt="2021-06-09T18:54:38.900" v="439"/>
          <ac:picMkLst>
            <pc:docMk/>
            <pc:sldMk cId="4094900054" sldId="715"/>
            <ac:picMk id="3" creationId="{7505CD64-828F-7E42-96BD-D02F6FBDC207}"/>
          </ac:picMkLst>
        </pc:picChg>
        <pc:picChg chg="add mod">
          <ac:chgData name="Christian Klepper" userId="" providerId="" clId="Web-{D29AD81D-0357-4BF4-AE5A-E0D1440FE3DC}" dt="2021-06-09T18:54:33.665" v="437" actId="1076"/>
          <ac:picMkLst>
            <pc:docMk/>
            <pc:sldMk cId="4094900054" sldId="715"/>
            <ac:picMk id="4" creationId="{2609AEEC-59CF-472F-AA13-AC3416323B6F}"/>
          </ac:picMkLst>
        </pc:picChg>
      </pc:sldChg>
      <pc:sldChg chg="addSp delSp modSp add ord replId addAnim modNotes">
        <pc:chgData name="Christian Klepper" userId="" providerId="" clId="Web-{D29AD81D-0357-4BF4-AE5A-E0D1440FE3DC}" dt="2021-06-09T18:57:50.729" v="515"/>
        <pc:sldMkLst>
          <pc:docMk/>
          <pc:sldMk cId="288398521" sldId="716"/>
        </pc:sldMkLst>
        <pc:spChg chg="del">
          <ac:chgData name="Christian Klepper" userId="" providerId="" clId="Web-{D29AD81D-0357-4BF4-AE5A-E0D1440FE3DC}" dt="2021-06-09T18:57:04.775" v="504"/>
          <ac:spMkLst>
            <pc:docMk/>
            <pc:sldMk cId="288398521" sldId="716"/>
            <ac:spMk id="6" creationId="{D536C2C3-702A-4E1F-99FE-12D23F062C78}"/>
          </ac:spMkLst>
        </pc:spChg>
        <pc:spChg chg="del">
          <ac:chgData name="Christian Klepper" userId="" providerId="" clId="Web-{D29AD81D-0357-4BF4-AE5A-E0D1440FE3DC}" dt="2021-06-09T18:57:00.494" v="500"/>
          <ac:spMkLst>
            <pc:docMk/>
            <pc:sldMk cId="288398521" sldId="716"/>
            <ac:spMk id="8" creationId="{7C19DE12-1834-E149-8DAF-289039C4C729}"/>
          </ac:spMkLst>
        </pc:spChg>
        <pc:spChg chg="del">
          <ac:chgData name="Christian Klepper" userId="" providerId="" clId="Web-{D29AD81D-0357-4BF4-AE5A-E0D1440FE3DC}" dt="2021-06-09T18:57:04.056" v="503"/>
          <ac:spMkLst>
            <pc:docMk/>
            <pc:sldMk cId="288398521" sldId="716"/>
            <ac:spMk id="10" creationId="{CB348570-E88F-F146-954C-8727867658F6}"/>
          </ac:spMkLst>
        </pc:spChg>
        <pc:spChg chg="mod">
          <ac:chgData name="Christian Klepper" userId="" providerId="" clId="Web-{D29AD81D-0357-4BF4-AE5A-E0D1440FE3DC}" dt="2021-06-09T18:56:47.759" v="499" actId="14100"/>
          <ac:spMkLst>
            <pc:docMk/>
            <pc:sldMk cId="288398521" sldId="716"/>
            <ac:spMk id="13" creationId="{959AF7F6-B2D7-7F44-BA1B-2F6B69A7A60D}"/>
          </ac:spMkLst>
        </pc:spChg>
        <pc:picChg chg="add mod">
          <ac:chgData name="Christian Klepper" userId="" providerId="" clId="Web-{D29AD81D-0357-4BF4-AE5A-E0D1440FE3DC}" dt="2021-06-09T18:57:11.197" v="509" actId="1076"/>
          <ac:picMkLst>
            <pc:docMk/>
            <pc:sldMk cId="288398521" sldId="716"/>
            <ac:picMk id="2" creationId="{D4ED4DE9-997C-4191-92B2-8C8FE771B7E5}"/>
          </ac:picMkLst>
        </pc:picChg>
        <pc:picChg chg="del">
          <ac:chgData name="Christian Klepper" userId="" providerId="" clId="Web-{D29AD81D-0357-4BF4-AE5A-E0D1440FE3DC}" dt="2021-06-09T18:57:01.181" v="501"/>
          <ac:picMkLst>
            <pc:docMk/>
            <pc:sldMk cId="288398521" sldId="716"/>
            <ac:picMk id="3" creationId="{7505CD64-828F-7E42-96BD-D02F6FBDC207}"/>
          </ac:picMkLst>
        </pc:picChg>
        <pc:picChg chg="del">
          <ac:chgData name="Christian Klepper" userId="" providerId="" clId="Web-{D29AD81D-0357-4BF4-AE5A-E0D1440FE3DC}" dt="2021-06-09T18:57:02.025" v="502"/>
          <ac:picMkLst>
            <pc:docMk/>
            <pc:sldMk cId="288398521" sldId="716"/>
            <ac:picMk id="4" creationId="{6D714445-1E7F-49AF-A27C-37FC6F12871C}"/>
          </ac:picMkLst>
        </pc:picChg>
        <pc:picChg chg="del">
          <ac:chgData name="Christian Klepper" userId="" providerId="" clId="Web-{D29AD81D-0357-4BF4-AE5A-E0D1440FE3DC}" dt="2021-06-09T18:57:05.541" v="505"/>
          <ac:picMkLst>
            <pc:docMk/>
            <pc:sldMk cId="288398521" sldId="716"/>
            <ac:picMk id="5" creationId="{19FCFD2F-ACB8-4AB5-87ED-46EBB1CFB909}"/>
          </ac:picMkLst>
        </pc:picChg>
        <pc:picChg chg="add mod">
          <ac:chgData name="Christian Klepper" userId="" providerId="" clId="Web-{D29AD81D-0357-4BF4-AE5A-E0D1440FE3DC}" dt="2021-06-09T18:57:11.291" v="511" actId="1076"/>
          <ac:picMkLst>
            <pc:docMk/>
            <pc:sldMk cId="288398521" sldId="716"/>
            <ac:picMk id="7" creationId="{1C88282A-7598-4D74-AA28-E10882465CB8}"/>
          </ac:picMkLst>
        </pc:picChg>
        <pc:picChg chg="add mod">
          <ac:chgData name="Christian Klepper" userId="" providerId="" clId="Web-{D29AD81D-0357-4BF4-AE5A-E0D1440FE3DC}" dt="2021-06-09T18:57:11.244" v="510" actId="1076"/>
          <ac:picMkLst>
            <pc:docMk/>
            <pc:sldMk cId="288398521" sldId="716"/>
            <ac:picMk id="9" creationId="{7CFEB47A-A40D-497A-9B85-A14D31D9486C}"/>
          </ac:picMkLst>
        </pc:picChg>
      </pc:sldChg>
      <pc:sldChg chg="delSp modSp add replId modNotes">
        <pc:chgData name="Christian Klepper" userId="" providerId="" clId="Web-{D29AD81D-0357-4BF4-AE5A-E0D1440FE3DC}" dt="2021-06-09T19:00:40.089" v="558"/>
        <pc:sldMkLst>
          <pc:docMk/>
          <pc:sldMk cId="2497030457" sldId="717"/>
        </pc:sldMkLst>
        <pc:spChg chg="mod">
          <ac:chgData name="Christian Klepper" userId="" providerId="" clId="Web-{D29AD81D-0357-4BF4-AE5A-E0D1440FE3DC}" dt="2021-06-09T18:59:24.729" v="536" actId="20577"/>
          <ac:spMkLst>
            <pc:docMk/>
            <pc:sldMk cId="2497030457" sldId="717"/>
            <ac:spMk id="2" creationId="{00000000-0000-0000-0000-000000000000}"/>
          </ac:spMkLst>
        </pc:spChg>
        <pc:spChg chg="mod">
          <ac:chgData name="Christian Klepper" userId="" providerId="" clId="Web-{D29AD81D-0357-4BF4-AE5A-E0D1440FE3DC}" dt="2021-06-09T19:00:04.823" v="554" actId="20577"/>
          <ac:spMkLst>
            <pc:docMk/>
            <pc:sldMk cId="2497030457" sldId="717"/>
            <ac:spMk id="3" creationId="{00000000-0000-0000-0000-000000000000}"/>
          </ac:spMkLst>
        </pc:spChg>
        <pc:spChg chg="del">
          <ac:chgData name="Christian Klepper" userId="" providerId="" clId="Web-{D29AD81D-0357-4BF4-AE5A-E0D1440FE3DC}" dt="2021-06-09T19:00:14.026" v="555"/>
          <ac:spMkLst>
            <pc:docMk/>
            <pc:sldMk cId="2497030457" sldId="717"/>
            <ac:spMk id="4" creationId="{00000000-0000-0000-0000-000000000000}"/>
          </ac:spMkLst>
        </pc:spChg>
      </pc:sldChg>
      <pc:sldChg chg="modSp add replId modNotes">
        <pc:chgData name="Christian Klepper" userId="" providerId="" clId="Web-{D29AD81D-0357-4BF4-AE5A-E0D1440FE3DC}" dt="2021-06-09T20:05:22.173" v="640" actId="20577"/>
        <pc:sldMkLst>
          <pc:docMk/>
          <pc:sldMk cId="1771070784" sldId="718"/>
        </pc:sldMkLst>
        <pc:spChg chg="mod">
          <ac:chgData name="Christian Klepper" userId="" providerId="" clId="Web-{D29AD81D-0357-4BF4-AE5A-E0D1440FE3DC}" dt="2021-06-09T20:05:22.173" v="640" actId="20577"/>
          <ac:spMkLst>
            <pc:docMk/>
            <pc:sldMk cId="1771070784" sldId="718"/>
            <ac:spMk id="2" creationId="{B05F0676-712B-46C8-9109-E9D549F9A5BC}"/>
          </ac:spMkLst>
        </pc:spChg>
        <pc:spChg chg="mod">
          <ac:chgData name="Christian Klepper" userId="" providerId="" clId="Web-{D29AD81D-0357-4BF4-AE5A-E0D1440FE3DC}" dt="2021-06-09T20:05:03.032" v="635" actId="20577"/>
          <ac:spMkLst>
            <pc:docMk/>
            <pc:sldMk cId="1771070784" sldId="718"/>
            <ac:spMk id="16" creationId="{5634115B-1FC8-4748-88BA-72A082E96788}"/>
          </ac:spMkLst>
        </pc:spChg>
      </pc:sldChg>
      <pc:sldChg chg="modSp add replId modNotes">
        <pc:chgData name="Christian Klepper" userId="" providerId="" clId="Web-{D29AD81D-0357-4BF4-AE5A-E0D1440FE3DC}" dt="2021-06-09T20:05:57.002" v="666" actId="20577"/>
        <pc:sldMkLst>
          <pc:docMk/>
          <pc:sldMk cId="395167303" sldId="719"/>
        </pc:sldMkLst>
        <pc:spChg chg="mod">
          <ac:chgData name="Christian Klepper" userId="" providerId="" clId="Web-{D29AD81D-0357-4BF4-AE5A-E0D1440FE3DC}" dt="2021-06-09T20:05:37.205" v="644" actId="20577"/>
          <ac:spMkLst>
            <pc:docMk/>
            <pc:sldMk cId="395167303" sldId="719"/>
            <ac:spMk id="2" creationId="{B05F0676-712B-46C8-9109-E9D549F9A5BC}"/>
          </ac:spMkLst>
        </pc:spChg>
        <pc:spChg chg="mod">
          <ac:chgData name="Christian Klepper" userId="" providerId="" clId="Web-{D29AD81D-0357-4BF4-AE5A-E0D1440FE3DC}" dt="2021-06-09T20:05:57.002" v="666" actId="20577"/>
          <ac:spMkLst>
            <pc:docMk/>
            <pc:sldMk cId="395167303" sldId="719"/>
            <ac:spMk id="16" creationId="{5634115B-1FC8-4748-88BA-72A082E96788}"/>
          </ac:spMkLst>
        </pc:spChg>
      </pc:sldChg>
      <pc:sldChg chg="delSp add replId modNotes">
        <pc:chgData name="Christian Klepper" userId="" providerId="" clId="Web-{D29AD81D-0357-4BF4-AE5A-E0D1440FE3DC}" dt="2021-06-09T20:21:52.578" v="920"/>
        <pc:sldMkLst>
          <pc:docMk/>
          <pc:sldMk cId="1298404006" sldId="720"/>
        </pc:sldMkLst>
        <pc:spChg chg="del">
          <ac:chgData name="Christian Klepper" userId="" providerId="" clId="Web-{D29AD81D-0357-4BF4-AE5A-E0D1440FE3DC}" dt="2021-06-09T20:21:45.187" v="916"/>
          <ac:spMkLst>
            <pc:docMk/>
            <pc:sldMk cId="1298404006" sldId="720"/>
            <ac:spMk id="3" creationId="{62E2BC53-555F-4127-8CEF-05E6D473CBF1}"/>
          </ac:spMkLst>
        </pc:spChg>
        <pc:spChg chg="del">
          <ac:chgData name="Christian Klepper" userId="" providerId="" clId="Web-{D29AD81D-0357-4BF4-AE5A-E0D1440FE3DC}" dt="2021-06-09T20:21:45.203" v="918"/>
          <ac:spMkLst>
            <pc:docMk/>
            <pc:sldMk cId="1298404006" sldId="720"/>
            <ac:spMk id="6" creationId="{CA4D9530-B5E5-4E56-BEB7-CFABBCBBB41E}"/>
          </ac:spMkLst>
        </pc:spChg>
        <pc:spChg chg="del">
          <ac:chgData name="Christian Klepper" userId="" providerId="" clId="Web-{D29AD81D-0357-4BF4-AE5A-E0D1440FE3DC}" dt="2021-06-09T20:21:45.203" v="917"/>
          <ac:spMkLst>
            <pc:docMk/>
            <pc:sldMk cId="1298404006" sldId="720"/>
            <ac:spMk id="57" creationId="{72400CC8-4C8F-4F2C-BC0F-D60552CF3AB3}"/>
          </ac:spMkLst>
        </pc:spChg>
        <pc:spChg chg="del">
          <ac:chgData name="Christian Klepper" userId="" providerId="" clId="Web-{D29AD81D-0357-4BF4-AE5A-E0D1440FE3DC}" dt="2021-06-09T20:21:45.203" v="919"/>
          <ac:spMkLst>
            <pc:docMk/>
            <pc:sldMk cId="1298404006" sldId="720"/>
            <ac:spMk id="63" creationId="{5634B548-7AF3-49D6-8AB7-1FBF415F2B42}"/>
          </ac:spMkLst>
        </pc:spChg>
        <pc:picChg chg="del">
          <ac:chgData name="Christian Klepper" userId="" providerId="" clId="Web-{D29AD81D-0357-4BF4-AE5A-E0D1440FE3DC}" dt="2021-06-09T20:21:45.187" v="915"/>
          <ac:picMkLst>
            <pc:docMk/>
            <pc:sldMk cId="1298404006" sldId="720"/>
            <ac:picMk id="4" creationId="{18376006-A32E-47A1-8F98-3261C8807931}"/>
          </ac:picMkLst>
        </pc:picChg>
        <pc:picChg chg="del">
          <ac:chgData name="Christian Klepper" userId="" providerId="" clId="Web-{D29AD81D-0357-4BF4-AE5A-E0D1440FE3DC}" dt="2021-06-09T20:21:45.187" v="914"/>
          <ac:picMkLst>
            <pc:docMk/>
            <pc:sldMk cId="1298404006" sldId="720"/>
            <ac:picMk id="17" creationId="{2DB758BC-9675-417E-946A-F2C6E8C34D1A}"/>
          </ac:picMkLst>
        </pc:picChg>
      </pc:sldChg>
      <pc:sldChg chg="add replId modNotes">
        <pc:chgData name="Christian Klepper" userId="" providerId="" clId="Web-{D29AD81D-0357-4BF4-AE5A-E0D1440FE3DC}" dt="2021-06-09T20:22:18.281" v="927"/>
        <pc:sldMkLst>
          <pc:docMk/>
          <pc:sldMk cId="2608014766" sldId="721"/>
        </pc:sldMkLst>
      </pc:sldChg>
      <pc:sldChg chg="delSp add ord replId modNotes">
        <pc:chgData name="Christian Klepper" userId="" providerId="" clId="Web-{D29AD81D-0357-4BF4-AE5A-E0D1440FE3DC}" dt="2021-06-09T20:22:12.594" v="926"/>
        <pc:sldMkLst>
          <pc:docMk/>
          <pc:sldMk cId="4248199423" sldId="722"/>
        </pc:sldMkLst>
        <pc:spChg chg="del">
          <ac:chgData name="Christian Klepper" userId="" providerId="" clId="Web-{D29AD81D-0357-4BF4-AE5A-E0D1440FE3DC}" dt="2021-06-09T20:22:07.141" v="923"/>
          <ac:spMkLst>
            <pc:docMk/>
            <pc:sldMk cId="4248199423" sldId="722"/>
            <ac:spMk id="3" creationId="{62E2BC53-555F-4127-8CEF-05E6D473CBF1}"/>
          </ac:spMkLst>
        </pc:spChg>
        <pc:spChg chg="del">
          <ac:chgData name="Christian Klepper" userId="" providerId="" clId="Web-{D29AD81D-0357-4BF4-AE5A-E0D1440FE3DC}" dt="2021-06-09T20:22:07.141" v="924"/>
          <ac:spMkLst>
            <pc:docMk/>
            <pc:sldMk cId="4248199423" sldId="722"/>
            <ac:spMk id="57" creationId="{72400CC8-4C8F-4F2C-BC0F-D60552CF3AB3}"/>
          </ac:spMkLst>
        </pc:spChg>
        <pc:picChg chg="del">
          <ac:chgData name="Christian Klepper" userId="" providerId="" clId="Web-{D29AD81D-0357-4BF4-AE5A-E0D1440FE3DC}" dt="2021-06-09T20:22:07.141" v="922"/>
          <ac:picMkLst>
            <pc:docMk/>
            <pc:sldMk cId="4248199423" sldId="722"/>
            <ac:picMk id="4" creationId="{18376006-A32E-47A1-8F98-3261C8807931}"/>
          </ac:picMkLst>
        </pc:picChg>
      </pc:sldChg>
      <pc:sldChg chg="modSp add replId modNotes">
        <pc:chgData name="Christian Klepper" userId="" providerId="" clId="Web-{D29AD81D-0357-4BF4-AE5A-E0D1440FE3DC}" dt="2021-06-09T20:24:44.502" v="995"/>
        <pc:sldMkLst>
          <pc:docMk/>
          <pc:sldMk cId="3684087625" sldId="723"/>
        </pc:sldMkLst>
        <pc:spChg chg="mod">
          <ac:chgData name="Christian Klepper" userId="" providerId="" clId="Web-{D29AD81D-0357-4BF4-AE5A-E0D1440FE3DC}" dt="2021-06-09T20:24:12.986" v="991" actId="20577"/>
          <ac:spMkLst>
            <pc:docMk/>
            <pc:sldMk cId="3684087625" sldId="723"/>
            <ac:spMk id="7" creationId="{00000000-0000-0000-0000-000000000000}"/>
          </ac:spMkLst>
        </pc:spChg>
      </pc:sldChg>
      <pc:sldChg chg="add del replId">
        <pc:chgData name="Christian Klepper" userId="" providerId="" clId="Web-{D29AD81D-0357-4BF4-AE5A-E0D1440FE3DC}" dt="2021-06-09T20:24:20.111" v="992"/>
        <pc:sldMkLst>
          <pc:docMk/>
          <pc:sldMk cId="1734451326" sldId="724"/>
        </pc:sldMkLst>
      </pc:sldChg>
      <pc:sldChg chg="modSp add replId modNotes">
        <pc:chgData name="Christian Klepper" userId="" providerId="" clId="Web-{D29AD81D-0357-4BF4-AE5A-E0D1440FE3DC}" dt="2021-06-09T20:24:51.627" v="996"/>
        <pc:sldMkLst>
          <pc:docMk/>
          <pc:sldMk cId="3703602978" sldId="725"/>
        </pc:sldMkLst>
        <pc:spChg chg="mod">
          <ac:chgData name="Christian Klepper" userId="" providerId="" clId="Web-{D29AD81D-0357-4BF4-AE5A-E0D1440FE3DC}" dt="2021-06-09T20:24:04.627" v="987" actId="20577"/>
          <ac:spMkLst>
            <pc:docMk/>
            <pc:sldMk cId="3703602978" sldId="725"/>
            <ac:spMk id="7" creationId="{00000000-0000-0000-0000-000000000000}"/>
          </ac:spMkLst>
        </pc:spChg>
      </pc:sldChg>
      <pc:sldMasterChg chg="add addSldLayout">
        <pc:chgData name="Christian Klepper" userId="" providerId="" clId="Web-{D29AD81D-0357-4BF4-AE5A-E0D1440FE3DC}" dt="2021-06-09T18:15:15.279" v="0"/>
        <pc:sldMasterMkLst>
          <pc:docMk/>
          <pc:sldMasterMk cId="4059922365" sldId="2147483729"/>
        </pc:sldMasterMkLst>
        <pc:sldLayoutChg chg="add">
          <pc:chgData name="Christian Klepper" userId="" providerId="" clId="Web-{D29AD81D-0357-4BF4-AE5A-E0D1440FE3DC}" dt="2021-06-09T18:15:15.279" v="0"/>
          <pc:sldLayoutMkLst>
            <pc:docMk/>
            <pc:sldMasterMk cId="4059922365" sldId="2147483729"/>
            <pc:sldLayoutMk cId="2348451925" sldId="2147483684"/>
          </pc:sldLayoutMkLst>
        </pc:sldLayoutChg>
        <pc:sldLayoutChg chg="add">
          <pc:chgData name="Christian Klepper" userId="" providerId="" clId="Web-{D29AD81D-0357-4BF4-AE5A-E0D1440FE3DC}" dt="2021-06-09T18:15:15.279" v="0"/>
          <pc:sldLayoutMkLst>
            <pc:docMk/>
            <pc:sldMasterMk cId="4059922365" sldId="2147483729"/>
            <pc:sldLayoutMk cId="2656776805" sldId="2147483730"/>
          </pc:sldLayoutMkLst>
        </pc:sldLayoutChg>
        <pc:sldLayoutChg chg="add">
          <pc:chgData name="Christian Klepper" userId="" providerId="" clId="Web-{D29AD81D-0357-4BF4-AE5A-E0D1440FE3DC}" dt="2021-06-09T18:15:15.279" v="0"/>
          <pc:sldLayoutMkLst>
            <pc:docMk/>
            <pc:sldMasterMk cId="4059922365" sldId="2147483729"/>
            <pc:sldLayoutMk cId="2632381110" sldId="2147483731"/>
          </pc:sldLayoutMkLst>
        </pc:sldLayoutChg>
        <pc:sldLayoutChg chg="add">
          <pc:chgData name="Christian Klepper" userId="" providerId="" clId="Web-{D29AD81D-0357-4BF4-AE5A-E0D1440FE3DC}" dt="2021-06-09T18:15:15.279" v="0"/>
          <pc:sldLayoutMkLst>
            <pc:docMk/>
            <pc:sldMasterMk cId="4059922365" sldId="2147483729"/>
            <pc:sldLayoutMk cId="396947106" sldId="2147483732"/>
          </pc:sldLayoutMkLst>
        </pc:sldLayoutChg>
        <pc:sldLayoutChg chg="add">
          <pc:chgData name="Christian Klepper" userId="" providerId="" clId="Web-{D29AD81D-0357-4BF4-AE5A-E0D1440FE3DC}" dt="2021-06-09T18:15:15.279" v="0"/>
          <pc:sldLayoutMkLst>
            <pc:docMk/>
            <pc:sldMasterMk cId="4059922365" sldId="2147483729"/>
            <pc:sldLayoutMk cId="260074798" sldId="2147483733"/>
          </pc:sldLayoutMkLst>
        </pc:sldLayoutChg>
        <pc:sldLayoutChg chg="add">
          <pc:chgData name="Christian Klepper" userId="" providerId="" clId="Web-{D29AD81D-0357-4BF4-AE5A-E0D1440FE3DC}" dt="2021-06-09T18:15:15.279" v="0"/>
          <pc:sldLayoutMkLst>
            <pc:docMk/>
            <pc:sldMasterMk cId="4059922365" sldId="2147483729"/>
            <pc:sldLayoutMk cId="3659193739" sldId="2147483734"/>
          </pc:sldLayoutMkLst>
        </pc:sldLayoutChg>
        <pc:sldLayoutChg chg="add">
          <pc:chgData name="Christian Klepper" userId="" providerId="" clId="Web-{D29AD81D-0357-4BF4-AE5A-E0D1440FE3DC}" dt="2021-06-09T18:15:15.279" v="0"/>
          <pc:sldLayoutMkLst>
            <pc:docMk/>
            <pc:sldMasterMk cId="4059922365" sldId="2147483729"/>
            <pc:sldLayoutMk cId="3622153411" sldId="2147483735"/>
          </pc:sldLayoutMkLst>
        </pc:sldLayoutChg>
        <pc:sldLayoutChg chg="add">
          <pc:chgData name="Christian Klepper" userId="" providerId="" clId="Web-{D29AD81D-0357-4BF4-AE5A-E0D1440FE3DC}" dt="2021-06-09T18:15:15.279" v="0"/>
          <pc:sldLayoutMkLst>
            <pc:docMk/>
            <pc:sldMasterMk cId="4059922365" sldId="2147483729"/>
            <pc:sldLayoutMk cId="4121419621" sldId="2147483736"/>
          </pc:sldLayoutMkLst>
        </pc:sldLayoutChg>
        <pc:sldLayoutChg chg="add">
          <pc:chgData name="Christian Klepper" userId="" providerId="" clId="Web-{D29AD81D-0357-4BF4-AE5A-E0D1440FE3DC}" dt="2021-06-09T18:15:15.279" v="0"/>
          <pc:sldLayoutMkLst>
            <pc:docMk/>
            <pc:sldMasterMk cId="4059922365" sldId="2147483729"/>
            <pc:sldLayoutMk cId="2084645764" sldId="2147483737"/>
          </pc:sldLayoutMkLst>
        </pc:sldLayoutChg>
        <pc:sldLayoutChg chg="add">
          <pc:chgData name="Christian Klepper" userId="" providerId="" clId="Web-{D29AD81D-0357-4BF4-AE5A-E0D1440FE3DC}" dt="2021-06-09T18:15:15.279" v="0"/>
          <pc:sldLayoutMkLst>
            <pc:docMk/>
            <pc:sldMasterMk cId="4059922365" sldId="2147483729"/>
            <pc:sldLayoutMk cId="510468603" sldId="2147483738"/>
          </pc:sldLayoutMkLst>
        </pc:sldLayoutChg>
        <pc:sldLayoutChg chg="add">
          <pc:chgData name="Christian Klepper" userId="" providerId="" clId="Web-{D29AD81D-0357-4BF4-AE5A-E0D1440FE3DC}" dt="2021-06-09T18:15:15.279" v="0"/>
          <pc:sldLayoutMkLst>
            <pc:docMk/>
            <pc:sldMasterMk cId="4059922365" sldId="2147483729"/>
            <pc:sldLayoutMk cId="1757389234" sldId="2147483739"/>
          </pc:sldLayoutMkLst>
        </pc:sldLayoutChg>
      </pc:sldMasterChg>
      <pc:sldMasterChg chg="replId modSldLayout">
        <pc:chgData name="Christian Klepper" userId="" providerId="" clId="Web-{D29AD81D-0357-4BF4-AE5A-E0D1440FE3DC}" dt="2021-06-09T18:15:15.279" v="0"/>
        <pc:sldMasterMkLst>
          <pc:docMk/>
          <pc:sldMasterMk cId="2256480700" sldId="2147483741"/>
        </pc:sldMasterMkLst>
        <pc:sldLayoutChg chg="replId">
          <pc:chgData name="Christian Klepper" userId="" providerId="" clId="Web-{D29AD81D-0357-4BF4-AE5A-E0D1440FE3DC}" dt="2021-06-09T18:15:15.279" v="0"/>
          <pc:sldLayoutMkLst>
            <pc:docMk/>
            <pc:sldMasterMk cId="2256480700" sldId="2147483741"/>
            <pc:sldLayoutMk cId="3441561186" sldId="2147483742"/>
          </pc:sldLayoutMkLst>
        </pc:sldLayoutChg>
        <pc:sldLayoutChg chg="replId">
          <pc:chgData name="Christian Klepper" userId="" providerId="" clId="Web-{D29AD81D-0357-4BF4-AE5A-E0D1440FE3DC}" dt="2021-06-09T18:15:15.279" v="0"/>
          <pc:sldLayoutMkLst>
            <pc:docMk/>
            <pc:sldMasterMk cId="2256480700" sldId="2147483741"/>
            <pc:sldLayoutMk cId="1432860496" sldId="2147483743"/>
          </pc:sldLayoutMkLst>
        </pc:sldLayoutChg>
        <pc:sldLayoutChg chg="replId">
          <pc:chgData name="Christian Klepper" userId="" providerId="" clId="Web-{D29AD81D-0357-4BF4-AE5A-E0D1440FE3DC}" dt="2021-06-09T18:15:15.279" v="0"/>
          <pc:sldLayoutMkLst>
            <pc:docMk/>
            <pc:sldMasterMk cId="2256480700" sldId="2147483741"/>
            <pc:sldLayoutMk cId="1572813492" sldId="2147483744"/>
          </pc:sldLayoutMkLst>
        </pc:sldLayoutChg>
        <pc:sldLayoutChg chg="replId">
          <pc:chgData name="Christian Klepper" userId="" providerId="" clId="Web-{D29AD81D-0357-4BF4-AE5A-E0D1440FE3DC}" dt="2021-06-09T18:15:15.279" v="0"/>
          <pc:sldLayoutMkLst>
            <pc:docMk/>
            <pc:sldMasterMk cId="2256480700" sldId="2147483741"/>
            <pc:sldLayoutMk cId="3691609336" sldId="2147483745"/>
          </pc:sldLayoutMkLst>
        </pc:sldLayoutChg>
        <pc:sldLayoutChg chg="replId">
          <pc:chgData name="Christian Klepper" userId="" providerId="" clId="Web-{D29AD81D-0357-4BF4-AE5A-E0D1440FE3DC}" dt="2021-06-09T18:15:15.279" v="0"/>
          <pc:sldLayoutMkLst>
            <pc:docMk/>
            <pc:sldMasterMk cId="2256480700" sldId="2147483741"/>
            <pc:sldLayoutMk cId="649850789" sldId="2147483746"/>
          </pc:sldLayoutMkLst>
        </pc:sldLayoutChg>
        <pc:sldLayoutChg chg="replId">
          <pc:chgData name="Christian Klepper" userId="" providerId="" clId="Web-{D29AD81D-0357-4BF4-AE5A-E0D1440FE3DC}" dt="2021-06-09T18:15:15.279" v="0"/>
          <pc:sldLayoutMkLst>
            <pc:docMk/>
            <pc:sldMasterMk cId="2256480700" sldId="2147483741"/>
            <pc:sldLayoutMk cId="3105873741" sldId="2147483747"/>
          </pc:sldLayoutMkLst>
        </pc:sldLayoutChg>
        <pc:sldLayoutChg chg="replId">
          <pc:chgData name="Christian Klepper" userId="" providerId="" clId="Web-{D29AD81D-0357-4BF4-AE5A-E0D1440FE3DC}" dt="2021-06-09T18:15:15.279" v="0"/>
          <pc:sldLayoutMkLst>
            <pc:docMk/>
            <pc:sldMasterMk cId="2256480700" sldId="2147483741"/>
            <pc:sldLayoutMk cId="3885061815" sldId="2147483748"/>
          </pc:sldLayoutMkLst>
        </pc:sldLayoutChg>
        <pc:sldLayoutChg chg="replId">
          <pc:chgData name="Christian Klepper" userId="" providerId="" clId="Web-{D29AD81D-0357-4BF4-AE5A-E0D1440FE3DC}" dt="2021-06-09T18:15:15.279" v="0"/>
          <pc:sldLayoutMkLst>
            <pc:docMk/>
            <pc:sldMasterMk cId="2256480700" sldId="2147483741"/>
            <pc:sldLayoutMk cId="375295588" sldId="2147483749"/>
          </pc:sldLayoutMkLst>
        </pc:sldLayoutChg>
        <pc:sldLayoutChg chg="replId">
          <pc:chgData name="Christian Klepper" userId="" providerId="" clId="Web-{D29AD81D-0357-4BF4-AE5A-E0D1440FE3DC}" dt="2021-06-09T18:15:15.279" v="0"/>
          <pc:sldLayoutMkLst>
            <pc:docMk/>
            <pc:sldMasterMk cId="2256480700" sldId="2147483741"/>
            <pc:sldLayoutMk cId="3845343822" sldId="2147483750"/>
          </pc:sldLayoutMkLst>
        </pc:sldLayoutChg>
        <pc:sldLayoutChg chg="replId">
          <pc:chgData name="Christian Klepper" userId="" providerId="" clId="Web-{D29AD81D-0357-4BF4-AE5A-E0D1440FE3DC}" dt="2021-06-09T18:15:15.279" v="0"/>
          <pc:sldLayoutMkLst>
            <pc:docMk/>
            <pc:sldMasterMk cId="2256480700" sldId="2147483741"/>
            <pc:sldLayoutMk cId="1982442333" sldId="2147483751"/>
          </pc:sldLayoutMkLst>
        </pc:sldLayoutChg>
      </pc:sldMasterChg>
    </pc:docChg>
  </pc:docChgLst>
  <pc:docChgLst>
    <pc:chgData name="Erika Franta Bretscher" userId="6UAtSAP0VuZJy0XOoP0ikJutFWZ0wYTihJwODPDv8x0=" providerId="None" clId="Web-{E50CE655-4B60-4D5B-A350-87AC7F30875C}"/>
    <pc:docChg chg="addSld delSld modSld sldOrd addMainMaster">
      <pc:chgData name="Erika Franta Bretscher" userId="6UAtSAP0VuZJy0XOoP0ikJutFWZ0wYTihJwODPDv8x0=" providerId="None" clId="Web-{E50CE655-4B60-4D5B-A350-87AC7F30875C}" dt="2021-03-16T18:04:39.394" v="62"/>
      <pc:docMkLst>
        <pc:docMk/>
      </pc:docMkLst>
      <pc:sldChg chg="delSp modSp del">
        <pc:chgData name="Erika Franta Bretscher" userId="6UAtSAP0VuZJy0XOoP0ikJutFWZ0wYTihJwODPDv8x0=" providerId="None" clId="Web-{E50CE655-4B60-4D5B-A350-87AC7F30875C}" dt="2021-03-16T17:56:06.867" v="34"/>
        <pc:sldMkLst>
          <pc:docMk/>
          <pc:sldMk cId="62586469" sldId="349"/>
        </pc:sldMkLst>
        <pc:spChg chg="mod">
          <ac:chgData name="Erika Franta Bretscher" userId="6UAtSAP0VuZJy0XOoP0ikJutFWZ0wYTihJwODPDv8x0=" providerId="None" clId="Web-{E50CE655-4B60-4D5B-A350-87AC7F30875C}" dt="2021-03-16T17:56:00.055" v="32" actId="20577"/>
          <ac:spMkLst>
            <pc:docMk/>
            <pc:sldMk cId="62586469" sldId="349"/>
            <ac:spMk id="16" creationId="{B3F53F79-3107-F143-BDD3-0211ACB77C47}"/>
          </ac:spMkLst>
        </pc:spChg>
        <pc:picChg chg="del">
          <ac:chgData name="Erika Franta Bretscher" userId="6UAtSAP0VuZJy0XOoP0ikJutFWZ0wYTihJwODPDv8x0=" providerId="None" clId="Web-{E50CE655-4B60-4D5B-A350-87AC7F30875C}" dt="2021-03-16T17:55:33.648" v="4"/>
          <ac:picMkLst>
            <pc:docMk/>
            <pc:sldMk cId="62586469" sldId="349"/>
            <ac:picMk id="9" creationId="{3052FFAF-0D68-487A-BACA-F8A6163C8DDB}"/>
          </ac:picMkLst>
        </pc:picChg>
        <pc:picChg chg="del">
          <ac:chgData name="Erika Franta Bretscher" userId="6UAtSAP0VuZJy0XOoP0ikJutFWZ0wYTihJwODPDv8x0=" providerId="None" clId="Web-{E50CE655-4B60-4D5B-A350-87AC7F30875C}" dt="2021-03-16T17:55:33.632" v="3"/>
          <ac:picMkLst>
            <pc:docMk/>
            <pc:sldMk cId="62586469" sldId="349"/>
            <ac:picMk id="11" creationId="{A8F42437-AD54-4001-8648-5DEDFD2A743E}"/>
          </ac:picMkLst>
        </pc:picChg>
        <pc:picChg chg="del">
          <ac:chgData name="Erika Franta Bretscher" userId="6UAtSAP0VuZJy0XOoP0ikJutFWZ0wYTihJwODPDv8x0=" providerId="None" clId="Web-{E50CE655-4B60-4D5B-A350-87AC7F30875C}" dt="2021-03-16T17:55:33.648" v="5"/>
          <ac:picMkLst>
            <pc:docMk/>
            <pc:sldMk cId="62586469" sldId="349"/>
            <ac:picMk id="14" creationId="{00000000-0000-0000-0000-000000000000}"/>
          </ac:picMkLst>
        </pc:picChg>
        <pc:picChg chg="del">
          <ac:chgData name="Erika Franta Bretscher" userId="6UAtSAP0VuZJy0XOoP0ikJutFWZ0wYTihJwODPDv8x0=" providerId="None" clId="Web-{E50CE655-4B60-4D5B-A350-87AC7F30875C}" dt="2021-03-16T17:55:33.632" v="2"/>
          <ac:picMkLst>
            <pc:docMk/>
            <pc:sldMk cId="62586469" sldId="349"/>
            <ac:picMk id="15" creationId="{7C3976A1-3C7E-482C-8C9A-5956821E9A97}"/>
          </ac:picMkLst>
        </pc:picChg>
      </pc:sldChg>
      <pc:sldChg chg="delSp del">
        <pc:chgData name="Erika Franta Bretscher" userId="6UAtSAP0VuZJy0XOoP0ikJutFWZ0wYTihJwODPDv8x0=" providerId="None" clId="Web-{E50CE655-4B60-4D5B-A350-87AC7F30875C}" dt="2021-03-16T17:56:26.180" v="45"/>
        <pc:sldMkLst>
          <pc:docMk/>
          <pc:sldMk cId="951640500" sldId="376"/>
        </pc:sldMkLst>
        <pc:spChg chg="del">
          <ac:chgData name="Erika Franta Bretscher" userId="6UAtSAP0VuZJy0XOoP0ikJutFWZ0wYTihJwODPDv8x0=" providerId="None" clId="Web-{E50CE655-4B60-4D5B-A350-87AC7F30875C}" dt="2021-03-16T17:56:23.914" v="44"/>
          <ac:spMkLst>
            <pc:docMk/>
            <pc:sldMk cId="951640500" sldId="376"/>
            <ac:spMk id="9" creationId="{E5147E67-0849-944F-AED7-1E06253D2917}"/>
          </ac:spMkLst>
        </pc:spChg>
        <pc:spChg chg="del">
          <ac:chgData name="Erika Franta Bretscher" userId="6UAtSAP0VuZJy0XOoP0ikJutFWZ0wYTihJwODPDv8x0=" providerId="None" clId="Web-{E50CE655-4B60-4D5B-A350-87AC7F30875C}" dt="2021-03-16T17:56:16.149" v="42"/>
          <ac:spMkLst>
            <pc:docMk/>
            <pc:sldMk cId="951640500" sldId="376"/>
            <ac:spMk id="14" creationId="{83B8C4A8-8CD1-764E-8072-BF838B22F09C}"/>
          </ac:spMkLst>
        </pc:spChg>
        <pc:spChg chg="del">
          <ac:chgData name="Erika Franta Bretscher" userId="6UAtSAP0VuZJy0XOoP0ikJutFWZ0wYTihJwODPDv8x0=" providerId="None" clId="Web-{E50CE655-4B60-4D5B-A350-87AC7F30875C}" dt="2021-03-16T17:56:16.149" v="41"/>
          <ac:spMkLst>
            <pc:docMk/>
            <pc:sldMk cId="951640500" sldId="376"/>
            <ac:spMk id="15" creationId="{A4FD031E-C854-744F-B4B0-9FF13BFD5146}"/>
          </ac:spMkLst>
        </pc:spChg>
        <pc:spChg chg="del">
          <ac:chgData name="Erika Franta Bretscher" userId="6UAtSAP0VuZJy0XOoP0ikJutFWZ0wYTihJwODPDv8x0=" providerId="None" clId="Web-{E50CE655-4B60-4D5B-A350-87AC7F30875C}" dt="2021-03-16T17:56:16.149" v="40"/>
          <ac:spMkLst>
            <pc:docMk/>
            <pc:sldMk cId="951640500" sldId="376"/>
            <ac:spMk id="16" creationId="{E2E07F4F-6B3C-8445-B89B-DC29183689CB}"/>
          </ac:spMkLst>
        </pc:spChg>
        <pc:spChg chg="del">
          <ac:chgData name="Erika Franta Bretscher" userId="6UAtSAP0VuZJy0XOoP0ikJutFWZ0wYTihJwODPDv8x0=" providerId="None" clId="Web-{E50CE655-4B60-4D5B-A350-87AC7F30875C}" dt="2021-03-16T17:56:16.149" v="39"/>
          <ac:spMkLst>
            <pc:docMk/>
            <pc:sldMk cId="951640500" sldId="376"/>
            <ac:spMk id="17" creationId="{101D1450-F674-1940-B03C-B2068BC1654B}"/>
          </ac:spMkLst>
        </pc:spChg>
        <pc:spChg chg="del">
          <ac:chgData name="Erika Franta Bretscher" userId="6UAtSAP0VuZJy0XOoP0ikJutFWZ0wYTihJwODPDv8x0=" providerId="None" clId="Web-{E50CE655-4B60-4D5B-A350-87AC7F30875C}" dt="2021-03-16T17:56:23.914" v="43"/>
          <ac:spMkLst>
            <pc:docMk/>
            <pc:sldMk cId="951640500" sldId="376"/>
            <ac:spMk id="18" creationId="{DBBCC2AF-E391-CA4E-80E2-F8F212CB2C93}"/>
          </ac:spMkLst>
        </pc:spChg>
        <pc:spChg chg="del">
          <ac:chgData name="Erika Franta Bretscher" userId="6UAtSAP0VuZJy0XOoP0ikJutFWZ0wYTihJwODPDv8x0=" providerId="None" clId="Web-{E50CE655-4B60-4D5B-A350-87AC7F30875C}" dt="2021-03-16T17:56:16.149" v="38"/>
          <ac:spMkLst>
            <pc:docMk/>
            <pc:sldMk cId="951640500" sldId="376"/>
            <ac:spMk id="19" creationId="{E7F0F8ED-308A-0E47-8123-0E216825028E}"/>
          </ac:spMkLst>
        </pc:spChg>
        <pc:spChg chg="del">
          <ac:chgData name="Erika Franta Bretscher" userId="6UAtSAP0VuZJy0XOoP0ikJutFWZ0wYTihJwODPDv8x0=" providerId="None" clId="Web-{E50CE655-4B60-4D5B-A350-87AC7F30875C}" dt="2021-03-16T17:56:16.149" v="37"/>
          <ac:spMkLst>
            <pc:docMk/>
            <pc:sldMk cId="951640500" sldId="376"/>
            <ac:spMk id="20" creationId="{4CEF5566-A011-5340-9CC5-D9A667B51847}"/>
          </ac:spMkLst>
        </pc:spChg>
        <pc:spChg chg="del">
          <ac:chgData name="Erika Franta Bretscher" userId="6UAtSAP0VuZJy0XOoP0ikJutFWZ0wYTihJwODPDv8x0=" providerId="None" clId="Web-{E50CE655-4B60-4D5B-A350-87AC7F30875C}" dt="2021-03-16T17:56:16.149" v="36"/>
          <ac:spMkLst>
            <pc:docMk/>
            <pc:sldMk cId="951640500" sldId="376"/>
            <ac:spMk id="21" creationId="{2379DA44-EAB3-E441-A572-BEDE60812747}"/>
          </ac:spMkLst>
        </pc:spChg>
        <pc:spChg chg="del">
          <ac:chgData name="Erika Franta Bretscher" userId="6UAtSAP0VuZJy0XOoP0ikJutFWZ0wYTihJwODPDv8x0=" providerId="None" clId="Web-{E50CE655-4B60-4D5B-A350-87AC7F30875C}" dt="2021-03-16T17:56:16.149" v="35"/>
          <ac:spMkLst>
            <pc:docMk/>
            <pc:sldMk cId="951640500" sldId="376"/>
            <ac:spMk id="22" creationId="{0C8EC4CA-BA11-9649-96C2-FC55A9F268A8}"/>
          </ac:spMkLst>
        </pc:spChg>
      </pc:sldChg>
      <pc:sldChg chg="del">
        <pc:chgData name="Erika Franta Bretscher" userId="6UAtSAP0VuZJy0XOoP0ikJutFWZ0wYTihJwODPDv8x0=" providerId="None" clId="Web-{E50CE655-4B60-4D5B-A350-87AC7F30875C}" dt="2021-03-16T17:56:33.446" v="47"/>
        <pc:sldMkLst>
          <pc:docMk/>
          <pc:sldMk cId="2535104259" sldId="608"/>
        </pc:sldMkLst>
      </pc:sldChg>
      <pc:sldChg chg="modSp">
        <pc:chgData name="Erika Franta Bretscher" userId="6UAtSAP0VuZJy0XOoP0ikJutFWZ0wYTihJwODPDv8x0=" providerId="None" clId="Web-{E50CE655-4B60-4D5B-A350-87AC7F30875C}" dt="2021-03-16T17:56:30.524" v="46" actId="20577"/>
        <pc:sldMkLst>
          <pc:docMk/>
          <pc:sldMk cId="1686342223" sldId="613"/>
        </pc:sldMkLst>
        <pc:spChg chg="mod">
          <ac:chgData name="Erika Franta Bretscher" userId="6UAtSAP0VuZJy0XOoP0ikJutFWZ0wYTihJwODPDv8x0=" providerId="None" clId="Web-{E50CE655-4B60-4D5B-A350-87AC7F30875C}" dt="2021-03-16T17:56:30.524" v="46" actId="20577"/>
          <ac:spMkLst>
            <pc:docMk/>
            <pc:sldMk cId="1686342223" sldId="613"/>
            <ac:spMk id="6" creationId="{9D02CF2E-B22C-DD4A-8F82-DC324C3E0E5E}"/>
          </ac:spMkLst>
        </pc:spChg>
      </pc:sldChg>
      <pc:sldChg chg="modSp">
        <pc:chgData name="Erika Franta Bretscher" userId="6UAtSAP0VuZJy0XOoP0ikJutFWZ0wYTihJwODPDv8x0=" providerId="None" clId="Web-{E50CE655-4B60-4D5B-A350-87AC7F30875C}" dt="2021-03-16T17:55:25.851" v="1" actId="20577"/>
        <pc:sldMkLst>
          <pc:docMk/>
          <pc:sldMk cId="461970287" sldId="653"/>
        </pc:sldMkLst>
        <pc:spChg chg="mod">
          <ac:chgData name="Erika Franta Bretscher" userId="6UAtSAP0VuZJy0XOoP0ikJutFWZ0wYTihJwODPDv8x0=" providerId="None" clId="Web-{E50CE655-4B60-4D5B-A350-87AC7F30875C}" dt="2021-03-16T17:55:25.851" v="1" actId="20577"/>
          <ac:spMkLst>
            <pc:docMk/>
            <pc:sldMk cId="461970287" sldId="653"/>
            <ac:spMk id="3" creationId="{00000000-0000-0000-0000-000000000000}"/>
          </ac:spMkLst>
        </pc:spChg>
      </pc:sldChg>
      <pc:sldChg chg="del">
        <pc:chgData name="Erika Franta Bretscher" userId="6UAtSAP0VuZJy0XOoP0ikJutFWZ0wYTihJwODPDv8x0=" providerId="None" clId="Web-{E50CE655-4B60-4D5B-A350-87AC7F30875C}" dt="2021-03-16T17:56:06.867" v="33"/>
        <pc:sldMkLst>
          <pc:docMk/>
          <pc:sldMk cId="172369516" sldId="654"/>
        </pc:sldMkLst>
      </pc:sldChg>
      <pc:sldChg chg="new del ord">
        <pc:chgData name="Erika Franta Bretscher" userId="6UAtSAP0VuZJy0XOoP0ikJutFWZ0wYTihJwODPDv8x0=" providerId="None" clId="Web-{E50CE655-4B60-4D5B-A350-87AC7F30875C}" dt="2021-03-16T17:57:20.869" v="51"/>
        <pc:sldMkLst>
          <pc:docMk/>
          <pc:sldMk cId="2768808714" sldId="654"/>
        </pc:sldMkLst>
      </pc:sldChg>
      <pc:sldChg chg="add">
        <pc:chgData name="Erika Franta Bretscher" userId="6UAtSAP0VuZJy0XOoP0ikJutFWZ0wYTihJwODPDv8x0=" providerId="None" clId="Web-{E50CE655-4B60-4D5B-A350-87AC7F30875C}" dt="2021-03-16T17:57:18.603" v="50"/>
        <pc:sldMkLst>
          <pc:docMk/>
          <pc:sldMk cId="4225132309" sldId="655"/>
        </pc:sldMkLst>
      </pc:sldChg>
      <pc:sldChg chg="add ord">
        <pc:chgData name="Erika Franta Bretscher" userId="6UAtSAP0VuZJy0XOoP0ikJutFWZ0wYTihJwODPDv8x0=" providerId="None" clId="Web-{E50CE655-4B60-4D5B-A350-87AC7F30875C}" dt="2021-03-16T18:02:18.516" v="56"/>
        <pc:sldMkLst>
          <pc:docMk/>
          <pc:sldMk cId="905392208" sldId="656"/>
        </pc:sldMkLst>
      </pc:sldChg>
      <pc:sldChg chg="add ord">
        <pc:chgData name="Erika Franta Bretscher" userId="6UAtSAP0VuZJy0XOoP0ikJutFWZ0wYTihJwODPDv8x0=" providerId="None" clId="Web-{E50CE655-4B60-4D5B-A350-87AC7F30875C}" dt="2021-03-16T18:02:18.516" v="57"/>
        <pc:sldMkLst>
          <pc:docMk/>
          <pc:sldMk cId="1152544221" sldId="657"/>
        </pc:sldMkLst>
      </pc:sldChg>
      <pc:sldChg chg="add ord">
        <pc:chgData name="Erika Franta Bretscher" userId="6UAtSAP0VuZJy0XOoP0ikJutFWZ0wYTihJwODPDv8x0=" providerId="None" clId="Web-{E50CE655-4B60-4D5B-A350-87AC7F30875C}" dt="2021-03-16T18:02:21.813" v="60"/>
        <pc:sldMkLst>
          <pc:docMk/>
          <pc:sldMk cId="4200772183" sldId="658"/>
        </pc:sldMkLst>
      </pc:sldChg>
      <pc:sldChg chg="add ord">
        <pc:chgData name="Erika Franta Bretscher" userId="6UAtSAP0VuZJy0XOoP0ikJutFWZ0wYTihJwODPDv8x0=" providerId="None" clId="Web-{E50CE655-4B60-4D5B-A350-87AC7F30875C}" dt="2021-03-16T18:02:18.516" v="59"/>
        <pc:sldMkLst>
          <pc:docMk/>
          <pc:sldMk cId="1049646481" sldId="659"/>
        </pc:sldMkLst>
      </pc:sldChg>
      <pc:sldChg chg="add ord replId">
        <pc:chgData name="Erika Franta Bretscher" userId="6UAtSAP0VuZJy0XOoP0ikJutFWZ0wYTihJwODPDv8x0=" providerId="None" clId="Web-{E50CE655-4B60-4D5B-A350-87AC7F30875C}" dt="2021-03-16T18:04:39.394" v="62"/>
        <pc:sldMkLst>
          <pc:docMk/>
          <pc:sldMk cId="2396464798" sldId="660"/>
        </pc:sldMkLst>
      </pc:sldChg>
      <pc:sldMasterChg chg="add addSldLayout">
        <pc:chgData name="Erika Franta Bretscher" userId="6UAtSAP0VuZJy0XOoP0ikJutFWZ0wYTihJwODPDv8x0=" providerId="None" clId="Web-{E50CE655-4B60-4D5B-A350-87AC7F30875C}" dt="2021-03-16T18:01:53.422" v="52"/>
        <pc:sldMasterMkLst>
          <pc:docMk/>
          <pc:sldMasterMk cId="2256480700" sldId="2147483741"/>
        </pc:sldMasterMkLst>
        <pc:sldLayoutChg chg="add">
          <pc:chgData name="Erika Franta Bretscher" userId="6UAtSAP0VuZJy0XOoP0ikJutFWZ0wYTihJwODPDv8x0=" providerId="None" clId="Web-{E50CE655-4B60-4D5B-A350-87AC7F30875C}" dt="2021-03-16T18:01:53.422" v="52"/>
          <pc:sldLayoutMkLst>
            <pc:docMk/>
            <pc:sldMasterMk cId="2256480700" sldId="2147483741"/>
            <pc:sldLayoutMk cId="1787184166" sldId="2147483740"/>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441561186" sldId="2147483742"/>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1432860496" sldId="2147483743"/>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1572813492" sldId="2147483744"/>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691609336" sldId="2147483745"/>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649850789" sldId="2147483746"/>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105873741" sldId="2147483747"/>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885061815" sldId="2147483748"/>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75295588" sldId="2147483749"/>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845343822" sldId="2147483750"/>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1982442333" sldId="2147483751"/>
          </pc:sldLayoutMkLst>
        </pc:sldLayoutChg>
      </pc:sldMasterChg>
    </pc:docChg>
  </pc:docChgLst>
  <pc:docChgLst>
    <pc:chgData name="Andrew" userId="ae04d6da-4694-4a7f-945d-93a5ba247a30" providerId="ADAL" clId="{8D9E0B9C-A209-4791-AE6C-DD13D1319F19}"/>
    <pc:docChg chg="undo custSel mod addSld delSld modSld sldOrd">
      <pc:chgData name="Andrew" userId="ae04d6da-4694-4a7f-945d-93a5ba247a30" providerId="ADAL" clId="{8D9E0B9C-A209-4791-AE6C-DD13D1319F19}" dt="2020-10-07T19:30:28.645" v="18436" actId="20577"/>
      <pc:docMkLst>
        <pc:docMk/>
      </pc:docMkLst>
      <pc:sldChg chg="modSp add modNotesTx">
        <pc:chgData name="Andrew" userId="ae04d6da-4694-4a7f-945d-93a5ba247a30" providerId="ADAL" clId="{8D9E0B9C-A209-4791-AE6C-DD13D1319F19}" dt="2020-10-07T16:52:29.899" v="4855" actId="20577"/>
        <pc:sldMkLst>
          <pc:docMk/>
          <pc:sldMk cId="2521730239" sldId="317"/>
        </pc:sldMkLst>
        <pc:spChg chg="mod">
          <ac:chgData name="Andrew" userId="ae04d6da-4694-4a7f-945d-93a5ba247a30" providerId="ADAL" clId="{8D9E0B9C-A209-4791-AE6C-DD13D1319F19}" dt="2020-10-07T16:48:00.563" v="3389" actId="20577"/>
          <ac:spMkLst>
            <pc:docMk/>
            <pc:sldMk cId="2521730239" sldId="317"/>
            <ac:spMk id="5" creationId="{B5956B6C-2A30-194B-B5BE-8B7B308ECF94}"/>
          </ac:spMkLst>
        </pc:spChg>
      </pc:sldChg>
      <pc:sldChg chg="add del modNotesTx">
        <pc:chgData name="Andrew" userId="ae04d6da-4694-4a7f-945d-93a5ba247a30" providerId="ADAL" clId="{8D9E0B9C-A209-4791-AE6C-DD13D1319F19}" dt="2020-10-07T17:05:46.499" v="6688" actId="20577"/>
        <pc:sldMkLst>
          <pc:docMk/>
          <pc:sldMk cId="519293596" sldId="318"/>
        </pc:sldMkLst>
      </pc:sldChg>
      <pc:sldChg chg="del">
        <pc:chgData name="Andrew" userId="ae04d6da-4694-4a7f-945d-93a5ba247a30" providerId="ADAL" clId="{8D9E0B9C-A209-4791-AE6C-DD13D1319F19}" dt="2020-10-07T16:52:32.370" v="4856" actId="2696"/>
        <pc:sldMkLst>
          <pc:docMk/>
          <pc:sldMk cId="2454243716" sldId="319"/>
        </pc:sldMkLst>
      </pc:sldChg>
      <pc:sldChg chg="del">
        <pc:chgData name="Andrew" userId="ae04d6da-4694-4a7f-945d-93a5ba247a30" providerId="ADAL" clId="{8D9E0B9C-A209-4791-AE6C-DD13D1319F19}" dt="2020-10-07T15:02:58.810" v="3" actId="2696"/>
        <pc:sldMkLst>
          <pc:docMk/>
          <pc:sldMk cId="1332470200" sldId="320"/>
        </pc:sldMkLst>
      </pc:sldChg>
      <pc:sldChg chg="del">
        <pc:chgData name="Andrew" userId="ae04d6da-4694-4a7f-945d-93a5ba247a30" providerId="ADAL" clId="{8D9E0B9C-A209-4791-AE6C-DD13D1319F19}" dt="2020-10-07T15:04:19.601" v="12" actId="2696"/>
        <pc:sldMkLst>
          <pc:docMk/>
          <pc:sldMk cId="2900952378" sldId="330"/>
        </pc:sldMkLst>
      </pc:sldChg>
      <pc:sldChg chg="add ord modTransition">
        <pc:chgData name="Andrew" userId="ae04d6da-4694-4a7f-945d-93a5ba247a30" providerId="ADAL" clId="{8D9E0B9C-A209-4791-AE6C-DD13D1319F19}" dt="2020-10-07T15:04:30.226" v="14"/>
        <pc:sldMkLst>
          <pc:docMk/>
          <pc:sldMk cId="3796680949" sldId="331"/>
        </pc:sldMkLst>
      </pc:sldChg>
      <pc:sldChg chg="del">
        <pc:chgData name="Andrew" userId="ae04d6da-4694-4a7f-945d-93a5ba247a30" providerId="ADAL" clId="{8D9E0B9C-A209-4791-AE6C-DD13D1319F19}" dt="2020-10-07T16:56:31.187" v="5663" actId="2696"/>
        <pc:sldMkLst>
          <pc:docMk/>
          <pc:sldMk cId="1032963014" sldId="333"/>
        </pc:sldMkLst>
      </pc:sldChg>
      <pc:sldChg chg="add modNotesTx">
        <pc:chgData name="Andrew" userId="ae04d6da-4694-4a7f-945d-93a5ba247a30" providerId="ADAL" clId="{8D9E0B9C-A209-4791-AE6C-DD13D1319F19}" dt="2020-10-07T17:05:26.939" v="6570" actId="20577"/>
        <pc:sldMkLst>
          <pc:docMk/>
          <pc:sldMk cId="3662630784" sldId="334"/>
        </pc:sldMkLst>
      </pc:sldChg>
      <pc:sldChg chg="add modTransition">
        <pc:chgData name="Andrew" userId="ae04d6da-4694-4a7f-945d-93a5ba247a30" providerId="ADAL" clId="{8D9E0B9C-A209-4791-AE6C-DD13D1319F19}" dt="2020-10-07T15:04:04.813" v="10"/>
        <pc:sldMkLst>
          <pc:docMk/>
          <pc:sldMk cId="2991355855" sldId="336"/>
        </pc:sldMkLst>
      </pc:sldChg>
      <pc:sldChg chg="del">
        <pc:chgData name="Andrew" userId="ae04d6da-4694-4a7f-945d-93a5ba247a30" providerId="ADAL" clId="{8D9E0B9C-A209-4791-AE6C-DD13D1319F19}" dt="2020-10-07T15:04:03.164" v="9" actId="2696"/>
        <pc:sldMkLst>
          <pc:docMk/>
          <pc:sldMk cId="3365620666" sldId="337"/>
        </pc:sldMkLst>
      </pc:sldChg>
      <pc:sldChg chg="add modTransition">
        <pc:chgData name="Andrew" userId="ae04d6da-4694-4a7f-945d-93a5ba247a30" providerId="ADAL" clId="{8D9E0B9C-A209-4791-AE6C-DD13D1319F19}" dt="2020-10-07T15:03:47.686" v="7"/>
        <pc:sldMkLst>
          <pc:docMk/>
          <pc:sldMk cId="3550933157" sldId="340"/>
        </pc:sldMkLst>
      </pc:sldChg>
      <pc:sldChg chg="del">
        <pc:chgData name="Andrew" userId="ae04d6da-4694-4a7f-945d-93a5ba247a30" providerId="ADAL" clId="{8D9E0B9C-A209-4791-AE6C-DD13D1319F19}" dt="2020-10-07T15:03:44.715" v="6" actId="2696"/>
        <pc:sldMkLst>
          <pc:docMk/>
          <pc:sldMk cId="3827398503" sldId="341"/>
        </pc:sldMkLst>
      </pc:sldChg>
      <pc:sldChg chg="add modNotesTx">
        <pc:chgData name="Andrew" userId="ae04d6da-4694-4a7f-945d-93a5ba247a30" providerId="ADAL" clId="{8D9E0B9C-A209-4791-AE6C-DD13D1319F19}" dt="2020-10-07T18:50:41.611" v="14150" actId="20577"/>
        <pc:sldMkLst>
          <pc:docMk/>
          <pc:sldMk cId="3815549191" sldId="343"/>
        </pc:sldMkLst>
      </pc:sldChg>
      <pc:sldChg chg="del">
        <pc:chgData name="Andrew" userId="ae04d6da-4694-4a7f-945d-93a5ba247a30" providerId="ADAL" clId="{8D9E0B9C-A209-4791-AE6C-DD13D1319F19}" dt="2020-10-07T18:29:13.061" v="12501" actId="2696"/>
        <pc:sldMkLst>
          <pc:docMk/>
          <pc:sldMk cId="1750150917" sldId="344"/>
        </pc:sldMkLst>
      </pc:sldChg>
      <pc:sldChg chg="del">
        <pc:chgData name="Andrew" userId="ae04d6da-4694-4a7f-945d-93a5ba247a30" providerId="ADAL" clId="{8D9E0B9C-A209-4791-AE6C-DD13D1319F19}" dt="2020-10-07T16:39:03.612" v="1359" actId="2696"/>
        <pc:sldMkLst>
          <pc:docMk/>
          <pc:sldMk cId="1164444811" sldId="359"/>
        </pc:sldMkLst>
      </pc:sldChg>
      <pc:sldChg chg="del">
        <pc:chgData name="Andrew" userId="ae04d6da-4694-4a7f-945d-93a5ba247a30" providerId="ADAL" clId="{8D9E0B9C-A209-4791-AE6C-DD13D1319F19}" dt="2020-10-07T16:58:35.281" v="6108" actId="2696"/>
        <pc:sldMkLst>
          <pc:docMk/>
          <pc:sldMk cId="374849431" sldId="391"/>
        </pc:sldMkLst>
      </pc:sldChg>
      <pc:sldChg chg="del">
        <pc:chgData name="Andrew" userId="ae04d6da-4694-4a7f-945d-93a5ba247a30" providerId="ADAL" clId="{8D9E0B9C-A209-4791-AE6C-DD13D1319F19}" dt="2020-10-07T16:58:35.719" v="6109" actId="2696"/>
        <pc:sldMkLst>
          <pc:docMk/>
          <pc:sldMk cId="2107388918" sldId="395"/>
        </pc:sldMkLst>
      </pc:sldChg>
      <pc:sldChg chg="del">
        <pc:chgData name="Andrew" userId="ae04d6da-4694-4a7f-945d-93a5ba247a30" providerId="ADAL" clId="{8D9E0B9C-A209-4791-AE6C-DD13D1319F19}" dt="2020-10-07T16:58:39.054" v="6112" actId="2696"/>
        <pc:sldMkLst>
          <pc:docMk/>
          <pc:sldMk cId="2423559804" sldId="397"/>
        </pc:sldMkLst>
      </pc:sldChg>
      <pc:sldChg chg="del">
        <pc:chgData name="Andrew" userId="ae04d6da-4694-4a7f-945d-93a5ba247a30" providerId="ADAL" clId="{8D9E0B9C-A209-4791-AE6C-DD13D1319F19}" dt="2020-10-07T16:58:58.514" v="6122" actId="2696"/>
        <pc:sldMkLst>
          <pc:docMk/>
          <pc:sldMk cId="3962815799" sldId="398"/>
        </pc:sldMkLst>
      </pc:sldChg>
      <pc:sldChg chg="del">
        <pc:chgData name="Andrew" userId="ae04d6da-4694-4a7f-945d-93a5ba247a30" providerId="ADAL" clId="{8D9E0B9C-A209-4791-AE6C-DD13D1319F19}" dt="2020-10-07T16:59:02.851" v="6123" actId="2696"/>
        <pc:sldMkLst>
          <pc:docMk/>
          <pc:sldMk cId="809039033" sldId="399"/>
        </pc:sldMkLst>
      </pc:sldChg>
      <pc:sldChg chg="del">
        <pc:chgData name="Andrew" userId="ae04d6da-4694-4a7f-945d-93a5ba247a30" providerId="ADAL" clId="{8D9E0B9C-A209-4791-AE6C-DD13D1319F19}" dt="2020-10-07T18:48:51.168" v="13867" actId="2696"/>
        <pc:sldMkLst>
          <pc:docMk/>
          <pc:sldMk cId="1805314836" sldId="401"/>
        </pc:sldMkLst>
      </pc:sldChg>
      <pc:sldChg chg="del">
        <pc:chgData name="Andrew" userId="ae04d6da-4694-4a7f-945d-93a5ba247a30" providerId="ADAL" clId="{8D9E0B9C-A209-4791-AE6C-DD13D1319F19}" dt="2020-10-07T16:39:08.016" v="1361" actId="2696"/>
        <pc:sldMkLst>
          <pc:docMk/>
          <pc:sldMk cId="312747407" sldId="402"/>
        </pc:sldMkLst>
      </pc:sldChg>
      <pc:sldChg chg="del">
        <pc:chgData name="Andrew" userId="ae04d6da-4694-4a7f-945d-93a5ba247a30" providerId="ADAL" clId="{8D9E0B9C-A209-4791-AE6C-DD13D1319F19}" dt="2020-10-07T16:39:06.315" v="1360" actId="2696"/>
        <pc:sldMkLst>
          <pc:docMk/>
          <pc:sldMk cId="74249804" sldId="403"/>
        </pc:sldMkLst>
      </pc:sldChg>
      <pc:sldChg chg="addSp delSp add del modNotesTx">
        <pc:chgData name="Andrew" userId="ae04d6da-4694-4a7f-945d-93a5ba247a30" providerId="ADAL" clId="{8D9E0B9C-A209-4791-AE6C-DD13D1319F19}" dt="2020-10-07T18:05:03.155" v="8564" actId="2696"/>
        <pc:sldMkLst>
          <pc:docMk/>
          <pc:sldMk cId="3521891905" sldId="404"/>
        </pc:sldMkLst>
        <pc:picChg chg="add del">
          <ac:chgData name="Andrew" userId="ae04d6da-4694-4a7f-945d-93a5ba247a30" providerId="ADAL" clId="{8D9E0B9C-A209-4791-AE6C-DD13D1319F19}" dt="2020-10-07T17:07:44.022" v="6692" actId="478"/>
          <ac:picMkLst>
            <pc:docMk/>
            <pc:sldMk cId="3521891905" sldId="404"/>
            <ac:picMk id="3" creationId="{B0BA57D9-8F9C-44D0-9344-B726F6E46898}"/>
          </ac:picMkLst>
        </pc:picChg>
      </pc:sldChg>
      <pc:sldChg chg="add modNotesTx">
        <pc:chgData name="Andrew" userId="ae04d6da-4694-4a7f-945d-93a5ba247a30" providerId="ADAL" clId="{8D9E0B9C-A209-4791-AE6C-DD13D1319F19}" dt="2020-10-07T18:16:02.372" v="11272" actId="20577"/>
        <pc:sldMkLst>
          <pc:docMk/>
          <pc:sldMk cId="1198863839" sldId="405"/>
        </pc:sldMkLst>
      </pc:sldChg>
      <pc:sldChg chg="add setBg modNotesTx">
        <pc:chgData name="Andrew" userId="ae04d6da-4694-4a7f-945d-93a5ba247a30" providerId="ADAL" clId="{8D9E0B9C-A209-4791-AE6C-DD13D1319F19}" dt="2020-10-07T18:17:23.120" v="11506" actId="20577"/>
        <pc:sldMkLst>
          <pc:docMk/>
          <pc:sldMk cId="2682537603" sldId="411"/>
        </pc:sldMkLst>
      </pc:sldChg>
      <pc:sldChg chg="addSp delSp add del setBg delDesignElem modNotesTx">
        <pc:chgData name="Andrew" userId="ae04d6da-4694-4a7f-945d-93a5ba247a30" providerId="ADAL" clId="{8D9E0B9C-A209-4791-AE6C-DD13D1319F19}" dt="2020-10-07T18:19:56.843" v="12031" actId="20577"/>
        <pc:sldMkLst>
          <pc:docMk/>
          <pc:sldMk cId="3374689111" sldId="412"/>
        </pc:sldMkLst>
        <pc:spChg chg="add del">
          <ac:chgData name="Andrew" userId="ae04d6da-4694-4a7f-945d-93a5ba247a30" providerId="ADAL" clId="{8D9E0B9C-A209-4791-AE6C-DD13D1319F19}" dt="2020-10-07T18:17:50.549" v="11509"/>
          <ac:spMkLst>
            <pc:docMk/>
            <pc:sldMk cId="3374689111" sldId="412"/>
            <ac:spMk id="22" creationId="{BCC55ACC-A2F6-403C-A3A4-D59B3734D45F}"/>
          </ac:spMkLst>
        </pc:spChg>
      </pc:sldChg>
      <pc:sldChg chg="modSp add setBg">
        <pc:chgData name="Andrew" userId="ae04d6da-4694-4a7f-945d-93a5ba247a30" providerId="ADAL" clId="{8D9E0B9C-A209-4791-AE6C-DD13D1319F19}" dt="2020-10-07T17:18:39.334" v="7142" actId="313"/>
        <pc:sldMkLst>
          <pc:docMk/>
          <pc:sldMk cId="3497057399" sldId="427"/>
        </pc:sldMkLst>
        <pc:spChg chg="mod">
          <ac:chgData name="Andrew" userId="ae04d6da-4694-4a7f-945d-93a5ba247a30" providerId="ADAL" clId="{8D9E0B9C-A209-4791-AE6C-DD13D1319F19}" dt="2020-10-07T17:10:24.115" v="6711" actId="20577"/>
          <ac:spMkLst>
            <pc:docMk/>
            <pc:sldMk cId="3497057399" sldId="427"/>
            <ac:spMk id="2" creationId="{656B4A7A-5082-1148-A2B5-EA06DF650E15}"/>
          </ac:spMkLst>
        </pc:spChg>
        <pc:spChg chg="mod">
          <ac:chgData name="Andrew" userId="ae04d6da-4694-4a7f-945d-93a5ba247a30" providerId="ADAL" clId="{8D9E0B9C-A209-4791-AE6C-DD13D1319F19}" dt="2020-10-07T17:18:39.334" v="7142" actId="313"/>
          <ac:spMkLst>
            <pc:docMk/>
            <pc:sldMk cId="3497057399" sldId="427"/>
            <ac:spMk id="17" creationId="{36EE601E-3EAD-4101-8262-E768178F0014}"/>
          </ac:spMkLst>
        </pc:spChg>
        <pc:picChg chg="mod">
          <ac:chgData name="Andrew" userId="ae04d6da-4694-4a7f-945d-93a5ba247a30" providerId="ADAL" clId="{8D9E0B9C-A209-4791-AE6C-DD13D1319F19}" dt="2020-10-07T17:14:09.727" v="6733" actId="14100"/>
          <ac:picMkLst>
            <pc:docMk/>
            <pc:sldMk cId="3497057399" sldId="427"/>
            <ac:picMk id="5" creationId="{37BDE07A-5980-1148-BA1F-5F1785689D91}"/>
          </ac:picMkLst>
        </pc:picChg>
        <pc:picChg chg="mod">
          <ac:chgData name="Andrew" userId="ae04d6da-4694-4a7f-945d-93a5ba247a30" providerId="ADAL" clId="{8D9E0B9C-A209-4791-AE6C-DD13D1319F19}" dt="2020-10-07T17:13:56.823" v="6730" actId="14100"/>
          <ac:picMkLst>
            <pc:docMk/>
            <pc:sldMk cId="3497057399" sldId="427"/>
            <ac:picMk id="7" creationId="{B9367FFE-C549-4846-882F-A850FE3B4D20}"/>
          </ac:picMkLst>
        </pc:picChg>
        <pc:picChg chg="mod">
          <ac:chgData name="Andrew" userId="ae04d6da-4694-4a7f-945d-93a5ba247a30" providerId="ADAL" clId="{8D9E0B9C-A209-4791-AE6C-DD13D1319F19}" dt="2020-10-07T17:12:58.979" v="6718" actId="14100"/>
          <ac:picMkLst>
            <pc:docMk/>
            <pc:sldMk cId="3497057399" sldId="427"/>
            <ac:picMk id="9" creationId="{1F661E3F-86AE-894F-BEE3-54026CE8DC68}"/>
          </ac:picMkLst>
        </pc:picChg>
        <pc:picChg chg="mod">
          <ac:chgData name="Andrew" userId="ae04d6da-4694-4a7f-945d-93a5ba247a30" providerId="ADAL" clId="{8D9E0B9C-A209-4791-AE6C-DD13D1319F19}" dt="2020-10-07T17:13:11.494" v="6721" actId="14100"/>
          <ac:picMkLst>
            <pc:docMk/>
            <pc:sldMk cId="3497057399" sldId="427"/>
            <ac:picMk id="11" creationId="{15CED681-9041-8B44-8086-F63576D2BB3E}"/>
          </ac:picMkLst>
        </pc:picChg>
        <pc:picChg chg="mod">
          <ac:chgData name="Andrew" userId="ae04d6da-4694-4a7f-945d-93a5ba247a30" providerId="ADAL" clId="{8D9E0B9C-A209-4791-AE6C-DD13D1319F19}" dt="2020-10-07T17:13:25.727" v="6724" actId="14100"/>
          <ac:picMkLst>
            <pc:docMk/>
            <pc:sldMk cId="3497057399" sldId="427"/>
            <ac:picMk id="13" creationId="{4B69FCE7-BBFE-5941-91CD-DF88A334A17D}"/>
          </ac:picMkLst>
        </pc:picChg>
      </pc:sldChg>
      <pc:sldChg chg="addSp delSp modSp mod setBg setClrOvrMap modNotesTx">
        <pc:chgData name="Andrew" userId="ae04d6da-4694-4a7f-945d-93a5ba247a30" providerId="ADAL" clId="{8D9E0B9C-A209-4791-AE6C-DD13D1319F19}" dt="2020-10-07T16:38:53.762" v="1358" actId="20577"/>
        <pc:sldMkLst>
          <pc:docMk/>
          <pc:sldMk cId="231943078" sldId="430"/>
        </pc:sldMkLst>
        <pc:spChg chg="add del">
          <ac:chgData name="Andrew" userId="ae04d6da-4694-4a7f-945d-93a5ba247a30" providerId="ADAL" clId="{8D9E0B9C-A209-4791-AE6C-DD13D1319F19}" dt="2020-10-07T16:21:25.326" v="74" actId="26606"/>
          <ac:spMkLst>
            <pc:docMk/>
            <pc:sldMk cId="231943078" sldId="430"/>
            <ac:spMk id="9" creationId="{71B2258F-86CA-4D4D-8270-BC05FCDEBFB3}"/>
          </ac:spMkLst>
        </pc:spChg>
        <pc:spChg chg="add del">
          <ac:chgData name="Andrew" userId="ae04d6da-4694-4a7f-945d-93a5ba247a30" providerId="ADAL" clId="{8D9E0B9C-A209-4791-AE6C-DD13D1319F19}" dt="2020-10-07T16:21:37.587" v="76" actId="26606"/>
          <ac:spMkLst>
            <pc:docMk/>
            <pc:sldMk cId="231943078" sldId="430"/>
            <ac:spMk id="11" creationId="{5A59F003-E00A-43F9-91DC-CC54E3B87466}"/>
          </ac:spMkLst>
        </pc:spChg>
        <pc:spChg chg="add del">
          <ac:chgData name="Andrew" userId="ae04d6da-4694-4a7f-945d-93a5ba247a30" providerId="ADAL" clId="{8D9E0B9C-A209-4791-AE6C-DD13D1319F19}" dt="2020-10-07T16:21:37.587" v="76" actId="26606"/>
          <ac:spMkLst>
            <pc:docMk/>
            <pc:sldMk cId="231943078" sldId="430"/>
            <ac:spMk id="12" creationId="{D74A4382-E3AD-430A-9A1F-DFA3E0E77A7D}"/>
          </ac:spMkLst>
        </pc:spChg>
        <pc:spChg chg="add del">
          <ac:chgData name="Andrew" userId="ae04d6da-4694-4a7f-945d-93a5ba247a30" providerId="ADAL" clId="{8D9E0B9C-A209-4791-AE6C-DD13D1319F19}" dt="2020-10-07T16:21:37.587" v="76" actId="26606"/>
          <ac:spMkLst>
            <pc:docMk/>
            <pc:sldMk cId="231943078" sldId="430"/>
            <ac:spMk id="14" creationId="{79F40191-0F44-4FD1-82CC-ACB507C14BE6}"/>
          </ac:spMkLst>
        </pc:spChg>
        <pc:spChg chg="add">
          <ac:chgData name="Andrew" userId="ae04d6da-4694-4a7f-945d-93a5ba247a30" providerId="ADAL" clId="{8D9E0B9C-A209-4791-AE6C-DD13D1319F19}" dt="2020-10-07T16:21:37.587" v="76" actId="26606"/>
          <ac:spMkLst>
            <pc:docMk/>
            <pc:sldMk cId="231943078" sldId="430"/>
            <ac:spMk id="20" creationId="{C1DD1A8A-57D5-4A81-AD04-532B043C5611}"/>
          </ac:spMkLst>
        </pc:spChg>
        <pc:spChg chg="add">
          <ac:chgData name="Andrew" userId="ae04d6da-4694-4a7f-945d-93a5ba247a30" providerId="ADAL" clId="{8D9E0B9C-A209-4791-AE6C-DD13D1319F19}" dt="2020-10-07T16:21:37.587" v="76" actId="26606"/>
          <ac:spMkLst>
            <pc:docMk/>
            <pc:sldMk cId="231943078" sldId="430"/>
            <ac:spMk id="23" creationId="{007891EC-4501-44ED-A8C8-B11B6DB767AB}"/>
          </ac:spMkLst>
        </pc:spChg>
        <pc:picChg chg="del mod">
          <ac:chgData name="Andrew" userId="ae04d6da-4694-4a7f-945d-93a5ba247a30" providerId="ADAL" clId="{8D9E0B9C-A209-4791-AE6C-DD13D1319F19}" dt="2020-10-07T16:21:01.782" v="71"/>
          <ac:picMkLst>
            <pc:docMk/>
            <pc:sldMk cId="231943078" sldId="430"/>
            <ac:picMk id="3" creationId="{F60C4111-04C1-4DE2-BDD0-85C85C7C3487}"/>
          </ac:picMkLst>
        </pc:picChg>
        <pc:picChg chg="add del">
          <ac:chgData name="Andrew" userId="ae04d6da-4694-4a7f-945d-93a5ba247a30" providerId="ADAL" clId="{8D9E0B9C-A209-4791-AE6C-DD13D1319F19}" dt="2020-10-07T16:20:31.197" v="65"/>
          <ac:picMkLst>
            <pc:docMk/>
            <pc:sldMk cId="231943078" sldId="430"/>
            <ac:picMk id="4" creationId="{F9E60214-E7DB-4AEE-9EB7-AAC1130D140B}"/>
          </ac:picMkLst>
        </pc:picChg>
        <pc:picChg chg="add mod">
          <ac:chgData name="Andrew" userId="ae04d6da-4694-4a7f-945d-93a5ba247a30" providerId="ADAL" clId="{8D9E0B9C-A209-4791-AE6C-DD13D1319F19}" dt="2020-10-07T16:24:44.327" v="510" actId="27614"/>
          <ac:picMkLst>
            <pc:docMk/>
            <pc:sldMk cId="231943078" sldId="430"/>
            <ac:picMk id="5" creationId="{1BF225F9-1403-495F-9BE3-3899BFC79832}"/>
          </ac:picMkLst>
        </pc:picChg>
      </pc:sldChg>
      <pc:sldChg chg="delSp modSp del modNotesTx">
        <pc:chgData name="Andrew" userId="ae04d6da-4694-4a7f-945d-93a5ba247a30" providerId="ADAL" clId="{8D9E0B9C-A209-4791-AE6C-DD13D1319F19}" dt="2020-10-07T16:36:29.842" v="1169" actId="2696"/>
        <pc:sldMkLst>
          <pc:docMk/>
          <pc:sldMk cId="3298506124" sldId="432"/>
        </pc:sldMkLst>
        <pc:spChg chg="del">
          <ac:chgData name="Andrew" userId="ae04d6da-4694-4a7f-945d-93a5ba247a30" providerId="ADAL" clId="{8D9E0B9C-A209-4791-AE6C-DD13D1319F19}" dt="2020-10-07T16:36:12.549" v="1166" actId="478"/>
          <ac:spMkLst>
            <pc:docMk/>
            <pc:sldMk cId="3298506124" sldId="432"/>
            <ac:spMk id="6" creationId="{DBDFB16D-B4B7-40D1-9FDC-1B1F69F511A4}"/>
          </ac:spMkLst>
        </pc:spChg>
        <pc:picChg chg="del mod">
          <ac:chgData name="Andrew" userId="ae04d6da-4694-4a7f-945d-93a5ba247a30" providerId="ADAL" clId="{8D9E0B9C-A209-4791-AE6C-DD13D1319F19}" dt="2020-10-07T16:36:09.074" v="1165" actId="478"/>
          <ac:picMkLst>
            <pc:docMk/>
            <pc:sldMk cId="3298506124" sldId="432"/>
            <ac:picMk id="5" creationId="{FF2190F9-F985-402A-B442-B2A67B627596}"/>
          </ac:picMkLst>
        </pc:picChg>
      </pc:sldChg>
      <pc:sldChg chg="addSp delSp modSp modNotesTx">
        <pc:chgData name="Andrew" userId="ae04d6da-4694-4a7f-945d-93a5ba247a30" providerId="ADAL" clId="{8D9E0B9C-A209-4791-AE6C-DD13D1319F19}" dt="2020-10-07T17:04:12.969" v="6274" actId="207"/>
        <pc:sldMkLst>
          <pc:docMk/>
          <pc:sldMk cId="728402865" sldId="433"/>
        </pc:sldMkLst>
        <pc:spChg chg="add mod">
          <ac:chgData name="Andrew" userId="ae04d6da-4694-4a7f-945d-93a5ba247a30" providerId="ADAL" clId="{8D9E0B9C-A209-4791-AE6C-DD13D1319F19}" dt="2020-10-07T17:04:12.969" v="6274" actId="207"/>
          <ac:spMkLst>
            <pc:docMk/>
            <pc:sldMk cId="728402865" sldId="433"/>
            <ac:spMk id="4" creationId="{1FC61158-4241-4793-B8FA-F14A88F64FCF}"/>
          </ac:spMkLst>
        </pc:spChg>
        <pc:picChg chg="add mod ord">
          <ac:chgData name="Andrew" userId="ae04d6da-4694-4a7f-945d-93a5ba247a30" providerId="ADAL" clId="{8D9E0B9C-A209-4791-AE6C-DD13D1319F19}" dt="2020-10-07T17:03:44.959" v="6246" actId="171"/>
          <ac:picMkLst>
            <pc:docMk/>
            <pc:sldMk cId="728402865" sldId="433"/>
            <ac:picMk id="3" creationId="{869C0B79-75AA-46DA-9110-AF632FB14607}"/>
          </ac:picMkLst>
        </pc:picChg>
        <pc:picChg chg="add del mod ord">
          <ac:chgData name="Andrew" userId="ae04d6da-4694-4a7f-945d-93a5ba247a30" providerId="ADAL" clId="{8D9E0B9C-A209-4791-AE6C-DD13D1319F19}" dt="2020-10-07T17:03:09.378" v="6240" actId="478"/>
          <ac:picMkLst>
            <pc:docMk/>
            <pc:sldMk cId="728402865" sldId="433"/>
            <ac:picMk id="5" creationId="{A93CB8E8-C978-404E-B194-357A90D5AB75}"/>
          </ac:picMkLst>
        </pc:picChg>
      </pc:sldChg>
      <pc:sldChg chg="modNotesTx">
        <pc:chgData name="Andrew" userId="ae04d6da-4694-4a7f-945d-93a5ba247a30" providerId="ADAL" clId="{8D9E0B9C-A209-4791-AE6C-DD13D1319F19}" dt="2020-10-07T19:30:28.645" v="18436" actId="20577"/>
        <pc:sldMkLst>
          <pc:docMk/>
          <pc:sldMk cId="167624509" sldId="434"/>
        </pc:sldMkLst>
      </pc:sldChg>
      <pc:sldChg chg="del">
        <pc:chgData name="Andrew" userId="ae04d6da-4694-4a7f-945d-93a5ba247a30" providerId="ADAL" clId="{8D9E0B9C-A209-4791-AE6C-DD13D1319F19}" dt="2020-10-07T16:39:09.822" v="1362" actId="2696"/>
        <pc:sldMkLst>
          <pc:docMk/>
          <pc:sldMk cId="3680836903" sldId="444"/>
        </pc:sldMkLst>
      </pc:sldChg>
      <pc:sldChg chg="del">
        <pc:chgData name="Andrew" userId="ae04d6da-4694-4a7f-945d-93a5ba247a30" providerId="ADAL" clId="{8D9E0B9C-A209-4791-AE6C-DD13D1319F19}" dt="2020-10-07T16:58:55.514" v="6117" actId="2696"/>
        <pc:sldMkLst>
          <pc:docMk/>
          <pc:sldMk cId="1935738346" sldId="545"/>
        </pc:sldMkLst>
      </pc:sldChg>
      <pc:sldChg chg="del">
        <pc:chgData name="Andrew" userId="ae04d6da-4694-4a7f-945d-93a5ba247a30" providerId="ADAL" clId="{8D9E0B9C-A209-4791-AE6C-DD13D1319F19}" dt="2020-10-07T16:58:36.225" v="6110" actId="2696"/>
        <pc:sldMkLst>
          <pc:docMk/>
          <pc:sldMk cId="2506689143" sldId="546"/>
        </pc:sldMkLst>
      </pc:sldChg>
      <pc:sldChg chg="del">
        <pc:chgData name="Andrew" userId="ae04d6da-4694-4a7f-945d-93a5ba247a30" providerId="ADAL" clId="{8D9E0B9C-A209-4791-AE6C-DD13D1319F19}" dt="2020-10-07T16:58:37.909" v="6111" actId="2696"/>
        <pc:sldMkLst>
          <pc:docMk/>
          <pc:sldMk cId="2575398969" sldId="547"/>
        </pc:sldMkLst>
      </pc:sldChg>
      <pc:sldChg chg="del">
        <pc:chgData name="Andrew" userId="ae04d6da-4694-4a7f-945d-93a5ba247a30" providerId="ADAL" clId="{8D9E0B9C-A209-4791-AE6C-DD13D1319F19}" dt="2020-10-07T16:58:55.914" v="6118" actId="2696"/>
        <pc:sldMkLst>
          <pc:docMk/>
          <pc:sldMk cId="3932912196" sldId="548"/>
        </pc:sldMkLst>
      </pc:sldChg>
      <pc:sldChg chg="del">
        <pc:chgData name="Andrew" userId="ae04d6da-4694-4a7f-945d-93a5ba247a30" providerId="ADAL" clId="{8D9E0B9C-A209-4791-AE6C-DD13D1319F19}" dt="2020-10-07T16:58:56.743" v="6120" actId="2696"/>
        <pc:sldMkLst>
          <pc:docMk/>
          <pc:sldMk cId="1224125977" sldId="549"/>
        </pc:sldMkLst>
      </pc:sldChg>
      <pc:sldChg chg="del">
        <pc:chgData name="Andrew" userId="ae04d6da-4694-4a7f-945d-93a5ba247a30" providerId="ADAL" clId="{8D9E0B9C-A209-4791-AE6C-DD13D1319F19}" dt="2020-10-07T16:58:56.305" v="6119" actId="2696"/>
        <pc:sldMkLst>
          <pc:docMk/>
          <pc:sldMk cId="2827129587" sldId="550"/>
        </pc:sldMkLst>
      </pc:sldChg>
      <pc:sldChg chg="del">
        <pc:chgData name="Andrew" userId="ae04d6da-4694-4a7f-945d-93a5ba247a30" providerId="ADAL" clId="{8D9E0B9C-A209-4791-AE6C-DD13D1319F19}" dt="2020-10-07T16:58:57.510" v="6121" actId="2696"/>
        <pc:sldMkLst>
          <pc:docMk/>
          <pc:sldMk cId="1925289139" sldId="552"/>
        </pc:sldMkLst>
      </pc:sldChg>
      <pc:sldChg chg="del">
        <pc:chgData name="Andrew" userId="ae04d6da-4694-4a7f-945d-93a5ba247a30" providerId="ADAL" clId="{8D9E0B9C-A209-4791-AE6C-DD13D1319F19}" dt="2020-10-07T16:58:39.855" v="6113" actId="2696"/>
        <pc:sldMkLst>
          <pc:docMk/>
          <pc:sldMk cId="972129837" sldId="553"/>
        </pc:sldMkLst>
      </pc:sldChg>
      <pc:sldChg chg="del">
        <pc:chgData name="Andrew" userId="ae04d6da-4694-4a7f-945d-93a5ba247a30" providerId="ADAL" clId="{8D9E0B9C-A209-4791-AE6C-DD13D1319F19}" dt="2020-10-07T16:58:40.662" v="6114" actId="2696"/>
        <pc:sldMkLst>
          <pc:docMk/>
          <pc:sldMk cId="664490774" sldId="554"/>
        </pc:sldMkLst>
      </pc:sldChg>
      <pc:sldChg chg="del">
        <pc:chgData name="Andrew" userId="ae04d6da-4694-4a7f-945d-93a5ba247a30" providerId="ADAL" clId="{8D9E0B9C-A209-4791-AE6C-DD13D1319F19}" dt="2020-10-07T16:58:41.520" v="6115" actId="2696"/>
        <pc:sldMkLst>
          <pc:docMk/>
          <pc:sldMk cId="2579736736" sldId="555"/>
        </pc:sldMkLst>
      </pc:sldChg>
      <pc:sldChg chg="del">
        <pc:chgData name="Andrew" userId="ae04d6da-4694-4a7f-945d-93a5ba247a30" providerId="ADAL" clId="{8D9E0B9C-A209-4791-AE6C-DD13D1319F19}" dt="2020-10-07T16:58:53.763" v="6116" actId="2696"/>
        <pc:sldMkLst>
          <pc:docMk/>
          <pc:sldMk cId="2520565601" sldId="556"/>
        </pc:sldMkLst>
      </pc:sldChg>
      <pc:sldChg chg="del">
        <pc:chgData name="Andrew" userId="ae04d6da-4694-4a7f-945d-93a5ba247a30" providerId="ADAL" clId="{8D9E0B9C-A209-4791-AE6C-DD13D1319F19}" dt="2020-10-07T18:29:08.483" v="12500" actId="2696"/>
        <pc:sldMkLst>
          <pc:docMk/>
          <pc:sldMk cId="3300631947" sldId="557"/>
        </pc:sldMkLst>
      </pc:sldChg>
      <pc:sldChg chg="del">
        <pc:chgData name="Andrew" userId="ae04d6da-4694-4a7f-945d-93a5ba247a30" providerId="ADAL" clId="{8D9E0B9C-A209-4791-AE6C-DD13D1319F19}" dt="2020-10-07T16:39:10.953" v="1363" actId="2696"/>
        <pc:sldMkLst>
          <pc:docMk/>
          <pc:sldMk cId="2214626549" sldId="559"/>
        </pc:sldMkLst>
      </pc:sldChg>
      <pc:sldChg chg="modNotesTx">
        <pc:chgData name="Andrew" userId="ae04d6da-4694-4a7f-945d-93a5ba247a30" providerId="ADAL" clId="{8D9E0B9C-A209-4791-AE6C-DD13D1319F19}" dt="2020-10-07T19:30:23.203" v="18435" actId="20577"/>
        <pc:sldMkLst>
          <pc:docMk/>
          <pc:sldMk cId="2643654776" sldId="567"/>
        </pc:sldMkLst>
      </pc:sldChg>
      <pc:sldChg chg="addSp delSp modSp add ord modNotesTx">
        <pc:chgData name="Andrew" userId="ae04d6da-4694-4a7f-945d-93a5ba247a30" providerId="ADAL" clId="{8D9E0B9C-A209-4791-AE6C-DD13D1319F19}" dt="2020-10-07T16:47:22.827" v="3369" actId="20577"/>
        <pc:sldMkLst>
          <pc:docMk/>
          <pc:sldMk cId="1247760918" sldId="568"/>
        </pc:sldMkLst>
        <pc:spChg chg="del">
          <ac:chgData name="Andrew" userId="ae04d6da-4694-4a7f-945d-93a5ba247a30" providerId="ADAL" clId="{8D9E0B9C-A209-4791-AE6C-DD13D1319F19}" dt="2020-10-07T16:37:36.106" v="1177"/>
          <ac:spMkLst>
            <pc:docMk/>
            <pc:sldMk cId="1247760918" sldId="568"/>
            <ac:spMk id="2" creationId="{36B18EEF-BDBD-4379-808E-8CEF2475DDE8}"/>
          </ac:spMkLst>
        </pc:spChg>
        <pc:spChg chg="del">
          <ac:chgData name="Andrew" userId="ae04d6da-4694-4a7f-945d-93a5ba247a30" providerId="ADAL" clId="{8D9E0B9C-A209-4791-AE6C-DD13D1319F19}" dt="2020-10-07T16:37:36.106" v="1177"/>
          <ac:spMkLst>
            <pc:docMk/>
            <pc:sldMk cId="1247760918" sldId="568"/>
            <ac:spMk id="3" creationId="{B8C97A9C-5E97-4633-AF15-98E0A02E36ED}"/>
          </ac:spMkLst>
        </pc:spChg>
        <pc:picChg chg="add mod">
          <ac:chgData name="Andrew" userId="ae04d6da-4694-4a7f-945d-93a5ba247a30" providerId="ADAL" clId="{8D9E0B9C-A209-4791-AE6C-DD13D1319F19}" dt="2020-10-07T16:39:55.113" v="1371" actId="1076"/>
          <ac:picMkLst>
            <pc:docMk/>
            <pc:sldMk cId="1247760918" sldId="568"/>
            <ac:picMk id="5" creationId="{375E1C8B-ADF8-4EB1-BEC2-5678F84814B6}"/>
          </ac:picMkLst>
        </pc:picChg>
        <pc:picChg chg="add mod">
          <ac:chgData name="Andrew" userId="ae04d6da-4694-4a7f-945d-93a5ba247a30" providerId="ADAL" clId="{8D9E0B9C-A209-4791-AE6C-DD13D1319F19}" dt="2020-10-07T16:40:05.927" v="1374" actId="14100"/>
          <ac:picMkLst>
            <pc:docMk/>
            <pc:sldMk cId="1247760918" sldId="568"/>
            <ac:picMk id="7" creationId="{CBC325D1-6AE9-4710-AB76-914F80F92206}"/>
          </ac:picMkLst>
        </pc:picChg>
        <pc:picChg chg="add mod">
          <ac:chgData name="Andrew" userId="ae04d6da-4694-4a7f-945d-93a5ba247a30" providerId="ADAL" clId="{8D9E0B9C-A209-4791-AE6C-DD13D1319F19}" dt="2020-10-07T16:39:34.219" v="1364" actId="1076"/>
          <ac:picMkLst>
            <pc:docMk/>
            <pc:sldMk cId="1247760918" sldId="568"/>
            <ac:picMk id="9" creationId="{3F81F945-00D2-4FDC-8F2D-5B76C13421FD}"/>
          </ac:picMkLst>
        </pc:picChg>
      </pc:sldChg>
      <pc:sldChg chg="addSp delSp modSp add modNotesTx">
        <pc:chgData name="Andrew" userId="ae04d6da-4694-4a7f-945d-93a5ba247a30" providerId="ADAL" clId="{8D9E0B9C-A209-4791-AE6C-DD13D1319F19}" dt="2020-10-07T18:04:35.068" v="8563" actId="20577"/>
        <pc:sldMkLst>
          <pc:docMk/>
          <pc:sldMk cId="2004497660" sldId="569"/>
        </pc:sldMkLst>
        <pc:spChg chg="mod">
          <ac:chgData name="Andrew" userId="ae04d6da-4694-4a7f-945d-93a5ba247a30" providerId="ADAL" clId="{8D9E0B9C-A209-4791-AE6C-DD13D1319F19}" dt="2020-10-07T17:54:46.406" v="7466" actId="14100"/>
          <ac:spMkLst>
            <pc:docMk/>
            <pc:sldMk cId="2004497660" sldId="569"/>
            <ac:spMk id="2" creationId="{656B4A7A-5082-1148-A2B5-EA06DF650E15}"/>
          </ac:spMkLst>
        </pc:spChg>
        <pc:spChg chg="add del mod">
          <ac:chgData name="Andrew" userId="ae04d6da-4694-4a7f-945d-93a5ba247a30" providerId="ADAL" clId="{8D9E0B9C-A209-4791-AE6C-DD13D1319F19}" dt="2020-10-07T17:19:15.541" v="7165" actId="478"/>
          <ac:spMkLst>
            <pc:docMk/>
            <pc:sldMk cId="2004497660" sldId="569"/>
            <ac:spMk id="4" creationId="{98258F30-9F46-4535-82FA-61528C8A65FD}"/>
          </ac:spMkLst>
        </pc:spChg>
        <pc:spChg chg="add del">
          <ac:chgData name="Andrew" userId="ae04d6da-4694-4a7f-945d-93a5ba247a30" providerId="ADAL" clId="{8D9E0B9C-A209-4791-AE6C-DD13D1319F19}" dt="2020-10-07T17:52:42.533" v="7410"/>
          <ac:spMkLst>
            <pc:docMk/>
            <pc:sldMk cId="2004497660" sldId="569"/>
            <ac:spMk id="6" creationId="{BD3F8DF7-42ED-4ED2-815C-0EEABA5D5A39}"/>
          </ac:spMkLst>
        </pc:spChg>
        <pc:spChg chg="add del mod">
          <ac:chgData name="Andrew" userId="ae04d6da-4694-4a7f-945d-93a5ba247a30" providerId="ADAL" clId="{8D9E0B9C-A209-4791-AE6C-DD13D1319F19}" dt="2020-10-07T17:54:16.508" v="7417"/>
          <ac:spMkLst>
            <pc:docMk/>
            <pc:sldMk cId="2004497660" sldId="569"/>
            <ac:spMk id="8" creationId="{7ACFEE65-B591-4991-8279-5CC71C4AAAA7}"/>
          </ac:spMkLst>
        </pc:spChg>
        <pc:spChg chg="del">
          <ac:chgData name="Andrew" userId="ae04d6da-4694-4a7f-945d-93a5ba247a30" providerId="ADAL" clId="{8D9E0B9C-A209-4791-AE6C-DD13D1319F19}" dt="2020-10-07T17:54:16.507" v="7415" actId="478"/>
          <ac:spMkLst>
            <pc:docMk/>
            <pc:sldMk cId="2004497660" sldId="569"/>
            <ac:spMk id="15" creationId="{09AE6745-E9B2-D949-A797-9C49D1515240}"/>
          </ac:spMkLst>
        </pc:spChg>
        <pc:spChg chg="add mod">
          <ac:chgData name="Andrew" userId="ae04d6da-4694-4a7f-945d-93a5ba247a30" providerId="ADAL" clId="{8D9E0B9C-A209-4791-AE6C-DD13D1319F19}" dt="2020-10-07T18:01:18.288" v="8340" actId="14100"/>
          <ac:spMkLst>
            <pc:docMk/>
            <pc:sldMk cId="2004497660" sldId="569"/>
            <ac:spMk id="16" creationId="{A5F95F5E-2CEF-4158-826F-E8E0630ED28B}"/>
          </ac:spMkLst>
        </pc:spChg>
        <pc:spChg chg="del">
          <ac:chgData name="Andrew" userId="ae04d6da-4694-4a7f-945d-93a5ba247a30" providerId="ADAL" clId="{8D9E0B9C-A209-4791-AE6C-DD13D1319F19}" dt="2020-10-07T17:19:09.210" v="7162" actId="478"/>
          <ac:spMkLst>
            <pc:docMk/>
            <pc:sldMk cId="2004497660" sldId="569"/>
            <ac:spMk id="17" creationId="{36EE601E-3EAD-4101-8262-E768178F0014}"/>
          </ac:spMkLst>
        </pc:spChg>
        <pc:spChg chg="add mod">
          <ac:chgData name="Andrew" userId="ae04d6da-4694-4a7f-945d-93a5ba247a30" providerId="ADAL" clId="{8D9E0B9C-A209-4791-AE6C-DD13D1319F19}" dt="2020-10-07T18:03:56.697" v="8521" actId="1076"/>
          <ac:spMkLst>
            <pc:docMk/>
            <pc:sldMk cId="2004497660" sldId="569"/>
            <ac:spMk id="18" creationId="{84F0FC8D-CDDA-49A6-935A-AC6FA088A396}"/>
          </ac:spMkLst>
        </pc:spChg>
        <pc:spChg chg="add mod">
          <ac:chgData name="Andrew" userId="ae04d6da-4694-4a7f-945d-93a5ba247a30" providerId="ADAL" clId="{8D9E0B9C-A209-4791-AE6C-DD13D1319F19}" dt="2020-10-07T18:00:28.040" v="8335"/>
          <ac:spMkLst>
            <pc:docMk/>
            <pc:sldMk cId="2004497660" sldId="569"/>
            <ac:spMk id="24" creationId="{F5ED2A21-AD1D-4F54-9501-8B5B51422820}"/>
          </ac:spMkLst>
        </pc:spChg>
        <pc:spChg chg="add mod">
          <ac:chgData name="Andrew" userId="ae04d6da-4694-4a7f-945d-93a5ba247a30" providerId="ADAL" clId="{8D9E0B9C-A209-4791-AE6C-DD13D1319F19}" dt="2020-10-07T18:03:30.091" v="8451" actId="20577"/>
          <ac:spMkLst>
            <pc:docMk/>
            <pc:sldMk cId="2004497660" sldId="569"/>
            <ac:spMk id="26" creationId="{C6F42BC8-0FB0-419E-B45B-853B57362340}"/>
          </ac:spMkLst>
        </pc:spChg>
        <pc:spChg chg="add mod">
          <ac:chgData name="Andrew" userId="ae04d6da-4694-4a7f-945d-93a5ba247a30" providerId="ADAL" clId="{8D9E0B9C-A209-4791-AE6C-DD13D1319F19}" dt="2020-10-07T18:03:56.697" v="8521" actId="1076"/>
          <ac:spMkLst>
            <pc:docMk/>
            <pc:sldMk cId="2004497660" sldId="569"/>
            <ac:spMk id="27" creationId="{70275F90-AEF1-40BC-9B06-1611ED3E8FB5}"/>
          </ac:spMkLst>
        </pc:spChg>
        <pc:spChg chg="add mod">
          <ac:chgData name="Andrew" userId="ae04d6da-4694-4a7f-945d-93a5ba247a30" providerId="ADAL" clId="{8D9E0B9C-A209-4791-AE6C-DD13D1319F19}" dt="2020-10-07T18:04:18.689" v="8525" actId="207"/>
          <ac:spMkLst>
            <pc:docMk/>
            <pc:sldMk cId="2004497660" sldId="569"/>
            <ac:spMk id="29" creationId="{FA54253F-69AE-4476-A6D1-FE433637D687}"/>
          </ac:spMkLst>
        </pc:spChg>
        <pc:picChg chg="del">
          <ac:chgData name="Andrew" userId="ae04d6da-4694-4a7f-945d-93a5ba247a30" providerId="ADAL" clId="{8D9E0B9C-A209-4791-AE6C-DD13D1319F19}" dt="2020-10-07T17:19:17.242" v="7167" actId="478"/>
          <ac:picMkLst>
            <pc:docMk/>
            <pc:sldMk cId="2004497660" sldId="569"/>
            <ac:picMk id="5" creationId="{37BDE07A-5980-1148-BA1F-5F1785689D91}"/>
          </ac:picMkLst>
        </pc:picChg>
        <pc:picChg chg="del">
          <ac:chgData name="Andrew" userId="ae04d6da-4694-4a7f-945d-93a5ba247a30" providerId="ADAL" clId="{8D9E0B9C-A209-4791-AE6C-DD13D1319F19}" dt="2020-10-07T17:19:16.722" v="7166" actId="478"/>
          <ac:picMkLst>
            <pc:docMk/>
            <pc:sldMk cId="2004497660" sldId="569"/>
            <ac:picMk id="7" creationId="{B9367FFE-C549-4846-882F-A850FE3B4D20}"/>
          </ac:picMkLst>
        </pc:picChg>
        <pc:picChg chg="add del mod">
          <ac:chgData name="Andrew" userId="ae04d6da-4694-4a7f-945d-93a5ba247a30" providerId="ADAL" clId="{8D9E0B9C-A209-4791-AE6C-DD13D1319F19}" dt="2020-10-07T17:22:58.737" v="7184" actId="1076"/>
          <ac:picMkLst>
            <pc:docMk/>
            <pc:sldMk cId="2004497660" sldId="569"/>
            <ac:picMk id="9" creationId="{1F661E3F-86AE-894F-BEE3-54026CE8DC68}"/>
          </ac:picMkLst>
        </pc:picChg>
        <pc:picChg chg="del mod">
          <ac:chgData name="Andrew" userId="ae04d6da-4694-4a7f-945d-93a5ba247a30" providerId="ADAL" clId="{8D9E0B9C-A209-4791-AE6C-DD13D1319F19}" dt="2020-10-07T17:22:48.858" v="7181" actId="478"/>
          <ac:picMkLst>
            <pc:docMk/>
            <pc:sldMk cId="2004497660" sldId="569"/>
            <ac:picMk id="11" creationId="{15CED681-9041-8B44-8086-F63576D2BB3E}"/>
          </ac:picMkLst>
        </pc:picChg>
        <pc:picChg chg="add mod">
          <ac:chgData name="Andrew" userId="ae04d6da-4694-4a7f-945d-93a5ba247a30" providerId="ADAL" clId="{8D9E0B9C-A209-4791-AE6C-DD13D1319F19}" dt="2020-10-07T17:22:54.146" v="7182" actId="1076"/>
          <ac:picMkLst>
            <pc:docMk/>
            <pc:sldMk cId="2004497660" sldId="569"/>
            <ac:picMk id="12" creationId="{B93F3049-41B2-4E04-9FF1-FFEDE6139AD1}"/>
          </ac:picMkLst>
        </pc:picChg>
        <pc:picChg chg="del">
          <ac:chgData name="Andrew" userId="ae04d6da-4694-4a7f-945d-93a5ba247a30" providerId="ADAL" clId="{8D9E0B9C-A209-4791-AE6C-DD13D1319F19}" dt="2020-10-07T17:23:16.863" v="7187" actId="478"/>
          <ac:picMkLst>
            <pc:docMk/>
            <pc:sldMk cId="2004497660" sldId="569"/>
            <ac:picMk id="13" creationId="{4B69FCE7-BBFE-5941-91CD-DF88A334A17D}"/>
          </ac:picMkLst>
        </pc:picChg>
        <pc:picChg chg="add mod">
          <ac:chgData name="Andrew" userId="ae04d6da-4694-4a7f-945d-93a5ba247a30" providerId="ADAL" clId="{8D9E0B9C-A209-4791-AE6C-DD13D1319F19}" dt="2020-10-07T17:23:23.992" v="7189" actId="14100"/>
          <ac:picMkLst>
            <pc:docMk/>
            <pc:sldMk cId="2004497660" sldId="569"/>
            <ac:picMk id="14" creationId="{D77F5BE5-9A5F-4943-A896-5E198A29D2BC}"/>
          </ac:picMkLst>
        </pc:picChg>
        <pc:cxnChg chg="add mod">
          <ac:chgData name="Andrew" userId="ae04d6da-4694-4a7f-945d-93a5ba247a30" providerId="ADAL" clId="{8D9E0B9C-A209-4791-AE6C-DD13D1319F19}" dt="2020-10-07T18:00:23.943" v="8331" actId="14100"/>
          <ac:cxnSpMkLst>
            <pc:docMk/>
            <pc:sldMk cId="2004497660" sldId="569"/>
            <ac:cxnSpMk id="19" creationId="{92816267-06A5-4F3E-BA78-8DC510248A0B}"/>
          </ac:cxnSpMkLst>
        </pc:cxnChg>
        <pc:cxnChg chg="add mod">
          <ac:chgData name="Andrew" userId="ae04d6da-4694-4a7f-945d-93a5ba247a30" providerId="ADAL" clId="{8D9E0B9C-A209-4791-AE6C-DD13D1319F19}" dt="2020-10-07T18:01:18.288" v="8340" actId="14100"/>
          <ac:cxnSpMkLst>
            <pc:docMk/>
            <pc:sldMk cId="2004497660" sldId="569"/>
            <ac:cxnSpMk id="20" creationId="{BF5C1066-0E2E-4FA2-BC16-70D9D16E8F67}"/>
          </ac:cxnSpMkLst>
        </pc:cxnChg>
        <pc:cxnChg chg="add mod">
          <ac:chgData name="Andrew" userId="ae04d6da-4694-4a7f-945d-93a5ba247a30" providerId="ADAL" clId="{8D9E0B9C-A209-4791-AE6C-DD13D1319F19}" dt="2020-10-07T18:03:56.697" v="8521" actId="1076"/>
          <ac:cxnSpMkLst>
            <pc:docMk/>
            <pc:sldMk cId="2004497660" sldId="569"/>
            <ac:cxnSpMk id="22" creationId="{93AA124A-8155-49B8-AEB3-78D950C8519C}"/>
          </ac:cxnSpMkLst>
        </pc:cxnChg>
      </pc:sldChg>
      <pc:sldChg chg="delSp add modAnim modNotesTx">
        <pc:chgData name="Andrew" userId="ae04d6da-4694-4a7f-945d-93a5ba247a30" providerId="ADAL" clId="{8D9E0B9C-A209-4791-AE6C-DD13D1319F19}" dt="2020-10-07T18:36:22.267" v="13836" actId="20577"/>
        <pc:sldMkLst>
          <pc:docMk/>
          <pc:sldMk cId="3071330920" sldId="570"/>
        </pc:sldMkLst>
        <pc:picChg chg="del">
          <ac:chgData name="Andrew" userId="ae04d6da-4694-4a7f-945d-93a5ba247a30" providerId="ADAL" clId="{8D9E0B9C-A209-4791-AE6C-DD13D1319F19}" dt="2020-10-07T18:28:23.015" v="12496" actId="478"/>
          <ac:picMkLst>
            <pc:docMk/>
            <pc:sldMk cId="3071330920" sldId="570"/>
            <ac:picMk id="12" creationId="{9790EAC8-78B5-AD4D-8778-FB042C4B0C38}"/>
          </ac:picMkLst>
        </pc:picChg>
      </pc:sldChg>
      <pc:sldChg chg="addSp delSp add del setBg delDesignElem">
        <pc:chgData name="Andrew" userId="ae04d6da-4694-4a7f-945d-93a5ba247a30" providerId="ADAL" clId="{8D9E0B9C-A209-4791-AE6C-DD13D1319F19}" dt="2020-10-07T18:20:30.813" v="12034"/>
        <pc:sldMkLst>
          <pc:docMk/>
          <pc:sldMk cId="4233190145" sldId="570"/>
        </pc:sldMkLst>
        <pc:spChg chg="add del">
          <ac:chgData name="Andrew" userId="ae04d6da-4694-4a7f-945d-93a5ba247a30" providerId="ADAL" clId="{8D9E0B9C-A209-4791-AE6C-DD13D1319F19}" dt="2020-10-07T18:20:30.813" v="12034"/>
          <ac:spMkLst>
            <pc:docMk/>
            <pc:sldMk cId="4233190145" sldId="570"/>
            <ac:spMk id="22" creationId="{BCC55ACC-A2F6-403C-A3A4-D59B3734D45F}"/>
          </ac:spMkLst>
        </pc:spChg>
      </pc:sldChg>
      <pc:sldChg chg="addSp delSp modSp add modAnim modNotesTx">
        <pc:chgData name="Andrew" userId="ae04d6da-4694-4a7f-945d-93a5ba247a30" providerId="ADAL" clId="{8D9E0B9C-A209-4791-AE6C-DD13D1319F19}" dt="2020-10-07T18:45:43.331" v="13841" actId="1076"/>
        <pc:sldMkLst>
          <pc:docMk/>
          <pc:sldMk cId="7989846" sldId="571"/>
        </pc:sldMkLst>
        <pc:spChg chg="del mod">
          <ac:chgData name="Andrew" userId="ae04d6da-4694-4a7f-945d-93a5ba247a30" providerId="ADAL" clId="{8D9E0B9C-A209-4791-AE6C-DD13D1319F19}" dt="2020-10-07T18:30:50.675" v="12526" actId="478"/>
          <ac:spMkLst>
            <pc:docMk/>
            <pc:sldMk cId="7989846" sldId="571"/>
            <ac:spMk id="11" creationId="{00AFCA21-EE83-CB49-96FA-02B1012C23E0}"/>
          </ac:spMkLst>
        </pc:spChg>
        <pc:spChg chg="mod">
          <ac:chgData name="Andrew" userId="ae04d6da-4694-4a7f-945d-93a5ba247a30" providerId="ADAL" clId="{8D9E0B9C-A209-4791-AE6C-DD13D1319F19}" dt="2020-10-07T18:32:26.135" v="12890" actId="20577"/>
          <ac:spMkLst>
            <pc:docMk/>
            <pc:sldMk cId="7989846" sldId="571"/>
            <ac:spMk id="14" creationId="{66326A8E-6EFD-6C4D-910D-94EEEBE265F5}"/>
          </ac:spMkLst>
        </pc:spChg>
        <pc:spChg chg="del">
          <ac:chgData name="Andrew" userId="ae04d6da-4694-4a7f-945d-93a5ba247a30" providerId="ADAL" clId="{8D9E0B9C-A209-4791-AE6C-DD13D1319F19}" dt="2020-10-07T18:30:44.331" v="12524" actId="478"/>
          <ac:spMkLst>
            <pc:docMk/>
            <pc:sldMk cId="7989846" sldId="571"/>
            <ac:spMk id="15" creationId="{10CA3B34-3326-8F43-B8D9-8DB9A8DAA677}"/>
          </ac:spMkLst>
        </pc:spChg>
        <pc:spChg chg="add">
          <ac:chgData name="Andrew" userId="ae04d6da-4694-4a7f-945d-93a5ba247a30" providerId="ADAL" clId="{8D9E0B9C-A209-4791-AE6C-DD13D1319F19}" dt="2020-10-07T18:36:42.353" v="13837"/>
          <ac:spMkLst>
            <pc:docMk/>
            <pc:sldMk cId="7989846" sldId="571"/>
            <ac:spMk id="16" creationId="{B207734B-CCC6-4CC4-BD2D-1BDDFFF9A993}"/>
          </ac:spMkLst>
        </pc:spChg>
        <pc:spChg chg="add">
          <ac:chgData name="Andrew" userId="ae04d6da-4694-4a7f-945d-93a5ba247a30" providerId="ADAL" clId="{8D9E0B9C-A209-4791-AE6C-DD13D1319F19}" dt="2020-10-07T18:36:42.353" v="13837"/>
          <ac:spMkLst>
            <pc:docMk/>
            <pc:sldMk cId="7989846" sldId="571"/>
            <ac:spMk id="20" creationId="{792F911E-5F53-4DFC-B480-755E2706B8D5}"/>
          </ac:spMkLst>
        </pc:spChg>
        <pc:grpChg chg="del">
          <ac:chgData name="Andrew" userId="ae04d6da-4694-4a7f-945d-93a5ba247a30" providerId="ADAL" clId="{8D9E0B9C-A209-4791-AE6C-DD13D1319F19}" dt="2020-10-07T18:30:42.030" v="12523" actId="478"/>
          <ac:grpSpMkLst>
            <pc:docMk/>
            <pc:sldMk cId="7989846" sldId="571"/>
            <ac:grpSpMk id="10" creationId="{72CB7580-D824-AB4F-92D4-6F657501E8B7}"/>
          </ac:grpSpMkLst>
        </pc:grpChg>
        <pc:grpChg chg="add">
          <ac:chgData name="Andrew" userId="ae04d6da-4694-4a7f-945d-93a5ba247a30" providerId="ADAL" clId="{8D9E0B9C-A209-4791-AE6C-DD13D1319F19}" dt="2020-10-07T18:36:42.353" v="13837"/>
          <ac:grpSpMkLst>
            <pc:docMk/>
            <pc:sldMk cId="7989846" sldId="571"/>
            <ac:grpSpMk id="17" creationId="{48FFAAB3-0B11-483C-9B1F-5A177452C5A7}"/>
          </ac:grpSpMkLst>
        </pc:grpChg>
        <pc:picChg chg="del">
          <ac:chgData name="Andrew" userId="ae04d6da-4694-4a7f-945d-93a5ba247a30" providerId="ADAL" clId="{8D9E0B9C-A209-4791-AE6C-DD13D1319F19}" dt="2020-10-07T18:30:39.435" v="12522" actId="478"/>
          <ac:picMkLst>
            <pc:docMk/>
            <pc:sldMk cId="7989846" sldId="571"/>
            <ac:picMk id="12" creationId="{9790EAC8-78B5-AD4D-8778-FB042C4B0C38}"/>
          </ac:picMkLst>
        </pc:picChg>
        <pc:picChg chg="add mod">
          <ac:chgData name="Andrew" userId="ae04d6da-4694-4a7f-945d-93a5ba247a30" providerId="ADAL" clId="{8D9E0B9C-A209-4791-AE6C-DD13D1319F19}" dt="2020-10-07T18:45:43.331" v="13841" actId="1076"/>
          <ac:picMkLst>
            <pc:docMk/>
            <pc:sldMk cId="7989846" sldId="571"/>
            <ac:picMk id="21" creationId="{05BBF437-9845-41EA-A125-4E50B73A3E97}"/>
          </ac:picMkLst>
        </pc:picChg>
      </pc:sldChg>
      <pc:sldChg chg="add modNotesTx">
        <pc:chgData name="Andrew" userId="ae04d6da-4694-4a7f-945d-93a5ba247a30" providerId="ADAL" clId="{8D9E0B9C-A209-4791-AE6C-DD13D1319F19}" dt="2020-10-07T18:48:24.122" v="13865" actId="20577"/>
        <pc:sldMkLst>
          <pc:docMk/>
          <pc:sldMk cId="1944053793" sldId="572"/>
        </pc:sldMkLst>
      </pc:sldChg>
      <pc:sldChg chg="addSp delSp modSp add ord modNotesTx">
        <pc:chgData name="Andrew" userId="ae04d6da-4694-4a7f-945d-93a5ba247a30" providerId="ADAL" clId="{8D9E0B9C-A209-4791-AE6C-DD13D1319F19}" dt="2020-10-07T18:55:22.935" v="15397" actId="20577"/>
        <pc:sldMkLst>
          <pc:docMk/>
          <pc:sldMk cId="2590397179" sldId="573"/>
        </pc:sldMkLst>
        <pc:spChg chg="mod">
          <ac:chgData name="Andrew" userId="ae04d6da-4694-4a7f-945d-93a5ba247a30" providerId="ADAL" clId="{8D9E0B9C-A209-4791-AE6C-DD13D1319F19}" dt="2020-10-07T18:52:09.122" v="14420" actId="20577"/>
          <ac:spMkLst>
            <pc:docMk/>
            <pc:sldMk cId="2590397179" sldId="573"/>
            <ac:spMk id="14" creationId="{66326A8E-6EFD-6C4D-910D-94EEEBE265F5}"/>
          </ac:spMkLst>
        </pc:spChg>
        <pc:spChg chg="del">
          <ac:chgData name="Andrew" userId="ae04d6da-4694-4a7f-945d-93a5ba247a30" providerId="ADAL" clId="{8D9E0B9C-A209-4791-AE6C-DD13D1319F19}" dt="2020-10-07T18:46:30.217" v="13846" actId="478"/>
          <ac:spMkLst>
            <pc:docMk/>
            <pc:sldMk cId="2590397179" sldId="573"/>
            <ac:spMk id="16" creationId="{B207734B-CCC6-4CC4-BD2D-1BDDFFF9A993}"/>
          </ac:spMkLst>
        </pc:spChg>
        <pc:spChg chg="del">
          <ac:chgData name="Andrew" userId="ae04d6da-4694-4a7f-945d-93a5ba247a30" providerId="ADAL" clId="{8D9E0B9C-A209-4791-AE6C-DD13D1319F19}" dt="2020-10-07T18:46:30.217" v="13846" actId="478"/>
          <ac:spMkLst>
            <pc:docMk/>
            <pc:sldMk cId="2590397179" sldId="573"/>
            <ac:spMk id="20" creationId="{792F911E-5F53-4DFC-B480-755E2706B8D5}"/>
          </ac:spMkLst>
        </pc:spChg>
        <pc:grpChg chg="del">
          <ac:chgData name="Andrew" userId="ae04d6da-4694-4a7f-945d-93a5ba247a30" providerId="ADAL" clId="{8D9E0B9C-A209-4791-AE6C-DD13D1319F19}" dt="2020-10-07T18:46:30.217" v="13846" actId="478"/>
          <ac:grpSpMkLst>
            <pc:docMk/>
            <pc:sldMk cId="2590397179" sldId="573"/>
            <ac:grpSpMk id="17" creationId="{48FFAAB3-0B11-483C-9B1F-5A177452C5A7}"/>
          </ac:grpSpMkLst>
        </pc:grpChg>
        <pc:picChg chg="add mod">
          <ac:chgData name="Andrew" userId="ae04d6da-4694-4a7f-945d-93a5ba247a30" providerId="ADAL" clId="{8D9E0B9C-A209-4791-AE6C-DD13D1319F19}" dt="2020-10-07T18:52:42.068" v="14425" actId="1076"/>
          <ac:picMkLst>
            <pc:docMk/>
            <pc:sldMk cId="2590397179" sldId="573"/>
            <ac:picMk id="3" creationId="{0C2FD789-3251-448A-A520-FA8CF86064AE}"/>
          </ac:picMkLst>
        </pc:picChg>
        <pc:picChg chg="del">
          <ac:chgData name="Andrew" userId="ae04d6da-4694-4a7f-945d-93a5ba247a30" providerId="ADAL" clId="{8D9E0B9C-A209-4791-AE6C-DD13D1319F19}" dt="2020-10-07T18:46:30.217" v="13846" actId="478"/>
          <ac:picMkLst>
            <pc:docMk/>
            <pc:sldMk cId="2590397179" sldId="573"/>
            <ac:picMk id="13" creationId="{D32D29A1-EDEB-6A4F-AF88-CBEEE3BEC4E7}"/>
          </ac:picMkLst>
        </pc:picChg>
        <pc:picChg chg="del">
          <ac:chgData name="Andrew" userId="ae04d6da-4694-4a7f-945d-93a5ba247a30" providerId="ADAL" clId="{8D9E0B9C-A209-4791-AE6C-DD13D1319F19}" dt="2020-10-07T18:46:30.217" v="13846" actId="478"/>
          <ac:picMkLst>
            <pc:docMk/>
            <pc:sldMk cId="2590397179" sldId="573"/>
            <ac:picMk id="21" creationId="{05BBF437-9845-41EA-A125-4E50B73A3E97}"/>
          </ac:picMkLst>
        </pc:picChg>
      </pc:sldChg>
      <pc:sldChg chg="delSp modSp add modNotesTx">
        <pc:chgData name="Andrew" userId="ae04d6da-4694-4a7f-945d-93a5ba247a30" providerId="ADAL" clId="{8D9E0B9C-A209-4791-AE6C-DD13D1319F19}" dt="2020-10-07T19:01:38.548" v="16812" actId="6549"/>
        <pc:sldMkLst>
          <pc:docMk/>
          <pc:sldMk cId="3764309429" sldId="574"/>
        </pc:sldMkLst>
        <pc:spChg chg="mod">
          <ac:chgData name="Andrew" userId="ae04d6da-4694-4a7f-945d-93a5ba247a30" providerId="ADAL" clId="{8D9E0B9C-A209-4791-AE6C-DD13D1319F19}" dt="2020-10-07T19:01:38.548" v="16812" actId="6549"/>
          <ac:spMkLst>
            <pc:docMk/>
            <pc:sldMk cId="3764309429" sldId="574"/>
            <ac:spMk id="14" creationId="{66326A8E-6EFD-6C4D-910D-94EEEBE265F5}"/>
          </ac:spMkLst>
        </pc:spChg>
        <pc:picChg chg="del">
          <ac:chgData name="Andrew" userId="ae04d6da-4694-4a7f-945d-93a5ba247a30" providerId="ADAL" clId="{8D9E0B9C-A209-4791-AE6C-DD13D1319F19}" dt="2020-10-07T18:57:02.610" v="15420" actId="478"/>
          <ac:picMkLst>
            <pc:docMk/>
            <pc:sldMk cId="3764309429" sldId="574"/>
            <ac:picMk id="3" creationId="{0C2FD789-3251-448A-A520-FA8CF86064AE}"/>
          </ac:picMkLst>
        </pc:picChg>
      </pc:sldChg>
      <pc:sldChg chg="addSp delSp add">
        <pc:chgData name="Andrew" userId="ae04d6da-4694-4a7f-945d-93a5ba247a30" providerId="ADAL" clId="{8D9E0B9C-A209-4791-AE6C-DD13D1319F19}" dt="2020-10-07T19:02:08.283" v="16816"/>
        <pc:sldMkLst>
          <pc:docMk/>
          <pc:sldMk cId="3534281142" sldId="575"/>
        </pc:sldMkLst>
        <pc:spChg chg="add del">
          <ac:chgData name="Andrew" userId="ae04d6da-4694-4a7f-945d-93a5ba247a30" providerId="ADAL" clId="{8D9E0B9C-A209-4791-AE6C-DD13D1319F19}" dt="2020-10-07T19:02:06.355" v="16814"/>
          <ac:spMkLst>
            <pc:docMk/>
            <pc:sldMk cId="3534281142" sldId="575"/>
            <ac:spMk id="12" creationId="{3A2E3A9E-E5AE-44A0-BBC5-D24AB5F61724}"/>
          </ac:spMkLst>
        </pc:spChg>
        <pc:spChg chg="del">
          <ac:chgData name="Andrew" userId="ae04d6da-4694-4a7f-945d-93a5ba247a30" providerId="ADAL" clId="{8D9E0B9C-A209-4791-AE6C-DD13D1319F19}" dt="2020-10-07T19:02:07.469" v="16815" actId="478"/>
          <ac:spMkLst>
            <pc:docMk/>
            <pc:sldMk cId="3534281142" sldId="575"/>
            <ac:spMk id="14" creationId="{66326A8E-6EFD-6C4D-910D-94EEEBE265F5}"/>
          </ac:spMkLst>
        </pc:spChg>
        <pc:spChg chg="add">
          <ac:chgData name="Andrew" userId="ae04d6da-4694-4a7f-945d-93a5ba247a30" providerId="ADAL" clId="{8D9E0B9C-A209-4791-AE6C-DD13D1319F19}" dt="2020-10-07T19:02:08.283" v="16816"/>
          <ac:spMkLst>
            <pc:docMk/>
            <pc:sldMk cId="3534281142" sldId="575"/>
            <ac:spMk id="15" creationId="{30EEA254-993D-4F90-9173-18974F54B6D0}"/>
          </ac:spMkLst>
        </pc:spChg>
      </pc:sldChg>
      <pc:sldChg chg="modSp add modNotesTx">
        <pc:chgData name="Andrew" userId="ae04d6da-4694-4a7f-945d-93a5ba247a30" providerId="ADAL" clId="{8D9E0B9C-A209-4791-AE6C-DD13D1319F19}" dt="2020-10-07T19:25:55.069" v="17835" actId="20577"/>
        <pc:sldMkLst>
          <pc:docMk/>
          <pc:sldMk cId="3354780832" sldId="576"/>
        </pc:sldMkLst>
        <pc:spChg chg="mod">
          <ac:chgData name="Andrew" userId="ae04d6da-4694-4a7f-945d-93a5ba247a30" providerId="ADAL" clId="{8D9E0B9C-A209-4791-AE6C-DD13D1319F19}" dt="2020-10-07T19:25:55.069" v="17835" actId="20577"/>
          <ac:spMkLst>
            <pc:docMk/>
            <pc:sldMk cId="3354780832" sldId="576"/>
            <ac:spMk id="14" creationId="{66326A8E-6EFD-6C4D-910D-94EEEBE265F5}"/>
          </ac:spMkLst>
        </pc:spChg>
      </pc:sldChg>
      <pc:sldChg chg="addSp delSp add">
        <pc:chgData name="Andrew" userId="ae04d6da-4694-4a7f-945d-93a5ba247a30" providerId="ADAL" clId="{8D9E0B9C-A209-4791-AE6C-DD13D1319F19}" dt="2020-10-07T19:26:43.484" v="17837"/>
        <pc:sldMkLst>
          <pc:docMk/>
          <pc:sldMk cId="1040955542" sldId="577"/>
        </pc:sldMkLst>
        <pc:spChg chg="add">
          <ac:chgData name="Andrew" userId="ae04d6da-4694-4a7f-945d-93a5ba247a30" providerId="ADAL" clId="{8D9E0B9C-A209-4791-AE6C-DD13D1319F19}" dt="2020-10-07T19:26:43.484" v="17837"/>
          <ac:spMkLst>
            <pc:docMk/>
            <pc:sldMk cId="1040955542" sldId="577"/>
            <ac:spMk id="12" creationId="{60D5A6DE-C74E-454D-B804-AF80382D2CFA}"/>
          </ac:spMkLst>
        </pc:spChg>
        <pc:spChg chg="del">
          <ac:chgData name="Andrew" userId="ae04d6da-4694-4a7f-945d-93a5ba247a30" providerId="ADAL" clId="{8D9E0B9C-A209-4791-AE6C-DD13D1319F19}" dt="2020-10-07T19:26:42.924" v="17836" actId="478"/>
          <ac:spMkLst>
            <pc:docMk/>
            <pc:sldMk cId="1040955542" sldId="577"/>
            <ac:spMk id="15" creationId="{30EEA254-993D-4F90-9173-18974F54B6D0}"/>
          </ac:spMkLst>
        </pc:spChg>
      </pc:sldChg>
    </pc:docChg>
  </pc:docChgLst>
  <pc:docChgLst>
    <pc:chgData name="Thayer, Andrew J" userId="S::jordan.thayer@unmc.edu::ae04d6da-4694-4a7f-945d-93a5ba247a30" providerId="AD" clId="Web-{05AFCDDA-70D9-16AE-2E77-A2FD638215C0}"/>
    <pc:docChg chg="modSld">
      <pc:chgData name="Thayer, Andrew J" userId="S::jordan.thayer@unmc.edu::ae04d6da-4694-4a7f-945d-93a5ba247a30" providerId="AD" clId="Web-{05AFCDDA-70D9-16AE-2E77-A2FD638215C0}" dt="2020-11-11T14:01:50.842" v="757"/>
      <pc:docMkLst>
        <pc:docMk/>
      </pc:docMkLst>
      <pc:sldChg chg="modNotes">
        <pc:chgData name="Thayer, Andrew J" userId="S::jordan.thayer@unmc.edu::ae04d6da-4694-4a7f-945d-93a5ba247a30" providerId="AD" clId="Web-{05AFCDDA-70D9-16AE-2E77-A2FD638215C0}" dt="2020-11-11T14:01:50.842" v="757"/>
        <pc:sldMkLst>
          <pc:docMk/>
          <pc:sldMk cId="1518080051" sldId="422"/>
        </pc:sldMkLst>
      </pc:sldChg>
    </pc:docChg>
  </pc:docChgLst>
  <pc:docChgLst>
    <pc:chgData name="Kami Jessop" userId="S::jessop.kami_westside66.net#ext#@univnebrmedcntr.onmicrosoft.com::9571209d-5d54-41c6-8311-4767e4ac6e18" providerId="AD" clId="Web-{924BC023-9430-4AE8-80BC-9473DD0048CB}"/>
    <pc:docChg chg="modSld">
      <pc:chgData name="Kami Jessop" userId="S::jessop.kami_westside66.net#ext#@univnebrmedcntr.onmicrosoft.com::9571209d-5d54-41c6-8311-4767e4ac6e18" providerId="AD" clId="Web-{924BC023-9430-4AE8-80BC-9473DD0048CB}" dt="2020-09-17T14:54:19.685" v="1" actId="1076"/>
      <pc:docMkLst>
        <pc:docMk/>
      </pc:docMkLst>
      <pc:sldChg chg="modSp">
        <pc:chgData name="Kami Jessop" userId="S::jessop.kami_westside66.net#ext#@univnebrmedcntr.onmicrosoft.com::9571209d-5d54-41c6-8311-4767e4ac6e18" providerId="AD" clId="Web-{924BC023-9430-4AE8-80BC-9473DD0048CB}" dt="2020-09-17T14:54:19.685" v="1" actId="1076"/>
        <pc:sldMkLst>
          <pc:docMk/>
          <pc:sldMk cId="3298506124" sldId="432"/>
        </pc:sldMkLst>
        <pc:picChg chg="mod">
          <ac:chgData name="Kami Jessop" userId="S::jessop.kami_westside66.net#ext#@univnebrmedcntr.onmicrosoft.com::9571209d-5d54-41c6-8311-4767e4ac6e18" providerId="AD" clId="Web-{924BC023-9430-4AE8-80BC-9473DD0048CB}" dt="2020-09-17T14:54:19.685" v="1" actId="1076"/>
          <ac:picMkLst>
            <pc:docMk/>
            <pc:sldMk cId="3298506124" sldId="432"/>
            <ac:picMk id="5" creationId="{FF2190F9-F985-402A-B442-B2A67B627596}"/>
          </ac:picMkLst>
        </pc:picChg>
      </pc:sldChg>
    </pc:docChg>
  </pc:docChgLst>
  <pc:docChgLst>
    <pc:chgData name="Klepper, Christian N" userId="S::christian.klepper@unmc.edu::2da37a2d-b4cd-4128-843d-bd52557c3259" providerId="AD" clId="Web-{7B9873F1-AF32-00C3-9378-271D05BB72F2}"/>
    <pc:docChg chg="">
      <pc:chgData name="Klepper, Christian N" userId="S::christian.klepper@unmc.edu::2da37a2d-b4cd-4128-843d-bd52557c3259" providerId="AD" clId="Web-{7B9873F1-AF32-00C3-9378-271D05BB72F2}" dt="2021-02-19T07:27:31.709" v="3"/>
      <pc:docMkLst>
        <pc:docMk/>
      </pc:docMkLst>
      <pc:sldChg chg="addCm">
        <pc:chgData name="Klepper, Christian N" userId="S::christian.klepper@unmc.edu::2da37a2d-b4cd-4128-843d-bd52557c3259" providerId="AD" clId="Web-{7B9873F1-AF32-00C3-9378-271D05BB72F2}" dt="2021-02-19T07:27:31.709" v="3"/>
        <pc:sldMkLst>
          <pc:docMk/>
          <pc:sldMk cId="1518080051" sldId="422"/>
        </pc:sldMkLst>
      </pc:sldChg>
      <pc:sldChg chg="addCm">
        <pc:chgData name="Klepper, Christian N" userId="S::christian.klepper@unmc.edu::2da37a2d-b4cd-4128-843d-bd52557c3259" providerId="AD" clId="Web-{7B9873F1-AF32-00C3-9378-271D05BB72F2}" dt="2021-02-19T07:15:51.637" v="1"/>
        <pc:sldMkLst>
          <pc:docMk/>
          <pc:sldMk cId="2710580023" sldId="618"/>
        </pc:sldMkLst>
      </pc:sldChg>
      <pc:sldChg chg="addCm">
        <pc:chgData name="Klepper, Christian N" userId="S::christian.klepper@unmc.edu::2da37a2d-b4cd-4128-843d-bd52557c3259" providerId="AD" clId="Web-{7B9873F1-AF32-00C3-9378-271D05BB72F2}" dt="2021-02-19T07:16:10.840" v="2"/>
        <pc:sldMkLst>
          <pc:docMk/>
          <pc:sldMk cId="4106172629" sldId="619"/>
        </pc:sldMkLst>
      </pc:sldChg>
    </pc:docChg>
  </pc:docChgLst>
  <pc:docChgLst>
    <pc:chgData name="Jordan Thayer" userId="S::thaye053@umn.edu::2910a459-b930-4c41-a260-227abd1a5a1a" providerId="AD" clId="Web-{5B3994AA-B323-01E5-FF95-D88F2230E455}"/>
    <pc:docChg chg="addSld delSld modSld addMainMaster delMainMaster modMainMaster">
      <pc:chgData name="Jordan Thayer" userId="S::thaye053@umn.edu::2910a459-b930-4c41-a260-227abd1a5a1a" providerId="AD" clId="Web-{5B3994AA-B323-01E5-FF95-D88F2230E455}" dt="2020-08-09T17:35:45.056" v="228" actId="20577"/>
      <pc:docMkLst>
        <pc:docMk/>
      </pc:docMkLst>
      <pc:sldChg chg="delSp modSp del mod setBg modClrScheme delDesignElem chgLayout">
        <pc:chgData name="Jordan Thayer" userId="S::thaye053@umn.edu::2910a459-b930-4c41-a260-227abd1a5a1a" providerId="AD" clId="Web-{5B3994AA-B323-01E5-FF95-D88F2230E455}" dt="2020-08-09T13:45:23.638" v="4"/>
        <pc:sldMkLst>
          <pc:docMk/>
          <pc:sldMk cId="109857222" sldId="256"/>
        </pc:sldMkLst>
        <pc:spChg chg="mod ord">
          <ac:chgData name="Jordan Thayer" userId="S::thaye053@umn.edu::2910a459-b930-4c41-a260-227abd1a5a1a" providerId="AD" clId="Web-{5B3994AA-B323-01E5-FF95-D88F2230E455}" dt="2020-08-09T13:45:05.528" v="1"/>
          <ac:spMkLst>
            <pc:docMk/>
            <pc:sldMk cId="109857222" sldId="256"/>
            <ac:spMk id="2" creationId="{00000000-0000-0000-0000-000000000000}"/>
          </ac:spMkLst>
        </pc:spChg>
        <pc:spChg chg="mod ord">
          <ac:chgData name="Jordan Thayer" userId="S::thaye053@umn.edu::2910a459-b930-4c41-a260-227abd1a5a1a" providerId="AD" clId="Web-{5B3994AA-B323-01E5-FF95-D88F2230E455}" dt="2020-08-09T13:45:05.528" v="1"/>
          <ac:spMkLst>
            <pc:docMk/>
            <pc:sldMk cId="109857222" sldId="256"/>
            <ac:spMk id="3" creationId="{00000000-0000-0000-0000-000000000000}"/>
          </ac:spMkLst>
        </pc:spChg>
        <pc:spChg chg="del">
          <ac:chgData name="Jordan Thayer" userId="S::thaye053@umn.edu::2910a459-b930-4c41-a260-227abd1a5a1a" providerId="AD" clId="Web-{5B3994AA-B323-01E5-FF95-D88F2230E455}" dt="2020-08-09T13:45:05.528" v="1"/>
          <ac:spMkLst>
            <pc:docMk/>
            <pc:sldMk cId="109857222" sldId="256"/>
            <ac:spMk id="9" creationId="{2644B391-9BFE-445C-A9EC-F544BB85FBC7}"/>
          </ac:spMkLst>
        </pc:spChg>
        <pc:spChg chg="del">
          <ac:chgData name="Jordan Thayer" userId="S::thaye053@umn.edu::2910a459-b930-4c41-a260-227abd1a5a1a" providerId="AD" clId="Web-{5B3994AA-B323-01E5-FF95-D88F2230E455}" dt="2020-08-09T13:45:05.528" v="1"/>
          <ac:spMkLst>
            <pc:docMk/>
            <pc:sldMk cId="109857222" sldId="256"/>
            <ac:spMk id="11" creationId="{D58B5B03-F558-411B-B23E-B65754A89089}"/>
          </ac:spMkLst>
        </pc:spChg>
        <pc:spChg chg="del">
          <ac:chgData name="Jordan Thayer" userId="S::thaye053@umn.edu::2910a459-b930-4c41-a260-227abd1a5a1a" providerId="AD" clId="Web-{5B3994AA-B323-01E5-FF95-D88F2230E455}" dt="2020-08-09T13:45:05.528" v="1"/>
          <ac:spMkLst>
            <pc:docMk/>
            <pc:sldMk cId="109857222" sldId="256"/>
            <ac:spMk id="13" creationId="{80F26E69-87D9-4655-AE7B-280A87AA3CAD}"/>
          </ac:spMkLst>
        </pc:spChg>
        <pc:spChg chg="del">
          <ac:chgData name="Jordan Thayer" userId="S::thaye053@umn.edu::2910a459-b930-4c41-a260-227abd1a5a1a" providerId="AD" clId="Web-{5B3994AA-B323-01E5-FF95-D88F2230E455}" dt="2020-08-09T13:45:05.528" v="1"/>
          <ac:spMkLst>
            <pc:docMk/>
            <pc:sldMk cId="109857222" sldId="256"/>
            <ac:spMk id="15" creationId="{E96F2174-E60F-47D9-9BF3-8B9E7EF54BA1}"/>
          </ac:spMkLst>
        </pc:spChg>
      </pc:sldChg>
      <pc:sldChg chg="modSp mod modClrScheme chgLayout">
        <pc:chgData name="Jordan Thayer" userId="S::thaye053@umn.edu::2910a459-b930-4c41-a260-227abd1a5a1a" providerId="AD" clId="Web-{5B3994AA-B323-01E5-FF95-D88F2230E455}" dt="2020-08-09T13:45:05.528" v="1"/>
        <pc:sldMkLst>
          <pc:docMk/>
          <pc:sldMk cId="621722884" sldId="257"/>
        </pc:sldMkLst>
        <pc:spChg chg="mod ord">
          <ac:chgData name="Jordan Thayer" userId="S::thaye053@umn.edu::2910a459-b930-4c41-a260-227abd1a5a1a" providerId="AD" clId="Web-{5B3994AA-B323-01E5-FF95-D88F2230E455}" dt="2020-08-09T13:45:05.528" v="1"/>
          <ac:spMkLst>
            <pc:docMk/>
            <pc:sldMk cId="621722884" sldId="257"/>
            <ac:spMk id="2" creationId="{49C320AD-7786-9545-99A8-D4FDFE6155D4}"/>
          </ac:spMkLst>
        </pc:spChg>
        <pc:spChg chg="mod ord">
          <ac:chgData name="Jordan Thayer" userId="S::thaye053@umn.edu::2910a459-b930-4c41-a260-227abd1a5a1a" providerId="AD" clId="Web-{5B3994AA-B323-01E5-FF95-D88F2230E455}" dt="2020-08-09T13:45:05.528" v="1"/>
          <ac:spMkLst>
            <pc:docMk/>
            <pc:sldMk cId="621722884" sldId="257"/>
            <ac:spMk id="3" creationId="{9CCFF796-CA45-D14F-A7F0-2F97A47F6813}"/>
          </ac:spMkLst>
        </pc:spChg>
      </pc:sldChg>
      <pc:sldChg chg="modSp mod modClrScheme chgLayout">
        <pc:chgData name="Jordan Thayer" userId="S::thaye053@umn.edu::2910a459-b930-4c41-a260-227abd1a5a1a" providerId="AD" clId="Web-{5B3994AA-B323-01E5-FF95-D88F2230E455}" dt="2020-08-09T13:46:25.357" v="10" actId="20577"/>
        <pc:sldMkLst>
          <pc:docMk/>
          <pc:sldMk cId="3225600415" sldId="302"/>
        </pc:sldMkLst>
        <pc:spChg chg="mod ord">
          <ac:chgData name="Jordan Thayer" userId="S::thaye053@umn.edu::2910a459-b930-4c41-a260-227abd1a5a1a" providerId="AD" clId="Web-{5B3994AA-B323-01E5-FF95-D88F2230E455}" dt="2020-08-09T13:46:25.357" v="10" actId="20577"/>
          <ac:spMkLst>
            <pc:docMk/>
            <pc:sldMk cId="3225600415" sldId="302"/>
            <ac:spMk id="3" creationId="{062F7E16-7738-EF42-A3D2-3F9CD0B69911}"/>
          </ac:spMkLst>
        </pc:spChg>
      </pc:sldChg>
      <pc:sldChg chg="modSp new mod modClrScheme chgLayout">
        <pc:chgData name="Jordan Thayer" userId="S::thaye053@umn.edu::2910a459-b930-4c41-a260-227abd1a5a1a" providerId="AD" clId="Web-{5B3994AA-B323-01E5-FF95-D88F2230E455}" dt="2020-08-09T13:50:22.281" v="14"/>
        <pc:sldMkLst>
          <pc:docMk/>
          <pc:sldMk cId="2490059903" sldId="303"/>
        </pc:sldMkLst>
        <pc:spChg chg="mod ord">
          <ac:chgData name="Jordan Thayer" userId="S::thaye053@umn.edu::2910a459-b930-4c41-a260-227abd1a5a1a" providerId="AD" clId="Web-{5B3994AA-B323-01E5-FF95-D88F2230E455}" dt="2020-08-09T13:45:35.810" v="5"/>
          <ac:spMkLst>
            <pc:docMk/>
            <pc:sldMk cId="2490059903" sldId="303"/>
            <ac:spMk id="2" creationId="{FC440E74-A654-4362-B182-944EC923E4FC}"/>
          </ac:spMkLst>
        </pc:spChg>
        <pc:spChg chg="mod ord">
          <ac:chgData name="Jordan Thayer" userId="S::thaye053@umn.edu::2910a459-b930-4c41-a260-227abd1a5a1a" providerId="AD" clId="Web-{5B3994AA-B323-01E5-FF95-D88F2230E455}" dt="2020-08-09T13:45:35.810" v="5"/>
          <ac:spMkLst>
            <pc:docMk/>
            <pc:sldMk cId="2490059903" sldId="303"/>
            <ac:spMk id="3" creationId="{808C925A-84E8-476D-AF66-097F124E1850}"/>
          </ac:spMkLst>
        </pc:spChg>
      </pc:sldChg>
      <pc:sldChg chg="mod">
        <pc:chgData name="Jordan Thayer" userId="S::thaye053@umn.edu::2910a459-b930-4c41-a260-227abd1a5a1a" providerId="AD" clId="Web-{5B3994AA-B323-01E5-FF95-D88F2230E455}" dt="2020-08-09T13:50:22.281" v="14"/>
        <pc:sldMkLst>
          <pc:docMk/>
          <pc:sldMk cId="1715584456" sldId="304"/>
        </pc:sldMkLst>
      </pc:sldChg>
      <pc:sldChg chg="new del mod">
        <pc:chgData name="Jordan Thayer" userId="S::thaye053@umn.edu::2910a459-b930-4c41-a260-227abd1a5a1a" providerId="AD" clId="Web-{5B3994AA-B323-01E5-FF95-D88F2230E455}" dt="2020-08-09T13:50:30.203" v="15"/>
        <pc:sldMkLst>
          <pc:docMk/>
          <pc:sldMk cId="2876630236" sldId="305"/>
        </pc:sldMkLst>
      </pc:sldChg>
      <pc:sldChg chg="modSp">
        <pc:chgData name="Jordan Thayer" userId="S::thaye053@umn.edu::2910a459-b930-4c41-a260-227abd1a5a1a" providerId="AD" clId="Web-{5B3994AA-B323-01E5-FF95-D88F2230E455}" dt="2020-08-09T17:09:00.020" v="28" actId="20577"/>
        <pc:sldMkLst>
          <pc:docMk/>
          <pc:sldMk cId="3385973483" sldId="306"/>
        </pc:sldMkLst>
        <pc:spChg chg="mod">
          <ac:chgData name="Jordan Thayer" userId="S::thaye053@umn.edu::2910a459-b930-4c41-a260-227abd1a5a1a" providerId="AD" clId="Web-{5B3994AA-B323-01E5-FF95-D88F2230E455}" dt="2020-08-09T17:09:00.020" v="28" actId="20577"/>
          <ac:spMkLst>
            <pc:docMk/>
            <pc:sldMk cId="3385973483" sldId="306"/>
            <ac:spMk id="10" creationId="{86C647E0-C0EB-F544-839D-E9A0BF095752}"/>
          </ac:spMkLst>
        </pc:spChg>
      </pc:sldChg>
      <pc:sldChg chg="addSp modSp new modNotes">
        <pc:chgData name="Jordan Thayer" userId="S::thaye053@umn.edu::2910a459-b930-4c41-a260-227abd1a5a1a" providerId="AD" clId="Web-{5B3994AA-B323-01E5-FF95-D88F2230E455}" dt="2020-08-09T17:35:43.946" v="226" actId="20577"/>
        <pc:sldMkLst>
          <pc:docMk/>
          <pc:sldMk cId="412500758" sldId="314"/>
        </pc:sldMkLst>
        <pc:spChg chg="mod">
          <ac:chgData name="Jordan Thayer" userId="S::thaye053@umn.edu::2910a459-b930-4c41-a260-227abd1a5a1a" providerId="AD" clId="Web-{5B3994AA-B323-01E5-FF95-D88F2230E455}" dt="2020-08-09T17:35:43.946" v="226" actId="20577"/>
          <ac:spMkLst>
            <pc:docMk/>
            <pc:sldMk cId="412500758" sldId="314"/>
            <ac:spMk id="2" creationId="{EDEC1F95-C157-4B49-ABC6-E6E97E968A86}"/>
          </ac:spMkLst>
        </pc:spChg>
        <pc:picChg chg="add mod">
          <ac:chgData name="Jordan Thayer" userId="S::thaye053@umn.edu::2910a459-b930-4c41-a260-227abd1a5a1a" providerId="AD" clId="Web-{5B3994AA-B323-01E5-FF95-D88F2230E455}" dt="2020-08-09T14:39:21.728" v="18" actId="1076"/>
          <ac:picMkLst>
            <pc:docMk/>
            <pc:sldMk cId="412500758" sldId="314"/>
            <ac:picMk id="3" creationId="{F60C4111-04C1-4DE2-BDD0-85C85C7C3487}"/>
          </ac:picMkLst>
        </pc:picChg>
      </pc:sldChg>
      <pc:sldChg chg="add replId">
        <pc:chgData name="Jordan Thayer" userId="S::thaye053@umn.edu::2910a459-b930-4c41-a260-227abd1a5a1a" providerId="AD" clId="Web-{5B3994AA-B323-01E5-FF95-D88F2230E455}" dt="2020-08-09T17:08:22.894" v="19"/>
        <pc:sldMkLst>
          <pc:docMk/>
          <pc:sldMk cId="3980503105" sldId="315"/>
        </pc:sldMkLst>
      </pc:sldChg>
      <pc:sldChg chg="modSp add replId">
        <pc:chgData name="Jordan Thayer" userId="S::thaye053@umn.edu::2910a459-b930-4c41-a260-227abd1a5a1a" providerId="AD" clId="Web-{5B3994AA-B323-01E5-FF95-D88F2230E455}" dt="2020-08-09T17:08:54.832" v="25" actId="20577"/>
        <pc:sldMkLst>
          <pc:docMk/>
          <pc:sldMk cId="3909737020" sldId="316"/>
        </pc:sldMkLst>
        <pc:spChg chg="mod">
          <ac:chgData name="Jordan Thayer" userId="S::thaye053@umn.edu::2910a459-b930-4c41-a260-227abd1a5a1a" providerId="AD" clId="Web-{5B3994AA-B323-01E5-FF95-D88F2230E455}" dt="2020-08-09T17:08:54.832" v="25" actId="20577"/>
          <ac:spMkLst>
            <pc:docMk/>
            <pc:sldMk cId="3909737020" sldId="316"/>
            <ac:spMk id="2" creationId="{EDEC1F95-C157-4B49-ABC6-E6E97E968A86}"/>
          </ac:spMkLst>
        </pc:spChg>
      </pc:sldChg>
      <pc:sldChg chg="add replId">
        <pc:chgData name="Jordan Thayer" userId="S::thaye053@umn.edu::2910a459-b930-4c41-a260-227abd1a5a1a" providerId="AD" clId="Web-{5B3994AA-B323-01E5-FF95-D88F2230E455}" dt="2020-08-09T17:08:40.285" v="21"/>
        <pc:sldMkLst>
          <pc:docMk/>
          <pc:sldMk cId="2521730239" sldId="317"/>
        </pc:sldMkLst>
      </pc:sldChg>
      <pc:sldChg chg="modSp add replId">
        <pc:chgData name="Jordan Thayer" userId="S::thaye053@umn.edu::2910a459-b930-4c41-a260-227abd1a5a1a" providerId="AD" clId="Web-{5B3994AA-B323-01E5-FF95-D88F2230E455}" dt="2020-08-09T17:09:12.488" v="33" actId="20577"/>
        <pc:sldMkLst>
          <pc:docMk/>
          <pc:sldMk cId="519293596" sldId="318"/>
        </pc:sldMkLst>
        <pc:spChg chg="mod">
          <ac:chgData name="Jordan Thayer" userId="S::thaye053@umn.edu::2910a459-b930-4c41-a260-227abd1a5a1a" providerId="AD" clId="Web-{5B3994AA-B323-01E5-FF95-D88F2230E455}" dt="2020-08-09T17:09:12.488" v="33" actId="20577"/>
          <ac:spMkLst>
            <pc:docMk/>
            <pc:sldMk cId="519293596" sldId="318"/>
            <ac:spMk id="2" creationId="{EDEC1F95-C157-4B49-ABC6-E6E97E968A86}"/>
          </ac:spMkLst>
        </pc:spChg>
      </pc:sldChg>
      <pc:sldChg chg="add replId">
        <pc:chgData name="Jordan Thayer" userId="S::thaye053@umn.edu::2910a459-b930-4c41-a260-227abd1a5a1a" providerId="AD" clId="Web-{5B3994AA-B323-01E5-FF95-D88F2230E455}" dt="2020-08-09T17:09:24.551" v="41"/>
        <pc:sldMkLst>
          <pc:docMk/>
          <pc:sldMk cId="2454243716" sldId="319"/>
        </pc:sldMkLst>
      </pc:sldChg>
      <pc:sldChg chg="add replId">
        <pc:chgData name="Jordan Thayer" userId="S::thaye053@umn.edu::2910a459-b930-4c41-a260-227abd1a5a1a" providerId="AD" clId="Web-{5B3994AA-B323-01E5-FF95-D88F2230E455}" dt="2020-08-09T17:09:24.817" v="42"/>
        <pc:sldMkLst>
          <pc:docMk/>
          <pc:sldMk cId="1332470200" sldId="320"/>
        </pc:sldMkLst>
      </pc:sldChg>
      <pc:sldMasterChg chg="del delSldLayout">
        <pc:chgData name="Jordan Thayer" userId="S::thaye053@umn.edu::2910a459-b930-4c41-a260-227abd1a5a1a" providerId="AD" clId="Web-{5B3994AA-B323-01E5-FF95-D88F2230E455}" dt="2020-08-09T13:45:05.528" v="1"/>
        <pc:sldMasterMkLst>
          <pc:docMk/>
          <pc:sldMasterMk cId="3331178768" sldId="2147483672"/>
        </pc:sldMasterMkLst>
        <pc:sldLayoutChg chg="del">
          <pc:chgData name="Jordan Thayer" userId="S::thaye053@umn.edu::2910a459-b930-4c41-a260-227abd1a5a1a" providerId="AD" clId="Web-{5B3994AA-B323-01E5-FF95-D88F2230E455}" dt="2020-08-09T13:45:05.528" v="1"/>
          <pc:sldLayoutMkLst>
            <pc:docMk/>
            <pc:sldMasterMk cId="3331178768" sldId="2147483672"/>
            <pc:sldLayoutMk cId="523242455" sldId="214748367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507457784" sldId="2147483674"/>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36379727" sldId="2147483675"/>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36520367" sldId="2147483676"/>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553849373" sldId="2147483677"/>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752760012" sldId="2147483678"/>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4102193575" sldId="2147483679"/>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900684064" sldId="2147483680"/>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601575476" sldId="2147483681"/>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026227079" sldId="2147483682"/>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45229848" sldId="214748368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354993834" sldId="2147483684"/>
          </pc:sldLayoutMkLst>
        </pc:sldLayoutChg>
      </pc:sldMasterChg>
      <pc:sldMasterChg chg="add addSldLayout modSldLayout">
        <pc:chgData name="Jordan Thayer" userId="S::thaye053@umn.edu::2910a459-b930-4c41-a260-227abd1a5a1a" providerId="AD" clId="Web-{5B3994AA-B323-01E5-FF95-D88F2230E455}" dt="2020-08-09T13:45:05.528" v="1"/>
        <pc:sldMasterMkLst>
          <pc:docMk/>
          <pc:sldMasterMk cId="3477509788" sldId="2147483685"/>
        </pc:sldMasterMkLst>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774920711" sldId="214748368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019309076" sldId="2147483687"/>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98404516" sldId="2147483688"/>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63333544" sldId="2147483689"/>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11093610" sldId="2147483690"/>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45667339" sldId="2147483691"/>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551953011" sldId="2147483692"/>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71375895" sldId="2147483693"/>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445164586" sldId="2147483694"/>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4254759894" sldId="2147483695"/>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0476022" sldId="214748369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554134277" sldId="2147483697"/>
          </pc:sldLayoutMkLst>
        </pc:sldLayoutChg>
      </pc:sldMasterChg>
      <pc:sldMasterChg chg="mod setBg modSldLayout">
        <pc:chgData name="Jordan Thayer" userId="S::thaye053@umn.edu::2910a459-b930-4c41-a260-227abd1a5a1a" providerId="AD" clId="Web-{5B3994AA-B323-01E5-FF95-D88F2230E455}" dt="2020-08-09T13:50:22.281" v="14"/>
        <pc:sldMasterMkLst>
          <pc:docMk/>
          <pc:sldMasterMk cId="2256480700" sldId="2147483705"/>
        </pc:sldMasterMkLst>
        <pc:sldLayoutChg chg="mod">
          <pc:chgData name="Jordan Thayer" userId="S::thaye053@umn.edu::2910a459-b930-4c41-a260-227abd1a5a1a" providerId="AD" clId="Web-{5B3994AA-B323-01E5-FF95-D88F2230E455}" dt="2020-08-09T13:50:22.281" v="14"/>
          <pc:sldLayoutMkLst>
            <pc:docMk/>
            <pc:sldMasterMk cId="2256480700" sldId="2147483705"/>
            <pc:sldLayoutMk cId="4053494520" sldId="214748370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441561186" sldId="2147483706"/>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432860496" sldId="2147483707"/>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572813492" sldId="2147483708"/>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691609336" sldId="2147483709"/>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649850789" sldId="2147483710"/>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105873741" sldId="2147483711"/>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85061815" sldId="2147483712"/>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75295588" sldId="2147483713"/>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45343822" sldId="214748371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982442333" sldId="2147483715"/>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787184166" sldId="2147483716"/>
          </pc:sldLayoutMkLst>
        </pc:sldLayoutChg>
      </pc:sldMasterChg>
    </pc:docChg>
  </pc:docChgLst>
  <pc:docChgLst>
    <pc:chgData name="Thayer, Andrew J" userId="S::jordan.thayer@unmc.edu::ae04d6da-4694-4a7f-945d-93a5ba247a30" providerId="AD" clId="Web-{E7611266-6683-7716-9ADD-20FBD4EDE11B}"/>
    <pc:docChg chg="addSld delSld modSld sldOrd">
      <pc:chgData name="Thayer, Andrew J" userId="S::jordan.thayer@unmc.edu::ae04d6da-4694-4a7f-945d-93a5ba247a30" providerId="AD" clId="Web-{E7611266-6683-7716-9ADD-20FBD4EDE11B}" dt="2020-11-04T22:52:02.928" v="1547" actId="20577"/>
      <pc:docMkLst>
        <pc:docMk/>
      </pc:docMkLst>
      <pc:sldChg chg="del">
        <pc:chgData name="Thayer, Andrew J" userId="S::jordan.thayer@unmc.edu::ae04d6da-4694-4a7f-945d-93a5ba247a30" providerId="AD" clId="Web-{E7611266-6683-7716-9ADD-20FBD4EDE11B}" dt="2020-11-04T22:30:47.227" v="1331"/>
        <pc:sldMkLst>
          <pc:docMk/>
          <pc:sldMk cId="2423513216" sldId="326"/>
        </pc:sldMkLst>
      </pc:sldChg>
      <pc:sldChg chg="modNotes">
        <pc:chgData name="Thayer, Andrew J" userId="S::jordan.thayer@unmc.edu::ae04d6da-4694-4a7f-945d-93a5ba247a30" providerId="AD" clId="Web-{E7611266-6683-7716-9ADD-20FBD4EDE11B}" dt="2020-11-04T22:31:51.591" v="1356"/>
        <pc:sldMkLst>
          <pc:docMk/>
          <pc:sldMk cId="1548380285" sldId="342"/>
        </pc:sldMkLst>
      </pc:sldChg>
      <pc:sldChg chg="modSp modNotes">
        <pc:chgData name="Thayer, Andrew J" userId="S::jordan.thayer@unmc.edu::ae04d6da-4694-4a7f-945d-93a5ba247a30" providerId="AD" clId="Web-{E7611266-6683-7716-9ADD-20FBD4EDE11B}" dt="2020-11-04T22:52:02.928" v="1546" actId="20577"/>
        <pc:sldMkLst>
          <pc:docMk/>
          <pc:sldMk cId="1512544865" sldId="420"/>
        </pc:sldMkLst>
        <pc:spChg chg="mod">
          <ac:chgData name="Thayer, Andrew J" userId="S::jordan.thayer@unmc.edu::ae04d6da-4694-4a7f-945d-93a5ba247a30" providerId="AD" clId="Web-{E7611266-6683-7716-9ADD-20FBD4EDE11B}" dt="2020-11-04T22:52:02.928" v="1546" actId="20577"/>
          <ac:spMkLst>
            <pc:docMk/>
            <pc:sldMk cId="1512544865" sldId="420"/>
            <ac:spMk id="5" creationId="{5913F451-0C0D-A341-9054-3EE66A956335}"/>
          </ac:spMkLst>
        </pc:spChg>
      </pc:sldChg>
      <pc:sldChg chg="modNotes">
        <pc:chgData name="Thayer, Andrew J" userId="S::jordan.thayer@unmc.edu::ae04d6da-4694-4a7f-945d-93a5ba247a30" providerId="AD" clId="Web-{E7611266-6683-7716-9ADD-20FBD4EDE11B}" dt="2020-11-04T22:30:03.819" v="1324"/>
        <pc:sldMkLst>
          <pc:docMk/>
          <pc:sldMk cId="1518080051" sldId="422"/>
        </pc:sldMkLst>
      </pc:sldChg>
      <pc:sldChg chg="addSp delSp modSp mod setBg delAnim modNotes">
        <pc:chgData name="Thayer, Andrew J" userId="S::jordan.thayer@unmc.edu::ae04d6da-4694-4a7f-945d-93a5ba247a30" providerId="AD" clId="Web-{E7611266-6683-7716-9ADD-20FBD4EDE11B}" dt="2020-11-04T22:51:37.052" v="1529" actId="14100"/>
        <pc:sldMkLst>
          <pc:docMk/>
          <pc:sldMk cId="1066571514" sldId="526"/>
        </pc:sldMkLst>
        <pc:spChg chg="mod">
          <ac:chgData name="Thayer, Andrew J" userId="S::jordan.thayer@unmc.edu::ae04d6da-4694-4a7f-945d-93a5ba247a30" providerId="AD" clId="Web-{E7611266-6683-7716-9ADD-20FBD4EDE11B}" dt="2020-11-04T22:51:11.754" v="1525"/>
          <ac:spMkLst>
            <pc:docMk/>
            <pc:sldMk cId="1066571514" sldId="526"/>
            <ac:spMk id="2" creationId="{00000000-0000-0000-0000-000000000000}"/>
          </ac:spMkLst>
        </pc:spChg>
        <pc:spChg chg="del">
          <ac:chgData name="Thayer, Andrew J" userId="S::jordan.thayer@unmc.edu::ae04d6da-4694-4a7f-945d-93a5ba247a30" providerId="AD" clId="Web-{E7611266-6683-7716-9ADD-20FBD4EDE11B}" dt="2020-11-04T22:48:12.431" v="1518"/>
          <ac:spMkLst>
            <pc:docMk/>
            <pc:sldMk cId="1066571514" sldId="526"/>
            <ac:spMk id="3" creationId="{00000000-0000-0000-0000-000000000000}"/>
          </ac:spMkLst>
        </pc:spChg>
        <pc:spChg chg="add del mod">
          <ac:chgData name="Thayer, Andrew J" userId="S::jordan.thayer@unmc.edu::ae04d6da-4694-4a7f-945d-93a5ba247a30" providerId="AD" clId="Web-{E7611266-6683-7716-9ADD-20FBD4EDE11B}" dt="2020-11-04T22:48:15.884" v="1519"/>
          <ac:spMkLst>
            <pc:docMk/>
            <pc:sldMk cId="1066571514" sldId="526"/>
            <ac:spMk id="5" creationId="{B5305FC7-6206-4BE3-B590-35E22A8AD608}"/>
          </ac:spMkLst>
        </pc:spChg>
        <pc:spChg chg="mod">
          <ac:chgData name="Thayer, Andrew J" userId="S::jordan.thayer@unmc.edu::ae04d6da-4694-4a7f-945d-93a5ba247a30" providerId="AD" clId="Web-{E7611266-6683-7716-9ADD-20FBD4EDE11B}" dt="2020-11-04T22:51:37.052" v="1529" actId="14100"/>
          <ac:spMkLst>
            <pc:docMk/>
            <pc:sldMk cId="1066571514" sldId="526"/>
            <ac:spMk id="6" creationId="{F1B0E7F1-FD05-894F-A54F-422334F1D779}"/>
          </ac:spMkLst>
        </pc:spChg>
        <pc:spChg chg="add">
          <ac:chgData name="Thayer, Andrew J" userId="S::jordan.thayer@unmc.edu::ae04d6da-4694-4a7f-945d-93a5ba247a30" providerId="AD" clId="Web-{E7611266-6683-7716-9ADD-20FBD4EDE11B}" dt="2020-11-04T22:51:11.754" v="1525"/>
          <ac:spMkLst>
            <pc:docMk/>
            <pc:sldMk cId="1066571514" sldId="526"/>
            <ac:spMk id="14" creationId="{37C89E4B-3C9F-44B9-8B86-D9E3D112D8EC}"/>
          </ac:spMkLst>
        </pc:spChg>
        <pc:picChg chg="del mod">
          <ac:chgData name="Thayer, Andrew J" userId="S::jordan.thayer@unmc.edu::ae04d6da-4694-4a7f-945d-93a5ba247a30" providerId="AD" clId="Web-{E7611266-6683-7716-9ADD-20FBD4EDE11B}" dt="2020-11-04T22:48:29.010" v="1521"/>
          <ac:picMkLst>
            <pc:docMk/>
            <pc:sldMk cId="1066571514" sldId="526"/>
            <ac:picMk id="7" creationId="{2E97E95D-30D4-4EEE-B67D-0F5348FF081C}"/>
          </ac:picMkLst>
        </pc:picChg>
        <pc:picChg chg="add del mod">
          <ac:chgData name="Thayer, Andrew J" userId="S::jordan.thayer@unmc.edu::ae04d6da-4694-4a7f-945d-93a5ba247a30" providerId="AD" clId="Web-{E7611266-6683-7716-9ADD-20FBD4EDE11B}" dt="2020-11-04T22:49:25.279" v="1523"/>
          <ac:picMkLst>
            <pc:docMk/>
            <pc:sldMk cId="1066571514" sldId="526"/>
            <ac:picMk id="8" creationId="{8FE73AC3-B2A0-4D25-9EE0-DF386E3E133A}"/>
          </ac:picMkLst>
        </pc:picChg>
        <pc:picChg chg="add mod ord">
          <ac:chgData name="Thayer, Andrew J" userId="S::jordan.thayer@unmc.edu::ae04d6da-4694-4a7f-945d-93a5ba247a30" providerId="AD" clId="Web-{E7611266-6683-7716-9ADD-20FBD4EDE11B}" dt="2020-11-04T22:51:11.754" v="1525"/>
          <ac:picMkLst>
            <pc:docMk/>
            <pc:sldMk cId="1066571514" sldId="526"/>
            <ac:picMk id="9" creationId="{FE64E31C-2648-442B-918D-2B6C754C167D}"/>
          </ac:picMkLst>
        </pc:picChg>
        <pc:cxnChg chg="add">
          <ac:chgData name="Thayer, Andrew J" userId="S::jordan.thayer@unmc.edu::ae04d6da-4694-4a7f-945d-93a5ba247a30" providerId="AD" clId="Web-{E7611266-6683-7716-9ADD-20FBD4EDE11B}" dt="2020-11-04T22:51:11.754" v="1525"/>
          <ac:cxnSpMkLst>
            <pc:docMk/>
            <pc:sldMk cId="1066571514" sldId="526"/>
            <ac:cxnSpMk id="16" creationId="{AA2EAA10-076F-46BD-8F0F-B9A2FB77A85C}"/>
          </ac:cxnSpMkLst>
        </pc:cxnChg>
        <pc:cxnChg chg="add">
          <ac:chgData name="Thayer, Andrew J" userId="S::jordan.thayer@unmc.edu::ae04d6da-4694-4a7f-945d-93a5ba247a30" providerId="AD" clId="Web-{E7611266-6683-7716-9ADD-20FBD4EDE11B}" dt="2020-11-04T22:51:11.754" v="1525"/>
          <ac:cxnSpMkLst>
            <pc:docMk/>
            <pc:sldMk cId="1066571514" sldId="526"/>
            <ac:cxnSpMk id="18" creationId="{D891E407-403B-4764-86C9-33A56D3BCAA3}"/>
          </ac:cxnSpMkLst>
        </pc:cxnChg>
      </pc:sldChg>
      <pc:sldChg chg="del">
        <pc:chgData name="Thayer, Andrew J" userId="S::jordan.thayer@unmc.edu::ae04d6da-4694-4a7f-945d-93a5ba247a30" providerId="AD" clId="Web-{E7611266-6683-7716-9ADD-20FBD4EDE11B}" dt="2020-11-04T22:30:47.180" v="1327"/>
        <pc:sldMkLst>
          <pc:docMk/>
          <pc:sldMk cId="3764309429" sldId="574"/>
        </pc:sldMkLst>
      </pc:sldChg>
      <pc:sldChg chg="addSp delSp modSp ord modNotes">
        <pc:chgData name="Thayer, Andrew J" userId="S::jordan.thayer@unmc.edu::ae04d6da-4694-4a7f-945d-93a5ba247a30" providerId="AD" clId="Web-{E7611266-6683-7716-9ADD-20FBD4EDE11B}" dt="2020-11-04T22:31:40.918" v="1355"/>
        <pc:sldMkLst>
          <pc:docMk/>
          <pc:sldMk cId="3354780832" sldId="576"/>
        </pc:sldMkLst>
        <pc:spChg chg="add del">
          <ac:chgData name="Thayer, Andrew J" userId="S::jordan.thayer@unmc.edu::ae04d6da-4694-4a7f-945d-93a5ba247a30" providerId="AD" clId="Web-{E7611266-6683-7716-9ADD-20FBD4EDE11B}" dt="2020-11-04T22:31:37.074" v="1353"/>
          <ac:spMkLst>
            <pc:docMk/>
            <pc:sldMk cId="3354780832" sldId="576"/>
            <ac:spMk id="2" creationId="{F655418F-ABC0-45BA-B7F9-0C7430CB9210}"/>
          </ac:spMkLst>
        </pc:spChg>
        <pc:spChg chg="add">
          <ac:chgData name="Thayer, Andrew J" userId="S::jordan.thayer@unmc.edu::ae04d6da-4694-4a7f-945d-93a5ba247a30" providerId="AD" clId="Web-{E7611266-6683-7716-9ADD-20FBD4EDE11B}" dt="2020-11-04T22:31:40.918" v="1355"/>
          <ac:spMkLst>
            <pc:docMk/>
            <pc:sldMk cId="3354780832" sldId="576"/>
            <ac:spMk id="3" creationId="{C577002A-7E9B-4C7A-AC5E-446F28777437}"/>
          </ac:spMkLst>
        </pc:spChg>
        <pc:spChg chg="del mod">
          <ac:chgData name="Thayer, Andrew J" userId="S::jordan.thayer@unmc.edu::ae04d6da-4694-4a7f-945d-93a5ba247a30" providerId="AD" clId="Web-{E7611266-6683-7716-9ADD-20FBD4EDE11B}" dt="2020-11-04T22:31:40.121" v="1354"/>
          <ac:spMkLst>
            <pc:docMk/>
            <pc:sldMk cId="3354780832" sldId="576"/>
            <ac:spMk id="14" creationId="{66326A8E-6EFD-6C4D-910D-94EEEBE265F5}"/>
          </ac:spMkLst>
        </pc:spChg>
      </pc:sldChg>
      <pc:sldChg chg="del">
        <pc:chgData name="Thayer, Andrew J" userId="S::jordan.thayer@unmc.edu::ae04d6da-4694-4a7f-945d-93a5ba247a30" providerId="AD" clId="Web-{E7611266-6683-7716-9ADD-20FBD4EDE11B}" dt="2020-11-04T22:30:47.196" v="1328"/>
        <pc:sldMkLst>
          <pc:docMk/>
          <pc:sldMk cId="3663941394" sldId="578"/>
        </pc:sldMkLst>
      </pc:sldChg>
      <pc:sldChg chg="del">
        <pc:chgData name="Thayer, Andrew J" userId="S::jordan.thayer@unmc.edu::ae04d6da-4694-4a7f-945d-93a5ba247a30" providerId="AD" clId="Web-{E7611266-6683-7716-9ADD-20FBD4EDE11B}" dt="2020-11-04T22:30:46.759" v="1326"/>
        <pc:sldMkLst>
          <pc:docMk/>
          <pc:sldMk cId="1622568882" sldId="579"/>
        </pc:sldMkLst>
      </pc:sldChg>
      <pc:sldChg chg="del">
        <pc:chgData name="Thayer, Andrew J" userId="S::jordan.thayer@unmc.edu::ae04d6da-4694-4a7f-945d-93a5ba247a30" providerId="AD" clId="Web-{E7611266-6683-7716-9ADD-20FBD4EDE11B}" dt="2020-11-04T22:30:47.196" v="1329"/>
        <pc:sldMkLst>
          <pc:docMk/>
          <pc:sldMk cId="4245739990" sldId="580"/>
        </pc:sldMkLst>
      </pc:sldChg>
      <pc:sldChg chg="del">
        <pc:chgData name="Thayer, Andrew J" userId="S::jordan.thayer@unmc.edu::ae04d6da-4694-4a7f-945d-93a5ba247a30" providerId="AD" clId="Web-{E7611266-6683-7716-9ADD-20FBD4EDE11B}" dt="2020-11-04T22:30:47.212" v="1330"/>
        <pc:sldMkLst>
          <pc:docMk/>
          <pc:sldMk cId="2987003102" sldId="582"/>
        </pc:sldMkLst>
      </pc:sldChg>
      <pc:sldChg chg="del">
        <pc:chgData name="Thayer, Andrew J" userId="S::jordan.thayer@unmc.edu::ae04d6da-4694-4a7f-945d-93a5ba247a30" providerId="AD" clId="Web-{E7611266-6683-7716-9ADD-20FBD4EDE11B}" dt="2020-11-04T22:30:47.227" v="1332"/>
        <pc:sldMkLst>
          <pc:docMk/>
          <pc:sldMk cId="2308046699" sldId="583"/>
        </pc:sldMkLst>
      </pc:sldChg>
      <pc:sldChg chg="addSp delSp add replId">
        <pc:chgData name="Thayer, Andrew J" userId="S::jordan.thayer@unmc.edu::ae04d6da-4694-4a7f-945d-93a5ba247a30" providerId="AD" clId="Web-{E7611266-6683-7716-9ADD-20FBD4EDE11B}" dt="2020-11-04T22:36:22.139" v="1419"/>
        <pc:sldMkLst>
          <pc:docMk/>
          <pc:sldMk cId="1387796987" sldId="586"/>
        </pc:sldMkLst>
        <pc:spChg chg="add del">
          <ac:chgData name="Thayer, Andrew J" userId="S::jordan.thayer@unmc.edu::ae04d6da-4694-4a7f-945d-93a5ba247a30" providerId="AD" clId="Web-{E7611266-6683-7716-9ADD-20FBD4EDE11B}" dt="2020-11-04T22:36:13.966" v="1417"/>
          <ac:spMkLst>
            <pc:docMk/>
            <pc:sldMk cId="1387796987" sldId="586"/>
            <ac:spMk id="2" creationId="{ED86E460-38C3-497E-A9FD-4BDFBA82D539}"/>
          </ac:spMkLst>
        </pc:spChg>
        <pc:spChg chg="add">
          <ac:chgData name="Thayer, Andrew J" userId="S::jordan.thayer@unmc.edu::ae04d6da-4694-4a7f-945d-93a5ba247a30" providerId="AD" clId="Web-{E7611266-6683-7716-9ADD-20FBD4EDE11B}" dt="2020-11-04T22:36:22.139" v="1419"/>
          <ac:spMkLst>
            <pc:docMk/>
            <pc:sldMk cId="1387796987" sldId="586"/>
            <ac:spMk id="3" creationId="{B3D44A40-0C26-4875-9C23-EE0846CC438F}"/>
          </ac:spMkLst>
        </pc:spChg>
        <pc:spChg chg="del">
          <ac:chgData name="Thayer, Andrew J" userId="S::jordan.thayer@unmc.edu::ae04d6da-4694-4a7f-945d-93a5ba247a30" providerId="AD" clId="Web-{E7611266-6683-7716-9ADD-20FBD4EDE11B}" dt="2020-11-04T22:36:21.889" v="1418"/>
          <ac:spMkLst>
            <pc:docMk/>
            <pc:sldMk cId="1387796987" sldId="586"/>
            <ac:spMk id="14" creationId="{66326A8E-6EFD-6C4D-910D-94EEEBE265F5}"/>
          </ac:spMkLst>
        </pc:spChg>
      </pc:sldChg>
      <pc:sldChg chg="add del replId">
        <pc:chgData name="Thayer, Andrew J" userId="S::jordan.thayer@unmc.edu::ae04d6da-4694-4a7f-945d-93a5ba247a30" providerId="AD" clId="Web-{E7611266-6683-7716-9ADD-20FBD4EDE11B}" dt="2020-11-04T22:32:10.827" v="1360"/>
        <pc:sldMkLst>
          <pc:docMk/>
          <pc:sldMk cId="3017036128" sldId="586"/>
        </pc:sldMkLst>
      </pc:sldChg>
      <pc:sldChg chg="add del replId">
        <pc:chgData name="Thayer, Andrew J" userId="S::jordan.thayer@unmc.edu::ae04d6da-4694-4a7f-945d-93a5ba247a30" providerId="AD" clId="Web-{E7611266-6683-7716-9ADD-20FBD4EDE11B}" dt="2020-11-04T22:32:10.827" v="1359"/>
        <pc:sldMkLst>
          <pc:docMk/>
          <pc:sldMk cId="3408951891" sldId="587"/>
        </pc:sldMkLst>
      </pc:sldChg>
      <pc:sldChg chg="modSp add replId">
        <pc:chgData name="Thayer, Andrew J" userId="S::jordan.thayer@unmc.edu::ae04d6da-4694-4a7f-945d-93a5ba247a30" providerId="AD" clId="Web-{E7611266-6683-7716-9ADD-20FBD4EDE11B}" dt="2020-11-04T22:35:48.637" v="1413" actId="20577"/>
        <pc:sldMkLst>
          <pc:docMk/>
          <pc:sldMk cId="3423306268" sldId="587"/>
        </pc:sldMkLst>
        <pc:spChg chg="mod">
          <ac:chgData name="Thayer, Andrew J" userId="S::jordan.thayer@unmc.edu::ae04d6da-4694-4a7f-945d-93a5ba247a30" providerId="AD" clId="Web-{E7611266-6683-7716-9ADD-20FBD4EDE11B}" dt="2020-11-04T22:35:48.637" v="1413" actId="20577"/>
          <ac:spMkLst>
            <pc:docMk/>
            <pc:sldMk cId="3423306268" sldId="587"/>
            <ac:spMk id="3" creationId="{C577002A-7E9B-4C7A-AC5E-446F28777437}"/>
          </ac:spMkLst>
        </pc:spChg>
      </pc:sldChg>
      <pc:sldChg chg="addSp delSp add replId">
        <pc:chgData name="Thayer, Andrew J" userId="S::jordan.thayer@unmc.edu::ae04d6da-4694-4a7f-945d-93a5ba247a30" providerId="AD" clId="Web-{E7611266-6683-7716-9ADD-20FBD4EDE11B}" dt="2020-11-04T22:36:58.281" v="1488"/>
        <pc:sldMkLst>
          <pc:docMk/>
          <pc:sldMk cId="550605589" sldId="588"/>
        </pc:sldMkLst>
        <pc:spChg chg="add del">
          <ac:chgData name="Thayer, Andrew J" userId="S::jordan.thayer@unmc.edu::ae04d6da-4694-4a7f-945d-93a5ba247a30" providerId="AD" clId="Web-{E7611266-6683-7716-9ADD-20FBD4EDE11B}" dt="2020-11-04T22:36:52.515" v="1486"/>
          <ac:spMkLst>
            <pc:docMk/>
            <pc:sldMk cId="550605589" sldId="588"/>
            <ac:spMk id="2" creationId="{5BDFE184-F96D-4702-8668-432D4BB97E40}"/>
          </ac:spMkLst>
        </pc:spChg>
        <pc:spChg chg="add">
          <ac:chgData name="Thayer, Andrew J" userId="S::jordan.thayer@unmc.edu::ae04d6da-4694-4a7f-945d-93a5ba247a30" providerId="AD" clId="Web-{E7611266-6683-7716-9ADD-20FBD4EDE11B}" dt="2020-11-04T22:36:58.281" v="1488"/>
          <ac:spMkLst>
            <pc:docMk/>
            <pc:sldMk cId="550605589" sldId="588"/>
            <ac:spMk id="3" creationId="{5F2565E9-56E0-4051-B154-F4779C49D6C8}"/>
          </ac:spMkLst>
        </pc:spChg>
        <pc:spChg chg="del">
          <ac:chgData name="Thayer, Andrew J" userId="S::jordan.thayer@unmc.edu::ae04d6da-4694-4a7f-945d-93a5ba247a30" providerId="AD" clId="Web-{E7611266-6683-7716-9ADD-20FBD4EDE11B}" dt="2020-11-04T22:36:57.703" v="1487"/>
          <ac:spMkLst>
            <pc:docMk/>
            <pc:sldMk cId="550605589" sldId="588"/>
            <ac:spMk id="14" creationId="{66326A8E-6EFD-6C4D-910D-94EEEBE265F5}"/>
          </ac:spMkLst>
        </pc:spChg>
      </pc:sldChg>
      <pc:sldChg chg="addSp delSp modSp add replId">
        <pc:chgData name="Thayer, Andrew J" userId="S::jordan.thayer@unmc.edu::ae04d6da-4694-4a7f-945d-93a5ba247a30" providerId="AD" clId="Web-{E7611266-6683-7716-9ADD-20FBD4EDE11B}" dt="2020-11-04T22:36:41.827" v="1482" actId="20577"/>
        <pc:sldMkLst>
          <pc:docMk/>
          <pc:sldMk cId="2406309076" sldId="589"/>
        </pc:sldMkLst>
        <pc:spChg chg="add mod">
          <ac:chgData name="Thayer, Andrew J" userId="S::jordan.thayer@unmc.edu::ae04d6da-4694-4a7f-945d-93a5ba247a30" providerId="AD" clId="Web-{E7611266-6683-7716-9ADD-20FBD4EDE11B}" dt="2020-11-04T22:36:41.827" v="1482" actId="20577"/>
          <ac:spMkLst>
            <pc:docMk/>
            <pc:sldMk cId="2406309076" sldId="589"/>
            <ac:spMk id="2" creationId="{CAB401A7-47FE-493E-B254-D80F1E265BA9}"/>
          </ac:spMkLst>
        </pc:spChg>
        <pc:spChg chg="del">
          <ac:chgData name="Thayer, Andrew J" userId="S::jordan.thayer@unmc.edu::ae04d6da-4694-4a7f-945d-93a5ba247a30" providerId="AD" clId="Web-{E7611266-6683-7716-9ADD-20FBD4EDE11B}" dt="2020-11-04T22:36:31.514" v="1420"/>
          <ac:spMkLst>
            <pc:docMk/>
            <pc:sldMk cId="2406309076" sldId="589"/>
            <ac:spMk id="3" creationId="{C577002A-7E9B-4C7A-AC5E-446F28777437}"/>
          </ac:spMkLst>
        </pc:spChg>
      </pc:sldChg>
    </pc:docChg>
  </pc:docChgLst>
  <pc:docChgLst>
    <pc:chgData name="Robinson, Lauren" userId="S::lauren.robinson@unmc.edu::22e387c9-68ee-425f-a93e-5e937f8b0ed3" providerId="AD" clId="Web-{FCFD1D13-5658-BF67-3C1E-A7506E2BABD3}"/>
    <pc:docChg chg="addSld delSld modSld">
      <pc:chgData name="Robinson, Lauren" userId="S::lauren.robinson@unmc.edu::22e387c9-68ee-425f-a93e-5e937f8b0ed3" providerId="AD" clId="Web-{FCFD1D13-5658-BF67-3C1E-A7506E2BABD3}" dt="2020-12-23T20:17:45.791" v="165" actId="20577"/>
      <pc:docMkLst>
        <pc:docMk/>
      </pc:docMkLst>
      <pc:sldChg chg="modSp del">
        <pc:chgData name="Robinson, Lauren" userId="S::lauren.robinson@unmc.edu::22e387c9-68ee-425f-a93e-5e937f8b0ed3" providerId="AD" clId="Web-{FCFD1D13-5658-BF67-3C1E-A7506E2BABD3}" dt="2020-12-23T20:14:28.947" v="137"/>
        <pc:sldMkLst>
          <pc:docMk/>
          <pc:sldMk cId="1030855287" sldId="323"/>
        </pc:sldMkLst>
        <pc:spChg chg="mod">
          <ac:chgData name="Robinson, Lauren" userId="S::lauren.robinson@unmc.edu::22e387c9-68ee-425f-a93e-5e937f8b0ed3" providerId="AD" clId="Web-{FCFD1D13-5658-BF67-3C1E-A7506E2BABD3}" dt="2020-12-23T20:11:45.307" v="88" actId="20577"/>
          <ac:spMkLst>
            <pc:docMk/>
            <pc:sldMk cId="1030855287" sldId="323"/>
            <ac:spMk id="18" creationId="{0AA1D351-4AFE-4148-9A09-B2BA5769F503}"/>
          </ac:spMkLst>
        </pc:spChg>
      </pc:sldChg>
      <pc:sldChg chg="addSp delSp modSp">
        <pc:chgData name="Robinson, Lauren" userId="S::lauren.robinson@unmc.edu::22e387c9-68ee-425f-a93e-5e937f8b0ed3" providerId="AD" clId="Web-{FCFD1D13-5658-BF67-3C1E-A7506E2BABD3}" dt="2020-12-23T20:03:22.182" v="21"/>
        <pc:sldMkLst>
          <pc:docMk/>
          <pc:sldMk cId="1066571514" sldId="526"/>
        </pc:sldMkLst>
        <pc:spChg chg="mod">
          <ac:chgData name="Robinson, Lauren" userId="S::lauren.robinson@unmc.edu::22e387c9-68ee-425f-a93e-5e937f8b0ed3" providerId="AD" clId="Web-{FCFD1D13-5658-BF67-3C1E-A7506E2BABD3}" dt="2020-12-23T20:03:18.775" v="20" actId="1076"/>
          <ac:spMkLst>
            <pc:docMk/>
            <pc:sldMk cId="1066571514" sldId="526"/>
            <ac:spMk id="6" creationId="{F1B0E7F1-FD05-894F-A54F-422334F1D779}"/>
          </ac:spMkLst>
        </pc:spChg>
        <pc:spChg chg="del">
          <ac:chgData name="Robinson, Lauren" userId="S::lauren.robinson@unmc.edu::22e387c9-68ee-425f-a93e-5e937f8b0ed3" providerId="AD" clId="Web-{FCFD1D13-5658-BF67-3C1E-A7506E2BABD3}" dt="2020-12-23T20:03:14.338" v="19"/>
          <ac:spMkLst>
            <pc:docMk/>
            <pc:sldMk cId="1066571514" sldId="526"/>
            <ac:spMk id="14" creationId="{37C89E4B-3C9F-44B9-8B86-D9E3D112D8EC}"/>
          </ac:spMkLst>
        </pc:spChg>
        <pc:spChg chg="add del">
          <ac:chgData name="Robinson, Lauren" userId="S::lauren.robinson@unmc.edu::22e387c9-68ee-425f-a93e-5e937f8b0ed3" providerId="AD" clId="Web-{FCFD1D13-5658-BF67-3C1E-A7506E2BABD3}" dt="2020-12-23T20:03:22.182" v="21"/>
          <ac:spMkLst>
            <pc:docMk/>
            <pc:sldMk cId="1066571514" sldId="526"/>
            <ac:spMk id="23" creationId="{37C89E4B-3C9F-44B9-8B86-D9E3D112D8EC}"/>
          </ac:spMkLst>
        </pc:spChg>
        <pc:spChg chg="add">
          <ac:chgData name="Robinson, Lauren" userId="S::lauren.robinson@unmc.edu::22e387c9-68ee-425f-a93e-5e937f8b0ed3" providerId="AD" clId="Web-{FCFD1D13-5658-BF67-3C1E-A7506E2BABD3}" dt="2020-12-23T20:03:22.182" v="21"/>
          <ac:spMkLst>
            <pc:docMk/>
            <pc:sldMk cId="1066571514" sldId="526"/>
            <ac:spMk id="32" creationId="{37C89E4B-3C9F-44B9-8B86-D9E3D112D8EC}"/>
          </ac:spMkLst>
        </pc:spChg>
        <pc:picChg chg="add mod ord">
          <ac:chgData name="Robinson, Lauren" userId="S::lauren.robinson@unmc.edu::22e387c9-68ee-425f-a93e-5e937f8b0ed3" providerId="AD" clId="Web-{FCFD1D13-5658-BF67-3C1E-A7506E2BABD3}" dt="2020-12-23T20:03:14.338" v="19"/>
          <ac:picMkLst>
            <pc:docMk/>
            <pc:sldMk cId="1066571514" sldId="526"/>
            <ac:picMk id="3" creationId="{BD1AC19C-5368-443A-91C6-2896E315470C}"/>
          </ac:picMkLst>
        </pc:picChg>
        <pc:picChg chg="del">
          <ac:chgData name="Robinson, Lauren" userId="S::lauren.robinson@unmc.edu::22e387c9-68ee-425f-a93e-5e937f8b0ed3" providerId="AD" clId="Web-{FCFD1D13-5658-BF67-3C1E-A7506E2BABD3}" dt="2020-12-23T20:02:48.150" v="17"/>
          <ac:picMkLst>
            <pc:docMk/>
            <pc:sldMk cId="1066571514" sldId="526"/>
            <ac:picMk id="9" creationId="{FE64E31C-2648-442B-918D-2B6C754C167D}"/>
          </ac:picMkLst>
        </pc:picChg>
        <pc:cxnChg chg="del">
          <ac:chgData name="Robinson, Lauren" userId="S::lauren.robinson@unmc.edu::22e387c9-68ee-425f-a93e-5e937f8b0ed3" providerId="AD" clId="Web-{FCFD1D13-5658-BF67-3C1E-A7506E2BABD3}" dt="2020-12-23T20:03:14.338" v="19"/>
          <ac:cxnSpMkLst>
            <pc:docMk/>
            <pc:sldMk cId="1066571514" sldId="526"/>
            <ac:cxnSpMk id="16" creationId="{AA2EAA10-076F-46BD-8F0F-B9A2FB77A85C}"/>
          </ac:cxnSpMkLst>
        </pc:cxnChg>
        <pc:cxnChg chg="del">
          <ac:chgData name="Robinson, Lauren" userId="S::lauren.robinson@unmc.edu::22e387c9-68ee-425f-a93e-5e937f8b0ed3" providerId="AD" clId="Web-{FCFD1D13-5658-BF67-3C1E-A7506E2BABD3}" dt="2020-12-23T20:03:14.338" v="19"/>
          <ac:cxnSpMkLst>
            <pc:docMk/>
            <pc:sldMk cId="1066571514" sldId="526"/>
            <ac:cxnSpMk id="18" creationId="{D891E407-403B-4764-86C9-33A56D3BCAA3}"/>
          </ac:cxnSpMkLst>
        </pc:cxnChg>
        <pc:cxnChg chg="add del">
          <ac:chgData name="Robinson, Lauren" userId="S::lauren.robinson@unmc.edu::22e387c9-68ee-425f-a93e-5e937f8b0ed3" providerId="AD" clId="Web-{FCFD1D13-5658-BF67-3C1E-A7506E2BABD3}" dt="2020-12-23T20:03:22.182" v="21"/>
          <ac:cxnSpMkLst>
            <pc:docMk/>
            <pc:sldMk cId="1066571514" sldId="526"/>
            <ac:cxnSpMk id="25" creationId="{AA2EAA10-076F-46BD-8F0F-B9A2FB77A85C}"/>
          </ac:cxnSpMkLst>
        </pc:cxnChg>
        <pc:cxnChg chg="add del">
          <ac:chgData name="Robinson, Lauren" userId="S::lauren.robinson@unmc.edu::22e387c9-68ee-425f-a93e-5e937f8b0ed3" providerId="AD" clId="Web-{FCFD1D13-5658-BF67-3C1E-A7506E2BABD3}" dt="2020-12-23T20:03:22.182" v="21"/>
          <ac:cxnSpMkLst>
            <pc:docMk/>
            <pc:sldMk cId="1066571514" sldId="526"/>
            <ac:cxnSpMk id="27" creationId="{D891E407-403B-4764-86C9-33A56D3BCAA3}"/>
          </ac:cxnSpMkLst>
        </pc:cxnChg>
        <pc:cxnChg chg="add">
          <ac:chgData name="Robinson, Lauren" userId="S::lauren.robinson@unmc.edu::22e387c9-68ee-425f-a93e-5e937f8b0ed3" providerId="AD" clId="Web-{FCFD1D13-5658-BF67-3C1E-A7506E2BABD3}" dt="2020-12-23T20:03:22.182" v="21"/>
          <ac:cxnSpMkLst>
            <pc:docMk/>
            <pc:sldMk cId="1066571514" sldId="526"/>
            <ac:cxnSpMk id="34" creationId="{AA2EAA10-076F-46BD-8F0F-B9A2FB77A85C}"/>
          </ac:cxnSpMkLst>
        </pc:cxnChg>
        <pc:cxnChg chg="add">
          <ac:chgData name="Robinson, Lauren" userId="S::lauren.robinson@unmc.edu::22e387c9-68ee-425f-a93e-5e937f8b0ed3" providerId="AD" clId="Web-{FCFD1D13-5658-BF67-3C1E-A7506E2BABD3}" dt="2020-12-23T20:03:22.182" v="21"/>
          <ac:cxnSpMkLst>
            <pc:docMk/>
            <pc:sldMk cId="1066571514" sldId="526"/>
            <ac:cxnSpMk id="36" creationId="{D891E407-403B-4764-86C9-33A56D3BCAA3}"/>
          </ac:cxnSpMkLst>
        </pc:cxnChg>
      </pc:sldChg>
      <pc:sldChg chg="addSp delSp modSp mod setBg">
        <pc:chgData name="Robinson, Lauren" userId="S::lauren.robinson@unmc.edu::22e387c9-68ee-425f-a93e-5e937f8b0ed3" providerId="AD" clId="Web-{FCFD1D13-5658-BF67-3C1E-A7506E2BABD3}" dt="2020-12-23T20:17:45.244" v="163" actId="20577"/>
        <pc:sldMkLst>
          <pc:docMk/>
          <pc:sldMk cId="4106172629" sldId="619"/>
        </pc:sldMkLst>
        <pc:spChg chg="mod">
          <ac:chgData name="Robinson, Lauren" userId="S::lauren.robinson@unmc.edu::22e387c9-68ee-425f-a93e-5e937f8b0ed3" providerId="AD" clId="Web-{FCFD1D13-5658-BF67-3C1E-A7506E2BABD3}" dt="2020-12-23T20:11:01.494" v="80"/>
          <ac:spMkLst>
            <pc:docMk/>
            <pc:sldMk cId="4106172629" sldId="619"/>
            <ac:spMk id="2" creationId="{00000000-0000-0000-0000-000000000000}"/>
          </ac:spMkLst>
        </pc:spChg>
        <pc:spChg chg="mod">
          <ac:chgData name="Robinson, Lauren" userId="S::lauren.robinson@unmc.edu::22e387c9-68ee-425f-a93e-5e937f8b0ed3" providerId="AD" clId="Web-{FCFD1D13-5658-BF67-3C1E-A7506E2BABD3}" dt="2020-12-23T20:17:45.244" v="163" actId="20577"/>
          <ac:spMkLst>
            <pc:docMk/>
            <pc:sldMk cId="4106172629" sldId="619"/>
            <ac:spMk id="3" creationId="{00000000-0000-0000-0000-000000000000}"/>
          </ac:spMkLst>
        </pc:spChg>
        <pc:spChg chg="del">
          <ac:chgData name="Robinson, Lauren" userId="S::lauren.robinson@unmc.edu::22e387c9-68ee-425f-a93e-5e937f8b0ed3" providerId="AD" clId="Web-{FCFD1D13-5658-BF67-3C1E-A7506E2BABD3}" dt="2020-12-23T20:10:15.166" v="73"/>
          <ac:spMkLst>
            <pc:docMk/>
            <pc:sldMk cId="4106172629" sldId="619"/>
            <ac:spMk id="5" creationId="{00000000-0000-0000-0000-000000000000}"/>
          </ac:spMkLst>
        </pc:spChg>
        <pc:spChg chg="add">
          <ac:chgData name="Robinson, Lauren" userId="S::lauren.robinson@unmc.edu::22e387c9-68ee-425f-a93e-5e937f8b0ed3" providerId="AD" clId="Web-{FCFD1D13-5658-BF67-3C1E-A7506E2BABD3}" dt="2020-12-23T20:11:01.494" v="80"/>
          <ac:spMkLst>
            <pc:docMk/>
            <pc:sldMk cId="4106172629" sldId="619"/>
            <ac:spMk id="9" creationId="{F13C74B1-5B17-4795-BED0-7140497B445A}"/>
          </ac:spMkLst>
        </pc:spChg>
        <pc:spChg chg="add">
          <ac:chgData name="Robinson, Lauren" userId="S::lauren.robinson@unmc.edu::22e387c9-68ee-425f-a93e-5e937f8b0ed3" providerId="AD" clId="Web-{FCFD1D13-5658-BF67-3C1E-A7506E2BABD3}" dt="2020-12-23T20:11:01.494" v="80"/>
          <ac:spMkLst>
            <pc:docMk/>
            <pc:sldMk cId="4106172629" sldId="619"/>
            <ac:spMk id="11" creationId="{D4974D33-8DC5-464E-8C6D-BE58F0669C17}"/>
          </ac:spMkLst>
        </pc:spChg>
        <pc:picChg chg="add mod">
          <ac:chgData name="Robinson, Lauren" userId="S::lauren.robinson@unmc.edu::22e387c9-68ee-425f-a93e-5e937f8b0ed3" providerId="AD" clId="Web-{FCFD1D13-5658-BF67-3C1E-A7506E2BABD3}" dt="2020-12-23T20:11:01.494" v="80"/>
          <ac:picMkLst>
            <pc:docMk/>
            <pc:sldMk cId="4106172629" sldId="619"/>
            <ac:picMk id="4" creationId="{10556368-C260-431B-B959-171569445236}"/>
          </ac:picMkLst>
        </pc:picChg>
      </pc:sldChg>
      <pc:sldChg chg="modSp">
        <pc:chgData name="Robinson, Lauren" userId="S::lauren.robinson@unmc.edu::22e387c9-68ee-425f-a93e-5e937f8b0ed3" providerId="AD" clId="Web-{FCFD1D13-5658-BF67-3C1E-A7506E2BABD3}" dt="2020-12-23T19:53:12.604" v="6" actId="20577"/>
        <pc:sldMkLst>
          <pc:docMk/>
          <pc:sldMk cId="3711545833" sldId="631"/>
        </pc:sldMkLst>
        <pc:spChg chg="mod">
          <ac:chgData name="Robinson, Lauren" userId="S::lauren.robinson@unmc.edu::22e387c9-68ee-425f-a93e-5e937f8b0ed3" providerId="AD" clId="Web-{FCFD1D13-5658-BF67-3C1E-A7506E2BABD3}" dt="2020-12-23T19:53:12.604" v="6" actId="20577"/>
          <ac:spMkLst>
            <pc:docMk/>
            <pc:sldMk cId="3711545833" sldId="631"/>
            <ac:spMk id="7" creationId="{00000000-0000-0000-0000-000000000000}"/>
          </ac:spMkLst>
        </pc:spChg>
      </pc:sldChg>
      <pc:sldChg chg="addSp delSp modSp">
        <pc:chgData name="Robinson, Lauren" userId="S::lauren.robinson@unmc.edu::22e387c9-68ee-425f-a93e-5e937f8b0ed3" providerId="AD" clId="Web-{FCFD1D13-5658-BF67-3C1E-A7506E2BABD3}" dt="2020-12-23T20:07:04.010" v="54" actId="20577"/>
        <pc:sldMkLst>
          <pc:docMk/>
          <pc:sldMk cId="1811022128" sldId="632"/>
        </pc:sldMkLst>
        <pc:spChg chg="mod">
          <ac:chgData name="Robinson, Lauren" userId="S::lauren.robinson@unmc.edu::22e387c9-68ee-425f-a93e-5e937f8b0ed3" providerId="AD" clId="Web-{FCFD1D13-5658-BF67-3C1E-A7506E2BABD3}" dt="2020-12-23T20:07:00.479" v="51" actId="20577"/>
          <ac:spMkLst>
            <pc:docMk/>
            <pc:sldMk cId="1811022128" sldId="632"/>
            <ac:spMk id="2" creationId="{B05F0676-712B-46C8-9109-E9D549F9A5BC}"/>
          </ac:spMkLst>
        </pc:spChg>
        <pc:spChg chg="mod">
          <ac:chgData name="Robinson, Lauren" userId="S::lauren.robinson@unmc.edu::22e387c9-68ee-425f-a93e-5e937f8b0ed3" providerId="AD" clId="Web-{FCFD1D13-5658-BF67-3C1E-A7506E2BABD3}" dt="2020-12-23T20:07:04.010" v="54" actId="20577"/>
          <ac:spMkLst>
            <pc:docMk/>
            <pc:sldMk cId="1811022128" sldId="632"/>
            <ac:spMk id="16" creationId="{5634115B-1FC8-4748-88BA-72A082E96788}"/>
          </ac:spMkLst>
        </pc:spChg>
        <pc:spChg chg="del">
          <ac:chgData name="Robinson, Lauren" userId="S::lauren.robinson@unmc.edu::22e387c9-68ee-425f-a93e-5e937f8b0ed3" providerId="AD" clId="Web-{FCFD1D13-5658-BF67-3C1E-A7506E2BABD3}" dt="2020-12-23T20:06:55.104" v="50"/>
          <ac:spMkLst>
            <pc:docMk/>
            <pc:sldMk cId="1811022128" sldId="632"/>
            <ac:spMk id="23" creationId="{577D1452-F0B7-431E-9A24-D3F7103D8510}"/>
          </ac:spMkLst>
        </pc:spChg>
        <pc:spChg chg="del">
          <ac:chgData name="Robinson, Lauren" userId="S::lauren.robinson@unmc.edu::22e387c9-68ee-425f-a93e-5e937f8b0ed3" providerId="AD" clId="Web-{FCFD1D13-5658-BF67-3C1E-A7506E2BABD3}" dt="2020-12-23T20:06:55.104" v="50"/>
          <ac:spMkLst>
            <pc:docMk/>
            <pc:sldMk cId="1811022128" sldId="632"/>
            <ac:spMk id="24" creationId="{A660F4F9-5DF5-4F15-BE6A-CD8648BB1148}"/>
          </ac:spMkLst>
        </pc:spChg>
        <pc:spChg chg="add">
          <ac:chgData name="Robinson, Lauren" userId="S::lauren.robinson@unmc.edu::22e387c9-68ee-425f-a93e-5e937f8b0ed3" providerId="AD" clId="Web-{FCFD1D13-5658-BF67-3C1E-A7506E2BABD3}" dt="2020-12-23T20:06:55.104" v="50"/>
          <ac:spMkLst>
            <pc:docMk/>
            <pc:sldMk cId="1811022128" sldId="632"/>
            <ac:spMk id="29" creationId="{6B5E2835-4E47-45B3-9CFE-732FF7B05472}"/>
          </ac:spMkLst>
        </pc:spChg>
        <pc:spChg chg="add">
          <ac:chgData name="Robinson, Lauren" userId="S::lauren.robinson@unmc.edu::22e387c9-68ee-425f-a93e-5e937f8b0ed3" providerId="AD" clId="Web-{FCFD1D13-5658-BF67-3C1E-A7506E2BABD3}" dt="2020-12-23T20:06:55.104" v="50"/>
          <ac:spMkLst>
            <pc:docMk/>
            <pc:sldMk cId="1811022128" sldId="632"/>
            <ac:spMk id="31" creationId="{5B45AD5D-AA52-4F7B-9362-576A39AD9E09}"/>
          </ac:spMkLst>
        </pc:spChg>
        <pc:spChg chg="add">
          <ac:chgData name="Robinson, Lauren" userId="S::lauren.robinson@unmc.edu::22e387c9-68ee-425f-a93e-5e937f8b0ed3" providerId="AD" clId="Web-{FCFD1D13-5658-BF67-3C1E-A7506E2BABD3}" dt="2020-12-23T20:06:55.104" v="50"/>
          <ac:spMkLst>
            <pc:docMk/>
            <pc:sldMk cId="1811022128" sldId="632"/>
            <ac:spMk id="33" creationId="{AEDD7960-4866-4399-BEF6-DD1431AB4E34}"/>
          </ac:spMkLst>
        </pc:spChg>
        <pc:spChg chg="add">
          <ac:chgData name="Robinson, Lauren" userId="S::lauren.robinson@unmc.edu::22e387c9-68ee-425f-a93e-5e937f8b0ed3" providerId="AD" clId="Web-{FCFD1D13-5658-BF67-3C1E-A7506E2BABD3}" dt="2020-12-23T20:06:55.104" v="50"/>
          <ac:spMkLst>
            <pc:docMk/>
            <pc:sldMk cId="1811022128" sldId="632"/>
            <ac:spMk id="35" creationId="{55D4142C-5077-457F-A6AD-3FECFDB39685}"/>
          </ac:spMkLst>
        </pc:spChg>
        <pc:spChg chg="add">
          <ac:chgData name="Robinson, Lauren" userId="S::lauren.robinson@unmc.edu::22e387c9-68ee-425f-a93e-5e937f8b0ed3" providerId="AD" clId="Web-{FCFD1D13-5658-BF67-3C1E-A7506E2BABD3}" dt="2020-12-23T20:06:55.104" v="50"/>
          <ac:spMkLst>
            <pc:docMk/>
            <pc:sldMk cId="1811022128" sldId="632"/>
            <ac:spMk id="37" creationId="{7A5F0580-5EE9-419F-96EE-B6529EF6E7D0}"/>
          </ac:spMkLst>
        </pc:spChg>
        <pc:picChg chg="mod ord">
          <ac:chgData name="Robinson, Lauren" userId="S::lauren.robinson@unmc.edu::22e387c9-68ee-425f-a93e-5e937f8b0ed3" providerId="AD" clId="Web-{FCFD1D13-5658-BF67-3C1E-A7506E2BABD3}" dt="2020-12-23T20:06:55.104" v="50"/>
          <ac:picMkLst>
            <pc:docMk/>
            <pc:sldMk cId="1811022128" sldId="632"/>
            <ac:picMk id="6" creationId="{5B0AE8CA-A64E-4ECC-B741-24F5561176D0}"/>
          </ac:picMkLst>
        </pc:picChg>
      </pc:sldChg>
      <pc:sldChg chg="addSp delSp modSp">
        <pc:chgData name="Robinson, Lauren" userId="S::lauren.robinson@unmc.edu::22e387c9-68ee-425f-a93e-5e937f8b0ed3" providerId="AD" clId="Web-{FCFD1D13-5658-BF67-3C1E-A7506E2BABD3}" dt="2020-12-23T20:07:19.182" v="60" actId="20577"/>
        <pc:sldMkLst>
          <pc:docMk/>
          <pc:sldMk cId="421083247" sldId="634"/>
        </pc:sldMkLst>
        <pc:spChg chg="mod">
          <ac:chgData name="Robinson, Lauren" userId="S::lauren.robinson@unmc.edu::22e387c9-68ee-425f-a93e-5e937f8b0ed3" providerId="AD" clId="Web-{FCFD1D13-5658-BF67-3C1E-A7506E2BABD3}" dt="2020-12-23T20:07:16.463" v="59" actId="20577"/>
          <ac:spMkLst>
            <pc:docMk/>
            <pc:sldMk cId="421083247" sldId="634"/>
            <ac:spMk id="2" creationId="{B05F0676-712B-46C8-9109-E9D549F9A5BC}"/>
          </ac:spMkLst>
        </pc:spChg>
        <pc:spChg chg="mod">
          <ac:chgData name="Robinson, Lauren" userId="S::lauren.robinson@unmc.edu::22e387c9-68ee-425f-a93e-5e937f8b0ed3" providerId="AD" clId="Web-{FCFD1D13-5658-BF67-3C1E-A7506E2BABD3}" dt="2020-12-23T20:07:19.182" v="60" actId="20577"/>
          <ac:spMkLst>
            <pc:docMk/>
            <pc:sldMk cId="421083247" sldId="634"/>
            <ac:spMk id="16" creationId="{5634115B-1FC8-4748-88BA-72A082E96788}"/>
          </ac:spMkLst>
        </pc:spChg>
        <pc:spChg chg="del">
          <ac:chgData name="Robinson, Lauren" userId="S::lauren.robinson@unmc.edu::22e387c9-68ee-425f-a93e-5e937f8b0ed3" providerId="AD" clId="Web-{FCFD1D13-5658-BF67-3C1E-A7506E2BABD3}" dt="2020-12-23T20:06:41.979" v="43"/>
          <ac:spMkLst>
            <pc:docMk/>
            <pc:sldMk cId="421083247" sldId="634"/>
            <ac:spMk id="23" creationId="{577D1452-F0B7-431E-9A24-D3F7103D8510}"/>
          </ac:spMkLst>
        </pc:spChg>
        <pc:spChg chg="del">
          <ac:chgData name="Robinson, Lauren" userId="S::lauren.robinson@unmc.edu::22e387c9-68ee-425f-a93e-5e937f8b0ed3" providerId="AD" clId="Web-{FCFD1D13-5658-BF67-3C1E-A7506E2BABD3}" dt="2020-12-23T20:06:41.979" v="43"/>
          <ac:spMkLst>
            <pc:docMk/>
            <pc:sldMk cId="421083247" sldId="634"/>
            <ac:spMk id="24" creationId="{A660F4F9-5DF5-4F15-BE6A-CD8648BB1148}"/>
          </ac:spMkLst>
        </pc:spChg>
        <pc:spChg chg="add del">
          <ac:chgData name="Robinson, Lauren" userId="S::lauren.robinson@unmc.edu::22e387c9-68ee-425f-a93e-5e937f8b0ed3" providerId="AD" clId="Web-{FCFD1D13-5658-BF67-3C1E-A7506E2BABD3}" dt="2020-12-23T20:07:09.369" v="57"/>
          <ac:spMkLst>
            <pc:docMk/>
            <pc:sldMk cId="421083247" sldId="634"/>
            <ac:spMk id="29" creationId="{50E4C519-FBE9-4ABE-A8F9-C2CBE326932F}"/>
          </ac:spMkLst>
        </pc:spChg>
        <pc:spChg chg="add del">
          <ac:chgData name="Robinson, Lauren" userId="S::lauren.robinson@unmc.edu::22e387c9-68ee-425f-a93e-5e937f8b0ed3" providerId="AD" clId="Web-{FCFD1D13-5658-BF67-3C1E-A7506E2BABD3}" dt="2020-12-23T20:07:09.369" v="57"/>
          <ac:spMkLst>
            <pc:docMk/>
            <pc:sldMk cId="421083247" sldId="634"/>
            <ac:spMk id="31" creationId="{80EC29FB-299E-49F3-8C7B-01199632A30F}"/>
          </ac:spMkLst>
        </pc:spChg>
        <pc:spChg chg="add del">
          <ac:chgData name="Robinson, Lauren" userId="S::lauren.robinson@unmc.edu::22e387c9-68ee-425f-a93e-5e937f8b0ed3" providerId="AD" clId="Web-{FCFD1D13-5658-BF67-3C1E-A7506E2BABD3}" dt="2020-12-23T20:07:09.369" v="57"/>
          <ac:spMkLst>
            <pc:docMk/>
            <pc:sldMk cId="421083247" sldId="634"/>
            <ac:spMk id="33" creationId="{C29A2522-B27A-45C5-897B-79A1407D159A}"/>
          </ac:spMkLst>
        </pc:spChg>
        <pc:spChg chg="add del">
          <ac:chgData name="Robinson, Lauren" userId="S::lauren.robinson@unmc.edu::22e387c9-68ee-425f-a93e-5e937f8b0ed3" providerId="AD" clId="Web-{FCFD1D13-5658-BF67-3C1E-A7506E2BABD3}" dt="2020-12-23T20:07:09.369" v="57"/>
          <ac:spMkLst>
            <pc:docMk/>
            <pc:sldMk cId="421083247" sldId="634"/>
            <ac:spMk id="35" creationId="{98E79BE4-34FE-485A-98A5-92CE8F7C4743}"/>
          </ac:spMkLst>
        </pc:spChg>
        <pc:spChg chg="add del">
          <ac:chgData name="Robinson, Lauren" userId="S::lauren.robinson@unmc.edu::22e387c9-68ee-425f-a93e-5e937f8b0ed3" providerId="AD" clId="Web-{FCFD1D13-5658-BF67-3C1E-A7506E2BABD3}" dt="2020-12-23T20:07:09.369" v="57"/>
          <ac:spMkLst>
            <pc:docMk/>
            <pc:sldMk cId="421083247" sldId="634"/>
            <ac:spMk id="37" creationId="{7A5F0580-5EE9-419F-96EE-B6529EF6E7D0}"/>
          </ac:spMkLst>
        </pc:spChg>
        <pc:spChg chg="add">
          <ac:chgData name="Robinson, Lauren" userId="S::lauren.robinson@unmc.edu::22e387c9-68ee-425f-a93e-5e937f8b0ed3" providerId="AD" clId="Web-{FCFD1D13-5658-BF67-3C1E-A7506E2BABD3}" dt="2020-12-23T20:07:09.369" v="57"/>
          <ac:spMkLst>
            <pc:docMk/>
            <pc:sldMk cId="421083247" sldId="634"/>
            <ac:spMk id="42" creationId="{6B5E2835-4E47-45B3-9CFE-732FF7B05472}"/>
          </ac:spMkLst>
        </pc:spChg>
        <pc:spChg chg="add">
          <ac:chgData name="Robinson, Lauren" userId="S::lauren.robinson@unmc.edu::22e387c9-68ee-425f-a93e-5e937f8b0ed3" providerId="AD" clId="Web-{FCFD1D13-5658-BF67-3C1E-A7506E2BABD3}" dt="2020-12-23T20:07:09.369" v="57"/>
          <ac:spMkLst>
            <pc:docMk/>
            <pc:sldMk cId="421083247" sldId="634"/>
            <ac:spMk id="44" creationId="{5B45AD5D-AA52-4F7B-9362-576A39AD9E09}"/>
          </ac:spMkLst>
        </pc:spChg>
        <pc:spChg chg="add">
          <ac:chgData name="Robinson, Lauren" userId="S::lauren.robinson@unmc.edu::22e387c9-68ee-425f-a93e-5e937f8b0ed3" providerId="AD" clId="Web-{FCFD1D13-5658-BF67-3C1E-A7506E2BABD3}" dt="2020-12-23T20:07:09.369" v="57"/>
          <ac:spMkLst>
            <pc:docMk/>
            <pc:sldMk cId="421083247" sldId="634"/>
            <ac:spMk id="46" creationId="{AEDD7960-4866-4399-BEF6-DD1431AB4E34}"/>
          </ac:spMkLst>
        </pc:spChg>
        <pc:spChg chg="add">
          <ac:chgData name="Robinson, Lauren" userId="S::lauren.robinson@unmc.edu::22e387c9-68ee-425f-a93e-5e937f8b0ed3" providerId="AD" clId="Web-{FCFD1D13-5658-BF67-3C1E-A7506E2BABD3}" dt="2020-12-23T20:07:09.369" v="57"/>
          <ac:spMkLst>
            <pc:docMk/>
            <pc:sldMk cId="421083247" sldId="634"/>
            <ac:spMk id="48" creationId="{55D4142C-5077-457F-A6AD-3FECFDB39685}"/>
          </ac:spMkLst>
        </pc:spChg>
        <pc:spChg chg="add">
          <ac:chgData name="Robinson, Lauren" userId="S::lauren.robinson@unmc.edu::22e387c9-68ee-425f-a93e-5e937f8b0ed3" providerId="AD" clId="Web-{FCFD1D13-5658-BF67-3C1E-A7506E2BABD3}" dt="2020-12-23T20:07:09.369" v="57"/>
          <ac:spMkLst>
            <pc:docMk/>
            <pc:sldMk cId="421083247" sldId="634"/>
            <ac:spMk id="50" creationId="{7A5F0580-5EE9-419F-96EE-B6529EF6E7D0}"/>
          </ac:spMkLst>
        </pc:spChg>
        <pc:picChg chg="mod ord">
          <ac:chgData name="Robinson, Lauren" userId="S::lauren.robinson@unmc.edu::22e387c9-68ee-425f-a93e-5e937f8b0ed3" providerId="AD" clId="Web-{FCFD1D13-5658-BF67-3C1E-A7506E2BABD3}" dt="2020-12-23T20:07:09.369" v="57"/>
          <ac:picMkLst>
            <pc:docMk/>
            <pc:sldMk cId="421083247" sldId="634"/>
            <ac:picMk id="6" creationId="{5B0AE8CA-A64E-4ECC-B741-24F5561176D0}"/>
          </ac:picMkLst>
        </pc:picChg>
      </pc:sldChg>
      <pc:sldChg chg="addSp delSp modSp">
        <pc:chgData name="Robinson, Lauren" userId="S::lauren.robinson@unmc.edu::22e387c9-68ee-425f-a93e-5e937f8b0ed3" providerId="AD" clId="Web-{FCFD1D13-5658-BF67-3C1E-A7506E2BABD3}" dt="2020-12-23T20:06:17.760" v="40" actId="20577"/>
        <pc:sldMkLst>
          <pc:docMk/>
          <pc:sldMk cId="3745942072" sldId="635"/>
        </pc:sldMkLst>
        <pc:spChg chg="mod">
          <ac:chgData name="Robinson, Lauren" userId="S::lauren.robinson@unmc.edu::22e387c9-68ee-425f-a93e-5e937f8b0ed3" providerId="AD" clId="Web-{FCFD1D13-5658-BF67-3C1E-A7506E2BABD3}" dt="2020-12-23T20:06:17.760" v="40" actId="20577"/>
          <ac:spMkLst>
            <pc:docMk/>
            <pc:sldMk cId="3745942072" sldId="635"/>
            <ac:spMk id="2" creationId="{B05F0676-712B-46C8-9109-E9D549F9A5BC}"/>
          </ac:spMkLst>
        </pc:spChg>
        <pc:spChg chg="mod">
          <ac:chgData name="Robinson, Lauren" userId="S::lauren.robinson@unmc.edu::22e387c9-68ee-425f-a93e-5e937f8b0ed3" providerId="AD" clId="Web-{FCFD1D13-5658-BF67-3C1E-A7506E2BABD3}" dt="2020-12-23T20:06:12.213" v="37" actId="20577"/>
          <ac:spMkLst>
            <pc:docMk/>
            <pc:sldMk cId="3745942072" sldId="635"/>
            <ac:spMk id="16" creationId="{5634115B-1FC8-4748-88BA-72A082E96788}"/>
          </ac:spMkLst>
        </pc:spChg>
        <pc:spChg chg="add del">
          <ac:chgData name="Robinson, Lauren" userId="S::lauren.robinson@unmc.edu::22e387c9-68ee-425f-a93e-5e937f8b0ed3" providerId="AD" clId="Web-{FCFD1D13-5658-BF67-3C1E-A7506E2BABD3}" dt="2020-12-23T20:04:57.354" v="24"/>
          <ac:spMkLst>
            <pc:docMk/>
            <pc:sldMk cId="3745942072" sldId="635"/>
            <ac:spMk id="23" creationId="{577D1452-F0B7-431E-9A24-D3F7103D8510}"/>
          </ac:spMkLst>
        </pc:spChg>
        <pc:spChg chg="add del">
          <ac:chgData name="Robinson, Lauren" userId="S::lauren.robinson@unmc.edu::22e387c9-68ee-425f-a93e-5e937f8b0ed3" providerId="AD" clId="Web-{FCFD1D13-5658-BF67-3C1E-A7506E2BABD3}" dt="2020-12-23T20:04:57.354" v="24"/>
          <ac:spMkLst>
            <pc:docMk/>
            <pc:sldMk cId="3745942072" sldId="635"/>
            <ac:spMk id="24" creationId="{A660F4F9-5DF5-4F15-BE6A-CD8648BB1148}"/>
          </ac:spMkLst>
        </pc:spChg>
        <pc:spChg chg="add del">
          <ac:chgData name="Robinson, Lauren" userId="S::lauren.robinson@unmc.edu::22e387c9-68ee-425f-a93e-5e937f8b0ed3" providerId="AD" clId="Web-{FCFD1D13-5658-BF67-3C1E-A7506E2BABD3}" dt="2020-12-23T20:06:06.635" v="36"/>
          <ac:spMkLst>
            <pc:docMk/>
            <pc:sldMk cId="3745942072" sldId="635"/>
            <ac:spMk id="26" creationId="{6B5E2835-4E47-45B3-9CFE-732FF7B05472}"/>
          </ac:spMkLst>
        </pc:spChg>
        <pc:spChg chg="add del">
          <ac:chgData name="Robinson, Lauren" userId="S::lauren.robinson@unmc.edu::22e387c9-68ee-425f-a93e-5e937f8b0ed3" providerId="AD" clId="Web-{FCFD1D13-5658-BF67-3C1E-A7506E2BABD3}" dt="2020-12-23T20:06:06.635" v="36"/>
          <ac:spMkLst>
            <pc:docMk/>
            <pc:sldMk cId="3745942072" sldId="635"/>
            <ac:spMk id="27" creationId="{5B45AD5D-AA52-4F7B-9362-576A39AD9E09}"/>
          </ac:spMkLst>
        </pc:spChg>
        <pc:spChg chg="add del">
          <ac:chgData name="Robinson, Lauren" userId="S::lauren.robinson@unmc.edu::22e387c9-68ee-425f-a93e-5e937f8b0ed3" providerId="AD" clId="Web-{FCFD1D13-5658-BF67-3C1E-A7506E2BABD3}" dt="2020-12-23T20:06:06.635" v="36"/>
          <ac:spMkLst>
            <pc:docMk/>
            <pc:sldMk cId="3745942072" sldId="635"/>
            <ac:spMk id="28" creationId="{AEDD7960-4866-4399-BEF6-DD1431AB4E34}"/>
          </ac:spMkLst>
        </pc:spChg>
        <pc:spChg chg="add del">
          <ac:chgData name="Robinson, Lauren" userId="S::lauren.robinson@unmc.edu::22e387c9-68ee-425f-a93e-5e937f8b0ed3" providerId="AD" clId="Web-{FCFD1D13-5658-BF67-3C1E-A7506E2BABD3}" dt="2020-12-23T20:04:57.338" v="23"/>
          <ac:spMkLst>
            <pc:docMk/>
            <pc:sldMk cId="3745942072" sldId="635"/>
            <ac:spMk id="29" creationId="{8FC9BE17-9A7B-462D-AE50-3D8777387304}"/>
          </ac:spMkLst>
        </pc:spChg>
        <pc:spChg chg="add del">
          <ac:chgData name="Robinson, Lauren" userId="S::lauren.robinson@unmc.edu::22e387c9-68ee-425f-a93e-5e937f8b0ed3" providerId="AD" clId="Web-{FCFD1D13-5658-BF67-3C1E-A7506E2BABD3}" dt="2020-12-23T20:06:06.635" v="36"/>
          <ac:spMkLst>
            <pc:docMk/>
            <pc:sldMk cId="3745942072" sldId="635"/>
            <ac:spMk id="30" creationId="{55D4142C-5077-457F-A6AD-3FECFDB39685}"/>
          </ac:spMkLst>
        </pc:spChg>
        <pc:spChg chg="add del">
          <ac:chgData name="Robinson, Lauren" userId="S::lauren.robinson@unmc.edu::22e387c9-68ee-425f-a93e-5e937f8b0ed3" providerId="AD" clId="Web-{FCFD1D13-5658-BF67-3C1E-A7506E2BABD3}" dt="2020-12-23T20:04:57.338" v="23"/>
          <ac:spMkLst>
            <pc:docMk/>
            <pc:sldMk cId="3745942072" sldId="635"/>
            <ac:spMk id="31" creationId="{3EBE8569-6AEC-4B8C-8D53-2DE337CDBA65}"/>
          </ac:spMkLst>
        </pc:spChg>
        <pc:spChg chg="add del">
          <ac:chgData name="Robinson, Lauren" userId="S::lauren.robinson@unmc.edu::22e387c9-68ee-425f-a93e-5e937f8b0ed3" providerId="AD" clId="Web-{FCFD1D13-5658-BF67-3C1E-A7506E2BABD3}" dt="2020-12-23T20:04:57.338" v="23"/>
          <ac:spMkLst>
            <pc:docMk/>
            <pc:sldMk cId="3745942072" sldId="635"/>
            <ac:spMk id="33" creationId="{55D4142C-5077-457F-A6AD-3FECFDB39685}"/>
          </ac:spMkLst>
        </pc:spChg>
        <pc:spChg chg="add del">
          <ac:chgData name="Robinson, Lauren" userId="S::lauren.robinson@unmc.edu::22e387c9-68ee-425f-a93e-5e937f8b0ed3" providerId="AD" clId="Web-{FCFD1D13-5658-BF67-3C1E-A7506E2BABD3}" dt="2020-12-23T20:04:57.338" v="23"/>
          <ac:spMkLst>
            <pc:docMk/>
            <pc:sldMk cId="3745942072" sldId="635"/>
            <ac:spMk id="35" creationId="{7A5F0580-5EE9-419F-96EE-B6529EF6E7D0}"/>
          </ac:spMkLst>
        </pc:spChg>
        <pc:spChg chg="add del">
          <ac:chgData name="Robinson, Lauren" userId="S::lauren.robinson@unmc.edu::22e387c9-68ee-425f-a93e-5e937f8b0ed3" providerId="AD" clId="Web-{FCFD1D13-5658-BF67-3C1E-A7506E2BABD3}" dt="2020-12-23T20:06:06.635" v="36"/>
          <ac:spMkLst>
            <pc:docMk/>
            <pc:sldMk cId="3745942072" sldId="635"/>
            <ac:spMk id="37" creationId="{7A5F0580-5EE9-419F-96EE-B6529EF6E7D0}"/>
          </ac:spMkLst>
        </pc:spChg>
        <pc:spChg chg="add del">
          <ac:chgData name="Robinson, Lauren" userId="S::lauren.robinson@unmc.edu::22e387c9-68ee-425f-a93e-5e937f8b0ed3" providerId="AD" clId="Web-{FCFD1D13-5658-BF67-3C1E-A7506E2BABD3}" dt="2020-12-23T20:06:06.635" v="36"/>
          <ac:spMkLst>
            <pc:docMk/>
            <pc:sldMk cId="3745942072" sldId="635"/>
            <ac:spMk id="42" creationId="{B1595A09-E336-4D1B-9B3A-06A2287A54E2}"/>
          </ac:spMkLst>
        </pc:spChg>
        <pc:spChg chg="add del">
          <ac:chgData name="Robinson, Lauren" userId="S::lauren.robinson@unmc.edu::22e387c9-68ee-425f-a93e-5e937f8b0ed3" providerId="AD" clId="Web-{FCFD1D13-5658-BF67-3C1E-A7506E2BABD3}" dt="2020-12-23T20:06:06.635" v="36"/>
          <ac:spMkLst>
            <pc:docMk/>
            <pc:sldMk cId="3745942072" sldId="635"/>
            <ac:spMk id="44" creationId="{3540989C-C7B8-473B-BF87-6F2DA6A90006}"/>
          </ac:spMkLst>
        </pc:spChg>
        <pc:picChg chg="mod ord">
          <ac:chgData name="Robinson, Lauren" userId="S::lauren.robinson@unmc.edu::22e387c9-68ee-425f-a93e-5e937f8b0ed3" providerId="AD" clId="Web-{FCFD1D13-5658-BF67-3C1E-A7506E2BABD3}" dt="2020-12-23T20:06:06.635" v="36"/>
          <ac:picMkLst>
            <pc:docMk/>
            <pc:sldMk cId="3745942072" sldId="635"/>
            <ac:picMk id="6" creationId="{5B0AE8CA-A64E-4ECC-B741-24F5561176D0}"/>
          </ac:picMkLst>
        </pc:picChg>
      </pc:sldChg>
      <pc:sldChg chg="addSp delSp modSp">
        <pc:chgData name="Robinson, Lauren" userId="S::lauren.robinson@unmc.edu::22e387c9-68ee-425f-a93e-5e937f8b0ed3" providerId="AD" clId="Web-{FCFD1D13-5658-BF67-3C1E-A7506E2BABD3}" dt="2020-12-23T20:09:37.900" v="70" actId="20577"/>
        <pc:sldMkLst>
          <pc:docMk/>
          <pc:sldMk cId="1599764605" sldId="645"/>
        </pc:sldMkLst>
        <pc:spChg chg="mod">
          <ac:chgData name="Robinson, Lauren" userId="S::lauren.robinson@unmc.edu::22e387c9-68ee-425f-a93e-5e937f8b0ed3" providerId="AD" clId="Web-{FCFD1D13-5658-BF67-3C1E-A7506E2BABD3}" dt="2020-12-23T20:09:22.822" v="69"/>
          <ac:spMkLst>
            <pc:docMk/>
            <pc:sldMk cId="1599764605" sldId="645"/>
            <ac:spMk id="2" creationId="{487FED94-27E7-4C37-A36F-4DB41490D85A}"/>
          </ac:spMkLst>
        </pc:spChg>
        <pc:spChg chg="mod ord">
          <ac:chgData name="Robinson, Lauren" userId="S::lauren.robinson@unmc.edu::22e387c9-68ee-425f-a93e-5e937f8b0ed3" providerId="AD" clId="Web-{FCFD1D13-5658-BF67-3C1E-A7506E2BABD3}" dt="2020-12-23T20:09:37.900" v="70" actId="20577"/>
          <ac:spMkLst>
            <pc:docMk/>
            <pc:sldMk cId="1599764605" sldId="645"/>
            <ac:spMk id="5" creationId="{CAD0D905-4186-4767-A5B5-B62D17562F07}"/>
          </ac:spMkLst>
        </pc:spChg>
        <pc:spChg chg="del">
          <ac:chgData name="Robinson, Lauren" userId="S::lauren.robinson@unmc.edu::22e387c9-68ee-425f-a93e-5e937f8b0ed3" providerId="AD" clId="Web-{FCFD1D13-5658-BF67-3C1E-A7506E2BABD3}" dt="2020-12-23T20:08:36.963" v="63"/>
          <ac:spMkLst>
            <pc:docMk/>
            <pc:sldMk cId="1599764605" sldId="645"/>
            <ac:spMk id="9" creationId="{707744A9-B1DD-4F76-B3B2-02A51E6DF412}"/>
          </ac:spMkLst>
        </pc:spChg>
        <pc:spChg chg="del">
          <ac:chgData name="Robinson, Lauren" userId="S::lauren.robinson@unmc.edu::22e387c9-68ee-425f-a93e-5e937f8b0ed3" providerId="AD" clId="Web-{FCFD1D13-5658-BF67-3C1E-A7506E2BABD3}" dt="2020-12-23T20:08:36.963" v="63"/>
          <ac:spMkLst>
            <pc:docMk/>
            <pc:sldMk cId="1599764605" sldId="645"/>
            <ac:spMk id="11" creationId="{09F52C97-D8A0-4C58-9D04-B8733EE38B7B}"/>
          </ac:spMkLst>
        </pc:spChg>
        <pc:picChg chg="mod ord">
          <ac:chgData name="Robinson, Lauren" userId="S::lauren.robinson@unmc.edu::22e387c9-68ee-425f-a93e-5e937f8b0ed3" providerId="AD" clId="Web-{FCFD1D13-5658-BF67-3C1E-A7506E2BABD3}" dt="2020-12-23T20:09:22.822" v="69"/>
          <ac:picMkLst>
            <pc:docMk/>
            <pc:sldMk cId="1599764605" sldId="645"/>
            <ac:picMk id="4" creationId="{976E4674-40BE-4404-B01B-893C0824E57D}"/>
          </ac:picMkLst>
        </pc:picChg>
        <pc:cxnChg chg="add del">
          <ac:chgData name="Robinson, Lauren" userId="S::lauren.robinson@unmc.edu::22e387c9-68ee-425f-a93e-5e937f8b0ed3" providerId="AD" clId="Web-{FCFD1D13-5658-BF67-3C1E-A7506E2BABD3}" dt="2020-12-23T20:09:22.822" v="69"/>
          <ac:cxnSpMkLst>
            <pc:docMk/>
            <pc:sldMk cId="1599764605" sldId="645"/>
            <ac:cxnSpMk id="16" creationId="{A7F400EE-A8A5-48AF-B4D6-291B52C6F0B0}"/>
          </ac:cxnSpMkLst>
        </pc:cxnChg>
      </pc:sldChg>
      <pc:sldChg chg="modSp add replId">
        <pc:chgData name="Robinson, Lauren" userId="S::lauren.robinson@unmc.edu::22e387c9-68ee-425f-a93e-5e937f8b0ed3" providerId="AD" clId="Web-{FCFD1D13-5658-BF67-3C1E-A7506E2BABD3}" dt="2020-12-23T19:53:19.838" v="15" actId="20577"/>
        <pc:sldMkLst>
          <pc:docMk/>
          <pc:sldMk cId="3840272808" sldId="647"/>
        </pc:sldMkLst>
        <pc:spChg chg="mod">
          <ac:chgData name="Robinson, Lauren" userId="S::lauren.robinson@unmc.edu::22e387c9-68ee-425f-a93e-5e937f8b0ed3" providerId="AD" clId="Web-{FCFD1D13-5658-BF67-3C1E-A7506E2BABD3}" dt="2020-12-23T19:53:19.838" v="15" actId="20577"/>
          <ac:spMkLst>
            <pc:docMk/>
            <pc:sldMk cId="3840272808" sldId="647"/>
            <ac:spMk id="7" creationId="{00000000-0000-0000-0000-000000000000}"/>
          </ac:spMkLst>
        </pc:spChg>
      </pc:sldChg>
      <pc:sldChg chg="add replId">
        <pc:chgData name="Robinson, Lauren" userId="S::lauren.robinson@unmc.edu::22e387c9-68ee-425f-a93e-5e937f8b0ed3" providerId="AD" clId="Web-{FCFD1D13-5658-BF67-3C1E-A7506E2BABD3}" dt="2020-12-23T19:53:11.869" v="1"/>
        <pc:sldMkLst>
          <pc:docMk/>
          <pc:sldMk cId="113248625" sldId="648"/>
        </pc:sldMkLst>
      </pc:sldChg>
      <pc:sldChg chg="addSp delSp modSp add replId">
        <pc:chgData name="Robinson, Lauren" userId="S::lauren.robinson@unmc.edu::22e387c9-68ee-425f-a93e-5e937f8b0ed3" providerId="AD" clId="Web-{FCFD1D13-5658-BF67-3C1E-A7506E2BABD3}" dt="2020-12-23T20:17:24.541" v="160" actId="1076"/>
        <pc:sldMkLst>
          <pc:docMk/>
          <pc:sldMk cId="2957166125" sldId="649"/>
        </pc:sldMkLst>
        <pc:spChg chg="add del mod">
          <ac:chgData name="Robinson, Lauren" userId="S::lauren.robinson@unmc.edu::22e387c9-68ee-425f-a93e-5e937f8b0ed3" providerId="AD" clId="Web-{FCFD1D13-5658-BF67-3C1E-A7506E2BABD3}" dt="2020-12-23T20:13:59.322" v="135"/>
          <ac:spMkLst>
            <pc:docMk/>
            <pc:sldMk cId="2957166125" sldId="649"/>
            <ac:spMk id="2" creationId="{D0D024D8-586A-4F49-A1E7-ACC3069B72FB}"/>
          </ac:spMkLst>
        </pc:spChg>
        <pc:spChg chg="del">
          <ac:chgData name="Robinson, Lauren" userId="S::lauren.robinson@unmc.edu::22e387c9-68ee-425f-a93e-5e937f8b0ed3" providerId="AD" clId="Web-{FCFD1D13-5658-BF67-3C1E-A7506E2BABD3}" dt="2020-12-23T20:13:09.385" v="104"/>
          <ac:spMkLst>
            <pc:docMk/>
            <pc:sldMk cId="2957166125" sldId="649"/>
            <ac:spMk id="4" creationId="{580ABB1B-8D11-BE4C-996F-06BC86E310D6}"/>
          </ac:spMkLst>
        </pc:spChg>
        <pc:spChg chg="del">
          <ac:chgData name="Robinson, Lauren" userId="S::lauren.robinson@unmc.edu::22e387c9-68ee-425f-a93e-5e937f8b0ed3" providerId="AD" clId="Web-{FCFD1D13-5658-BF67-3C1E-A7506E2BABD3}" dt="2020-12-23T20:13:09.385" v="103"/>
          <ac:spMkLst>
            <pc:docMk/>
            <pc:sldMk cId="2957166125" sldId="649"/>
            <ac:spMk id="5" creationId="{59B8F7C8-1DC5-F240-8BEF-BB5BF592FB16}"/>
          </ac:spMkLst>
        </pc:spChg>
        <pc:spChg chg="del">
          <ac:chgData name="Robinson, Lauren" userId="S::lauren.robinson@unmc.edu::22e387c9-68ee-425f-a93e-5e937f8b0ed3" providerId="AD" clId="Web-{FCFD1D13-5658-BF67-3C1E-A7506E2BABD3}" dt="2020-12-23T20:13:07.900" v="100"/>
          <ac:spMkLst>
            <pc:docMk/>
            <pc:sldMk cId="2957166125" sldId="649"/>
            <ac:spMk id="6" creationId="{8273A405-E523-BC48-A10C-68C650548696}"/>
          </ac:spMkLst>
        </pc:spChg>
        <pc:spChg chg="mod">
          <ac:chgData name="Robinson, Lauren" userId="S::lauren.robinson@unmc.edu::22e387c9-68ee-425f-a93e-5e937f8b0ed3" providerId="AD" clId="Web-{FCFD1D13-5658-BF67-3C1E-A7506E2BABD3}" dt="2020-12-23T20:13:03.463" v="97" actId="20577"/>
          <ac:spMkLst>
            <pc:docMk/>
            <pc:sldMk cId="2957166125" sldId="649"/>
            <ac:spMk id="10" creationId="{86C647E0-C0EB-F544-839D-E9A0BF095752}"/>
          </ac:spMkLst>
        </pc:spChg>
        <pc:spChg chg="del">
          <ac:chgData name="Robinson, Lauren" userId="S::lauren.robinson@unmc.edu::22e387c9-68ee-425f-a93e-5e937f8b0ed3" providerId="AD" clId="Web-{FCFD1D13-5658-BF67-3C1E-A7506E2BABD3}" dt="2020-12-23T20:13:09.385" v="101"/>
          <ac:spMkLst>
            <pc:docMk/>
            <pc:sldMk cId="2957166125" sldId="649"/>
            <ac:spMk id="20" creationId="{64B7D044-5B1B-4B24-9EB2-C2319FA48C0B}"/>
          </ac:spMkLst>
        </pc:spChg>
        <pc:spChg chg="del">
          <ac:chgData name="Robinson, Lauren" userId="S::lauren.robinson@unmc.edu::22e387c9-68ee-425f-a93e-5e937f8b0ed3" providerId="AD" clId="Web-{FCFD1D13-5658-BF67-3C1E-A7506E2BABD3}" dt="2020-12-23T20:13:09.385" v="102"/>
          <ac:spMkLst>
            <pc:docMk/>
            <pc:sldMk cId="2957166125" sldId="649"/>
            <ac:spMk id="23" creationId="{B859AD46-2E67-456F-B64A-77AF9FE09907}"/>
          </ac:spMkLst>
        </pc:spChg>
        <pc:graphicFrameChg chg="add mod modGraphic">
          <ac:chgData name="Robinson, Lauren" userId="S::lauren.robinson@unmc.edu::22e387c9-68ee-425f-a93e-5e937f8b0ed3" providerId="AD" clId="Web-{FCFD1D13-5658-BF67-3C1E-A7506E2BABD3}" dt="2020-12-23T20:17:24.541" v="160" actId="1076"/>
          <ac:graphicFrameMkLst>
            <pc:docMk/>
            <pc:sldMk cId="2957166125" sldId="649"/>
            <ac:graphicFrameMk id="14" creationId="{1BF7BAA8-FC49-4D8E-AA04-235EB6DB8E6C}"/>
          </ac:graphicFrameMkLst>
        </pc:graphicFrameChg>
      </pc:sldChg>
      <pc:sldChg chg="delSp modSp add del replId">
        <pc:chgData name="Robinson, Lauren" userId="S::lauren.robinson@unmc.edu::22e387c9-68ee-425f-a93e-5e937f8b0ed3" providerId="AD" clId="Web-{FCFD1D13-5658-BF67-3C1E-A7506E2BABD3}" dt="2020-12-23T20:12:50.760" v="95"/>
        <pc:sldMkLst>
          <pc:docMk/>
          <pc:sldMk cId="3399899049" sldId="649"/>
        </pc:sldMkLst>
        <pc:spChg chg="mod">
          <ac:chgData name="Robinson, Lauren" userId="S::lauren.robinson@unmc.edu::22e387c9-68ee-425f-a93e-5e937f8b0ed3" providerId="AD" clId="Web-{FCFD1D13-5658-BF67-3C1E-A7506E2BABD3}" dt="2020-12-23T20:12:43.713" v="94" actId="1076"/>
          <ac:spMkLst>
            <pc:docMk/>
            <pc:sldMk cId="3399899049" sldId="649"/>
            <ac:spMk id="2" creationId="{CCA5CF13-3B21-454B-A06B-A2266C5A54EE}"/>
          </ac:spMkLst>
        </pc:spChg>
        <pc:spChg chg="del">
          <ac:chgData name="Robinson, Lauren" userId="S::lauren.robinson@unmc.edu::22e387c9-68ee-425f-a93e-5e937f8b0ed3" providerId="AD" clId="Web-{FCFD1D13-5658-BF67-3C1E-A7506E2BABD3}" dt="2020-12-23T20:12:33.838" v="91"/>
          <ac:spMkLst>
            <pc:docMk/>
            <pc:sldMk cId="3399899049" sldId="649"/>
            <ac:spMk id="5" creationId="{B5956B6C-2A30-194B-B5BE-8B7B308ECF94}"/>
          </ac:spMkLst>
        </pc:spChg>
        <pc:cxnChg chg="del">
          <ac:chgData name="Robinson, Lauren" userId="S::lauren.robinson@unmc.edu::22e387c9-68ee-425f-a93e-5e937f8b0ed3" providerId="AD" clId="Web-{FCFD1D13-5658-BF67-3C1E-A7506E2BABD3}" dt="2020-12-23T20:12:35.885" v="92"/>
          <ac:cxnSpMkLst>
            <pc:docMk/>
            <pc:sldMk cId="3399899049" sldId="649"/>
            <ac:cxnSpMk id="25" creationId="{91E7C3C7-378E-9F48-9F8D-5DDCC1B56C88}"/>
          </ac:cxnSpMkLst>
        </pc:cxnChg>
      </pc:sldChg>
    </pc:docChg>
  </pc:docChgLst>
  <pc:docChgLst>
    <pc:chgData name="Andrew" userId="ae04d6da-4694-4a7f-945d-93a5ba247a30" providerId="ADAL" clId="{84F300F9-9C08-4390-9445-8052E31E3D16}"/>
    <pc:docChg chg="custSel addSld delSld modSld sldOrd">
      <pc:chgData name="Andrew" userId="ae04d6da-4694-4a7f-945d-93a5ba247a30" providerId="ADAL" clId="{84F300F9-9C08-4390-9445-8052E31E3D16}" dt="2020-10-07T14:49:08.844" v="10473" actId="2696"/>
      <pc:docMkLst>
        <pc:docMk/>
      </pc:docMkLst>
      <pc:sldChg chg="modNotesTx">
        <pc:chgData name="Andrew" userId="ae04d6da-4694-4a7f-945d-93a5ba247a30" providerId="ADAL" clId="{84F300F9-9C08-4390-9445-8052E31E3D16}" dt="2020-10-02T22:55:05.249" v="6962" actId="20577"/>
        <pc:sldMkLst>
          <pc:docMk/>
          <pc:sldMk cId="1332470200" sldId="320"/>
        </pc:sldMkLst>
      </pc:sldChg>
      <pc:sldChg chg="ord modTransition modNotesTx">
        <pc:chgData name="Andrew" userId="ae04d6da-4694-4a7f-945d-93a5ba247a30" providerId="ADAL" clId="{84F300F9-9C08-4390-9445-8052E31E3D16}" dt="2020-10-02T22:59:36.288" v="8245" actId="20577"/>
        <pc:sldMkLst>
          <pc:docMk/>
          <pc:sldMk cId="1032963014" sldId="333"/>
        </pc:sldMkLst>
      </pc:sldChg>
      <pc:sldChg chg="modTransition">
        <pc:chgData name="Andrew" userId="ae04d6da-4694-4a7f-945d-93a5ba247a30" providerId="ADAL" clId="{84F300F9-9C08-4390-9445-8052E31E3D16}" dt="2020-10-07T14:47:28.188" v="10359"/>
        <pc:sldMkLst>
          <pc:docMk/>
          <pc:sldMk cId="3365620666" sldId="337"/>
        </pc:sldMkLst>
      </pc:sldChg>
      <pc:sldChg chg="modTransition">
        <pc:chgData name="Andrew" userId="ae04d6da-4694-4a7f-945d-93a5ba247a30" providerId="ADAL" clId="{84F300F9-9C08-4390-9445-8052E31E3D16}" dt="2020-10-07T14:47:28.188" v="10359"/>
        <pc:sldMkLst>
          <pc:docMk/>
          <pc:sldMk cId="3827398503" sldId="341"/>
        </pc:sldMkLst>
      </pc:sldChg>
      <pc:sldChg chg="modTransition">
        <pc:chgData name="Andrew" userId="ae04d6da-4694-4a7f-945d-93a5ba247a30" providerId="ADAL" clId="{84F300F9-9C08-4390-9445-8052E31E3D16}" dt="2020-10-07T14:47:14.838" v="10358"/>
        <pc:sldMkLst>
          <pc:docMk/>
          <pc:sldMk cId="1750150917" sldId="344"/>
        </pc:sldMkLst>
      </pc:sldChg>
      <pc:sldChg chg="modNotesTx">
        <pc:chgData name="Andrew" userId="ae04d6da-4694-4a7f-945d-93a5ba247a30" providerId="ADAL" clId="{84F300F9-9C08-4390-9445-8052E31E3D16}" dt="2020-10-02T22:52:58.666" v="6595" actId="20577"/>
        <pc:sldMkLst>
          <pc:docMk/>
          <pc:sldMk cId="62586469" sldId="349"/>
        </pc:sldMkLst>
      </pc:sldChg>
      <pc:sldChg chg="modNotesTx">
        <pc:chgData name="Andrew" userId="ae04d6da-4694-4a7f-945d-93a5ba247a30" providerId="ADAL" clId="{84F300F9-9C08-4390-9445-8052E31E3D16}" dt="2020-10-02T22:51:31.672" v="6383" actId="115"/>
        <pc:sldMkLst>
          <pc:docMk/>
          <pc:sldMk cId="1164444811" sldId="359"/>
        </pc:sldMkLst>
      </pc:sldChg>
      <pc:sldChg chg="del">
        <pc:chgData name="Andrew" userId="ae04d6da-4694-4a7f-945d-93a5ba247a30" providerId="ADAL" clId="{84F300F9-9C08-4390-9445-8052E31E3D16}" dt="2020-10-02T22:56:30.470" v="7218" actId="2696"/>
        <pc:sldMkLst>
          <pc:docMk/>
          <pc:sldMk cId="1228567355" sldId="365"/>
        </pc:sldMkLst>
      </pc:sldChg>
      <pc:sldChg chg="del">
        <pc:chgData name="Andrew" userId="ae04d6da-4694-4a7f-945d-93a5ba247a30" providerId="ADAL" clId="{84F300F9-9C08-4390-9445-8052E31E3D16}" dt="2020-10-02T22:56:29.315" v="7217" actId="2696"/>
        <pc:sldMkLst>
          <pc:docMk/>
          <pc:sldMk cId="2499151113" sldId="367"/>
        </pc:sldMkLst>
      </pc:sldChg>
      <pc:sldChg chg="modNotesTx">
        <pc:chgData name="Andrew" userId="ae04d6da-4694-4a7f-945d-93a5ba247a30" providerId="ADAL" clId="{84F300F9-9C08-4390-9445-8052E31E3D16}" dt="2020-10-02T22:54:00.496" v="6860" actId="20577"/>
        <pc:sldMkLst>
          <pc:docMk/>
          <pc:sldMk cId="567407854" sldId="372"/>
        </pc:sldMkLst>
      </pc:sldChg>
      <pc:sldChg chg="modNotesTx">
        <pc:chgData name="Andrew" userId="ae04d6da-4694-4a7f-945d-93a5ba247a30" providerId="ADAL" clId="{84F300F9-9C08-4390-9445-8052E31E3D16}" dt="2020-10-02T22:54:12.792" v="6906" actId="20577"/>
        <pc:sldMkLst>
          <pc:docMk/>
          <pc:sldMk cId="951640500" sldId="376"/>
        </pc:sldMkLst>
      </pc:sldChg>
      <pc:sldChg chg="modNotesTx">
        <pc:chgData name="Andrew" userId="ae04d6da-4694-4a7f-945d-93a5ba247a30" providerId="ADAL" clId="{84F300F9-9C08-4390-9445-8052E31E3D16}" dt="2020-10-02T22:55:32.280" v="7074" actId="20577"/>
        <pc:sldMkLst>
          <pc:docMk/>
          <pc:sldMk cId="374849431" sldId="391"/>
        </pc:sldMkLst>
      </pc:sldChg>
      <pc:sldChg chg="del">
        <pc:chgData name="Andrew" userId="ae04d6da-4694-4a7f-945d-93a5ba247a30" providerId="ADAL" clId="{84F300F9-9C08-4390-9445-8052E31E3D16}" dt="2020-10-07T14:47:02.091" v="10354" actId="2696"/>
        <pc:sldMkLst>
          <pc:docMk/>
          <pc:sldMk cId="4220285787" sldId="393"/>
        </pc:sldMkLst>
      </pc:sldChg>
      <pc:sldChg chg="modNotesTx">
        <pc:chgData name="Andrew" userId="ae04d6da-4694-4a7f-945d-93a5ba247a30" providerId="ADAL" clId="{84F300F9-9C08-4390-9445-8052E31E3D16}" dt="2020-10-02T22:56:16.889" v="7216" actId="20577"/>
        <pc:sldMkLst>
          <pc:docMk/>
          <pc:sldMk cId="2107388918" sldId="395"/>
        </pc:sldMkLst>
      </pc:sldChg>
      <pc:sldChg chg="modNotesTx">
        <pc:chgData name="Andrew" userId="ae04d6da-4694-4a7f-945d-93a5ba247a30" providerId="ADAL" clId="{84F300F9-9C08-4390-9445-8052E31E3D16}" dt="2020-10-07T14:40:15.975" v="10256" actId="20577"/>
        <pc:sldMkLst>
          <pc:docMk/>
          <pc:sldMk cId="3962815799" sldId="398"/>
        </pc:sldMkLst>
      </pc:sldChg>
      <pc:sldChg chg="modSp">
        <pc:chgData name="Andrew" userId="ae04d6da-4694-4a7f-945d-93a5ba247a30" providerId="ADAL" clId="{84F300F9-9C08-4390-9445-8052E31E3D16}" dt="2020-10-07T14:46:54.855" v="10353" actId="20577"/>
        <pc:sldMkLst>
          <pc:docMk/>
          <pc:sldMk cId="1805314836" sldId="401"/>
        </pc:sldMkLst>
        <pc:spChg chg="mod">
          <ac:chgData name="Andrew" userId="ae04d6da-4694-4a7f-945d-93a5ba247a30" providerId="ADAL" clId="{84F300F9-9C08-4390-9445-8052E31E3D16}" dt="2020-10-07T14:46:54.855" v="10353" actId="20577"/>
          <ac:spMkLst>
            <pc:docMk/>
            <pc:sldMk cId="1805314836" sldId="401"/>
            <ac:spMk id="9" creationId="{A53EF343-B00F-2B4D-80B8-CA4BE36DCCDB}"/>
          </ac:spMkLst>
        </pc:spChg>
        <pc:spChg chg="mod">
          <ac:chgData name="Andrew" userId="ae04d6da-4694-4a7f-945d-93a5ba247a30" providerId="ADAL" clId="{84F300F9-9C08-4390-9445-8052E31E3D16}" dt="2020-10-07T14:46:53.694" v="10352" actId="20577"/>
          <ac:spMkLst>
            <pc:docMk/>
            <pc:sldMk cId="1805314836" sldId="401"/>
            <ac:spMk id="36" creationId="{1A0437C3-EACE-4317-A008-A503BA610246}"/>
          </ac:spMkLst>
        </pc:spChg>
      </pc:sldChg>
      <pc:sldChg chg="modNotesTx">
        <pc:chgData name="Andrew" userId="ae04d6da-4694-4a7f-945d-93a5ba247a30" providerId="ADAL" clId="{84F300F9-9C08-4390-9445-8052E31E3D16}" dt="2020-10-02T22:50:42.380" v="6285" actId="20577"/>
        <pc:sldMkLst>
          <pc:docMk/>
          <pc:sldMk cId="312747407" sldId="402"/>
        </pc:sldMkLst>
      </pc:sldChg>
      <pc:sldChg chg="modNotesTx">
        <pc:chgData name="Andrew" userId="ae04d6da-4694-4a7f-945d-93a5ba247a30" providerId="ADAL" clId="{84F300F9-9C08-4390-9445-8052E31E3D16}" dt="2020-10-02T22:50:39.465" v="6284" actId="20577"/>
        <pc:sldMkLst>
          <pc:docMk/>
          <pc:sldMk cId="74249804" sldId="403"/>
        </pc:sldMkLst>
      </pc:sldChg>
      <pc:sldChg chg="modTransition">
        <pc:chgData name="Andrew" userId="ae04d6da-4694-4a7f-945d-93a5ba247a30" providerId="ADAL" clId="{84F300F9-9C08-4390-9445-8052E31E3D16}" dt="2020-10-07T14:47:28.188" v="10359"/>
        <pc:sldMkLst>
          <pc:docMk/>
          <pc:sldMk cId="3218242046" sldId="406"/>
        </pc:sldMkLst>
      </pc:sldChg>
      <pc:sldChg chg="del">
        <pc:chgData name="Andrew" userId="ae04d6da-4694-4a7f-945d-93a5ba247a30" providerId="ADAL" clId="{84F300F9-9C08-4390-9445-8052E31E3D16}" dt="2020-10-02T22:56:33.461" v="7219" actId="2696"/>
        <pc:sldMkLst>
          <pc:docMk/>
          <pc:sldMk cId="1098258222" sldId="425"/>
        </pc:sldMkLst>
      </pc:sldChg>
      <pc:sldChg chg="modNotesTx">
        <pc:chgData name="Andrew" userId="ae04d6da-4694-4a7f-945d-93a5ba247a30" providerId="ADAL" clId="{84F300F9-9C08-4390-9445-8052E31E3D16}" dt="2020-10-02T22:29:24.386" v="4511" actId="20577"/>
        <pc:sldMkLst>
          <pc:docMk/>
          <pc:sldMk cId="231943078" sldId="430"/>
        </pc:sldMkLst>
      </pc:sldChg>
      <pc:sldChg chg="modNotesTx">
        <pc:chgData name="Andrew" userId="ae04d6da-4694-4a7f-945d-93a5ba247a30" providerId="ADAL" clId="{84F300F9-9C08-4390-9445-8052E31E3D16}" dt="2020-10-02T22:49:13.159" v="5993" actId="20577"/>
        <pc:sldMkLst>
          <pc:docMk/>
          <pc:sldMk cId="3298506124" sldId="432"/>
        </pc:sldMkLst>
      </pc:sldChg>
      <pc:sldChg chg="modNotesTx">
        <pc:chgData name="Andrew" userId="ae04d6da-4694-4a7f-945d-93a5ba247a30" providerId="ADAL" clId="{84F300F9-9C08-4390-9445-8052E31E3D16}" dt="2020-10-02T22:54:58.841" v="6961" actId="20577"/>
        <pc:sldMkLst>
          <pc:docMk/>
          <pc:sldMk cId="728402865" sldId="433"/>
        </pc:sldMkLst>
      </pc:sldChg>
      <pc:sldChg chg="modNotesTx">
        <pc:chgData name="Andrew" userId="ae04d6da-4694-4a7f-945d-93a5ba247a30" providerId="ADAL" clId="{84F300F9-9C08-4390-9445-8052E31E3D16}" dt="2020-10-02T22:51:46.080" v="6385" actId="20577"/>
        <pc:sldMkLst>
          <pc:docMk/>
          <pc:sldMk cId="3680836903" sldId="444"/>
        </pc:sldMkLst>
      </pc:sldChg>
      <pc:sldChg chg="del">
        <pc:chgData name="Andrew" userId="ae04d6da-4694-4a7f-945d-93a5ba247a30" providerId="ADAL" clId="{84F300F9-9C08-4390-9445-8052E31E3D16}" dt="2020-10-07T14:47:03.281" v="10355" actId="2696"/>
        <pc:sldMkLst>
          <pc:docMk/>
          <pc:sldMk cId="1072868687" sldId="539"/>
        </pc:sldMkLst>
      </pc:sldChg>
      <pc:sldChg chg="del">
        <pc:chgData name="Andrew" userId="ae04d6da-4694-4a7f-945d-93a5ba247a30" providerId="ADAL" clId="{84F300F9-9C08-4390-9445-8052E31E3D16}" dt="2020-10-07T14:47:04.300" v="10356" actId="2696"/>
        <pc:sldMkLst>
          <pc:docMk/>
          <pc:sldMk cId="703026975" sldId="540"/>
        </pc:sldMkLst>
      </pc:sldChg>
      <pc:sldChg chg="del">
        <pc:chgData name="Andrew" userId="ae04d6da-4694-4a7f-945d-93a5ba247a30" providerId="ADAL" clId="{84F300F9-9C08-4390-9445-8052E31E3D16}" dt="2020-10-07T14:47:04.687" v="10357" actId="2696"/>
        <pc:sldMkLst>
          <pc:docMk/>
          <pc:sldMk cId="2827128094" sldId="541"/>
        </pc:sldMkLst>
      </pc:sldChg>
      <pc:sldChg chg="modNotesTx">
        <pc:chgData name="Andrew" userId="ae04d6da-4694-4a7f-945d-93a5ba247a30" providerId="ADAL" clId="{84F300F9-9C08-4390-9445-8052E31E3D16}" dt="2020-10-07T14:32:41.360" v="8821" actId="20577"/>
        <pc:sldMkLst>
          <pc:docMk/>
          <pc:sldMk cId="1935738346" sldId="545"/>
        </pc:sldMkLst>
      </pc:sldChg>
      <pc:sldChg chg="modNotesTx">
        <pc:chgData name="Andrew" userId="ae04d6da-4694-4a7f-945d-93a5ba247a30" providerId="ADAL" clId="{84F300F9-9C08-4390-9445-8052E31E3D16}" dt="2020-10-02T23:00:13.138" v="8374" actId="115"/>
        <pc:sldMkLst>
          <pc:docMk/>
          <pc:sldMk cId="2506689143" sldId="546"/>
        </pc:sldMkLst>
      </pc:sldChg>
      <pc:sldChg chg="modNotesTx">
        <pc:chgData name="Andrew" userId="ae04d6da-4694-4a7f-945d-93a5ba247a30" providerId="ADAL" clId="{84F300F9-9C08-4390-9445-8052E31E3D16}" dt="2020-10-02T23:00:45.303" v="8490" actId="115"/>
        <pc:sldMkLst>
          <pc:docMk/>
          <pc:sldMk cId="2575398969" sldId="547"/>
        </pc:sldMkLst>
      </pc:sldChg>
      <pc:sldChg chg="modNotesTx">
        <pc:chgData name="Andrew" userId="ae04d6da-4694-4a7f-945d-93a5ba247a30" providerId="ADAL" clId="{84F300F9-9C08-4390-9445-8052E31E3D16}" dt="2020-10-07T14:33:12.056" v="8910" actId="20577"/>
        <pc:sldMkLst>
          <pc:docMk/>
          <pc:sldMk cId="3932912196" sldId="548"/>
        </pc:sldMkLst>
      </pc:sldChg>
      <pc:sldChg chg="modNotesTx">
        <pc:chgData name="Andrew" userId="ae04d6da-4694-4a7f-945d-93a5ba247a30" providerId="ADAL" clId="{84F300F9-9C08-4390-9445-8052E31E3D16}" dt="2020-10-07T14:33:32.224" v="8985" actId="20577"/>
        <pc:sldMkLst>
          <pc:docMk/>
          <pc:sldMk cId="2827129587" sldId="550"/>
        </pc:sldMkLst>
      </pc:sldChg>
      <pc:sldChg chg="modNotesTx">
        <pc:chgData name="Andrew" userId="ae04d6da-4694-4a7f-945d-93a5ba247a30" providerId="ADAL" clId="{84F300F9-9C08-4390-9445-8052E31E3D16}" dt="2020-10-07T14:33:49.468" v="8992" actId="313"/>
        <pc:sldMkLst>
          <pc:docMk/>
          <pc:sldMk cId="1925289139" sldId="552"/>
        </pc:sldMkLst>
      </pc:sldChg>
      <pc:sldChg chg="modNotesTx">
        <pc:chgData name="Andrew" userId="ae04d6da-4694-4a7f-945d-93a5ba247a30" providerId="ADAL" clId="{84F300F9-9C08-4390-9445-8052E31E3D16}" dt="2020-10-07T14:32:00.072" v="8761" actId="20577"/>
        <pc:sldMkLst>
          <pc:docMk/>
          <pc:sldMk cId="2520565601" sldId="556"/>
        </pc:sldMkLst>
      </pc:sldChg>
      <pc:sldChg chg="modNotesTx">
        <pc:chgData name="Andrew" userId="ae04d6da-4694-4a7f-945d-93a5ba247a30" providerId="ADAL" clId="{84F300F9-9C08-4390-9445-8052E31E3D16}" dt="2020-10-07T14:41:27.959" v="10351" actId="20577"/>
        <pc:sldMkLst>
          <pc:docMk/>
          <pc:sldMk cId="3300631947" sldId="557"/>
        </pc:sldMkLst>
      </pc:sldChg>
      <pc:sldChg chg="modNotesTx">
        <pc:chgData name="Andrew" userId="ae04d6da-4694-4a7f-945d-93a5ba247a30" providerId="ADAL" clId="{84F300F9-9C08-4390-9445-8052E31E3D16}" dt="2020-10-02T22:53:30.849" v="6778" actId="20577"/>
        <pc:sldMkLst>
          <pc:docMk/>
          <pc:sldMk cId="3651304392" sldId="558"/>
        </pc:sldMkLst>
      </pc:sldChg>
      <pc:sldChg chg="del">
        <pc:chgData name="Andrew" userId="ae04d6da-4694-4a7f-945d-93a5ba247a30" providerId="ADAL" clId="{84F300F9-9C08-4390-9445-8052E31E3D16}" dt="2020-10-02T22:33:48.088" v="5456" actId="2696"/>
        <pc:sldMkLst>
          <pc:docMk/>
          <pc:sldMk cId="2132353145" sldId="560"/>
        </pc:sldMkLst>
      </pc:sldChg>
      <pc:sldChg chg="del">
        <pc:chgData name="Andrew" userId="ae04d6da-4694-4a7f-945d-93a5ba247a30" providerId="ADAL" clId="{84F300F9-9C08-4390-9445-8052E31E3D16}" dt="2020-10-02T22:33:48.554" v="5457" actId="2696"/>
        <pc:sldMkLst>
          <pc:docMk/>
          <pc:sldMk cId="344590734" sldId="561"/>
        </pc:sldMkLst>
      </pc:sldChg>
      <pc:sldChg chg="del">
        <pc:chgData name="Andrew" userId="ae04d6da-4694-4a7f-945d-93a5ba247a30" providerId="ADAL" clId="{84F300F9-9C08-4390-9445-8052E31E3D16}" dt="2020-10-07T14:49:08.844" v="10473" actId="2696"/>
        <pc:sldMkLst>
          <pc:docMk/>
          <pc:sldMk cId="255086970" sldId="562"/>
        </pc:sldMkLst>
      </pc:sldChg>
      <pc:sldChg chg="del modNotesTx">
        <pc:chgData name="Andrew" userId="ae04d6da-4694-4a7f-945d-93a5ba247a30" providerId="ADAL" clId="{84F300F9-9C08-4390-9445-8052E31E3D16}" dt="2020-10-02T22:23:44.170" v="3109" actId="2696"/>
        <pc:sldMkLst>
          <pc:docMk/>
          <pc:sldMk cId="3006274476" sldId="563"/>
        </pc:sldMkLst>
      </pc:sldChg>
      <pc:sldChg chg="addSp delSp modSp add ord">
        <pc:chgData name="Andrew" userId="ae04d6da-4694-4a7f-945d-93a5ba247a30" providerId="ADAL" clId="{84F300F9-9C08-4390-9445-8052E31E3D16}" dt="2020-10-02T22:18:06.029" v="3108" actId="1076"/>
        <pc:sldMkLst>
          <pc:docMk/>
          <pc:sldMk cId="233578895" sldId="564"/>
        </pc:sldMkLst>
        <pc:spChg chg="del">
          <ac:chgData name="Andrew" userId="ae04d6da-4694-4a7f-945d-93a5ba247a30" providerId="ADAL" clId="{84F300F9-9C08-4390-9445-8052E31E3D16}" dt="2020-10-02T22:01:16.461" v="8"/>
          <ac:spMkLst>
            <pc:docMk/>
            <pc:sldMk cId="233578895" sldId="564"/>
            <ac:spMk id="2" creationId="{6D303601-B5A2-4A6C-858F-8DD43E940F99}"/>
          </ac:spMkLst>
        </pc:spChg>
        <pc:spChg chg="del">
          <ac:chgData name="Andrew" userId="ae04d6da-4694-4a7f-945d-93a5ba247a30" providerId="ADAL" clId="{84F300F9-9C08-4390-9445-8052E31E3D16}" dt="2020-10-02T22:01:16.461" v="8"/>
          <ac:spMkLst>
            <pc:docMk/>
            <pc:sldMk cId="233578895" sldId="564"/>
            <ac:spMk id="3" creationId="{3D3B8E8E-CAE5-4745-9DDC-C2525DAFCD4D}"/>
          </ac:spMkLst>
        </pc:spChg>
        <pc:spChg chg="add mod">
          <ac:chgData name="Andrew" userId="ae04d6da-4694-4a7f-945d-93a5ba247a30" providerId="ADAL" clId="{84F300F9-9C08-4390-9445-8052E31E3D16}" dt="2020-10-02T22:18:03.345" v="3107" actId="1076"/>
          <ac:spMkLst>
            <pc:docMk/>
            <pc:sldMk cId="233578895" sldId="564"/>
            <ac:spMk id="4" creationId="{68FF4EF6-B6E3-44B8-8663-A52ADFD39FEE}"/>
          </ac:spMkLst>
        </pc:spChg>
        <pc:spChg chg="add mod">
          <ac:chgData name="Andrew" userId="ae04d6da-4694-4a7f-945d-93a5ba247a30" providerId="ADAL" clId="{84F300F9-9C08-4390-9445-8052E31E3D16}" dt="2020-10-02T22:18:06.029" v="3108" actId="1076"/>
          <ac:spMkLst>
            <pc:docMk/>
            <pc:sldMk cId="233578895" sldId="564"/>
            <ac:spMk id="5" creationId="{F9E0C6DB-DED4-4A51-95D5-576AF60ABAF4}"/>
          </ac:spMkLst>
        </pc:spChg>
      </pc:sldChg>
      <pc:sldChg chg="modSp add">
        <pc:chgData name="Andrew" userId="ae04d6da-4694-4a7f-945d-93a5ba247a30" providerId="ADAL" clId="{84F300F9-9C08-4390-9445-8052E31E3D16}" dt="2020-10-02T22:12:51.857" v="1859" actId="20577"/>
        <pc:sldMkLst>
          <pc:docMk/>
          <pc:sldMk cId="272892031" sldId="565"/>
        </pc:sldMkLst>
        <pc:spChg chg="mod">
          <ac:chgData name="Andrew" userId="ae04d6da-4694-4a7f-945d-93a5ba247a30" providerId="ADAL" clId="{84F300F9-9C08-4390-9445-8052E31E3D16}" dt="2020-10-02T22:12:51.857" v="1859" actId="20577"/>
          <ac:spMkLst>
            <pc:docMk/>
            <pc:sldMk cId="272892031" sldId="565"/>
            <ac:spMk id="5" creationId="{F9E0C6DB-DED4-4A51-95D5-576AF60ABAF4}"/>
          </ac:spMkLst>
        </pc:spChg>
      </pc:sldChg>
      <pc:sldChg chg="modSp add">
        <pc:chgData name="Andrew" userId="ae04d6da-4694-4a7f-945d-93a5ba247a30" providerId="ADAL" clId="{84F300F9-9C08-4390-9445-8052E31E3D16}" dt="2020-10-02T22:33:28.102" v="5455" actId="20577"/>
        <pc:sldMkLst>
          <pc:docMk/>
          <pc:sldMk cId="2717667943" sldId="566"/>
        </pc:sldMkLst>
        <pc:spChg chg="mod">
          <ac:chgData name="Andrew" userId="ae04d6da-4694-4a7f-945d-93a5ba247a30" providerId="ADAL" clId="{84F300F9-9C08-4390-9445-8052E31E3D16}" dt="2020-10-02T22:33:28.102" v="5455" actId="20577"/>
          <ac:spMkLst>
            <pc:docMk/>
            <pc:sldMk cId="2717667943" sldId="566"/>
            <ac:spMk id="5" creationId="{F9E0C6DB-DED4-4A51-95D5-576AF60ABAF4}"/>
          </ac:spMkLst>
        </pc:spChg>
      </pc:sldChg>
      <pc:sldChg chg="modSp add modNotesTx">
        <pc:chgData name="Andrew" userId="ae04d6da-4694-4a7f-945d-93a5ba247a30" providerId="ADAL" clId="{84F300F9-9C08-4390-9445-8052E31E3D16}" dt="2020-10-07T14:48:52.888" v="10472" actId="6549"/>
        <pc:sldMkLst>
          <pc:docMk/>
          <pc:sldMk cId="2643654776" sldId="567"/>
        </pc:sldMkLst>
        <pc:spChg chg="mod">
          <ac:chgData name="Andrew" userId="ae04d6da-4694-4a7f-945d-93a5ba247a30" providerId="ADAL" clId="{84F300F9-9C08-4390-9445-8052E31E3D16}" dt="2020-10-07T14:48:52.888" v="10472" actId="6549"/>
          <ac:spMkLst>
            <pc:docMk/>
            <pc:sldMk cId="2643654776" sldId="567"/>
            <ac:spMk id="9" creationId="{A53EF343-B00F-2B4D-80B8-CA4BE36DCCDB}"/>
          </ac:spMkLst>
        </pc:spChg>
        <pc:spChg chg="mod">
          <ac:chgData name="Andrew" userId="ae04d6da-4694-4a7f-945d-93a5ba247a30" providerId="ADAL" clId="{84F300F9-9C08-4390-9445-8052E31E3D16}" dt="2020-10-07T14:47:46.218" v="10392" actId="20577"/>
          <ac:spMkLst>
            <pc:docMk/>
            <pc:sldMk cId="2643654776" sldId="567"/>
            <ac:spMk id="36" creationId="{1A0437C3-EACE-4317-A008-A503BA610246}"/>
          </ac:spMkLst>
        </pc:spChg>
      </pc:sldChg>
    </pc:docChg>
  </pc:docChgLst>
  <pc:docChgLst>
    <pc:chgData name="Andrew Thayer" userId="UPbhQ8ksBA6NuuVKjTU+l/uZBpkP1yYH2ldBiOEc7yY=" providerId="None" clId="Web-{812CB147-F623-45A2-9153-6BA377F1A2B9}"/>
    <pc:docChg chg="delSld">
      <pc:chgData name="Andrew Thayer" userId="UPbhQ8ksBA6NuuVKjTU+l/uZBpkP1yYH2ldBiOEc7yY=" providerId="None" clId="Web-{812CB147-F623-45A2-9153-6BA377F1A2B9}" dt="2021-03-11T21:27:23.717" v="0"/>
      <pc:docMkLst>
        <pc:docMk/>
      </pc:docMkLst>
      <pc:sldChg chg="del">
        <pc:chgData name="Andrew Thayer" userId="UPbhQ8ksBA6NuuVKjTU+l/uZBpkP1yYH2ldBiOEc7yY=" providerId="None" clId="Web-{812CB147-F623-45A2-9153-6BA377F1A2B9}" dt="2021-03-11T21:27:23.717" v="0"/>
        <pc:sldMkLst>
          <pc:docMk/>
          <pc:sldMk cId="768477284" sldId="62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A112C-41D5-469F-8DDF-BAB0C1936BE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B0755B8-9D34-483A-8C4D-052643B4C12B}">
      <dgm:prSet/>
      <dgm:spPr/>
      <dgm:t>
        <a:bodyPr/>
        <a:lstStyle/>
        <a:p>
          <a:pPr>
            <a:defRPr cap="all"/>
          </a:pPr>
          <a:r>
            <a:rPr lang="en-US"/>
            <a:t>Strive to actualize your values</a:t>
          </a:r>
        </a:p>
      </dgm:t>
    </dgm:pt>
    <dgm:pt modelId="{E4951F56-0497-46F1-BD71-68F840EFC53E}" type="parTrans" cxnId="{C867261D-6FC4-4752-8572-6591E1C8AB66}">
      <dgm:prSet/>
      <dgm:spPr/>
      <dgm:t>
        <a:bodyPr/>
        <a:lstStyle/>
        <a:p>
          <a:endParaRPr lang="en-US"/>
        </a:p>
      </dgm:t>
    </dgm:pt>
    <dgm:pt modelId="{912F6719-83A0-497C-8DEC-EAA15C452EA7}" type="sibTrans" cxnId="{C867261D-6FC4-4752-8572-6591E1C8AB66}">
      <dgm:prSet/>
      <dgm:spPr/>
      <dgm:t>
        <a:bodyPr/>
        <a:lstStyle/>
        <a:p>
          <a:endParaRPr lang="en-US"/>
        </a:p>
      </dgm:t>
    </dgm:pt>
    <dgm:pt modelId="{C3671811-E908-4045-9841-24D9912A8BFE}">
      <dgm:prSet/>
      <dgm:spPr/>
      <dgm:t>
        <a:bodyPr/>
        <a:lstStyle/>
        <a:p>
          <a:pPr>
            <a:defRPr cap="all"/>
          </a:pPr>
          <a:r>
            <a:rPr lang="en-US"/>
            <a:t>Show consistency</a:t>
          </a:r>
        </a:p>
      </dgm:t>
    </dgm:pt>
    <dgm:pt modelId="{3736AA9E-C342-4224-AF50-D42CB84BCB4C}" type="parTrans" cxnId="{6676BED2-2501-4C54-BE2F-191A69566539}">
      <dgm:prSet/>
      <dgm:spPr/>
      <dgm:t>
        <a:bodyPr/>
        <a:lstStyle/>
        <a:p>
          <a:endParaRPr lang="en-US"/>
        </a:p>
      </dgm:t>
    </dgm:pt>
    <dgm:pt modelId="{B4A2CDDC-6BF9-4714-AB27-33EF42C4A8FA}" type="sibTrans" cxnId="{6676BED2-2501-4C54-BE2F-191A69566539}">
      <dgm:prSet/>
      <dgm:spPr/>
      <dgm:t>
        <a:bodyPr/>
        <a:lstStyle/>
        <a:p>
          <a:endParaRPr lang="en-US"/>
        </a:p>
      </dgm:t>
    </dgm:pt>
    <dgm:pt modelId="{A15D2081-C1A4-4252-9A4D-2AFB06809165}">
      <dgm:prSet/>
      <dgm:spPr/>
      <dgm:t>
        <a:bodyPr/>
        <a:lstStyle/>
        <a:p>
          <a:pPr>
            <a:defRPr cap="all"/>
          </a:pPr>
          <a:r>
            <a:rPr lang="en-US"/>
            <a:t>Have a passion for values</a:t>
          </a:r>
        </a:p>
      </dgm:t>
    </dgm:pt>
    <dgm:pt modelId="{FDEDEC97-2372-487F-863F-E2A01F0AE7AF}" type="parTrans" cxnId="{FBEE077D-F144-4B09-B7D9-202CC2000D63}">
      <dgm:prSet/>
      <dgm:spPr/>
      <dgm:t>
        <a:bodyPr/>
        <a:lstStyle/>
        <a:p>
          <a:endParaRPr lang="en-US"/>
        </a:p>
      </dgm:t>
    </dgm:pt>
    <dgm:pt modelId="{C2251FFF-4618-472B-AE7E-024F5A0B63C6}" type="sibTrans" cxnId="{FBEE077D-F144-4B09-B7D9-202CC2000D63}">
      <dgm:prSet/>
      <dgm:spPr/>
      <dgm:t>
        <a:bodyPr/>
        <a:lstStyle/>
        <a:p>
          <a:endParaRPr lang="en-US"/>
        </a:p>
      </dgm:t>
    </dgm:pt>
    <dgm:pt modelId="{D51B701A-E1C4-4ADD-A5E7-7A8D87ED49F6}" type="pres">
      <dgm:prSet presAssocID="{401A112C-41D5-469F-8DDF-BAB0C1936BE0}" presName="root" presStyleCnt="0">
        <dgm:presLayoutVars>
          <dgm:dir/>
          <dgm:resizeHandles val="exact"/>
        </dgm:presLayoutVars>
      </dgm:prSet>
      <dgm:spPr/>
    </dgm:pt>
    <dgm:pt modelId="{B9CEB358-F028-430E-9A21-9F308313298D}" type="pres">
      <dgm:prSet presAssocID="{9B0755B8-9D34-483A-8C4D-052643B4C12B}" presName="compNode" presStyleCnt="0"/>
      <dgm:spPr/>
    </dgm:pt>
    <dgm:pt modelId="{C88954A4-F9EA-453B-AF1B-54A93A158736}" type="pres">
      <dgm:prSet presAssocID="{9B0755B8-9D34-483A-8C4D-052643B4C12B}" presName="iconBgRect" presStyleLbl="bgShp" presStyleIdx="0" presStyleCnt="3"/>
      <dgm:spPr>
        <a:prstGeom prst="round2DiagRect">
          <a:avLst>
            <a:gd name="adj1" fmla="val 29727"/>
            <a:gd name="adj2" fmla="val 0"/>
          </a:avLst>
        </a:prstGeom>
      </dgm:spPr>
    </dgm:pt>
    <dgm:pt modelId="{62F3B6B9-6C00-4256-9D0C-18328F9C6A91}" type="pres">
      <dgm:prSet presAssocID="{9B0755B8-9D34-483A-8C4D-052643B4C12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B5012A0E-0772-4A32-A00B-BAFBAB59DF3A}" type="pres">
      <dgm:prSet presAssocID="{9B0755B8-9D34-483A-8C4D-052643B4C12B}" presName="spaceRect" presStyleCnt="0"/>
      <dgm:spPr/>
    </dgm:pt>
    <dgm:pt modelId="{2CDF1068-16CB-451C-9604-F8DA041BF45F}" type="pres">
      <dgm:prSet presAssocID="{9B0755B8-9D34-483A-8C4D-052643B4C12B}" presName="textRect" presStyleLbl="revTx" presStyleIdx="0" presStyleCnt="3">
        <dgm:presLayoutVars>
          <dgm:chMax val="1"/>
          <dgm:chPref val="1"/>
        </dgm:presLayoutVars>
      </dgm:prSet>
      <dgm:spPr/>
    </dgm:pt>
    <dgm:pt modelId="{FED3A688-5B3E-41BC-968C-55ED35EB8AE7}" type="pres">
      <dgm:prSet presAssocID="{912F6719-83A0-497C-8DEC-EAA15C452EA7}" presName="sibTrans" presStyleCnt="0"/>
      <dgm:spPr/>
    </dgm:pt>
    <dgm:pt modelId="{305CBF86-0058-4AD4-8F0E-A2AA2272389F}" type="pres">
      <dgm:prSet presAssocID="{C3671811-E908-4045-9841-24D9912A8BFE}" presName="compNode" presStyleCnt="0"/>
      <dgm:spPr/>
    </dgm:pt>
    <dgm:pt modelId="{327981F3-BA24-4775-A8F9-F722525B9B28}" type="pres">
      <dgm:prSet presAssocID="{C3671811-E908-4045-9841-24D9912A8BFE}" presName="iconBgRect" presStyleLbl="bgShp" presStyleIdx="1" presStyleCnt="3"/>
      <dgm:spPr>
        <a:prstGeom prst="round2DiagRect">
          <a:avLst>
            <a:gd name="adj1" fmla="val 29727"/>
            <a:gd name="adj2" fmla="val 0"/>
          </a:avLst>
        </a:prstGeom>
      </dgm:spPr>
    </dgm:pt>
    <dgm:pt modelId="{EB401417-75C9-48E0-B9E2-DA220FB8AF1F}" type="pres">
      <dgm:prSet presAssocID="{C3671811-E908-4045-9841-24D9912A8BF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4B51BE51-2A3E-47DD-BDC8-386C7A5578B6}" type="pres">
      <dgm:prSet presAssocID="{C3671811-E908-4045-9841-24D9912A8BFE}" presName="spaceRect" presStyleCnt="0"/>
      <dgm:spPr/>
    </dgm:pt>
    <dgm:pt modelId="{A68193BE-3338-408B-88BC-1F5AD570DECB}" type="pres">
      <dgm:prSet presAssocID="{C3671811-E908-4045-9841-24D9912A8BFE}" presName="textRect" presStyleLbl="revTx" presStyleIdx="1" presStyleCnt="3">
        <dgm:presLayoutVars>
          <dgm:chMax val="1"/>
          <dgm:chPref val="1"/>
        </dgm:presLayoutVars>
      </dgm:prSet>
      <dgm:spPr/>
    </dgm:pt>
    <dgm:pt modelId="{27DE428A-DA05-441A-82FB-6A90EF7F6A0B}" type="pres">
      <dgm:prSet presAssocID="{B4A2CDDC-6BF9-4714-AB27-33EF42C4A8FA}" presName="sibTrans" presStyleCnt="0"/>
      <dgm:spPr/>
    </dgm:pt>
    <dgm:pt modelId="{A39093F6-BA4E-42CE-9B09-7172CB37EEB5}" type="pres">
      <dgm:prSet presAssocID="{A15D2081-C1A4-4252-9A4D-2AFB06809165}" presName="compNode" presStyleCnt="0"/>
      <dgm:spPr/>
    </dgm:pt>
    <dgm:pt modelId="{AB93A3B5-8F65-40C0-9401-F6F19C858498}" type="pres">
      <dgm:prSet presAssocID="{A15D2081-C1A4-4252-9A4D-2AFB06809165}" presName="iconBgRect" presStyleLbl="bgShp" presStyleIdx="2" presStyleCnt="3"/>
      <dgm:spPr>
        <a:prstGeom prst="round2DiagRect">
          <a:avLst>
            <a:gd name="adj1" fmla="val 29727"/>
            <a:gd name="adj2" fmla="val 0"/>
          </a:avLst>
        </a:prstGeom>
      </dgm:spPr>
    </dgm:pt>
    <dgm:pt modelId="{1C71A1A6-B72B-4163-86AF-48489887A30A}" type="pres">
      <dgm:prSet presAssocID="{A15D2081-C1A4-4252-9A4D-2AFB068091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742CE7A3-5BD4-460A-8CE8-EEBEEF5F6290}" type="pres">
      <dgm:prSet presAssocID="{A15D2081-C1A4-4252-9A4D-2AFB06809165}" presName="spaceRect" presStyleCnt="0"/>
      <dgm:spPr/>
    </dgm:pt>
    <dgm:pt modelId="{78DE458B-FA0D-415D-AA0F-9E77C19B2E6F}" type="pres">
      <dgm:prSet presAssocID="{A15D2081-C1A4-4252-9A4D-2AFB06809165}" presName="textRect" presStyleLbl="revTx" presStyleIdx="2" presStyleCnt="3">
        <dgm:presLayoutVars>
          <dgm:chMax val="1"/>
          <dgm:chPref val="1"/>
        </dgm:presLayoutVars>
      </dgm:prSet>
      <dgm:spPr/>
    </dgm:pt>
  </dgm:ptLst>
  <dgm:cxnLst>
    <dgm:cxn modelId="{C867261D-6FC4-4752-8572-6591E1C8AB66}" srcId="{401A112C-41D5-469F-8DDF-BAB0C1936BE0}" destId="{9B0755B8-9D34-483A-8C4D-052643B4C12B}" srcOrd="0" destOrd="0" parTransId="{E4951F56-0497-46F1-BD71-68F840EFC53E}" sibTransId="{912F6719-83A0-497C-8DEC-EAA15C452EA7}"/>
    <dgm:cxn modelId="{212A904C-4B8A-4310-B146-F06FB1B6A03A}" type="presOf" srcId="{C3671811-E908-4045-9841-24D9912A8BFE}" destId="{A68193BE-3338-408B-88BC-1F5AD570DECB}" srcOrd="0" destOrd="0" presId="urn:microsoft.com/office/officeart/2018/5/layout/IconLeafLabelList"/>
    <dgm:cxn modelId="{E767897A-0D3C-4B68-83E2-8E7F80ADA90A}" type="presOf" srcId="{401A112C-41D5-469F-8DDF-BAB0C1936BE0}" destId="{D51B701A-E1C4-4ADD-A5E7-7A8D87ED49F6}" srcOrd="0" destOrd="0" presId="urn:microsoft.com/office/officeart/2018/5/layout/IconLeafLabelList"/>
    <dgm:cxn modelId="{FBEE077D-F144-4B09-B7D9-202CC2000D63}" srcId="{401A112C-41D5-469F-8DDF-BAB0C1936BE0}" destId="{A15D2081-C1A4-4252-9A4D-2AFB06809165}" srcOrd="2" destOrd="0" parTransId="{FDEDEC97-2372-487F-863F-E2A01F0AE7AF}" sibTransId="{C2251FFF-4618-472B-AE7E-024F5A0B63C6}"/>
    <dgm:cxn modelId="{6676BED2-2501-4C54-BE2F-191A69566539}" srcId="{401A112C-41D5-469F-8DDF-BAB0C1936BE0}" destId="{C3671811-E908-4045-9841-24D9912A8BFE}" srcOrd="1" destOrd="0" parTransId="{3736AA9E-C342-4224-AF50-D42CB84BCB4C}" sibTransId="{B4A2CDDC-6BF9-4714-AB27-33EF42C4A8FA}"/>
    <dgm:cxn modelId="{3F6E7EFE-DDB1-421D-8421-FB7705894407}" type="presOf" srcId="{9B0755B8-9D34-483A-8C4D-052643B4C12B}" destId="{2CDF1068-16CB-451C-9604-F8DA041BF45F}" srcOrd="0" destOrd="0" presId="urn:microsoft.com/office/officeart/2018/5/layout/IconLeafLabelList"/>
    <dgm:cxn modelId="{D09343FF-6863-49B7-9F92-B11AB4F56C07}" type="presOf" srcId="{A15D2081-C1A4-4252-9A4D-2AFB06809165}" destId="{78DE458B-FA0D-415D-AA0F-9E77C19B2E6F}" srcOrd="0" destOrd="0" presId="urn:microsoft.com/office/officeart/2018/5/layout/IconLeafLabelList"/>
    <dgm:cxn modelId="{36866F62-33A3-47B2-AB2D-41871A9ED4B7}" type="presParOf" srcId="{D51B701A-E1C4-4ADD-A5E7-7A8D87ED49F6}" destId="{B9CEB358-F028-430E-9A21-9F308313298D}" srcOrd="0" destOrd="0" presId="urn:microsoft.com/office/officeart/2018/5/layout/IconLeafLabelList"/>
    <dgm:cxn modelId="{0327D4E9-FE6B-42C0-B60E-D31BD13287CE}" type="presParOf" srcId="{B9CEB358-F028-430E-9A21-9F308313298D}" destId="{C88954A4-F9EA-453B-AF1B-54A93A158736}" srcOrd="0" destOrd="0" presId="urn:microsoft.com/office/officeart/2018/5/layout/IconLeafLabelList"/>
    <dgm:cxn modelId="{960449C2-8A53-484C-9864-AC80108BACBB}" type="presParOf" srcId="{B9CEB358-F028-430E-9A21-9F308313298D}" destId="{62F3B6B9-6C00-4256-9D0C-18328F9C6A91}" srcOrd="1" destOrd="0" presId="urn:microsoft.com/office/officeart/2018/5/layout/IconLeafLabelList"/>
    <dgm:cxn modelId="{1148F538-2442-4E2D-A528-A9CF1D42375B}" type="presParOf" srcId="{B9CEB358-F028-430E-9A21-9F308313298D}" destId="{B5012A0E-0772-4A32-A00B-BAFBAB59DF3A}" srcOrd="2" destOrd="0" presId="urn:microsoft.com/office/officeart/2018/5/layout/IconLeafLabelList"/>
    <dgm:cxn modelId="{FBE3D0E0-BD09-494B-86F8-3838DB9B855A}" type="presParOf" srcId="{B9CEB358-F028-430E-9A21-9F308313298D}" destId="{2CDF1068-16CB-451C-9604-F8DA041BF45F}" srcOrd="3" destOrd="0" presId="urn:microsoft.com/office/officeart/2018/5/layout/IconLeafLabelList"/>
    <dgm:cxn modelId="{9EC92142-E0A0-48D7-8E1A-65C228D55C88}" type="presParOf" srcId="{D51B701A-E1C4-4ADD-A5E7-7A8D87ED49F6}" destId="{FED3A688-5B3E-41BC-968C-55ED35EB8AE7}" srcOrd="1" destOrd="0" presId="urn:microsoft.com/office/officeart/2018/5/layout/IconLeafLabelList"/>
    <dgm:cxn modelId="{2047BB50-6F35-429A-AC14-2155324414D3}" type="presParOf" srcId="{D51B701A-E1C4-4ADD-A5E7-7A8D87ED49F6}" destId="{305CBF86-0058-4AD4-8F0E-A2AA2272389F}" srcOrd="2" destOrd="0" presId="urn:microsoft.com/office/officeart/2018/5/layout/IconLeafLabelList"/>
    <dgm:cxn modelId="{54D92A3B-850B-4CC5-8A65-71EE3DA4A1D9}" type="presParOf" srcId="{305CBF86-0058-4AD4-8F0E-A2AA2272389F}" destId="{327981F3-BA24-4775-A8F9-F722525B9B28}" srcOrd="0" destOrd="0" presId="urn:microsoft.com/office/officeart/2018/5/layout/IconLeafLabelList"/>
    <dgm:cxn modelId="{5A844F51-2E8B-4928-98DB-E8A97BCD7C0D}" type="presParOf" srcId="{305CBF86-0058-4AD4-8F0E-A2AA2272389F}" destId="{EB401417-75C9-48E0-B9E2-DA220FB8AF1F}" srcOrd="1" destOrd="0" presId="urn:microsoft.com/office/officeart/2018/5/layout/IconLeafLabelList"/>
    <dgm:cxn modelId="{719F1CF8-59E3-47CD-8A78-AB38548EED27}" type="presParOf" srcId="{305CBF86-0058-4AD4-8F0E-A2AA2272389F}" destId="{4B51BE51-2A3E-47DD-BDC8-386C7A5578B6}" srcOrd="2" destOrd="0" presId="urn:microsoft.com/office/officeart/2018/5/layout/IconLeafLabelList"/>
    <dgm:cxn modelId="{0386AEE1-82CA-4D92-A088-D008BD15EFAE}" type="presParOf" srcId="{305CBF86-0058-4AD4-8F0E-A2AA2272389F}" destId="{A68193BE-3338-408B-88BC-1F5AD570DECB}" srcOrd="3" destOrd="0" presId="urn:microsoft.com/office/officeart/2018/5/layout/IconLeafLabelList"/>
    <dgm:cxn modelId="{5EFD93F3-13D9-4683-9D88-DF1FC49001AE}" type="presParOf" srcId="{D51B701A-E1C4-4ADD-A5E7-7A8D87ED49F6}" destId="{27DE428A-DA05-441A-82FB-6A90EF7F6A0B}" srcOrd="3" destOrd="0" presId="urn:microsoft.com/office/officeart/2018/5/layout/IconLeafLabelList"/>
    <dgm:cxn modelId="{A40E73FE-2E16-479A-8973-95EB849CCF77}" type="presParOf" srcId="{D51B701A-E1C4-4ADD-A5E7-7A8D87ED49F6}" destId="{A39093F6-BA4E-42CE-9B09-7172CB37EEB5}" srcOrd="4" destOrd="0" presId="urn:microsoft.com/office/officeart/2018/5/layout/IconLeafLabelList"/>
    <dgm:cxn modelId="{4FF311F0-FC5E-4D9C-BF2B-F0DF4EE2E863}" type="presParOf" srcId="{A39093F6-BA4E-42CE-9B09-7172CB37EEB5}" destId="{AB93A3B5-8F65-40C0-9401-F6F19C858498}" srcOrd="0" destOrd="0" presId="urn:microsoft.com/office/officeart/2018/5/layout/IconLeafLabelList"/>
    <dgm:cxn modelId="{5A3E8DFB-BEFC-4D03-840C-6F76AE10E03F}" type="presParOf" srcId="{A39093F6-BA4E-42CE-9B09-7172CB37EEB5}" destId="{1C71A1A6-B72B-4163-86AF-48489887A30A}" srcOrd="1" destOrd="0" presId="urn:microsoft.com/office/officeart/2018/5/layout/IconLeafLabelList"/>
    <dgm:cxn modelId="{AC959ABA-70C8-4874-A0E1-25D693CB70A9}" type="presParOf" srcId="{A39093F6-BA4E-42CE-9B09-7172CB37EEB5}" destId="{742CE7A3-5BD4-460A-8CE8-EEBEEF5F6290}" srcOrd="2" destOrd="0" presId="urn:microsoft.com/office/officeart/2018/5/layout/IconLeafLabelList"/>
    <dgm:cxn modelId="{B52554CB-C00F-4C69-87F4-EA5BF9E9BD32}" type="presParOf" srcId="{A39093F6-BA4E-42CE-9B09-7172CB37EEB5}" destId="{78DE458B-FA0D-415D-AA0F-9E77C19B2E6F}"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954A4-F9EA-453B-AF1B-54A93A158736}">
      <dsp:nvSpPr>
        <dsp:cNvPr id="0" name=""/>
        <dsp:cNvSpPr/>
      </dsp:nvSpPr>
      <dsp:spPr>
        <a:xfrm>
          <a:off x="679050" y="578168"/>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F3B6B9-6C00-4256-9D0C-18328F9C6A91}">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DF1068-16CB-451C-9604-F8DA041BF45F}">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Strive to actualize your values</a:t>
          </a:r>
        </a:p>
      </dsp:txBody>
      <dsp:txXfrm>
        <a:off x="75768" y="3053169"/>
        <a:ext cx="3093750" cy="720000"/>
      </dsp:txXfrm>
    </dsp:sp>
    <dsp:sp modelId="{327981F3-BA24-4775-A8F9-F722525B9B28}">
      <dsp:nvSpPr>
        <dsp:cNvPr id="0" name=""/>
        <dsp:cNvSpPr/>
      </dsp:nvSpPr>
      <dsp:spPr>
        <a:xfrm>
          <a:off x="4314206" y="578168"/>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01417-75C9-48E0-B9E2-DA220FB8AF1F}">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8193BE-3338-408B-88BC-1F5AD570DECB}">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Show consistency</a:t>
          </a:r>
        </a:p>
      </dsp:txBody>
      <dsp:txXfrm>
        <a:off x="3710925" y="3053169"/>
        <a:ext cx="3093750" cy="720000"/>
      </dsp:txXfrm>
    </dsp:sp>
    <dsp:sp modelId="{AB93A3B5-8F65-40C0-9401-F6F19C858498}">
      <dsp:nvSpPr>
        <dsp:cNvPr id="0" name=""/>
        <dsp:cNvSpPr/>
      </dsp:nvSpPr>
      <dsp:spPr>
        <a:xfrm>
          <a:off x="7949362" y="578168"/>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71A1A6-B72B-4163-86AF-48489887A30A}">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DE458B-FA0D-415D-AA0F-9E77C19B2E6F}">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Have a passion for values</a:t>
          </a:r>
        </a:p>
      </dsp:txBody>
      <dsp:txXfrm>
        <a:off x="7346081" y="3053169"/>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1/6/2022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indicates that trees can form bonds with other trees, with root and fungal systems that overlap and feed into one another. And these overlapping root and fungal systems can be traced all through the ground. </a:t>
            </a: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1796976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Some trees can be connected over large distances. Within these systems, nutrients are shared. There even appears to be some mechanism where, if one tree within the connection gets sick with a disease rot, the other connected trees can send surplus nutrients to help the tree recover.  </a:t>
            </a: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3868020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US" dirty="0"/>
              <a:t>Humans share this same predisposition to help, support, and connect with others in their community. </a:t>
            </a:r>
          </a:p>
          <a:p>
            <a:endParaRPr lang="en-US" dirty="0"/>
          </a:p>
          <a:p>
            <a:r>
              <a:rPr lang="en-US" dirty="0"/>
              <a:t>They provide the emotional, social, and sometimes experiential resources needed for us to thrive. </a:t>
            </a:r>
          </a:p>
          <a:p>
            <a:endParaRPr lang="en-US" dirty="0"/>
          </a:p>
          <a:p>
            <a:r>
              <a:rPr lang="en-US" dirty="0"/>
              <a:t>Nearly every culture and theory of human flourishing places connection through relationships as an integral element to life. </a:t>
            </a:r>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312722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your average teenager. What are they focused on? It’s likely not their school, work, or chores. For many, it’s who likes them, who doesn’t, who laughs at their jokes, who enjoys the same music, etc. There is a real need to belong that develops in teens and that need has a bit of wisdom to it. I often think teens have more figured out that we give them credit for.</a:t>
            </a: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230734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experience this need for connection differently. There is no magical number of connections needed to be successful. </a:t>
            </a:r>
          </a:p>
          <a:p>
            <a:endParaRPr lang="en-US" dirty="0"/>
          </a:p>
          <a:p>
            <a:r>
              <a:rPr lang="en-US" dirty="0"/>
              <a:t>However, we do know that adults tend to thrive when they enjoy certain types of relationships.</a:t>
            </a:r>
          </a:p>
          <a:p>
            <a:endParaRPr lang="en-US"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1458257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a:t>
            </a:r>
            <a:r>
              <a:rPr lang="en-US" u="sng" dirty="0"/>
              <a:t> in various disciplines</a:t>
            </a:r>
            <a:r>
              <a:rPr lang="en-US" dirty="0"/>
              <a:t>. This curriculum is NOT</a:t>
            </a:r>
            <a:r>
              <a:rPr lang="en-US" b="0" u="none" dirty="0"/>
              <a:t> designed to replace mental health services or treatment</a:t>
            </a:r>
            <a:r>
              <a:rPr lang="en-US" dirty="0"/>
              <a:t>.</a:t>
            </a:r>
            <a:endParaRPr lang="en-US" dirty="0">
              <a:cs typeface="Calibri"/>
            </a:endParaRPr>
          </a:p>
          <a:p>
            <a:pPr marL="139700">
              <a:buSzPts val="1400"/>
            </a:pP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1723291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 program is broken into 10 modules, preceded by a brief</a:t>
            </a:r>
            <a:r>
              <a:rPr lang="en-US" b="0" i="0" u="none" strike="noStrike" kern="1200" dirty="0">
                <a:effectLst/>
              </a:rPr>
              <a:t>, </a:t>
            </a:r>
            <a:r>
              <a:rPr lang="en-US" dirty="0"/>
              <a:t>introductory module 0. Modules 1 through 5 and module 10 </a:t>
            </a:r>
            <a:r>
              <a:rPr lang="en-US" b="0" i="0" u="none" strike="noStrike" kern="1200" dirty="0">
                <a:effectLst/>
              </a:rPr>
              <a:t>make </a:t>
            </a:r>
            <a:r>
              <a:rPr lang="en-US" dirty="0"/>
              <a:t>up the "core" modules. Modules 6 through 9 are supplementary and provide additional opportunities </a:t>
            </a:r>
            <a:r>
              <a:rPr lang="en-US" b="0" i="0" u="none" strike="noStrike" kern="1200" dirty="0">
                <a:effectLst/>
              </a:rPr>
              <a:t>to </a:t>
            </a:r>
            <a:r>
              <a:rPr lang="en-US" dirty="0"/>
              <a:t>learn and practice resiliency skills. Finally, the 10th module brings the curriculum together. It is required at the end</a:t>
            </a:r>
            <a:r>
              <a:rPr lang="en-US" b="0" i="0" u="none" strike="noStrike" kern="1200" dirty="0">
                <a:effectLst/>
              </a:rPr>
              <a:t>, </a:t>
            </a:r>
            <a:r>
              <a:rPr lang="en-US" dirty="0"/>
              <a:t>regardless of if you do any or all of the supplementary modules.</a:t>
            </a:r>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529595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the goal</a:t>
            </a:r>
          </a:p>
          <a:p>
            <a:endParaRPr lang="en-US" b="0"/>
          </a:p>
          <a:p>
            <a:r>
              <a:rPr lang="en-US" b="0" dirty="0"/>
              <a:t>In this module, we will talk about 5 adult-focused relationship types and provide some guidance around effective relationships to pursue. This module will also finish off the core modules of ARC and at this point you may be able to see how the core modules—which include knowledge of stress, supportive environments, values, mindfulness, and now connection—all work together. Relationships integrate with all of them. </a:t>
            </a:r>
            <a:endParaRPr lang="en-US" dirty="0"/>
          </a:p>
          <a:p>
            <a:endParaRPr lang="en-US" dirty="0"/>
          </a:p>
          <a:p>
            <a:r>
              <a:rPr lang="en-US" b="0" dirty="0"/>
              <a:t>For example, we might realize that certain relationships are stressful for us. In that case, we may need to repair that relationship, or practice some mindfulness to get distance from that initial stress response and try to determine what about that relationship causes stress. Similarly, we can fall back on our connections with others as ways to address feelings of isolation or even powerlessness. </a:t>
            </a:r>
            <a:endParaRPr lang="en-US" dirty="0"/>
          </a:p>
          <a:p>
            <a:endParaRPr lang="en-US" dirty="0"/>
          </a:p>
          <a:p>
            <a:r>
              <a:rPr lang="en-US" b="0" dirty="0"/>
              <a:t>How we build our relationships immediately impacts our social environment which will dictate, to some degree, the freedom we have in making decisions that promote our well-being. And underpinning all of this is that interplay between mindfulness and values when we interact with others.</a:t>
            </a:r>
            <a:r>
              <a:rPr lang="en-US" dirty="0"/>
              <a:t> </a:t>
            </a:r>
            <a:endParaRPr lang="en-US" dirty="0">
              <a:cs typeface="Calibri" panose="020F0502020204030204"/>
            </a:endParaRPr>
          </a:p>
          <a:p>
            <a:endParaRPr lang="en-US" b="0" dirty="0">
              <a:cs typeface="Calibri"/>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340112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focus on four components during this module including how to identify and build helpful social supports, how providing large and small services to others can give a sense of community and belonging, how engaging in mentorship relationships help navigate the demands of personal and professional life, and how continuous reflection on role models who embody the values and actions we aspire toward can inspire us</a:t>
            </a:r>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2119598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by spending time in this module you will see how connections can help with your well-being.  </a:t>
            </a:r>
          </a:p>
          <a:p>
            <a:endParaRPr lang="en-US" dirty="0"/>
          </a:p>
          <a:p>
            <a:r>
              <a:rPr lang="en-US" dirty="0"/>
              <a:t>We are all in different stages with connections in our life.  You may have already developed some of these connections.  You may need to establish others.  Some of your connections may be waning while others are thriving. Whatever stage you are at, we want to go over these types of relationships and provide some strategies and guidance around developing them, and then give you the freedom until your next module to focus on developing these with intention. </a:t>
            </a:r>
            <a:endParaRPr lang="en-US" dirty="0">
              <a:cs typeface="Calibri" panose="020F0502020204030204"/>
            </a:endParaRPr>
          </a:p>
          <a:p>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3895580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effectLst/>
              </a:rPr>
              <a:t>Asserting your needs: Effective vs Ineffective support</a:t>
            </a:r>
            <a:endParaRPr lang="en-US" i="0" u="none" strike="noStrike" kern="1200" dirty="0">
              <a:effectLst/>
            </a:endParaRPr>
          </a:p>
          <a:p>
            <a:r>
              <a:rPr lang="en-US" dirty="0"/>
              <a:t>Let’s begin by talking about effective vs</a:t>
            </a:r>
            <a:r>
              <a:rPr lang="en-US" b="0" i="0" u="none" strike="noStrike" kern="1200" dirty="0">
                <a:effectLst/>
              </a:rPr>
              <a:t>. </a:t>
            </a:r>
            <a:r>
              <a:rPr lang="en-US" dirty="0"/>
              <a:t>ineffective </a:t>
            </a:r>
            <a:r>
              <a:rPr lang="en-US" b="0" i="0" u="none" strike="noStrike" kern="1200" dirty="0">
                <a:effectLst/>
              </a:rPr>
              <a:t>support.</a:t>
            </a:r>
            <a:r>
              <a:rPr lang="en-US" dirty="0"/>
              <a:t> We've</a:t>
            </a:r>
            <a:r>
              <a:rPr lang="en-US" b="0" i="0" u="none" strike="noStrike" kern="1200" dirty="0">
                <a:effectLst/>
              </a:rPr>
              <a:t> all </a:t>
            </a:r>
            <a:r>
              <a:rPr lang="en-US" dirty="0"/>
              <a:t>received bad advice before</a:t>
            </a:r>
            <a:r>
              <a:rPr lang="en-US" b="0" i="0" u="none" strike="noStrike" kern="1200" dirty="0">
                <a:effectLst/>
              </a:rPr>
              <a:t>. </a:t>
            </a:r>
            <a:r>
              <a:rPr lang="en-US" dirty="0"/>
              <a:t>You might go </a:t>
            </a:r>
            <a:r>
              <a:rPr lang="en-US" b="0" i="0" u="none" strike="noStrike" kern="1200" dirty="0">
                <a:effectLst/>
              </a:rPr>
              <a:t>to a </a:t>
            </a:r>
            <a:r>
              <a:rPr lang="en-US" dirty="0"/>
              <a:t>friend about financial woes </a:t>
            </a:r>
            <a:r>
              <a:rPr lang="en-US" b="0" i="0" u="none" strike="noStrike" kern="1200" dirty="0">
                <a:effectLst/>
              </a:rPr>
              <a:t>and they </a:t>
            </a:r>
            <a:r>
              <a:rPr lang="en-US" dirty="0"/>
              <a:t>suggest betting or </a:t>
            </a:r>
            <a:r>
              <a:rPr lang="en-US" dirty="0" err="1"/>
              <a:t>YOLO’ing</a:t>
            </a:r>
            <a:r>
              <a:rPr lang="en-US" dirty="0"/>
              <a:t> </a:t>
            </a:r>
            <a:r>
              <a:rPr lang="en-US" b="0" i="0" u="none" strike="noStrike" kern="1200" dirty="0">
                <a:effectLst/>
              </a:rPr>
              <a:t>your </a:t>
            </a:r>
            <a:r>
              <a:rPr lang="en-US" dirty="0"/>
              <a:t>savings </a:t>
            </a:r>
            <a:r>
              <a:rPr lang="en-US" b="0" i="0" u="none" strike="noStrike" kern="1200" dirty="0">
                <a:effectLst/>
              </a:rPr>
              <a:t>in</a:t>
            </a:r>
            <a:r>
              <a:rPr lang="en-US" dirty="0"/>
              <a:t> Vegas,</a:t>
            </a:r>
            <a:r>
              <a:rPr lang="en-US" b="0" i="0" u="none" strike="noStrike" kern="1200" dirty="0">
                <a:effectLst/>
              </a:rPr>
              <a:t> when </a:t>
            </a:r>
            <a:r>
              <a:rPr lang="en-US" dirty="0"/>
              <a:t>really </a:t>
            </a:r>
            <a:r>
              <a:rPr lang="en-US" b="0" i="0" u="none" strike="noStrike" kern="1200" dirty="0">
                <a:effectLst/>
              </a:rPr>
              <a:t>you were </a:t>
            </a:r>
            <a:r>
              <a:rPr lang="en-US" dirty="0"/>
              <a:t>just looking for some </a:t>
            </a:r>
            <a:r>
              <a:rPr lang="en-US" i="0" u="none" strike="noStrike" kern="1200" dirty="0">
                <a:effectLst/>
              </a:rPr>
              <a:t>empathy</a:t>
            </a:r>
            <a:r>
              <a:rPr lang="en-US" b="0" i="0" u="none" strike="noStrike" kern="1200" dirty="0">
                <a:effectLst/>
              </a:rPr>
              <a:t>.</a:t>
            </a:r>
            <a:r>
              <a:rPr lang="en-US" dirty="0"/>
              <a:t> </a:t>
            </a:r>
            <a:r>
              <a:rPr lang="en-US" i="0" u="none" strike="noStrike" kern="1200" dirty="0">
                <a:effectLst/>
              </a:rPr>
              <a:t>This is</a:t>
            </a:r>
            <a:r>
              <a:rPr lang="en-US" dirty="0"/>
              <a:t> an example</a:t>
            </a:r>
            <a:r>
              <a:rPr lang="en-US" b="0" i="0" u="none" strike="noStrike" kern="1200" dirty="0">
                <a:effectLst/>
              </a:rPr>
              <a:t> of</a:t>
            </a:r>
            <a:r>
              <a:rPr lang="en-US" dirty="0"/>
              <a:t> </a:t>
            </a:r>
            <a:r>
              <a:rPr lang="en-US" b="0" i="0" u="none" strike="noStrike" kern="1200" dirty="0">
                <a:effectLst/>
              </a:rPr>
              <a:t>ineffective support.</a:t>
            </a: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2468860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effectLst/>
              </a:rPr>
              <a:t>Effective support</a:t>
            </a:r>
            <a:r>
              <a:rPr lang="en-US" b="1" dirty="0"/>
              <a:t> </a:t>
            </a:r>
            <a:r>
              <a:rPr lang="en-US" b="0" i="0" u="none" strike="noStrike" kern="1200" dirty="0">
                <a:effectLst/>
              </a:rPr>
              <a:t>can be broken into</a:t>
            </a:r>
            <a:r>
              <a:rPr lang="en-US" dirty="0"/>
              <a:t> </a:t>
            </a:r>
            <a:r>
              <a:rPr lang="en-US" b="0" i="0" u="none" strike="noStrike" kern="1200" dirty="0">
                <a:effectLst/>
              </a:rPr>
              <a:t>4</a:t>
            </a:r>
            <a:r>
              <a:rPr lang="en-US" dirty="0"/>
              <a:t> </a:t>
            </a:r>
            <a:r>
              <a:rPr lang="en-US" b="0" i="0" u="none" strike="noStrike" kern="1200" dirty="0">
                <a:effectLst/>
              </a:rPr>
              <a:t>types: emotional support (which provides validation and empathy), esteem support (also provides validation and brings out your ability to inspire yourself), informational support (provides advice when asked, or asks for permission before providing advice or offering assistance), and tangible support (gives you resources, removes a stressor). These all work but we all need different amounts</a:t>
            </a:r>
            <a:r>
              <a:rPr lang="en-US" dirty="0"/>
              <a:t> </a:t>
            </a:r>
            <a:r>
              <a:rPr lang="en-US" b="0" i="0" u="none" strike="noStrike" kern="1200" dirty="0">
                <a:effectLst/>
              </a:rPr>
              <a:t>and for different things.</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1025688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effectLst/>
              </a:rPr>
              <a:t>Effective support</a:t>
            </a:r>
            <a:r>
              <a:rPr lang="en-US" b="1" dirty="0"/>
              <a:t> </a:t>
            </a:r>
            <a:r>
              <a:rPr lang="en-US" b="0" i="0" u="none" strike="noStrike" kern="1200" dirty="0">
                <a:effectLst/>
              </a:rPr>
              <a:t>can be broken into</a:t>
            </a:r>
            <a:r>
              <a:rPr lang="en-US" dirty="0"/>
              <a:t> </a:t>
            </a:r>
            <a:r>
              <a:rPr lang="en-US" b="0" i="0" u="none" strike="noStrike" kern="1200" dirty="0">
                <a:effectLst/>
              </a:rPr>
              <a:t>4</a:t>
            </a:r>
            <a:r>
              <a:rPr lang="en-US" dirty="0"/>
              <a:t> </a:t>
            </a:r>
            <a:r>
              <a:rPr lang="en-US" b="0" i="0" u="none" strike="noStrike" kern="1200" dirty="0">
                <a:effectLst/>
              </a:rPr>
              <a:t>types: emotional support (which provides validation and empathy), esteem support (also provides validation and brings out your ability to inspire yourself), informational support (provides advice when asked, or asks for permission before providing advice or offering assistance), and tangible support (gives you resources, removes a stressor). These all work but we all need different amounts</a:t>
            </a:r>
            <a:r>
              <a:rPr lang="en-US" dirty="0"/>
              <a:t> </a:t>
            </a:r>
            <a:r>
              <a:rPr lang="en-US" b="0" i="0" u="none" strike="noStrike" kern="1200" dirty="0">
                <a:effectLst/>
              </a:rPr>
              <a:t>and for different things.</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363653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effectLst/>
              </a:rPr>
              <a:t>Effective support</a:t>
            </a:r>
            <a:r>
              <a:rPr lang="en-US" b="1" dirty="0"/>
              <a:t> </a:t>
            </a:r>
            <a:r>
              <a:rPr lang="en-US" b="0" i="0" u="none" strike="noStrike" kern="1200" dirty="0">
                <a:effectLst/>
              </a:rPr>
              <a:t>can be broken into</a:t>
            </a:r>
            <a:r>
              <a:rPr lang="en-US" dirty="0"/>
              <a:t> </a:t>
            </a:r>
            <a:r>
              <a:rPr lang="en-US" b="0" i="0" u="none" strike="noStrike" kern="1200" dirty="0">
                <a:effectLst/>
              </a:rPr>
              <a:t>4</a:t>
            </a:r>
            <a:r>
              <a:rPr lang="en-US" dirty="0"/>
              <a:t> </a:t>
            </a:r>
            <a:r>
              <a:rPr lang="en-US" b="0" i="0" u="none" strike="noStrike" kern="1200" dirty="0">
                <a:effectLst/>
              </a:rPr>
              <a:t>types: emotional support (which provides validation and empathy), esteem support (also provides validation and brings out your ability to inspire yourself), informational support (provides advice when asked, or asks for permission before providing advice or offering assistance), and tangible support (gives you resources, removes a stressor). These all work but we all need different amounts</a:t>
            </a:r>
            <a:r>
              <a:rPr lang="en-US" dirty="0"/>
              <a:t> </a:t>
            </a:r>
            <a:r>
              <a:rPr lang="en-US" b="0" i="0" u="none" strike="noStrike" kern="1200" dirty="0">
                <a:effectLst/>
              </a:rPr>
              <a:t>and for different things.</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83395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effectLst/>
              </a:rPr>
              <a:t>Effective support</a:t>
            </a:r>
            <a:r>
              <a:rPr lang="en-US" b="1" dirty="0"/>
              <a:t> </a:t>
            </a:r>
            <a:r>
              <a:rPr lang="en-US" b="0" i="0" u="none" strike="noStrike" kern="1200" dirty="0">
                <a:effectLst/>
              </a:rPr>
              <a:t>can be broken into</a:t>
            </a:r>
            <a:r>
              <a:rPr lang="en-US" dirty="0"/>
              <a:t> </a:t>
            </a:r>
            <a:r>
              <a:rPr lang="en-US" b="0" i="0" u="none" strike="noStrike" kern="1200" dirty="0">
                <a:effectLst/>
              </a:rPr>
              <a:t>4</a:t>
            </a:r>
            <a:r>
              <a:rPr lang="en-US" dirty="0"/>
              <a:t> </a:t>
            </a:r>
            <a:r>
              <a:rPr lang="en-US" b="0" i="0" u="none" strike="noStrike" kern="1200" dirty="0">
                <a:effectLst/>
              </a:rPr>
              <a:t>types: emotional support (which provides validation and empathy), esteem support (also provides validation and brings out your ability to inspire yourself), informational support (provides advice when asked, or asks for permission before providing advice or offering assistance), and tangible support (gives you resources, removes a stressor). These all work but we all need different amounts</a:t>
            </a:r>
            <a:r>
              <a:rPr lang="en-US" dirty="0"/>
              <a:t> </a:t>
            </a:r>
            <a:r>
              <a:rPr lang="en-US" b="0" i="0" u="none" strike="noStrike" kern="1200" dirty="0">
                <a:effectLst/>
              </a:rPr>
              <a:t>and for different things.</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4126999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research indicates </a:t>
            </a:r>
            <a:r>
              <a:rPr lang="en-US" b="0" i="0" u="none" strike="noStrike" kern="1200" dirty="0">
                <a:effectLst/>
              </a:rPr>
              <a:t>that</a:t>
            </a:r>
            <a:r>
              <a:rPr lang="en-US" dirty="0"/>
              <a:t> </a:t>
            </a:r>
            <a:r>
              <a:rPr lang="en-US" b="0" i="0" u="none" strike="noStrike" kern="1200" dirty="0">
                <a:effectLst/>
              </a:rPr>
              <a:t>between 66-80% of adults do not receive support needed from partners, friends, or family. This includes both not receiving ANY support, as well as not receiving the right kind, aka ineffective</a:t>
            </a:r>
            <a:r>
              <a:rPr lang="en-US" dirty="0"/>
              <a:t> </a:t>
            </a:r>
            <a:r>
              <a:rPr lang="en-US" b="0" i="0" u="none" strike="noStrike" kern="1200" dirty="0">
                <a:effectLst/>
              </a:rPr>
              <a:t>support.</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2733173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perfectly reasonable and encouraged to reflect on your social network and identify who is better at </a:t>
            </a:r>
            <a:r>
              <a:rPr lang="en-US" b="0" i="0" u="none" strike="noStrike" kern="1200" dirty="0">
                <a:effectLst/>
              </a:rPr>
              <a:t>which </a:t>
            </a:r>
            <a:r>
              <a:rPr lang="en-US" dirty="0"/>
              <a:t>types </a:t>
            </a:r>
            <a:r>
              <a:rPr lang="en-US" b="0" i="0" u="none" strike="noStrike" kern="1200" dirty="0">
                <a:effectLst/>
              </a:rPr>
              <a:t>and </a:t>
            </a:r>
            <a:r>
              <a:rPr lang="en-US" dirty="0"/>
              <a:t>seek those individuals </a:t>
            </a:r>
            <a:r>
              <a:rPr lang="en-US" b="0" i="0" u="none" strike="noStrike" kern="1200" dirty="0">
                <a:effectLst/>
              </a:rPr>
              <a:t>out when </a:t>
            </a:r>
            <a:r>
              <a:rPr lang="en-US" dirty="0"/>
              <a:t>appropriate. And when receiving that social support</a:t>
            </a:r>
            <a:r>
              <a:rPr lang="en-US" b="0" i="0" u="none" strike="noStrike" kern="1200" dirty="0">
                <a:effectLst/>
              </a:rPr>
              <a:t>, </a:t>
            </a:r>
            <a:r>
              <a:rPr lang="en-US" dirty="0"/>
              <a:t>remind the individual that you are there </a:t>
            </a:r>
            <a:r>
              <a:rPr lang="en-US" b="0" i="0" u="none" strike="noStrike" kern="1200" dirty="0">
                <a:effectLst/>
              </a:rPr>
              <a:t>for </a:t>
            </a:r>
            <a:r>
              <a:rPr lang="en-US" dirty="0"/>
              <a:t>them too. Connections remain healthy when both receive </a:t>
            </a:r>
            <a:r>
              <a:rPr lang="en-US" b="0" i="0" u="none" strike="noStrike" kern="1200" dirty="0">
                <a:effectLst/>
              </a:rPr>
              <a:t>and </a:t>
            </a:r>
            <a:r>
              <a:rPr lang="en-US" dirty="0"/>
              <a:t>contribute. </a:t>
            </a:r>
          </a:p>
          <a:p>
            <a:endParaRPr lang="en-US" dirty="0">
              <a:cs typeface="Calibri"/>
            </a:endParaRPr>
          </a:p>
          <a:p>
            <a:r>
              <a:rPr lang="en-US" dirty="0"/>
              <a:t>This is why peer supervision can be such an important avenue for seeking professional </a:t>
            </a:r>
            <a:r>
              <a:rPr lang="en-US" b="0" i="0" u="none" strike="noStrike" kern="1200" dirty="0">
                <a:effectLst/>
              </a:rPr>
              <a:t>support</a:t>
            </a:r>
            <a:r>
              <a:rPr lang="en-US" dirty="0"/>
              <a:t>. Sharing experiences of stress, compassion fatigue</a:t>
            </a:r>
            <a:r>
              <a:rPr lang="en-US" b="0" i="0" u="none" strike="noStrike" kern="1200" dirty="0">
                <a:effectLst/>
              </a:rPr>
              <a:t>, and </a:t>
            </a:r>
            <a:r>
              <a:rPr lang="en-US" dirty="0"/>
              <a:t>vicarious trauma with other providers offers social support and normalization of experiences. This normalization lessens the impact and helps providers maintain their objectivity</a:t>
            </a:r>
            <a:r>
              <a:rPr lang="en-US" b="0" i="0" u="none" strike="noStrike" kern="1200" dirty="0">
                <a:effectLst/>
              </a:rPr>
              <a:t>.</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3065395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good deeds or watching others do good deeds can cause elevation in ourselves</a:t>
            </a:r>
            <a:r>
              <a:rPr lang="en-US" b="0" i="0" u="none" strike="noStrike" kern="1200" dirty="0">
                <a:effectLst/>
              </a:rPr>
              <a:t>.</a:t>
            </a:r>
            <a:r>
              <a:rPr lang="en-US" dirty="0"/>
              <a:t>  It has a “biomarker”—a way </a:t>
            </a:r>
            <a:r>
              <a:rPr lang="en-US" b="0" i="0" u="none" strike="noStrike" kern="1200" dirty="0">
                <a:effectLst/>
              </a:rPr>
              <a:t>to </a:t>
            </a:r>
            <a:r>
              <a:rPr lang="en-US" dirty="0"/>
              <a:t>tell when that elevation </a:t>
            </a:r>
            <a:r>
              <a:rPr lang="en-US" b="0" i="0" u="none" strike="noStrike" kern="1200" dirty="0">
                <a:effectLst/>
              </a:rPr>
              <a:t>and </a:t>
            </a:r>
            <a:r>
              <a:rPr lang="en-US" dirty="0"/>
              <a:t>awe are being experienced. </a:t>
            </a:r>
          </a:p>
          <a:p>
            <a:endParaRPr lang="en-US" dirty="0">
              <a:cs typeface="Calibri"/>
            </a:endParaRPr>
          </a:p>
          <a:p>
            <a:r>
              <a:rPr lang="en-US" dirty="0"/>
              <a:t>While doing or observing good deeds, our chests expand and heat up around our hearts</a:t>
            </a:r>
            <a:r>
              <a:rPr lang="en-US" b="0" i="0" u="none" strike="noStrike" kern="1200" dirty="0">
                <a:effectLst/>
              </a:rPr>
              <a:t>.</a:t>
            </a:r>
            <a:r>
              <a:rPr lang="en-US" dirty="0"/>
              <a:t> </a:t>
            </a:r>
            <a:r>
              <a:rPr lang="en-US" i="0" u="none" strike="noStrike" kern="1200" dirty="0">
                <a:effectLst/>
              </a:rPr>
              <a:t>This is</a:t>
            </a:r>
            <a:r>
              <a:rPr lang="en-US" dirty="0"/>
              <a:t> because doing and witnessing good deeds—especially those with no apparent gain (altruism)—stimulates the </a:t>
            </a:r>
            <a:r>
              <a:rPr lang="en-US" dirty="0" err="1"/>
              <a:t>vagus</a:t>
            </a:r>
            <a:r>
              <a:rPr lang="en-US" dirty="0"/>
              <a:t> nerve which regulates the heart. We are not yet sure why this connection exists except that it simply does. Humans literally feel their hearts through community</a:t>
            </a:r>
            <a:r>
              <a:rPr lang="en-US" b="0" i="0" u="none" strike="noStrike" kern="1200" dirty="0">
                <a:effectLst/>
              </a:rPr>
              <a:t>.</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30</a:t>
            </a:fld>
            <a:endParaRPr lang="en-US"/>
          </a:p>
        </p:txBody>
      </p:sp>
    </p:spTree>
    <p:extLst>
      <p:ext uri="{BB962C8B-B14F-4D97-AF65-F5344CB8AC3E}">
        <p14:creationId xmlns:p14="http://schemas.microsoft.com/office/powerpoint/2010/main" val="129827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Sonja Lyubomirsky,</a:t>
            </a:r>
            <a:r>
              <a:rPr lang="en-US" b="1" dirty="0"/>
              <a:t> </a:t>
            </a:r>
            <a:r>
              <a:rPr lang="en-US" dirty="0"/>
              <a:t>a UC Riverside professor, has studied the effects of service to others using randomly-controlled trials of various designs. Her research has demonstrated that servicing others leads to greater happiness.  Here are a few examples of how to provide service to others.  </a:t>
            </a:r>
          </a:p>
        </p:txBody>
      </p:sp>
      <p:sp>
        <p:nvSpPr>
          <p:cNvPr id="4" name="Slide Number Placeholder 3"/>
          <p:cNvSpPr>
            <a:spLocks noGrp="1"/>
          </p:cNvSpPr>
          <p:nvPr>
            <p:ph type="sldNum" sz="quarter" idx="5"/>
          </p:nvPr>
        </p:nvSpPr>
        <p:spPr/>
        <p:txBody>
          <a:bodyPr/>
          <a:lstStyle/>
          <a:p>
            <a:fld id="{EABC2D63-9E7C-4D4B-B02D-6797D43422C8}" type="slidenum">
              <a:rPr lang="en-US" smtClean="0"/>
              <a:t>31</a:t>
            </a:fld>
            <a:endParaRPr lang="en-US"/>
          </a:p>
        </p:txBody>
      </p:sp>
    </p:spTree>
    <p:extLst>
      <p:ext uri="{BB962C8B-B14F-4D97-AF65-F5344CB8AC3E}">
        <p14:creationId xmlns:p14="http://schemas.microsoft.com/office/powerpoint/2010/main" val="2306438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individuals to start first pursuing</a:t>
            </a:r>
            <a:r>
              <a:rPr lang="en-US" b="1" i="1" dirty="0"/>
              <a:t> micro-services</a:t>
            </a:r>
            <a:r>
              <a:rPr lang="en-US" dirty="0"/>
              <a:t> to others much like the examples from earlier; micro-services take little time and financial resources but are done intentionally in order to create goodness in your environment.  After micro-services turn into habits, you can focus your attention to other services. </a:t>
            </a:r>
          </a:p>
        </p:txBody>
      </p:sp>
      <p:sp>
        <p:nvSpPr>
          <p:cNvPr id="4" name="Slide Number Placeholder 3"/>
          <p:cNvSpPr>
            <a:spLocks noGrp="1"/>
          </p:cNvSpPr>
          <p:nvPr>
            <p:ph type="sldNum" sz="quarter" idx="5"/>
          </p:nvPr>
        </p:nvSpPr>
        <p:spPr/>
        <p:txBody>
          <a:bodyPr/>
          <a:lstStyle/>
          <a:p>
            <a:fld id="{EABC2D63-9E7C-4D4B-B02D-6797D43422C8}" type="slidenum">
              <a:rPr lang="en-US" smtClean="0"/>
              <a:t>32</a:t>
            </a:fld>
            <a:endParaRPr lang="en-US"/>
          </a:p>
        </p:txBody>
      </p:sp>
    </p:spTree>
    <p:extLst>
      <p:ext uri="{BB962C8B-B14F-4D97-AF65-F5344CB8AC3E}">
        <p14:creationId xmlns:p14="http://schemas.microsoft.com/office/powerpoint/2010/main" val="3374241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selecting a service you want to try, </a:t>
            </a:r>
            <a:r>
              <a:rPr lang="en-US" b="1"/>
              <a:t>connect it with your values. </a:t>
            </a:r>
            <a:r>
              <a:rPr lang="en-US"/>
              <a:t>This gives it more purpose for you which can help with the motivational aspect of setting habits and sticking to them. And then practice </a:t>
            </a:r>
            <a:r>
              <a:rPr lang="en-US" b="1"/>
              <a:t>mindfulness </a:t>
            </a:r>
            <a:r>
              <a:rPr lang="en-US"/>
              <a:t>when in the moment so that you can fully experience and reflect upon that service—whether that service is writing a note or spending 1-on-1 time with a colleague or collaborator.</a:t>
            </a:r>
          </a:p>
          <a:p>
            <a:endParaRPr lang="en-US" dirty="0"/>
          </a:p>
          <a:p>
            <a:r>
              <a:rPr lang="en-US"/>
              <a:t>Healthcare professionals engage in one of the most important services to others every day when they care for and work with their patients. Altruism and serving the greater good are core values of this profession, and research demonstrates that emphasis on these values as a group can offset feelings of isolation and burnout.</a:t>
            </a:r>
          </a:p>
          <a:p>
            <a:endParaRPr lang="en-US"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33</a:t>
            </a:fld>
            <a:endParaRPr lang="en-US"/>
          </a:p>
        </p:txBody>
      </p:sp>
    </p:spTree>
    <p:extLst>
      <p:ext uri="{BB962C8B-B14F-4D97-AF65-F5344CB8AC3E}">
        <p14:creationId xmlns:p14="http://schemas.microsoft.com/office/powerpoint/2010/main" val="3913782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a:effectLst/>
              </a:rPr>
              <a:t>Have you</a:t>
            </a:r>
            <a:r>
              <a:rPr lang="en-US"/>
              <a:t> ever</a:t>
            </a:r>
            <a:r>
              <a:rPr lang="en-US" b="0" i="0" u="none" strike="noStrike" kern="1200">
                <a:effectLst/>
              </a:rPr>
              <a:t> had</a:t>
            </a:r>
            <a:r>
              <a:rPr lang="en-US"/>
              <a:t> </a:t>
            </a:r>
            <a:r>
              <a:rPr lang="en-US" b="0" i="0" u="none" strike="noStrike" kern="1200">
                <a:effectLst/>
              </a:rPr>
              <a:t>the</a:t>
            </a:r>
            <a:r>
              <a:rPr lang="en-US"/>
              <a:t> thought </a:t>
            </a:r>
            <a:r>
              <a:rPr lang="en-US" b="0" i="0" u="none" strike="noStrike" kern="1200">
                <a:effectLst/>
              </a:rPr>
              <a:t>that </a:t>
            </a:r>
            <a:r>
              <a:rPr lang="en-US"/>
              <a:t>most </a:t>
            </a:r>
            <a:r>
              <a:rPr lang="en-US" b="0" i="0" u="none" strike="noStrike" kern="1200">
                <a:effectLst/>
              </a:rPr>
              <a:t>adults</a:t>
            </a:r>
            <a:r>
              <a:rPr lang="en-US"/>
              <a:t> </a:t>
            </a:r>
            <a:r>
              <a:rPr lang="en-US" b="0" i="0" u="none" strike="noStrike" kern="1200">
                <a:effectLst/>
              </a:rPr>
              <a:t>have no idea what </a:t>
            </a:r>
            <a:r>
              <a:rPr lang="en-US"/>
              <a:t>they’re </a:t>
            </a:r>
            <a:r>
              <a:rPr lang="en-US" b="0" i="0" u="none" strike="noStrike" kern="1200">
                <a:effectLst/>
              </a:rPr>
              <a:t>doing? </a:t>
            </a:r>
            <a:r>
              <a:rPr lang="en-US"/>
              <a:t>Isn’t it </a:t>
            </a:r>
            <a:r>
              <a:rPr lang="en-US" b="0" i="0" u="none" strike="noStrike" kern="1200">
                <a:effectLst/>
              </a:rPr>
              <a:t>strange</a:t>
            </a:r>
            <a:r>
              <a:rPr lang="en-US"/>
              <a:t> </a:t>
            </a:r>
            <a:r>
              <a:rPr lang="en-US" b="0" i="0" u="none" strike="noStrike" kern="1200">
                <a:effectLst/>
              </a:rPr>
              <a:t>to</a:t>
            </a:r>
            <a:r>
              <a:rPr lang="en-US"/>
              <a:t> </a:t>
            </a:r>
            <a:r>
              <a:rPr lang="en-US" b="0" i="0" u="none" strike="noStrike" kern="1200">
                <a:effectLst/>
              </a:rPr>
              <a:t>leave</a:t>
            </a:r>
            <a:r>
              <a:rPr lang="en-US"/>
              <a:t> childhood—childhood </a:t>
            </a:r>
            <a:r>
              <a:rPr lang="en-US" b="0" i="0" u="none" strike="noStrike" kern="1200">
                <a:effectLst/>
              </a:rPr>
              <a:t>with its structured rules</a:t>
            </a:r>
            <a:r>
              <a:rPr lang="en-US"/>
              <a:t>, </a:t>
            </a:r>
            <a:r>
              <a:rPr lang="en-US" b="0" i="0" u="none" strike="noStrike" kern="1200">
                <a:effectLst/>
              </a:rPr>
              <a:t>expectations</a:t>
            </a:r>
            <a:r>
              <a:rPr lang="en-US"/>
              <a:t>, </a:t>
            </a:r>
            <a:r>
              <a:rPr lang="en-US" b="0" i="0" u="none" strike="noStrike" kern="1200">
                <a:effectLst/>
              </a:rPr>
              <a:t>and “right” </a:t>
            </a:r>
            <a:r>
              <a:rPr lang="en-US"/>
              <a:t>answers-- only </a:t>
            </a:r>
            <a:r>
              <a:rPr lang="en-US" b="0" i="0" u="none" strike="noStrike" kern="1200">
                <a:effectLst/>
              </a:rPr>
              <a:t>to</a:t>
            </a:r>
            <a:r>
              <a:rPr lang="en-US"/>
              <a:t> </a:t>
            </a:r>
            <a:r>
              <a:rPr lang="en-US" b="0" i="0" u="none" strike="noStrike" kern="1200">
                <a:effectLst/>
              </a:rPr>
              <a:t>step into</a:t>
            </a:r>
            <a:r>
              <a:rPr lang="en-US"/>
              <a:t> </a:t>
            </a:r>
            <a:r>
              <a:rPr lang="en-US" b="0" i="0" u="none" strike="noStrike" kern="1200">
                <a:effectLst/>
              </a:rPr>
              <a:t>the adult</a:t>
            </a:r>
            <a:r>
              <a:rPr lang="en-US"/>
              <a:t> </a:t>
            </a:r>
            <a:r>
              <a:rPr lang="en-US" b="0" i="0" u="none" strike="noStrike" kern="1200">
                <a:effectLst/>
              </a:rPr>
              <a:t>world</a:t>
            </a:r>
            <a:r>
              <a:rPr lang="en-US"/>
              <a:t> where there’s </a:t>
            </a:r>
            <a:r>
              <a:rPr lang="en-US" b="0" i="0" u="none" strike="noStrike" kern="1200">
                <a:effectLst/>
              </a:rPr>
              <a:t>no</a:t>
            </a:r>
            <a:r>
              <a:rPr lang="en-US"/>
              <a:t> clear path and </a:t>
            </a:r>
            <a:r>
              <a:rPr lang="en-US" b="0" i="0" u="none" strike="noStrike" kern="1200">
                <a:effectLst/>
              </a:rPr>
              <a:t>no</a:t>
            </a:r>
            <a:r>
              <a:rPr lang="en-US"/>
              <a:t> “</a:t>
            </a:r>
            <a:r>
              <a:rPr lang="en-US" b="0" i="0" u="none" strike="noStrike" kern="1200">
                <a:effectLst/>
              </a:rPr>
              <a:t>right</a:t>
            </a:r>
            <a:r>
              <a:rPr lang="en-US"/>
              <a:t>” </a:t>
            </a:r>
            <a:r>
              <a:rPr lang="en-US" b="0" i="0" u="none" strike="noStrike" kern="1200">
                <a:effectLst/>
              </a:rPr>
              <a:t>answers.</a:t>
            </a:r>
            <a:r>
              <a:rPr lang="en-US"/>
              <a:t>  </a:t>
            </a:r>
            <a:endParaRPr lang="en-US" b="0" i="0" u="none" strike="noStrike" kern="1200">
              <a:effectLst/>
              <a:ea typeface="+mn-ea"/>
              <a:cs typeface="+mn-cs"/>
            </a:endParaRPr>
          </a:p>
          <a:p>
            <a:endParaRPr lang="en-US" dirty="0"/>
          </a:p>
          <a:p>
            <a:r>
              <a:rPr lang="en-US"/>
              <a:t>It’s not easy</a:t>
            </a:r>
            <a:r>
              <a:rPr lang="en-US" b="0" i="0" u="none" strike="noStrike" kern="1200">
                <a:effectLst/>
              </a:rPr>
              <a:t>.</a:t>
            </a:r>
            <a:r>
              <a:rPr lang="en-US"/>
              <a:t> </a:t>
            </a:r>
            <a:r>
              <a:rPr lang="en-US" b="0" i="0" u="none" strike="noStrike" kern="1200">
                <a:effectLst/>
              </a:rPr>
              <a:t>The lack of a clear playbook means that</a:t>
            </a:r>
            <a:r>
              <a:rPr lang="en-US"/>
              <a:t> every day </a:t>
            </a:r>
            <a:r>
              <a:rPr lang="en-US" b="0" i="0" u="none" strike="noStrike" kern="1200">
                <a:effectLst/>
              </a:rPr>
              <a:t>we are</a:t>
            </a:r>
            <a:r>
              <a:rPr lang="en-US"/>
              <a:t> headed </a:t>
            </a:r>
            <a:r>
              <a:rPr lang="en-US" b="0" i="0" u="none" strike="noStrike" kern="1200">
                <a:effectLst/>
              </a:rPr>
              <a:t>into uncertainty. That is risky.</a:t>
            </a:r>
            <a:r>
              <a:rPr lang="en-US"/>
              <a:t> </a:t>
            </a:r>
            <a:r>
              <a:rPr lang="en-US" b="0" i="0" u="none" strike="noStrike" kern="1200">
                <a:effectLst/>
              </a:rPr>
              <a:t>And</a:t>
            </a:r>
            <a:r>
              <a:rPr lang="en-US"/>
              <a:t> </a:t>
            </a:r>
            <a:r>
              <a:rPr lang="en-US" b="0" i="0" u="none" strike="noStrike" kern="1200">
                <a:effectLst/>
              </a:rPr>
              <a:t>when faced with risk, we want reassurance. We might find it within a self-help book or from a</a:t>
            </a:r>
            <a:r>
              <a:rPr lang="en-US"/>
              <a:t> </a:t>
            </a:r>
            <a:r>
              <a:rPr lang="en-US" b="0" i="0" u="none" strike="noStrike" kern="1200">
                <a:effectLst/>
              </a:rPr>
              <a:t>tv</a:t>
            </a:r>
            <a:r>
              <a:rPr lang="en-US"/>
              <a:t> </a:t>
            </a:r>
            <a:r>
              <a:rPr lang="en-US" b="0" i="0" u="none" strike="noStrike" kern="1200">
                <a:effectLst/>
              </a:rPr>
              <a:t>show.</a:t>
            </a:r>
            <a:r>
              <a:rPr lang="en-US"/>
              <a:t> </a:t>
            </a:r>
          </a:p>
          <a:p>
            <a:endParaRPr lang="en-US" dirty="0"/>
          </a:p>
          <a:p>
            <a:r>
              <a:rPr lang="en-US" b="0" i="0" u="none" strike="noStrike" kern="1200">
                <a:effectLst/>
              </a:rPr>
              <a:t>Or</a:t>
            </a:r>
            <a:r>
              <a:rPr lang="en-US"/>
              <a:t> </a:t>
            </a:r>
            <a:r>
              <a:rPr lang="en-US" b="0" i="0" u="none" strike="noStrike" kern="1200">
                <a:effectLst/>
              </a:rPr>
              <a:t>we</a:t>
            </a:r>
            <a:r>
              <a:rPr lang="en-US"/>
              <a:t> might </a:t>
            </a:r>
            <a:r>
              <a:rPr lang="en-US" b="0" i="0" u="none" strike="noStrike" kern="1200">
                <a:effectLst/>
              </a:rPr>
              <a:t>avoid that risk by refusing to engage with </a:t>
            </a:r>
            <a:r>
              <a:rPr lang="en-US"/>
              <a:t>life--we might only stick with </a:t>
            </a:r>
            <a:r>
              <a:rPr lang="en-US" b="0" i="0" u="none" strike="noStrike" kern="1200">
                <a:effectLst/>
              </a:rPr>
              <a:t>the things</a:t>
            </a:r>
            <a:r>
              <a:rPr lang="en-US"/>
              <a:t> we know or only do things </a:t>
            </a:r>
            <a:r>
              <a:rPr lang="en-US" b="0" i="0" u="none" strike="noStrike" kern="1200">
                <a:effectLst/>
              </a:rPr>
              <a:t>that </a:t>
            </a:r>
            <a:r>
              <a:rPr lang="en-US"/>
              <a:t>make us comfortable</a:t>
            </a:r>
            <a:r>
              <a:rPr lang="en-US" b="0" i="0" u="none" strike="noStrike" kern="1200">
                <a:effectLst/>
              </a:rPr>
              <a:t>.</a:t>
            </a:r>
            <a:r>
              <a:rPr lang="en-US"/>
              <a:t> </a:t>
            </a:r>
            <a:r>
              <a:rPr lang="en-US" b="0" i="0" u="none" strike="noStrike" kern="1200">
                <a:effectLst/>
              </a:rPr>
              <a:t>This is a </a:t>
            </a:r>
            <a:r>
              <a:rPr lang="en-US"/>
              <a:t>normal response</a:t>
            </a:r>
            <a:r>
              <a:rPr lang="en-US" b="0" i="0" u="none" strike="noStrike" kern="1200">
                <a:effectLst/>
              </a:rPr>
              <a:t>,</a:t>
            </a:r>
            <a:r>
              <a:rPr lang="en-US"/>
              <a:t> </a:t>
            </a:r>
            <a:r>
              <a:rPr lang="en-US" b="0" i="0" u="none" strike="noStrike" kern="1200">
                <a:effectLst/>
              </a:rPr>
              <a:t>and </a:t>
            </a:r>
            <a:r>
              <a:rPr lang="en-US"/>
              <a:t>these strategies </a:t>
            </a:r>
            <a:r>
              <a:rPr lang="en-US" b="0" i="0" u="none" strike="noStrike" kern="1200">
                <a:effectLst/>
              </a:rPr>
              <a:t>are </a:t>
            </a:r>
            <a:r>
              <a:rPr lang="en-US"/>
              <a:t>meant </a:t>
            </a:r>
            <a:r>
              <a:rPr lang="en-US" b="0" i="0" u="none" strike="noStrike" kern="1200">
                <a:effectLst/>
              </a:rPr>
              <a:t>to </a:t>
            </a:r>
            <a:r>
              <a:rPr lang="en-US"/>
              <a:t>keep us safe</a:t>
            </a:r>
            <a:r>
              <a:rPr lang="en-US" b="0" i="0" u="none" strike="noStrike" kern="1200">
                <a:effectLst/>
              </a:rPr>
              <a:t>, </a:t>
            </a:r>
            <a:r>
              <a:rPr lang="en-US"/>
              <a:t>but </a:t>
            </a:r>
            <a:r>
              <a:rPr lang="en-US" b="0" i="0" u="none" strike="noStrike" kern="1200">
                <a:effectLst/>
              </a:rPr>
              <a:t>they</a:t>
            </a:r>
            <a:r>
              <a:rPr lang="en-US"/>
              <a:t> may not lead to the most fulfilling life. </a:t>
            </a:r>
            <a:endParaRPr lang="en-US" b="0" i="0" u="none" strike="noStrike" kern="1200">
              <a:effectLst/>
            </a:endParaRPr>
          </a:p>
          <a:p>
            <a:endParaRPr lang="en-US" sz="1200" b="1"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34</a:t>
            </a:fld>
            <a:endParaRPr lang="en-US"/>
          </a:p>
        </p:txBody>
      </p:sp>
    </p:spTree>
    <p:extLst>
      <p:ext uri="{BB962C8B-B14F-4D97-AF65-F5344CB8AC3E}">
        <p14:creationId xmlns:p14="http://schemas.microsoft.com/office/powerpoint/2010/main" val="881552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research and cross-generational/cross-cultural wisdom have identified a critical element to navigating the ambiguity of adulthood. There is a way to build greater self-concept and self-efficacy, develop new skills, set better routines and habits, access additional social or tangible resources, develop a stronger social network, and improve resiliency: this critical element is a </a:t>
            </a:r>
            <a:r>
              <a:rPr lang="en-US" b="1" dirty="0"/>
              <a:t>mentor. </a:t>
            </a:r>
            <a:endParaRPr lang="en-US" dirty="0"/>
          </a:p>
          <a:p>
            <a:endParaRPr lang="en-US" b="1" dirty="0"/>
          </a:p>
          <a:p>
            <a:r>
              <a:rPr lang="en-US" dirty="0"/>
              <a:t>Mentorship is a very specific kind of relationship. It is defined by two actors, the mentee and mentor. The mentor is competent and capable in some aspect of life, and the mentee considers themselves less competent in that aspect and looking to grow.</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35</a:t>
            </a:fld>
            <a:endParaRPr lang="en-US"/>
          </a:p>
        </p:txBody>
      </p:sp>
    </p:spTree>
    <p:extLst>
      <p:ext uri="{BB962C8B-B14F-4D97-AF65-F5344CB8AC3E}">
        <p14:creationId xmlns:p14="http://schemas.microsoft.com/office/powerpoint/2010/main" val="3341529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mentoring relationship exists along a spectrum.  At its most basic level, the mentor and mentee engage in ongoing discussion and interaction with the purpose of helping the mentee develop skills in a specific area of life. The mentor is expected to instruct, advise, and provide feedback to the mentee through evaluation and progress monitoring. For example, a mentee might have the goal of improving their flexibility with adapting evidence-based practices to their patients’ unique circumstances without diluting the effectiveness of that practice. This is a tough skill and something that a mentor can evaluate, monitoring, model, and even help identify barriers to the process. Another example could be that a mentee needs help leaving work at work, and a mentor facilitate that balance </a:t>
            </a:r>
          </a:p>
        </p:txBody>
      </p:sp>
      <p:sp>
        <p:nvSpPr>
          <p:cNvPr id="4" name="Slide Number Placeholder 3"/>
          <p:cNvSpPr>
            <a:spLocks noGrp="1"/>
          </p:cNvSpPr>
          <p:nvPr>
            <p:ph type="sldNum" sz="quarter" idx="5"/>
          </p:nvPr>
        </p:nvSpPr>
        <p:spPr/>
        <p:txBody>
          <a:bodyPr/>
          <a:lstStyle/>
          <a:p>
            <a:fld id="{EABC2D63-9E7C-4D4B-B02D-6797D43422C8}" type="slidenum">
              <a:rPr lang="en-US" smtClean="0"/>
              <a:t>36</a:t>
            </a:fld>
            <a:endParaRPr lang="en-US"/>
          </a:p>
        </p:txBody>
      </p:sp>
    </p:spTree>
    <p:extLst>
      <p:ext uri="{BB962C8B-B14F-4D97-AF65-F5344CB8AC3E}">
        <p14:creationId xmlns:p14="http://schemas.microsoft.com/office/powerpoint/2010/main" val="1633033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a Mentee is putting oneself in an inherently vulnerable position—there is a power differential that exists because of the discrepancy in competencies. In order for mentorship to work, mentees should be open to learning and growing in the areas that they are seeking mentorship.  </a:t>
            </a:r>
          </a:p>
        </p:txBody>
      </p:sp>
      <p:sp>
        <p:nvSpPr>
          <p:cNvPr id="4" name="Slide Number Placeholder 3"/>
          <p:cNvSpPr>
            <a:spLocks noGrp="1"/>
          </p:cNvSpPr>
          <p:nvPr>
            <p:ph type="sldNum" sz="quarter" idx="5"/>
          </p:nvPr>
        </p:nvSpPr>
        <p:spPr/>
        <p:txBody>
          <a:bodyPr/>
          <a:lstStyle/>
          <a:p>
            <a:fld id="{EABC2D63-9E7C-4D4B-B02D-6797D43422C8}" type="slidenum">
              <a:rPr lang="en-US" smtClean="0"/>
              <a:t>37</a:t>
            </a:fld>
            <a:endParaRPr lang="en-US"/>
          </a:p>
        </p:txBody>
      </p:sp>
    </p:spTree>
    <p:extLst>
      <p:ext uri="{BB962C8B-B14F-4D97-AF65-F5344CB8AC3E}">
        <p14:creationId xmlns:p14="http://schemas.microsoft.com/office/powerpoint/2010/main" val="2169907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System constraints often place mentors in difficult positions in which they have to manage too many responsibilities and are unable to devote time to the relationship. That is why mentor networks are vital. Draw inspiration and learn from multiple mentors who cross different areas of life: work, family, self-development, spirituality, and others. We recommend having at least two mentors in your health care setting, perhaps one that helps with professional well-being, and another that emulates well-being in their personal life that you are wanting to improve. This provides you more opportunity for learning and support, gives you multiple examples to merge and create your own professional identity, and helps you develop stronger collegial relationships.</a:t>
            </a:r>
          </a:p>
        </p:txBody>
      </p:sp>
      <p:sp>
        <p:nvSpPr>
          <p:cNvPr id="4" name="Slide Number Placeholder 3"/>
          <p:cNvSpPr>
            <a:spLocks noGrp="1"/>
          </p:cNvSpPr>
          <p:nvPr>
            <p:ph type="sldNum" sz="quarter" idx="5"/>
          </p:nvPr>
        </p:nvSpPr>
        <p:spPr/>
        <p:txBody>
          <a:bodyPr/>
          <a:lstStyle/>
          <a:p>
            <a:fld id="{EABC2D63-9E7C-4D4B-B02D-6797D43422C8}" type="slidenum">
              <a:rPr lang="en-US" smtClean="0"/>
              <a:t>38</a:t>
            </a:fld>
            <a:endParaRPr lang="en-US"/>
          </a:p>
        </p:txBody>
      </p:sp>
    </p:spTree>
    <p:extLst>
      <p:ext uri="{BB962C8B-B14F-4D97-AF65-F5344CB8AC3E}">
        <p14:creationId xmlns:p14="http://schemas.microsoft.com/office/powerpoint/2010/main" val="1629967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Whether formally structured or not in your workplace, you can start a mentorship relationship at any time. We’ve included an activity with this module that can assist you in identifying areas that mentorship may be helpful with suggestions as to how to begin the mentorship relationship.  </a:t>
            </a:r>
          </a:p>
        </p:txBody>
      </p:sp>
      <p:sp>
        <p:nvSpPr>
          <p:cNvPr id="4" name="Slide Number Placeholder 3"/>
          <p:cNvSpPr>
            <a:spLocks noGrp="1"/>
          </p:cNvSpPr>
          <p:nvPr>
            <p:ph type="sldNum" sz="quarter" idx="5"/>
          </p:nvPr>
        </p:nvSpPr>
        <p:spPr/>
        <p:txBody>
          <a:bodyPr/>
          <a:lstStyle/>
          <a:p>
            <a:fld id="{EABC2D63-9E7C-4D4B-B02D-6797D43422C8}" type="slidenum">
              <a:rPr lang="en-US" smtClean="0"/>
              <a:t>39</a:t>
            </a:fld>
            <a:endParaRPr lang="en-US"/>
          </a:p>
        </p:txBody>
      </p:sp>
    </p:spTree>
    <p:extLst>
      <p:ext uri="{BB962C8B-B14F-4D97-AF65-F5344CB8AC3E}">
        <p14:creationId xmlns:p14="http://schemas.microsoft.com/office/powerpoint/2010/main" val="1337677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cs typeface="Calibri"/>
              </a:rPr>
              <a:t>Finding our role models.</a:t>
            </a:r>
            <a:endParaRPr lang="en-US" dirty="0"/>
          </a:p>
          <a:p>
            <a:endParaRPr lang="en-US"/>
          </a:p>
          <a:p>
            <a:r>
              <a:rPr lang="en-US" dirty="0">
                <a:cs typeface="Calibri"/>
              </a:rPr>
              <a:t>*change pictures for role models*</a:t>
            </a:r>
          </a:p>
          <a:p>
            <a:endParaRPr lang="en-US"/>
          </a:p>
          <a:p>
            <a:r>
              <a:rPr lang="en-US" b="0" i="0" u="none" strike="noStrike" kern="1200" dirty="0">
                <a:effectLst/>
              </a:rPr>
              <a:t>Role models are similar to mentors and the two can overlap.</a:t>
            </a:r>
            <a:r>
              <a:rPr lang="en-US" dirty="0"/>
              <a:t> However, </a:t>
            </a:r>
            <a:r>
              <a:rPr lang="en-US" b="0" i="0" u="none" strike="noStrike" kern="1200" dirty="0">
                <a:effectLst/>
              </a:rPr>
              <a:t>role models are not</a:t>
            </a:r>
            <a:r>
              <a:rPr lang="en-US" dirty="0"/>
              <a:t> usually </a:t>
            </a:r>
            <a:r>
              <a:rPr lang="en-US" b="0" i="0" u="none" strike="noStrike" kern="1200" dirty="0">
                <a:effectLst/>
              </a:rPr>
              <a:t>directly involved in your personal growth</a:t>
            </a:r>
            <a:r>
              <a:rPr lang="en-US" dirty="0"/>
              <a:t>. Rather, </a:t>
            </a:r>
            <a:r>
              <a:rPr lang="en-US" b="0" i="0" u="none" strike="noStrike" kern="1200" dirty="0">
                <a:effectLst/>
              </a:rPr>
              <a:t>role models are people </a:t>
            </a:r>
            <a:r>
              <a:rPr lang="en-US" dirty="0"/>
              <a:t>who enact the </a:t>
            </a:r>
            <a:r>
              <a:rPr lang="en-US" i="0" u="none" strike="noStrike" kern="1200" dirty="0">
                <a:effectLst/>
              </a:rPr>
              <a:t>values</a:t>
            </a:r>
            <a:r>
              <a:rPr lang="en-US" b="1" dirty="0"/>
              <a:t> </a:t>
            </a:r>
            <a:r>
              <a:rPr lang="en-US" b="0" i="0" u="none" strike="noStrike" kern="1200" dirty="0">
                <a:effectLst/>
              </a:rPr>
              <a:t>we</a:t>
            </a:r>
            <a:r>
              <a:rPr lang="en-US" dirty="0"/>
              <a:t> ourselves</a:t>
            </a:r>
            <a:r>
              <a:rPr lang="en-US" b="0" i="0" u="none" strike="noStrike" kern="1200" dirty="0">
                <a:effectLst/>
              </a:rPr>
              <a:t> hold.</a:t>
            </a:r>
            <a:endParaRPr lang="en-US" dirty="0"/>
          </a:p>
          <a:p>
            <a:endParaRPr lang="en-US" dirty="0"/>
          </a:p>
          <a:p>
            <a:r>
              <a:rPr lang="en-US" b="0" i="0" u="none" strike="noStrike" kern="1200" dirty="0">
                <a:effectLst/>
              </a:rPr>
              <a:t>We</a:t>
            </a:r>
            <a:r>
              <a:rPr lang="en-US" dirty="0"/>
              <a:t> </a:t>
            </a:r>
            <a:r>
              <a:rPr lang="en-US" b="0" i="0" u="none" strike="noStrike" kern="1200" dirty="0">
                <a:effectLst/>
              </a:rPr>
              <a:t>see their values in action and it inspires us, even from a distance</a:t>
            </a:r>
            <a:r>
              <a:rPr lang="en-US" dirty="0"/>
              <a:t>.</a:t>
            </a:r>
            <a:endParaRPr lang="en-US" b="0" i="0" u="none" strike="noStrike" kern="1200" dirty="0">
              <a:effectLst/>
            </a:endParaRPr>
          </a:p>
          <a:p>
            <a:r>
              <a:rPr lang="en-US" dirty="0"/>
              <a:t>Our role </a:t>
            </a:r>
            <a:r>
              <a:rPr lang="en-US" b="0" i="0" u="none" strike="noStrike" kern="1200" dirty="0">
                <a:effectLst/>
              </a:rPr>
              <a:t>models come from many sources:</a:t>
            </a:r>
          </a:p>
          <a:p>
            <a:r>
              <a:rPr lang="en-US" dirty="0"/>
              <a:t>Someone with a media presence or another public </a:t>
            </a:r>
            <a:r>
              <a:rPr lang="en-US" b="0" i="0" u="none" strike="noStrike" kern="1200" dirty="0">
                <a:effectLst/>
              </a:rPr>
              <a:t>figure</a:t>
            </a:r>
            <a:r>
              <a:rPr lang="en-US" dirty="0"/>
              <a:t>; </a:t>
            </a:r>
            <a:endParaRPr lang="en-US" b="0" i="0" u="none" strike="noStrike" kern="1200" dirty="0">
              <a:effectLst/>
            </a:endParaRPr>
          </a:p>
          <a:p>
            <a:r>
              <a:rPr lang="en-US" dirty="0"/>
              <a:t>a colleague; </a:t>
            </a:r>
            <a:endParaRPr lang="en-US" b="0" i="0" u="none" strike="noStrike" kern="1200" dirty="0">
              <a:effectLst/>
            </a:endParaRPr>
          </a:p>
          <a:p>
            <a:r>
              <a:rPr lang="en-US" dirty="0"/>
              <a:t>Or a family </a:t>
            </a:r>
            <a:r>
              <a:rPr lang="en-US" b="0" i="0" u="none" strike="noStrike" kern="1200" dirty="0">
                <a:effectLst/>
              </a:rPr>
              <a:t>member</a:t>
            </a:r>
            <a:r>
              <a:rPr lang="en-US" dirty="0"/>
              <a:t>, friend, or acquaintance.</a:t>
            </a:r>
            <a:endParaRPr lang="en-US" b="0" i="0" u="none" strike="noStrike" kern="1200" dirty="0">
              <a:effectLst/>
            </a:endParaRPr>
          </a:p>
          <a:p>
            <a:endParaRPr lang="en-US" sz="1200" b="0" i="0" u="none" strike="noStrike" kern="1200" dirty="0">
              <a:solidFill>
                <a:schemeClr val="tx1"/>
              </a:solidFill>
              <a:effectLst/>
              <a:latin typeface="+mn-lt"/>
              <a:cs typeface="Calibri"/>
            </a:endParaRPr>
          </a:p>
          <a:p>
            <a:pPr lvl="1" fontAlgn="base"/>
            <a:endParaRPr lang="en-US">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40</a:t>
            </a:fld>
            <a:endParaRPr lang="en-US"/>
          </a:p>
        </p:txBody>
      </p:sp>
    </p:spTree>
    <p:extLst>
      <p:ext uri="{BB962C8B-B14F-4D97-AF65-F5344CB8AC3E}">
        <p14:creationId xmlns:p14="http://schemas.microsoft.com/office/powerpoint/2010/main" val="3150687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a:p>
          <a:p>
            <a:r>
              <a:rPr lang="en-US" b="0" dirty="0"/>
              <a:t>*Use or replace with your own metaphor or concept that illustrates connection*</a:t>
            </a:r>
            <a:endParaRPr lang="en-US" b="0" dirty="0">
              <a:cs typeface="Calibri"/>
            </a:endParaRPr>
          </a:p>
          <a:p>
            <a:endParaRPr lang="en-US"/>
          </a:p>
          <a:p>
            <a:r>
              <a:rPr lang="en-US" dirty="0"/>
              <a:t>Let’s begin to think about connections by focusing on trees.  </a:t>
            </a:r>
            <a:endParaRPr lang="en-US" dirty="0">
              <a:cs typeface="Calibri"/>
            </a:endParaRPr>
          </a:p>
          <a:p>
            <a:r>
              <a:rPr lang="en-US" dirty="0"/>
              <a:t> </a:t>
            </a:r>
            <a:endParaRPr lang="en-US" dirty="0">
              <a:cs typeface="Calibri"/>
            </a:endParaRPr>
          </a:p>
          <a:p>
            <a:r>
              <a:rPr lang="en-US" dirty="0"/>
              <a:t>Notice this single tree. It stands rooted and alone. It has all the sunlight it could need, ample soil and nutrients, and is glowing with a vibrant green. What words come to your mind when looking at it?</a:t>
            </a:r>
            <a:endParaRPr lang="en-US" dirty="0">
              <a:cs typeface="Calibri"/>
            </a:endParaRPr>
          </a:p>
          <a:p>
            <a:r>
              <a:rPr lang="en-US" dirty="0"/>
              <a:t> </a:t>
            </a:r>
            <a:endParaRPr lang="en-US" dirty="0">
              <a:cs typeface="Calibri"/>
            </a:endParaRPr>
          </a:p>
          <a:p>
            <a:r>
              <a:rPr lang="en-US" b="1" dirty="0"/>
              <a:t>*Pause*  for 4-5 seconds</a:t>
            </a:r>
            <a:endParaRPr lang="en-US" dirty="0"/>
          </a:p>
          <a:p>
            <a:r>
              <a:rPr lang="en-US" dirty="0"/>
              <a:t> </a:t>
            </a:r>
            <a:endParaRPr lang="en-US" dirty="0">
              <a:cs typeface="Calibri"/>
            </a:endParaRPr>
          </a:p>
          <a:p>
            <a:r>
              <a:rPr lang="en-US" dirty="0"/>
              <a:t>Do you notice thoughts such as “strong” or “resilient” or even “alone” or “independent”? Trees like this are iconic. We can picture them on top of a hill, maybe with someone sitting under it with a blanket reading a book or playing an instrument while the sun sets in the background. It’s evocative.  </a:t>
            </a:r>
            <a:endParaRPr lang="en-US" dirty="0">
              <a:cs typeface="Calibri"/>
            </a:endParaRPr>
          </a:p>
          <a:p>
            <a:r>
              <a:rPr lang="en-US" dirty="0"/>
              <a:t> </a:t>
            </a:r>
            <a:endParaRPr lang="en-US" dirty="0">
              <a:cs typeface="Calibri"/>
            </a:endParaRPr>
          </a:p>
          <a:p>
            <a:r>
              <a:rPr lang="en-US" b="1" dirty="0"/>
              <a:t>*Pause*</a:t>
            </a:r>
            <a:r>
              <a:rPr lang="en-US" dirty="0"/>
              <a:t> </a:t>
            </a:r>
            <a:r>
              <a:rPr lang="en-US" b="1" dirty="0"/>
              <a:t> for 2 seconds</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5</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good </a:t>
            </a:r>
            <a:r>
              <a:rPr lang="en-US" b="0" i="0" u="none" strike="noStrike" kern="1200">
                <a:effectLst/>
              </a:rPr>
              <a:t>role model </a:t>
            </a:r>
            <a:r>
              <a:rPr lang="en-US"/>
              <a:t>is one </a:t>
            </a:r>
            <a:r>
              <a:rPr lang="en-US" b="0" i="0" u="none" strike="noStrike" kern="1200">
                <a:effectLst/>
              </a:rPr>
              <a:t>who</a:t>
            </a:r>
            <a:r>
              <a:rPr lang="en-US"/>
              <a:t> </a:t>
            </a:r>
            <a:r>
              <a:rPr lang="en-US" b="1"/>
              <a:t>strives </a:t>
            </a:r>
            <a:r>
              <a:rPr lang="en-US" b="1" i="0" u="none" strike="noStrike" kern="1200">
                <a:effectLst/>
              </a:rPr>
              <a:t>to</a:t>
            </a:r>
            <a:r>
              <a:rPr lang="en-US" b="1"/>
              <a:t> </a:t>
            </a:r>
            <a:r>
              <a:rPr lang="en-US" b="1" i="0" u="none" strike="noStrike" kern="1200">
                <a:effectLst/>
              </a:rPr>
              <a:t>actualize</a:t>
            </a:r>
            <a:r>
              <a:rPr lang="en-US" b="1"/>
              <a:t> </a:t>
            </a:r>
            <a:r>
              <a:rPr lang="en-US" b="1" i="0" u="none" strike="noStrike" kern="1200">
                <a:effectLst/>
              </a:rPr>
              <a:t>values,</a:t>
            </a:r>
            <a:r>
              <a:rPr lang="en-US" b="1"/>
              <a:t> </a:t>
            </a:r>
            <a:r>
              <a:rPr lang="en-US"/>
              <a:t>shows </a:t>
            </a:r>
            <a:r>
              <a:rPr lang="en-US" b="1" i="0" u="none" strike="noStrike" kern="1200">
                <a:effectLst/>
              </a:rPr>
              <a:t>consistency,</a:t>
            </a:r>
            <a:r>
              <a:rPr lang="en-US" b="1"/>
              <a:t> </a:t>
            </a:r>
            <a:r>
              <a:rPr lang="en-US" b="0" i="0" u="none" strike="noStrike" kern="1200">
                <a:effectLst/>
              </a:rPr>
              <a:t>and </a:t>
            </a:r>
            <a:r>
              <a:rPr lang="en-US"/>
              <a:t>has </a:t>
            </a:r>
            <a:r>
              <a:rPr lang="en-US" b="0" i="0" u="none" strike="noStrike" kern="1200">
                <a:effectLst/>
              </a:rPr>
              <a:t>a</a:t>
            </a:r>
            <a:r>
              <a:rPr lang="en-US"/>
              <a:t> </a:t>
            </a:r>
            <a:r>
              <a:rPr lang="en-US" b="1" i="0" u="none" strike="noStrike" kern="1200">
                <a:effectLst/>
              </a:rPr>
              <a:t>passion or conviction</a:t>
            </a:r>
            <a:r>
              <a:rPr lang="en-US" b="1"/>
              <a:t> </a:t>
            </a:r>
            <a:r>
              <a:rPr lang="en-US"/>
              <a:t>for values </a:t>
            </a:r>
          </a:p>
        </p:txBody>
      </p:sp>
      <p:sp>
        <p:nvSpPr>
          <p:cNvPr id="4" name="Slide Number Placeholder 3"/>
          <p:cNvSpPr>
            <a:spLocks noGrp="1"/>
          </p:cNvSpPr>
          <p:nvPr>
            <p:ph type="sldNum" sz="quarter" idx="5"/>
          </p:nvPr>
        </p:nvSpPr>
        <p:spPr/>
        <p:txBody>
          <a:bodyPr/>
          <a:lstStyle/>
          <a:p>
            <a:fld id="{EABC2D63-9E7C-4D4B-B02D-6797D43422C8}" type="slidenum">
              <a:rPr lang="en-US" smtClean="0"/>
              <a:t>41</a:t>
            </a:fld>
            <a:endParaRPr lang="en-US"/>
          </a:p>
        </p:txBody>
      </p:sp>
    </p:spTree>
    <p:extLst>
      <p:ext uri="{BB962C8B-B14F-4D97-AF65-F5344CB8AC3E}">
        <p14:creationId xmlns:p14="http://schemas.microsoft.com/office/powerpoint/2010/main" val="1359725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note that with role models, we may fall into the social comparison trap-- in other words, our internal critic may tell us that “we’re not good enough” or “as good as” our role model. This is normal--just try to hold that thought lightly. </a:t>
            </a:r>
            <a:endParaRPr lang="en-US" dirty="0"/>
          </a:p>
          <a:p>
            <a:endParaRPr lang="en-US" dirty="0"/>
          </a:p>
          <a:p>
            <a:r>
              <a:rPr lang="en-US" i="1"/>
              <a:t>Consider the sushi train metaphor from our previous module, and ask yourself—is this a helpful thought for me right now? If not, consider telling the sushi chef in your mind “no thank you”, and grab a plate of something else.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42</a:t>
            </a:fld>
            <a:endParaRPr lang="en-US"/>
          </a:p>
        </p:txBody>
      </p:sp>
    </p:spTree>
    <p:extLst>
      <p:ext uri="{BB962C8B-B14F-4D97-AF65-F5344CB8AC3E}">
        <p14:creationId xmlns:p14="http://schemas.microsoft.com/office/powerpoint/2010/main" val="1799082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role models should inspire and empower you to pursue your values</a:t>
            </a:r>
          </a:p>
        </p:txBody>
      </p:sp>
      <p:sp>
        <p:nvSpPr>
          <p:cNvPr id="4" name="Slide Number Placeholder 3"/>
          <p:cNvSpPr>
            <a:spLocks noGrp="1"/>
          </p:cNvSpPr>
          <p:nvPr>
            <p:ph type="sldNum" sz="quarter" idx="5"/>
          </p:nvPr>
        </p:nvSpPr>
        <p:spPr/>
        <p:txBody>
          <a:bodyPr/>
          <a:lstStyle/>
          <a:p>
            <a:fld id="{EABC2D63-9E7C-4D4B-B02D-6797D43422C8}" type="slidenum">
              <a:rPr lang="en-US" smtClean="0"/>
              <a:t>43</a:t>
            </a:fld>
            <a:endParaRPr lang="en-US"/>
          </a:p>
        </p:txBody>
      </p:sp>
    </p:spTree>
    <p:extLst>
      <p:ext uri="{BB962C8B-B14F-4D97-AF65-F5344CB8AC3E}">
        <p14:creationId xmlns:p14="http://schemas.microsoft.com/office/powerpoint/2010/main" val="13056953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your role models and replace their images. The script below is an example*</a:t>
            </a:r>
          </a:p>
          <a:p>
            <a:r>
              <a:rPr lang="en-US" dirty="0"/>
              <a:t>Two of my role models are Judith </a:t>
            </a:r>
            <a:r>
              <a:rPr lang="en-US" dirty="0" err="1"/>
              <a:t>Heumann</a:t>
            </a:r>
            <a:r>
              <a:rPr lang="en-US" dirty="0"/>
              <a:t> and Justice Ruth Bader Ginsburg. Both are fierce advocates for the rights and dignity of all people. To me, they represent determination, courage, and lifelong learning. Both are sources of inspiration and motivation for me to continue moving in the direction of my values when challenges arise.</a:t>
            </a:r>
          </a:p>
          <a:p>
            <a:endParaRPr lang="en-US" dirty="0">
              <a:cs typeface="Calibri"/>
            </a:endParaRPr>
          </a:p>
          <a:p>
            <a:endParaRPr lang="en-US" dirty="0"/>
          </a:p>
          <a:p>
            <a:r>
              <a:rPr lang="en-US" dirty="0"/>
              <a:t>Two of my role models are Muhammad Ali and Peter Parker from the Spiderman comics. I admire Ali not for his physical prowess although that was phenomenal. What I have always admired of Ali was his complete and total conviction. Watch an interview with him and you see and feel his spirit. He has a passion for what he believes is right and a confidence that is undeniable. Peter Parker, on the other hand, is filled with self-doubt and guilt and a burden to do what he feels is his responsibility. And in most incarnations of the character, he remains humble, guided by his morals, a compassionate friend and lover, interested in the world, and has a general optimism. </a:t>
            </a:r>
          </a:p>
        </p:txBody>
      </p:sp>
      <p:sp>
        <p:nvSpPr>
          <p:cNvPr id="4" name="Slide Number Placeholder 3"/>
          <p:cNvSpPr>
            <a:spLocks noGrp="1"/>
          </p:cNvSpPr>
          <p:nvPr>
            <p:ph type="sldNum" sz="quarter" idx="10"/>
          </p:nvPr>
        </p:nvSpPr>
        <p:spPr/>
        <p:txBody>
          <a:bodyPr/>
          <a:lstStyle/>
          <a:p>
            <a:fld id="{EABC2D63-9E7C-4D4B-B02D-6797D43422C8}" type="slidenum">
              <a:rPr lang="en-US" smtClean="0"/>
              <a:t>44</a:t>
            </a:fld>
            <a:endParaRPr lang="en-US"/>
          </a:p>
        </p:txBody>
      </p:sp>
    </p:spTree>
    <p:extLst>
      <p:ext uri="{BB962C8B-B14F-4D97-AF65-F5344CB8AC3E}">
        <p14:creationId xmlns:p14="http://schemas.microsoft.com/office/powerpoint/2010/main" val="33255169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included three</a:t>
            </a:r>
            <a:r>
              <a:rPr lang="en-US" strike="sngStrike" dirty="0"/>
              <a:t> </a:t>
            </a:r>
            <a:r>
              <a:rPr lang="en-US"/>
              <a:t>activities with this lesson to help with connecting meaningfully with others </a:t>
            </a:r>
          </a:p>
        </p:txBody>
      </p:sp>
      <p:sp>
        <p:nvSpPr>
          <p:cNvPr id="4" name="Slide Number Placeholder 3"/>
          <p:cNvSpPr>
            <a:spLocks noGrp="1"/>
          </p:cNvSpPr>
          <p:nvPr>
            <p:ph type="sldNum" sz="quarter" idx="5"/>
          </p:nvPr>
        </p:nvSpPr>
        <p:spPr/>
        <p:txBody>
          <a:bodyPr/>
          <a:lstStyle/>
          <a:p>
            <a:fld id="{EABC2D63-9E7C-4D4B-B02D-6797D43422C8}" type="slidenum">
              <a:rPr lang="en-US" smtClean="0"/>
              <a:t>45</a:t>
            </a:fld>
            <a:endParaRPr lang="en-US"/>
          </a:p>
        </p:txBody>
      </p:sp>
    </p:spTree>
    <p:extLst>
      <p:ext uri="{BB962C8B-B14F-4D97-AF65-F5344CB8AC3E}">
        <p14:creationId xmlns:p14="http://schemas.microsoft.com/office/powerpoint/2010/main" val="1245054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Coal and Diamond</a:t>
            </a:r>
            <a:r>
              <a:rPr lang="en-US"/>
              <a:t> can help you identify what type of social support you need in different areas in your life.  Through this activity you may gain clarity for which areas in your life you may need to find social support. </a:t>
            </a:r>
          </a:p>
        </p:txBody>
      </p:sp>
      <p:sp>
        <p:nvSpPr>
          <p:cNvPr id="4" name="Slide Number Placeholder 3"/>
          <p:cNvSpPr>
            <a:spLocks noGrp="1"/>
          </p:cNvSpPr>
          <p:nvPr>
            <p:ph type="sldNum" sz="quarter" idx="5"/>
          </p:nvPr>
        </p:nvSpPr>
        <p:spPr/>
        <p:txBody>
          <a:bodyPr/>
          <a:lstStyle/>
          <a:p>
            <a:fld id="{EABC2D63-9E7C-4D4B-B02D-6797D43422C8}" type="slidenum">
              <a:rPr lang="en-US" smtClean="0"/>
              <a:t>46</a:t>
            </a:fld>
            <a:endParaRPr lang="en-US"/>
          </a:p>
        </p:txBody>
      </p:sp>
    </p:spTree>
    <p:extLst>
      <p:ext uri="{BB962C8B-B14F-4D97-AF65-F5344CB8AC3E}">
        <p14:creationId xmlns:p14="http://schemas.microsoft.com/office/powerpoint/2010/main" val="1010619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Fill-a-bucket</a:t>
            </a:r>
            <a:r>
              <a:rPr lang="en-US"/>
              <a:t> is designed to help you focus on your giving to others and recognizing which acts of giving “fill you up” and which “deplete you.”</a:t>
            </a:r>
          </a:p>
        </p:txBody>
      </p:sp>
      <p:sp>
        <p:nvSpPr>
          <p:cNvPr id="4" name="Slide Number Placeholder 3"/>
          <p:cNvSpPr>
            <a:spLocks noGrp="1"/>
          </p:cNvSpPr>
          <p:nvPr>
            <p:ph type="sldNum" sz="quarter" idx="5"/>
          </p:nvPr>
        </p:nvSpPr>
        <p:spPr/>
        <p:txBody>
          <a:bodyPr/>
          <a:lstStyle/>
          <a:p>
            <a:fld id="{EABC2D63-9E7C-4D4B-B02D-6797D43422C8}" type="slidenum">
              <a:rPr lang="en-US" smtClean="0"/>
              <a:t>47</a:t>
            </a:fld>
            <a:endParaRPr lang="en-US"/>
          </a:p>
        </p:txBody>
      </p:sp>
    </p:spTree>
    <p:extLst>
      <p:ext uri="{BB962C8B-B14F-4D97-AF65-F5344CB8AC3E}">
        <p14:creationId xmlns:p14="http://schemas.microsoft.com/office/powerpoint/2010/main" val="875016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Building Mentorship </a:t>
            </a:r>
            <a:r>
              <a:rPr lang="en-US"/>
              <a:t>is a tool for considering where you may benefit from mentorship and guides you to seek out this type of social support.</a:t>
            </a:r>
          </a:p>
        </p:txBody>
      </p:sp>
      <p:sp>
        <p:nvSpPr>
          <p:cNvPr id="4" name="Slide Number Placeholder 3"/>
          <p:cNvSpPr>
            <a:spLocks noGrp="1"/>
          </p:cNvSpPr>
          <p:nvPr>
            <p:ph type="sldNum" sz="quarter" idx="5"/>
          </p:nvPr>
        </p:nvSpPr>
        <p:spPr/>
        <p:txBody>
          <a:bodyPr/>
          <a:lstStyle/>
          <a:p>
            <a:fld id="{EABC2D63-9E7C-4D4B-B02D-6797D43422C8}" type="slidenum">
              <a:rPr lang="en-US" smtClean="0"/>
              <a:t>48</a:t>
            </a:fld>
            <a:endParaRPr lang="en-US"/>
          </a:p>
        </p:txBody>
      </p:sp>
    </p:spTree>
    <p:extLst>
      <p:ext uri="{BB962C8B-B14F-4D97-AF65-F5344CB8AC3E}">
        <p14:creationId xmlns:p14="http://schemas.microsoft.com/office/powerpoint/2010/main" val="7548328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recommend three next steps to take this information </a:t>
            </a:r>
            <a:r>
              <a:rPr lang="en-US" b="0" i="0" u="none" strike="noStrike" kern="1200">
                <a:effectLst/>
              </a:rPr>
              <a:t>and </a:t>
            </a:r>
            <a:r>
              <a:rPr lang="en-US"/>
              <a:t>apply it </a:t>
            </a:r>
            <a:r>
              <a:rPr lang="en-US" b="0" i="0" u="none" strike="noStrike" kern="1200">
                <a:effectLst/>
              </a:rPr>
              <a:t>to your own</a:t>
            </a:r>
            <a:r>
              <a:rPr lang="en-US"/>
              <a:t> well-being</a:t>
            </a:r>
            <a:r>
              <a:rPr lang="en-US" b="0" i="0" u="none" strike="noStrike" kern="1200">
                <a:effectLst/>
              </a:rPr>
              <a:t>. </a:t>
            </a:r>
            <a:r>
              <a:rPr lang="en-US"/>
              <a:t>First</a:t>
            </a:r>
            <a:r>
              <a:rPr lang="en-US" b="0" i="0" u="none" strike="noStrike" kern="1200">
                <a:effectLst/>
              </a:rPr>
              <a:t>, </a:t>
            </a:r>
            <a:r>
              <a:rPr lang="en-US"/>
              <a:t>please choose </a:t>
            </a:r>
            <a:r>
              <a:rPr lang="en-US" b="0" i="0" u="none" strike="noStrike" kern="1200">
                <a:effectLst/>
              </a:rPr>
              <a:t>and </a:t>
            </a:r>
            <a:r>
              <a:rPr lang="en-US"/>
              <a:t>complete at least one of the accompanying activities to connect meaningfully with others</a:t>
            </a:r>
            <a:endParaRPr lang="en-US" b="0" i="0" u="none" strike="noStrike" kern="1200" dirty="0">
              <a:effectLst/>
              <a:ea typeface="+mn-ea"/>
              <a:cs typeface="+mn-cs"/>
            </a:endParaRPr>
          </a:p>
          <a:p>
            <a:endParaRPr lang="en-US" dirty="0"/>
          </a:p>
          <a:p>
            <a:r>
              <a:rPr lang="en-US"/>
              <a:t>Do this so that </a:t>
            </a:r>
            <a:r>
              <a:rPr lang="en-US" b="0" i="0" u="none" strike="noStrike" kern="1200">
                <a:effectLst/>
              </a:rPr>
              <a:t>you </a:t>
            </a:r>
            <a:r>
              <a:rPr lang="en-US"/>
              <a:t>can experience how this process, the ongoing engagements in helpful social supports, acts of service, </a:t>
            </a:r>
            <a:r>
              <a:rPr lang="en-US" b="0" i="0" u="none" strike="noStrike" kern="1200">
                <a:effectLst/>
              </a:rPr>
              <a:t>and </a:t>
            </a:r>
            <a:r>
              <a:rPr lang="en-US"/>
              <a:t>mentorship relationships can inspire us</a:t>
            </a:r>
            <a:r>
              <a:rPr lang="en-US" b="0" i="0" u="none" strike="noStrike" kern="1200">
                <a:effectLst/>
              </a:rPr>
              <a:t>.</a:t>
            </a:r>
            <a:r>
              <a:rPr lang="en-US"/>
              <a:t> </a:t>
            </a:r>
            <a:endParaRPr lang="en-US" b="0" i="0">
              <a:effectLst/>
            </a:endParaRPr>
          </a:p>
          <a:p>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49</a:t>
            </a:fld>
            <a:endParaRPr lang="en-US"/>
          </a:p>
        </p:txBody>
      </p:sp>
    </p:spTree>
    <p:extLst>
      <p:ext uri="{BB962C8B-B14F-4D97-AF65-F5344CB8AC3E}">
        <p14:creationId xmlns:p14="http://schemas.microsoft.com/office/powerpoint/2010/main" val="630357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recommendation is that you take any one of these practices </a:t>
            </a:r>
            <a:r>
              <a:rPr lang="en-US" b="0" i="0" u="none" strike="noStrike" kern="1200" dirty="0">
                <a:effectLst/>
              </a:rPr>
              <a:t>and </a:t>
            </a:r>
            <a:r>
              <a:rPr lang="en-US" dirty="0"/>
              <a:t>teach it </a:t>
            </a:r>
            <a:r>
              <a:rPr lang="en-US" b="0" i="0" u="none" strike="noStrike" kern="1200" dirty="0">
                <a:effectLst/>
              </a:rPr>
              <a:t>to your </a:t>
            </a:r>
            <a:r>
              <a:rPr lang="en-US" dirty="0"/>
              <a:t>practice partner—whether that </a:t>
            </a:r>
            <a:r>
              <a:rPr lang="en-US" b="0" i="0" u="none" strike="noStrike" kern="1200" dirty="0">
                <a:effectLst/>
              </a:rPr>
              <a:t>is a </a:t>
            </a:r>
            <a:r>
              <a:rPr lang="en-US" dirty="0"/>
              <a:t>colleague, spouse</a:t>
            </a:r>
            <a:r>
              <a:rPr lang="en-US" b="0" i="0" u="none" strike="noStrike" kern="1200" dirty="0">
                <a:effectLst/>
              </a:rPr>
              <a:t>, </a:t>
            </a:r>
            <a:r>
              <a:rPr lang="en-US" dirty="0"/>
              <a:t>friend</a:t>
            </a:r>
            <a:r>
              <a:rPr lang="en-US" b="0" i="0" u="none" strike="noStrike" kern="1200" dirty="0">
                <a:effectLst/>
              </a:rPr>
              <a:t>, </a:t>
            </a:r>
            <a:r>
              <a:rPr lang="en-US" dirty="0"/>
              <a:t>or family member. Whoever </a:t>
            </a:r>
            <a:r>
              <a:rPr lang="en-US" b="0" i="0" u="none" strike="noStrike" kern="1200" dirty="0">
                <a:effectLst/>
              </a:rPr>
              <a:t>you </a:t>
            </a:r>
            <a:r>
              <a:rPr lang="en-US" dirty="0"/>
              <a:t>selected. Go over the activity </a:t>
            </a:r>
            <a:r>
              <a:rPr lang="en-US" b="0" i="0" u="none" strike="noStrike" kern="1200" dirty="0">
                <a:effectLst/>
              </a:rPr>
              <a:t>with </a:t>
            </a:r>
            <a:r>
              <a:rPr lang="en-US" dirty="0"/>
              <a:t>them too, and then work to use the strategy in everyday life</a:t>
            </a:r>
            <a:r>
              <a:rPr lang="en-US" b="0" i="0" u="none" strike="noStrike" kern="1200" dirty="0">
                <a:effectLst/>
              </a:rPr>
              <a:t>. </a:t>
            </a:r>
            <a:r>
              <a:rPr lang="en-US" dirty="0"/>
              <a:t>Get practice being intentional about your relationships</a:t>
            </a:r>
            <a:r>
              <a:rPr lang="en-US" b="0" i="0" u="none" strike="noStrike" kern="1200" dirty="0">
                <a:effectLst/>
              </a:rPr>
              <a:t>.</a:t>
            </a:r>
            <a:r>
              <a:rPr lang="en-US" dirty="0"/>
              <a:t> </a:t>
            </a:r>
            <a:endParaRPr lang="en-US" b="0" i="0" u="none" strike="noStrike" kern="1200" dirty="0">
              <a:effectLst/>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50</a:t>
            </a:fld>
            <a:endParaRPr lang="en-US"/>
          </a:p>
        </p:txBody>
      </p:sp>
    </p:spTree>
    <p:extLst>
      <p:ext uri="{BB962C8B-B14F-4D97-AF65-F5344CB8AC3E}">
        <p14:creationId xmlns:p14="http://schemas.microsoft.com/office/powerpoint/2010/main" val="1722632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a:p>
          <a:p>
            <a:r>
              <a:rPr lang="en-US" b="0" dirty="0"/>
              <a:t>*Use or replace with your own metaphor or concept that illustrates connection*</a:t>
            </a:r>
            <a:endParaRPr lang="en-US" b="0" dirty="0">
              <a:cs typeface="Calibri"/>
            </a:endParaRPr>
          </a:p>
          <a:p>
            <a:endParaRPr lang="en-US"/>
          </a:p>
          <a:p>
            <a:r>
              <a:rPr lang="en-US" dirty="0"/>
              <a:t>In contrast to the image of a single tree, is the image of a path within a group of trees.  What do you notice about these trees? What thoughts do you have? </a:t>
            </a:r>
          </a:p>
          <a:p>
            <a:r>
              <a:rPr lang="en-US" dirty="0"/>
              <a:t> </a:t>
            </a:r>
          </a:p>
          <a:p>
            <a:r>
              <a:rPr lang="en-US" b="1" dirty="0"/>
              <a:t>*Pause*  for 4-5 seconds</a:t>
            </a:r>
            <a:endParaRPr lang="en-US" dirty="0"/>
          </a:p>
          <a:p>
            <a:r>
              <a:rPr lang="en-US" dirty="0"/>
              <a:t> </a:t>
            </a:r>
          </a:p>
          <a:p>
            <a:r>
              <a:rPr lang="en-US" dirty="0"/>
              <a:t>Some of you might be thinking “cozy” whereas others think the opposite, “claustrophobic.” Some of you might be concerned about what’s in the forest you can’t see, what bugs or animals are waiting. </a:t>
            </a:r>
          </a:p>
          <a:p>
            <a:endParaRPr lang="en-US" dirty="0"/>
          </a:p>
          <a:p>
            <a:r>
              <a:rPr lang="en-US" dirty="0"/>
              <a:t>Some of you might be feeling lost and unsure where to go. You might also be noticing thoughts like “competing” or “survival of the fittest.” Those are common reactions.</a:t>
            </a:r>
          </a:p>
          <a:p>
            <a:endParaRPr lang="en-US" dirty="0"/>
          </a:p>
          <a:p>
            <a:r>
              <a:rPr lang="en-US" dirty="0"/>
              <a:t>Forests have been depicted in writing and media as a sort of wild place, where nature presides, and everything is looking out for itself. There is limited soil and sunlight, so trees have to compete for resources, siphoning off nutrients from one another and striving to get taller and taller in order to take up more of the sunlight in order to survive.  </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8279055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a:effectLst/>
              </a:rPr>
              <a:t>The third and final step is to set an intentional action plan of your own. Action Planning is a critical step whenever we try to start something new. It helps us identify our barriers, our strengths, and how we can recover from setbacks when they inevitably happen</a:t>
            </a:r>
            <a:r>
              <a:rPr lang="en-US"/>
              <a:t>.  </a:t>
            </a:r>
            <a:endParaRPr lang="en-US" b="0" i="0" u="none" strike="noStrike" kern="1200">
              <a:effectLst/>
            </a:endParaRPr>
          </a:p>
          <a:p>
            <a:r>
              <a:rPr lang="en-US" b="0" i="0" u="none" strike="noStrike" kern="1200">
                <a:effectLst/>
              </a:rPr>
              <a:t>Thank you again for watching and engaging with this lesson. Take care.</a:t>
            </a:r>
            <a:endParaRPr lang="en-US"/>
          </a:p>
          <a:p>
            <a:endParaRPr lang="en-US" b="0" i="0" dirty="0">
              <a:effectLst/>
            </a:endParaRPr>
          </a:p>
          <a:p>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51</a:t>
            </a:fld>
            <a:endParaRPr lang="en-US"/>
          </a:p>
        </p:txBody>
      </p:sp>
    </p:spTree>
    <p:extLst>
      <p:ext uri="{BB962C8B-B14F-4D97-AF65-F5344CB8AC3E}">
        <p14:creationId xmlns:p14="http://schemas.microsoft.com/office/powerpoint/2010/main" val="1978777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surprising is how inaccurate this is. Historically, trees have enjoyed a bit of spiritual importance and reverence for people.  </a:t>
            </a:r>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63887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Beliefs such as trees being able to talk and feel or that they have a form of intelligence unknown to humans. </a:t>
            </a:r>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186235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Remarkably, decades of research indicate less of a Darwinian, survival-of-the-fittest nature to trees and instead a far more communal one. </a:t>
            </a:r>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404144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lack of a better word, they </a:t>
            </a:r>
            <a:r>
              <a:rPr lang="en-US" i="1" dirty="0"/>
              <a:t>do </a:t>
            </a:r>
            <a:r>
              <a:rPr lang="en-US" dirty="0"/>
              <a:t>seem to talk to each other. We do not yet know the mechanism for how this works beyond some shallow electrical pulses and hormonal shifts, </a:t>
            </a:r>
          </a:p>
          <a:p>
            <a:endParaRPr lang="en-US" dirty="0"/>
          </a:p>
          <a:p>
            <a:r>
              <a:rPr lang="en-US" dirty="0"/>
              <a:t>While this notion may further our ideas of trees as magical, there is science behind this.</a:t>
            </a: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2311069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656776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32381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96947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074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59193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22153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21419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84645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10468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57389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40"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99223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hyperlink" Target="https://vimeo.com/95243994"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openxmlformats.org/officeDocument/2006/relationships/image" Target="../media/image41.sv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44.sv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41.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40.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2.jpeg"/><Relationship Id="rId7" Type="http://schemas.openxmlformats.org/officeDocument/2006/relationships/image" Target="../media/image62.sv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61.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64.sv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35.xml"/><Relationship Id="rId5" Type="http://schemas.openxmlformats.org/officeDocument/2006/relationships/image" Target="../media/image64.sv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62.sv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61.png"/><Relationship Id="rId5" Type="http://schemas.openxmlformats.org/officeDocument/2006/relationships/image" Target="../media/image64.sv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2.jpeg"/><Relationship Id="rId7" Type="http://schemas.openxmlformats.org/officeDocument/2006/relationships/image" Target="../media/image64.svg"/><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62.sv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2" name="Title 1"/>
          <p:cNvSpPr>
            <a:spLocks noGrp="1"/>
          </p:cNvSpPr>
          <p:nvPr>
            <p:ph type="ctrTitle"/>
          </p:nvPr>
        </p:nvSpPr>
        <p:spPr>
          <a:xfrm>
            <a:off x="1017671" y="4210513"/>
            <a:ext cx="10157927" cy="1345261"/>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3" name="Subtitle 2"/>
          <p:cNvSpPr>
            <a:spLocks noGrp="1"/>
          </p:cNvSpPr>
          <p:nvPr>
            <p:ph type="subTitle" idx="1"/>
          </p:nvPr>
        </p:nvSpPr>
        <p:spPr>
          <a:xfrm>
            <a:off x="1524000" y="4300201"/>
            <a:ext cx="9144000" cy="1655762"/>
          </a:xfrm>
        </p:spPr>
        <p:txBody>
          <a:bodyPr vert="horz" lIns="91440" tIns="45720" rIns="91440" bIns="45720" rtlCol="0" anchor="b">
            <a:noAutofit/>
          </a:bodyPr>
          <a:lstStyle/>
          <a:p>
            <a:r>
              <a:rPr lang="en-US" sz="3200" dirty="0">
                <a:solidFill>
                  <a:srgbClr val="6A4A62"/>
                </a:solidFill>
                <a:latin typeface="Arial"/>
                <a:cs typeface="Arial"/>
              </a:rPr>
              <a:t>Connecting meaningfully with others</a:t>
            </a:r>
            <a:endParaRPr lang="en-US" sz="3200" dirty="0">
              <a:ea typeface="+mn-lt"/>
              <a:cs typeface="+mn-lt"/>
            </a:endParaRPr>
          </a:p>
          <a:p>
            <a:endParaRPr lang="en-US" sz="3200" dirty="0">
              <a:solidFill>
                <a:srgbClr val="6A4A62"/>
              </a:solidFill>
              <a:latin typeface="Arial"/>
              <a:cs typeface="Calibri"/>
            </a:endParaRPr>
          </a:p>
        </p:txBody>
      </p:sp>
    </p:spTree>
    <p:extLst>
      <p:ext uri="{BB962C8B-B14F-4D97-AF65-F5344CB8AC3E}">
        <p14:creationId xmlns:p14="http://schemas.microsoft.com/office/powerpoint/2010/main" val="266490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457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
            <a:ext cx="12308158" cy="6858001"/>
          </a:xfrm>
          <a:prstGeom prst="rect">
            <a:avLst/>
          </a:prstGeom>
        </p:spPr>
      </p:pic>
    </p:spTree>
    <p:extLst>
      <p:ext uri="{BB962C8B-B14F-4D97-AF65-F5344CB8AC3E}">
        <p14:creationId xmlns:p14="http://schemas.microsoft.com/office/powerpoint/2010/main" val="1999501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tree in a forest&#10;&#10;Description automatically generated">
            <a:extLst>
              <a:ext uri="{FF2B5EF4-FFF2-40B4-BE49-F238E27FC236}">
                <a16:creationId xmlns:a16="http://schemas.microsoft.com/office/drawing/2014/main" id="{1D4BB17C-CF79-4843-A53C-E05617E40BB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6179" b="36282"/>
          <a:stretch/>
        </p:blipFill>
        <p:spPr>
          <a:xfrm>
            <a:off x="1524" y="143035"/>
            <a:ext cx="12191980" cy="6856718"/>
          </a:xfrm>
          <a:prstGeom prst="rect">
            <a:avLst/>
          </a:prstGeom>
        </p:spPr>
      </p:pic>
    </p:spTree>
    <p:extLst>
      <p:ext uri="{BB962C8B-B14F-4D97-AF65-F5344CB8AC3E}">
        <p14:creationId xmlns:p14="http://schemas.microsoft.com/office/powerpoint/2010/main" val="272435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D4BB17C-CF79-4843-A53C-E05617E40BBE}"/>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6880" b="4188"/>
          <a:stretch/>
        </p:blipFill>
        <p:spPr>
          <a:xfrm>
            <a:off x="464634" y="201845"/>
            <a:ext cx="8910638" cy="50117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841" y="2591700"/>
            <a:ext cx="5785338" cy="3856892"/>
          </a:xfrm>
          <a:prstGeom prst="rect">
            <a:avLst/>
          </a:prstGeom>
        </p:spPr>
      </p:pic>
    </p:spTree>
    <p:extLst>
      <p:ext uri="{BB962C8B-B14F-4D97-AF65-F5344CB8AC3E}">
        <p14:creationId xmlns:p14="http://schemas.microsoft.com/office/powerpoint/2010/main" val="2427359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4558" r="-95" b="-142"/>
          <a:stretch/>
        </p:blipFill>
        <p:spPr>
          <a:xfrm>
            <a:off x="421269" y="156079"/>
            <a:ext cx="6236439" cy="4357537"/>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0464"/>
          <a:stretch/>
        </p:blipFill>
        <p:spPr>
          <a:xfrm>
            <a:off x="6661828" y="235366"/>
            <a:ext cx="4982547" cy="296020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4099"/>
          <a:stretch/>
        </p:blipFill>
        <p:spPr>
          <a:xfrm>
            <a:off x="4298088" y="3197489"/>
            <a:ext cx="6391720" cy="3660627"/>
          </a:xfrm>
          <a:prstGeom prst="rect">
            <a:avLst/>
          </a:prstGeom>
        </p:spPr>
      </p:pic>
    </p:spTree>
    <p:extLst>
      <p:ext uri="{BB962C8B-B14F-4D97-AF65-F5344CB8AC3E}">
        <p14:creationId xmlns:p14="http://schemas.microsoft.com/office/powerpoint/2010/main" val="2848995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23" y="212112"/>
            <a:ext cx="7204200" cy="4802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224" y="2613245"/>
            <a:ext cx="5590145" cy="4217687"/>
          </a:xfrm>
          <a:prstGeom prst="rect">
            <a:avLst/>
          </a:prstGeom>
        </p:spPr>
      </p:pic>
    </p:spTree>
    <p:extLst>
      <p:ext uri="{BB962C8B-B14F-4D97-AF65-F5344CB8AC3E}">
        <p14:creationId xmlns:p14="http://schemas.microsoft.com/office/powerpoint/2010/main" val="235559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712682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84299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7790794" y="3200400"/>
            <a:ext cx="4062247" cy="1840624"/>
          </a:xfrm>
        </p:spPr>
        <p:txBody>
          <a:bodyPr vert="horz" lIns="91440" tIns="45720" rIns="91440" bIns="45720" rtlCol="0" anchor="b">
            <a:normAutofit fontScale="90000"/>
          </a:bodyPr>
          <a:lstStyle/>
          <a:p>
            <a:pPr algn="ctr"/>
            <a:r>
              <a:rPr lang="en-US" sz="4000" b="1" dirty="0">
                <a:solidFill>
                  <a:schemeClr val="bg1"/>
                </a:solidFill>
                <a:latin typeface="Arial"/>
                <a:cs typeface="Arial"/>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919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6BCC6A-79EB-4D67-BA96-93C71A24C465}"/>
              </a:ext>
            </a:extLst>
          </p:cNvPr>
          <p:cNvSpPr txBox="1">
            <a:spLocks/>
          </p:cNvSpPr>
          <p:nvPr/>
        </p:nvSpPr>
        <p:spPr>
          <a:xfrm>
            <a:off x="3695700" y="238653"/>
            <a:ext cx="4805854" cy="12849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Arial"/>
                <a:cs typeface="Calibri"/>
              </a:rPr>
              <a:t>The ARC Modules</a:t>
            </a:r>
          </a:p>
        </p:txBody>
      </p:sp>
      <p:pic>
        <p:nvPicPr>
          <p:cNvPr id="34" name="Picture 33" descr="Diagram&#10;&#10;Description automatically generated">
            <a:extLst>
              <a:ext uri="{FF2B5EF4-FFF2-40B4-BE49-F238E27FC236}">
                <a16:creationId xmlns:a16="http://schemas.microsoft.com/office/drawing/2014/main" id="{B8BC8501-87F7-4ADE-9D8B-C64B31C85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36" name="Triangle 6">
            <a:extLst>
              <a:ext uri="{FF2B5EF4-FFF2-40B4-BE49-F238E27FC236}">
                <a16:creationId xmlns:a16="http://schemas.microsoft.com/office/drawing/2014/main" id="{20EC18FE-350E-48AF-879E-79B083B7C3D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6DC238-1197-4691-91D4-B3FFF172A50F}"/>
              </a:ext>
            </a:extLst>
          </p:cNvPr>
          <p:cNvSpPr/>
          <p:nvPr/>
        </p:nvSpPr>
        <p:spPr>
          <a:xfrm>
            <a:off x="896342" y="394246"/>
            <a:ext cx="189831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B7CC28-0D10-4CAA-9633-0DA623949BC6}"/>
              </a:ext>
            </a:extLst>
          </p:cNvPr>
          <p:cNvSpPr/>
          <p:nvPr/>
        </p:nvSpPr>
        <p:spPr>
          <a:xfrm>
            <a:off x="5153189" y="4631642"/>
            <a:ext cx="1898319" cy="18702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95F96D-0143-4605-B660-BEA0A351FCE4}"/>
              </a:ext>
            </a:extLst>
          </p:cNvPr>
          <p:cNvSpPr/>
          <p:nvPr/>
        </p:nvSpPr>
        <p:spPr>
          <a:xfrm>
            <a:off x="2959100" y="2508520"/>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315E56-C14C-45E2-A806-985A73B0558F}"/>
              </a:ext>
            </a:extLst>
          </p:cNvPr>
          <p:cNvSpPr/>
          <p:nvPr/>
        </p:nvSpPr>
        <p:spPr>
          <a:xfrm>
            <a:off x="5105400" y="2508519"/>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C4C4C3-AEA9-4261-ABDA-58EDE31A809A}"/>
              </a:ext>
            </a:extLst>
          </p:cNvPr>
          <p:cNvSpPr/>
          <p:nvPr/>
        </p:nvSpPr>
        <p:spPr>
          <a:xfrm>
            <a:off x="719755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D4C184-AB50-4878-A2F5-F32A88A4EE17}"/>
              </a:ext>
            </a:extLst>
          </p:cNvPr>
          <p:cNvSpPr/>
          <p:nvPr/>
        </p:nvSpPr>
        <p:spPr>
          <a:xfrm>
            <a:off x="889001" y="2508517"/>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E05955-A60D-4CAF-9586-1460BCE1A4A1}"/>
              </a:ext>
            </a:extLst>
          </p:cNvPr>
          <p:cNvSpPr/>
          <p:nvPr/>
        </p:nvSpPr>
        <p:spPr>
          <a:xfrm>
            <a:off x="9365919" y="449580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98B850-FA37-446D-956C-C2078554687B}"/>
              </a:ext>
            </a:extLst>
          </p:cNvPr>
          <p:cNvSpPr/>
          <p:nvPr/>
        </p:nvSpPr>
        <p:spPr>
          <a:xfrm>
            <a:off x="7295820" y="4562062"/>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05EF25-A89A-4908-93F8-78BF9BB72707}"/>
              </a:ext>
            </a:extLst>
          </p:cNvPr>
          <p:cNvSpPr/>
          <p:nvPr/>
        </p:nvSpPr>
        <p:spPr>
          <a:xfrm>
            <a:off x="2965781" y="463164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F7F48-2988-422C-9CE5-F486EA14FFD2}"/>
              </a:ext>
            </a:extLst>
          </p:cNvPr>
          <p:cNvSpPr/>
          <p:nvPr/>
        </p:nvSpPr>
        <p:spPr>
          <a:xfrm>
            <a:off x="800762" y="4622797"/>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51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09587" y="80922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a:latin typeface="Calibri"/>
                <a:cs typeface="Calibri"/>
              </a:rPr>
              <a:t>Delete whichever discussion questions you choose not to provide. Make sure these questions are provided in a follow up forum/document/delivered in-person by a member of the healthcare professional team </a:t>
            </a:r>
            <a:r>
              <a:rPr lang="en-US" b="1" dirty="0">
                <a:latin typeface="Calibri"/>
                <a:cs typeface="Calibri"/>
              </a:rPr>
              <a:t>after at least 1 week of practice.</a:t>
            </a:r>
            <a:endParaRPr lang="en-US"/>
          </a:p>
        </p:txBody>
      </p:sp>
    </p:spTree>
    <p:extLst>
      <p:ext uri="{BB962C8B-B14F-4D97-AF65-F5344CB8AC3E}">
        <p14:creationId xmlns:p14="http://schemas.microsoft.com/office/powerpoint/2010/main" val="237907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building, person, hand&#10;&#10;Description automatically generated">
            <a:extLst>
              <a:ext uri="{FF2B5EF4-FFF2-40B4-BE49-F238E27FC236}">
                <a16:creationId xmlns:a16="http://schemas.microsoft.com/office/drawing/2014/main" id="{9B4DB1AE-CDC1-4F2E-AED7-2FD61A043F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726"/>
            <a:ext cx="12192000" cy="8128726"/>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1174" y="4443670"/>
            <a:ext cx="9424087" cy="2039251"/>
          </a:xfrm>
          <a:solidFill>
            <a:schemeClr val="bg1"/>
          </a:solidFill>
          <a:ln>
            <a:noFill/>
          </a:ln>
        </p:spPr>
        <p:txBody>
          <a:bodyPr anchor="ctr">
            <a:normAutofit/>
          </a:bodyPr>
          <a:lstStyle/>
          <a:p>
            <a:pPr algn="ctr"/>
            <a:r>
              <a:rPr lang="en-US" sz="3600" b="1" dirty="0">
                <a:solidFill>
                  <a:srgbClr val="36557C"/>
                </a:solidFill>
                <a:latin typeface="Arial"/>
                <a:cs typeface="Calibri"/>
              </a:rPr>
              <a:t>MODULE 5:</a:t>
            </a:r>
            <a:br>
              <a:rPr lang="en-US" sz="3600" dirty="0"/>
            </a:br>
            <a:r>
              <a:rPr lang="en-US" sz="3600" dirty="0">
                <a:solidFill>
                  <a:srgbClr val="36557C"/>
                </a:solidFill>
                <a:latin typeface="Arial"/>
                <a:cs typeface="Calibri"/>
              </a:rPr>
              <a:t>Connecting Meaningfully with Others</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604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0" y="-108284"/>
            <a:ext cx="5666874" cy="6631266"/>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Our Hopes for Today</a:t>
            </a:r>
          </a:p>
        </p:txBody>
      </p:sp>
      <p:grpSp>
        <p:nvGrpSpPr>
          <p:cNvPr id="60" name="Group 59">
            <a:extLst>
              <a:ext uri="{FF2B5EF4-FFF2-40B4-BE49-F238E27FC236}">
                <a16:creationId xmlns:a16="http://schemas.microsoft.com/office/drawing/2014/main" id="{55437362-832D-45E2-AAA4-76ACD8447A54}"/>
              </a:ext>
            </a:extLst>
          </p:cNvPr>
          <p:cNvGrpSpPr/>
          <p:nvPr/>
        </p:nvGrpSpPr>
        <p:grpSpPr>
          <a:xfrm>
            <a:off x="1275523" y="1919448"/>
            <a:ext cx="6887817" cy="584775"/>
            <a:chOff x="838200" y="1256839"/>
            <a:chExt cx="6887817" cy="584775"/>
          </a:xfrm>
        </p:grpSpPr>
        <p:grpSp>
          <p:nvGrpSpPr>
            <p:cNvPr id="55" name="Group 54">
              <a:extLst>
                <a:ext uri="{FF2B5EF4-FFF2-40B4-BE49-F238E27FC236}">
                  <a16:creationId xmlns:a16="http://schemas.microsoft.com/office/drawing/2014/main" id="{F2BB4E3F-5011-4E52-A3A5-01F420AE03C2}"/>
                </a:ext>
              </a:extLst>
            </p:cNvPr>
            <p:cNvGrpSpPr/>
            <p:nvPr/>
          </p:nvGrpSpPr>
          <p:grpSpPr>
            <a:xfrm>
              <a:off x="838200" y="1258956"/>
              <a:ext cx="6887817" cy="530087"/>
              <a:chOff x="1000539" y="1470991"/>
              <a:chExt cx="7036905" cy="530087"/>
            </a:xfrm>
          </p:grpSpPr>
          <p:sp>
            <p:nvSpPr>
              <p:cNvPr id="57" name="Rectangle 56">
                <a:extLst>
                  <a:ext uri="{FF2B5EF4-FFF2-40B4-BE49-F238E27FC236}">
                    <a16:creationId xmlns:a16="http://schemas.microsoft.com/office/drawing/2014/main" id="{53182059-65B0-4E19-BBAF-0A5C6123125F}"/>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latin typeface="Arial"/>
                  <a:cs typeface="Arial"/>
                </a:endParaRPr>
              </a:p>
              <a:p>
                <a:pPr algn="ctr"/>
                <a:endParaRPr lang="en-US">
                  <a:solidFill>
                    <a:schemeClr val="tx1"/>
                  </a:solidFill>
                  <a:latin typeface="Arial"/>
                  <a:cs typeface="Arial"/>
                </a:endParaRPr>
              </a:p>
            </p:txBody>
          </p:sp>
          <p:sp>
            <p:nvSpPr>
              <p:cNvPr id="58" name="Oval 57">
                <a:extLst>
                  <a:ext uri="{FF2B5EF4-FFF2-40B4-BE49-F238E27FC236}">
                    <a16:creationId xmlns:a16="http://schemas.microsoft.com/office/drawing/2014/main" id="{AF41E91D-6545-4947-BBBF-B9ED6C1B23A9}"/>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9" name="Oval 58">
                <a:extLst>
                  <a:ext uri="{FF2B5EF4-FFF2-40B4-BE49-F238E27FC236}">
                    <a16:creationId xmlns:a16="http://schemas.microsoft.com/office/drawing/2014/main" id="{2B21AA96-4107-4E3A-8160-CC9280C18A5C}"/>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56" name="TextBox 55">
              <a:extLst>
                <a:ext uri="{FF2B5EF4-FFF2-40B4-BE49-F238E27FC236}">
                  <a16:creationId xmlns:a16="http://schemas.microsoft.com/office/drawing/2014/main" id="{486DF121-6F13-41F7-89A8-C1735C74B84D}"/>
                </a:ext>
              </a:extLst>
            </p:cNvPr>
            <p:cNvSpPr txBox="1"/>
            <p:nvPr/>
          </p:nvSpPr>
          <p:spPr>
            <a:xfrm>
              <a:off x="1184848" y="1256839"/>
              <a:ext cx="6202018" cy="584775"/>
            </a:xfrm>
            <a:prstGeom prst="rect">
              <a:avLst/>
            </a:prstGeom>
            <a:noFill/>
          </p:spPr>
          <p:txBody>
            <a:bodyPr wrap="square" lIns="91440" tIns="45720" rIns="91440" bIns="45720" rtlCol="0" anchor="t">
              <a:spAutoFit/>
            </a:bodyPr>
            <a:lstStyle/>
            <a:p>
              <a:r>
                <a:rPr lang="en-US" sz="1600" dirty="0">
                  <a:ea typeface="+mn-lt"/>
                  <a:cs typeface="+mn-lt"/>
                </a:rPr>
                <a:t>Distinguish effective and ineffective social support and discuss how to advocate for your needs</a:t>
              </a:r>
              <a:endParaRPr lang="en-US" dirty="0"/>
            </a:p>
          </p:txBody>
        </p:sp>
      </p:grpSp>
      <p:grpSp>
        <p:nvGrpSpPr>
          <p:cNvPr id="67" name="Group 66">
            <a:extLst>
              <a:ext uri="{FF2B5EF4-FFF2-40B4-BE49-F238E27FC236}">
                <a16:creationId xmlns:a16="http://schemas.microsoft.com/office/drawing/2014/main" id="{14A8C17A-E68D-4799-9F77-3E9017FAD6B5}"/>
              </a:ext>
            </a:extLst>
          </p:cNvPr>
          <p:cNvGrpSpPr/>
          <p:nvPr/>
        </p:nvGrpSpPr>
        <p:grpSpPr>
          <a:xfrm>
            <a:off x="2067341" y="3180521"/>
            <a:ext cx="7858539" cy="530087"/>
            <a:chOff x="1630018" y="2517912"/>
            <a:chExt cx="7858539" cy="530087"/>
          </a:xfrm>
        </p:grpSpPr>
        <p:grpSp>
          <p:nvGrpSpPr>
            <p:cNvPr id="62" name="Group 61">
              <a:extLst>
                <a:ext uri="{FF2B5EF4-FFF2-40B4-BE49-F238E27FC236}">
                  <a16:creationId xmlns:a16="http://schemas.microsoft.com/office/drawing/2014/main" id="{63AB5358-81A6-4B03-8EDA-7EA1B77832B6}"/>
                </a:ext>
              </a:extLst>
            </p:cNvPr>
            <p:cNvGrpSpPr/>
            <p:nvPr/>
          </p:nvGrpSpPr>
          <p:grpSpPr>
            <a:xfrm>
              <a:off x="1630018" y="2517912"/>
              <a:ext cx="7858539" cy="530087"/>
              <a:chOff x="1000539" y="1470991"/>
              <a:chExt cx="7036905" cy="530087"/>
            </a:xfrm>
          </p:grpSpPr>
          <p:sp>
            <p:nvSpPr>
              <p:cNvPr id="64" name="Rectangle 63">
                <a:extLst>
                  <a:ext uri="{FF2B5EF4-FFF2-40B4-BE49-F238E27FC236}">
                    <a16:creationId xmlns:a16="http://schemas.microsoft.com/office/drawing/2014/main" id="{2ACF3E17-DE39-4A09-809B-FFC0507C2A61}"/>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5" name="Oval 64">
                <a:extLst>
                  <a:ext uri="{FF2B5EF4-FFF2-40B4-BE49-F238E27FC236}">
                    <a16:creationId xmlns:a16="http://schemas.microsoft.com/office/drawing/2014/main" id="{3E8B060A-C4B0-4746-8B63-3E3811DA4F28}"/>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6" name="Oval 65">
                <a:extLst>
                  <a:ext uri="{FF2B5EF4-FFF2-40B4-BE49-F238E27FC236}">
                    <a16:creationId xmlns:a16="http://schemas.microsoft.com/office/drawing/2014/main" id="{1DE8015D-2F44-40D8-A68B-C391ECF6E8F1}"/>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63" name="TextBox 62">
              <a:extLst>
                <a:ext uri="{FF2B5EF4-FFF2-40B4-BE49-F238E27FC236}">
                  <a16:creationId xmlns:a16="http://schemas.microsoft.com/office/drawing/2014/main" id="{86AA1A1A-E675-433A-8883-94849C8546AC}"/>
                </a:ext>
              </a:extLst>
            </p:cNvPr>
            <p:cNvSpPr txBox="1"/>
            <p:nvPr/>
          </p:nvSpPr>
          <p:spPr>
            <a:xfrm>
              <a:off x="2014328" y="2613491"/>
              <a:ext cx="7288697" cy="338554"/>
            </a:xfrm>
            <a:prstGeom prst="rect">
              <a:avLst/>
            </a:prstGeom>
            <a:noFill/>
          </p:spPr>
          <p:txBody>
            <a:bodyPr wrap="square" lIns="91440" tIns="45720" rIns="91440" bIns="45720" rtlCol="0" anchor="t">
              <a:spAutoFit/>
            </a:bodyPr>
            <a:lstStyle/>
            <a:p>
              <a:r>
                <a:rPr lang="en-US" sz="1600" dirty="0">
                  <a:ea typeface="+mn-lt"/>
                  <a:cs typeface="+mn-lt"/>
                </a:rPr>
                <a:t>Identify feasible ways to provide service to others</a:t>
              </a:r>
              <a:endParaRPr lang="en-US" dirty="0"/>
            </a:p>
          </p:txBody>
        </p:sp>
      </p:grpSp>
      <p:grpSp>
        <p:nvGrpSpPr>
          <p:cNvPr id="74" name="Group 73">
            <a:extLst>
              <a:ext uri="{FF2B5EF4-FFF2-40B4-BE49-F238E27FC236}">
                <a16:creationId xmlns:a16="http://schemas.microsoft.com/office/drawing/2014/main" id="{3C94CF07-8D85-47BA-AF28-165B680BEE87}"/>
              </a:ext>
            </a:extLst>
          </p:cNvPr>
          <p:cNvGrpSpPr/>
          <p:nvPr/>
        </p:nvGrpSpPr>
        <p:grpSpPr>
          <a:xfrm>
            <a:off x="3101010" y="4479959"/>
            <a:ext cx="7739269" cy="585154"/>
            <a:chOff x="2663687" y="3817350"/>
            <a:chExt cx="7739269" cy="585154"/>
          </a:xfrm>
        </p:grpSpPr>
        <p:grpSp>
          <p:nvGrpSpPr>
            <p:cNvPr id="69" name="Group 68">
              <a:extLst>
                <a:ext uri="{FF2B5EF4-FFF2-40B4-BE49-F238E27FC236}">
                  <a16:creationId xmlns:a16="http://schemas.microsoft.com/office/drawing/2014/main" id="{13864220-9360-4D57-B42A-C9452F728451}"/>
                </a:ext>
              </a:extLst>
            </p:cNvPr>
            <p:cNvGrpSpPr/>
            <p:nvPr/>
          </p:nvGrpSpPr>
          <p:grpSpPr>
            <a:xfrm>
              <a:off x="2663687" y="3817350"/>
              <a:ext cx="7739269" cy="530087"/>
              <a:chOff x="1000539" y="1470991"/>
              <a:chExt cx="7036905" cy="530087"/>
            </a:xfrm>
          </p:grpSpPr>
          <p:sp>
            <p:nvSpPr>
              <p:cNvPr id="71" name="Rectangle 70">
                <a:extLst>
                  <a:ext uri="{FF2B5EF4-FFF2-40B4-BE49-F238E27FC236}">
                    <a16:creationId xmlns:a16="http://schemas.microsoft.com/office/drawing/2014/main" id="{CF5E2442-1893-4F9A-9BEF-B152FAD4C6BA}"/>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2" name="Oval 71">
                <a:extLst>
                  <a:ext uri="{FF2B5EF4-FFF2-40B4-BE49-F238E27FC236}">
                    <a16:creationId xmlns:a16="http://schemas.microsoft.com/office/drawing/2014/main" id="{A97EEEE4-10D3-4826-A4CB-51A4CF2D3305}"/>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3" name="Oval 72">
                <a:extLst>
                  <a:ext uri="{FF2B5EF4-FFF2-40B4-BE49-F238E27FC236}">
                    <a16:creationId xmlns:a16="http://schemas.microsoft.com/office/drawing/2014/main" id="{9A0C6E8A-5A99-4561-91FC-C13D0EB8877E}"/>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70" name="TextBox 69">
              <a:extLst>
                <a:ext uri="{FF2B5EF4-FFF2-40B4-BE49-F238E27FC236}">
                  <a16:creationId xmlns:a16="http://schemas.microsoft.com/office/drawing/2014/main" id="{44F2E348-4763-45FB-9DAA-6F5DF345431F}"/>
                </a:ext>
              </a:extLst>
            </p:cNvPr>
            <p:cNvSpPr txBox="1"/>
            <p:nvPr/>
          </p:nvSpPr>
          <p:spPr>
            <a:xfrm>
              <a:off x="3053976" y="3817729"/>
              <a:ext cx="6729849" cy="584775"/>
            </a:xfrm>
            <a:prstGeom prst="rect">
              <a:avLst/>
            </a:prstGeom>
            <a:noFill/>
          </p:spPr>
          <p:txBody>
            <a:bodyPr wrap="square" lIns="91440" tIns="45720" rIns="91440" bIns="45720" rtlCol="0" anchor="t">
              <a:spAutoFit/>
            </a:bodyPr>
            <a:lstStyle/>
            <a:p>
              <a:r>
                <a:rPr lang="en-US" sz="1600" dirty="0">
                  <a:ea typeface="+mn-lt"/>
                  <a:cs typeface="+mn-lt"/>
                </a:rPr>
                <a:t>Identify potential mentors and role models and set action plans for building and/or improving those relationships</a:t>
              </a:r>
              <a:endParaRPr lang="en-US" dirty="0"/>
            </a:p>
          </p:txBody>
        </p:sp>
      </p:grpSp>
      <p:cxnSp>
        <p:nvCxnSpPr>
          <p:cNvPr id="76" name="Straight Connector 75">
            <a:extLst>
              <a:ext uri="{FF2B5EF4-FFF2-40B4-BE49-F238E27FC236}">
                <a16:creationId xmlns:a16="http://schemas.microsoft.com/office/drawing/2014/main" id="{BD67E918-BF37-4635-B936-A1EB4159785B}"/>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11F91BC-A927-4D8B-A09F-026A65C5524B}"/>
              </a:ext>
            </a:extLst>
          </p:cNvPr>
          <p:cNvSpPr txBox="1">
            <a:spLocks/>
          </p:cNvSpPr>
          <p:nvPr/>
        </p:nvSpPr>
        <p:spPr>
          <a:xfrm>
            <a:off x="4955218" y="335018"/>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6A4A62"/>
                </a:solidFill>
                <a:latin typeface="Arial"/>
                <a:cs typeface="Arial"/>
              </a:rPr>
              <a:t>Connection</a:t>
            </a:r>
            <a:endParaRPr lang="en-US" dirty="0"/>
          </a:p>
        </p:txBody>
      </p:sp>
    </p:spTree>
    <p:extLst>
      <p:ext uri="{BB962C8B-B14F-4D97-AF65-F5344CB8AC3E}">
        <p14:creationId xmlns:p14="http://schemas.microsoft.com/office/powerpoint/2010/main" val="1565941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238F468-38DB-48EB-BA54-A305EFED0A73}"/>
              </a:ext>
            </a:extLst>
          </p:cNvPr>
          <p:cNvGrpSpPr/>
          <p:nvPr/>
        </p:nvGrpSpPr>
        <p:grpSpPr>
          <a:xfrm>
            <a:off x="656683" y="2284761"/>
            <a:ext cx="10886818" cy="2287942"/>
            <a:chOff x="672624" y="2284761"/>
            <a:chExt cx="10886818" cy="2287942"/>
          </a:xfrm>
        </p:grpSpPr>
        <p:sp>
          <p:nvSpPr>
            <p:cNvPr id="2" name="Rectangle 1">
              <a:extLst>
                <a:ext uri="{FF2B5EF4-FFF2-40B4-BE49-F238E27FC236}">
                  <a16:creationId xmlns:a16="http://schemas.microsoft.com/office/drawing/2014/main" id="{B66BA2BF-4139-4A84-8E5C-39A686971F69}"/>
                </a:ext>
              </a:extLst>
            </p:cNvPr>
            <p:cNvSpPr/>
            <p:nvPr/>
          </p:nvSpPr>
          <p:spPr>
            <a:xfrm>
              <a:off x="3539712" y="2284761"/>
              <a:ext cx="2287599" cy="228137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Service to Others</a:t>
              </a:r>
              <a:endParaRPr lang="en-US" dirty="0">
                <a:solidFill>
                  <a:schemeClr val="tx1"/>
                </a:solidFill>
              </a:endParaRPr>
            </a:p>
          </p:txBody>
        </p:sp>
        <p:sp>
          <p:nvSpPr>
            <p:cNvPr id="3" name="Rectangle 2">
              <a:extLst>
                <a:ext uri="{FF2B5EF4-FFF2-40B4-BE49-F238E27FC236}">
                  <a16:creationId xmlns:a16="http://schemas.microsoft.com/office/drawing/2014/main" id="{76EBA907-4F91-4282-A43C-19507700CA95}"/>
                </a:ext>
              </a:extLst>
            </p:cNvPr>
            <p:cNvSpPr/>
            <p:nvPr/>
          </p:nvSpPr>
          <p:spPr>
            <a:xfrm>
              <a:off x="672624" y="2284761"/>
              <a:ext cx="2287600" cy="228794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Helpful Social Supports</a:t>
              </a:r>
              <a:endParaRPr lang="en-US" dirty="0">
                <a:solidFill>
                  <a:schemeClr val="tx1"/>
                </a:solidFill>
              </a:endParaRPr>
            </a:p>
          </p:txBody>
        </p:sp>
        <p:sp>
          <p:nvSpPr>
            <p:cNvPr id="4" name="Rectangle 3">
              <a:extLst>
                <a:ext uri="{FF2B5EF4-FFF2-40B4-BE49-F238E27FC236}">
                  <a16:creationId xmlns:a16="http://schemas.microsoft.com/office/drawing/2014/main" id="{EBC370C3-1A38-4716-A6DC-CBF43B49FFF6}"/>
                </a:ext>
              </a:extLst>
            </p:cNvPr>
            <p:cNvSpPr/>
            <p:nvPr/>
          </p:nvSpPr>
          <p:spPr>
            <a:xfrm>
              <a:off x="6406800" y="2284761"/>
              <a:ext cx="2287599" cy="228794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Mentorship</a:t>
              </a:r>
              <a:endParaRPr lang="en-US" dirty="0"/>
            </a:p>
          </p:txBody>
        </p:sp>
        <p:sp>
          <p:nvSpPr>
            <p:cNvPr id="5" name="Rectangle 4">
              <a:extLst>
                <a:ext uri="{FF2B5EF4-FFF2-40B4-BE49-F238E27FC236}">
                  <a16:creationId xmlns:a16="http://schemas.microsoft.com/office/drawing/2014/main" id="{AFA493C8-6A70-4181-B65F-6EB351C0AEE1}"/>
                </a:ext>
              </a:extLst>
            </p:cNvPr>
            <p:cNvSpPr/>
            <p:nvPr/>
          </p:nvSpPr>
          <p:spPr>
            <a:xfrm>
              <a:off x="9271842" y="2284761"/>
              <a:ext cx="2287600" cy="2287942"/>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Role Models</a:t>
              </a:r>
              <a:endParaRPr lang="en-US" dirty="0">
                <a:solidFill>
                  <a:schemeClr val="tx1"/>
                </a:solidFill>
              </a:endParaRPr>
            </a:p>
          </p:txBody>
        </p:sp>
      </p:grpSp>
      <p:sp>
        <p:nvSpPr>
          <p:cNvPr id="6" name="Title 5">
            <a:extLst>
              <a:ext uri="{FF2B5EF4-FFF2-40B4-BE49-F238E27FC236}">
                <a16:creationId xmlns:a16="http://schemas.microsoft.com/office/drawing/2014/main" id="{41B1AAEC-5835-49FF-8FE6-EBABEB504225}"/>
              </a:ext>
            </a:extLst>
          </p:cNvPr>
          <p:cNvSpPr>
            <a:spLocks noGrp="1"/>
          </p:cNvSpPr>
          <p:nvPr>
            <p:ph type="title"/>
          </p:nvPr>
        </p:nvSpPr>
        <p:spPr/>
        <p:txBody>
          <a:bodyPr/>
          <a:lstStyle/>
          <a:p>
            <a:r>
              <a:rPr lang="en-US" dirty="0">
                <a:solidFill>
                  <a:srgbClr val="6E4C5D"/>
                </a:solidFill>
                <a:cs typeface="Arial"/>
              </a:rPr>
              <a:t>Connection Components</a:t>
            </a:r>
            <a:endParaRPr lang="en-US">
              <a:solidFill>
                <a:srgbClr val="6E4C5D"/>
              </a:solidFill>
              <a:cs typeface="Arial"/>
            </a:endParaRPr>
          </a:p>
        </p:txBody>
      </p:sp>
    </p:spTree>
    <p:extLst>
      <p:ext uri="{BB962C8B-B14F-4D97-AF65-F5344CB8AC3E}">
        <p14:creationId xmlns:p14="http://schemas.microsoft.com/office/powerpoint/2010/main" val="1722528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FCFD2F-ACB8-4AB5-87ED-46EBB1CFB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8451" y="665250"/>
            <a:ext cx="3636188" cy="5522258"/>
          </a:xfrm>
          <a:prstGeom prst="rect">
            <a:avLst/>
          </a:prstGeom>
        </p:spPr>
      </p:pic>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8439" y="665250"/>
            <a:ext cx="3657600" cy="5522258"/>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816659" y="431785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rPr>
              <a:t>Effective</a:t>
            </a:r>
          </a:p>
          <a:p>
            <a:pPr algn="ctr"/>
            <a:r>
              <a:rPr lang="en-US" sz="4800" i="1">
                <a:solidFill>
                  <a:srgbClr val="36557C"/>
                </a:solidFill>
              </a:rPr>
              <a:t>Support</a:t>
            </a:r>
            <a:endParaRPr lang="en-US" sz="3200">
              <a:solidFill>
                <a:srgbClr val="36557C"/>
              </a:solidFil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59AF7F6-B2D7-7F44-BA1B-2F6B69A7A60D}"/>
              </a:ext>
            </a:extLst>
          </p:cNvPr>
          <p:cNvSpPr txBox="1">
            <a:spLocks/>
          </p:cNvSpPr>
          <p:nvPr/>
        </p:nvSpPr>
        <p:spPr>
          <a:xfrm>
            <a:off x="4108986" y="562708"/>
            <a:ext cx="4108035" cy="1608209"/>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lnSpc>
                <a:spcPct val="120000"/>
              </a:lnSpc>
            </a:pPr>
            <a:r>
              <a:rPr lang="en-US" sz="4000" dirty="0">
                <a:solidFill>
                  <a:srgbClr val="36557C"/>
                </a:solidFill>
                <a:latin typeface="Arial"/>
                <a:cs typeface="Calibri"/>
              </a:rPr>
              <a:t>1. Discerning Effective Support from Ineffective</a:t>
            </a:r>
            <a:endParaRPr lang="en-US" dirty="0"/>
          </a:p>
        </p:txBody>
      </p:sp>
      <p:sp>
        <p:nvSpPr>
          <p:cNvPr id="6" name="Rectangle 5">
            <a:extLst>
              <a:ext uri="{FF2B5EF4-FFF2-40B4-BE49-F238E27FC236}">
                <a16:creationId xmlns:a16="http://schemas.microsoft.com/office/drawing/2014/main" id="{D536C2C3-702A-4E1F-99FE-12D23F062C78}"/>
              </a:ext>
            </a:extLst>
          </p:cNvPr>
          <p:cNvSpPr/>
          <p:nvPr/>
        </p:nvSpPr>
        <p:spPr>
          <a:xfrm>
            <a:off x="9495264" y="665250"/>
            <a:ext cx="2362200" cy="552225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ubble, star&#10;&#10;Description automatically generated">
            <a:extLst>
              <a:ext uri="{FF2B5EF4-FFF2-40B4-BE49-F238E27FC236}">
                <a16:creationId xmlns:a16="http://schemas.microsoft.com/office/drawing/2014/main" id="{6D714445-1E7F-49AF-A27C-37FC6F12871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107366" y="2373624"/>
            <a:ext cx="4036487" cy="2270524"/>
          </a:xfrm>
          <a:prstGeom prst="rect">
            <a:avLst/>
          </a:prstGeom>
        </p:spPr>
      </p:pic>
      <p:sp>
        <p:nvSpPr>
          <p:cNvPr id="10" name="TextBox 9">
            <a:extLst>
              <a:ext uri="{FF2B5EF4-FFF2-40B4-BE49-F238E27FC236}">
                <a16:creationId xmlns:a16="http://schemas.microsoft.com/office/drawing/2014/main" id="{CB348570-E88F-F146-954C-8727867658F6}"/>
              </a:ext>
            </a:extLst>
          </p:cNvPr>
          <p:cNvSpPr txBox="1"/>
          <p:nvPr/>
        </p:nvSpPr>
        <p:spPr>
          <a:xfrm>
            <a:off x="8393628" y="4314331"/>
            <a:ext cx="3282462" cy="1569660"/>
          </a:xfrm>
          <a:prstGeom prst="rect">
            <a:avLst/>
          </a:prstGeom>
          <a:solidFill>
            <a:schemeClr val="bg1">
              <a:alpha val="73000"/>
            </a:schemeClr>
          </a:solidFill>
        </p:spPr>
        <p:txBody>
          <a:bodyPr wrap="square" rtlCol="0">
            <a:spAutoFit/>
          </a:bodyPr>
          <a:lstStyle/>
          <a:p>
            <a:pPr algn="ctr"/>
            <a:r>
              <a:rPr lang="en-US" sz="4800" i="1">
                <a:solidFill>
                  <a:srgbClr val="36557C"/>
                </a:solidFill>
              </a:rPr>
              <a:t>Ineffective</a:t>
            </a:r>
          </a:p>
          <a:p>
            <a:pPr algn="ctr"/>
            <a:r>
              <a:rPr lang="en-US" sz="4800" i="1">
                <a:solidFill>
                  <a:srgbClr val="36557C"/>
                </a:solidFill>
              </a:rPr>
              <a:t>Support</a:t>
            </a:r>
            <a:endParaRPr lang="en-US" sz="3200">
              <a:solidFill>
                <a:srgbClr val="36557C"/>
              </a:solidFill>
            </a:endParaRPr>
          </a:p>
        </p:txBody>
      </p:sp>
    </p:spTree>
    <p:extLst>
      <p:ext uri="{BB962C8B-B14F-4D97-AF65-F5344CB8AC3E}">
        <p14:creationId xmlns:p14="http://schemas.microsoft.com/office/powerpoint/2010/main" val="1231992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8439" y="665250"/>
            <a:ext cx="3657600" cy="5522258"/>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816659" y="431785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rPr>
              <a:t>Effective</a:t>
            </a:r>
          </a:p>
          <a:p>
            <a:pPr algn="ctr"/>
            <a:r>
              <a:rPr lang="en-US" sz="4800" i="1">
                <a:solidFill>
                  <a:srgbClr val="36557C"/>
                </a:solidFill>
              </a:rPr>
              <a:t>Support</a:t>
            </a:r>
            <a:endParaRPr lang="en-US" sz="3200">
              <a:solidFill>
                <a:srgbClr val="36557C"/>
              </a:solidFil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8">
            <a:extLst>
              <a:ext uri="{FF2B5EF4-FFF2-40B4-BE49-F238E27FC236}">
                <a16:creationId xmlns:a16="http://schemas.microsoft.com/office/drawing/2014/main" id="{40EDD0A2-ACD6-4E1D-9C0E-B83305D3D494}"/>
              </a:ext>
            </a:extLst>
          </p:cNvPr>
          <p:cNvSpPr txBox="1">
            <a:spLocks/>
          </p:cNvSpPr>
          <p:nvPr/>
        </p:nvSpPr>
        <p:spPr>
          <a:xfrm>
            <a:off x="5046276" y="1337179"/>
            <a:ext cx="5590749" cy="4629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35537D"/>
                </a:solidFill>
              </a:rPr>
              <a:t>Four Types</a:t>
            </a:r>
            <a:endParaRPr lang="en-US" sz="4000">
              <a:solidFill>
                <a:srgbClr val="35537D"/>
              </a:solidFill>
              <a:cs typeface="Arial"/>
            </a:endParaRPr>
          </a:p>
          <a:p>
            <a:pPr>
              <a:buFont typeface="Wingdings" panose="05000000000000000000" pitchFamily="2" charset="2"/>
              <a:buChar char="v"/>
            </a:pPr>
            <a:r>
              <a:rPr lang="en-US" sz="3200" dirty="0">
                <a:solidFill>
                  <a:srgbClr val="35537D"/>
                </a:solidFill>
              </a:rPr>
              <a:t>Emotional support</a:t>
            </a:r>
            <a:endParaRPr lang="en-US" sz="3200" dirty="0">
              <a:solidFill>
                <a:srgbClr val="35537D"/>
              </a:solidFill>
              <a:cs typeface="Arial"/>
            </a:endParaRPr>
          </a:p>
          <a:p>
            <a:pPr>
              <a:buFont typeface="Wingdings" panose="05000000000000000000" pitchFamily="2" charset="2"/>
              <a:buChar char="v"/>
            </a:pPr>
            <a:r>
              <a:rPr lang="en-US" sz="3200" dirty="0">
                <a:solidFill>
                  <a:schemeClr val="tx1">
                    <a:lumMod val="50000"/>
                    <a:lumOff val="50000"/>
                  </a:schemeClr>
                </a:solidFill>
                <a:latin typeface="Arial"/>
                <a:cs typeface="Calibri"/>
              </a:rPr>
              <a:t>Esteem support</a:t>
            </a:r>
          </a:p>
          <a:p>
            <a:pPr>
              <a:buFont typeface="Wingdings" panose="05000000000000000000" pitchFamily="2" charset="2"/>
              <a:buChar char="v"/>
            </a:pPr>
            <a:r>
              <a:rPr lang="en-US" sz="3200" dirty="0">
                <a:solidFill>
                  <a:schemeClr val="tx1">
                    <a:lumMod val="50000"/>
                    <a:lumOff val="50000"/>
                  </a:schemeClr>
                </a:solidFill>
                <a:latin typeface="Arial"/>
                <a:cs typeface="Calibri"/>
              </a:rPr>
              <a:t>Informational support</a:t>
            </a:r>
          </a:p>
          <a:p>
            <a:pPr>
              <a:buFont typeface="Wingdings" panose="05000000000000000000" pitchFamily="2" charset="2"/>
              <a:buChar char="v"/>
            </a:pPr>
            <a:r>
              <a:rPr lang="en-US" sz="3200" dirty="0">
                <a:solidFill>
                  <a:schemeClr val="tx1">
                    <a:lumMod val="50000"/>
                    <a:lumOff val="50000"/>
                  </a:schemeClr>
                </a:solidFill>
                <a:latin typeface="Arial"/>
                <a:cs typeface="Calibri"/>
              </a:rPr>
              <a:t>Tangible support</a:t>
            </a:r>
          </a:p>
          <a:p>
            <a:endParaRPr lang="en-US" sz="3200" dirty="0">
              <a:cs typeface="Arial"/>
            </a:endParaRPr>
          </a:p>
          <a:p>
            <a:pPr marL="0" indent="0">
              <a:buFont typeface="Arial" panose="020B0604020202020204" pitchFamily="34" charset="0"/>
              <a:buNone/>
            </a:pPr>
            <a:endParaRPr lang="en-US" dirty="0">
              <a:cs typeface="Arial"/>
            </a:endParaRPr>
          </a:p>
        </p:txBody>
      </p:sp>
    </p:spTree>
    <p:extLst>
      <p:ext uri="{BB962C8B-B14F-4D97-AF65-F5344CB8AC3E}">
        <p14:creationId xmlns:p14="http://schemas.microsoft.com/office/powerpoint/2010/main" val="4126158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8439" y="665250"/>
            <a:ext cx="3657600" cy="5522258"/>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816659" y="431785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rPr>
              <a:t>Effective</a:t>
            </a:r>
          </a:p>
          <a:p>
            <a:pPr algn="ctr"/>
            <a:r>
              <a:rPr lang="en-US" sz="4800" i="1">
                <a:solidFill>
                  <a:srgbClr val="36557C"/>
                </a:solidFill>
              </a:rPr>
              <a:t>Support</a:t>
            </a:r>
            <a:endParaRPr lang="en-US" sz="3200">
              <a:solidFill>
                <a:srgbClr val="36557C"/>
              </a:solidFil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8">
            <a:extLst>
              <a:ext uri="{FF2B5EF4-FFF2-40B4-BE49-F238E27FC236}">
                <a16:creationId xmlns:a16="http://schemas.microsoft.com/office/drawing/2014/main" id="{40EDD0A2-ACD6-4E1D-9C0E-B83305D3D494}"/>
              </a:ext>
            </a:extLst>
          </p:cNvPr>
          <p:cNvSpPr txBox="1">
            <a:spLocks/>
          </p:cNvSpPr>
          <p:nvPr/>
        </p:nvSpPr>
        <p:spPr>
          <a:xfrm>
            <a:off x="5046276" y="1337179"/>
            <a:ext cx="5590749" cy="4629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35537D"/>
                </a:solidFill>
              </a:rPr>
              <a:t>Four Types</a:t>
            </a:r>
            <a:endParaRPr lang="en-US" sz="4000">
              <a:solidFill>
                <a:srgbClr val="35537D"/>
              </a:solidFill>
              <a:cs typeface="Arial"/>
            </a:endParaRPr>
          </a:p>
          <a:p>
            <a:pPr>
              <a:buFont typeface="Wingdings" panose="05000000000000000000" pitchFamily="2" charset="2"/>
              <a:buChar char="v"/>
            </a:pPr>
            <a:r>
              <a:rPr lang="en-US" sz="3200" dirty="0">
                <a:solidFill>
                  <a:srgbClr val="7F7F7F"/>
                </a:solidFill>
                <a:cs typeface="Calibri"/>
              </a:rPr>
              <a:t>Emotional support</a:t>
            </a:r>
          </a:p>
          <a:p>
            <a:pPr>
              <a:buFont typeface="Wingdings" panose="05000000000000000000" pitchFamily="2" charset="2"/>
              <a:buChar char="v"/>
            </a:pPr>
            <a:r>
              <a:rPr lang="en-US" sz="3200" dirty="0">
                <a:solidFill>
                  <a:srgbClr val="35537D"/>
                </a:solidFill>
                <a:latin typeface="Arial"/>
                <a:cs typeface="Calibri"/>
              </a:rPr>
              <a:t>Esteem support</a:t>
            </a:r>
            <a:endParaRPr lang="en-US" dirty="0">
              <a:solidFill>
                <a:srgbClr val="35537D"/>
              </a:solidFill>
            </a:endParaRPr>
          </a:p>
          <a:p>
            <a:pPr>
              <a:buFont typeface="Wingdings" panose="05000000000000000000" pitchFamily="2" charset="2"/>
              <a:buChar char="v"/>
            </a:pPr>
            <a:r>
              <a:rPr lang="en-US" sz="3200" dirty="0">
                <a:solidFill>
                  <a:schemeClr val="tx1">
                    <a:lumMod val="50000"/>
                    <a:lumOff val="50000"/>
                  </a:schemeClr>
                </a:solidFill>
                <a:latin typeface="Arial"/>
                <a:cs typeface="Calibri"/>
              </a:rPr>
              <a:t>Informational support</a:t>
            </a:r>
          </a:p>
          <a:p>
            <a:pPr>
              <a:buFont typeface="Wingdings" panose="05000000000000000000" pitchFamily="2" charset="2"/>
              <a:buChar char="v"/>
            </a:pPr>
            <a:r>
              <a:rPr lang="en-US" sz="3200" dirty="0">
                <a:solidFill>
                  <a:schemeClr val="tx1">
                    <a:lumMod val="50000"/>
                    <a:lumOff val="50000"/>
                  </a:schemeClr>
                </a:solidFill>
                <a:latin typeface="Arial"/>
                <a:cs typeface="Calibri"/>
              </a:rPr>
              <a:t>Tangible support</a:t>
            </a:r>
          </a:p>
          <a:p>
            <a:endParaRPr lang="en-US" sz="3200" dirty="0">
              <a:cs typeface="Arial"/>
            </a:endParaRPr>
          </a:p>
          <a:p>
            <a:pPr marL="0" indent="0">
              <a:buFont typeface="Arial" panose="020B0604020202020204" pitchFamily="34" charset="0"/>
              <a:buNone/>
            </a:pPr>
            <a:endParaRPr lang="en-US" dirty="0">
              <a:cs typeface="Arial"/>
            </a:endParaRPr>
          </a:p>
        </p:txBody>
      </p:sp>
    </p:spTree>
    <p:extLst>
      <p:ext uri="{BB962C8B-B14F-4D97-AF65-F5344CB8AC3E}">
        <p14:creationId xmlns:p14="http://schemas.microsoft.com/office/powerpoint/2010/main" val="522120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8439" y="665250"/>
            <a:ext cx="3657600" cy="5522258"/>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816659" y="431785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rPr>
              <a:t>Effective</a:t>
            </a:r>
          </a:p>
          <a:p>
            <a:pPr algn="ctr"/>
            <a:r>
              <a:rPr lang="en-US" sz="4800" i="1">
                <a:solidFill>
                  <a:srgbClr val="36557C"/>
                </a:solidFill>
              </a:rPr>
              <a:t>Support</a:t>
            </a:r>
            <a:endParaRPr lang="en-US" sz="3200">
              <a:solidFill>
                <a:srgbClr val="36557C"/>
              </a:solidFil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8">
            <a:extLst>
              <a:ext uri="{FF2B5EF4-FFF2-40B4-BE49-F238E27FC236}">
                <a16:creationId xmlns:a16="http://schemas.microsoft.com/office/drawing/2014/main" id="{40EDD0A2-ACD6-4E1D-9C0E-B83305D3D494}"/>
              </a:ext>
            </a:extLst>
          </p:cNvPr>
          <p:cNvSpPr txBox="1">
            <a:spLocks/>
          </p:cNvSpPr>
          <p:nvPr/>
        </p:nvSpPr>
        <p:spPr>
          <a:xfrm>
            <a:off x="5046276" y="1337179"/>
            <a:ext cx="5590749" cy="4629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35537D"/>
                </a:solidFill>
              </a:rPr>
              <a:t>Four Types</a:t>
            </a:r>
            <a:endParaRPr lang="en-US" sz="4000">
              <a:solidFill>
                <a:srgbClr val="35537D"/>
              </a:solidFill>
              <a:cs typeface="Arial"/>
            </a:endParaRPr>
          </a:p>
          <a:p>
            <a:pPr>
              <a:buFont typeface="Wingdings" panose="05000000000000000000" pitchFamily="2" charset="2"/>
              <a:buChar char="v"/>
            </a:pPr>
            <a:r>
              <a:rPr lang="en-US" sz="3200" dirty="0">
                <a:solidFill>
                  <a:srgbClr val="7F7F7F"/>
                </a:solidFill>
                <a:cs typeface="Calibri"/>
              </a:rPr>
              <a:t>Emotional support</a:t>
            </a:r>
          </a:p>
          <a:p>
            <a:pPr>
              <a:buFont typeface="Wingdings" panose="05000000000000000000" pitchFamily="2" charset="2"/>
              <a:buChar char="v"/>
            </a:pPr>
            <a:r>
              <a:rPr lang="en-US" sz="3200" dirty="0">
                <a:solidFill>
                  <a:srgbClr val="7F7F7F"/>
                </a:solidFill>
                <a:latin typeface="Arial"/>
                <a:cs typeface="Calibri"/>
              </a:rPr>
              <a:t>Esteem support</a:t>
            </a:r>
          </a:p>
          <a:p>
            <a:pPr>
              <a:buFont typeface="Wingdings" panose="05000000000000000000" pitchFamily="2" charset="2"/>
              <a:buChar char="v"/>
            </a:pPr>
            <a:r>
              <a:rPr lang="en-US" sz="3200" dirty="0">
                <a:solidFill>
                  <a:srgbClr val="35537D"/>
                </a:solidFill>
                <a:latin typeface="Arial"/>
                <a:cs typeface="Calibri"/>
              </a:rPr>
              <a:t>Informational support</a:t>
            </a:r>
          </a:p>
          <a:p>
            <a:pPr>
              <a:buFont typeface="Wingdings" panose="05000000000000000000" pitchFamily="2" charset="2"/>
              <a:buChar char="v"/>
            </a:pPr>
            <a:r>
              <a:rPr lang="en-US" sz="3200" dirty="0">
                <a:solidFill>
                  <a:schemeClr val="tx1">
                    <a:lumMod val="50000"/>
                    <a:lumOff val="50000"/>
                  </a:schemeClr>
                </a:solidFill>
                <a:latin typeface="Arial"/>
                <a:cs typeface="Calibri"/>
              </a:rPr>
              <a:t>Tangible support</a:t>
            </a:r>
          </a:p>
          <a:p>
            <a:endParaRPr lang="en-US" sz="3200" dirty="0">
              <a:cs typeface="Arial"/>
            </a:endParaRPr>
          </a:p>
          <a:p>
            <a:pPr marL="0" indent="0">
              <a:buFont typeface="Arial" panose="020B0604020202020204" pitchFamily="34" charset="0"/>
              <a:buNone/>
            </a:pPr>
            <a:endParaRPr lang="en-US" dirty="0">
              <a:cs typeface="Arial"/>
            </a:endParaRPr>
          </a:p>
        </p:txBody>
      </p:sp>
    </p:spTree>
    <p:extLst>
      <p:ext uri="{BB962C8B-B14F-4D97-AF65-F5344CB8AC3E}">
        <p14:creationId xmlns:p14="http://schemas.microsoft.com/office/powerpoint/2010/main" val="3972303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8439" y="665250"/>
            <a:ext cx="3657600" cy="5522258"/>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816659" y="431785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rPr>
              <a:t>Effective</a:t>
            </a:r>
          </a:p>
          <a:p>
            <a:pPr algn="ctr"/>
            <a:r>
              <a:rPr lang="en-US" sz="4800" i="1">
                <a:solidFill>
                  <a:srgbClr val="36557C"/>
                </a:solidFill>
              </a:rPr>
              <a:t>Support</a:t>
            </a:r>
            <a:endParaRPr lang="en-US" sz="3200">
              <a:solidFill>
                <a:srgbClr val="36557C"/>
              </a:solidFil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8">
            <a:extLst>
              <a:ext uri="{FF2B5EF4-FFF2-40B4-BE49-F238E27FC236}">
                <a16:creationId xmlns:a16="http://schemas.microsoft.com/office/drawing/2014/main" id="{40EDD0A2-ACD6-4E1D-9C0E-B83305D3D494}"/>
              </a:ext>
            </a:extLst>
          </p:cNvPr>
          <p:cNvSpPr txBox="1">
            <a:spLocks/>
          </p:cNvSpPr>
          <p:nvPr/>
        </p:nvSpPr>
        <p:spPr>
          <a:xfrm>
            <a:off x="5046276" y="1337179"/>
            <a:ext cx="5590749" cy="4629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35537D"/>
                </a:solidFill>
              </a:rPr>
              <a:t>Four Types</a:t>
            </a:r>
            <a:endParaRPr lang="en-US" sz="4000">
              <a:solidFill>
                <a:srgbClr val="35537D"/>
              </a:solidFill>
              <a:cs typeface="Arial"/>
            </a:endParaRPr>
          </a:p>
          <a:p>
            <a:pPr>
              <a:buFont typeface="Wingdings" panose="05000000000000000000" pitchFamily="2" charset="2"/>
              <a:buChar char="v"/>
            </a:pPr>
            <a:r>
              <a:rPr lang="en-US" sz="3200" dirty="0">
                <a:solidFill>
                  <a:srgbClr val="7F7F7F"/>
                </a:solidFill>
                <a:cs typeface="Calibri"/>
              </a:rPr>
              <a:t>Emotional support</a:t>
            </a:r>
          </a:p>
          <a:p>
            <a:pPr>
              <a:buFont typeface="Wingdings" panose="05000000000000000000" pitchFamily="2" charset="2"/>
              <a:buChar char="v"/>
            </a:pPr>
            <a:r>
              <a:rPr lang="en-US" sz="3200" dirty="0">
                <a:solidFill>
                  <a:srgbClr val="7F7F7F"/>
                </a:solidFill>
                <a:latin typeface="Arial"/>
                <a:cs typeface="Calibri"/>
              </a:rPr>
              <a:t>Esteem support</a:t>
            </a:r>
          </a:p>
          <a:p>
            <a:pPr>
              <a:buFont typeface="Wingdings" panose="05000000000000000000" pitchFamily="2" charset="2"/>
              <a:buChar char="v"/>
            </a:pPr>
            <a:r>
              <a:rPr lang="en-US" sz="3200" dirty="0">
                <a:solidFill>
                  <a:srgbClr val="7F7F7F"/>
                </a:solidFill>
                <a:latin typeface="Arial"/>
                <a:cs typeface="Calibri"/>
              </a:rPr>
              <a:t>Informational support</a:t>
            </a:r>
          </a:p>
          <a:p>
            <a:pPr>
              <a:buFont typeface="Wingdings" panose="05000000000000000000" pitchFamily="2" charset="2"/>
              <a:buChar char="v"/>
            </a:pPr>
            <a:r>
              <a:rPr lang="en-US" sz="3200" dirty="0">
                <a:solidFill>
                  <a:srgbClr val="35537D"/>
                </a:solidFill>
                <a:latin typeface="Arial"/>
                <a:cs typeface="Calibri"/>
              </a:rPr>
              <a:t>Tangible support</a:t>
            </a:r>
          </a:p>
          <a:p>
            <a:endParaRPr lang="en-US" sz="3200" dirty="0">
              <a:cs typeface="Arial"/>
            </a:endParaRPr>
          </a:p>
          <a:p>
            <a:pPr marL="0" indent="0">
              <a:buFont typeface="Arial" panose="020B0604020202020204" pitchFamily="34" charset="0"/>
              <a:buNone/>
            </a:pPr>
            <a:endParaRPr lang="en-US" dirty="0">
              <a:cs typeface="Arial"/>
            </a:endParaRPr>
          </a:p>
        </p:txBody>
      </p:sp>
    </p:spTree>
    <p:extLst>
      <p:ext uri="{BB962C8B-B14F-4D97-AF65-F5344CB8AC3E}">
        <p14:creationId xmlns:p14="http://schemas.microsoft.com/office/powerpoint/2010/main" val="1273725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337" y="1593431"/>
            <a:ext cx="5495193" cy="3663462"/>
          </a:xfrm>
          <a:prstGeom prst="rect">
            <a:avLst/>
          </a:prstGeom>
        </p:spPr>
      </p:pic>
      <p:sp>
        <p:nvSpPr>
          <p:cNvPr id="2" name="TextBox 1">
            <a:extLst>
              <a:ext uri="{FF2B5EF4-FFF2-40B4-BE49-F238E27FC236}">
                <a16:creationId xmlns:a16="http://schemas.microsoft.com/office/drawing/2014/main" id="{F667E63D-1FD7-4C87-A7FC-29D9E570132B}"/>
              </a:ext>
            </a:extLst>
          </p:cNvPr>
          <p:cNvSpPr txBox="1"/>
          <p:nvPr/>
        </p:nvSpPr>
        <p:spPr>
          <a:xfrm>
            <a:off x="932987" y="2456985"/>
            <a:ext cx="435392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CC4927"/>
                </a:solidFill>
              </a:rPr>
              <a:t>66%-80% of adults lack effective support</a:t>
            </a:r>
            <a:endParaRPr lang="en-US" sz="4000">
              <a:solidFill>
                <a:srgbClr val="CC4927"/>
              </a:solidFill>
              <a:cs typeface="Arial"/>
            </a:endParaRPr>
          </a:p>
        </p:txBody>
      </p:sp>
    </p:spTree>
    <p:extLst>
      <p:ext uri="{BB962C8B-B14F-4D97-AF65-F5344CB8AC3E}">
        <p14:creationId xmlns:p14="http://schemas.microsoft.com/office/powerpoint/2010/main" val="4132697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8">
            <a:extLst>
              <a:ext uri="{FF2B5EF4-FFF2-40B4-BE49-F238E27FC236}">
                <a16:creationId xmlns:a16="http://schemas.microsoft.com/office/drawing/2014/main" id="{40EDD0A2-ACD6-4E1D-9C0E-B83305D3D494}"/>
              </a:ext>
            </a:extLst>
          </p:cNvPr>
          <p:cNvSpPr txBox="1">
            <a:spLocks/>
          </p:cNvSpPr>
          <p:nvPr/>
        </p:nvSpPr>
        <p:spPr>
          <a:xfrm>
            <a:off x="5981740" y="1869959"/>
            <a:ext cx="5974846" cy="311754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rgbClr val="35537D"/>
                </a:solidFill>
              </a:rPr>
              <a:t>From whom do I receive?</a:t>
            </a:r>
            <a:endParaRPr lang="en-US" sz="4000" dirty="0">
              <a:solidFill>
                <a:srgbClr val="35537D"/>
              </a:solidFill>
              <a:cs typeface="Arial"/>
            </a:endParaRPr>
          </a:p>
          <a:p>
            <a:pPr>
              <a:buFont typeface="Wingdings" panose="05000000000000000000" pitchFamily="2" charset="2"/>
              <a:buChar char="v"/>
            </a:pPr>
            <a:r>
              <a:rPr lang="en-US" sz="3200" dirty="0">
                <a:solidFill>
                  <a:srgbClr val="7F7F7F"/>
                </a:solidFill>
                <a:cs typeface="Calibri"/>
              </a:rPr>
              <a:t>Emotional support</a:t>
            </a:r>
          </a:p>
          <a:p>
            <a:pPr>
              <a:buFont typeface="Wingdings" panose="05000000000000000000" pitchFamily="2" charset="2"/>
              <a:buChar char="v"/>
            </a:pPr>
            <a:r>
              <a:rPr lang="en-US" sz="3200" dirty="0">
                <a:solidFill>
                  <a:srgbClr val="7F7F7F"/>
                </a:solidFill>
                <a:latin typeface="Arial"/>
                <a:cs typeface="Calibri"/>
              </a:rPr>
              <a:t>Esteem support</a:t>
            </a:r>
          </a:p>
          <a:p>
            <a:pPr>
              <a:buFont typeface="Wingdings" panose="05000000000000000000" pitchFamily="2" charset="2"/>
              <a:buChar char="v"/>
            </a:pPr>
            <a:r>
              <a:rPr lang="en-US" sz="3200" dirty="0">
                <a:solidFill>
                  <a:srgbClr val="7F7F7F"/>
                </a:solidFill>
                <a:latin typeface="Arial"/>
                <a:cs typeface="Calibri"/>
              </a:rPr>
              <a:t>Informational support</a:t>
            </a:r>
          </a:p>
          <a:p>
            <a:pPr>
              <a:buFont typeface="Wingdings" panose="05000000000000000000" pitchFamily="2" charset="2"/>
              <a:buChar char="v"/>
            </a:pPr>
            <a:r>
              <a:rPr lang="en-US" sz="3200" dirty="0">
                <a:solidFill>
                  <a:srgbClr val="35537D"/>
                </a:solidFill>
                <a:latin typeface="Arial"/>
                <a:cs typeface="Calibri"/>
              </a:rPr>
              <a:t>Tangible support</a:t>
            </a:r>
          </a:p>
        </p:txBody>
      </p:sp>
      <p:pic>
        <p:nvPicPr>
          <p:cNvPr id="4" name="Picture 3" descr="Text&#10;&#10;Description automatically generated">
            <a:extLst>
              <a:ext uri="{FF2B5EF4-FFF2-40B4-BE49-F238E27FC236}">
                <a16:creationId xmlns:a16="http://schemas.microsoft.com/office/drawing/2014/main" id="{2609AEEC-59CF-472F-AA13-AC3416323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30" y="1633414"/>
            <a:ext cx="5318197" cy="3587263"/>
          </a:xfrm>
          <a:prstGeom prst="rect">
            <a:avLst/>
          </a:prstGeom>
        </p:spPr>
      </p:pic>
    </p:spTree>
    <p:extLst>
      <p:ext uri="{BB962C8B-B14F-4D97-AF65-F5344CB8AC3E}">
        <p14:creationId xmlns:p14="http://schemas.microsoft.com/office/powerpoint/2010/main" val="4094900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59AF7F6-B2D7-7F44-BA1B-2F6B69A7A60D}"/>
              </a:ext>
            </a:extLst>
          </p:cNvPr>
          <p:cNvSpPr txBox="1">
            <a:spLocks/>
          </p:cNvSpPr>
          <p:nvPr/>
        </p:nvSpPr>
        <p:spPr>
          <a:xfrm>
            <a:off x="453865" y="562708"/>
            <a:ext cx="11350131" cy="160820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lnSpc>
                <a:spcPct val="120000"/>
              </a:lnSpc>
            </a:pPr>
            <a:r>
              <a:rPr lang="en-US" sz="4000" dirty="0">
                <a:solidFill>
                  <a:srgbClr val="36557C"/>
                </a:solidFill>
                <a:latin typeface="Arial"/>
                <a:cs typeface="Calibri"/>
              </a:rPr>
              <a:t>2. Connecting Through Community</a:t>
            </a:r>
            <a:endParaRPr lang="en-US" sz="4000" dirty="0">
              <a:solidFill>
                <a:srgbClr val="36557C"/>
              </a:solidFill>
              <a:latin typeface="Arial"/>
            </a:endParaRPr>
          </a:p>
        </p:txBody>
      </p:sp>
      <p:pic>
        <p:nvPicPr>
          <p:cNvPr id="2" name="Picture 1" descr="A picture containing cake, food, plate, piece&#10;&#10;Description automatically generated">
            <a:extLst>
              <a:ext uri="{FF2B5EF4-FFF2-40B4-BE49-F238E27FC236}">
                <a16:creationId xmlns:a16="http://schemas.microsoft.com/office/drawing/2014/main" id="{D4ED4DE9-997C-4191-92B2-8C8FE771B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821" y="2481746"/>
            <a:ext cx="3614696" cy="2409797"/>
          </a:xfrm>
          <a:prstGeom prst="rect">
            <a:avLst/>
          </a:prstGeom>
        </p:spPr>
      </p:pic>
      <p:pic>
        <p:nvPicPr>
          <p:cNvPr id="7" name="Picture 6" descr="A picture containing grass, outdoor, person, sport&#10;&#10;Description automatically generated">
            <a:extLst>
              <a:ext uri="{FF2B5EF4-FFF2-40B4-BE49-F238E27FC236}">
                <a16:creationId xmlns:a16="http://schemas.microsoft.com/office/drawing/2014/main" id="{1C88282A-7598-4D74-AA28-E10882465C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63" r="13252" b="21726"/>
          <a:stretch/>
        </p:blipFill>
        <p:spPr>
          <a:xfrm>
            <a:off x="5159588" y="3410934"/>
            <a:ext cx="2679233" cy="2407398"/>
          </a:xfrm>
          <a:prstGeom prst="rect">
            <a:avLst/>
          </a:prstGeom>
        </p:spPr>
      </p:pic>
      <p:pic>
        <p:nvPicPr>
          <p:cNvPr id="9" name="Content Placeholder 5" descr="A person standing in front of a building&#10;&#10;Description automatically generated">
            <a:extLst>
              <a:ext uri="{FF2B5EF4-FFF2-40B4-BE49-F238E27FC236}">
                <a16:creationId xmlns:a16="http://schemas.microsoft.com/office/drawing/2014/main" id="{7CFEB47A-A40D-497A-9B85-A14D31D948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480" y="2704035"/>
            <a:ext cx="3928449" cy="2618966"/>
          </a:xfrm>
          <a:prstGeom prst="rect">
            <a:avLst/>
          </a:prstGeom>
        </p:spPr>
      </p:pic>
    </p:spTree>
    <p:extLst>
      <p:ext uri="{BB962C8B-B14F-4D97-AF65-F5344CB8AC3E}">
        <p14:creationId xmlns:p14="http://schemas.microsoft.com/office/powerpoint/2010/main" val="28839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6E4C5D"/>
                </a:solidFill>
              </a:rPr>
              <a:t>Greater happiness when servicing others … </a:t>
            </a:r>
            <a:endParaRPr lang="en-US">
              <a:solidFill>
                <a:srgbClr val="6E4C5D"/>
              </a:solidFill>
            </a:endParaRPr>
          </a:p>
        </p:txBody>
      </p:sp>
      <p:sp>
        <p:nvSpPr>
          <p:cNvPr id="3" name="Content Placeholder 2"/>
          <p:cNvSpPr>
            <a:spLocks noGrp="1"/>
          </p:cNvSpPr>
          <p:nvPr>
            <p:ph idx="4294967295"/>
          </p:nvPr>
        </p:nvSpPr>
        <p:spPr>
          <a:xfrm>
            <a:off x="839229" y="1792288"/>
            <a:ext cx="9676371" cy="4351337"/>
          </a:xfrm>
        </p:spPr>
        <p:txBody>
          <a:bodyPr/>
          <a:lstStyle/>
          <a:p>
            <a:pPr>
              <a:buBlip>
                <a:blip r:embed="rId3"/>
              </a:buBlip>
            </a:pPr>
            <a:r>
              <a:rPr lang="en-US"/>
              <a:t>Pay for a meal</a:t>
            </a:r>
          </a:p>
          <a:p>
            <a:pPr>
              <a:buBlip>
                <a:blip r:embed="rId3"/>
              </a:buBlip>
            </a:pPr>
            <a:r>
              <a:rPr lang="en-US"/>
              <a:t>Bake food for someone </a:t>
            </a:r>
          </a:p>
          <a:p>
            <a:pPr>
              <a:buBlip>
                <a:blip r:embed="rId3"/>
              </a:buBlip>
            </a:pPr>
            <a:r>
              <a:rPr lang="en-US"/>
              <a:t>Provide extra large tip</a:t>
            </a:r>
          </a:p>
          <a:p>
            <a:pPr>
              <a:buBlip>
                <a:blip r:embed="rId3"/>
              </a:buBlip>
            </a:pPr>
            <a:r>
              <a:rPr lang="en-US"/>
              <a:t>Pay specific attention to someone</a:t>
            </a:r>
          </a:p>
          <a:p>
            <a:pPr>
              <a:buBlip>
                <a:blip r:embed="rId3"/>
              </a:buBlip>
            </a:pPr>
            <a:r>
              <a:rPr lang="en-US"/>
              <a:t>Write surprise note for someone</a:t>
            </a:r>
          </a:p>
          <a:p>
            <a:pPr>
              <a:buBlip>
                <a:blip r:embed="rId3"/>
              </a:buBlip>
            </a:pPr>
            <a:r>
              <a:rPr lang="en-US"/>
              <a:t>Let someone merge in traffic</a:t>
            </a:r>
          </a:p>
        </p:txBody>
      </p:sp>
      <p:sp>
        <p:nvSpPr>
          <p:cNvPr id="4" name="TextBox 3"/>
          <p:cNvSpPr txBox="1"/>
          <p:nvPr/>
        </p:nvSpPr>
        <p:spPr>
          <a:xfrm>
            <a:off x="6930088" y="5074023"/>
            <a:ext cx="4423712" cy="369332"/>
          </a:xfrm>
          <a:prstGeom prst="rect">
            <a:avLst/>
          </a:prstGeom>
          <a:noFill/>
        </p:spPr>
        <p:txBody>
          <a:bodyPr wrap="none" rtlCol="0">
            <a:spAutoFit/>
          </a:bodyPr>
          <a:lstStyle/>
          <a:p>
            <a:r>
              <a:rPr lang="en-US"/>
              <a:t>Research by Sonja </a:t>
            </a:r>
            <a:r>
              <a:rPr lang="en-US" err="1"/>
              <a:t>Lyubomirsky</a:t>
            </a:r>
            <a:r>
              <a:rPr lang="en-US"/>
              <a:t>, UC Riverside </a:t>
            </a:r>
          </a:p>
        </p:txBody>
      </p:sp>
    </p:spTree>
    <p:extLst>
      <p:ext uri="{BB962C8B-B14F-4D97-AF65-F5344CB8AC3E}">
        <p14:creationId xmlns:p14="http://schemas.microsoft.com/office/powerpoint/2010/main" val="1783866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6E4C5D"/>
                </a:solidFill>
              </a:rPr>
              <a:t>Micro-services in the workplace</a:t>
            </a:r>
            <a:endParaRPr lang="en-US" dirty="0"/>
          </a:p>
        </p:txBody>
      </p:sp>
      <p:sp>
        <p:nvSpPr>
          <p:cNvPr id="3" name="Content Placeholder 2"/>
          <p:cNvSpPr>
            <a:spLocks noGrp="1"/>
          </p:cNvSpPr>
          <p:nvPr>
            <p:ph idx="4294967295"/>
          </p:nvPr>
        </p:nvSpPr>
        <p:spPr>
          <a:xfrm>
            <a:off x="834081" y="1792288"/>
            <a:ext cx="9681519" cy="4351337"/>
          </a:xfrm>
        </p:spPr>
        <p:txBody>
          <a:bodyPr vert="horz" lIns="91440" tIns="45720" rIns="91440" bIns="45720" rtlCol="0" anchor="t">
            <a:normAutofit/>
          </a:bodyPr>
          <a:lstStyle/>
          <a:p>
            <a:pPr>
              <a:buBlip>
                <a:blip r:embed="rId3"/>
              </a:buBlip>
            </a:pPr>
            <a:r>
              <a:rPr lang="en-US" dirty="0"/>
              <a:t>Writing surprise notes</a:t>
            </a:r>
          </a:p>
          <a:p>
            <a:pPr>
              <a:buBlip>
                <a:blip r:embed="rId3"/>
              </a:buBlip>
            </a:pPr>
            <a:r>
              <a:rPr lang="en-US" dirty="0"/>
              <a:t>Bringing snacks for colleagues</a:t>
            </a:r>
            <a:endParaRPr lang="en-US" dirty="0">
              <a:cs typeface="Arial"/>
            </a:endParaRPr>
          </a:p>
          <a:p>
            <a:pPr>
              <a:buBlip>
                <a:blip r:embed="rId3"/>
              </a:buBlip>
            </a:pPr>
            <a:r>
              <a:rPr lang="en-US" dirty="0"/>
              <a:t>Swapping clean up duties</a:t>
            </a:r>
            <a:endParaRPr lang="en-US" dirty="0">
              <a:cs typeface="Arial"/>
            </a:endParaRPr>
          </a:p>
          <a:p>
            <a:pPr>
              <a:buBlip>
                <a:blip r:embed="rId3"/>
              </a:buBlip>
            </a:pPr>
            <a:r>
              <a:rPr lang="en-US" dirty="0"/>
              <a:t>Others...</a:t>
            </a:r>
          </a:p>
        </p:txBody>
      </p:sp>
    </p:spTree>
    <p:extLst>
      <p:ext uri="{BB962C8B-B14F-4D97-AF65-F5344CB8AC3E}">
        <p14:creationId xmlns:p14="http://schemas.microsoft.com/office/powerpoint/2010/main" val="2497030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537882" y="281012"/>
            <a:ext cx="11456894" cy="6289196"/>
          </a:xfrm>
          <a:prstGeom prst="ellipse">
            <a:avLst/>
          </a:prstGeom>
          <a:solidFill>
            <a:srgbClr val="F2E1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661E3F-86AE-894F-BEE3-54026CE8DC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93693" y="2636015"/>
            <a:ext cx="2108665" cy="1575162"/>
          </a:xfrm>
          <a:prstGeom prst="rect">
            <a:avLst/>
          </a:prstGeom>
        </p:spPr>
      </p:pic>
      <p:sp>
        <p:nvSpPr>
          <p:cNvPr id="5" name="Title 1">
            <a:extLst>
              <a:ext uri="{FF2B5EF4-FFF2-40B4-BE49-F238E27FC236}">
                <a16:creationId xmlns:a16="http://schemas.microsoft.com/office/drawing/2014/main" id="{84F0FC8D-CDDA-49A6-935A-AC6FA088A396}"/>
              </a:ext>
            </a:extLst>
          </p:cNvPr>
          <p:cNvSpPr txBox="1">
            <a:spLocks/>
          </p:cNvSpPr>
          <p:nvPr/>
        </p:nvSpPr>
        <p:spPr>
          <a:xfrm>
            <a:off x="3229558" y="2583769"/>
            <a:ext cx="2295243" cy="16250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400" dirty="0">
                <a:latin typeface="Arial"/>
                <a:cs typeface="Calibri"/>
              </a:rPr>
              <a:t>Be a supportive colleague</a:t>
            </a:r>
          </a:p>
        </p:txBody>
      </p:sp>
      <p:cxnSp>
        <p:nvCxnSpPr>
          <p:cNvPr id="6" name="Straight Arrow Connector 5">
            <a:extLst>
              <a:ext uri="{FF2B5EF4-FFF2-40B4-BE49-F238E27FC236}">
                <a16:creationId xmlns:a16="http://schemas.microsoft.com/office/drawing/2014/main" id="{93AA124A-8155-49B8-AEB3-78D950C8519C}"/>
              </a:ext>
            </a:extLst>
          </p:cNvPr>
          <p:cNvCxnSpPr>
            <a:cxnSpLocks/>
          </p:cNvCxnSpPr>
          <p:nvPr/>
        </p:nvCxnSpPr>
        <p:spPr>
          <a:xfrm>
            <a:off x="5541308" y="3456955"/>
            <a:ext cx="2529447" cy="1307225"/>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0275F90-AEF1-40BC-9B06-1611ED3E8FB5}"/>
              </a:ext>
            </a:extLst>
          </p:cNvPr>
          <p:cNvSpPr txBox="1">
            <a:spLocks/>
          </p:cNvSpPr>
          <p:nvPr/>
        </p:nvSpPr>
        <p:spPr>
          <a:xfrm>
            <a:off x="7978645" y="1881451"/>
            <a:ext cx="3347358" cy="215529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latin typeface="Arial"/>
                <a:cs typeface="Calibri"/>
              </a:rPr>
              <a:t>Swap clean up to allow colleague to collaborate with another professional</a:t>
            </a:r>
          </a:p>
        </p:txBody>
      </p:sp>
      <p:cxnSp>
        <p:nvCxnSpPr>
          <p:cNvPr id="9" name="Straight Arrow Connector 8">
            <a:extLst>
              <a:ext uri="{FF2B5EF4-FFF2-40B4-BE49-F238E27FC236}">
                <a16:creationId xmlns:a16="http://schemas.microsoft.com/office/drawing/2014/main" id="{93AA124A-8155-49B8-AEB3-78D950C8519C}"/>
              </a:ext>
            </a:extLst>
          </p:cNvPr>
          <p:cNvCxnSpPr>
            <a:cxnSpLocks/>
          </p:cNvCxnSpPr>
          <p:nvPr/>
        </p:nvCxnSpPr>
        <p:spPr>
          <a:xfrm flipV="1">
            <a:off x="5465946" y="2929091"/>
            <a:ext cx="2495918" cy="494506"/>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70275F90-AEF1-40BC-9B06-1611ED3E8FB5}"/>
              </a:ext>
            </a:extLst>
          </p:cNvPr>
          <p:cNvSpPr txBox="1">
            <a:spLocks/>
          </p:cNvSpPr>
          <p:nvPr/>
        </p:nvSpPr>
        <p:spPr>
          <a:xfrm>
            <a:off x="7953491" y="4220823"/>
            <a:ext cx="3238501" cy="1282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latin typeface="Arial"/>
                <a:cs typeface="Calibri"/>
              </a:rPr>
              <a:t>Write a note of gratitude</a:t>
            </a:r>
          </a:p>
        </p:txBody>
      </p:sp>
      <p:sp>
        <p:nvSpPr>
          <p:cNvPr id="13" name="TextBox 12"/>
          <p:cNvSpPr txBox="1"/>
          <p:nvPr/>
        </p:nvSpPr>
        <p:spPr>
          <a:xfrm>
            <a:off x="2925500" y="1112009"/>
            <a:ext cx="1451679" cy="769441"/>
          </a:xfrm>
          <a:prstGeom prst="rect">
            <a:avLst/>
          </a:prstGeom>
          <a:noFill/>
        </p:spPr>
        <p:txBody>
          <a:bodyPr wrap="none" rtlCol="0">
            <a:spAutoFit/>
          </a:bodyPr>
          <a:lstStyle/>
          <a:p>
            <a:r>
              <a:rPr lang="en-US" sz="4400" u="sng">
                <a:solidFill>
                  <a:srgbClr val="6E4C5D"/>
                </a:solidFill>
              </a:rPr>
              <a:t>Value</a:t>
            </a:r>
          </a:p>
        </p:txBody>
      </p:sp>
      <p:sp>
        <p:nvSpPr>
          <p:cNvPr id="14" name="TextBox 13"/>
          <p:cNvSpPr txBox="1"/>
          <p:nvPr/>
        </p:nvSpPr>
        <p:spPr>
          <a:xfrm>
            <a:off x="8692157" y="1112010"/>
            <a:ext cx="1831399" cy="769441"/>
          </a:xfrm>
          <a:prstGeom prst="rect">
            <a:avLst/>
          </a:prstGeom>
          <a:noFill/>
        </p:spPr>
        <p:txBody>
          <a:bodyPr wrap="none" rtlCol="0">
            <a:spAutoFit/>
          </a:bodyPr>
          <a:lstStyle/>
          <a:p>
            <a:r>
              <a:rPr lang="en-US" sz="4400" u="sng">
                <a:solidFill>
                  <a:srgbClr val="6E4C5D"/>
                </a:solidFill>
              </a:rPr>
              <a:t>Service</a:t>
            </a:r>
          </a:p>
        </p:txBody>
      </p:sp>
      <p:sp>
        <p:nvSpPr>
          <p:cNvPr id="19" name="TextBox 18"/>
          <p:cNvSpPr txBox="1"/>
          <p:nvPr/>
        </p:nvSpPr>
        <p:spPr>
          <a:xfrm>
            <a:off x="4637177" y="281012"/>
            <a:ext cx="3693576" cy="830997"/>
          </a:xfrm>
          <a:prstGeom prst="rect">
            <a:avLst/>
          </a:prstGeom>
          <a:noFill/>
        </p:spPr>
        <p:txBody>
          <a:bodyPr wrap="square" rtlCol="0">
            <a:spAutoFit/>
          </a:bodyPr>
          <a:lstStyle/>
          <a:p>
            <a:r>
              <a:rPr lang="en-US" sz="4800">
                <a:solidFill>
                  <a:srgbClr val="6E4C5D"/>
                </a:solidFill>
              </a:rPr>
              <a:t>Mindfulness</a:t>
            </a:r>
          </a:p>
        </p:txBody>
      </p:sp>
    </p:spTree>
    <p:extLst>
      <p:ext uri="{BB962C8B-B14F-4D97-AF65-F5344CB8AC3E}">
        <p14:creationId xmlns:p14="http://schemas.microsoft.com/office/powerpoint/2010/main" val="2386350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erson sitting at a table&#10;&#10;Description automatically generated">
            <a:extLst>
              <a:ext uri="{FF2B5EF4-FFF2-40B4-BE49-F238E27FC236}">
                <a16:creationId xmlns:a16="http://schemas.microsoft.com/office/drawing/2014/main" id="{BD1AC19C-5368-443A-91C6-2896E315470C}"/>
              </a:ext>
            </a:extLst>
          </p:cNvPr>
          <p:cNvPicPr>
            <a:picLocks noChangeAspect="1"/>
          </p:cNvPicPr>
          <p:nvPr/>
        </p:nvPicPr>
        <p:blipFill rotWithShape="1">
          <a:blip r:embed="rId3"/>
          <a:srcRect b="15730"/>
          <a:stretch/>
        </p:blipFill>
        <p:spPr>
          <a:xfrm>
            <a:off x="21" y="10"/>
            <a:ext cx="12191980" cy="6857990"/>
          </a:xfrm>
          <a:prstGeom prst="rect">
            <a:avLst/>
          </a:prstGeom>
        </p:spPr>
      </p:pic>
      <p:sp>
        <p:nvSpPr>
          <p:cNvPr id="6" name="Triangle 5">
            <a:extLst>
              <a:ext uri="{FF2B5EF4-FFF2-40B4-BE49-F238E27FC236}">
                <a16:creationId xmlns:a16="http://schemas.microsoft.com/office/drawing/2014/main" id="{F1B0E7F1-FD05-894F-A54F-422334F1D779}"/>
              </a:ext>
            </a:extLst>
          </p:cNvPr>
          <p:cNvSpPr/>
          <p:nvPr/>
        </p:nvSpPr>
        <p:spPr>
          <a:xfrm>
            <a:off x="5614193" y="5925987"/>
            <a:ext cx="967955" cy="897719"/>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AA9A44-8CE0-4506-89D0-1E341D951CA6}"/>
              </a:ext>
            </a:extLst>
          </p:cNvPr>
          <p:cNvSpPr txBox="1"/>
          <p:nvPr/>
        </p:nvSpPr>
        <p:spPr>
          <a:xfrm>
            <a:off x="-3957" y="5096603"/>
            <a:ext cx="12197861" cy="646331"/>
          </a:xfrm>
          <a:prstGeom prst="rect">
            <a:avLst/>
          </a:prstGeom>
          <a:solidFill>
            <a:srgbClr val="FFFFFF">
              <a:alpha val="62000"/>
            </a:srgbClr>
          </a:solidFill>
        </p:spPr>
        <p:txBody>
          <a:bodyPr wrap="square" lIns="91440" tIns="45720" rIns="91440" bIns="45720" rtlCol="0" anchor="t">
            <a:spAutoFit/>
          </a:bodyPr>
          <a:lstStyle/>
          <a:p>
            <a:pPr algn="ctr"/>
            <a:r>
              <a:rPr lang="en-US" sz="3600" dirty="0"/>
              <a:t>3. Find Yourself a Mentor</a:t>
            </a:r>
            <a:endParaRPr lang="en-US" sz="3600">
              <a:cs typeface="Arial"/>
            </a:endParaRPr>
          </a:p>
        </p:txBody>
      </p:sp>
    </p:spTree>
    <p:extLst>
      <p:ext uri="{BB962C8B-B14F-4D97-AF65-F5344CB8AC3E}">
        <p14:creationId xmlns:p14="http://schemas.microsoft.com/office/powerpoint/2010/main" val="1066571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Two people working and having lunch together">
            <a:extLst>
              <a:ext uri="{FF2B5EF4-FFF2-40B4-BE49-F238E27FC236}">
                <a16:creationId xmlns:a16="http://schemas.microsoft.com/office/drawing/2014/main" id="{5B0AE8CA-A64E-4ECC-B741-24F5561176D0}"/>
              </a:ext>
            </a:extLst>
          </p:cNvPr>
          <p:cNvPicPr>
            <a:picLocks noChangeAspect="1"/>
          </p:cNvPicPr>
          <p:nvPr/>
        </p:nvPicPr>
        <p:blipFill rotWithShape="1">
          <a:blip r:embed="rId3"/>
          <a:srcRect l="12895" r="-1" b="-1"/>
          <a:stretch/>
        </p:blipFill>
        <p:spPr>
          <a:xfrm>
            <a:off x="3217712" y="10"/>
            <a:ext cx="897429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B05F0676-712B-46C8-9109-E9D549F9A5BC}"/>
              </a:ext>
            </a:extLst>
          </p:cNvPr>
          <p:cNvSpPr>
            <a:spLocks noGrp="1"/>
          </p:cNvSpPr>
          <p:nvPr>
            <p:ph type="title" idx="4294967295"/>
          </p:nvPr>
        </p:nvSpPr>
        <p:spPr>
          <a:xfrm>
            <a:off x="586154" y="1153676"/>
            <a:ext cx="3438525" cy="1125538"/>
          </a:xfrm>
        </p:spPr>
        <p:txBody>
          <a:bodyPr anchor="b">
            <a:normAutofit/>
          </a:bodyPr>
          <a:lstStyle/>
          <a:p>
            <a:r>
              <a:rPr lang="en-US" sz="3600">
                <a:solidFill>
                  <a:srgbClr val="6E4C5D"/>
                </a:solidFill>
                <a:latin typeface="Arial"/>
                <a:cs typeface="Arial"/>
              </a:rPr>
              <a:t>Mentorship</a:t>
            </a:r>
          </a:p>
        </p:txBody>
      </p:sp>
      <p:sp>
        <p:nvSpPr>
          <p:cNvPr id="16" name="Content Placeholder 15">
            <a:extLst>
              <a:ext uri="{FF2B5EF4-FFF2-40B4-BE49-F238E27FC236}">
                <a16:creationId xmlns:a16="http://schemas.microsoft.com/office/drawing/2014/main" id="{5634115B-1FC8-4748-88BA-72A082E96788}"/>
              </a:ext>
            </a:extLst>
          </p:cNvPr>
          <p:cNvSpPr>
            <a:spLocks noGrp="1"/>
          </p:cNvSpPr>
          <p:nvPr>
            <p:ph idx="4294967295"/>
          </p:nvPr>
        </p:nvSpPr>
        <p:spPr>
          <a:xfrm>
            <a:off x="586154" y="2701053"/>
            <a:ext cx="3589250" cy="3206750"/>
          </a:xfrm>
        </p:spPr>
        <p:txBody>
          <a:bodyPr vert="horz" lIns="91440" tIns="45720" rIns="91440" bIns="45720" rtlCol="0" anchor="t">
            <a:normAutofit/>
          </a:bodyPr>
          <a:lstStyle/>
          <a:p>
            <a:r>
              <a:rPr lang="en-US">
                <a:solidFill>
                  <a:srgbClr val="35537D"/>
                </a:solidFill>
                <a:latin typeface="Arial"/>
                <a:cs typeface="Arial"/>
              </a:rPr>
              <a:t>Mentor and Mentee</a:t>
            </a:r>
          </a:p>
          <a:p>
            <a:r>
              <a:rPr lang="en-US">
                <a:solidFill>
                  <a:srgbClr val="35537D"/>
                </a:solidFill>
                <a:latin typeface="Arial"/>
                <a:cs typeface="Arial"/>
              </a:rPr>
              <a:t>Mentor is competent in area Mentee wants to develop</a:t>
            </a:r>
          </a:p>
        </p:txBody>
      </p:sp>
    </p:spTree>
    <p:extLst>
      <p:ext uri="{BB962C8B-B14F-4D97-AF65-F5344CB8AC3E}">
        <p14:creationId xmlns:p14="http://schemas.microsoft.com/office/powerpoint/2010/main" val="1811022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Two people working and having lunch together">
            <a:extLst>
              <a:ext uri="{FF2B5EF4-FFF2-40B4-BE49-F238E27FC236}">
                <a16:creationId xmlns:a16="http://schemas.microsoft.com/office/drawing/2014/main" id="{5B0AE8CA-A64E-4ECC-B741-24F5561176D0}"/>
              </a:ext>
            </a:extLst>
          </p:cNvPr>
          <p:cNvPicPr>
            <a:picLocks noChangeAspect="1"/>
          </p:cNvPicPr>
          <p:nvPr/>
        </p:nvPicPr>
        <p:blipFill rotWithShape="1">
          <a:blip r:embed="rId3"/>
          <a:srcRect l="12895" r="-1" b="-1"/>
          <a:stretch/>
        </p:blipFill>
        <p:spPr>
          <a:xfrm>
            <a:off x="3217712" y="10"/>
            <a:ext cx="897429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B05F0676-712B-46C8-9109-E9D549F9A5BC}"/>
              </a:ext>
            </a:extLst>
          </p:cNvPr>
          <p:cNvSpPr>
            <a:spLocks noGrp="1"/>
          </p:cNvSpPr>
          <p:nvPr>
            <p:ph type="title" idx="4294967295"/>
          </p:nvPr>
        </p:nvSpPr>
        <p:spPr>
          <a:xfrm>
            <a:off x="586154" y="1153676"/>
            <a:ext cx="3438525" cy="1125538"/>
          </a:xfrm>
        </p:spPr>
        <p:txBody>
          <a:bodyPr anchor="b">
            <a:normAutofit/>
          </a:bodyPr>
          <a:lstStyle/>
          <a:p>
            <a:r>
              <a:rPr lang="en-US" sz="3600">
                <a:solidFill>
                  <a:srgbClr val="6E4C5D"/>
                </a:solidFill>
                <a:latin typeface="Arial"/>
                <a:cs typeface="Arial"/>
              </a:rPr>
              <a:t>Mentors</a:t>
            </a:r>
          </a:p>
        </p:txBody>
      </p:sp>
      <p:sp>
        <p:nvSpPr>
          <p:cNvPr id="16" name="Content Placeholder 15">
            <a:extLst>
              <a:ext uri="{FF2B5EF4-FFF2-40B4-BE49-F238E27FC236}">
                <a16:creationId xmlns:a16="http://schemas.microsoft.com/office/drawing/2014/main" id="{5634115B-1FC8-4748-88BA-72A082E96788}"/>
              </a:ext>
            </a:extLst>
          </p:cNvPr>
          <p:cNvSpPr>
            <a:spLocks noGrp="1"/>
          </p:cNvSpPr>
          <p:nvPr>
            <p:ph idx="4294967295"/>
          </p:nvPr>
        </p:nvSpPr>
        <p:spPr>
          <a:xfrm>
            <a:off x="586154" y="2701053"/>
            <a:ext cx="3589250" cy="3206750"/>
          </a:xfrm>
        </p:spPr>
        <p:txBody>
          <a:bodyPr vert="horz" lIns="91440" tIns="45720" rIns="91440" bIns="45720" rtlCol="0" anchor="t">
            <a:normAutofit/>
          </a:bodyPr>
          <a:lstStyle/>
          <a:p>
            <a:r>
              <a:rPr lang="en-US">
                <a:solidFill>
                  <a:srgbClr val="35537D"/>
                </a:solidFill>
                <a:latin typeface="Arial"/>
                <a:cs typeface="Calibri"/>
              </a:rPr>
              <a:t>Instruct</a:t>
            </a:r>
            <a:endParaRPr lang="en-US">
              <a:solidFill>
                <a:srgbClr val="35537D"/>
              </a:solidFill>
              <a:latin typeface="Arial"/>
              <a:ea typeface="+mn-lt"/>
              <a:cs typeface="+mn-lt"/>
            </a:endParaRPr>
          </a:p>
          <a:p>
            <a:r>
              <a:rPr lang="en-US">
                <a:solidFill>
                  <a:srgbClr val="35537D"/>
                </a:solidFill>
                <a:latin typeface="Arial"/>
                <a:cs typeface="Calibri"/>
              </a:rPr>
              <a:t>Advise</a:t>
            </a:r>
            <a:endParaRPr lang="en-US">
              <a:solidFill>
                <a:srgbClr val="35537D"/>
              </a:solidFill>
              <a:latin typeface="Arial"/>
              <a:ea typeface="+mn-lt"/>
              <a:cs typeface="+mn-lt"/>
            </a:endParaRPr>
          </a:p>
          <a:p>
            <a:r>
              <a:rPr lang="en-US">
                <a:solidFill>
                  <a:srgbClr val="35537D"/>
                </a:solidFill>
                <a:latin typeface="Arial"/>
                <a:cs typeface="Calibri"/>
              </a:rPr>
              <a:t>Provide feedback</a:t>
            </a:r>
            <a:endParaRPr lang="en-US">
              <a:solidFill>
                <a:srgbClr val="35537D"/>
              </a:solidFill>
              <a:latin typeface="Arial"/>
              <a:ea typeface="+mn-lt"/>
              <a:cs typeface="+mn-lt"/>
            </a:endParaRPr>
          </a:p>
          <a:p>
            <a:pPr lvl="1"/>
            <a:r>
              <a:rPr lang="en-US">
                <a:solidFill>
                  <a:srgbClr val="35537D"/>
                </a:solidFill>
                <a:latin typeface="Arial"/>
                <a:cs typeface="Calibri"/>
              </a:rPr>
              <a:t>Progress monitor</a:t>
            </a:r>
            <a:endParaRPr lang="en-US">
              <a:solidFill>
                <a:srgbClr val="35537D"/>
              </a:solidFill>
              <a:latin typeface="Arial"/>
              <a:ea typeface="+mn-lt"/>
              <a:cs typeface="+mn-lt"/>
            </a:endParaRPr>
          </a:p>
        </p:txBody>
      </p:sp>
    </p:spTree>
    <p:extLst>
      <p:ext uri="{BB962C8B-B14F-4D97-AF65-F5344CB8AC3E}">
        <p14:creationId xmlns:p14="http://schemas.microsoft.com/office/powerpoint/2010/main" val="1771070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Two people working and having lunch together">
            <a:extLst>
              <a:ext uri="{FF2B5EF4-FFF2-40B4-BE49-F238E27FC236}">
                <a16:creationId xmlns:a16="http://schemas.microsoft.com/office/drawing/2014/main" id="{5B0AE8CA-A64E-4ECC-B741-24F5561176D0}"/>
              </a:ext>
            </a:extLst>
          </p:cNvPr>
          <p:cNvPicPr>
            <a:picLocks noChangeAspect="1"/>
          </p:cNvPicPr>
          <p:nvPr/>
        </p:nvPicPr>
        <p:blipFill rotWithShape="1">
          <a:blip r:embed="rId3"/>
          <a:srcRect l="12895" r="-1" b="-1"/>
          <a:stretch/>
        </p:blipFill>
        <p:spPr>
          <a:xfrm>
            <a:off x="3217712" y="10"/>
            <a:ext cx="897429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B05F0676-712B-46C8-9109-E9D549F9A5BC}"/>
              </a:ext>
            </a:extLst>
          </p:cNvPr>
          <p:cNvSpPr>
            <a:spLocks noGrp="1"/>
          </p:cNvSpPr>
          <p:nvPr>
            <p:ph type="title" idx="4294967295"/>
          </p:nvPr>
        </p:nvSpPr>
        <p:spPr>
          <a:xfrm>
            <a:off x="586154" y="1153676"/>
            <a:ext cx="3438525" cy="1125538"/>
          </a:xfrm>
        </p:spPr>
        <p:txBody>
          <a:bodyPr anchor="b">
            <a:normAutofit/>
          </a:bodyPr>
          <a:lstStyle/>
          <a:p>
            <a:r>
              <a:rPr lang="en-US" sz="3600">
                <a:solidFill>
                  <a:srgbClr val="6E4C5D"/>
                </a:solidFill>
                <a:latin typeface="Arial"/>
                <a:cs typeface="Arial"/>
              </a:rPr>
              <a:t>Mentees</a:t>
            </a:r>
          </a:p>
        </p:txBody>
      </p:sp>
      <p:sp>
        <p:nvSpPr>
          <p:cNvPr id="16" name="Content Placeholder 15">
            <a:extLst>
              <a:ext uri="{FF2B5EF4-FFF2-40B4-BE49-F238E27FC236}">
                <a16:creationId xmlns:a16="http://schemas.microsoft.com/office/drawing/2014/main" id="{5634115B-1FC8-4748-88BA-72A082E96788}"/>
              </a:ext>
            </a:extLst>
          </p:cNvPr>
          <p:cNvSpPr>
            <a:spLocks noGrp="1"/>
          </p:cNvSpPr>
          <p:nvPr>
            <p:ph idx="4294967295"/>
          </p:nvPr>
        </p:nvSpPr>
        <p:spPr>
          <a:xfrm>
            <a:off x="586154" y="2701053"/>
            <a:ext cx="3589250" cy="3206750"/>
          </a:xfrm>
        </p:spPr>
        <p:txBody>
          <a:bodyPr vert="horz" lIns="91440" tIns="45720" rIns="91440" bIns="45720" rtlCol="0" anchor="t">
            <a:normAutofit/>
          </a:bodyPr>
          <a:lstStyle/>
          <a:p>
            <a:r>
              <a:rPr lang="en-US">
                <a:solidFill>
                  <a:srgbClr val="35537D"/>
                </a:solidFill>
                <a:latin typeface="Arial"/>
                <a:cs typeface="Calibri"/>
              </a:rPr>
              <a:t>Are vulnerable</a:t>
            </a:r>
            <a:endParaRPr lang="en-US">
              <a:solidFill>
                <a:srgbClr val="35537D"/>
              </a:solidFill>
              <a:latin typeface="Arial"/>
              <a:cs typeface="Arial"/>
            </a:endParaRPr>
          </a:p>
          <a:p>
            <a:r>
              <a:rPr lang="en-US">
                <a:solidFill>
                  <a:srgbClr val="35537D"/>
                </a:solidFill>
                <a:latin typeface="Arial"/>
                <a:ea typeface="+mn-lt"/>
                <a:cs typeface="Calibri"/>
              </a:rPr>
              <a:t>Open to learning and growing</a:t>
            </a:r>
            <a:endParaRPr lang="en-US" dirty="0">
              <a:solidFill>
                <a:srgbClr val="35537D"/>
              </a:solidFill>
              <a:latin typeface="Arial"/>
              <a:ea typeface="+mn-lt"/>
              <a:cs typeface="Calibri"/>
            </a:endParaRPr>
          </a:p>
        </p:txBody>
      </p:sp>
    </p:spTree>
    <p:extLst>
      <p:ext uri="{BB962C8B-B14F-4D97-AF65-F5344CB8AC3E}">
        <p14:creationId xmlns:p14="http://schemas.microsoft.com/office/powerpoint/2010/main" val="395167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2E5F0667-403E-416F-9FDF-721A426C0644}"/>
              </a:ext>
            </a:extLst>
          </p:cNvPr>
          <p:cNvSpPr/>
          <p:nvPr/>
        </p:nvSpPr>
        <p:spPr>
          <a:xfrm>
            <a:off x="1294379" y="2006004"/>
            <a:ext cx="3709516" cy="2847031"/>
          </a:xfrm>
          <a:prstGeom prst="homePlate">
            <a:avLst/>
          </a:prstGeom>
          <a:solidFill>
            <a:srgbClr val="3553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CE5EF6-9D31-432D-AD29-6E5DE8A5F344}"/>
              </a:ext>
            </a:extLst>
          </p:cNvPr>
          <p:cNvSpPr>
            <a:spLocks noGrp="1"/>
          </p:cNvSpPr>
          <p:nvPr>
            <p:ph type="title" idx="4294967295"/>
          </p:nvPr>
        </p:nvSpPr>
        <p:spPr>
          <a:xfrm>
            <a:off x="1356528" y="2151132"/>
            <a:ext cx="3106196" cy="2547937"/>
          </a:xfrm>
          <a:noFill/>
        </p:spPr>
        <p:txBody>
          <a:bodyPr vert="horz" lIns="91440" tIns="45720" rIns="91440" bIns="45720" rtlCol="0" anchor="ctr">
            <a:normAutofit/>
          </a:bodyPr>
          <a:lstStyle/>
          <a:p>
            <a:pPr algn="ctr"/>
            <a:r>
              <a:rPr lang="en-US" sz="3600">
                <a:solidFill>
                  <a:srgbClr val="FFFFFF"/>
                </a:solidFill>
                <a:latin typeface="+mj-lt"/>
                <a:cs typeface="Calibri Light"/>
              </a:rPr>
              <a:t>Mentorship Network</a:t>
            </a:r>
            <a:endParaRPr lang="en-US" sz="3600" kern="1200">
              <a:solidFill>
                <a:srgbClr val="FFFFFF"/>
              </a:solidFill>
              <a:latin typeface="+mj-lt"/>
              <a:ea typeface="+mj-ea"/>
              <a:cs typeface="+mj-cs"/>
            </a:endParaRPr>
          </a:p>
        </p:txBody>
      </p:sp>
      <p:pic>
        <p:nvPicPr>
          <p:cNvPr id="12" name="Graphic 10" descr="Cycle with people">
            <a:extLst>
              <a:ext uri="{FF2B5EF4-FFF2-40B4-BE49-F238E27FC236}">
                <a16:creationId xmlns:a16="http://schemas.microsoft.com/office/drawing/2014/main" id="{F18A2B49-A231-4927-BE04-B2FC6593F4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1731110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Activity</a:t>
            </a:r>
            <a:endParaRPr lang="en-US"/>
          </a:p>
        </p:txBody>
      </p:sp>
      <p:grpSp>
        <p:nvGrpSpPr>
          <p:cNvPr id="3" name="Group 2">
            <a:extLst>
              <a:ext uri="{FF2B5EF4-FFF2-40B4-BE49-F238E27FC236}">
                <a16:creationId xmlns:a16="http://schemas.microsoft.com/office/drawing/2014/main" id="{5D2308F9-8CAA-4102-AEA3-F88E697625C2}"/>
              </a:ext>
            </a:extLst>
          </p:cNvPr>
          <p:cNvGrpSpPr/>
          <p:nvPr/>
        </p:nvGrpSpPr>
        <p:grpSpPr>
          <a:xfrm>
            <a:off x="5239378" y="3429371"/>
            <a:ext cx="1716842" cy="2835548"/>
            <a:chOff x="4762081" y="3839679"/>
            <a:chExt cx="1716842" cy="2835548"/>
          </a:xfrm>
        </p:grpSpPr>
        <p:grpSp>
          <p:nvGrpSpPr>
            <p:cNvPr id="15" name="Group 14">
              <a:extLst>
                <a:ext uri="{FF2B5EF4-FFF2-40B4-BE49-F238E27FC236}">
                  <a16:creationId xmlns:a16="http://schemas.microsoft.com/office/drawing/2014/main" id="{F7DBFD44-C016-44DA-9C8B-935159B0075B}"/>
                </a:ext>
              </a:extLst>
            </p:cNvPr>
            <p:cNvGrpSpPr/>
            <p:nvPr/>
          </p:nvGrpSpPr>
          <p:grpSpPr>
            <a:xfrm>
              <a:off x="4762081" y="3899861"/>
              <a:ext cx="1706202" cy="2775366"/>
              <a:chOff x="1689953" y="3825169"/>
              <a:chExt cx="1706202" cy="2775366"/>
            </a:xfrm>
          </p:grpSpPr>
          <p:sp>
            <p:nvSpPr>
              <p:cNvPr id="60" name="Rectangle 59">
                <a:extLst>
                  <a:ext uri="{FF2B5EF4-FFF2-40B4-BE49-F238E27FC236}">
                    <a16:creationId xmlns:a16="http://schemas.microsoft.com/office/drawing/2014/main" id="{C836F855-73C0-4850-A56A-C24C2C6BEBC8}"/>
                  </a:ext>
                </a:extLst>
              </p:cNvPr>
              <p:cNvSpPr/>
              <p:nvPr/>
            </p:nvSpPr>
            <p:spPr>
              <a:xfrm>
                <a:off x="1731475" y="3825169"/>
                <a:ext cx="1649071" cy="165272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1689953" y="5584872"/>
                <a:ext cx="1706202" cy="1015663"/>
              </a:xfrm>
              <a:prstGeom prst="rect">
                <a:avLst/>
              </a:prstGeom>
              <a:noFill/>
            </p:spPr>
            <p:txBody>
              <a:bodyPr wrap="square" lIns="91440" tIns="45720" rIns="91440" bIns="45720" rtlCol="0" anchor="t">
                <a:spAutoFit/>
              </a:bodyPr>
              <a:lstStyle/>
              <a:p>
                <a:pPr algn="ctr"/>
                <a:r>
                  <a:rPr lang="en-US" sz="2000"/>
                  <a:t>building a mentorship (part 1)</a:t>
                </a:r>
                <a:endParaRPr lang="en-US"/>
              </a:p>
            </p:txBody>
          </p:sp>
        </p:grpSp>
        <p:pic>
          <p:nvPicPr>
            <p:cNvPr id="2" name="Graphic 1" descr="Cycle with people">
              <a:extLst>
                <a:ext uri="{FF2B5EF4-FFF2-40B4-BE49-F238E27FC236}">
                  <a16:creationId xmlns:a16="http://schemas.microsoft.com/office/drawing/2014/main" id="{D54F627B-FDEC-481D-9BDB-000A9ED18F5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763777" y="3839679"/>
              <a:ext cx="1715146" cy="1715145"/>
            </a:xfrm>
            <a:prstGeom prst="rect">
              <a:avLst/>
            </a:prstGeom>
          </p:spPr>
        </p:pic>
      </p:grpSp>
    </p:spTree>
    <p:extLst>
      <p:ext uri="{BB962C8B-B14F-4D97-AF65-F5344CB8AC3E}">
        <p14:creationId xmlns:p14="http://schemas.microsoft.com/office/powerpoint/2010/main" val="638967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214" y="639531"/>
            <a:ext cx="5486400" cy="30861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4297" y="3775599"/>
            <a:ext cx="3818230" cy="2070402"/>
          </a:xfrm>
          <a:prstGeom prst="rect">
            <a:avLst/>
          </a:prstGeom>
        </p:spPr>
      </p:pic>
      <p:sp>
        <p:nvSpPr>
          <p:cNvPr id="5" name="Title 1">
            <a:extLst>
              <a:ext uri="{FF2B5EF4-FFF2-40B4-BE49-F238E27FC236}">
                <a16:creationId xmlns:a16="http://schemas.microsoft.com/office/drawing/2014/main" id="{5913F451-0C0D-A341-9054-3EE66A956335}"/>
              </a:ext>
            </a:extLst>
          </p:cNvPr>
          <p:cNvSpPr txBox="1">
            <a:spLocks/>
          </p:cNvSpPr>
          <p:nvPr/>
        </p:nvSpPr>
        <p:spPr>
          <a:xfrm>
            <a:off x="727614" y="827381"/>
            <a:ext cx="3208122" cy="1304649"/>
          </a:xfrm>
          <a:prstGeom prst="rect">
            <a:avLst/>
          </a:prstGeom>
          <a:solidFill>
            <a:schemeClr val="bg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latin typeface="Calibri"/>
                <a:cs typeface="Calibri"/>
              </a:rPr>
              <a:t>4. Finding our role models</a:t>
            </a:r>
            <a:endParaRPr lang="en-US"/>
          </a:p>
        </p:txBody>
      </p:sp>
      <p:pic>
        <p:nvPicPr>
          <p:cNvPr id="10" name="Content Placeholder 12" descr="A person posing for the camera&#10;&#10;Description automatically generated">
            <a:extLst>
              <a:ext uri="{FF2B5EF4-FFF2-40B4-BE49-F238E27FC236}">
                <a16:creationId xmlns:a16="http://schemas.microsoft.com/office/drawing/2014/main" id="{F5119BD1-98DE-4C19-A9F4-4A48B16A52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76" r="3116"/>
          <a:stretch/>
        </p:blipFill>
        <p:spPr>
          <a:xfrm>
            <a:off x="4401106" y="639531"/>
            <a:ext cx="2798948" cy="3865095"/>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646306" y="592639"/>
            <a:ext cx="2545694" cy="3179885"/>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519" t="-315" r="-782" b="11041"/>
          <a:stretch/>
        </p:blipFill>
        <p:spPr>
          <a:xfrm>
            <a:off x="6167718" y="3117985"/>
            <a:ext cx="3765176" cy="3285693"/>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565" r="7963"/>
          <a:stretch/>
        </p:blipFill>
        <p:spPr>
          <a:xfrm>
            <a:off x="4482353" y="4031888"/>
            <a:ext cx="3191435" cy="2483011"/>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251" y="3010140"/>
            <a:ext cx="4839824" cy="2718591"/>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36020" r="8760"/>
          <a:stretch/>
        </p:blipFill>
        <p:spPr>
          <a:xfrm>
            <a:off x="2610938" y="3017426"/>
            <a:ext cx="2356340" cy="2924175"/>
          </a:xfrm>
          <a:prstGeom prst="rect">
            <a:avLst/>
          </a:prstGeom>
        </p:spPr>
      </p:pic>
    </p:spTree>
    <p:extLst>
      <p:ext uri="{BB962C8B-B14F-4D97-AF65-F5344CB8AC3E}">
        <p14:creationId xmlns:p14="http://schemas.microsoft.com/office/powerpoint/2010/main" val="15125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13F451-0C0D-A341-9054-3EE66A956335}"/>
              </a:ext>
            </a:extLst>
          </p:cNvPr>
          <p:cNvSpPr txBox="1">
            <a:spLocks/>
          </p:cNvSpPr>
          <p:nvPr/>
        </p:nvSpPr>
        <p:spPr>
          <a:xfrm>
            <a:off x="838200" y="556995"/>
            <a:ext cx="10515600" cy="1133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spcAft>
                <a:spcPts val="600"/>
              </a:spcAft>
            </a:pPr>
            <a:r>
              <a:rPr lang="en-US" sz="5200" kern="1200">
                <a:solidFill>
                  <a:srgbClr val="6E4C5D"/>
                </a:solidFill>
                <a:latin typeface="Arial"/>
                <a:cs typeface="Calibri"/>
              </a:rPr>
              <a:t>4. Finding our role models</a:t>
            </a:r>
          </a:p>
        </p:txBody>
      </p:sp>
      <p:graphicFrame>
        <p:nvGraphicFramePr>
          <p:cNvPr id="7" name="TextBox 1">
            <a:extLst>
              <a:ext uri="{FF2B5EF4-FFF2-40B4-BE49-F238E27FC236}">
                <a16:creationId xmlns:a16="http://schemas.microsoft.com/office/drawing/2014/main" id="{B8743048-586F-4E62-9B40-598D681B75FE}"/>
              </a:ext>
            </a:extLst>
          </p:cNvPr>
          <p:cNvGraphicFramePr/>
          <p:nvPr>
            <p:extLst>
              <p:ext uri="{D42A27DB-BD31-4B8C-83A1-F6EECF244321}">
                <p14:modId xmlns:p14="http://schemas.microsoft.com/office/powerpoint/2010/main" val="11279895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2336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7618E6-9DCC-49ED-9C10-73976B86A4A2}"/>
              </a:ext>
            </a:extLst>
          </p:cNvPr>
          <p:cNvSpPr>
            <a:spLocks noGrp="1"/>
          </p:cNvSpPr>
          <p:nvPr>
            <p:ph type="title" idx="4294967295"/>
          </p:nvPr>
        </p:nvSpPr>
        <p:spPr>
          <a:xfrm>
            <a:off x="7561106" y="1976473"/>
            <a:ext cx="4187091" cy="2903537"/>
          </a:xfrm>
        </p:spPr>
        <p:txBody>
          <a:bodyPr vert="horz" lIns="91440" tIns="45720" rIns="91440" bIns="45720" rtlCol="0" anchor="ctr">
            <a:normAutofit/>
          </a:bodyPr>
          <a:lstStyle/>
          <a:p>
            <a:pPr algn="ctr"/>
            <a:r>
              <a:rPr lang="en-US" sz="3800">
                <a:solidFill>
                  <a:srgbClr val="35537D"/>
                </a:solidFill>
                <a:latin typeface="+mj-lt"/>
                <a:cs typeface="+mj-cs"/>
              </a:rPr>
              <a:t>Do not make a social comparison </a:t>
            </a:r>
            <a:endParaRPr lang="en-US" sz="3800">
              <a:solidFill>
                <a:srgbClr val="35537D"/>
              </a:solidFill>
              <a:latin typeface="+mj-lt"/>
              <a:cs typeface="Arial"/>
            </a:endParaRPr>
          </a:p>
          <a:p>
            <a:pPr algn="ctr"/>
            <a:r>
              <a:rPr lang="en-US" sz="3800" dirty="0">
                <a:solidFill>
                  <a:srgbClr val="35537D"/>
                </a:solidFill>
                <a:latin typeface="+mj-lt"/>
                <a:cs typeface="+mj-cs"/>
              </a:rPr>
              <a:t>that makes you </a:t>
            </a:r>
            <a:r>
              <a:rPr lang="en-US" sz="3800">
                <a:solidFill>
                  <a:srgbClr val="35537D"/>
                </a:solidFill>
                <a:latin typeface="+mj-lt"/>
                <a:cs typeface="+mj-cs"/>
              </a:rPr>
              <a:t>criticize yourself</a:t>
            </a:r>
            <a:endParaRPr lang="en-US" sz="3800">
              <a:solidFill>
                <a:srgbClr val="35537D"/>
              </a:solidFill>
              <a:latin typeface="+mj-lt"/>
              <a:cs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050" r="5903" b="-3"/>
          <a:stretch/>
        </p:blipFill>
        <p:spPr>
          <a:xfrm>
            <a:off x="509517" y="668182"/>
            <a:ext cx="6692560" cy="5522976"/>
          </a:xfrm>
          <a:prstGeom prst="rect">
            <a:avLst/>
          </a:prstGeom>
        </p:spPr>
      </p:pic>
    </p:spTree>
    <p:extLst>
      <p:ext uri="{BB962C8B-B14F-4D97-AF65-F5344CB8AC3E}">
        <p14:creationId xmlns:p14="http://schemas.microsoft.com/office/powerpoint/2010/main" val="2597371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101"/>
            <a:ext cx="11869271" cy="923330"/>
          </a:xfrm>
          <a:prstGeom prst="rect">
            <a:avLst/>
          </a:prstGeom>
          <a:noFill/>
        </p:spPr>
        <p:txBody>
          <a:bodyPr wrap="square" lIns="91440" tIns="45720" rIns="91440" bIns="45720" rtlCol="0" anchor="t">
            <a:spAutoFit/>
          </a:bodyPr>
          <a:lstStyle/>
          <a:p>
            <a:pPr algn="ctr"/>
            <a:endParaRPr lang="en-US" sz="5400">
              <a:solidFill>
                <a:srgbClr val="35537D"/>
              </a:solidFill>
            </a:endParaRPr>
          </a:p>
        </p:txBody>
      </p:sp>
      <p:pic>
        <p:nvPicPr>
          <p:cNvPr id="7" name="Picture 7" descr="Athlete at finishing line in para-athletic competition">
            <a:extLst>
              <a:ext uri="{FF2B5EF4-FFF2-40B4-BE49-F238E27FC236}">
                <a16:creationId xmlns:a16="http://schemas.microsoft.com/office/drawing/2014/main" id="{04F30E4D-C9B9-4951-A814-9D8896316E0D}"/>
              </a:ext>
            </a:extLst>
          </p:cNvPr>
          <p:cNvPicPr>
            <a:picLocks noGrp="1" noChangeAspect="1"/>
          </p:cNvPicPr>
          <p:nvPr>
            <p:ph type="pic" idx="4294967295"/>
          </p:nvPr>
        </p:nvPicPr>
        <p:blipFill rotWithShape="1">
          <a:blip r:embed="rId3"/>
          <a:srcRect l="7795" r="7795"/>
          <a:stretch/>
        </p:blipFill>
        <p:spPr>
          <a:xfrm>
            <a:off x="5693229" y="995799"/>
            <a:ext cx="6172200" cy="4873625"/>
          </a:xfrm>
        </p:spPr>
      </p:pic>
      <p:sp>
        <p:nvSpPr>
          <p:cNvPr id="6" name="Text Placeholder 5">
            <a:extLst>
              <a:ext uri="{FF2B5EF4-FFF2-40B4-BE49-F238E27FC236}">
                <a16:creationId xmlns:a16="http://schemas.microsoft.com/office/drawing/2014/main" id="{2E4BAC93-0F47-421B-A520-01DDE1BE60A7}"/>
              </a:ext>
            </a:extLst>
          </p:cNvPr>
          <p:cNvSpPr>
            <a:spLocks noGrp="1"/>
          </p:cNvSpPr>
          <p:nvPr>
            <p:ph type="body" sz="half" idx="4294967295"/>
          </p:nvPr>
        </p:nvSpPr>
        <p:spPr>
          <a:xfrm>
            <a:off x="745253" y="2124389"/>
            <a:ext cx="4484897" cy="2614160"/>
          </a:xfrm>
        </p:spPr>
        <p:txBody>
          <a:bodyPr vert="horz" lIns="91440" tIns="45720" rIns="91440" bIns="45720" rtlCol="0" anchor="ctr">
            <a:normAutofit/>
          </a:bodyPr>
          <a:lstStyle/>
          <a:p>
            <a:pPr marL="0" indent="0" algn="ctr">
              <a:lnSpc>
                <a:spcPct val="100000"/>
              </a:lnSpc>
              <a:spcBef>
                <a:spcPts val="0"/>
              </a:spcBef>
              <a:buNone/>
            </a:pPr>
            <a:r>
              <a:rPr lang="en-US" sz="3800">
                <a:solidFill>
                  <a:srgbClr val="35537D"/>
                </a:solidFill>
                <a:latin typeface="Arial"/>
                <a:cs typeface="Calibri"/>
              </a:rPr>
              <a:t>Role models should INSPIRE and EMPOWER you</a:t>
            </a:r>
            <a:endParaRPr lang="en-US" sz="3800">
              <a:latin typeface="Arial"/>
              <a:cs typeface="Calibri"/>
            </a:endParaRPr>
          </a:p>
        </p:txBody>
      </p:sp>
    </p:spTree>
    <p:extLst>
      <p:ext uri="{BB962C8B-B14F-4D97-AF65-F5344CB8AC3E}">
        <p14:creationId xmlns:p14="http://schemas.microsoft.com/office/powerpoint/2010/main" val="3358504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6E4C5D"/>
                </a:solidFill>
              </a:rPr>
              <a:t>Role Models</a:t>
            </a:r>
            <a:endParaRPr lang="en-US">
              <a:solidFill>
                <a:srgbClr val="6E4C5D"/>
              </a:solidFill>
              <a:cs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308" r="24077"/>
          <a:stretch/>
        </p:blipFill>
        <p:spPr>
          <a:xfrm>
            <a:off x="7117920" y="1982143"/>
            <a:ext cx="2909524" cy="367731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6020" r="8760"/>
          <a:stretch/>
        </p:blipFill>
        <p:spPr>
          <a:xfrm>
            <a:off x="1747463" y="1982143"/>
            <a:ext cx="2967971" cy="3683198"/>
          </a:xfrm>
          <a:prstGeom prst="rect">
            <a:avLst/>
          </a:prstGeom>
        </p:spPr>
      </p:pic>
      <p:sp>
        <p:nvSpPr>
          <p:cNvPr id="6" name="TextBox 5"/>
          <p:cNvSpPr txBox="1"/>
          <p:nvPr/>
        </p:nvSpPr>
        <p:spPr>
          <a:xfrm>
            <a:off x="7152983" y="1028036"/>
            <a:ext cx="2847771" cy="954107"/>
          </a:xfrm>
          <a:prstGeom prst="rect">
            <a:avLst/>
          </a:prstGeom>
          <a:noFill/>
        </p:spPr>
        <p:txBody>
          <a:bodyPr wrap="square" lIns="91440" tIns="45720" rIns="91440" bIns="45720" rtlCol="0" anchor="t">
            <a:spAutoFit/>
          </a:bodyPr>
          <a:lstStyle/>
          <a:p>
            <a:pPr algn="ctr"/>
            <a:r>
              <a:rPr lang="en-US" sz="2800"/>
              <a:t>Justice Ruth Bader Ginsburg</a:t>
            </a:r>
            <a:endParaRPr lang="en-US"/>
          </a:p>
        </p:txBody>
      </p:sp>
      <p:sp>
        <p:nvSpPr>
          <p:cNvPr id="7" name="TextBox 6"/>
          <p:cNvSpPr txBox="1"/>
          <p:nvPr/>
        </p:nvSpPr>
        <p:spPr>
          <a:xfrm>
            <a:off x="1939857" y="1458923"/>
            <a:ext cx="2577950" cy="523220"/>
          </a:xfrm>
          <a:prstGeom prst="rect">
            <a:avLst/>
          </a:prstGeom>
          <a:noFill/>
        </p:spPr>
        <p:txBody>
          <a:bodyPr wrap="none" rtlCol="0">
            <a:spAutoFit/>
          </a:bodyPr>
          <a:lstStyle/>
          <a:p>
            <a:r>
              <a:rPr lang="en-US" sz="2800"/>
              <a:t>Judith </a:t>
            </a:r>
            <a:r>
              <a:rPr lang="en-US" sz="2800" err="1"/>
              <a:t>Heumann</a:t>
            </a:r>
            <a:endParaRPr lang="en-US" sz="2800"/>
          </a:p>
        </p:txBody>
      </p:sp>
    </p:spTree>
    <p:extLst>
      <p:ext uri="{BB962C8B-B14F-4D97-AF65-F5344CB8AC3E}">
        <p14:creationId xmlns:p14="http://schemas.microsoft.com/office/powerpoint/2010/main" val="3510026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333081" y="411843"/>
            <a:ext cx="9523556"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Connecting Meaningfully Activities</a:t>
            </a:r>
            <a:endParaRPr lang="en-US"/>
          </a:p>
        </p:txBody>
      </p:sp>
      <p:sp>
        <p:nvSpPr>
          <p:cNvPr id="63" name="Rectangle 62">
            <a:extLst>
              <a:ext uri="{FF2B5EF4-FFF2-40B4-BE49-F238E27FC236}">
                <a16:creationId xmlns:a16="http://schemas.microsoft.com/office/drawing/2014/main" id="{5634B548-7AF3-49D6-8AB7-1FBF415F2B42}"/>
              </a:ext>
            </a:extLst>
          </p:cNvPr>
          <p:cNvSpPr/>
          <p:nvPr/>
        </p:nvSpPr>
        <p:spPr>
          <a:xfrm>
            <a:off x="5498961" y="3933356"/>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3597801" y="3933356"/>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CA4D9530-B5E5-4E56-BEB7-CFABBCBBB41E}"/>
              </a:ext>
            </a:extLst>
          </p:cNvPr>
          <p:cNvSpPr txBox="1"/>
          <p:nvPr/>
        </p:nvSpPr>
        <p:spPr>
          <a:xfrm>
            <a:off x="5419411" y="5160196"/>
            <a:ext cx="1354509" cy="338554"/>
          </a:xfrm>
          <a:prstGeom prst="rect">
            <a:avLst/>
          </a:prstGeom>
          <a:noFill/>
        </p:spPr>
        <p:txBody>
          <a:bodyPr wrap="square" lIns="91440" tIns="45720" rIns="91440" bIns="45720" rtlCol="0" anchor="t">
            <a:spAutoFit/>
          </a:bodyPr>
          <a:lstStyle/>
          <a:p>
            <a:pPr algn="ctr"/>
            <a:r>
              <a:rPr lang="en-US" sz="1600"/>
              <a:t>fill-a-bucket</a:t>
            </a: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3556279" y="5157147"/>
            <a:ext cx="1187038" cy="584775"/>
          </a:xfrm>
          <a:prstGeom prst="rect">
            <a:avLst/>
          </a:prstGeom>
          <a:noFill/>
        </p:spPr>
        <p:txBody>
          <a:bodyPr wrap="square" lIns="91440" tIns="45720" rIns="91440" bIns="45720" rtlCol="0" anchor="t">
            <a:spAutoFit/>
          </a:bodyPr>
          <a:lstStyle/>
          <a:p>
            <a:pPr algn="ctr"/>
            <a:r>
              <a:rPr lang="en-US" sz="1600"/>
              <a:t>coal and diamonds</a:t>
            </a:r>
            <a:endParaRPr lang="en-US"/>
          </a:p>
        </p:txBody>
      </p:sp>
      <p:sp>
        <p:nvSpPr>
          <p:cNvPr id="57" name="Rectangle 56">
            <a:extLst>
              <a:ext uri="{FF2B5EF4-FFF2-40B4-BE49-F238E27FC236}">
                <a16:creationId xmlns:a16="http://schemas.microsoft.com/office/drawing/2014/main" id="{72400CC8-4C8F-4F2C-BC0F-D60552CF3AB3}"/>
              </a:ext>
            </a:extLst>
          </p:cNvPr>
          <p:cNvSpPr/>
          <p:nvPr/>
        </p:nvSpPr>
        <p:spPr>
          <a:xfrm>
            <a:off x="7365598" y="3925900"/>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62E2BC53-555F-4127-8CEF-05E6D473CBF1}"/>
              </a:ext>
            </a:extLst>
          </p:cNvPr>
          <p:cNvSpPr txBox="1"/>
          <p:nvPr/>
        </p:nvSpPr>
        <p:spPr>
          <a:xfrm>
            <a:off x="7346001" y="5161508"/>
            <a:ext cx="1229710" cy="830997"/>
          </a:xfrm>
          <a:prstGeom prst="rect">
            <a:avLst/>
          </a:prstGeom>
          <a:noFill/>
        </p:spPr>
        <p:txBody>
          <a:bodyPr wrap="square" lIns="91440" tIns="45720" rIns="91440" bIns="45720" rtlCol="0" anchor="t">
            <a:spAutoFit/>
          </a:bodyPr>
          <a:lstStyle/>
          <a:p>
            <a:pPr algn="ctr"/>
            <a:r>
              <a:rPr lang="en-US" sz="1600">
                <a:cs typeface="Calibri"/>
              </a:rPr>
              <a:t>building a mentorship (part 1)</a:t>
            </a:r>
          </a:p>
        </p:txBody>
      </p:sp>
      <p:pic>
        <p:nvPicPr>
          <p:cNvPr id="4" name="Graphic 3" descr="Cycle with people">
            <a:extLst>
              <a:ext uri="{FF2B5EF4-FFF2-40B4-BE49-F238E27FC236}">
                <a16:creationId xmlns:a16="http://schemas.microsoft.com/office/drawing/2014/main" id="{18376006-A32E-47A1-8F98-3261C880793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3657" y="4068179"/>
            <a:ext cx="914400" cy="914400"/>
          </a:xfrm>
          <a:prstGeom prst="rect">
            <a:avLst/>
          </a:prstGeom>
        </p:spPr>
      </p:pic>
      <p:pic>
        <p:nvPicPr>
          <p:cNvPr id="17" name="Graphic 16" descr="Paint">
            <a:extLst>
              <a:ext uri="{FF2B5EF4-FFF2-40B4-BE49-F238E27FC236}">
                <a16:creationId xmlns:a16="http://schemas.microsoft.com/office/drawing/2014/main" id="{2DB758BC-9675-417E-946A-F2C6E8C34D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41312" y="4068179"/>
            <a:ext cx="914400" cy="914400"/>
          </a:xfrm>
          <a:prstGeom prst="rect">
            <a:avLst/>
          </a:prstGeom>
        </p:spPr>
      </p:pic>
      <p:pic>
        <p:nvPicPr>
          <p:cNvPr id="21" name="Graphic 20" descr="Diamond">
            <a:extLst>
              <a:ext uri="{FF2B5EF4-FFF2-40B4-BE49-F238E27FC236}">
                <a16:creationId xmlns:a16="http://schemas.microsoft.com/office/drawing/2014/main" id="{9DFAD8E7-B4DB-40A3-953E-4A208F1E122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39634" y="4048042"/>
            <a:ext cx="914400" cy="914400"/>
          </a:xfrm>
          <a:prstGeom prst="rect">
            <a:avLst/>
          </a:prstGeom>
        </p:spPr>
      </p:pic>
    </p:spTree>
    <p:extLst>
      <p:ext uri="{BB962C8B-B14F-4D97-AF65-F5344CB8AC3E}">
        <p14:creationId xmlns:p14="http://schemas.microsoft.com/office/powerpoint/2010/main" val="408381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333081" y="411843"/>
            <a:ext cx="9523556"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Connecting Meaningfully Activities</a:t>
            </a: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3597801" y="3933356"/>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3556279" y="5157147"/>
            <a:ext cx="1187038" cy="584775"/>
          </a:xfrm>
          <a:prstGeom prst="rect">
            <a:avLst/>
          </a:prstGeom>
          <a:noFill/>
        </p:spPr>
        <p:txBody>
          <a:bodyPr wrap="square" lIns="91440" tIns="45720" rIns="91440" bIns="45720" rtlCol="0" anchor="t">
            <a:spAutoFit/>
          </a:bodyPr>
          <a:lstStyle/>
          <a:p>
            <a:pPr algn="ctr"/>
            <a:r>
              <a:rPr lang="en-US" sz="1600"/>
              <a:t>coal and diamonds</a:t>
            </a:r>
            <a:endParaRPr lang="en-US"/>
          </a:p>
        </p:txBody>
      </p:sp>
      <p:pic>
        <p:nvPicPr>
          <p:cNvPr id="21" name="Graphic 20" descr="Diamond">
            <a:extLst>
              <a:ext uri="{FF2B5EF4-FFF2-40B4-BE49-F238E27FC236}">
                <a16:creationId xmlns:a16="http://schemas.microsoft.com/office/drawing/2014/main" id="{9DFAD8E7-B4DB-40A3-953E-4A208F1E12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39634" y="4048042"/>
            <a:ext cx="914400" cy="914400"/>
          </a:xfrm>
          <a:prstGeom prst="rect">
            <a:avLst/>
          </a:prstGeom>
        </p:spPr>
      </p:pic>
    </p:spTree>
    <p:extLst>
      <p:ext uri="{BB962C8B-B14F-4D97-AF65-F5344CB8AC3E}">
        <p14:creationId xmlns:p14="http://schemas.microsoft.com/office/powerpoint/2010/main" val="1298404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333081" y="411843"/>
            <a:ext cx="9523556"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Connecting Meaningfully Activities</a:t>
            </a: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3597801" y="3933356"/>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3556279" y="5157147"/>
            <a:ext cx="1187038" cy="584775"/>
          </a:xfrm>
          <a:prstGeom prst="rect">
            <a:avLst/>
          </a:prstGeom>
          <a:noFill/>
        </p:spPr>
        <p:txBody>
          <a:bodyPr wrap="square" lIns="91440" tIns="45720" rIns="91440" bIns="45720" rtlCol="0" anchor="t">
            <a:spAutoFit/>
          </a:bodyPr>
          <a:lstStyle/>
          <a:p>
            <a:pPr algn="ctr"/>
            <a:r>
              <a:rPr lang="en-US" sz="1600"/>
              <a:t>coal and diamonds</a:t>
            </a:r>
            <a:endParaRPr lang="en-US"/>
          </a:p>
        </p:txBody>
      </p:sp>
      <p:pic>
        <p:nvPicPr>
          <p:cNvPr id="21" name="Graphic 20" descr="Diamond">
            <a:extLst>
              <a:ext uri="{FF2B5EF4-FFF2-40B4-BE49-F238E27FC236}">
                <a16:creationId xmlns:a16="http://schemas.microsoft.com/office/drawing/2014/main" id="{9DFAD8E7-B4DB-40A3-953E-4A208F1E12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39634" y="4048042"/>
            <a:ext cx="914400" cy="914400"/>
          </a:xfrm>
          <a:prstGeom prst="rect">
            <a:avLst/>
          </a:prstGeom>
        </p:spPr>
      </p:pic>
      <p:sp>
        <p:nvSpPr>
          <p:cNvPr id="2" name="Rectangle 1">
            <a:extLst>
              <a:ext uri="{FF2B5EF4-FFF2-40B4-BE49-F238E27FC236}">
                <a16:creationId xmlns:a16="http://schemas.microsoft.com/office/drawing/2014/main" id="{3954A599-9C74-4919-B429-B58BEFDA928B}"/>
              </a:ext>
            </a:extLst>
          </p:cNvPr>
          <p:cNvSpPr/>
          <p:nvPr/>
        </p:nvSpPr>
        <p:spPr>
          <a:xfrm>
            <a:off x="5498961" y="3933356"/>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AA7A4454-DA2B-4907-85A9-EA5F55A7C932}"/>
              </a:ext>
            </a:extLst>
          </p:cNvPr>
          <p:cNvSpPr txBox="1"/>
          <p:nvPr/>
        </p:nvSpPr>
        <p:spPr>
          <a:xfrm>
            <a:off x="5419411" y="5160196"/>
            <a:ext cx="1354509" cy="338554"/>
          </a:xfrm>
          <a:prstGeom prst="rect">
            <a:avLst/>
          </a:prstGeom>
          <a:noFill/>
        </p:spPr>
        <p:txBody>
          <a:bodyPr wrap="square" lIns="91440" tIns="45720" rIns="91440" bIns="45720" rtlCol="0" anchor="t">
            <a:spAutoFit/>
          </a:bodyPr>
          <a:lstStyle/>
          <a:p>
            <a:pPr algn="ctr"/>
            <a:r>
              <a:rPr lang="en-US" sz="1600"/>
              <a:t>fill-a-bucket</a:t>
            </a:r>
            <a:endParaRPr lang="en-US"/>
          </a:p>
        </p:txBody>
      </p:sp>
      <p:pic>
        <p:nvPicPr>
          <p:cNvPr id="4" name="Graphic 3" descr="Paint">
            <a:extLst>
              <a:ext uri="{FF2B5EF4-FFF2-40B4-BE49-F238E27FC236}">
                <a16:creationId xmlns:a16="http://schemas.microsoft.com/office/drawing/2014/main" id="{C7D933DA-0FC6-4804-84BD-58777DC2AC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41312" y="4068179"/>
            <a:ext cx="914400" cy="914400"/>
          </a:xfrm>
          <a:prstGeom prst="rect">
            <a:avLst/>
          </a:prstGeom>
        </p:spPr>
      </p:pic>
    </p:spTree>
    <p:extLst>
      <p:ext uri="{BB962C8B-B14F-4D97-AF65-F5344CB8AC3E}">
        <p14:creationId xmlns:p14="http://schemas.microsoft.com/office/powerpoint/2010/main" val="4248199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333081" y="411843"/>
            <a:ext cx="9523556"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Connecting Meaningfully Activities</a:t>
            </a: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3597801" y="3933356"/>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3556279" y="5157147"/>
            <a:ext cx="1187038" cy="584775"/>
          </a:xfrm>
          <a:prstGeom prst="rect">
            <a:avLst/>
          </a:prstGeom>
          <a:noFill/>
        </p:spPr>
        <p:txBody>
          <a:bodyPr wrap="square" lIns="91440" tIns="45720" rIns="91440" bIns="45720" rtlCol="0" anchor="t">
            <a:spAutoFit/>
          </a:bodyPr>
          <a:lstStyle/>
          <a:p>
            <a:pPr algn="ctr"/>
            <a:r>
              <a:rPr lang="en-US" sz="1600"/>
              <a:t>coal and diamonds</a:t>
            </a:r>
            <a:endParaRPr lang="en-US"/>
          </a:p>
        </p:txBody>
      </p:sp>
      <p:sp>
        <p:nvSpPr>
          <p:cNvPr id="57" name="Rectangle 56">
            <a:extLst>
              <a:ext uri="{FF2B5EF4-FFF2-40B4-BE49-F238E27FC236}">
                <a16:creationId xmlns:a16="http://schemas.microsoft.com/office/drawing/2014/main" id="{72400CC8-4C8F-4F2C-BC0F-D60552CF3AB3}"/>
              </a:ext>
            </a:extLst>
          </p:cNvPr>
          <p:cNvSpPr/>
          <p:nvPr/>
        </p:nvSpPr>
        <p:spPr>
          <a:xfrm>
            <a:off x="7365598" y="3925900"/>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62E2BC53-555F-4127-8CEF-05E6D473CBF1}"/>
              </a:ext>
            </a:extLst>
          </p:cNvPr>
          <p:cNvSpPr txBox="1"/>
          <p:nvPr/>
        </p:nvSpPr>
        <p:spPr>
          <a:xfrm>
            <a:off x="7346001" y="5161508"/>
            <a:ext cx="1229710" cy="830997"/>
          </a:xfrm>
          <a:prstGeom prst="rect">
            <a:avLst/>
          </a:prstGeom>
          <a:noFill/>
        </p:spPr>
        <p:txBody>
          <a:bodyPr wrap="square" lIns="91440" tIns="45720" rIns="91440" bIns="45720" rtlCol="0" anchor="t">
            <a:spAutoFit/>
          </a:bodyPr>
          <a:lstStyle/>
          <a:p>
            <a:pPr algn="ctr"/>
            <a:r>
              <a:rPr lang="en-US" sz="1600">
                <a:cs typeface="Calibri"/>
              </a:rPr>
              <a:t>building a mentorship (part 1)</a:t>
            </a:r>
          </a:p>
        </p:txBody>
      </p:sp>
      <p:pic>
        <p:nvPicPr>
          <p:cNvPr id="4" name="Graphic 3" descr="Cycle with people">
            <a:extLst>
              <a:ext uri="{FF2B5EF4-FFF2-40B4-BE49-F238E27FC236}">
                <a16:creationId xmlns:a16="http://schemas.microsoft.com/office/drawing/2014/main" id="{18376006-A32E-47A1-8F98-3261C880793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3657" y="4068179"/>
            <a:ext cx="914400" cy="914400"/>
          </a:xfrm>
          <a:prstGeom prst="rect">
            <a:avLst/>
          </a:prstGeom>
        </p:spPr>
      </p:pic>
      <p:pic>
        <p:nvPicPr>
          <p:cNvPr id="21" name="Graphic 20" descr="Diamond">
            <a:extLst>
              <a:ext uri="{FF2B5EF4-FFF2-40B4-BE49-F238E27FC236}">
                <a16:creationId xmlns:a16="http://schemas.microsoft.com/office/drawing/2014/main" id="{9DFAD8E7-B4DB-40A3-953E-4A208F1E12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39634" y="4048042"/>
            <a:ext cx="914400" cy="914400"/>
          </a:xfrm>
          <a:prstGeom prst="rect">
            <a:avLst/>
          </a:prstGeom>
        </p:spPr>
      </p:pic>
      <p:sp>
        <p:nvSpPr>
          <p:cNvPr id="2" name="Rectangle 1">
            <a:extLst>
              <a:ext uri="{FF2B5EF4-FFF2-40B4-BE49-F238E27FC236}">
                <a16:creationId xmlns:a16="http://schemas.microsoft.com/office/drawing/2014/main" id="{9B28ACA9-42EF-4530-8C2D-D0D66388C71E}"/>
              </a:ext>
            </a:extLst>
          </p:cNvPr>
          <p:cNvSpPr/>
          <p:nvPr/>
        </p:nvSpPr>
        <p:spPr>
          <a:xfrm>
            <a:off x="5498961" y="3933356"/>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E69D41C7-C5C7-4347-A456-31AE3F01DFB7}"/>
              </a:ext>
            </a:extLst>
          </p:cNvPr>
          <p:cNvSpPr txBox="1"/>
          <p:nvPr/>
        </p:nvSpPr>
        <p:spPr>
          <a:xfrm>
            <a:off x="5419411" y="5160196"/>
            <a:ext cx="1354509" cy="338554"/>
          </a:xfrm>
          <a:prstGeom prst="rect">
            <a:avLst/>
          </a:prstGeom>
          <a:noFill/>
        </p:spPr>
        <p:txBody>
          <a:bodyPr wrap="square" lIns="91440" tIns="45720" rIns="91440" bIns="45720" rtlCol="0" anchor="t">
            <a:spAutoFit/>
          </a:bodyPr>
          <a:lstStyle/>
          <a:p>
            <a:pPr algn="ctr"/>
            <a:r>
              <a:rPr lang="en-US" sz="1600"/>
              <a:t>fill-a-bucket</a:t>
            </a:r>
            <a:endParaRPr lang="en-US"/>
          </a:p>
        </p:txBody>
      </p:sp>
      <p:pic>
        <p:nvPicPr>
          <p:cNvPr id="9" name="Graphic 8" descr="Paint">
            <a:extLst>
              <a:ext uri="{FF2B5EF4-FFF2-40B4-BE49-F238E27FC236}">
                <a16:creationId xmlns:a16="http://schemas.microsoft.com/office/drawing/2014/main" id="{93CE0792-8A4C-497B-9C57-863FAC83410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641312" y="4068179"/>
            <a:ext cx="914400" cy="914400"/>
          </a:xfrm>
          <a:prstGeom prst="rect">
            <a:avLst/>
          </a:prstGeom>
        </p:spPr>
      </p:pic>
    </p:spTree>
    <p:extLst>
      <p:ext uri="{BB962C8B-B14F-4D97-AF65-F5344CB8AC3E}">
        <p14:creationId xmlns:p14="http://schemas.microsoft.com/office/powerpoint/2010/main" val="2608014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4275529" cy="646331"/>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rPr>
              <a:t>Complete activity</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16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0476" cy="6875106"/>
          </a:xfrm>
          <a:prstGeom prst="rect">
            <a:avLst/>
          </a:prstGeom>
        </p:spPr>
      </p:pic>
    </p:spTree>
    <p:extLst>
      <p:ext uri="{BB962C8B-B14F-4D97-AF65-F5344CB8AC3E}">
        <p14:creationId xmlns:p14="http://schemas.microsoft.com/office/powerpoint/2010/main" val="350531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7532831" cy="1754326"/>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rPr>
              <a:t>Complete activity</a:t>
            </a:r>
          </a:p>
          <a:p>
            <a:pPr marL="571500" indent="-571500">
              <a:buFont typeface="Wingdings" panose="05000000000000000000" pitchFamily="2" charset="2"/>
              <a:buChar char="ü"/>
            </a:pPr>
            <a:r>
              <a:rPr lang="en-US" sz="3600">
                <a:solidFill>
                  <a:srgbClr val="36557C"/>
                </a:solidFill>
              </a:rPr>
              <a:t>Identify one of the 5 connections </a:t>
            </a:r>
            <a:br>
              <a:rPr lang="en-US" sz="3600" dirty="0">
                <a:solidFill>
                  <a:srgbClr val="36557C"/>
                </a:solidFill>
              </a:rPr>
            </a:br>
            <a:r>
              <a:rPr lang="en-US" sz="3600">
                <a:solidFill>
                  <a:srgbClr val="36557C"/>
                </a:solidFill>
              </a:rPr>
              <a:t>to improve</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087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7532831" cy="2862322"/>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rPr>
              <a:t>Complete activity</a:t>
            </a:r>
          </a:p>
          <a:p>
            <a:pPr marL="571500" indent="-571500">
              <a:buFont typeface="Wingdings" panose="05000000000000000000" pitchFamily="2" charset="2"/>
              <a:buChar char="ü"/>
            </a:pPr>
            <a:r>
              <a:rPr lang="en-US" sz="3600">
                <a:solidFill>
                  <a:srgbClr val="36557C"/>
                </a:solidFill>
              </a:rPr>
              <a:t>Identify one of the 5 connections </a:t>
            </a:r>
            <a:br>
              <a:rPr lang="en-US" sz="3600" dirty="0">
                <a:solidFill>
                  <a:srgbClr val="36557C"/>
                </a:solidFill>
              </a:rPr>
            </a:br>
            <a:r>
              <a:rPr lang="en-US" sz="3600">
                <a:solidFill>
                  <a:srgbClr val="36557C"/>
                </a:solidFill>
              </a:rPr>
              <a:t>to improve</a:t>
            </a:r>
          </a:p>
          <a:p>
            <a:pPr marL="571500" indent="-571500">
              <a:buFont typeface="Wingdings" panose="05000000000000000000" pitchFamily="2" charset="2"/>
              <a:buChar char="ü"/>
            </a:pPr>
            <a:r>
              <a:rPr lang="en-US" sz="3600">
                <a:solidFill>
                  <a:srgbClr val="36557C"/>
                </a:solidFill>
              </a:rPr>
              <a:t>Create individual action plan for </a:t>
            </a:r>
            <a:br>
              <a:rPr lang="en-US" sz="3600" dirty="0">
                <a:solidFill>
                  <a:srgbClr val="36557C"/>
                </a:solidFill>
              </a:rPr>
            </a:br>
            <a:r>
              <a:rPr lang="en-US" sz="3600">
                <a:solidFill>
                  <a:srgbClr val="36557C"/>
                </a:solidFill>
              </a:rPr>
              <a:t>that connection</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602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tree in a forest&#10;&#10;Description automatically generated">
            <a:extLst>
              <a:ext uri="{FF2B5EF4-FFF2-40B4-BE49-F238E27FC236}">
                <a16:creationId xmlns:a16="http://schemas.microsoft.com/office/drawing/2014/main" id="{8B5FB8AC-7583-4917-B553-5EADA34E5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55" r="3733"/>
          <a:stretch/>
        </p:blipFill>
        <p:spPr>
          <a:xfrm>
            <a:off x="2336798" y="0"/>
            <a:ext cx="8155505" cy="6857999"/>
          </a:xfrm>
          <a:prstGeom prst="rect">
            <a:avLst/>
          </a:prstGeom>
        </p:spPr>
      </p:pic>
    </p:spTree>
    <p:extLst>
      <p:ext uri="{BB962C8B-B14F-4D97-AF65-F5344CB8AC3E}">
        <p14:creationId xmlns:p14="http://schemas.microsoft.com/office/powerpoint/2010/main" val="3583431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41067"/>
          </a:xfrm>
          <a:prstGeom prst="rect">
            <a:avLst/>
          </a:prstGeom>
        </p:spPr>
      </p:pic>
    </p:spTree>
    <p:extLst>
      <p:ext uri="{BB962C8B-B14F-4D97-AF65-F5344CB8AC3E}">
        <p14:creationId xmlns:p14="http://schemas.microsoft.com/office/powerpoint/2010/main" val="56282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47285"/>
          </a:xfrm>
          <a:prstGeom prst="rect">
            <a:avLst/>
          </a:prstGeom>
        </p:spPr>
      </p:pic>
    </p:spTree>
    <p:extLst>
      <p:ext uri="{BB962C8B-B14F-4D97-AF65-F5344CB8AC3E}">
        <p14:creationId xmlns:p14="http://schemas.microsoft.com/office/powerpoint/2010/main" val="2001561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419"/>
          </a:xfrm>
          <a:prstGeom prst="rect">
            <a:avLst/>
          </a:prstGeom>
        </p:spPr>
      </p:pic>
    </p:spTree>
    <p:extLst>
      <p:ext uri="{BB962C8B-B14F-4D97-AF65-F5344CB8AC3E}">
        <p14:creationId xmlns:p14="http://schemas.microsoft.com/office/powerpoint/2010/main" val="3257134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1A600DAC33C4D8D4E305FED7153CD" ma:contentTypeVersion="9" ma:contentTypeDescription="Create a new document." ma:contentTypeScope="" ma:versionID="4aba1af3bef6f9d711a6e04bd2ed3653">
  <xsd:schema xmlns:xsd="http://www.w3.org/2001/XMLSchema" xmlns:xs="http://www.w3.org/2001/XMLSchema" xmlns:p="http://schemas.microsoft.com/office/2006/metadata/properties" xmlns:ns2="a5b1c711-d2c8-4c37-8332-e93b180c63aa" xmlns:ns3="b292d909-710f-47a9-b63a-f62bb32c6aa3" targetNamespace="http://schemas.microsoft.com/office/2006/metadata/properties" ma:root="true" ma:fieldsID="8f7f860461b1e97ddf7ab7865f7c3525" ns2:_="" ns3:_="">
    <xsd:import namespace="a5b1c711-d2c8-4c37-8332-e93b180c63aa"/>
    <xsd:import namespace="b292d909-710f-47a9-b63a-f62bb32c6aa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1c711-d2c8-4c37-8332-e93b180c6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92d909-710f-47a9-b63a-f62bb32c6aa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292d909-710f-47a9-b63a-f62bb32c6aa3">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109010-773F-4D66-987D-4F8D13DF82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b1c711-d2c8-4c37-8332-e93b180c63aa"/>
    <ds:schemaRef ds:uri="b292d909-710f-47a9-b63a-f62bb32c6a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B8A96B-FBD2-4B31-8B30-1699B750DF4D}">
  <ds:schemaRefs>
    <ds:schemaRef ds:uri="http://schemas.microsoft.com/office/infopath/2007/PartnerControls"/>
    <ds:schemaRef ds:uri="b292d909-710f-47a9-b63a-f62bb32c6aa3"/>
    <ds:schemaRef ds:uri="http://purl.org/dc/elements/1.1/"/>
    <ds:schemaRef ds:uri="http://schemas.microsoft.com/office/2006/metadata/properties"/>
    <ds:schemaRef ds:uri="a5b1c711-d2c8-4c37-8332-e93b180c63aa"/>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FA475065-7D91-426F-9999-0E0FB4574B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TotalTime>
  <Words>4538</Words>
  <Application>Microsoft Office PowerPoint</Application>
  <PresentationFormat>Widescreen</PresentationFormat>
  <Paragraphs>333</Paragraphs>
  <Slides>51</Slides>
  <Notes>50</Notes>
  <HiddenSlides>3</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51</vt:i4>
      </vt:variant>
    </vt:vector>
  </HeadingPairs>
  <TitlesOfParts>
    <vt:vector size="58" baseType="lpstr">
      <vt:lpstr>Arial</vt:lpstr>
      <vt:lpstr>Calibri</vt:lpstr>
      <vt:lpstr>Wingdings</vt:lpstr>
      <vt:lpstr>Office Theme</vt:lpstr>
      <vt:lpstr>Office Theme</vt:lpstr>
      <vt:lpstr>Office Theme</vt:lpstr>
      <vt:lpstr>MHTTC Presentation Template 2021</vt:lpstr>
      <vt:lpstr>Adult Resilience Curriculum (ARC)</vt:lpstr>
      <vt:lpstr>Delivery &amp; Tailoring Instructions</vt:lpstr>
      <vt:lpstr>Delivery &amp; Tailoring Instructions</vt:lpstr>
      <vt:lpstr>Delivery &amp; Tailoring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WE ARE</vt:lpstr>
      <vt:lpstr>PowerPoint Presentation</vt:lpstr>
      <vt:lpstr>The Adult Resilience Curriculum (ARC)</vt:lpstr>
      <vt:lpstr>PowerPoint Presentation</vt:lpstr>
      <vt:lpstr>MODULE 5: Connecting Meaningfully with Others</vt:lpstr>
      <vt:lpstr>PowerPoint Presentation</vt:lpstr>
      <vt:lpstr>Connection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Greater happiness when servicing others … </vt:lpstr>
      <vt:lpstr>Micro-services in the workplace</vt:lpstr>
      <vt:lpstr>PowerPoint Presentation</vt:lpstr>
      <vt:lpstr>PowerPoint Presentation</vt:lpstr>
      <vt:lpstr>Mentorship</vt:lpstr>
      <vt:lpstr>Mentors</vt:lpstr>
      <vt:lpstr>Mentees</vt:lpstr>
      <vt:lpstr>Mentorship Network</vt:lpstr>
      <vt:lpstr>PowerPoint Presentation</vt:lpstr>
      <vt:lpstr>PowerPoint Presentation</vt:lpstr>
      <vt:lpstr>PowerPoint Presentation</vt:lpstr>
      <vt:lpstr>Do not make a social comparison  that makes you criticize yourself</vt:lpstr>
      <vt:lpstr>PowerPoint Presentation</vt:lpstr>
      <vt:lpstr>Role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&amp; Tailoring Instructions</dc:title>
  <dc:creator>Andrew Thayer</dc:creator>
  <cp:lastModifiedBy>Andrew Thayer</cp:lastModifiedBy>
  <cp:revision>429</cp:revision>
  <dcterms:created xsi:type="dcterms:W3CDTF">2020-10-21T21:11:53Z</dcterms:created>
  <dcterms:modified xsi:type="dcterms:W3CDTF">2022-01-07T01:35:27Z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0x0101000CA1A600DAC33C4D8D4E305FED7153CD</vt:lpwstr>
  </property>
  <property fmtid="{D5CDD505-2E9C-101B-9397-08002B2CF9AE}" pid="3" name="Order">
    <vt:r8>248900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