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18" r:id="rId5"/>
    <p:sldMasterId id="2147483729" r:id="rId6"/>
  </p:sldMasterIdLst>
  <p:notesMasterIdLst>
    <p:notesMasterId r:id="rId38"/>
  </p:notesMasterIdLst>
  <p:handoutMasterIdLst>
    <p:handoutMasterId r:id="rId39"/>
  </p:handoutMasterIdLst>
  <p:sldIdLst>
    <p:sldId id="568" r:id="rId7"/>
    <p:sldId id="658" r:id="rId8"/>
    <p:sldId id="659" r:id="rId9"/>
    <p:sldId id="571" r:id="rId10"/>
    <p:sldId id="549" r:id="rId11"/>
    <p:sldId id="548" r:id="rId12"/>
    <p:sldId id="547" r:id="rId13"/>
    <p:sldId id="605" r:id="rId14"/>
    <p:sldId id="554" r:id="rId15"/>
    <p:sldId id="544" r:id="rId16"/>
    <p:sldId id="569" r:id="rId17"/>
    <p:sldId id="319" r:id="rId18"/>
    <p:sldId id="320" r:id="rId19"/>
    <p:sldId id="458" r:id="rId20"/>
    <p:sldId id="533" r:id="rId21"/>
    <p:sldId id="536" r:id="rId22"/>
    <p:sldId id="459" r:id="rId23"/>
    <p:sldId id="460" r:id="rId24"/>
    <p:sldId id="535" r:id="rId25"/>
    <p:sldId id="534" r:id="rId26"/>
    <p:sldId id="537" r:id="rId27"/>
    <p:sldId id="463" r:id="rId28"/>
    <p:sldId id="375" r:id="rId29"/>
    <p:sldId id="464" r:id="rId30"/>
    <p:sldId id="385" r:id="rId31"/>
    <p:sldId id="423" r:id="rId32"/>
    <p:sldId id="490" r:id="rId33"/>
    <p:sldId id="570" r:id="rId34"/>
    <p:sldId id="657" r:id="rId35"/>
    <p:sldId id="656" r:id="rId36"/>
    <p:sldId id="65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cmAuthor id="2" name="Aria E Fiat" initials="AEF" lastIdx="14" clrIdx="1"/>
  <p:cmAuthor id="3" name="Aria Fiat" initials="" lastIdx="25" clrIdx="2"/>
  <p:cmAuthor id="4" name="Fiat, Aria" initials="FA" lastIdx="1" clrIdx="3">
    <p:extLst>
      <p:ext uri="{19B8F6BF-5375-455C-9EA6-DF929625EA0E}">
        <p15:presenceInfo xmlns:p15="http://schemas.microsoft.com/office/powerpoint/2012/main" userId="S::aria.fiat_cchmc.org#ext#@univnebrmedcntr.onmicrosoft.com::201eae80-e4b2-447f-a1b8-ec79be8fff65" providerId="AD"/>
      </p:ext>
    </p:extLst>
  </p:cmAuthor>
  <p:cmAuthor id="5" name="Kristen Johnson" initials="KJ" lastIdx="1" clrIdx="4">
    <p:extLst>
      <p:ext uri="{19B8F6BF-5375-455C-9EA6-DF929625EA0E}">
        <p15:presenceInfo xmlns:p15="http://schemas.microsoft.com/office/powerpoint/2012/main" userId="D2TFgAA7hjT8NQP6FtuVz2uc0G0tHMy6Bdcg4RGfJXo=" providerId="None"/>
      </p:ext>
    </p:extLst>
  </p:cmAuthor>
  <p:cmAuthor id="6" name="Hannah West" initials="HW" lastIdx="1" clrIdx="5">
    <p:extLst>
      <p:ext uri="{19B8F6BF-5375-455C-9EA6-DF929625EA0E}">
        <p15:presenceInfo xmlns:p15="http://schemas.microsoft.com/office/powerpoint/2012/main" userId="lcwR95gQmEbpKn3rk9zYnmHrvl0b/A6WoWl2erTep/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D4C5C"/>
    <a:srgbClr val="36557C"/>
    <a:srgbClr val="909A3B"/>
    <a:srgbClr val="FFFFFF"/>
    <a:srgbClr val="8B8A8F"/>
    <a:srgbClr val="2DD3D4"/>
    <a:srgbClr val="CC4927"/>
    <a:srgbClr val="6A4A62"/>
    <a:srgbClr val="B2CEE7"/>
    <a:srgbClr val="F2E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A013B-750F-441C-A98A-408E6F00F99D}" v="23" dt="2021-06-10T20:38:21.751"/>
    <p1510:client id="{0E12CE08-1F41-4277-BB4A-E4E086B495D7}" v="80" dt="2021-06-10T21:39:40.320"/>
    <p1510:client id="{135E55CA-1FD5-4659-A38B-28A1C6A719B2}" v="129" dt="2021-06-11T08:08:58.653"/>
    <p1510:client id="{178675B1-06B9-486A-8688-912C2D33ADF6}" v="730" dt="2021-06-03T14:50:38.794"/>
    <p1510:client id="{2ABBB672-421D-472B-8E76-C4D8C6611500}" v="7" dt="2021-06-11T21:25:36.547"/>
    <p1510:client id="{2CA26CC5-17D0-4617-98E3-AF0B2DB4B962}" v="23" dt="2022-01-06T19:39:02.232"/>
    <p1510:client id="{73A993B7-C80F-4A49-ABAF-375016E5662B}" v="2" dt="2021-07-16T15:54:20.984"/>
    <p1510:client id="{8D6F48CA-2C26-41D2-8D4C-82C152D36687}" v="54" dt="2021-01-09T17:01:55.731"/>
    <p1510:client id="{9BF53F20-A03C-4F46-8802-DF9B183A1348}" v="6" dt="2021-06-11T16:41:00.219"/>
    <p1510:client id="{B59629BB-13EA-4C5A-8EC5-DD2F45FED4A4}" v="166" dt="2021-06-11T08:19:37.769"/>
    <p1510:client id="{D1D4EC26-C335-4D22-90A3-E86B62CFA654}" v="1" dt="2021-06-10T16:33:09.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92" y="52"/>
      </p:cViewPr>
      <p:guideLst>
        <p:guide orient="horz" pos="2064"/>
        <p:guide pos="386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Klepper" clId="Web-{135E55CA-1FD5-4659-A38B-28A1C6A719B2}"/>
    <pc:docChg chg="addSld delSld modSld">
      <pc:chgData name="Christian Klepper" userId="" providerId="" clId="Web-{135E55CA-1FD5-4659-A38B-28A1C6A719B2}" dt="2021-06-11T08:08:58.653" v="104" actId="1076"/>
      <pc:docMkLst>
        <pc:docMk/>
      </pc:docMkLst>
      <pc:sldChg chg="modSp mod modClrScheme chgLayout">
        <pc:chgData name="Christian Klepper" userId="" providerId="" clId="Web-{135E55CA-1FD5-4659-A38B-28A1C6A719B2}" dt="2021-06-11T08:02:23.466" v="34" actId="20577"/>
        <pc:sldMkLst>
          <pc:docMk/>
          <pc:sldMk cId="2454243716" sldId="319"/>
        </pc:sldMkLst>
        <pc:spChg chg="mod ord">
          <ac:chgData name="Christian Klepper" userId="" providerId="" clId="Web-{135E55CA-1FD5-4659-A38B-28A1C6A719B2}" dt="2021-06-11T08:02:23.466" v="34" actId="20577"/>
          <ac:spMkLst>
            <pc:docMk/>
            <pc:sldMk cId="2454243716" sldId="319"/>
            <ac:spMk id="2" creationId="{CCA5CF13-3B21-454B-A06B-A2266C5A54EE}"/>
          </ac:spMkLst>
        </pc:spChg>
      </pc:sldChg>
      <pc:sldChg chg="addSp delSp modSp mod modClrScheme chgLayout">
        <pc:chgData name="Christian Klepper" userId="" providerId="" clId="Web-{135E55CA-1FD5-4659-A38B-28A1C6A719B2}" dt="2021-06-11T08:02:51.950" v="38" actId="14100"/>
        <pc:sldMkLst>
          <pc:docMk/>
          <pc:sldMk cId="1332470200" sldId="320"/>
        </pc:sldMkLst>
        <pc:spChg chg="mod ord">
          <ac:chgData name="Christian Klepper" userId="" providerId="" clId="Web-{135E55CA-1FD5-4659-A38B-28A1C6A719B2}" dt="2021-06-11T08:02:51.950" v="38" actId="14100"/>
          <ac:spMkLst>
            <pc:docMk/>
            <pc:sldMk cId="1332470200" sldId="320"/>
            <ac:spMk id="2" creationId="{EDEC1F95-C157-4B49-ABC6-E6E97E968A86}"/>
          </ac:spMkLst>
        </pc:spChg>
        <pc:spChg chg="add del mod ord">
          <ac:chgData name="Christian Klepper" userId="" providerId="" clId="Web-{135E55CA-1FD5-4659-A38B-28A1C6A719B2}" dt="2021-06-11T08:02:38.685" v="36"/>
          <ac:spMkLst>
            <pc:docMk/>
            <pc:sldMk cId="1332470200" sldId="320"/>
            <ac:spMk id="3" creationId="{B527632C-A952-4E37-A977-7859F3B44FF0}"/>
          </ac:spMkLst>
        </pc:spChg>
      </pc:sldChg>
      <pc:sldChg chg="addSp delSp modSp mod modClrScheme chgLayout">
        <pc:chgData name="Christian Klepper" userId="" providerId="" clId="Web-{135E55CA-1FD5-4659-A38B-28A1C6A719B2}" dt="2021-06-11T08:03:34.920" v="49" actId="1076"/>
        <pc:sldMkLst>
          <pc:docMk/>
          <pc:sldMk cId="930539145" sldId="458"/>
        </pc:sldMkLst>
        <pc:spChg chg="add mod ord">
          <ac:chgData name="Christian Klepper" userId="" providerId="" clId="Web-{135E55CA-1FD5-4659-A38B-28A1C6A719B2}" dt="2021-06-11T08:03:10.294" v="44" actId="20577"/>
          <ac:spMkLst>
            <pc:docMk/>
            <pc:sldMk cId="930539145" sldId="458"/>
            <ac:spMk id="3" creationId="{376935E0-2CBC-4960-8626-F9E05AAAD9E4}"/>
          </ac:spMkLst>
        </pc:spChg>
        <pc:spChg chg="mod">
          <ac:chgData name="Christian Klepper" userId="" providerId="" clId="Web-{135E55CA-1FD5-4659-A38B-28A1C6A719B2}" dt="2021-06-11T08:03:34.920" v="49" actId="1076"/>
          <ac:spMkLst>
            <pc:docMk/>
            <pc:sldMk cId="930539145" sldId="458"/>
            <ac:spMk id="9" creationId="{D16284F6-5260-46C9-A3E0-0BDF72001C7B}"/>
          </ac:spMkLst>
        </pc:spChg>
        <pc:spChg chg="del">
          <ac:chgData name="Christian Klepper" userId="" providerId="" clId="Web-{135E55CA-1FD5-4659-A38B-28A1C6A719B2}" dt="2021-06-11T08:03:12.372" v="45"/>
          <ac:spMkLst>
            <pc:docMk/>
            <pc:sldMk cId="930539145" sldId="458"/>
            <ac:spMk id="10" creationId="{86C647E0-C0EB-F544-839D-E9A0BF095752}"/>
          </ac:spMkLst>
        </pc:spChg>
      </pc:sldChg>
      <pc:sldChg chg="delSp modSp mod modClrScheme chgLayout">
        <pc:chgData name="Christian Klepper" userId="" providerId="" clId="Web-{135E55CA-1FD5-4659-A38B-28A1C6A719B2}" dt="2021-06-11T08:04:51.654" v="65" actId="20577"/>
        <pc:sldMkLst>
          <pc:docMk/>
          <pc:sldMk cId="1261023632" sldId="459"/>
        </pc:sldMkLst>
        <pc:spChg chg="mod ord">
          <ac:chgData name="Christian Klepper" userId="" providerId="" clId="Web-{135E55CA-1FD5-4659-A38B-28A1C6A719B2}" dt="2021-06-11T08:04:51.654" v="65" actId="20577"/>
          <ac:spMkLst>
            <pc:docMk/>
            <pc:sldMk cId="1261023632" sldId="459"/>
            <ac:spMk id="2" creationId="{00000000-0000-0000-0000-000000000000}"/>
          </ac:spMkLst>
        </pc:spChg>
        <pc:spChg chg="del">
          <ac:chgData name="Christian Klepper" userId="" providerId="" clId="Web-{135E55CA-1FD5-4659-A38B-28A1C6A719B2}" dt="2021-06-11T08:04:48.560" v="64"/>
          <ac:spMkLst>
            <pc:docMk/>
            <pc:sldMk cId="1261023632" sldId="459"/>
            <ac:spMk id="4" creationId="{1960080D-347F-D942-9950-5FA47AC2D1DA}"/>
          </ac:spMkLst>
        </pc:spChg>
        <pc:picChg chg="mod ord">
          <ac:chgData name="Christian Klepper" userId="" providerId="" clId="Web-{135E55CA-1FD5-4659-A38B-28A1C6A719B2}" dt="2021-06-11T08:04:46.654" v="63" actId="1076"/>
          <ac:picMkLst>
            <pc:docMk/>
            <pc:sldMk cId="1261023632" sldId="459"/>
            <ac:picMk id="6" creationId="{ACD88B41-49D4-A446-BA2C-6A3EEAA93A46}"/>
          </ac:picMkLst>
        </pc:picChg>
      </pc:sldChg>
      <pc:sldChg chg="modSp mod modClrScheme chgLayout">
        <pc:chgData name="Christian Klepper" userId="" providerId="" clId="Web-{135E55CA-1FD5-4659-A38B-28A1C6A719B2}" dt="2021-06-11T08:05:19.138" v="69" actId="1076"/>
        <pc:sldMkLst>
          <pc:docMk/>
          <pc:sldMk cId="1872117888" sldId="460"/>
        </pc:sldMkLst>
        <pc:picChg chg="mod">
          <ac:chgData name="Christian Klepper" userId="" providerId="" clId="Web-{135E55CA-1FD5-4659-A38B-28A1C6A719B2}" dt="2021-06-11T08:05:19.138" v="69" actId="1076"/>
          <ac:picMkLst>
            <pc:docMk/>
            <pc:sldMk cId="1872117888" sldId="460"/>
            <ac:picMk id="7" creationId="{BC37C7E4-1592-BC47-B427-758D59A9EFE3}"/>
          </ac:picMkLst>
        </pc:picChg>
      </pc:sldChg>
      <pc:sldChg chg="modSp mod modClrScheme chgLayout">
        <pc:chgData name="Christian Klepper" userId="" providerId="" clId="Web-{135E55CA-1FD5-4659-A38B-28A1C6A719B2}" dt="2021-06-11T08:04:05.560" v="58" actId="1076"/>
        <pc:sldMkLst>
          <pc:docMk/>
          <pc:sldMk cId="2973837463" sldId="533"/>
        </pc:sldMkLst>
        <pc:spChg chg="mod ord">
          <ac:chgData name="Christian Klepper" userId="" providerId="" clId="Web-{135E55CA-1FD5-4659-A38B-28A1C6A719B2}" dt="2021-06-11T08:03:51.060" v="51" actId="20577"/>
          <ac:spMkLst>
            <pc:docMk/>
            <pc:sldMk cId="2973837463" sldId="533"/>
            <ac:spMk id="2" creationId="{93A99CC6-839F-8048-925E-01C0D2C6B7E6}"/>
          </ac:spMkLst>
        </pc:spChg>
        <pc:spChg chg="mod">
          <ac:chgData name="Christian Klepper" userId="" providerId="" clId="Web-{135E55CA-1FD5-4659-A38B-28A1C6A719B2}" dt="2021-06-11T08:04:01.920" v="54" actId="1076"/>
          <ac:spMkLst>
            <pc:docMk/>
            <pc:sldMk cId="2973837463" sldId="533"/>
            <ac:spMk id="13" creationId="{ABD7AE77-0E68-8149-81DB-2DE54ABF20EC}"/>
          </ac:spMkLst>
        </pc:spChg>
        <pc:spChg chg="mod">
          <ac:chgData name="Christian Klepper" userId="" providerId="" clId="Web-{135E55CA-1FD5-4659-A38B-28A1C6A719B2}" dt="2021-06-11T08:04:01.935" v="55" actId="1076"/>
          <ac:spMkLst>
            <pc:docMk/>
            <pc:sldMk cId="2973837463" sldId="533"/>
            <ac:spMk id="14" creationId="{BBB12979-A39B-CA4E-9F1E-E72083033AD8}"/>
          </ac:spMkLst>
        </pc:spChg>
        <pc:spChg chg="mod">
          <ac:chgData name="Christian Klepper" userId="" providerId="" clId="Web-{135E55CA-1FD5-4659-A38B-28A1C6A719B2}" dt="2021-06-11T08:04:01.935" v="56" actId="1076"/>
          <ac:spMkLst>
            <pc:docMk/>
            <pc:sldMk cId="2973837463" sldId="533"/>
            <ac:spMk id="15" creationId="{53DD08DB-7CCA-F140-A4FE-E2AA756B17BB}"/>
          </ac:spMkLst>
        </pc:spChg>
        <pc:spChg chg="mod ord">
          <ac:chgData name="Christian Klepper" userId="" providerId="" clId="Web-{135E55CA-1FD5-4659-A38B-28A1C6A719B2}" dt="2021-06-11T08:04:05.560" v="58" actId="1076"/>
          <ac:spMkLst>
            <pc:docMk/>
            <pc:sldMk cId="2973837463" sldId="533"/>
            <ac:spMk id="18" creationId="{A6EB4FAC-99DB-EA4A-AE7D-A05BE38E7562}"/>
          </ac:spMkLst>
        </pc:spChg>
        <pc:spChg chg="mod">
          <ac:chgData name="Christian Klepper" userId="" providerId="" clId="Web-{135E55CA-1FD5-4659-A38B-28A1C6A719B2}" dt="2021-06-11T08:04:01.951" v="57" actId="1076"/>
          <ac:spMkLst>
            <pc:docMk/>
            <pc:sldMk cId="2973837463" sldId="533"/>
            <ac:spMk id="19" creationId="{8706787B-2682-794F-B6ED-18BCCA3FE4FE}"/>
          </ac:spMkLst>
        </pc:spChg>
        <pc:picChg chg="mod">
          <ac:chgData name="Christian Klepper" userId="" providerId="" clId="Web-{135E55CA-1FD5-4659-A38B-28A1C6A719B2}" dt="2021-06-11T08:04:01.904" v="53" actId="1076"/>
          <ac:picMkLst>
            <pc:docMk/>
            <pc:sldMk cId="2973837463" sldId="533"/>
            <ac:picMk id="8" creationId="{4DD4D0A4-39DD-194A-8E50-9AE8BB350A69}"/>
          </ac:picMkLst>
        </pc:picChg>
      </pc:sldChg>
      <pc:sldChg chg="modSp mod modClrScheme chgLayout">
        <pc:chgData name="Christian Klepper" userId="" providerId="" clId="Web-{135E55CA-1FD5-4659-A38B-28A1C6A719B2}" dt="2021-06-11T08:08:58.653" v="104" actId="1076"/>
        <pc:sldMkLst>
          <pc:docMk/>
          <pc:sldMk cId="1369365301" sldId="534"/>
        </pc:sldMkLst>
        <pc:spChg chg="mod ord">
          <ac:chgData name="Christian Klepper" userId="" providerId="" clId="Web-{135E55CA-1FD5-4659-A38B-28A1C6A719B2}" dt="2021-06-11T08:08:58.653" v="104" actId="1076"/>
          <ac:spMkLst>
            <pc:docMk/>
            <pc:sldMk cId="1369365301" sldId="534"/>
            <ac:spMk id="16" creationId="{38ED8387-8EAD-8A46-9350-961CDDE5F374}"/>
          </ac:spMkLst>
        </pc:spChg>
        <pc:grpChg chg="mod">
          <ac:chgData name="Christian Klepper" userId="" providerId="" clId="Web-{135E55CA-1FD5-4659-A38B-28A1C6A719B2}" dt="2021-06-11T08:08:49.700" v="103" actId="1076"/>
          <ac:grpSpMkLst>
            <pc:docMk/>
            <pc:sldMk cId="1369365301" sldId="534"/>
            <ac:grpSpMk id="15" creationId="{3B3E1ABD-94C4-3649-A7D8-7E09466F402D}"/>
          </ac:grpSpMkLst>
        </pc:grpChg>
        <pc:picChg chg="mod">
          <ac:chgData name="Christian Klepper" userId="" providerId="" clId="Web-{135E55CA-1FD5-4659-A38B-28A1C6A719B2}" dt="2021-06-11T08:08:22.075" v="98" actId="1076"/>
          <ac:picMkLst>
            <pc:docMk/>
            <pc:sldMk cId="1369365301" sldId="534"/>
            <ac:picMk id="4" creationId="{EC5D0FE7-C518-BC40-9B7B-54C4CB0163D0}"/>
          </ac:picMkLst>
        </pc:picChg>
      </pc:sldChg>
      <pc:sldChg chg="modSp mod modClrScheme chgLayout">
        <pc:chgData name="Christian Klepper" userId="" providerId="" clId="Web-{135E55CA-1FD5-4659-A38B-28A1C6A719B2}" dt="2021-06-11T08:06:44.981" v="87" actId="1076"/>
        <pc:sldMkLst>
          <pc:docMk/>
          <pc:sldMk cId="2209128293" sldId="535"/>
        </pc:sldMkLst>
        <pc:spChg chg="mod ord">
          <ac:chgData name="Christian Klepper" userId="" providerId="" clId="Web-{135E55CA-1FD5-4659-A38B-28A1C6A719B2}" dt="2021-06-11T08:06:44.653" v="84" actId="1076"/>
          <ac:spMkLst>
            <pc:docMk/>
            <pc:sldMk cId="2209128293" sldId="535"/>
            <ac:spMk id="2" creationId="{516565BA-1EB3-E442-8799-B0DD42FA265D}"/>
          </ac:spMkLst>
        </pc:spChg>
        <pc:picChg chg="mod">
          <ac:chgData name="Christian Klepper" userId="" providerId="" clId="Web-{135E55CA-1FD5-4659-A38B-28A1C6A719B2}" dt="2021-06-11T08:06:44.763" v="85" actId="1076"/>
          <ac:picMkLst>
            <pc:docMk/>
            <pc:sldMk cId="2209128293" sldId="535"/>
            <ac:picMk id="5" creationId="{9AFB3C96-FF09-1541-A55B-190D739AAE79}"/>
          </ac:picMkLst>
        </pc:picChg>
        <pc:picChg chg="mod">
          <ac:chgData name="Christian Klepper" userId="" providerId="" clId="Web-{135E55CA-1FD5-4659-A38B-28A1C6A719B2}" dt="2021-06-11T08:06:44.981" v="87" actId="1076"/>
          <ac:picMkLst>
            <pc:docMk/>
            <pc:sldMk cId="2209128293" sldId="535"/>
            <ac:picMk id="7" creationId="{ACB7B946-CAFD-C140-9219-0125D8D14430}"/>
          </ac:picMkLst>
        </pc:picChg>
        <pc:picChg chg="mod">
          <ac:chgData name="Christian Klepper" userId="" providerId="" clId="Web-{135E55CA-1FD5-4659-A38B-28A1C6A719B2}" dt="2021-06-11T08:06:44.872" v="86" actId="1076"/>
          <ac:picMkLst>
            <pc:docMk/>
            <pc:sldMk cId="2209128293" sldId="535"/>
            <ac:picMk id="9" creationId="{EA210AC7-0A54-B54E-8018-FB78C0803BE6}"/>
          </ac:picMkLst>
        </pc:picChg>
      </pc:sldChg>
      <pc:sldChg chg="modSp mod modClrScheme chgLayout">
        <pc:chgData name="Christian Klepper" userId="" providerId="" clId="Web-{135E55CA-1FD5-4659-A38B-28A1C6A719B2}" dt="2021-06-11T08:04:32.076" v="61"/>
        <pc:sldMkLst>
          <pc:docMk/>
          <pc:sldMk cId="1696233855" sldId="536"/>
        </pc:sldMkLst>
        <pc:spChg chg="ord">
          <ac:chgData name="Christian Klepper" userId="" providerId="" clId="Web-{135E55CA-1FD5-4659-A38B-28A1C6A719B2}" dt="2021-06-11T08:04:32.076" v="61"/>
          <ac:spMkLst>
            <pc:docMk/>
            <pc:sldMk cId="1696233855" sldId="536"/>
            <ac:spMk id="6" creationId="{FF3FF8BD-BB83-0A43-A765-DDD028236596}"/>
          </ac:spMkLst>
        </pc:spChg>
        <pc:picChg chg="mod ord">
          <ac:chgData name="Christian Klepper" userId="" providerId="" clId="Web-{135E55CA-1FD5-4659-A38B-28A1C6A719B2}" dt="2021-06-11T08:04:27.107" v="60" actId="1076"/>
          <ac:picMkLst>
            <pc:docMk/>
            <pc:sldMk cId="1696233855" sldId="536"/>
            <ac:picMk id="5" creationId="{9539A9D1-7D63-7246-8A49-03FAC741A205}"/>
          </ac:picMkLst>
        </pc:picChg>
      </pc:sldChg>
      <pc:sldChg chg="modSp del">
        <pc:chgData name="Christian Klepper" userId="" providerId="" clId="Web-{135E55CA-1FD5-4659-A38B-28A1C6A719B2}" dt="2021-06-11T08:02:07.107" v="31"/>
        <pc:sldMkLst>
          <pc:docMk/>
          <pc:sldMk cId="1967217717" sldId="543"/>
        </pc:sldMkLst>
        <pc:spChg chg="mod">
          <ac:chgData name="Christian Klepper" userId="" providerId="" clId="Web-{135E55CA-1FD5-4659-A38B-28A1C6A719B2}" dt="2021-06-11T08:01:21.200" v="16" actId="1076"/>
          <ac:spMkLst>
            <pc:docMk/>
            <pc:sldMk cId="1967217717" sldId="543"/>
            <ac:spMk id="30" creationId="{FC8AE7B7-95CF-47EA-B900-8A00B538CFED}"/>
          </ac:spMkLst>
        </pc:spChg>
      </pc:sldChg>
      <pc:sldChg chg="delSp mod modClrScheme delDesignElem chgLayout">
        <pc:chgData name="Christian Klepper" userId="" providerId="" clId="Web-{135E55CA-1FD5-4659-A38B-28A1C6A719B2}" dt="2021-06-11T08:00:58.372" v="14"/>
        <pc:sldMkLst>
          <pc:docMk/>
          <pc:sldMk cId="3318210180" sldId="545"/>
        </pc:sldMkLst>
        <pc:spChg chg="del">
          <ac:chgData name="Christian Klepper" userId="" providerId="" clId="Web-{135E55CA-1FD5-4659-A38B-28A1C6A719B2}" dt="2021-06-11T08:00:58.372" v="14"/>
          <ac:spMkLst>
            <pc:docMk/>
            <pc:sldMk cId="3318210180" sldId="545"/>
            <ac:spMk id="14" creationId="{11BE3FA7-0D70-4431-814F-D8C40576EA93}"/>
          </ac:spMkLst>
        </pc:spChg>
      </pc:sldChg>
      <pc:sldChg chg="modSp mod modClrScheme chgLayout">
        <pc:chgData name="Christian Klepper" userId="" providerId="" clId="Web-{135E55CA-1FD5-4659-A38B-28A1C6A719B2}" dt="2021-06-11T08:00:53.513" v="13" actId="1076"/>
        <pc:sldMkLst>
          <pc:docMk/>
          <pc:sldMk cId="2252386296" sldId="546"/>
        </pc:sldMkLst>
        <pc:spChg chg="mod ord">
          <ac:chgData name="Christian Klepper" userId="" providerId="" clId="Web-{135E55CA-1FD5-4659-A38B-28A1C6A719B2}" dt="2021-06-11T08:00:50.263" v="12" actId="20577"/>
          <ac:spMkLst>
            <pc:docMk/>
            <pc:sldMk cId="2252386296" sldId="546"/>
            <ac:spMk id="2" creationId="{BC03CE87-13EC-45A2-B7D3-A61AB2423B4B}"/>
          </ac:spMkLst>
        </pc:spChg>
        <pc:picChg chg="mod ord">
          <ac:chgData name="Christian Klepper" userId="" providerId="" clId="Web-{135E55CA-1FD5-4659-A38B-28A1C6A719B2}" dt="2021-06-11T08:00:53.513" v="13" actId="1076"/>
          <ac:picMkLst>
            <pc:docMk/>
            <pc:sldMk cId="2252386296" sldId="546"/>
            <ac:picMk id="6" creationId="{F80EB03E-9789-E248-8D9C-D48661B0736E}"/>
          </ac:picMkLst>
        </pc:picChg>
      </pc:sldChg>
      <pc:sldChg chg="delSp mod modClrScheme delDesignElem chgLayout">
        <pc:chgData name="Christian Klepper" userId="" providerId="" clId="Web-{135E55CA-1FD5-4659-A38B-28A1C6A719B2}" dt="2021-06-11T08:00:36.998" v="10"/>
        <pc:sldMkLst>
          <pc:docMk/>
          <pc:sldMk cId="2667381573" sldId="547"/>
        </pc:sldMkLst>
        <pc:spChg chg="del">
          <ac:chgData name="Christian Klepper" userId="" providerId="" clId="Web-{135E55CA-1FD5-4659-A38B-28A1C6A719B2}" dt="2021-06-11T08:00:36.998" v="10"/>
          <ac:spMkLst>
            <pc:docMk/>
            <pc:sldMk cId="2667381573" sldId="547"/>
            <ac:spMk id="19" creationId="{42A4FC2C-047E-45A5-965D-8E1E3BF09BC6}"/>
          </ac:spMkLst>
        </pc:spChg>
      </pc:sldChg>
      <pc:sldChg chg="delSp modSp mod modClrScheme delDesignElem chgLayout">
        <pc:chgData name="Christian Klepper" userId="" providerId="" clId="Web-{135E55CA-1FD5-4659-A38B-28A1C6A719B2}" dt="2021-06-11T08:00:31.810" v="9"/>
        <pc:sldMkLst>
          <pc:docMk/>
          <pc:sldMk cId="2270387287" sldId="548"/>
        </pc:sldMkLst>
        <pc:spChg chg="del">
          <ac:chgData name="Christian Klepper" userId="" providerId="" clId="Web-{135E55CA-1FD5-4659-A38B-28A1C6A719B2}" dt="2021-06-11T08:00:31.810" v="9"/>
          <ac:spMkLst>
            <pc:docMk/>
            <pc:sldMk cId="2270387287" sldId="548"/>
            <ac:spMk id="17" creationId="{42A4FC2C-047E-45A5-965D-8E1E3BF09BC6}"/>
          </ac:spMkLst>
        </pc:spChg>
        <pc:picChg chg="mod ord">
          <ac:chgData name="Christian Klepper" userId="" providerId="" clId="Web-{135E55CA-1FD5-4659-A38B-28A1C6A719B2}" dt="2021-06-11T08:00:31.810" v="9"/>
          <ac:picMkLst>
            <pc:docMk/>
            <pc:sldMk cId="2270387287" sldId="548"/>
            <ac:picMk id="11" creationId="{F0AFAC1E-5CB3-4DBD-97BA-04D3B8DAC55E}"/>
          </ac:picMkLst>
        </pc:picChg>
      </pc:sldChg>
      <pc:sldChg chg="delSp mod modClrScheme delDesignElem chgLayout">
        <pc:chgData name="Christian Klepper" userId="" providerId="" clId="Web-{135E55CA-1FD5-4659-A38B-28A1C6A719B2}" dt="2021-06-11T08:00:21.935" v="8"/>
        <pc:sldMkLst>
          <pc:docMk/>
          <pc:sldMk cId="26135145" sldId="549"/>
        </pc:sldMkLst>
        <pc:spChg chg="del">
          <ac:chgData name="Christian Klepper" userId="" providerId="" clId="Web-{135E55CA-1FD5-4659-A38B-28A1C6A719B2}" dt="2021-06-11T08:00:21.935" v="8"/>
          <ac:spMkLst>
            <pc:docMk/>
            <pc:sldMk cId="26135145" sldId="549"/>
            <ac:spMk id="18" creationId="{42A4FC2C-047E-45A5-965D-8E1E3BF09BC6}"/>
          </ac:spMkLst>
        </pc:spChg>
      </pc:sldChg>
      <pc:sldChg chg="del">
        <pc:chgData name="Christian Klepper" userId="" providerId="" clId="Web-{135E55CA-1FD5-4659-A38B-28A1C6A719B2}" dt="2021-06-11T07:59:58.888" v="7"/>
        <pc:sldMkLst>
          <pc:docMk/>
          <pc:sldMk cId="2842265535" sldId="550"/>
        </pc:sldMkLst>
      </pc:sldChg>
      <pc:sldChg chg="del">
        <pc:chgData name="Christian Klepper" userId="" providerId="" clId="Web-{135E55CA-1FD5-4659-A38B-28A1C6A719B2}" dt="2021-06-11T07:59:58.404" v="6"/>
        <pc:sldMkLst>
          <pc:docMk/>
          <pc:sldMk cId="1390446841" sldId="551"/>
        </pc:sldMkLst>
      </pc:sldChg>
      <pc:sldChg chg="del">
        <pc:chgData name="Christian Klepper" userId="" providerId="" clId="Web-{135E55CA-1FD5-4659-A38B-28A1C6A719B2}" dt="2021-06-11T07:59:44.810" v="4"/>
        <pc:sldMkLst>
          <pc:docMk/>
          <pc:sldMk cId="1989906486" sldId="552"/>
        </pc:sldMkLst>
      </pc:sldChg>
      <pc:sldChg chg="add">
        <pc:chgData name="Christian Klepper" userId="" providerId="" clId="Web-{135E55CA-1FD5-4659-A38B-28A1C6A719B2}" dt="2021-06-11T07:59:37.435" v="0"/>
        <pc:sldMkLst>
          <pc:docMk/>
          <pc:sldMk cId="2229629119" sldId="565"/>
        </pc:sldMkLst>
      </pc:sldChg>
      <pc:sldChg chg="add">
        <pc:chgData name="Christian Klepper" userId="" providerId="" clId="Web-{135E55CA-1FD5-4659-A38B-28A1C6A719B2}" dt="2021-06-11T07:59:37.685" v="1"/>
        <pc:sldMkLst>
          <pc:docMk/>
          <pc:sldMk cId="1921116098" sldId="566"/>
        </pc:sldMkLst>
      </pc:sldChg>
      <pc:sldChg chg="add">
        <pc:chgData name="Christian Klepper" userId="" providerId="" clId="Web-{135E55CA-1FD5-4659-A38B-28A1C6A719B2}" dt="2021-06-11T07:59:37.951" v="2"/>
        <pc:sldMkLst>
          <pc:docMk/>
          <pc:sldMk cId="3171874715" sldId="567"/>
        </pc:sldMkLst>
      </pc:sldChg>
      <pc:sldChg chg="modSp add">
        <pc:chgData name="Christian Klepper" userId="" providerId="" clId="Web-{135E55CA-1FD5-4659-A38B-28A1C6A719B2}" dt="2021-06-11T08:03:18.231" v="48" actId="20577"/>
        <pc:sldMkLst>
          <pc:docMk/>
          <pc:sldMk cId="3578445408" sldId="568"/>
        </pc:sldMkLst>
        <pc:spChg chg="mod">
          <ac:chgData name="Christian Klepper" userId="" providerId="" clId="Web-{135E55CA-1FD5-4659-A38B-28A1C6A719B2}" dt="2021-06-11T08:03:18.231" v="48" actId="20577"/>
          <ac:spMkLst>
            <pc:docMk/>
            <pc:sldMk cId="3578445408" sldId="568"/>
            <ac:spMk id="3" creationId="{00000000-0000-0000-0000-000000000000}"/>
          </ac:spMkLst>
        </pc:spChg>
      </pc:sldChg>
      <pc:sldChg chg="addSp modSp add modNotes">
        <pc:chgData name="Christian Klepper" userId="" providerId="" clId="Web-{135E55CA-1FD5-4659-A38B-28A1C6A719B2}" dt="2021-06-11T08:02:05.950" v="30"/>
        <pc:sldMkLst>
          <pc:docMk/>
          <pc:sldMk cId="689425548" sldId="569"/>
        </pc:sldMkLst>
        <pc:spChg chg="add mod">
          <ac:chgData name="Christian Klepper" userId="" providerId="" clId="Web-{135E55CA-1FD5-4659-A38B-28A1C6A719B2}" dt="2021-06-11T08:01:37.341" v="21" actId="14100"/>
          <ac:spMkLst>
            <pc:docMk/>
            <pc:sldMk cId="689425548" sldId="569"/>
            <ac:spMk id="2" creationId="{C09B3EB1-5C97-446B-8EA0-490FE6D2437B}"/>
          </ac:spMkLst>
        </pc:spChg>
        <pc:spChg chg="add mod">
          <ac:chgData name="Christian Klepper" userId="" providerId="" clId="Web-{135E55CA-1FD5-4659-A38B-28A1C6A719B2}" dt="2021-06-11T08:01:41.247" v="22" actId="14100"/>
          <ac:spMkLst>
            <pc:docMk/>
            <pc:sldMk cId="689425548" sldId="569"/>
            <ac:spMk id="7" creationId="{35E1FDC1-B08A-4456-90CC-8A273AD2DE93}"/>
          </ac:spMkLst>
        </pc:spChg>
        <pc:spChg chg="add mod">
          <ac:chgData name="Christian Klepper" userId="" providerId="" clId="Web-{135E55CA-1FD5-4659-A38B-28A1C6A719B2}" dt="2021-06-11T08:01:51.982" v="26" actId="14100"/>
          <ac:spMkLst>
            <pc:docMk/>
            <pc:sldMk cId="689425548" sldId="569"/>
            <ac:spMk id="8" creationId="{421505BC-52DA-44A6-A76A-6EC9D3D8979C}"/>
          </ac:spMkLst>
        </pc:spChg>
      </pc:sldChg>
    </pc:docChg>
  </pc:docChgLst>
  <pc:docChgLst>
    <pc:chgData name="Fiat, Aria" userId="S::aria.fiat_cchmc.org#ext#@univnebrmedcntr.onmicrosoft.com::201eae80-e4b2-447f-a1b8-ec79be8fff65" providerId="AD" clId="Web-{A6B9B51A-DDBA-0D04-05FD-4FC05C2DB8F7}"/>
    <pc:docChg chg="addSld delSld modSld sldOrd addMainMaster">
      <pc:chgData name="Fiat, Aria" userId="S::aria.fiat_cchmc.org#ext#@univnebrmedcntr.onmicrosoft.com::201eae80-e4b2-447f-a1b8-ec79be8fff65" providerId="AD" clId="Web-{A6B9B51A-DDBA-0D04-05FD-4FC05C2DB8F7}" dt="2020-12-14T12:37:29.284" v="105"/>
      <pc:docMkLst>
        <pc:docMk/>
      </pc:docMkLst>
      <pc:sldChg chg="del">
        <pc:chgData name="Fiat, Aria" userId="S::aria.fiat_cchmc.org#ext#@univnebrmedcntr.onmicrosoft.com::201eae80-e4b2-447f-a1b8-ec79be8fff65" providerId="AD" clId="Web-{A6B9B51A-DDBA-0D04-05FD-4FC05C2DB8F7}" dt="2020-12-14T00:50:17.431" v="36"/>
        <pc:sldMkLst>
          <pc:docMk/>
          <pc:sldMk cId="2490059903" sldId="303"/>
        </pc:sldMkLst>
      </pc:sldChg>
      <pc:sldChg chg="del">
        <pc:chgData name="Fiat, Aria" userId="S::aria.fiat_cchmc.org#ext#@univnebrmedcntr.onmicrosoft.com::201eae80-e4b2-447f-a1b8-ec79be8fff65" providerId="AD" clId="Web-{A6B9B51A-DDBA-0D04-05FD-4FC05C2DB8F7}" dt="2020-12-14T00:50:17.415" v="32"/>
        <pc:sldMkLst>
          <pc:docMk/>
          <pc:sldMk cId="3580868866" sldId="305"/>
        </pc:sldMkLst>
      </pc:sldChg>
      <pc:sldChg chg="del">
        <pc:chgData name="Fiat, Aria" userId="S::aria.fiat_cchmc.org#ext#@univnebrmedcntr.onmicrosoft.com::201eae80-e4b2-447f-a1b8-ec79be8fff65" providerId="AD" clId="Web-{A6B9B51A-DDBA-0D04-05FD-4FC05C2DB8F7}" dt="2020-12-14T00:50:17.415" v="33"/>
        <pc:sldMkLst>
          <pc:docMk/>
          <pc:sldMk cId="412500758" sldId="314"/>
        </pc:sldMkLst>
      </pc:sldChg>
      <pc:sldChg chg="del">
        <pc:chgData name="Fiat, Aria" userId="S::aria.fiat_cchmc.org#ext#@univnebrmedcntr.onmicrosoft.com::201eae80-e4b2-447f-a1b8-ec79be8fff65" providerId="AD" clId="Web-{A6B9B51A-DDBA-0D04-05FD-4FC05C2DB8F7}" dt="2020-12-14T00:50:17.337" v="11"/>
        <pc:sldMkLst>
          <pc:docMk/>
          <pc:sldMk cId="2521730239" sldId="317"/>
        </pc:sldMkLst>
      </pc:sldChg>
      <pc:sldChg chg="del">
        <pc:chgData name="Fiat, Aria" userId="S::aria.fiat_cchmc.org#ext#@univnebrmedcntr.onmicrosoft.com::201eae80-e4b2-447f-a1b8-ec79be8fff65" providerId="AD" clId="Web-{A6B9B51A-DDBA-0D04-05FD-4FC05C2DB8F7}" dt="2020-12-14T00:50:17.337" v="12"/>
        <pc:sldMkLst>
          <pc:docMk/>
          <pc:sldMk cId="519293596" sldId="318"/>
        </pc:sldMkLst>
      </pc:sldChg>
      <pc:sldChg chg="modSp">
        <pc:chgData name="Fiat, Aria" userId="S::aria.fiat_cchmc.org#ext#@univnebrmedcntr.onmicrosoft.com::201eae80-e4b2-447f-a1b8-ec79be8fff65" providerId="AD" clId="Web-{A6B9B51A-DDBA-0D04-05FD-4FC05C2DB8F7}" dt="2020-12-14T11:54:54.996" v="55" actId="20577"/>
        <pc:sldMkLst>
          <pc:docMk/>
          <pc:sldMk cId="2454243716" sldId="319"/>
        </pc:sldMkLst>
        <pc:spChg chg="mod">
          <ac:chgData name="Fiat, Aria" userId="S::aria.fiat_cchmc.org#ext#@univnebrmedcntr.onmicrosoft.com::201eae80-e4b2-447f-a1b8-ec79be8fff65" providerId="AD" clId="Web-{A6B9B51A-DDBA-0D04-05FD-4FC05C2DB8F7}" dt="2020-12-14T11:54:54.996" v="55" actId="20577"/>
          <ac:spMkLst>
            <pc:docMk/>
            <pc:sldMk cId="2454243716" sldId="319"/>
            <ac:spMk id="5" creationId="{B5956B6C-2A30-194B-B5BE-8B7B308ECF94}"/>
          </ac:spMkLst>
        </pc:spChg>
      </pc:sldChg>
      <pc:sldChg chg="ord">
        <pc:chgData name="Fiat, Aria" userId="S::aria.fiat_cchmc.org#ext#@univnebrmedcntr.onmicrosoft.com::201eae80-e4b2-447f-a1b8-ec79be8fff65" providerId="AD" clId="Web-{A6B9B51A-DDBA-0D04-05FD-4FC05C2DB8F7}" dt="2020-12-14T11:54:36.184" v="48"/>
        <pc:sldMkLst>
          <pc:docMk/>
          <pc:sldMk cId="1332470200" sldId="320"/>
        </pc:sldMkLst>
      </pc:sldChg>
      <pc:sldChg chg="del">
        <pc:chgData name="Fiat, Aria" userId="S::aria.fiat_cchmc.org#ext#@univnebrmedcntr.onmicrosoft.com::201eae80-e4b2-447f-a1b8-ec79be8fff65" providerId="AD" clId="Web-{A6B9B51A-DDBA-0D04-05FD-4FC05C2DB8F7}" dt="2020-12-14T11:56:12.386" v="98"/>
        <pc:sldMkLst>
          <pc:docMk/>
          <pc:sldMk cId="3796680949" sldId="331"/>
        </pc:sldMkLst>
      </pc:sldChg>
      <pc:sldChg chg="del">
        <pc:chgData name="Fiat, Aria" userId="S::aria.fiat_cchmc.org#ext#@univnebrmedcntr.onmicrosoft.com::201eae80-e4b2-447f-a1b8-ec79be8fff65" providerId="AD" clId="Web-{A6B9B51A-DDBA-0D04-05FD-4FC05C2DB8F7}" dt="2020-12-14T00:50:17.337" v="10"/>
        <pc:sldMkLst>
          <pc:docMk/>
          <pc:sldMk cId="3662630784" sldId="334"/>
        </pc:sldMkLst>
      </pc:sldChg>
      <pc:sldChg chg="del">
        <pc:chgData name="Fiat, Aria" userId="S::aria.fiat_cchmc.org#ext#@univnebrmedcntr.onmicrosoft.com::201eae80-e4b2-447f-a1b8-ec79be8fff65" providerId="AD" clId="Web-{A6B9B51A-DDBA-0D04-05FD-4FC05C2DB8F7}" dt="2020-12-14T00:50:17.290" v="0"/>
        <pc:sldMkLst>
          <pc:docMk/>
          <pc:sldMk cId="3550933157" sldId="340"/>
        </pc:sldMkLst>
      </pc:sldChg>
      <pc:sldChg chg="del">
        <pc:chgData name="Fiat, Aria" userId="S::aria.fiat_cchmc.org#ext#@univnebrmedcntr.onmicrosoft.com::201eae80-e4b2-447f-a1b8-ec79be8fff65" providerId="AD" clId="Web-{A6B9B51A-DDBA-0D04-05FD-4FC05C2DB8F7}" dt="2020-12-14T00:50:17.322" v="9"/>
        <pc:sldMkLst>
          <pc:docMk/>
          <pc:sldMk cId="2702370511" sldId="362"/>
        </pc:sldMkLst>
      </pc:sldChg>
      <pc:sldChg chg="del">
        <pc:chgData name="Fiat, Aria" userId="S::aria.fiat_cchmc.org#ext#@univnebrmedcntr.onmicrosoft.com::201eae80-e4b2-447f-a1b8-ec79be8fff65" providerId="AD" clId="Web-{A6B9B51A-DDBA-0D04-05FD-4FC05C2DB8F7}" dt="2020-12-14T11:56:12.339" v="77"/>
        <pc:sldMkLst>
          <pc:docMk/>
          <pc:sldMk cId="951640500" sldId="376"/>
        </pc:sldMkLst>
      </pc:sldChg>
      <pc:sldChg chg="del">
        <pc:chgData name="Fiat, Aria" userId="S::aria.fiat_cchmc.org#ext#@univnebrmedcntr.onmicrosoft.com::201eae80-e4b2-447f-a1b8-ec79be8fff65" providerId="AD" clId="Web-{A6B9B51A-DDBA-0D04-05FD-4FC05C2DB8F7}" dt="2020-12-14T11:56:12.308" v="59"/>
        <pc:sldMkLst>
          <pc:docMk/>
          <pc:sldMk cId="2537956876" sldId="380"/>
        </pc:sldMkLst>
      </pc:sldChg>
      <pc:sldChg chg="del">
        <pc:chgData name="Fiat, Aria" userId="S::aria.fiat_cchmc.org#ext#@univnebrmedcntr.onmicrosoft.com::201eae80-e4b2-447f-a1b8-ec79be8fff65" providerId="AD" clId="Web-{A6B9B51A-DDBA-0D04-05FD-4FC05C2DB8F7}" dt="2020-12-14T00:50:17.322" v="8"/>
        <pc:sldMkLst>
          <pc:docMk/>
          <pc:sldMk cId="1423754056" sldId="382"/>
        </pc:sldMkLst>
      </pc:sldChg>
      <pc:sldChg chg="del">
        <pc:chgData name="Fiat, Aria" userId="S::aria.fiat_cchmc.org#ext#@univnebrmedcntr.onmicrosoft.com::201eae80-e4b2-447f-a1b8-ec79be8fff65" providerId="AD" clId="Web-{A6B9B51A-DDBA-0D04-05FD-4FC05C2DB8F7}" dt="2020-12-14T00:50:17.384" v="24"/>
        <pc:sldMkLst>
          <pc:docMk/>
          <pc:sldMk cId="2621018247" sldId="383"/>
        </pc:sldMkLst>
      </pc:sldChg>
      <pc:sldChg chg="del">
        <pc:chgData name="Fiat, Aria" userId="S::aria.fiat_cchmc.org#ext#@univnebrmedcntr.onmicrosoft.com::201eae80-e4b2-447f-a1b8-ec79be8fff65" providerId="AD" clId="Web-{A6B9B51A-DDBA-0D04-05FD-4FC05C2DB8F7}" dt="2020-12-14T00:50:17.306" v="5"/>
        <pc:sldMkLst>
          <pc:docMk/>
          <pc:sldMk cId="1387526095" sldId="386"/>
        </pc:sldMkLst>
      </pc:sldChg>
      <pc:sldChg chg="del">
        <pc:chgData name="Fiat, Aria" userId="S::aria.fiat_cchmc.org#ext#@univnebrmedcntr.onmicrosoft.com::201eae80-e4b2-447f-a1b8-ec79be8fff65" providerId="AD" clId="Web-{A6B9B51A-DDBA-0D04-05FD-4FC05C2DB8F7}" dt="2020-12-14T00:50:17.415" v="35"/>
        <pc:sldMkLst>
          <pc:docMk/>
          <pc:sldMk cId="2589728581" sldId="389"/>
        </pc:sldMkLst>
      </pc:sldChg>
      <pc:sldChg chg="del">
        <pc:chgData name="Fiat, Aria" userId="S::aria.fiat_cchmc.org#ext#@univnebrmedcntr.onmicrosoft.com::201eae80-e4b2-447f-a1b8-ec79be8fff65" providerId="AD" clId="Web-{A6B9B51A-DDBA-0D04-05FD-4FC05C2DB8F7}" dt="2020-12-14T11:56:12.324" v="67"/>
        <pc:sldMkLst>
          <pc:docMk/>
          <pc:sldMk cId="4220285787" sldId="393"/>
        </pc:sldMkLst>
      </pc:sldChg>
      <pc:sldChg chg="del">
        <pc:chgData name="Fiat, Aria" userId="S::aria.fiat_cchmc.org#ext#@univnebrmedcntr.onmicrosoft.com::201eae80-e4b2-447f-a1b8-ec79be8fff65" providerId="AD" clId="Web-{A6B9B51A-DDBA-0D04-05FD-4FC05C2DB8F7}" dt="2020-12-14T11:56:12.386" v="100"/>
        <pc:sldMkLst>
          <pc:docMk/>
          <pc:sldMk cId="1798194256" sldId="407"/>
        </pc:sldMkLst>
      </pc:sldChg>
      <pc:sldChg chg="del">
        <pc:chgData name="Fiat, Aria" userId="S::aria.fiat_cchmc.org#ext#@univnebrmedcntr.onmicrosoft.com::201eae80-e4b2-447f-a1b8-ec79be8fff65" providerId="AD" clId="Web-{A6B9B51A-DDBA-0D04-05FD-4FC05C2DB8F7}" dt="2020-12-14T11:56:12.386" v="99"/>
        <pc:sldMkLst>
          <pc:docMk/>
          <pc:sldMk cId="1305667080" sldId="415"/>
        </pc:sldMkLst>
      </pc:sldChg>
      <pc:sldChg chg="del">
        <pc:chgData name="Fiat, Aria" userId="S::aria.fiat_cchmc.org#ext#@univnebrmedcntr.onmicrosoft.com::201eae80-e4b2-447f-a1b8-ec79be8fff65" providerId="AD" clId="Web-{A6B9B51A-DDBA-0D04-05FD-4FC05C2DB8F7}" dt="2020-12-14T00:50:17.306" v="4"/>
        <pc:sldMkLst>
          <pc:docMk/>
          <pc:sldMk cId="227542980" sldId="425"/>
        </pc:sldMkLst>
      </pc:sldChg>
      <pc:sldChg chg="del">
        <pc:chgData name="Fiat, Aria" userId="S::aria.fiat_cchmc.org#ext#@univnebrmedcntr.onmicrosoft.com::201eae80-e4b2-447f-a1b8-ec79be8fff65" providerId="AD" clId="Web-{A6B9B51A-DDBA-0D04-05FD-4FC05C2DB8F7}" dt="2020-12-14T00:50:17.322" v="6"/>
        <pc:sldMkLst>
          <pc:docMk/>
          <pc:sldMk cId="515964795" sldId="427"/>
        </pc:sldMkLst>
      </pc:sldChg>
      <pc:sldChg chg="del">
        <pc:chgData name="Fiat, Aria" userId="S::aria.fiat_cchmc.org#ext#@univnebrmedcntr.onmicrosoft.com::201eae80-e4b2-447f-a1b8-ec79be8fff65" providerId="AD" clId="Web-{A6B9B51A-DDBA-0D04-05FD-4FC05C2DB8F7}" dt="2020-12-14T11:56:12.324" v="68"/>
        <pc:sldMkLst>
          <pc:docMk/>
          <pc:sldMk cId="3841758334" sldId="433"/>
        </pc:sldMkLst>
      </pc:sldChg>
      <pc:sldChg chg="del">
        <pc:chgData name="Fiat, Aria" userId="S::aria.fiat_cchmc.org#ext#@univnebrmedcntr.onmicrosoft.com::201eae80-e4b2-447f-a1b8-ec79be8fff65" providerId="AD" clId="Web-{A6B9B51A-DDBA-0D04-05FD-4FC05C2DB8F7}" dt="2020-12-14T00:50:17.415" v="30"/>
        <pc:sldMkLst>
          <pc:docMk/>
          <pc:sldMk cId="98276627" sldId="441"/>
        </pc:sldMkLst>
      </pc:sldChg>
      <pc:sldChg chg="del">
        <pc:chgData name="Fiat, Aria" userId="S::aria.fiat_cchmc.org#ext#@univnebrmedcntr.onmicrosoft.com::201eae80-e4b2-447f-a1b8-ec79be8fff65" providerId="AD" clId="Web-{A6B9B51A-DDBA-0D04-05FD-4FC05C2DB8F7}" dt="2020-12-14T00:50:17.415" v="31"/>
        <pc:sldMkLst>
          <pc:docMk/>
          <pc:sldMk cId="765027921" sldId="442"/>
        </pc:sldMkLst>
      </pc:sldChg>
      <pc:sldChg chg="del">
        <pc:chgData name="Fiat, Aria" userId="S::aria.fiat_cchmc.org#ext#@univnebrmedcntr.onmicrosoft.com::201eae80-e4b2-447f-a1b8-ec79be8fff65" providerId="AD" clId="Web-{A6B9B51A-DDBA-0D04-05FD-4FC05C2DB8F7}" dt="2020-12-14T00:50:17.400" v="28"/>
        <pc:sldMkLst>
          <pc:docMk/>
          <pc:sldMk cId="726936012" sldId="443"/>
        </pc:sldMkLst>
      </pc:sldChg>
      <pc:sldChg chg="del">
        <pc:chgData name="Fiat, Aria" userId="S::aria.fiat_cchmc.org#ext#@univnebrmedcntr.onmicrosoft.com::201eae80-e4b2-447f-a1b8-ec79be8fff65" providerId="AD" clId="Web-{A6B9B51A-DDBA-0D04-05FD-4FC05C2DB8F7}" dt="2020-12-14T00:50:17.400" v="27"/>
        <pc:sldMkLst>
          <pc:docMk/>
          <pc:sldMk cId="1540533492" sldId="444"/>
        </pc:sldMkLst>
      </pc:sldChg>
      <pc:sldChg chg="del">
        <pc:chgData name="Fiat, Aria" userId="S::aria.fiat_cchmc.org#ext#@univnebrmedcntr.onmicrosoft.com::201eae80-e4b2-447f-a1b8-ec79be8fff65" providerId="AD" clId="Web-{A6B9B51A-DDBA-0D04-05FD-4FC05C2DB8F7}" dt="2020-12-14T00:50:17.400" v="26"/>
        <pc:sldMkLst>
          <pc:docMk/>
          <pc:sldMk cId="1675107203" sldId="445"/>
        </pc:sldMkLst>
      </pc:sldChg>
      <pc:sldChg chg="del">
        <pc:chgData name="Fiat, Aria" userId="S::aria.fiat_cchmc.org#ext#@univnebrmedcntr.onmicrosoft.com::201eae80-e4b2-447f-a1b8-ec79be8fff65" providerId="AD" clId="Web-{A6B9B51A-DDBA-0D04-05FD-4FC05C2DB8F7}" dt="2020-12-14T00:50:17.384" v="25"/>
        <pc:sldMkLst>
          <pc:docMk/>
          <pc:sldMk cId="1957508098" sldId="446"/>
        </pc:sldMkLst>
      </pc:sldChg>
      <pc:sldChg chg="del">
        <pc:chgData name="Fiat, Aria" userId="S::aria.fiat_cchmc.org#ext#@univnebrmedcntr.onmicrosoft.com::201eae80-e4b2-447f-a1b8-ec79be8fff65" providerId="AD" clId="Web-{A6B9B51A-DDBA-0D04-05FD-4FC05C2DB8F7}" dt="2020-12-14T00:50:17.353" v="18"/>
        <pc:sldMkLst>
          <pc:docMk/>
          <pc:sldMk cId="1861743277" sldId="448"/>
        </pc:sldMkLst>
      </pc:sldChg>
      <pc:sldChg chg="del">
        <pc:chgData name="Fiat, Aria" userId="S::aria.fiat_cchmc.org#ext#@univnebrmedcntr.onmicrosoft.com::201eae80-e4b2-447f-a1b8-ec79be8fff65" providerId="AD" clId="Web-{A6B9B51A-DDBA-0D04-05FD-4FC05C2DB8F7}" dt="2020-12-14T00:50:17.353" v="17"/>
        <pc:sldMkLst>
          <pc:docMk/>
          <pc:sldMk cId="1604148949" sldId="449"/>
        </pc:sldMkLst>
      </pc:sldChg>
      <pc:sldChg chg="del">
        <pc:chgData name="Fiat, Aria" userId="S::aria.fiat_cchmc.org#ext#@univnebrmedcntr.onmicrosoft.com::201eae80-e4b2-447f-a1b8-ec79be8fff65" providerId="AD" clId="Web-{A6B9B51A-DDBA-0D04-05FD-4FC05C2DB8F7}" dt="2020-12-14T00:50:17.353" v="16"/>
        <pc:sldMkLst>
          <pc:docMk/>
          <pc:sldMk cId="1296317313" sldId="450"/>
        </pc:sldMkLst>
      </pc:sldChg>
      <pc:sldChg chg="del">
        <pc:chgData name="Fiat, Aria" userId="S::aria.fiat_cchmc.org#ext#@univnebrmedcntr.onmicrosoft.com::201eae80-e4b2-447f-a1b8-ec79be8fff65" providerId="AD" clId="Web-{A6B9B51A-DDBA-0D04-05FD-4FC05C2DB8F7}" dt="2020-12-14T00:50:17.337" v="14"/>
        <pc:sldMkLst>
          <pc:docMk/>
          <pc:sldMk cId="1409986819" sldId="453"/>
        </pc:sldMkLst>
      </pc:sldChg>
      <pc:sldChg chg="del">
        <pc:chgData name="Fiat, Aria" userId="S::aria.fiat_cchmc.org#ext#@univnebrmedcntr.onmicrosoft.com::201eae80-e4b2-447f-a1b8-ec79be8fff65" providerId="AD" clId="Web-{A6B9B51A-DDBA-0D04-05FD-4FC05C2DB8F7}" dt="2020-12-14T11:56:12.386" v="97"/>
        <pc:sldMkLst>
          <pc:docMk/>
          <pc:sldMk cId="4160433791" sldId="454"/>
        </pc:sldMkLst>
      </pc:sldChg>
      <pc:sldChg chg="del">
        <pc:chgData name="Fiat, Aria" userId="S::aria.fiat_cchmc.org#ext#@univnebrmedcntr.onmicrosoft.com::201eae80-e4b2-447f-a1b8-ec79be8fff65" providerId="AD" clId="Web-{A6B9B51A-DDBA-0D04-05FD-4FC05C2DB8F7}" dt="2020-12-14T11:56:12.355" v="80"/>
        <pc:sldMkLst>
          <pc:docMk/>
          <pc:sldMk cId="94868578" sldId="455"/>
        </pc:sldMkLst>
      </pc:sldChg>
      <pc:sldChg chg="del">
        <pc:chgData name="Fiat, Aria" userId="S::aria.fiat_cchmc.org#ext#@univnebrmedcntr.onmicrosoft.com::201eae80-e4b2-447f-a1b8-ec79be8fff65" providerId="AD" clId="Web-{A6B9B51A-DDBA-0D04-05FD-4FC05C2DB8F7}" dt="2020-12-14T00:50:17.415" v="34"/>
        <pc:sldMkLst>
          <pc:docMk/>
          <pc:sldMk cId="2215597358" sldId="456"/>
        </pc:sldMkLst>
      </pc:sldChg>
      <pc:sldChg chg="del">
        <pc:chgData name="Fiat, Aria" userId="S::aria.fiat_cchmc.org#ext#@univnebrmedcntr.onmicrosoft.com::201eae80-e4b2-447f-a1b8-ec79be8fff65" providerId="AD" clId="Web-{A6B9B51A-DDBA-0D04-05FD-4FC05C2DB8F7}" dt="2020-12-14T11:56:12.308" v="62"/>
        <pc:sldMkLst>
          <pc:docMk/>
          <pc:sldMk cId="1697073491" sldId="457"/>
        </pc:sldMkLst>
      </pc:sldChg>
      <pc:sldChg chg="del">
        <pc:chgData name="Fiat, Aria" userId="S::aria.fiat_cchmc.org#ext#@univnebrmedcntr.onmicrosoft.com::201eae80-e4b2-447f-a1b8-ec79be8fff65" providerId="AD" clId="Web-{A6B9B51A-DDBA-0D04-05FD-4FC05C2DB8F7}" dt="2020-12-14T00:50:17.322" v="7"/>
        <pc:sldMkLst>
          <pc:docMk/>
          <pc:sldMk cId="597595530" sldId="466"/>
        </pc:sldMkLst>
      </pc:sldChg>
      <pc:sldChg chg="del">
        <pc:chgData name="Fiat, Aria" userId="S::aria.fiat_cchmc.org#ext#@univnebrmedcntr.onmicrosoft.com::201eae80-e4b2-447f-a1b8-ec79be8fff65" providerId="AD" clId="Web-{A6B9B51A-DDBA-0D04-05FD-4FC05C2DB8F7}" dt="2020-12-14T00:50:17.306" v="1"/>
        <pc:sldMkLst>
          <pc:docMk/>
          <pc:sldMk cId="380707867" sldId="468"/>
        </pc:sldMkLst>
      </pc:sldChg>
      <pc:sldChg chg="del">
        <pc:chgData name="Fiat, Aria" userId="S::aria.fiat_cchmc.org#ext#@univnebrmedcntr.onmicrosoft.com::201eae80-e4b2-447f-a1b8-ec79be8fff65" providerId="AD" clId="Web-{A6B9B51A-DDBA-0D04-05FD-4FC05C2DB8F7}" dt="2020-12-14T11:56:12.386" v="96"/>
        <pc:sldMkLst>
          <pc:docMk/>
          <pc:sldMk cId="1995438259" sldId="469"/>
        </pc:sldMkLst>
      </pc:sldChg>
      <pc:sldChg chg="del">
        <pc:chgData name="Fiat, Aria" userId="S::aria.fiat_cchmc.org#ext#@univnebrmedcntr.onmicrosoft.com::201eae80-e4b2-447f-a1b8-ec79be8fff65" providerId="AD" clId="Web-{A6B9B51A-DDBA-0D04-05FD-4FC05C2DB8F7}" dt="2020-12-14T11:56:12.386" v="95"/>
        <pc:sldMkLst>
          <pc:docMk/>
          <pc:sldMk cId="1961085458" sldId="470"/>
        </pc:sldMkLst>
      </pc:sldChg>
      <pc:sldChg chg="del">
        <pc:chgData name="Fiat, Aria" userId="S::aria.fiat_cchmc.org#ext#@univnebrmedcntr.onmicrosoft.com::201eae80-e4b2-447f-a1b8-ec79be8fff65" providerId="AD" clId="Web-{A6B9B51A-DDBA-0D04-05FD-4FC05C2DB8F7}" dt="2020-12-14T11:56:12.386" v="94"/>
        <pc:sldMkLst>
          <pc:docMk/>
          <pc:sldMk cId="22826518" sldId="472"/>
        </pc:sldMkLst>
      </pc:sldChg>
      <pc:sldChg chg="del">
        <pc:chgData name="Fiat, Aria" userId="S::aria.fiat_cchmc.org#ext#@univnebrmedcntr.onmicrosoft.com::201eae80-e4b2-447f-a1b8-ec79be8fff65" providerId="AD" clId="Web-{A6B9B51A-DDBA-0D04-05FD-4FC05C2DB8F7}" dt="2020-12-14T11:56:12.370" v="93"/>
        <pc:sldMkLst>
          <pc:docMk/>
          <pc:sldMk cId="3727643476" sldId="473"/>
        </pc:sldMkLst>
      </pc:sldChg>
      <pc:sldChg chg="del">
        <pc:chgData name="Fiat, Aria" userId="S::aria.fiat_cchmc.org#ext#@univnebrmedcntr.onmicrosoft.com::201eae80-e4b2-447f-a1b8-ec79be8fff65" providerId="AD" clId="Web-{A6B9B51A-DDBA-0D04-05FD-4FC05C2DB8F7}" dt="2020-12-14T11:56:12.370" v="92"/>
        <pc:sldMkLst>
          <pc:docMk/>
          <pc:sldMk cId="3994490461" sldId="474"/>
        </pc:sldMkLst>
      </pc:sldChg>
      <pc:sldChg chg="del">
        <pc:chgData name="Fiat, Aria" userId="S::aria.fiat_cchmc.org#ext#@univnebrmedcntr.onmicrosoft.com::201eae80-e4b2-447f-a1b8-ec79be8fff65" providerId="AD" clId="Web-{A6B9B51A-DDBA-0D04-05FD-4FC05C2DB8F7}" dt="2020-12-14T11:56:12.370" v="91"/>
        <pc:sldMkLst>
          <pc:docMk/>
          <pc:sldMk cId="350531563" sldId="475"/>
        </pc:sldMkLst>
      </pc:sldChg>
      <pc:sldChg chg="del">
        <pc:chgData name="Fiat, Aria" userId="S::aria.fiat_cchmc.org#ext#@univnebrmedcntr.onmicrosoft.com::201eae80-e4b2-447f-a1b8-ec79be8fff65" providerId="AD" clId="Web-{A6B9B51A-DDBA-0D04-05FD-4FC05C2DB8F7}" dt="2020-12-14T11:56:12.370" v="90"/>
        <pc:sldMkLst>
          <pc:docMk/>
          <pc:sldMk cId="1163080272" sldId="476"/>
        </pc:sldMkLst>
      </pc:sldChg>
      <pc:sldChg chg="del">
        <pc:chgData name="Fiat, Aria" userId="S::aria.fiat_cchmc.org#ext#@univnebrmedcntr.onmicrosoft.com::201eae80-e4b2-447f-a1b8-ec79be8fff65" providerId="AD" clId="Web-{A6B9B51A-DDBA-0D04-05FD-4FC05C2DB8F7}" dt="2020-12-14T11:56:12.370" v="89"/>
        <pc:sldMkLst>
          <pc:docMk/>
          <pc:sldMk cId="1150688108" sldId="477"/>
        </pc:sldMkLst>
      </pc:sldChg>
      <pc:sldChg chg="del">
        <pc:chgData name="Fiat, Aria" userId="S::aria.fiat_cchmc.org#ext#@univnebrmedcntr.onmicrosoft.com::201eae80-e4b2-447f-a1b8-ec79be8fff65" providerId="AD" clId="Web-{A6B9B51A-DDBA-0D04-05FD-4FC05C2DB8F7}" dt="2020-12-14T11:56:12.370" v="88"/>
        <pc:sldMkLst>
          <pc:docMk/>
          <pc:sldMk cId="3709961544" sldId="478"/>
        </pc:sldMkLst>
      </pc:sldChg>
      <pc:sldChg chg="del">
        <pc:chgData name="Fiat, Aria" userId="S::aria.fiat_cchmc.org#ext#@univnebrmedcntr.onmicrosoft.com::201eae80-e4b2-447f-a1b8-ec79be8fff65" providerId="AD" clId="Web-{A6B9B51A-DDBA-0D04-05FD-4FC05C2DB8F7}" dt="2020-12-14T11:56:12.355" v="85"/>
        <pc:sldMkLst>
          <pc:docMk/>
          <pc:sldMk cId="4163247799" sldId="479"/>
        </pc:sldMkLst>
      </pc:sldChg>
      <pc:sldChg chg="del">
        <pc:chgData name="Fiat, Aria" userId="S::aria.fiat_cchmc.org#ext#@univnebrmedcntr.onmicrosoft.com::201eae80-e4b2-447f-a1b8-ec79be8fff65" providerId="AD" clId="Web-{A6B9B51A-DDBA-0D04-05FD-4FC05C2DB8F7}" dt="2020-12-14T11:56:12.355" v="84"/>
        <pc:sldMkLst>
          <pc:docMk/>
          <pc:sldMk cId="109760237" sldId="480"/>
        </pc:sldMkLst>
      </pc:sldChg>
      <pc:sldChg chg="del">
        <pc:chgData name="Fiat, Aria" userId="S::aria.fiat_cchmc.org#ext#@univnebrmedcntr.onmicrosoft.com::201eae80-e4b2-447f-a1b8-ec79be8fff65" providerId="AD" clId="Web-{A6B9B51A-DDBA-0D04-05FD-4FC05C2DB8F7}" dt="2020-12-14T11:56:12.355" v="83"/>
        <pc:sldMkLst>
          <pc:docMk/>
          <pc:sldMk cId="3159203628" sldId="481"/>
        </pc:sldMkLst>
      </pc:sldChg>
      <pc:sldChg chg="del">
        <pc:chgData name="Fiat, Aria" userId="S::aria.fiat_cchmc.org#ext#@univnebrmedcntr.onmicrosoft.com::201eae80-e4b2-447f-a1b8-ec79be8fff65" providerId="AD" clId="Web-{A6B9B51A-DDBA-0D04-05FD-4FC05C2DB8F7}" dt="2020-12-14T11:56:12.355" v="82"/>
        <pc:sldMkLst>
          <pc:docMk/>
          <pc:sldMk cId="2504914104" sldId="482"/>
        </pc:sldMkLst>
      </pc:sldChg>
      <pc:sldChg chg="del">
        <pc:chgData name="Fiat, Aria" userId="S::aria.fiat_cchmc.org#ext#@univnebrmedcntr.onmicrosoft.com::201eae80-e4b2-447f-a1b8-ec79be8fff65" providerId="AD" clId="Web-{A6B9B51A-DDBA-0D04-05FD-4FC05C2DB8F7}" dt="2020-12-14T11:56:12.355" v="81"/>
        <pc:sldMkLst>
          <pc:docMk/>
          <pc:sldMk cId="3058644628" sldId="483"/>
        </pc:sldMkLst>
      </pc:sldChg>
      <pc:sldChg chg="del">
        <pc:chgData name="Fiat, Aria" userId="S::aria.fiat_cchmc.org#ext#@univnebrmedcntr.onmicrosoft.com::201eae80-e4b2-447f-a1b8-ec79be8fff65" providerId="AD" clId="Web-{A6B9B51A-DDBA-0D04-05FD-4FC05C2DB8F7}" dt="2020-12-14T11:56:12.355" v="87"/>
        <pc:sldMkLst>
          <pc:docMk/>
          <pc:sldMk cId="3901971234" sldId="484"/>
        </pc:sldMkLst>
      </pc:sldChg>
      <pc:sldChg chg="del">
        <pc:chgData name="Fiat, Aria" userId="S::aria.fiat_cchmc.org#ext#@univnebrmedcntr.onmicrosoft.com::201eae80-e4b2-447f-a1b8-ec79be8fff65" providerId="AD" clId="Web-{A6B9B51A-DDBA-0D04-05FD-4FC05C2DB8F7}" dt="2020-12-14T11:56:12.355" v="86"/>
        <pc:sldMkLst>
          <pc:docMk/>
          <pc:sldMk cId="3014438631" sldId="485"/>
        </pc:sldMkLst>
      </pc:sldChg>
      <pc:sldChg chg="del">
        <pc:chgData name="Fiat, Aria" userId="S::aria.fiat_cchmc.org#ext#@univnebrmedcntr.onmicrosoft.com::201eae80-e4b2-447f-a1b8-ec79be8fff65" providerId="AD" clId="Web-{A6B9B51A-DDBA-0D04-05FD-4FC05C2DB8F7}" dt="2020-12-14T11:56:12.355" v="79"/>
        <pc:sldMkLst>
          <pc:docMk/>
          <pc:sldMk cId="167845016" sldId="486"/>
        </pc:sldMkLst>
      </pc:sldChg>
      <pc:sldChg chg="del">
        <pc:chgData name="Fiat, Aria" userId="S::aria.fiat_cchmc.org#ext#@univnebrmedcntr.onmicrosoft.com::201eae80-e4b2-447f-a1b8-ec79be8fff65" providerId="AD" clId="Web-{A6B9B51A-DDBA-0D04-05FD-4FC05C2DB8F7}" dt="2020-12-14T11:56:12.339" v="78"/>
        <pc:sldMkLst>
          <pc:docMk/>
          <pc:sldMk cId="1571145072" sldId="487"/>
        </pc:sldMkLst>
      </pc:sldChg>
      <pc:sldChg chg="del">
        <pc:chgData name="Fiat, Aria" userId="S::aria.fiat_cchmc.org#ext#@univnebrmedcntr.onmicrosoft.com::201eae80-e4b2-447f-a1b8-ec79be8fff65" providerId="AD" clId="Web-{A6B9B51A-DDBA-0D04-05FD-4FC05C2DB8F7}" dt="2020-12-14T00:50:17.306" v="3"/>
        <pc:sldMkLst>
          <pc:docMk/>
          <pc:sldMk cId="700978762" sldId="488"/>
        </pc:sldMkLst>
      </pc:sldChg>
      <pc:sldChg chg="del">
        <pc:chgData name="Fiat, Aria" userId="S::aria.fiat_cchmc.org#ext#@univnebrmedcntr.onmicrosoft.com::201eae80-e4b2-447f-a1b8-ec79be8fff65" providerId="AD" clId="Web-{A6B9B51A-DDBA-0D04-05FD-4FC05C2DB8F7}" dt="2020-12-14T11:56:12.339" v="76"/>
        <pc:sldMkLst>
          <pc:docMk/>
          <pc:sldMk cId="2943046101" sldId="491"/>
        </pc:sldMkLst>
      </pc:sldChg>
      <pc:sldChg chg="del">
        <pc:chgData name="Fiat, Aria" userId="S::aria.fiat_cchmc.org#ext#@univnebrmedcntr.onmicrosoft.com::201eae80-e4b2-447f-a1b8-ec79be8fff65" providerId="AD" clId="Web-{A6B9B51A-DDBA-0D04-05FD-4FC05C2DB8F7}" dt="2020-12-14T11:56:12.339" v="75"/>
        <pc:sldMkLst>
          <pc:docMk/>
          <pc:sldMk cId="2648615840" sldId="492"/>
        </pc:sldMkLst>
      </pc:sldChg>
      <pc:sldChg chg="del">
        <pc:chgData name="Fiat, Aria" userId="S::aria.fiat_cchmc.org#ext#@univnebrmedcntr.onmicrosoft.com::201eae80-e4b2-447f-a1b8-ec79be8fff65" providerId="AD" clId="Web-{A6B9B51A-DDBA-0D04-05FD-4FC05C2DB8F7}" dt="2020-12-14T11:56:12.339" v="74"/>
        <pc:sldMkLst>
          <pc:docMk/>
          <pc:sldMk cId="1901673016" sldId="493"/>
        </pc:sldMkLst>
      </pc:sldChg>
      <pc:sldChg chg="del">
        <pc:chgData name="Fiat, Aria" userId="S::aria.fiat_cchmc.org#ext#@univnebrmedcntr.onmicrosoft.com::201eae80-e4b2-447f-a1b8-ec79be8fff65" providerId="AD" clId="Web-{A6B9B51A-DDBA-0D04-05FD-4FC05C2DB8F7}" dt="2020-12-14T11:56:12.339" v="73"/>
        <pc:sldMkLst>
          <pc:docMk/>
          <pc:sldMk cId="2119607242" sldId="494"/>
        </pc:sldMkLst>
      </pc:sldChg>
      <pc:sldChg chg="del">
        <pc:chgData name="Fiat, Aria" userId="S::aria.fiat_cchmc.org#ext#@univnebrmedcntr.onmicrosoft.com::201eae80-e4b2-447f-a1b8-ec79be8fff65" providerId="AD" clId="Web-{A6B9B51A-DDBA-0D04-05FD-4FC05C2DB8F7}" dt="2020-12-14T11:56:12.339" v="72"/>
        <pc:sldMkLst>
          <pc:docMk/>
          <pc:sldMk cId="722694304" sldId="495"/>
        </pc:sldMkLst>
      </pc:sldChg>
      <pc:sldChg chg="del">
        <pc:chgData name="Fiat, Aria" userId="S::aria.fiat_cchmc.org#ext#@univnebrmedcntr.onmicrosoft.com::201eae80-e4b2-447f-a1b8-ec79be8fff65" providerId="AD" clId="Web-{A6B9B51A-DDBA-0D04-05FD-4FC05C2DB8F7}" dt="2020-12-14T11:56:12.324" v="71"/>
        <pc:sldMkLst>
          <pc:docMk/>
          <pc:sldMk cId="2587031680" sldId="496"/>
        </pc:sldMkLst>
      </pc:sldChg>
      <pc:sldChg chg="del">
        <pc:chgData name="Fiat, Aria" userId="S::aria.fiat_cchmc.org#ext#@univnebrmedcntr.onmicrosoft.com::201eae80-e4b2-447f-a1b8-ec79be8fff65" providerId="AD" clId="Web-{A6B9B51A-DDBA-0D04-05FD-4FC05C2DB8F7}" dt="2020-12-14T11:56:12.324" v="70"/>
        <pc:sldMkLst>
          <pc:docMk/>
          <pc:sldMk cId="191319136" sldId="497"/>
        </pc:sldMkLst>
      </pc:sldChg>
      <pc:sldChg chg="del">
        <pc:chgData name="Fiat, Aria" userId="S::aria.fiat_cchmc.org#ext#@univnebrmedcntr.onmicrosoft.com::201eae80-e4b2-447f-a1b8-ec79be8fff65" providerId="AD" clId="Web-{A6B9B51A-DDBA-0D04-05FD-4FC05C2DB8F7}" dt="2020-12-14T11:56:12.324" v="69"/>
        <pc:sldMkLst>
          <pc:docMk/>
          <pc:sldMk cId="3643192565" sldId="498"/>
        </pc:sldMkLst>
      </pc:sldChg>
      <pc:sldChg chg="del">
        <pc:chgData name="Fiat, Aria" userId="S::aria.fiat_cchmc.org#ext#@univnebrmedcntr.onmicrosoft.com::201eae80-e4b2-447f-a1b8-ec79be8fff65" providerId="AD" clId="Web-{A6B9B51A-DDBA-0D04-05FD-4FC05C2DB8F7}" dt="2020-12-14T11:56:12.308" v="58"/>
        <pc:sldMkLst>
          <pc:docMk/>
          <pc:sldMk cId="119885923" sldId="507"/>
        </pc:sldMkLst>
      </pc:sldChg>
      <pc:sldChg chg="del">
        <pc:chgData name="Fiat, Aria" userId="S::aria.fiat_cchmc.org#ext#@univnebrmedcntr.onmicrosoft.com::201eae80-e4b2-447f-a1b8-ec79be8fff65" providerId="AD" clId="Web-{A6B9B51A-DDBA-0D04-05FD-4FC05C2DB8F7}" dt="2020-12-14T11:56:12.308" v="61"/>
        <pc:sldMkLst>
          <pc:docMk/>
          <pc:sldMk cId="4160729975" sldId="513"/>
        </pc:sldMkLst>
      </pc:sldChg>
      <pc:sldChg chg="del">
        <pc:chgData name="Fiat, Aria" userId="S::aria.fiat_cchmc.org#ext#@univnebrmedcntr.onmicrosoft.com::201eae80-e4b2-447f-a1b8-ec79be8fff65" providerId="AD" clId="Web-{A6B9B51A-DDBA-0D04-05FD-4FC05C2DB8F7}" dt="2020-12-14T11:56:12.308" v="60"/>
        <pc:sldMkLst>
          <pc:docMk/>
          <pc:sldMk cId="2123647363" sldId="515"/>
        </pc:sldMkLst>
      </pc:sldChg>
      <pc:sldChg chg="del">
        <pc:chgData name="Fiat, Aria" userId="S::aria.fiat_cchmc.org#ext#@univnebrmedcntr.onmicrosoft.com::201eae80-e4b2-447f-a1b8-ec79be8fff65" providerId="AD" clId="Web-{A6B9B51A-DDBA-0D04-05FD-4FC05C2DB8F7}" dt="2020-12-14T11:56:12.308" v="57"/>
        <pc:sldMkLst>
          <pc:docMk/>
          <pc:sldMk cId="3959347162" sldId="516"/>
        </pc:sldMkLst>
      </pc:sldChg>
      <pc:sldChg chg="del">
        <pc:chgData name="Fiat, Aria" userId="S::aria.fiat_cchmc.org#ext#@univnebrmedcntr.onmicrosoft.com::201eae80-e4b2-447f-a1b8-ec79be8fff65" providerId="AD" clId="Web-{A6B9B51A-DDBA-0D04-05FD-4FC05C2DB8F7}" dt="2020-12-14T11:56:12.292" v="56"/>
        <pc:sldMkLst>
          <pc:docMk/>
          <pc:sldMk cId="56265151" sldId="517"/>
        </pc:sldMkLst>
      </pc:sldChg>
      <pc:sldChg chg="del">
        <pc:chgData name="Fiat, Aria" userId="S::aria.fiat_cchmc.org#ext#@univnebrmedcntr.onmicrosoft.com::201eae80-e4b2-447f-a1b8-ec79be8fff65" providerId="AD" clId="Web-{A6B9B51A-DDBA-0D04-05FD-4FC05C2DB8F7}" dt="2020-12-14T00:50:17.400" v="29"/>
        <pc:sldMkLst>
          <pc:docMk/>
          <pc:sldMk cId="1772477475" sldId="520"/>
        </pc:sldMkLst>
      </pc:sldChg>
      <pc:sldChg chg="del">
        <pc:chgData name="Fiat, Aria" userId="S::aria.fiat_cchmc.org#ext#@univnebrmedcntr.onmicrosoft.com::201eae80-e4b2-447f-a1b8-ec79be8fff65" providerId="AD" clId="Web-{A6B9B51A-DDBA-0D04-05FD-4FC05C2DB8F7}" dt="2020-12-14T00:50:17.384" v="23"/>
        <pc:sldMkLst>
          <pc:docMk/>
          <pc:sldMk cId="107894937" sldId="522"/>
        </pc:sldMkLst>
      </pc:sldChg>
      <pc:sldChg chg="del">
        <pc:chgData name="Fiat, Aria" userId="S::aria.fiat_cchmc.org#ext#@univnebrmedcntr.onmicrosoft.com::201eae80-e4b2-447f-a1b8-ec79be8fff65" providerId="AD" clId="Web-{A6B9B51A-DDBA-0D04-05FD-4FC05C2DB8F7}" dt="2020-12-14T00:50:17.369" v="21"/>
        <pc:sldMkLst>
          <pc:docMk/>
          <pc:sldMk cId="1066571514" sldId="526"/>
        </pc:sldMkLst>
      </pc:sldChg>
      <pc:sldChg chg="del">
        <pc:chgData name="Fiat, Aria" userId="S::aria.fiat_cchmc.org#ext#@univnebrmedcntr.onmicrosoft.com::201eae80-e4b2-447f-a1b8-ec79be8fff65" providerId="AD" clId="Web-{A6B9B51A-DDBA-0D04-05FD-4FC05C2DB8F7}" dt="2020-12-14T00:50:17.384" v="22"/>
        <pc:sldMkLst>
          <pc:docMk/>
          <pc:sldMk cId="748464946" sldId="527"/>
        </pc:sldMkLst>
      </pc:sldChg>
      <pc:sldChg chg="del">
        <pc:chgData name="Fiat, Aria" userId="S::aria.fiat_cchmc.org#ext#@univnebrmedcntr.onmicrosoft.com::201eae80-e4b2-447f-a1b8-ec79be8fff65" providerId="AD" clId="Web-{A6B9B51A-DDBA-0D04-05FD-4FC05C2DB8F7}" dt="2020-12-14T00:50:17.353" v="19"/>
        <pc:sldMkLst>
          <pc:docMk/>
          <pc:sldMk cId="769841127" sldId="528"/>
        </pc:sldMkLst>
      </pc:sldChg>
      <pc:sldChg chg="del">
        <pc:chgData name="Fiat, Aria" userId="S::aria.fiat_cchmc.org#ext#@univnebrmedcntr.onmicrosoft.com::201eae80-e4b2-447f-a1b8-ec79be8fff65" providerId="AD" clId="Web-{A6B9B51A-DDBA-0D04-05FD-4FC05C2DB8F7}" dt="2020-12-14T00:50:17.369" v="20"/>
        <pc:sldMkLst>
          <pc:docMk/>
          <pc:sldMk cId="81208575" sldId="529"/>
        </pc:sldMkLst>
      </pc:sldChg>
      <pc:sldChg chg="del">
        <pc:chgData name="Fiat, Aria" userId="S::aria.fiat_cchmc.org#ext#@univnebrmedcntr.onmicrosoft.com::201eae80-e4b2-447f-a1b8-ec79be8fff65" providerId="AD" clId="Web-{A6B9B51A-DDBA-0D04-05FD-4FC05C2DB8F7}" dt="2020-12-14T00:50:17.337" v="13"/>
        <pc:sldMkLst>
          <pc:docMk/>
          <pc:sldMk cId="3714534628" sldId="531"/>
        </pc:sldMkLst>
      </pc:sldChg>
      <pc:sldChg chg="del">
        <pc:chgData name="Fiat, Aria" userId="S::aria.fiat_cchmc.org#ext#@univnebrmedcntr.onmicrosoft.com::201eae80-e4b2-447f-a1b8-ec79be8fff65" providerId="AD" clId="Web-{A6B9B51A-DDBA-0D04-05FD-4FC05C2DB8F7}" dt="2020-12-14T00:50:17.337" v="15"/>
        <pc:sldMkLst>
          <pc:docMk/>
          <pc:sldMk cId="280306526" sldId="532"/>
        </pc:sldMkLst>
      </pc:sldChg>
      <pc:sldChg chg="del">
        <pc:chgData name="Fiat, Aria" userId="S::aria.fiat_cchmc.org#ext#@univnebrmedcntr.onmicrosoft.com::201eae80-e4b2-447f-a1b8-ec79be8fff65" providerId="AD" clId="Web-{A6B9B51A-DDBA-0D04-05FD-4FC05C2DB8F7}" dt="2020-12-14T00:50:17.306" v="2"/>
        <pc:sldMkLst>
          <pc:docMk/>
          <pc:sldMk cId="1707556826" sldId="538"/>
        </pc:sldMkLst>
      </pc:sldChg>
      <pc:sldChg chg="del">
        <pc:chgData name="Fiat, Aria" userId="S::aria.fiat_cchmc.org#ext#@univnebrmedcntr.onmicrosoft.com::201eae80-e4b2-447f-a1b8-ec79be8fff65" providerId="AD" clId="Web-{A6B9B51A-DDBA-0D04-05FD-4FC05C2DB8F7}" dt="2020-12-14T11:56:12.324" v="66"/>
        <pc:sldMkLst>
          <pc:docMk/>
          <pc:sldMk cId="1072868687" sldId="539"/>
        </pc:sldMkLst>
      </pc:sldChg>
      <pc:sldChg chg="del">
        <pc:chgData name="Fiat, Aria" userId="S::aria.fiat_cchmc.org#ext#@univnebrmedcntr.onmicrosoft.com::201eae80-e4b2-447f-a1b8-ec79be8fff65" providerId="AD" clId="Web-{A6B9B51A-DDBA-0D04-05FD-4FC05C2DB8F7}" dt="2020-12-14T11:56:12.324" v="65"/>
        <pc:sldMkLst>
          <pc:docMk/>
          <pc:sldMk cId="703026975" sldId="540"/>
        </pc:sldMkLst>
      </pc:sldChg>
      <pc:sldChg chg="del">
        <pc:chgData name="Fiat, Aria" userId="S::aria.fiat_cchmc.org#ext#@univnebrmedcntr.onmicrosoft.com::201eae80-e4b2-447f-a1b8-ec79be8fff65" providerId="AD" clId="Web-{A6B9B51A-DDBA-0D04-05FD-4FC05C2DB8F7}" dt="2020-12-14T11:56:12.324" v="64"/>
        <pc:sldMkLst>
          <pc:docMk/>
          <pc:sldMk cId="2827128094" sldId="541"/>
        </pc:sldMkLst>
      </pc:sldChg>
      <pc:sldChg chg="del">
        <pc:chgData name="Fiat, Aria" userId="S::aria.fiat_cchmc.org#ext#@univnebrmedcntr.onmicrosoft.com::201eae80-e4b2-447f-a1b8-ec79be8fff65" providerId="AD" clId="Web-{A6B9B51A-DDBA-0D04-05FD-4FC05C2DB8F7}" dt="2020-12-14T11:56:12.308" v="63"/>
        <pc:sldMkLst>
          <pc:docMk/>
          <pc:sldMk cId="2968167916" sldId="542"/>
        </pc:sldMkLst>
      </pc:sldChg>
      <pc:sldChg chg="add">
        <pc:chgData name="Fiat, Aria" userId="S::aria.fiat_cchmc.org#ext#@univnebrmedcntr.onmicrosoft.com::201eae80-e4b2-447f-a1b8-ec79be8fff65" providerId="AD" clId="Web-{A6B9B51A-DDBA-0D04-05FD-4FC05C2DB8F7}" dt="2020-12-14T11:53:57.184" v="37"/>
        <pc:sldMkLst>
          <pc:docMk/>
          <pc:sldMk cId="1967217717" sldId="543"/>
        </pc:sldMkLst>
      </pc:sldChg>
      <pc:sldChg chg="add">
        <pc:chgData name="Fiat, Aria" userId="S::aria.fiat_cchmc.org#ext#@univnebrmedcntr.onmicrosoft.com::201eae80-e4b2-447f-a1b8-ec79be8fff65" providerId="AD" clId="Web-{A6B9B51A-DDBA-0D04-05FD-4FC05C2DB8F7}" dt="2020-12-14T11:53:57.731" v="38"/>
        <pc:sldMkLst>
          <pc:docMk/>
          <pc:sldMk cId="1671149989" sldId="544"/>
        </pc:sldMkLst>
      </pc:sldChg>
      <pc:sldChg chg="add">
        <pc:chgData name="Fiat, Aria" userId="S::aria.fiat_cchmc.org#ext#@univnebrmedcntr.onmicrosoft.com::201eae80-e4b2-447f-a1b8-ec79be8fff65" providerId="AD" clId="Web-{A6B9B51A-DDBA-0D04-05FD-4FC05C2DB8F7}" dt="2020-12-14T11:53:58.168" v="39"/>
        <pc:sldMkLst>
          <pc:docMk/>
          <pc:sldMk cId="3318210180" sldId="545"/>
        </pc:sldMkLst>
      </pc:sldChg>
      <pc:sldChg chg="add">
        <pc:chgData name="Fiat, Aria" userId="S::aria.fiat_cchmc.org#ext#@univnebrmedcntr.onmicrosoft.com::201eae80-e4b2-447f-a1b8-ec79be8fff65" providerId="AD" clId="Web-{A6B9B51A-DDBA-0D04-05FD-4FC05C2DB8F7}" dt="2020-12-14T11:53:58.481" v="40"/>
        <pc:sldMkLst>
          <pc:docMk/>
          <pc:sldMk cId="2252386296" sldId="546"/>
        </pc:sldMkLst>
      </pc:sldChg>
      <pc:sldChg chg="add">
        <pc:chgData name="Fiat, Aria" userId="S::aria.fiat_cchmc.org#ext#@univnebrmedcntr.onmicrosoft.com::201eae80-e4b2-447f-a1b8-ec79be8fff65" providerId="AD" clId="Web-{A6B9B51A-DDBA-0D04-05FD-4FC05C2DB8F7}" dt="2020-12-14T11:54:00.965" v="41"/>
        <pc:sldMkLst>
          <pc:docMk/>
          <pc:sldMk cId="2667381573" sldId="547"/>
        </pc:sldMkLst>
      </pc:sldChg>
      <pc:sldChg chg="add modNotes">
        <pc:chgData name="Fiat, Aria" userId="S::aria.fiat_cchmc.org#ext#@univnebrmedcntr.onmicrosoft.com::201eae80-e4b2-447f-a1b8-ec79be8fff65" providerId="AD" clId="Web-{A6B9B51A-DDBA-0D04-05FD-4FC05C2DB8F7}" dt="2020-12-14T12:36:51.284" v="103"/>
        <pc:sldMkLst>
          <pc:docMk/>
          <pc:sldMk cId="2270387287" sldId="548"/>
        </pc:sldMkLst>
      </pc:sldChg>
      <pc:sldChg chg="add modNotes">
        <pc:chgData name="Fiat, Aria" userId="S::aria.fiat_cchmc.org#ext#@univnebrmedcntr.onmicrosoft.com::201eae80-e4b2-447f-a1b8-ec79be8fff65" providerId="AD" clId="Web-{A6B9B51A-DDBA-0D04-05FD-4FC05C2DB8F7}" dt="2020-12-14T12:37:29.284" v="105"/>
        <pc:sldMkLst>
          <pc:docMk/>
          <pc:sldMk cId="26135145" sldId="549"/>
        </pc:sldMkLst>
      </pc:sldChg>
      <pc:sldChg chg="add">
        <pc:chgData name="Fiat, Aria" userId="S::aria.fiat_cchmc.org#ext#@univnebrmedcntr.onmicrosoft.com::201eae80-e4b2-447f-a1b8-ec79be8fff65" providerId="AD" clId="Web-{A6B9B51A-DDBA-0D04-05FD-4FC05C2DB8F7}" dt="2020-12-14T11:54:05.778" v="44"/>
        <pc:sldMkLst>
          <pc:docMk/>
          <pc:sldMk cId="2842265535" sldId="550"/>
        </pc:sldMkLst>
      </pc:sldChg>
      <pc:sldChg chg="add">
        <pc:chgData name="Fiat, Aria" userId="S::aria.fiat_cchmc.org#ext#@univnebrmedcntr.onmicrosoft.com::201eae80-e4b2-447f-a1b8-ec79be8fff65" providerId="AD" clId="Web-{A6B9B51A-DDBA-0D04-05FD-4FC05C2DB8F7}" dt="2020-12-14T11:54:06.012" v="45"/>
        <pc:sldMkLst>
          <pc:docMk/>
          <pc:sldMk cId="1390446841" sldId="551"/>
        </pc:sldMkLst>
      </pc:sldChg>
      <pc:sldChg chg="add">
        <pc:chgData name="Fiat, Aria" userId="S::aria.fiat_cchmc.org#ext#@univnebrmedcntr.onmicrosoft.com::201eae80-e4b2-447f-a1b8-ec79be8fff65" providerId="AD" clId="Web-{A6B9B51A-DDBA-0D04-05FD-4FC05C2DB8F7}" dt="2020-12-14T11:54:06.278" v="46"/>
        <pc:sldMkLst>
          <pc:docMk/>
          <pc:sldMk cId="1989906486" sldId="552"/>
        </pc:sldMkLst>
      </pc:sldChg>
      <pc:sldMasterChg chg="add addSldLayout">
        <pc:chgData name="Fiat, Aria" userId="S::aria.fiat_cchmc.org#ext#@univnebrmedcntr.onmicrosoft.com::201eae80-e4b2-447f-a1b8-ec79be8fff65" providerId="AD" clId="Web-{A6B9B51A-DDBA-0D04-05FD-4FC05C2DB8F7}" dt="2020-12-14T11:53:57.184" v="37"/>
        <pc:sldMasterMkLst>
          <pc:docMk/>
          <pc:sldMasterMk cId="2256480700" sldId="2147483718"/>
        </pc:sldMasterMkLst>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441561186" sldId="2147483719"/>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432860496" sldId="2147483720"/>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572813492" sldId="2147483721"/>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691609336" sldId="2147483722"/>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649850789" sldId="2147483723"/>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105873741" sldId="2147483724"/>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85061815" sldId="2147483725"/>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5295588" sldId="2147483726"/>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45343822" sldId="2147483727"/>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982442333" sldId="2147483728"/>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787184166" sldId="2147483740"/>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4289154" sldId="2147483741"/>
          </pc:sldLayoutMkLst>
        </pc:sldLayoutChg>
      </pc:sldMasterChg>
    </pc:docChg>
  </pc:docChgLst>
  <pc:docChgLst>
    <pc:chgData name="Hannah West" userId="lcwR95gQmEbpKn3rk9zYnmHrvl0b/A6WoWl2erTep/U=" providerId="None" clId="Web-{2CA26CC5-17D0-4617-98E3-AF0B2DB4B962}"/>
    <pc:docChg chg="delSld modSld">
      <pc:chgData name="Hannah West" userId="lcwR95gQmEbpKn3rk9zYnmHrvl0b/A6WoWl2erTep/U=" providerId="None" clId="Web-{2CA26CC5-17D0-4617-98E3-AF0B2DB4B962}" dt="2022-01-06T19:39:02.232" v="133"/>
      <pc:docMkLst>
        <pc:docMk/>
      </pc:docMkLst>
      <pc:sldChg chg="modNotes">
        <pc:chgData name="Hannah West" userId="lcwR95gQmEbpKn3rk9zYnmHrvl0b/A6WoWl2erTep/U=" providerId="None" clId="Web-{2CA26CC5-17D0-4617-98E3-AF0B2DB4B962}" dt="2022-01-06T19:34:09.655" v="46"/>
        <pc:sldMkLst>
          <pc:docMk/>
          <pc:sldMk cId="2373509425" sldId="375"/>
        </pc:sldMkLst>
      </pc:sldChg>
      <pc:sldChg chg="del">
        <pc:chgData name="Hannah West" userId="lcwR95gQmEbpKn3rk9zYnmHrvl0b/A6WoWl2erTep/U=" providerId="None" clId="Web-{2CA26CC5-17D0-4617-98E3-AF0B2DB4B962}" dt="2022-01-06T19:39:02.200" v="121"/>
        <pc:sldMkLst>
          <pc:docMk/>
          <pc:sldMk cId="2744411936" sldId="396"/>
        </pc:sldMkLst>
      </pc:sldChg>
      <pc:sldChg chg="del">
        <pc:chgData name="Hannah West" userId="lcwR95gQmEbpKn3rk9zYnmHrvl0b/A6WoWl2erTep/U=" providerId="None" clId="Web-{2CA26CC5-17D0-4617-98E3-AF0B2DB4B962}" dt="2022-01-06T19:39:02.216" v="127"/>
        <pc:sldMkLst>
          <pc:docMk/>
          <pc:sldMk cId="3308486207" sldId="431"/>
        </pc:sldMkLst>
      </pc:sldChg>
      <pc:sldChg chg="modNotes">
        <pc:chgData name="Hannah West" userId="lcwR95gQmEbpKn3rk9zYnmHrvl0b/A6WoWl2erTep/U=" providerId="None" clId="Web-{2CA26CC5-17D0-4617-98E3-AF0B2DB4B962}" dt="2022-01-06T19:25:36.922" v="9"/>
        <pc:sldMkLst>
          <pc:docMk/>
          <pc:sldMk cId="1872117888" sldId="460"/>
        </pc:sldMkLst>
      </pc:sldChg>
      <pc:sldChg chg="modNotes">
        <pc:chgData name="Hannah West" userId="lcwR95gQmEbpKn3rk9zYnmHrvl0b/A6WoWl2erTep/U=" providerId="None" clId="Web-{2CA26CC5-17D0-4617-98E3-AF0B2DB4B962}" dt="2022-01-06T19:27:06.516" v="22"/>
        <pc:sldMkLst>
          <pc:docMk/>
          <pc:sldMk cId="176253541" sldId="463"/>
        </pc:sldMkLst>
      </pc:sldChg>
      <pc:sldChg chg="modNotes">
        <pc:chgData name="Hannah West" userId="lcwR95gQmEbpKn3rk9zYnmHrvl0b/A6WoWl2erTep/U=" providerId="None" clId="Web-{2CA26CC5-17D0-4617-98E3-AF0B2DB4B962}" dt="2022-01-06T19:34:55.451" v="60"/>
        <pc:sldMkLst>
          <pc:docMk/>
          <pc:sldMk cId="446684428" sldId="464"/>
        </pc:sldMkLst>
      </pc:sldChg>
      <pc:sldChg chg="modNotes">
        <pc:chgData name="Hannah West" userId="lcwR95gQmEbpKn3rk9zYnmHrvl0b/A6WoWl2erTep/U=" providerId="None" clId="Web-{2CA26CC5-17D0-4617-98E3-AF0B2DB4B962}" dt="2022-01-06T19:35:29.623" v="62"/>
        <pc:sldMkLst>
          <pc:docMk/>
          <pc:sldMk cId="1473200788" sldId="490"/>
        </pc:sldMkLst>
      </pc:sldChg>
      <pc:sldChg chg="mod modShow">
        <pc:chgData name="Hannah West" userId="lcwR95gQmEbpKn3rk9zYnmHrvl0b/A6WoWl2erTep/U=" providerId="None" clId="Web-{2CA26CC5-17D0-4617-98E3-AF0B2DB4B962}" dt="2022-01-06T19:25:55.266" v="10"/>
        <pc:sldMkLst>
          <pc:docMk/>
          <pc:sldMk cId="1369365301" sldId="534"/>
        </pc:sldMkLst>
      </pc:sldChg>
      <pc:sldChg chg="modNotes">
        <pc:chgData name="Hannah West" userId="lcwR95gQmEbpKn3rk9zYnmHrvl0b/A6WoWl2erTep/U=" providerId="None" clId="Web-{2CA26CC5-17D0-4617-98E3-AF0B2DB4B962}" dt="2022-01-06T19:26:38.110" v="13"/>
        <pc:sldMkLst>
          <pc:docMk/>
          <pc:sldMk cId="3554835937" sldId="537"/>
        </pc:sldMkLst>
      </pc:sldChg>
      <pc:sldChg chg="modNotes">
        <pc:chgData name="Hannah West" userId="lcwR95gQmEbpKn3rk9zYnmHrvl0b/A6WoWl2erTep/U=" providerId="None" clId="Web-{2CA26CC5-17D0-4617-98E3-AF0B2DB4B962}" dt="2022-01-06T19:22:49.626" v="1"/>
        <pc:sldMkLst>
          <pc:docMk/>
          <pc:sldMk cId="1671149989" sldId="544"/>
        </pc:sldMkLst>
      </pc:sldChg>
      <pc:sldChg chg="del">
        <pc:chgData name="Hannah West" userId="lcwR95gQmEbpKn3rk9zYnmHrvl0b/A6WoWl2erTep/U=" providerId="None" clId="Web-{2CA26CC5-17D0-4617-98E3-AF0B2DB4B962}" dt="2022-01-06T19:39:02.216" v="126"/>
        <pc:sldMkLst>
          <pc:docMk/>
          <pc:sldMk cId="2557658532" sldId="553"/>
        </pc:sldMkLst>
      </pc:sldChg>
      <pc:sldChg chg="del">
        <pc:chgData name="Hannah West" userId="lcwR95gQmEbpKn3rk9zYnmHrvl0b/A6WoWl2erTep/U=" providerId="None" clId="Web-{2CA26CC5-17D0-4617-98E3-AF0B2DB4B962}" dt="2022-01-06T19:39:02.232" v="133"/>
        <pc:sldMkLst>
          <pc:docMk/>
          <pc:sldMk cId="1096731726" sldId="554"/>
        </pc:sldMkLst>
      </pc:sldChg>
      <pc:sldChg chg="del">
        <pc:chgData name="Hannah West" userId="lcwR95gQmEbpKn3rk9zYnmHrvl0b/A6WoWl2erTep/U=" providerId="None" clId="Web-{2CA26CC5-17D0-4617-98E3-AF0B2DB4B962}" dt="2022-01-06T19:39:02.232" v="132"/>
        <pc:sldMkLst>
          <pc:docMk/>
          <pc:sldMk cId="3086539982" sldId="555"/>
        </pc:sldMkLst>
      </pc:sldChg>
      <pc:sldChg chg="del">
        <pc:chgData name="Hannah West" userId="lcwR95gQmEbpKn3rk9zYnmHrvl0b/A6WoWl2erTep/U=" providerId="None" clId="Web-{2CA26CC5-17D0-4617-98E3-AF0B2DB4B962}" dt="2022-01-06T19:39:02.232" v="131"/>
        <pc:sldMkLst>
          <pc:docMk/>
          <pc:sldMk cId="2235953643" sldId="556"/>
        </pc:sldMkLst>
      </pc:sldChg>
      <pc:sldChg chg="del">
        <pc:chgData name="Hannah West" userId="lcwR95gQmEbpKn3rk9zYnmHrvl0b/A6WoWl2erTep/U=" providerId="None" clId="Web-{2CA26CC5-17D0-4617-98E3-AF0B2DB4B962}" dt="2022-01-06T19:39:02.216" v="130"/>
        <pc:sldMkLst>
          <pc:docMk/>
          <pc:sldMk cId="549320327" sldId="557"/>
        </pc:sldMkLst>
      </pc:sldChg>
      <pc:sldChg chg="del">
        <pc:chgData name="Hannah West" userId="lcwR95gQmEbpKn3rk9zYnmHrvl0b/A6WoWl2erTep/U=" providerId="None" clId="Web-{2CA26CC5-17D0-4617-98E3-AF0B2DB4B962}" dt="2022-01-06T19:39:02.216" v="129"/>
        <pc:sldMkLst>
          <pc:docMk/>
          <pc:sldMk cId="4148078041" sldId="559"/>
        </pc:sldMkLst>
      </pc:sldChg>
      <pc:sldChg chg="del">
        <pc:chgData name="Hannah West" userId="lcwR95gQmEbpKn3rk9zYnmHrvl0b/A6WoWl2erTep/U=" providerId="None" clId="Web-{2CA26CC5-17D0-4617-98E3-AF0B2DB4B962}" dt="2022-01-06T19:39:02.216" v="125"/>
        <pc:sldMkLst>
          <pc:docMk/>
          <pc:sldMk cId="417758991" sldId="560"/>
        </pc:sldMkLst>
      </pc:sldChg>
      <pc:sldChg chg="del">
        <pc:chgData name="Hannah West" userId="lcwR95gQmEbpKn3rk9zYnmHrvl0b/A6WoWl2erTep/U=" providerId="None" clId="Web-{2CA26CC5-17D0-4617-98E3-AF0B2DB4B962}" dt="2022-01-06T19:39:02.216" v="124"/>
        <pc:sldMkLst>
          <pc:docMk/>
          <pc:sldMk cId="3794641526" sldId="561"/>
        </pc:sldMkLst>
      </pc:sldChg>
      <pc:sldChg chg="del">
        <pc:chgData name="Hannah West" userId="lcwR95gQmEbpKn3rk9zYnmHrvl0b/A6WoWl2erTep/U=" providerId="None" clId="Web-{2CA26CC5-17D0-4617-98E3-AF0B2DB4B962}" dt="2022-01-06T19:39:02.200" v="123"/>
        <pc:sldMkLst>
          <pc:docMk/>
          <pc:sldMk cId="2041462018" sldId="562"/>
        </pc:sldMkLst>
      </pc:sldChg>
      <pc:sldChg chg="del">
        <pc:chgData name="Hannah West" userId="lcwR95gQmEbpKn3rk9zYnmHrvl0b/A6WoWl2erTep/U=" providerId="None" clId="Web-{2CA26CC5-17D0-4617-98E3-AF0B2DB4B962}" dt="2022-01-06T19:39:02.200" v="122"/>
        <pc:sldMkLst>
          <pc:docMk/>
          <pc:sldMk cId="171130994" sldId="563"/>
        </pc:sldMkLst>
      </pc:sldChg>
      <pc:sldChg chg="del">
        <pc:chgData name="Hannah West" userId="lcwR95gQmEbpKn3rk9zYnmHrvl0b/A6WoWl2erTep/U=" providerId="None" clId="Web-{2CA26CC5-17D0-4617-98E3-AF0B2DB4B962}" dt="2022-01-06T19:39:02.216" v="128"/>
        <pc:sldMkLst>
          <pc:docMk/>
          <pc:sldMk cId="694844008" sldId="564"/>
        </pc:sldMkLst>
      </pc:sldChg>
      <pc:sldChg chg="modNotes">
        <pc:chgData name="Hannah West" userId="lcwR95gQmEbpKn3rk9zYnmHrvl0b/A6WoWl2erTep/U=" providerId="None" clId="Web-{2CA26CC5-17D0-4617-98E3-AF0B2DB4B962}" dt="2022-01-06T19:23:24.235" v="6"/>
        <pc:sldMkLst>
          <pc:docMk/>
          <pc:sldMk cId="689425548" sldId="569"/>
        </pc:sldMkLst>
      </pc:sldChg>
      <pc:sldChg chg="modNotes">
        <pc:chgData name="Hannah West" userId="lcwR95gQmEbpKn3rk9zYnmHrvl0b/A6WoWl2erTep/U=" providerId="None" clId="Web-{2CA26CC5-17D0-4617-98E3-AF0B2DB4B962}" dt="2022-01-06T19:37:07.935" v="85"/>
        <pc:sldMkLst>
          <pc:docMk/>
          <pc:sldMk cId="1403915118" sldId="570"/>
        </pc:sldMkLst>
      </pc:sldChg>
      <pc:sldChg chg="del">
        <pc:chgData name="Hannah West" userId="lcwR95gQmEbpKn3rk9zYnmHrvl0b/A6WoWl2erTep/U=" providerId="None" clId="Web-{2CA26CC5-17D0-4617-98E3-AF0B2DB4B962}" dt="2022-01-06T19:38:44.779" v="120"/>
        <pc:sldMkLst>
          <pc:docMk/>
          <pc:sldMk cId="2643654776" sldId="571"/>
        </pc:sldMkLst>
      </pc:sldChg>
      <pc:sldChg chg="modNotes">
        <pc:chgData name="Hannah West" userId="lcwR95gQmEbpKn3rk9zYnmHrvl0b/A6WoWl2erTep/U=" providerId="None" clId="Web-{2CA26CC5-17D0-4617-98E3-AF0B2DB4B962}" dt="2022-01-06T19:38:41.482" v="119"/>
        <pc:sldMkLst>
          <pc:docMk/>
          <pc:sldMk cId="3787397210" sldId="654"/>
        </pc:sldMkLst>
      </pc:sldChg>
      <pc:sldChg chg="modNotes">
        <pc:chgData name="Hannah West" userId="lcwR95gQmEbpKn3rk9zYnmHrvl0b/A6WoWl2erTep/U=" providerId="None" clId="Web-{2CA26CC5-17D0-4617-98E3-AF0B2DB4B962}" dt="2022-01-06T19:38:32.014" v="117"/>
        <pc:sldMkLst>
          <pc:docMk/>
          <pc:sldMk cId="131973216" sldId="656"/>
        </pc:sldMkLst>
      </pc:sldChg>
      <pc:sldChg chg="modNotes">
        <pc:chgData name="Hannah West" userId="lcwR95gQmEbpKn3rk9zYnmHrvl0b/A6WoWl2erTep/U=" providerId="None" clId="Web-{2CA26CC5-17D0-4617-98E3-AF0B2DB4B962}" dt="2022-01-06T19:38:20.622" v="115"/>
        <pc:sldMkLst>
          <pc:docMk/>
          <pc:sldMk cId="108850479" sldId="657"/>
        </pc:sldMkLst>
      </pc:sldChg>
    </pc:docChg>
  </pc:docChgLst>
  <pc:docChgLst>
    <pc:chgData name="Fiat, Aria" userId="S::aria.fiat_cchmc.org#ext#@univnebrmedcntr.onmicrosoft.com::201eae80-e4b2-447f-a1b8-ec79be8fff65" providerId="AD" clId="Web-{C2464FD1-8B4D-AB22-C9E2-E3C076FDF020}"/>
    <pc:docChg chg="delSld modSld">
      <pc:chgData name="Fiat, Aria" userId="S::aria.fiat_cchmc.org#ext#@univnebrmedcntr.onmicrosoft.com::201eae80-e4b2-447f-a1b8-ec79be8fff65" providerId="AD" clId="Web-{C2464FD1-8B4D-AB22-C9E2-E3C076FDF020}" dt="2020-12-20T23:21:17.491" v="4324"/>
      <pc:docMkLst>
        <pc:docMk/>
      </pc:docMkLst>
      <pc:sldChg chg="modSp">
        <pc:chgData name="Fiat, Aria" userId="S::aria.fiat_cchmc.org#ext#@univnebrmedcntr.onmicrosoft.com::201eae80-e4b2-447f-a1b8-ec79be8fff65" providerId="AD" clId="Web-{C2464FD1-8B4D-AB22-C9E2-E3C076FDF020}" dt="2020-12-20T22:26:11.340" v="4" actId="20577"/>
        <pc:sldMkLst>
          <pc:docMk/>
          <pc:sldMk cId="2454243716" sldId="319"/>
        </pc:sldMkLst>
        <pc:spChg chg="mod">
          <ac:chgData name="Fiat, Aria" userId="S::aria.fiat_cchmc.org#ext#@univnebrmedcntr.onmicrosoft.com::201eae80-e4b2-447f-a1b8-ec79be8fff65" providerId="AD" clId="Web-{C2464FD1-8B4D-AB22-C9E2-E3C076FDF020}" dt="2020-12-20T22:26:11.340" v="4" actId="20577"/>
          <ac:spMkLst>
            <pc:docMk/>
            <pc:sldMk cId="2454243716" sldId="319"/>
            <ac:spMk id="19" creationId="{EBE96CF9-C8E7-4240-8BB2-77EB1EF008A6}"/>
          </ac:spMkLst>
        </pc:spChg>
      </pc:sldChg>
      <pc:sldChg chg="del">
        <pc:chgData name="Fiat, Aria" userId="S::aria.fiat_cchmc.org#ext#@univnebrmedcntr.onmicrosoft.com::201eae80-e4b2-447f-a1b8-ec79be8fff65" providerId="AD" clId="Web-{C2464FD1-8B4D-AB22-C9E2-E3C076FDF020}" dt="2020-12-20T23:11:37.051" v="3819"/>
        <pc:sldMkLst>
          <pc:docMk/>
          <pc:sldMk cId="2991355855" sldId="336"/>
        </pc:sldMkLst>
      </pc:sldChg>
      <pc:sldChg chg="modNotes">
        <pc:chgData name="Fiat, Aria" userId="S::aria.fiat_cchmc.org#ext#@univnebrmedcntr.onmicrosoft.com::201eae80-e4b2-447f-a1b8-ec79be8fff65" providerId="AD" clId="Web-{C2464FD1-8B4D-AB22-C9E2-E3C076FDF020}" dt="2020-12-20T23:14:42.723" v="4283"/>
        <pc:sldMkLst>
          <pc:docMk/>
          <pc:sldMk cId="2373509425" sldId="375"/>
        </pc:sldMkLst>
      </pc:sldChg>
      <pc:sldChg chg="modNotes">
        <pc:chgData name="Fiat, Aria" userId="S::aria.fiat_cchmc.org#ext#@univnebrmedcntr.onmicrosoft.com::201eae80-e4b2-447f-a1b8-ec79be8fff65" providerId="AD" clId="Web-{C2464FD1-8B4D-AB22-C9E2-E3C076FDF020}" dt="2020-12-20T23:11:59.144" v="4037"/>
        <pc:sldMkLst>
          <pc:docMk/>
          <pc:sldMk cId="930539145" sldId="458"/>
        </pc:sldMkLst>
      </pc:sldChg>
      <pc:sldChg chg="modNotes">
        <pc:chgData name="Fiat, Aria" userId="S::aria.fiat_cchmc.org#ext#@univnebrmedcntr.onmicrosoft.com::201eae80-e4b2-447f-a1b8-ec79be8fff65" providerId="AD" clId="Web-{C2464FD1-8B4D-AB22-C9E2-E3C076FDF020}" dt="2020-12-20T22:36:21.949" v="404"/>
        <pc:sldMkLst>
          <pc:docMk/>
          <pc:sldMk cId="1261023632" sldId="459"/>
        </pc:sldMkLst>
      </pc:sldChg>
      <pc:sldChg chg="modNotes">
        <pc:chgData name="Fiat, Aria" userId="S::aria.fiat_cchmc.org#ext#@univnebrmedcntr.onmicrosoft.com::201eae80-e4b2-447f-a1b8-ec79be8fff65" providerId="AD" clId="Web-{C2464FD1-8B4D-AB22-C9E2-E3C076FDF020}" dt="2020-12-20T22:50:03.405" v="1666"/>
        <pc:sldMkLst>
          <pc:docMk/>
          <pc:sldMk cId="1872117888" sldId="460"/>
        </pc:sldMkLst>
      </pc:sldChg>
      <pc:sldChg chg="modNotes">
        <pc:chgData name="Fiat, Aria" userId="S::aria.fiat_cchmc.org#ext#@univnebrmedcntr.onmicrosoft.com::201eae80-e4b2-447f-a1b8-ec79be8fff65" providerId="AD" clId="Web-{C2464FD1-8B4D-AB22-C9E2-E3C076FDF020}" dt="2020-12-20T23:01:15.327" v="2802"/>
        <pc:sldMkLst>
          <pc:docMk/>
          <pc:sldMk cId="176253541" sldId="463"/>
        </pc:sldMkLst>
      </pc:sldChg>
      <pc:sldChg chg="modNotes">
        <pc:chgData name="Fiat, Aria" userId="S::aria.fiat_cchmc.org#ext#@univnebrmedcntr.onmicrosoft.com::201eae80-e4b2-447f-a1b8-ec79be8fff65" providerId="AD" clId="Web-{C2464FD1-8B4D-AB22-C9E2-E3C076FDF020}" dt="2020-12-20T23:17:47.569" v="4321"/>
        <pc:sldMkLst>
          <pc:docMk/>
          <pc:sldMk cId="446684428" sldId="464"/>
        </pc:sldMkLst>
      </pc:sldChg>
      <pc:sldChg chg="modNotes">
        <pc:chgData name="Fiat, Aria" userId="S::aria.fiat_cchmc.org#ext#@univnebrmedcntr.onmicrosoft.com::201eae80-e4b2-447f-a1b8-ec79be8fff65" providerId="AD" clId="Web-{C2464FD1-8B4D-AB22-C9E2-E3C076FDF020}" dt="2020-12-20T23:21:17.491" v="4324"/>
        <pc:sldMkLst>
          <pc:docMk/>
          <pc:sldMk cId="1473200788" sldId="490"/>
        </pc:sldMkLst>
      </pc:sldChg>
      <pc:sldChg chg="modNotes">
        <pc:chgData name="Fiat, Aria" userId="S::aria.fiat_cchmc.org#ext#@univnebrmedcntr.onmicrosoft.com::201eae80-e4b2-447f-a1b8-ec79be8fff65" providerId="AD" clId="Web-{C2464FD1-8B4D-AB22-C9E2-E3C076FDF020}" dt="2020-12-20T22:33:08.137" v="77"/>
        <pc:sldMkLst>
          <pc:docMk/>
          <pc:sldMk cId="2973837463" sldId="533"/>
        </pc:sldMkLst>
      </pc:sldChg>
      <pc:sldChg chg="modNotes">
        <pc:chgData name="Fiat, Aria" userId="S::aria.fiat_cchmc.org#ext#@univnebrmedcntr.onmicrosoft.com::201eae80-e4b2-447f-a1b8-ec79be8fff65" providerId="AD" clId="Web-{C2464FD1-8B4D-AB22-C9E2-E3C076FDF020}" dt="2020-12-20T23:13:56.285" v="4170"/>
        <pc:sldMkLst>
          <pc:docMk/>
          <pc:sldMk cId="1369365301" sldId="534"/>
        </pc:sldMkLst>
      </pc:sldChg>
      <pc:sldChg chg="modNotes">
        <pc:chgData name="Fiat, Aria" userId="S::aria.fiat_cchmc.org#ext#@univnebrmedcntr.onmicrosoft.com::201eae80-e4b2-447f-a1b8-ec79be8fff65" providerId="AD" clId="Web-{C2464FD1-8B4D-AB22-C9E2-E3C076FDF020}" dt="2020-12-20T22:49:15.405" v="1533"/>
        <pc:sldMkLst>
          <pc:docMk/>
          <pc:sldMk cId="2209128293" sldId="535"/>
        </pc:sldMkLst>
      </pc:sldChg>
      <pc:sldChg chg="modNotes">
        <pc:chgData name="Fiat, Aria" userId="S::aria.fiat_cchmc.org#ext#@univnebrmedcntr.onmicrosoft.com::201eae80-e4b2-447f-a1b8-ec79be8fff65" providerId="AD" clId="Web-{C2464FD1-8B4D-AB22-C9E2-E3C076FDF020}" dt="2020-12-20T22:35:21.715" v="356"/>
        <pc:sldMkLst>
          <pc:docMk/>
          <pc:sldMk cId="1696233855" sldId="536"/>
        </pc:sldMkLst>
      </pc:sldChg>
      <pc:sldChg chg="modNotes">
        <pc:chgData name="Fiat, Aria" userId="S::aria.fiat_cchmc.org#ext#@univnebrmedcntr.onmicrosoft.com::201eae80-e4b2-447f-a1b8-ec79be8fff65" providerId="AD" clId="Web-{C2464FD1-8B4D-AB22-C9E2-E3C076FDF020}" dt="2020-12-20T22:57:25.968" v="2322"/>
        <pc:sldMkLst>
          <pc:docMk/>
          <pc:sldMk cId="3554835937" sldId="537"/>
        </pc:sldMkLst>
      </pc:sldChg>
    </pc:docChg>
  </pc:docChgLst>
  <pc:docChgLst>
    <pc:chgData name="Christian Klepper" userId="7eC7QMJic6WujB25aUEySDs5ZUeCB/jsYSEZad2FkXM=" providerId="None" clId="Web-{178675B1-06B9-486A-8688-912C2D33ADF6}"/>
    <pc:docChg chg="modSld">
      <pc:chgData name="Christian Klepper" userId="7eC7QMJic6WujB25aUEySDs5ZUeCB/jsYSEZad2FkXM=" providerId="None" clId="Web-{178675B1-06B9-486A-8688-912C2D33ADF6}" dt="2021-06-03T14:50:38.794" v="584" actId="20577"/>
      <pc:docMkLst>
        <pc:docMk/>
      </pc:docMkLst>
      <pc:sldChg chg="modSp">
        <pc:chgData name="Christian Klepper" userId="7eC7QMJic6WujB25aUEySDs5ZUeCB/jsYSEZad2FkXM=" providerId="None" clId="Web-{178675B1-06B9-486A-8688-912C2D33ADF6}" dt="2021-06-03T14:50:38.794" v="584" actId="20577"/>
        <pc:sldMkLst>
          <pc:docMk/>
          <pc:sldMk cId="2454243716" sldId="319"/>
        </pc:sldMkLst>
        <pc:spChg chg="mod">
          <ac:chgData name="Christian Klepper" userId="7eC7QMJic6WujB25aUEySDs5ZUeCB/jsYSEZad2FkXM=" providerId="None" clId="Web-{178675B1-06B9-486A-8688-912C2D33ADF6}" dt="2021-06-03T14:13:14.767" v="42"/>
          <ac:spMkLst>
            <pc:docMk/>
            <pc:sldMk cId="2454243716" sldId="319"/>
            <ac:spMk id="2" creationId="{CCA5CF13-3B21-454B-A06B-A2266C5A54EE}"/>
          </ac:spMkLst>
        </pc:spChg>
        <pc:spChg chg="mod">
          <ac:chgData name="Christian Klepper" userId="7eC7QMJic6WujB25aUEySDs5ZUeCB/jsYSEZad2FkXM=" providerId="None" clId="Web-{178675B1-06B9-486A-8688-912C2D33ADF6}" dt="2021-06-03T14:50:38.794" v="584" actId="20577"/>
          <ac:spMkLst>
            <pc:docMk/>
            <pc:sldMk cId="2454243716" sldId="319"/>
            <ac:spMk id="5" creationId="{B5956B6C-2A30-194B-B5BE-8B7B308ECF94}"/>
          </ac:spMkLst>
        </pc:spChg>
        <pc:spChg chg="mod">
          <ac:chgData name="Christian Klepper" userId="7eC7QMJic6WujB25aUEySDs5ZUeCB/jsYSEZad2FkXM=" providerId="None" clId="Web-{178675B1-06B9-486A-8688-912C2D33ADF6}" dt="2021-06-03T14:13:14.079" v="30"/>
          <ac:spMkLst>
            <pc:docMk/>
            <pc:sldMk cId="2454243716" sldId="319"/>
            <ac:spMk id="6" creationId="{0A5A160B-9BF8-D441-A3CD-638055F24309}"/>
          </ac:spMkLst>
        </pc:spChg>
        <pc:spChg chg="mod">
          <ac:chgData name="Christian Klepper" userId="7eC7QMJic6WujB25aUEySDs5ZUeCB/jsYSEZad2FkXM=" providerId="None" clId="Web-{178675B1-06B9-486A-8688-912C2D33ADF6}" dt="2021-06-03T14:13:14.110" v="31"/>
          <ac:spMkLst>
            <pc:docMk/>
            <pc:sldMk cId="2454243716" sldId="319"/>
            <ac:spMk id="7" creationId="{E15C4491-5A26-6249-8108-9565687FA90F}"/>
          </ac:spMkLst>
        </pc:spChg>
        <pc:spChg chg="mod">
          <ac:chgData name="Christian Klepper" userId="7eC7QMJic6WujB25aUEySDs5ZUeCB/jsYSEZad2FkXM=" providerId="None" clId="Web-{178675B1-06B9-486A-8688-912C2D33ADF6}" dt="2021-06-03T14:13:14.142" v="32"/>
          <ac:spMkLst>
            <pc:docMk/>
            <pc:sldMk cId="2454243716" sldId="319"/>
            <ac:spMk id="8" creationId="{4ACDFFFB-A08E-264F-A3F0-6E7F7BAAA393}"/>
          </ac:spMkLst>
        </pc:spChg>
        <pc:spChg chg="mod">
          <ac:chgData name="Christian Klepper" userId="7eC7QMJic6WujB25aUEySDs5ZUeCB/jsYSEZad2FkXM=" providerId="None" clId="Web-{178675B1-06B9-486A-8688-912C2D33ADF6}" dt="2021-06-03T14:13:14.204" v="34"/>
          <ac:spMkLst>
            <pc:docMk/>
            <pc:sldMk cId="2454243716" sldId="319"/>
            <ac:spMk id="11" creationId="{641ECD38-3676-0F4F-876D-C074D2E5BB28}"/>
          </ac:spMkLst>
        </pc:spChg>
        <pc:spChg chg="mod">
          <ac:chgData name="Christian Klepper" userId="7eC7QMJic6WujB25aUEySDs5ZUeCB/jsYSEZad2FkXM=" providerId="None" clId="Web-{178675B1-06B9-486A-8688-912C2D33ADF6}" dt="2021-06-03T14:13:14.235" v="35"/>
          <ac:spMkLst>
            <pc:docMk/>
            <pc:sldMk cId="2454243716" sldId="319"/>
            <ac:spMk id="12" creationId="{0E961321-5F40-374C-B619-1D4F0F8BE4AB}"/>
          </ac:spMkLst>
        </pc:spChg>
        <pc:spChg chg="mod">
          <ac:chgData name="Christian Klepper" userId="7eC7QMJic6WujB25aUEySDs5ZUeCB/jsYSEZad2FkXM=" providerId="None" clId="Web-{178675B1-06B9-486A-8688-912C2D33ADF6}" dt="2021-06-03T14:13:14.282" v="36"/>
          <ac:spMkLst>
            <pc:docMk/>
            <pc:sldMk cId="2454243716" sldId="319"/>
            <ac:spMk id="13" creationId="{373F9387-DC7C-5249-9EC9-BD20C284230A}"/>
          </ac:spMkLst>
        </pc:spChg>
        <pc:spChg chg="mod">
          <ac:chgData name="Christian Klepper" userId="7eC7QMJic6WujB25aUEySDs5ZUeCB/jsYSEZad2FkXM=" providerId="None" clId="Web-{178675B1-06B9-486A-8688-912C2D33ADF6}" dt="2021-06-03T14:13:14.360" v="38"/>
          <ac:spMkLst>
            <pc:docMk/>
            <pc:sldMk cId="2454243716" sldId="319"/>
            <ac:spMk id="15" creationId="{E62B389E-6B63-F84C-8A2D-810F932B9524}"/>
          </ac:spMkLst>
        </pc:spChg>
        <pc:spChg chg="mod">
          <ac:chgData name="Christian Klepper" userId="7eC7QMJic6WujB25aUEySDs5ZUeCB/jsYSEZad2FkXM=" providerId="None" clId="Web-{178675B1-06B9-486A-8688-912C2D33ADF6}" dt="2021-06-03T14:13:14.392" v="39"/>
          <ac:spMkLst>
            <pc:docMk/>
            <pc:sldMk cId="2454243716" sldId="319"/>
            <ac:spMk id="16" creationId="{F6555FA4-2800-2F4F-9BD0-9A8F0CC8CCAC}"/>
          </ac:spMkLst>
        </pc:spChg>
        <pc:spChg chg="mod">
          <ac:chgData name="Christian Klepper" userId="7eC7QMJic6WujB25aUEySDs5ZUeCB/jsYSEZad2FkXM=" providerId="None" clId="Web-{178675B1-06B9-486A-8688-912C2D33ADF6}" dt="2021-06-03T14:13:14.423" v="40"/>
          <ac:spMkLst>
            <pc:docMk/>
            <pc:sldMk cId="2454243716" sldId="319"/>
            <ac:spMk id="17" creationId="{F642E287-2755-1643-A75C-60FDDCF670B2}"/>
          </ac:spMkLst>
        </pc:spChg>
        <pc:spChg chg="mod">
          <ac:chgData name="Christian Klepper" userId="7eC7QMJic6WujB25aUEySDs5ZUeCB/jsYSEZad2FkXM=" providerId="None" clId="Web-{178675B1-06B9-486A-8688-912C2D33ADF6}" dt="2021-06-03T14:13:14.173" v="33"/>
          <ac:spMkLst>
            <pc:docMk/>
            <pc:sldMk cId="2454243716" sldId="319"/>
            <ac:spMk id="18" creationId="{0AA1D351-4AFE-4148-9A09-B2BA5769F503}"/>
          </ac:spMkLst>
        </pc:spChg>
        <pc:spChg chg="mod">
          <ac:chgData name="Christian Klepper" userId="7eC7QMJic6WujB25aUEySDs5ZUeCB/jsYSEZad2FkXM=" providerId="None" clId="Web-{178675B1-06B9-486A-8688-912C2D33ADF6}" dt="2021-06-03T14:13:14.314" v="37"/>
          <ac:spMkLst>
            <pc:docMk/>
            <pc:sldMk cId="2454243716" sldId="319"/>
            <ac:spMk id="19" creationId="{EBE96CF9-C8E7-4240-8BB2-77EB1EF008A6}"/>
          </ac:spMkLst>
        </pc:spChg>
        <pc:spChg chg="mod">
          <ac:chgData name="Christian Klepper" userId="7eC7QMJic6WujB25aUEySDs5ZUeCB/jsYSEZad2FkXM=" providerId="None" clId="Web-{178675B1-06B9-486A-8688-912C2D33ADF6}" dt="2021-06-03T14:13:14.564" v="41"/>
          <ac:spMkLst>
            <pc:docMk/>
            <pc:sldMk cId="2454243716" sldId="319"/>
            <ac:spMk id="20" creationId="{0C41A5BD-32D1-1C4C-902A-16D3AA12C648}"/>
          </ac:spMkLst>
        </pc:spChg>
      </pc:sldChg>
      <pc:sldChg chg="modSp">
        <pc:chgData name="Christian Klepper" userId="7eC7QMJic6WujB25aUEySDs5ZUeCB/jsYSEZad2FkXM=" providerId="None" clId="Web-{178675B1-06B9-486A-8688-912C2D33ADF6}" dt="2021-06-03T14:13:35.205" v="44" actId="20577"/>
        <pc:sldMkLst>
          <pc:docMk/>
          <pc:sldMk cId="1332470200" sldId="320"/>
        </pc:sldMkLst>
        <pc:spChg chg="mod">
          <ac:chgData name="Christian Klepper" userId="7eC7QMJic6WujB25aUEySDs5ZUeCB/jsYSEZad2FkXM=" providerId="None" clId="Web-{178675B1-06B9-486A-8688-912C2D33ADF6}" dt="2021-06-03T14:13:35.205" v="44" actId="20577"/>
          <ac:spMkLst>
            <pc:docMk/>
            <pc:sldMk cId="1332470200" sldId="320"/>
            <ac:spMk id="2" creationId="{EDEC1F95-C157-4B49-ABC6-E6E97E968A86}"/>
          </ac:spMkLst>
        </pc:spChg>
      </pc:sldChg>
      <pc:sldChg chg="modSp">
        <pc:chgData name="Christian Klepper" userId="7eC7QMJic6WujB25aUEySDs5ZUeCB/jsYSEZad2FkXM=" providerId="None" clId="Web-{178675B1-06B9-486A-8688-912C2D33ADF6}" dt="2021-06-03T14:35:58.849" v="507"/>
        <pc:sldMkLst>
          <pc:docMk/>
          <pc:sldMk cId="2900952378" sldId="330"/>
        </pc:sldMkLst>
        <pc:spChg chg="mod">
          <ac:chgData name="Christian Klepper" userId="7eC7QMJic6WujB25aUEySDs5ZUeCB/jsYSEZad2FkXM=" providerId="None" clId="Web-{178675B1-06B9-486A-8688-912C2D33ADF6}" dt="2021-06-03T14:35:58.740" v="499"/>
          <ac:spMkLst>
            <pc:docMk/>
            <pc:sldMk cId="2900952378" sldId="330"/>
            <ac:spMk id="4" creationId="{347D8F79-0BA4-074A-A40C-58D5AAED962D}"/>
          </ac:spMkLst>
        </pc:spChg>
        <pc:spChg chg="mod">
          <ac:chgData name="Christian Klepper" userId="7eC7QMJic6WujB25aUEySDs5ZUeCB/jsYSEZad2FkXM=" providerId="None" clId="Web-{178675B1-06B9-486A-8688-912C2D33ADF6}" dt="2021-06-03T14:35:58.724" v="498"/>
          <ac:spMkLst>
            <pc:docMk/>
            <pc:sldMk cId="2900952378" sldId="330"/>
            <ac:spMk id="5" creationId="{68569A49-BD41-0449-B88D-E973A43AF1B9}"/>
          </ac:spMkLst>
        </pc:spChg>
        <pc:spChg chg="mod">
          <ac:chgData name="Christian Klepper" userId="7eC7QMJic6WujB25aUEySDs5ZUeCB/jsYSEZad2FkXM=" providerId="None" clId="Web-{178675B1-06B9-486A-8688-912C2D33ADF6}" dt="2021-06-03T14:35:58.756" v="500"/>
          <ac:spMkLst>
            <pc:docMk/>
            <pc:sldMk cId="2900952378" sldId="330"/>
            <ac:spMk id="8" creationId="{CBFF2423-7327-AD4F-973D-C0573BD1B21C}"/>
          </ac:spMkLst>
        </pc:spChg>
        <pc:spChg chg="mod">
          <ac:chgData name="Christian Klepper" userId="7eC7QMJic6WujB25aUEySDs5ZUeCB/jsYSEZad2FkXM=" providerId="None" clId="Web-{178675B1-06B9-486A-8688-912C2D33ADF6}" dt="2021-06-03T14:35:58.771" v="501"/>
          <ac:spMkLst>
            <pc:docMk/>
            <pc:sldMk cId="2900952378" sldId="330"/>
            <ac:spMk id="9" creationId="{15E0F1F6-4458-264E-A10F-AB8D39632973}"/>
          </ac:spMkLst>
        </pc:spChg>
        <pc:spChg chg="mod">
          <ac:chgData name="Christian Klepper" userId="7eC7QMJic6WujB25aUEySDs5ZUeCB/jsYSEZad2FkXM=" providerId="None" clId="Web-{178675B1-06B9-486A-8688-912C2D33ADF6}" dt="2021-06-03T14:35:58.771" v="502"/>
          <ac:spMkLst>
            <pc:docMk/>
            <pc:sldMk cId="2900952378" sldId="330"/>
            <ac:spMk id="10" creationId="{F49CE955-35C3-3749-A801-3FF931006431}"/>
          </ac:spMkLst>
        </pc:spChg>
        <pc:spChg chg="mod">
          <ac:chgData name="Christian Klepper" userId="7eC7QMJic6WujB25aUEySDs5ZUeCB/jsYSEZad2FkXM=" providerId="None" clId="Web-{178675B1-06B9-486A-8688-912C2D33ADF6}" dt="2021-06-03T14:35:58.787" v="503"/>
          <ac:spMkLst>
            <pc:docMk/>
            <pc:sldMk cId="2900952378" sldId="330"/>
            <ac:spMk id="11" creationId="{67334990-6AE0-B14C-A0BA-6D4E87D3A0F8}"/>
          </ac:spMkLst>
        </pc:spChg>
        <pc:spChg chg="mod">
          <ac:chgData name="Christian Klepper" userId="7eC7QMJic6WujB25aUEySDs5ZUeCB/jsYSEZad2FkXM=" providerId="None" clId="Web-{178675B1-06B9-486A-8688-912C2D33ADF6}" dt="2021-06-03T14:35:58.802" v="504"/>
          <ac:spMkLst>
            <pc:docMk/>
            <pc:sldMk cId="2900952378" sldId="330"/>
            <ac:spMk id="12" creationId="{11E96463-22AE-2943-9D97-5C65A0633D65}"/>
          </ac:spMkLst>
        </pc:spChg>
        <pc:spChg chg="mod">
          <ac:chgData name="Christian Klepper" userId="7eC7QMJic6WujB25aUEySDs5ZUeCB/jsYSEZad2FkXM=" providerId="None" clId="Web-{178675B1-06B9-486A-8688-912C2D33ADF6}" dt="2021-06-03T14:35:58.818" v="505"/>
          <ac:spMkLst>
            <pc:docMk/>
            <pc:sldMk cId="2900952378" sldId="330"/>
            <ac:spMk id="13" creationId="{41043744-C532-974E-9946-617A3604E224}"/>
          </ac:spMkLst>
        </pc:spChg>
        <pc:spChg chg="mod">
          <ac:chgData name="Christian Klepper" userId="7eC7QMJic6WujB25aUEySDs5ZUeCB/jsYSEZad2FkXM=" providerId="None" clId="Web-{178675B1-06B9-486A-8688-912C2D33ADF6}" dt="2021-06-03T14:35:58.834" v="506"/>
          <ac:spMkLst>
            <pc:docMk/>
            <pc:sldMk cId="2900952378" sldId="330"/>
            <ac:spMk id="14" creationId="{1BBA554A-78DF-B242-86BF-E84C0184EC7A}"/>
          </ac:spMkLst>
        </pc:spChg>
        <pc:spChg chg="mod">
          <ac:chgData name="Christian Klepper" userId="7eC7QMJic6WujB25aUEySDs5ZUeCB/jsYSEZad2FkXM=" providerId="None" clId="Web-{178675B1-06B9-486A-8688-912C2D33ADF6}" dt="2021-06-03T14:35:58.849" v="507"/>
          <ac:spMkLst>
            <pc:docMk/>
            <pc:sldMk cId="2900952378" sldId="330"/>
            <ac:spMk id="15" creationId="{07ABA6E0-1B3C-B844-B3AA-178192640589}"/>
          </ac:spMkLst>
        </pc:spChg>
      </pc:sldChg>
      <pc:sldChg chg="addSp modSp">
        <pc:chgData name="Christian Klepper" userId="7eC7QMJic6WujB25aUEySDs5ZUeCB/jsYSEZad2FkXM=" providerId="None" clId="Web-{178675B1-06B9-486A-8688-912C2D33ADF6}" dt="2021-06-03T14:39:51.465" v="568"/>
        <pc:sldMkLst>
          <pc:docMk/>
          <pc:sldMk cId="3365620666" sldId="337"/>
        </pc:sldMkLst>
        <pc:spChg chg="mod">
          <ac:chgData name="Christian Klepper" userId="7eC7QMJic6WujB25aUEySDs5ZUeCB/jsYSEZad2FkXM=" providerId="None" clId="Web-{178675B1-06B9-486A-8688-912C2D33ADF6}" dt="2021-06-03T14:35:44.036" v="474"/>
          <ac:spMkLst>
            <pc:docMk/>
            <pc:sldMk cId="3365620666" sldId="337"/>
            <ac:spMk id="4" creationId="{4C4E8FCF-4047-404E-AC56-C814F41A53CD}"/>
          </ac:spMkLst>
        </pc:spChg>
        <pc:spChg chg="mod">
          <ac:chgData name="Christian Klepper" userId="7eC7QMJic6WujB25aUEySDs5ZUeCB/jsYSEZad2FkXM=" providerId="None" clId="Web-{178675B1-06B9-486A-8688-912C2D33ADF6}" dt="2021-06-03T14:35:44.052" v="475"/>
          <ac:spMkLst>
            <pc:docMk/>
            <pc:sldMk cId="3365620666" sldId="337"/>
            <ac:spMk id="5" creationId="{E4621D46-D9E9-E24A-9D4E-8F5B6008C952}"/>
          </ac:spMkLst>
        </pc:spChg>
        <pc:spChg chg="mod">
          <ac:chgData name="Christian Klepper" userId="7eC7QMJic6WujB25aUEySDs5ZUeCB/jsYSEZad2FkXM=" providerId="None" clId="Web-{178675B1-06B9-486A-8688-912C2D33ADF6}" dt="2021-06-03T14:35:44.021" v="473"/>
          <ac:spMkLst>
            <pc:docMk/>
            <pc:sldMk cId="3365620666" sldId="337"/>
            <ac:spMk id="6" creationId="{E8BCDCD4-D900-D247-A4AE-B60F7B472EDE}"/>
          </ac:spMkLst>
        </pc:spChg>
        <pc:spChg chg="mod">
          <ac:chgData name="Christian Klepper" userId="7eC7QMJic6WujB25aUEySDs5ZUeCB/jsYSEZad2FkXM=" providerId="None" clId="Web-{178675B1-06B9-486A-8688-912C2D33ADF6}" dt="2021-06-03T14:35:44.052" v="476"/>
          <ac:spMkLst>
            <pc:docMk/>
            <pc:sldMk cId="3365620666" sldId="337"/>
            <ac:spMk id="9" creationId="{59E47C46-86AF-B840-A5D2-223EA06A7293}"/>
          </ac:spMkLst>
        </pc:spChg>
        <pc:spChg chg="mod">
          <ac:chgData name="Christian Klepper" userId="7eC7QMJic6WujB25aUEySDs5ZUeCB/jsYSEZad2FkXM=" providerId="None" clId="Web-{178675B1-06B9-486A-8688-912C2D33ADF6}" dt="2021-06-03T14:37:00.367" v="535" actId="14100"/>
          <ac:spMkLst>
            <pc:docMk/>
            <pc:sldMk cId="3365620666" sldId="337"/>
            <ac:spMk id="10" creationId="{3DD471C4-4F6A-BB48-8E48-1C6AE514B32A}"/>
          </ac:spMkLst>
        </pc:spChg>
        <pc:spChg chg="mod">
          <ac:chgData name="Christian Klepper" userId="7eC7QMJic6WujB25aUEySDs5ZUeCB/jsYSEZad2FkXM=" providerId="None" clId="Web-{178675B1-06B9-486A-8688-912C2D33ADF6}" dt="2021-06-03T14:37:00.367" v="536" actId="14100"/>
          <ac:spMkLst>
            <pc:docMk/>
            <pc:sldMk cId="3365620666" sldId="337"/>
            <ac:spMk id="11" creationId="{40655B8D-614D-4141-BBA8-09F5F6286FD8}"/>
          </ac:spMkLst>
        </pc:spChg>
        <pc:spChg chg="mod">
          <ac:chgData name="Christian Klepper" userId="7eC7QMJic6WujB25aUEySDs5ZUeCB/jsYSEZad2FkXM=" providerId="None" clId="Web-{178675B1-06B9-486A-8688-912C2D33ADF6}" dt="2021-06-03T14:39:06.026" v="563" actId="1076"/>
          <ac:spMkLst>
            <pc:docMk/>
            <pc:sldMk cId="3365620666" sldId="337"/>
            <ac:spMk id="13" creationId="{75DBA0B4-D86C-404E-A8F3-123A53B2D5EA}"/>
          </ac:spMkLst>
        </pc:spChg>
        <pc:spChg chg="mod">
          <ac:chgData name="Christian Klepper" userId="7eC7QMJic6WujB25aUEySDs5ZUeCB/jsYSEZad2FkXM=" providerId="None" clId="Web-{178675B1-06B9-486A-8688-912C2D33ADF6}" dt="2021-06-03T14:39:25.245" v="564" actId="1076"/>
          <ac:spMkLst>
            <pc:docMk/>
            <pc:sldMk cId="3365620666" sldId="337"/>
            <ac:spMk id="14" creationId="{07BD7121-4F87-D745-9F21-C619F1E17348}"/>
          </ac:spMkLst>
        </pc:spChg>
        <pc:spChg chg="mod">
          <ac:chgData name="Christian Klepper" userId="7eC7QMJic6WujB25aUEySDs5ZUeCB/jsYSEZad2FkXM=" providerId="None" clId="Web-{178675B1-06B9-486A-8688-912C2D33ADF6}" dt="2021-06-03T14:37:00.382" v="537" actId="14100"/>
          <ac:spMkLst>
            <pc:docMk/>
            <pc:sldMk cId="3365620666" sldId="337"/>
            <ac:spMk id="15" creationId="{D66EC710-FD01-4726-892F-1D3939778377}"/>
          </ac:spMkLst>
        </pc:spChg>
        <pc:spChg chg="mod">
          <ac:chgData name="Christian Klepper" userId="7eC7QMJic6WujB25aUEySDs5ZUeCB/jsYSEZad2FkXM=" providerId="None" clId="Web-{178675B1-06B9-486A-8688-912C2D33ADF6}" dt="2021-06-03T14:39:32.136" v="565" actId="1076"/>
          <ac:spMkLst>
            <pc:docMk/>
            <pc:sldMk cId="3365620666" sldId="337"/>
            <ac:spMk id="16" creationId="{4D5DC316-F517-4802-B3F7-E5EDBC0090F9}"/>
          </ac:spMkLst>
        </pc:spChg>
        <pc:spChg chg="mod">
          <ac:chgData name="Christian Klepper" userId="7eC7QMJic6WujB25aUEySDs5ZUeCB/jsYSEZad2FkXM=" providerId="None" clId="Web-{178675B1-06B9-486A-8688-912C2D33ADF6}" dt="2021-06-03T14:37:00.382" v="538" actId="14100"/>
          <ac:spMkLst>
            <pc:docMk/>
            <pc:sldMk cId="3365620666" sldId="337"/>
            <ac:spMk id="18" creationId="{0FA16990-05B0-49C5-989D-2CEE383D9B2D}"/>
          </ac:spMkLst>
        </pc:spChg>
        <pc:spChg chg="mod">
          <ac:chgData name="Christian Klepper" userId="7eC7QMJic6WujB25aUEySDs5ZUeCB/jsYSEZad2FkXM=" providerId="None" clId="Web-{178675B1-06B9-486A-8688-912C2D33ADF6}" dt="2021-06-03T14:39:38.402" v="566" actId="1076"/>
          <ac:spMkLst>
            <pc:docMk/>
            <pc:sldMk cId="3365620666" sldId="337"/>
            <ac:spMk id="19" creationId="{86FAE83D-62E1-4292-9EDF-51828AA12128}"/>
          </ac:spMkLst>
        </pc:spChg>
        <pc:spChg chg="mod">
          <ac:chgData name="Christian Klepper" userId="7eC7QMJic6WujB25aUEySDs5ZUeCB/jsYSEZad2FkXM=" providerId="None" clId="Web-{178675B1-06B9-486A-8688-912C2D33ADF6}" dt="2021-06-03T14:37:00.398" v="539" actId="14100"/>
          <ac:spMkLst>
            <pc:docMk/>
            <pc:sldMk cId="3365620666" sldId="337"/>
            <ac:spMk id="23" creationId="{528BBCFA-1101-B041-8100-347D5CC14BE2}"/>
          </ac:spMkLst>
        </pc:spChg>
        <pc:spChg chg="mod">
          <ac:chgData name="Christian Klepper" userId="7eC7QMJic6WujB25aUEySDs5ZUeCB/jsYSEZad2FkXM=" providerId="None" clId="Web-{178675B1-06B9-486A-8688-912C2D33ADF6}" dt="2021-06-03T14:38:36.916" v="559" actId="1076"/>
          <ac:spMkLst>
            <pc:docMk/>
            <pc:sldMk cId="3365620666" sldId="337"/>
            <ac:spMk id="24" creationId="{D3A21748-DBC6-9241-83E9-F0EABAB87EC9}"/>
          </ac:spMkLst>
        </pc:spChg>
        <pc:spChg chg="mod">
          <ac:chgData name="Christian Klepper" userId="7eC7QMJic6WujB25aUEySDs5ZUeCB/jsYSEZad2FkXM=" providerId="None" clId="Web-{178675B1-06B9-486A-8688-912C2D33ADF6}" dt="2021-06-03T14:37:00.413" v="540" actId="14100"/>
          <ac:spMkLst>
            <pc:docMk/>
            <pc:sldMk cId="3365620666" sldId="337"/>
            <ac:spMk id="25" creationId="{39AA84C4-9AC5-6747-AED9-8791134DE9FC}"/>
          </ac:spMkLst>
        </pc:spChg>
        <pc:spChg chg="mod">
          <ac:chgData name="Christian Klepper" userId="7eC7QMJic6WujB25aUEySDs5ZUeCB/jsYSEZad2FkXM=" providerId="None" clId="Web-{178675B1-06B9-486A-8688-912C2D33ADF6}" dt="2021-06-03T14:39:42.793" v="567" actId="1076"/>
          <ac:spMkLst>
            <pc:docMk/>
            <pc:sldMk cId="3365620666" sldId="337"/>
            <ac:spMk id="26" creationId="{E2BD8054-3306-2F40-A601-62753D1E642C}"/>
          </ac:spMkLst>
        </pc:spChg>
        <pc:grpChg chg="add">
          <ac:chgData name="Christian Klepper" userId="7eC7QMJic6WujB25aUEySDs5ZUeCB/jsYSEZad2FkXM=" providerId="None" clId="Web-{178675B1-06B9-486A-8688-912C2D33ADF6}" dt="2021-06-03T14:39:51.465" v="568"/>
          <ac:grpSpMkLst>
            <pc:docMk/>
            <pc:sldMk cId="3365620666" sldId="337"/>
            <ac:grpSpMk id="2" creationId="{3808FB62-2E45-413A-A030-0FE2DC0BA3D6}"/>
          </ac:grpSpMkLst>
        </pc:grpChg>
        <pc:picChg chg="mod">
          <ac:chgData name="Christian Klepper" userId="7eC7QMJic6WujB25aUEySDs5ZUeCB/jsYSEZad2FkXM=" providerId="None" clId="Web-{178675B1-06B9-486A-8688-912C2D33ADF6}" dt="2021-06-03T14:37:21.242" v="548" actId="1076"/>
          <ac:picMkLst>
            <pc:docMk/>
            <pc:sldMk cId="3365620666" sldId="337"/>
            <ac:picMk id="3" creationId="{6F1A4D29-70F7-964C-B3E1-FAF6F54DA9D9}"/>
          </ac:picMkLst>
        </pc:picChg>
        <pc:picChg chg="mod">
          <ac:chgData name="Christian Klepper" userId="7eC7QMJic6WujB25aUEySDs5ZUeCB/jsYSEZad2FkXM=" providerId="None" clId="Web-{178675B1-06B9-486A-8688-912C2D33ADF6}" dt="2021-06-03T14:37:41.430" v="549" actId="1076"/>
          <ac:picMkLst>
            <pc:docMk/>
            <pc:sldMk cId="3365620666" sldId="337"/>
            <ac:picMk id="28" creationId="{900E1E4D-2D1E-064D-B011-728AB655DE84}"/>
          </ac:picMkLst>
        </pc:picChg>
        <pc:picChg chg="mod">
          <ac:chgData name="Christian Klepper" userId="7eC7QMJic6WujB25aUEySDs5ZUeCB/jsYSEZad2FkXM=" providerId="None" clId="Web-{178675B1-06B9-486A-8688-912C2D33ADF6}" dt="2021-06-03T14:37:47.899" v="550" actId="1076"/>
          <ac:picMkLst>
            <pc:docMk/>
            <pc:sldMk cId="3365620666" sldId="337"/>
            <ac:picMk id="30" creationId="{E3A4F776-9154-3546-801B-F08B580CB318}"/>
          </ac:picMkLst>
        </pc:picChg>
        <pc:picChg chg="mod">
          <ac:chgData name="Christian Klepper" userId="7eC7QMJic6WujB25aUEySDs5ZUeCB/jsYSEZad2FkXM=" providerId="None" clId="Web-{178675B1-06B9-486A-8688-912C2D33ADF6}" dt="2021-06-03T14:37:54.071" v="551" actId="1076"/>
          <ac:picMkLst>
            <pc:docMk/>
            <pc:sldMk cId="3365620666" sldId="337"/>
            <ac:picMk id="32" creationId="{5D310BA4-BCCA-6B4E-A3CF-19D1610DB31D}"/>
          </ac:picMkLst>
        </pc:picChg>
        <pc:picChg chg="mod">
          <ac:chgData name="Christian Klepper" userId="7eC7QMJic6WujB25aUEySDs5ZUeCB/jsYSEZad2FkXM=" providerId="None" clId="Web-{178675B1-06B9-486A-8688-912C2D33ADF6}" dt="2021-06-03T14:38:04.353" v="552" actId="1076"/>
          <ac:picMkLst>
            <pc:docMk/>
            <pc:sldMk cId="3365620666" sldId="337"/>
            <ac:picMk id="34" creationId="{12B4BC60-61F7-8940-AB58-C301DC9C51E4}"/>
          </ac:picMkLst>
        </pc:picChg>
        <pc:picChg chg="mod">
          <ac:chgData name="Christian Klepper" userId="7eC7QMJic6WujB25aUEySDs5ZUeCB/jsYSEZad2FkXM=" providerId="None" clId="Web-{178675B1-06B9-486A-8688-912C2D33ADF6}" dt="2021-06-03T14:37:15.023" v="547" actId="1076"/>
          <ac:picMkLst>
            <pc:docMk/>
            <pc:sldMk cId="3365620666" sldId="337"/>
            <ac:picMk id="36" creationId="{0DB834E1-6AFA-3E4E-833A-95E19E6A48D4}"/>
          </ac:picMkLst>
        </pc:picChg>
      </pc:sldChg>
      <pc:sldChg chg="modSp">
        <pc:chgData name="Christian Klepper" userId="7eC7QMJic6WujB25aUEySDs5ZUeCB/jsYSEZad2FkXM=" providerId="None" clId="Web-{178675B1-06B9-486A-8688-912C2D33ADF6}" dt="2021-06-03T14:35:36.974" v="472"/>
        <pc:sldMkLst>
          <pc:docMk/>
          <pc:sldMk cId="3827398503" sldId="341"/>
        </pc:sldMkLst>
        <pc:spChg chg="mod">
          <ac:chgData name="Christian Klepper" userId="7eC7QMJic6WujB25aUEySDs5ZUeCB/jsYSEZad2FkXM=" providerId="None" clId="Web-{178675B1-06B9-486A-8688-912C2D33ADF6}" dt="2021-06-03T14:35:36.911" v="466"/>
          <ac:spMkLst>
            <pc:docMk/>
            <pc:sldMk cId="3827398503" sldId="341"/>
            <ac:spMk id="4" creationId="{347D8F79-0BA4-074A-A40C-58D5AAED962D}"/>
          </ac:spMkLst>
        </pc:spChg>
        <pc:spChg chg="mod">
          <ac:chgData name="Christian Klepper" userId="7eC7QMJic6WujB25aUEySDs5ZUeCB/jsYSEZad2FkXM=" providerId="None" clId="Web-{178675B1-06B9-486A-8688-912C2D33ADF6}" dt="2021-06-03T14:35:36.896" v="465"/>
          <ac:spMkLst>
            <pc:docMk/>
            <pc:sldMk cId="3827398503" sldId="341"/>
            <ac:spMk id="5" creationId="{68569A49-BD41-0449-B88D-E973A43AF1B9}"/>
          </ac:spMkLst>
        </pc:spChg>
        <pc:spChg chg="mod">
          <ac:chgData name="Christian Klepper" userId="7eC7QMJic6WujB25aUEySDs5ZUeCB/jsYSEZad2FkXM=" providerId="None" clId="Web-{178675B1-06B9-486A-8688-912C2D33ADF6}" dt="2021-06-03T14:35:36.911" v="467"/>
          <ac:spMkLst>
            <pc:docMk/>
            <pc:sldMk cId="3827398503" sldId="341"/>
            <ac:spMk id="8" creationId="{CBFF2423-7327-AD4F-973D-C0573BD1B21C}"/>
          </ac:spMkLst>
        </pc:spChg>
        <pc:spChg chg="mod">
          <ac:chgData name="Christian Klepper" userId="7eC7QMJic6WujB25aUEySDs5ZUeCB/jsYSEZad2FkXM=" providerId="None" clId="Web-{178675B1-06B9-486A-8688-912C2D33ADF6}" dt="2021-06-03T14:35:36.927" v="468"/>
          <ac:spMkLst>
            <pc:docMk/>
            <pc:sldMk cId="3827398503" sldId="341"/>
            <ac:spMk id="9" creationId="{15E0F1F6-4458-264E-A10F-AB8D39632973}"/>
          </ac:spMkLst>
        </pc:spChg>
        <pc:spChg chg="mod">
          <ac:chgData name="Christian Klepper" userId="7eC7QMJic6WujB25aUEySDs5ZUeCB/jsYSEZad2FkXM=" providerId="None" clId="Web-{178675B1-06B9-486A-8688-912C2D33ADF6}" dt="2021-06-03T14:35:36.943" v="469"/>
          <ac:spMkLst>
            <pc:docMk/>
            <pc:sldMk cId="3827398503" sldId="341"/>
            <ac:spMk id="10" creationId="{F49CE955-35C3-3749-A801-3FF931006431}"/>
          </ac:spMkLst>
        </pc:spChg>
        <pc:spChg chg="mod">
          <ac:chgData name="Christian Klepper" userId="7eC7QMJic6WujB25aUEySDs5ZUeCB/jsYSEZad2FkXM=" providerId="None" clId="Web-{178675B1-06B9-486A-8688-912C2D33ADF6}" dt="2021-06-03T14:35:36.943" v="470"/>
          <ac:spMkLst>
            <pc:docMk/>
            <pc:sldMk cId="3827398503" sldId="341"/>
            <ac:spMk id="11" creationId="{67334990-6AE0-B14C-A0BA-6D4E87D3A0F8}"/>
          </ac:spMkLst>
        </pc:spChg>
        <pc:spChg chg="mod">
          <ac:chgData name="Christian Klepper" userId="7eC7QMJic6WujB25aUEySDs5ZUeCB/jsYSEZad2FkXM=" providerId="None" clId="Web-{178675B1-06B9-486A-8688-912C2D33ADF6}" dt="2021-06-03T14:35:36.958" v="471"/>
          <ac:spMkLst>
            <pc:docMk/>
            <pc:sldMk cId="3827398503" sldId="341"/>
            <ac:spMk id="12" creationId="{11E96463-22AE-2943-9D97-5C65A0633D65}"/>
          </ac:spMkLst>
        </pc:spChg>
        <pc:spChg chg="mod">
          <ac:chgData name="Christian Klepper" userId="7eC7QMJic6WujB25aUEySDs5ZUeCB/jsYSEZad2FkXM=" providerId="None" clId="Web-{178675B1-06B9-486A-8688-912C2D33ADF6}" dt="2021-06-03T14:35:36.974" v="472"/>
          <ac:spMkLst>
            <pc:docMk/>
            <pc:sldMk cId="3827398503" sldId="341"/>
            <ac:spMk id="14" creationId="{459482C5-2ED3-EF42-BB98-5FE4E1D1EE70}"/>
          </ac:spMkLst>
        </pc:spChg>
      </pc:sldChg>
      <pc:sldChg chg="modSp">
        <pc:chgData name="Christian Klepper" userId="7eC7QMJic6WujB25aUEySDs5ZUeCB/jsYSEZad2FkXM=" providerId="None" clId="Web-{178675B1-06B9-486A-8688-912C2D33ADF6}" dt="2021-06-03T14:49:48.699" v="579" actId="20577"/>
        <pc:sldMkLst>
          <pc:docMk/>
          <pc:sldMk cId="2373509425" sldId="375"/>
        </pc:sldMkLst>
        <pc:spChg chg="mod">
          <ac:chgData name="Christian Klepper" userId="7eC7QMJic6WujB25aUEySDs5ZUeCB/jsYSEZad2FkXM=" providerId="None" clId="Web-{178675B1-06B9-486A-8688-912C2D33ADF6}" dt="2021-06-03T14:25:44.865" v="227"/>
          <ac:spMkLst>
            <pc:docMk/>
            <pc:sldMk cId="2373509425" sldId="375"/>
            <ac:spMk id="2" creationId="{ED4E25D2-5931-4F53-BD10-C88E3A30E53C}"/>
          </ac:spMkLst>
        </pc:spChg>
        <pc:spChg chg="mod">
          <ac:chgData name="Christian Klepper" userId="7eC7QMJic6WujB25aUEySDs5ZUeCB/jsYSEZad2FkXM=" providerId="None" clId="Web-{178675B1-06B9-486A-8688-912C2D33ADF6}" dt="2021-06-03T14:25:44.880" v="228"/>
          <ac:spMkLst>
            <pc:docMk/>
            <pc:sldMk cId="2373509425" sldId="375"/>
            <ac:spMk id="4" creationId="{D336D375-8F00-4941-BA09-F94B9298DC5A}"/>
          </ac:spMkLst>
        </pc:spChg>
        <pc:spChg chg="mod">
          <ac:chgData name="Christian Klepper" userId="7eC7QMJic6WujB25aUEySDs5ZUeCB/jsYSEZad2FkXM=" providerId="None" clId="Web-{178675B1-06B9-486A-8688-912C2D33ADF6}" dt="2021-06-03T14:25:44.958" v="233"/>
          <ac:spMkLst>
            <pc:docMk/>
            <pc:sldMk cId="2373509425" sldId="375"/>
            <ac:spMk id="5" creationId="{AD542FE2-25AF-0E46-BBF7-1AE82261AEAA}"/>
          </ac:spMkLst>
        </pc:spChg>
        <pc:spChg chg="mod">
          <ac:chgData name="Christian Klepper" userId="7eC7QMJic6WujB25aUEySDs5ZUeCB/jsYSEZad2FkXM=" providerId="None" clId="Web-{178675B1-06B9-486A-8688-912C2D33ADF6}" dt="2021-06-03T14:49:26.683" v="575" actId="20577"/>
          <ac:spMkLst>
            <pc:docMk/>
            <pc:sldMk cId="2373509425" sldId="375"/>
            <ac:spMk id="7" creationId="{455F015C-206A-7346-A0D8-1517A4915808}"/>
          </ac:spMkLst>
        </pc:spChg>
        <pc:spChg chg="mod">
          <ac:chgData name="Christian Klepper" userId="7eC7QMJic6WujB25aUEySDs5ZUeCB/jsYSEZad2FkXM=" providerId="None" clId="Web-{178675B1-06B9-486A-8688-912C2D33ADF6}" dt="2021-06-03T14:25:44.896" v="229"/>
          <ac:spMkLst>
            <pc:docMk/>
            <pc:sldMk cId="2373509425" sldId="375"/>
            <ac:spMk id="8" creationId="{CDE9CAF0-C619-4844-9CF2-F693A63F3BC6}"/>
          </ac:spMkLst>
        </pc:spChg>
        <pc:spChg chg="mod">
          <ac:chgData name="Christian Klepper" userId="7eC7QMJic6WujB25aUEySDs5ZUeCB/jsYSEZad2FkXM=" providerId="None" clId="Web-{178675B1-06B9-486A-8688-912C2D33ADF6}" dt="2021-06-03T14:49:36.511" v="577" actId="20577"/>
          <ac:spMkLst>
            <pc:docMk/>
            <pc:sldMk cId="2373509425" sldId="375"/>
            <ac:spMk id="9" creationId="{981FDA3D-EF11-9D40-8FE1-C095A450DD79}"/>
          </ac:spMkLst>
        </pc:spChg>
        <pc:spChg chg="mod">
          <ac:chgData name="Christian Klepper" userId="7eC7QMJic6WujB25aUEySDs5ZUeCB/jsYSEZad2FkXM=" providerId="None" clId="Web-{178675B1-06B9-486A-8688-912C2D33ADF6}" dt="2021-06-03T14:49:48.699" v="579" actId="20577"/>
          <ac:spMkLst>
            <pc:docMk/>
            <pc:sldMk cId="2373509425" sldId="375"/>
            <ac:spMk id="10" creationId="{71106926-4C16-7A47-957B-03176BAE3938}"/>
          </ac:spMkLst>
        </pc:spChg>
        <pc:spChg chg="mod">
          <ac:chgData name="Christian Klepper" userId="7eC7QMJic6WujB25aUEySDs5ZUeCB/jsYSEZad2FkXM=" providerId="None" clId="Web-{178675B1-06B9-486A-8688-912C2D33ADF6}" dt="2021-06-03T14:25:44.943" v="232"/>
          <ac:spMkLst>
            <pc:docMk/>
            <pc:sldMk cId="2373509425" sldId="375"/>
            <ac:spMk id="11" creationId="{E9BC3ED4-ACE5-9340-AB79-99DFB0CBEC27}"/>
          </ac:spMkLst>
        </pc:spChg>
        <pc:picChg chg="mod">
          <ac:chgData name="Christian Klepper" userId="7eC7QMJic6WujB25aUEySDs5ZUeCB/jsYSEZad2FkXM=" providerId="None" clId="Web-{178675B1-06B9-486A-8688-912C2D33ADF6}" dt="2021-06-03T14:49:15.198" v="570" actId="1076"/>
          <ac:picMkLst>
            <pc:docMk/>
            <pc:sldMk cId="2373509425" sldId="375"/>
            <ac:picMk id="13" creationId="{1CFF86C2-7274-F44C-81FA-FEB0E5EACEB2}"/>
          </ac:picMkLst>
        </pc:picChg>
        <pc:picChg chg="mod">
          <ac:chgData name="Christian Klepper" userId="7eC7QMJic6WujB25aUEySDs5ZUeCB/jsYSEZad2FkXM=" providerId="None" clId="Web-{178675B1-06B9-486A-8688-912C2D33ADF6}" dt="2021-06-03T14:49:45.027" v="578" actId="1076"/>
          <ac:picMkLst>
            <pc:docMk/>
            <pc:sldMk cId="2373509425" sldId="375"/>
            <ac:picMk id="15" creationId="{6E2095AE-0E87-B846-9CAD-E1FC6682AA06}"/>
          </ac:picMkLst>
        </pc:picChg>
        <pc:picChg chg="mod">
          <ac:chgData name="Christian Klepper" userId="7eC7QMJic6WujB25aUEySDs5ZUeCB/jsYSEZad2FkXM=" providerId="None" clId="Web-{178675B1-06B9-486A-8688-912C2D33ADF6}" dt="2021-06-03T14:48:59.729" v="569" actId="1076"/>
          <ac:picMkLst>
            <pc:docMk/>
            <pc:sldMk cId="2373509425" sldId="375"/>
            <ac:picMk id="17" creationId="{1F87DB5E-0694-E048-8971-D69B30656468}"/>
          </ac:picMkLst>
        </pc:picChg>
        <pc:picChg chg="mod">
          <ac:chgData name="Christian Klepper" userId="7eC7QMJic6WujB25aUEySDs5ZUeCB/jsYSEZad2FkXM=" providerId="None" clId="Web-{178675B1-06B9-486A-8688-912C2D33ADF6}" dt="2021-06-03T14:49:31.542" v="576" actId="1076"/>
          <ac:picMkLst>
            <pc:docMk/>
            <pc:sldMk cId="2373509425" sldId="375"/>
            <ac:picMk id="19" creationId="{5CF975A9-C7FC-1F40-8EF8-93D3ED22D1D9}"/>
          </ac:picMkLst>
        </pc:picChg>
        <pc:picChg chg="mod">
          <ac:chgData name="Christian Klepper" userId="7eC7QMJic6WujB25aUEySDs5ZUeCB/jsYSEZad2FkXM=" providerId="None" clId="Web-{178675B1-06B9-486A-8688-912C2D33ADF6}" dt="2021-06-03T14:49:20.948" v="571" actId="1076"/>
          <ac:picMkLst>
            <pc:docMk/>
            <pc:sldMk cId="2373509425" sldId="375"/>
            <ac:picMk id="21" creationId="{ED650CFC-3DB2-4A49-A10C-491D26F3E75D}"/>
          </ac:picMkLst>
        </pc:picChg>
      </pc:sldChg>
      <pc:sldChg chg="modSp">
        <pc:chgData name="Christian Klepper" userId="7eC7QMJic6WujB25aUEySDs5ZUeCB/jsYSEZad2FkXM=" providerId="None" clId="Web-{178675B1-06B9-486A-8688-912C2D33ADF6}" dt="2021-06-03T14:26:07.193" v="241"/>
        <pc:sldMkLst>
          <pc:docMk/>
          <pc:sldMk cId="1008005716" sldId="385"/>
        </pc:sldMkLst>
        <pc:spChg chg="mod">
          <ac:chgData name="Christian Klepper" userId="7eC7QMJic6WujB25aUEySDs5ZUeCB/jsYSEZad2FkXM=" providerId="None" clId="Web-{178675B1-06B9-486A-8688-912C2D33ADF6}" dt="2021-06-03T14:26:07.146" v="238"/>
          <ac:spMkLst>
            <pc:docMk/>
            <pc:sldMk cId="1008005716" sldId="385"/>
            <ac:spMk id="8" creationId="{7C19DE12-1834-E149-8DAF-289039C4C729}"/>
          </ac:spMkLst>
        </pc:spChg>
        <pc:spChg chg="mod">
          <ac:chgData name="Christian Klepper" userId="7eC7QMJic6WujB25aUEySDs5ZUeCB/jsYSEZad2FkXM=" providerId="None" clId="Web-{178675B1-06B9-486A-8688-912C2D33ADF6}" dt="2021-06-03T14:26:07.162" v="239"/>
          <ac:spMkLst>
            <pc:docMk/>
            <pc:sldMk cId="1008005716" sldId="385"/>
            <ac:spMk id="10" creationId="{CB348570-E88F-F146-954C-8727867658F6}"/>
          </ac:spMkLst>
        </pc:spChg>
        <pc:spChg chg="mod">
          <ac:chgData name="Christian Klepper" userId="7eC7QMJic6WujB25aUEySDs5ZUeCB/jsYSEZad2FkXM=" providerId="None" clId="Web-{178675B1-06B9-486A-8688-912C2D33ADF6}" dt="2021-06-03T14:26:07.178" v="240"/>
          <ac:spMkLst>
            <pc:docMk/>
            <pc:sldMk cId="1008005716" sldId="385"/>
            <ac:spMk id="11" creationId="{FF935407-C163-A141-962A-CEE048035340}"/>
          </ac:spMkLst>
        </pc:spChg>
        <pc:spChg chg="mod">
          <ac:chgData name="Christian Klepper" userId="7eC7QMJic6WujB25aUEySDs5ZUeCB/jsYSEZad2FkXM=" providerId="None" clId="Web-{178675B1-06B9-486A-8688-912C2D33ADF6}" dt="2021-06-03T14:26:07.193" v="241"/>
          <ac:spMkLst>
            <pc:docMk/>
            <pc:sldMk cId="1008005716" sldId="385"/>
            <ac:spMk id="13" creationId="{959AF7F6-B2D7-7F44-BA1B-2F6B69A7A60D}"/>
          </ac:spMkLst>
        </pc:spChg>
      </pc:sldChg>
      <pc:sldChg chg="modSp">
        <pc:chgData name="Christian Klepper" userId="7eC7QMJic6WujB25aUEySDs5ZUeCB/jsYSEZad2FkXM=" providerId="None" clId="Web-{178675B1-06B9-486A-8688-912C2D33ADF6}" dt="2021-06-03T14:36:27.663" v="528" actId="14100"/>
        <pc:sldMkLst>
          <pc:docMk/>
          <pc:sldMk cId="2744411936" sldId="396"/>
        </pc:sldMkLst>
        <pc:spChg chg="mod">
          <ac:chgData name="Christian Klepper" userId="7eC7QMJic6WujB25aUEySDs5ZUeCB/jsYSEZad2FkXM=" providerId="None" clId="Web-{178675B1-06B9-486A-8688-912C2D33ADF6}" dt="2021-06-03T14:36:27.663" v="528" actId="14100"/>
          <ac:spMkLst>
            <pc:docMk/>
            <pc:sldMk cId="2744411936" sldId="396"/>
            <ac:spMk id="2" creationId="{DFDCC1DD-8A69-495A-8BFD-4FF43C55BCCB}"/>
          </ac:spMkLst>
        </pc:spChg>
        <pc:spChg chg="mod">
          <ac:chgData name="Christian Klepper" userId="7eC7QMJic6WujB25aUEySDs5ZUeCB/jsYSEZad2FkXM=" providerId="None" clId="Web-{178675B1-06B9-486A-8688-912C2D33ADF6}" dt="2021-06-03T14:36:10.568" v="525"/>
          <ac:spMkLst>
            <pc:docMk/>
            <pc:sldMk cId="2744411936" sldId="396"/>
            <ac:spMk id="5" creationId="{AC4D610F-6C1F-2149-B4E5-3FB9F2C34CE5}"/>
          </ac:spMkLst>
        </pc:spChg>
        <pc:spChg chg="mod">
          <ac:chgData name="Christian Klepper" userId="7eC7QMJic6WujB25aUEySDs5ZUeCB/jsYSEZad2FkXM=" providerId="None" clId="Web-{178675B1-06B9-486A-8688-912C2D33ADF6}" dt="2021-06-03T14:36:10.553" v="523"/>
          <ac:spMkLst>
            <pc:docMk/>
            <pc:sldMk cId="2744411936" sldId="396"/>
            <ac:spMk id="6" creationId="{735ED334-E5FE-EB4E-A70C-CD66132E4973}"/>
          </ac:spMkLst>
        </pc:spChg>
      </pc:sldChg>
      <pc:sldChg chg="modSp">
        <pc:chgData name="Christian Klepper" userId="7eC7QMJic6WujB25aUEySDs5ZUeCB/jsYSEZad2FkXM=" providerId="None" clId="Web-{178675B1-06B9-486A-8688-912C2D33ADF6}" dt="2021-06-03T14:35:52.709" v="497"/>
        <pc:sldMkLst>
          <pc:docMk/>
          <pc:sldMk cId="3218242046" sldId="406"/>
        </pc:sldMkLst>
        <pc:spChg chg="mod">
          <ac:chgData name="Christian Klepper" userId="7eC7QMJic6WujB25aUEySDs5ZUeCB/jsYSEZad2FkXM=" providerId="None" clId="Web-{178675B1-06B9-486A-8688-912C2D33ADF6}" dt="2021-06-03T14:35:52.677" v="491"/>
          <ac:spMkLst>
            <pc:docMk/>
            <pc:sldMk cId="3218242046" sldId="406"/>
            <ac:spMk id="3" creationId="{4987DCA9-0ACF-314F-8B06-9955ACD4A46A}"/>
          </ac:spMkLst>
        </pc:spChg>
        <pc:spChg chg="mod">
          <ac:chgData name="Christian Klepper" userId="7eC7QMJic6WujB25aUEySDs5ZUeCB/jsYSEZad2FkXM=" providerId="None" clId="Web-{178675B1-06B9-486A-8688-912C2D33ADF6}" dt="2021-06-03T14:35:52.693" v="492"/>
          <ac:spMkLst>
            <pc:docMk/>
            <pc:sldMk cId="3218242046" sldId="406"/>
            <ac:spMk id="6" creationId="{0EFA22DA-0BA4-8F40-B31C-3DABE335C417}"/>
          </ac:spMkLst>
        </pc:spChg>
        <pc:spChg chg="mod">
          <ac:chgData name="Christian Klepper" userId="7eC7QMJic6WujB25aUEySDs5ZUeCB/jsYSEZad2FkXM=" providerId="None" clId="Web-{178675B1-06B9-486A-8688-912C2D33ADF6}" dt="2021-06-03T14:35:52.693" v="493"/>
          <ac:spMkLst>
            <pc:docMk/>
            <pc:sldMk cId="3218242046" sldId="406"/>
            <ac:spMk id="7" creationId="{A0D35EDD-18EF-DD4E-9339-D6EF6F73B135}"/>
          </ac:spMkLst>
        </pc:spChg>
        <pc:spChg chg="mod">
          <ac:chgData name="Christian Klepper" userId="7eC7QMJic6WujB25aUEySDs5ZUeCB/jsYSEZad2FkXM=" providerId="None" clId="Web-{178675B1-06B9-486A-8688-912C2D33ADF6}" dt="2021-06-03T14:35:52.662" v="489"/>
          <ac:spMkLst>
            <pc:docMk/>
            <pc:sldMk cId="3218242046" sldId="406"/>
            <ac:spMk id="8" creationId="{B830FED2-AB8C-BA42-87EF-14D2E2BCB2D0}"/>
          </ac:spMkLst>
        </pc:spChg>
        <pc:spChg chg="mod">
          <ac:chgData name="Christian Klepper" userId="7eC7QMJic6WujB25aUEySDs5ZUeCB/jsYSEZad2FkXM=" providerId="None" clId="Web-{178675B1-06B9-486A-8688-912C2D33ADF6}" dt="2021-06-03T14:35:52.677" v="490"/>
          <ac:spMkLst>
            <pc:docMk/>
            <pc:sldMk cId="3218242046" sldId="406"/>
            <ac:spMk id="9" creationId="{A53EF343-B00F-2B4D-80B8-CA4BE36DCCDB}"/>
          </ac:spMkLst>
        </pc:spChg>
        <pc:spChg chg="mod">
          <ac:chgData name="Christian Klepper" userId="7eC7QMJic6WujB25aUEySDs5ZUeCB/jsYSEZad2FkXM=" providerId="None" clId="Web-{178675B1-06B9-486A-8688-912C2D33ADF6}" dt="2021-06-03T14:35:52.709" v="494"/>
          <ac:spMkLst>
            <pc:docMk/>
            <pc:sldMk cId="3218242046" sldId="406"/>
            <ac:spMk id="10" creationId="{AAFFF7DE-7FCF-4849-95E8-EC122DC293DA}"/>
          </ac:spMkLst>
        </pc:spChg>
        <pc:spChg chg="mod">
          <ac:chgData name="Christian Klepper" userId="7eC7QMJic6WujB25aUEySDs5ZUeCB/jsYSEZad2FkXM=" providerId="None" clId="Web-{178675B1-06B9-486A-8688-912C2D33ADF6}" dt="2021-06-03T14:35:52.709" v="495"/>
          <ac:spMkLst>
            <pc:docMk/>
            <pc:sldMk cId="3218242046" sldId="406"/>
            <ac:spMk id="11" creationId="{C0FA8F12-1C4F-5C4D-8182-451B59C88A98}"/>
          </ac:spMkLst>
        </pc:spChg>
        <pc:spChg chg="mod">
          <ac:chgData name="Christian Klepper" userId="7eC7QMJic6WujB25aUEySDs5ZUeCB/jsYSEZad2FkXM=" providerId="None" clId="Web-{178675B1-06B9-486A-8688-912C2D33ADF6}" dt="2021-06-03T14:35:52.709" v="496"/>
          <ac:spMkLst>
            <pc:docMk/>
            <pc:sldMk cId="3218242046" sldId="406"/>
            <ac:spMk id="12" creationId="{5CBB96F0-D1E2-F849-AFB1-674D5BAE1497}"/>
          </ac:spMkLst>
        </pc:spChg>
        <pc:spChg chg="mod">
          <ac:chgData name="Christian Klepper" userId="7eC7QMJic6WujB25aUEySDs5ZUeCB/jsYSEZad2FkXM=" providerId="None" clId="Web-{178675B1-06B9-486A-8688-912C2D33ADF6}" dt="2021-06-03T14:35:52.709" v="497"/>
          <ac:spMkLst>
            <pc:docMk/>
            <pc:sldMk cId="3218242046" sldId="406"/>
            <ac:spMk id="13" creationId="{FE4AF03C-4BF7-8241-B99A-29CACB05E9FA}"/>
          </ac:spMkLst>
        </pc:spChg>
      </pc:sldChg>
      <pc:sldChg chg="modSp">
        <pc:chgData name="Christian Klepper" userId="7eC7QMJic6WujB25aUEySDs5ZUeCB/jsYSEZad2FkXM=" providerId="None" clId="Web-{178675B1-06B9-486A-8688-912C2D33ADF6}" dt="2021-06-03T14:27:12.820" v="261" actId="20577"/>
        <pc:sldMkLst>
          <pc:docMk/>
          <pc:sldMk cId="3758129211" sldId="423"/>
        </pc:sldMkLst>
        <pc:spChg chg="mod">
          <ac:chgData name="Christian Klepper" userId="7eC7QMJic6WujB25aUEySDs5ZUeCB/jsYSEZad2FkXM=" providerId="None" clId="Web-{178675B1-06B9-486A-8688-912C2D33ADF6}" dt="2021-06-03T14:26:14.850" v="242"/>
          <ac:spMkLst>
            <pc:docMk/>
            <pc:sldMk cId="3758129211" sldId="423"/>
            <ac:spMk id="4" creationId="{51AC6ED3-DD76-5442-A36D-40C63B8AD23C}"/>
          </ac:spMkLst>
        </pc:spChg>
        <pc:spChg chg="mod">
          <ac:chgData name="Christian Klepper" userId="7eC7QMJic6WujB25aUEySDs5ZUeCB/jsYSEZad2FkXM=" providerId="None" clId="Web-{178675B1-06B9-486A-8688-912C2D33ADF6}" dt="2021-06-03T14:26:14.865" v="243"/>
          <ac:spMkLst>
            <pc:docMk/>
            <pc:sldMk cId="3758129211" sldId="423"/>
            <ac:spMk id="6" creationId="{49663DB0-69D9-1442-87C2-69AF583ABE61}"/>
          </ac:spMkLst>
        </pc:spChg>
        <pc:spChg chg="mod">
          <ac:chgData name="Christian Klepper" userId="7eC7QMJic6WujB25aUEySDs5ZUeCB/jsYSEZad2FkXM=" providerId="None" clId="Web-{178675B1-06B9-486A-8688-912C2D33ADF6}" dt="2021-06-03T14:26:14.881" v="244"/>
          <ac:spMkLst>
            <pc:docMk/>
            <pc:sldMk cId="3758129211" sldId="423"/>
            <ac:spMk id="7" creationId="{D97FC311-8749-1845-8D9C-A86DFC0EB1BC}"/>
          </ac:spMkLst>
        </pc:spChg>
        <pc:spChg chg="mod">
          <ac:chgData name="Christian Klepper" userId="7eC7QMJic6WujB25aUEySDs5ZUeCB/jsYSEZad2FkXM=" providerId="None" clId="Web-{178675B1-06B9-486A-8688-912C2D33ADF6}" dt="2021-06-03T14:26:14.881" v="245"/>
          <ac:spMkLst>
            <pc:docMk/>
            <pc:sldMk cId="3758129211" sldId="423"/>
            <ac:spMk id="8" creationId="{9CF630BC-378A-C148-B8B6-F722A1A43FC2}"/>
          </ac:spMkLst>
        </pc:spChg>
        <pc:spChg chg="mod">
          <ac:chgData name="Christian Klepper" userId="7eC7QMJic6WujB25aUEySDs5ZUeCB/jsYSEZad2FkXM=" providerId="None" clId="Web-{178675B1-06B9-486A-8688-912C2D33ADF6}" dt="2021-06-03T14:26:14.897" v="246"/>
          <ac:spMkLst>
            <pc:docMk/>
            <pc:sldMk cId="3758129211" sldId="423"/>
            <ac:spMk id="9" creationId="{38789E47-711C-0C4F-A67F-43668F43C72B}"/>
          </ac:spMkLst>
        </pc:spChg>
        <pc:spChg chg="mod">
          <ac:chgData name="Christian Klepper" userId="7eC7QMJic6WujB25aUEySDs5ZUeCB/jsYSEZad2FkXM=" providerId="None" clId="Web-{178675B1-06B9-486A-8688-912C2D33ADF6}" dt="2021-06-03T14:26:14.912" v="247"/>
          <ac:spMkLst>
            <pc:docMk/>
            <pc:sldMk cId="3758129211" sldId="423"/>
            <ac:spMk id="10" creationId="{8F989F79-3358-574C-8004-AFF1FA71CDB1}"/>
          </ac:spMkLst>
        </pc:spChg>
        <pc:spChg chg="mod">
          <ac:chgData name="Christian Klepper" userId="7eC7QMJic6WujB25aUEySDs5ZUeCB/jsYSEZad2FkXM=" providerId="None" clId="Web-{178675B1-06B9-486A-8688-912C2D33ADF6}" dt="2021-06-03T14:27:12.820" v="261" actId="20577"/>
          <ac:spMkLst>
            <pc:docMk/>
            <pc:sldMk cId="3758129211" sldId="423"/>
            <ac:spMk id="21" creationId="{C926010F-1919-8F44-BCE9-02659B29E043}"/>
          </ac:spMkLst>
        </pc:spChg>
        <pc:spChg chg="mod">
          <ac:chgData name="Christian Klepper" userId="7eC7QMJic6WujB25aUEySDs5ZUeCB/jsYSEZad2FkXM=" providerId="None" clId="Web-{178675B1-06B9-486A-8688-912C2D33ADF6}" dt="2021-06-03T14:26:46.397" v="254" actId="1076"/>
          <ac:spMkLst>
            <pc:docMk/>
            <pc:sldMk cId="3758129211" sldId="423"/>
            <ac:spMk id="22" creationId="{1638AF03-D50E-064E-B3E6-68B44A79C25F}"/>
          </ac:spMkLst>
        </pc:spChg>
      </pc:sldChg>
      <pc:sldChg chg="modSp">
        <pc:chgData name="Christian Klepper" userId="7eC7QMJic6WujB25aUEySDs5ZUeCB/jsYSEZad2FkXM=" providerId="None" clId="Web-{178675B1-06B9-486A-8688-912C2D33ADF6}" dt="2021-06-03T14:33:38.299" v="405" actId="20577"/>
        <pc:sldMkLst>
          <pc:docMk/>
          <pc:sldMk cId="3308486207" sldId="431"/>
        </pc:sldMkLst>
        <pc:spChg chg="mod">
          <ac:chgData name="Christian Klepper" userId="7eC7QMJic6WujB25aUEySDs5ZUeCB/jsYSEZad2FkXM=" providerId="None" clId="Web-{178675B1-06B9-486A-8688-912C2D33ADF6}" dt="2021-06-03T14:32:48.173" v="376"/>
          <ac:spMkLst>
            <pc:docMk/>
            <pc:sldMk cId="3308486207" sldId="431"/>
            <ac:spMk id="4" creationId="{63A56B41-28E2-D64D-BBA1-BDBD5D05F1F1}"/>
          </ac:spMkLst>
        </pc:spChg>
        <pc:spChg chg="mod">
          <ac:chgData name="Christian Klepper" userId="7eC7QMJic6WujB25aUEySDs5ZUeCB/jsYSEZad2FkXM=" providerId="None" clId="Web-{178675B1-06B9-486A-8688-912C2D33ADF6}" dt="2021-06-03T14:32:48.188" v="377"/>
          <ac:spMkLst>
            <pc:docMk/>
            <pc:sldMk cId="3308486207" sldId="431"/>
            <ac:spMk id="7" creationId="{20333239-3639-C743-BA3F-E006C3942093}"/>
          </ac:spMkLst>
        </pc:spChg>
        <pc:spChg chg="mod">
          <ac:chgData name="Christian Klepper" userId="7eC7QMJic6WujB25aUEySDs5ZUeCB/jsYSEZad2FkXM=" providerId="None" clId="Web-{178675B1-06B9-486A-8688-912C2D33ADF6}" dt="2021-06-03T14:32:48.219" v="378"/>
          <ac:spMkLst>
            <pc:docMk/>
            <pc:sldMk cId="3308486207" sldId="431"/>
            <ac:spMk id="8" creationId="{824950E7-C1E6-9D43-ADC3-0D171F722AF5}"/>
          </ac:spMkLst>
        </pc:spChg>
        <pc:spChg chg="mod">
          <ac:chgData name="Christian Klepper" userId="7eC7QMJic6WujB25aUEySDs5ZUeCB/jsYSEZad2FkXM=" providerId="None" clId="Web-{178675B1-06B9-486A-8688-912C2D33ADF6}" dt="2021-06-03T14:33:38.299" v="405" actId="20577"/>
          <ac:spMkLst>
            <pc:docMk/>
            <pc:sldMk cId="3308486207" sldId="431"/>
            <ac:spMk id="9" creationId="{9E740229-E7E8-2D4B-B43C-5F528C7327B5}"/>
          </ac:spMkLst>
        </pc:spChg>
        <pc:spChg chg="mod">
          <ac:chgData name="Christian Klepper" userId="7eC7QMJic6WujB25aUEySDs5ZUeCB/jsYSEZad2FkXM=" providerId="None" clId="Web-{178675B1-06B9-486A-8688-912C2D33ADF6}" dt="2021-06-03T14:32:48.266" v="380"/>
          <ac:spMkLst>
            <pc:docMk/>
            <pc:sldMk cId="3308486207" sldId="431"/>
            <ac:spMk id="11" creationId="{00AFCA21-EE83-CB49-96FA-02B1012C23E0}"/>
          </ac:spMkLst>
        </pc:spChg>
        <pc:spChg chg="mod">
          <ac:chgData name="Christian Klepper" userId="7eC7QMJic6WujB25aUEySDs5ZUeCB/jsYSEZad2FkXM=" providerId="None" clId="Web-{178675B1-06B9-486A-8688-912C2D33ADF6}" dt="2021-06-03T14:33:34.596" v="404" actId="20577"/>
          <ac:spMkLst>
            <pc:docMk/>
            <pc:sldMk cId="3308486207" sldId="431"/>
            <ac:spMk id="14" creationId="{66326A8E-6EFD-6C4D-910D-94EEEBE265F5}"/>
          </ac:spMkLst>
        </pc:spChg>
      </pc:sldChg>
      <pc:sldChg chg="addSp modSp">
        <pc:chgData name="Christian Klepper" userId="7eC7QMJic6WujB25aUEySDs5ZUeCB/jsYSEZad2FkXM=" providerId="None" clId="Web-{178675B1-06B9-486A-8688-912C2D33ADF6}" dt="2021-06-03T14:18:28.791" v="123"/>
        <pc:sldMkLst>
          <pc:docMk/>
          <pc:sldMk cId="930539145" sldId="458"/>
        </pc:sldMkLst>
        <pc:spChg chg="mod">
          <ac:chgData name="Christian Klepper" userId="7eC7QMJic6WujB25aUEySDs5ZUeCB/jsYSEZad2FkXM=" providerId="None" clId="Web-{178675B1-06B9-486A-8688-912C2D33ADF6}" dt="2021-06-03T14:17:04.960" v="114" actId="1076"/>
          <ac:spMkLst>
            <pc:docMk/>
            <pc:sldMk cId="930539145" sldId="458"/>
            <ac:spMk id="4" creationId="{580ABB1B-8D11-BE4C-996F-06BC86E310D6}"/>
          </ac:spMkLst>
        </pc:spChg>
        <pc:spChg chg="mod">
          <ac:chgData name="Christian Klepper" userId="7eC7QMJic6WujB25aUEySDs5ZUeCB/jsYSEZad2FkXM=" providerId="None" clId="Web-{178675B1-06B9-486A-8688-912C2D33ADF6}" dt="2021-06-03T14:16:38.647" v="112" actId="1076"/>
          <ac:spMkLst>
            <pc:docMk/>
            <pc:sldMk cId="930539145" sldId="458"/>
            <ac:spMk id="5" creationId="{59B8F7C8-1DC5-F240-8BEF-BB5BF592FB16}"/>
          </ac:spMkLst>
        </pc:spChg>
        <pc:spChg chg="mod">
          <ac:chgData name="Christian Klepper" userId="7eC7QMJic6WujB25aUEySDs5ZUeCB/jsYSEZad2FkXM=" providerId="None" clId="Web-{178675B1-06B9-486A-8688-912C2D33ADF6}" dt="2021-06-03T14:16:57.241" v="113" actId="1076"/>
          <ac:spMkLst>
            <pc:docMk/>
            <pc:sldMk cId="930539145" sldId="458"/>
            <ac:spMk id="6" creationId="{8273A405-E523-BC48-A10C-68C650548696}"/>
          </ac:spMkLst>
        </pc:spChg>
        <pc:spChg chg="mod">
          <ac:chgData name="Christian Klepper" userId="7eC7QMJic6WujB25aUEySDs5ZUeCB/jsYSEZad2FkXM=" providerId="None" clId="Web-{178675B1-06B9-486A-8688-912C2D33ADF6}" dt="2021-06-03T14:17:33.477" v="117" actId="1076"/>
          <ac:spMkLst>
            <pc:docMk/>
            <pc:sldMk cId="930539145" sldId="458"/>
            <ac:spMk id="9" creationId="{D16284F6-5260-46C9-A3E0-0BDF72001C7B}"/>
          </ac:spMkLst>
        </pc:spChg>
        <pc:spChg chg="mod">
          <ac:chgData name="Christian Klepper" userId="7eC7QMJic6WujB25aUEySDs5ZUeCB/jsYSEZad2FkXM=" providerId="None" clId="Web-{178675B1-06B9-486A-8688-912C2D33ADF6}" dt="2021-06-03T14:13:42.642" v="48"/>
          <ac:spMkLst>
            <pc:docMk/>
            <pc:sldMk cId="930539145" sldId="458"/>
            <ac:spMk id="10" creationId="{86C647E0-C0EB-F544-839D-E9A0BF095752}"/>
          </ac:spMkLst>
        </pc:spChg>
        <pc:spChg chg="mod">
          <ac:chgData name="Christian Klepper" userId="7eC7QMJic6WujB25aUEySDs5ZUeCB/jsYSEZad2FkXM=" providerId="None" clId="Web-{178675B1-06B9-486A-8688-912C2D33ADF6}" dt="2021-06-03T14:13:42.658" v="49"/>
          <ac:spMkLst>
            <pc:docMk/>
            <pc:sldMk cId="930539145" sldId="458"/>
            <ac:spMk id="12" creationId="{34836310-1702-0C4D-AEC9-F38E4C21F881}"/>
          </ac:spMkLst>
        </pc:spChg>
        <pc:spChg chg="mod">
          <ac:chgData name="Christian Klepper" userId="7eC7QMJic6WujB25aUEySDs5ZUeCB/jsYSEZad2FkXM=" providerId="None" clId="Web-{178675B1-06B9-486A-8688-912C2D33ADF6}" dt="2021-06-03T14:17:25.602" v="116" actId="1076"/>
          <ac:spMkLst>
            <pc:docMk/>
            <pc:sldMk cId="930539145" sldId="458"/>
            <ac:spMk id="14" creationId="{D16284F6-5260-46C9-A3E0-0BDF72001C7B}"/>
          </ac:spMkLst>
        </pc:spChg>
        <pc:spChg chg="mod">
          <ac:chgData name="Christian Klepper" userId="7eC7QMJic6WujB25aUEySDs5ZUeCB/jsYSEZad2FkXM=" providerId="None" clId="Web-{178675B1-06B9-486A-8688-912C2D33ADF6}" dt="2021-06-03T14:17:16.664" v="115" actId="1076"/>
          <ac:spMkLst>
            <pc:docMk/>
            <pc:sldMk cId="930539145" sldId="458"/>
            <ac:spMk id="18" creationId="{D16284F6-5260-46C9-A3E0-0BDF72001C7B}"/>
          </ac:spMkLst>
        </pc:spChg>
        <pc:spChg chg="mod">
          <ac:chgData name="Christian Klepper" userId="7eC7QMJic6WujB25aUEySDs5ZUeCB/jsYSEZad2FkXM=" providerId="None" clId="Web-{178675B1-06B9-486A-8688-912C2D33ADF6}" dt="2021-06-03T14:17:50.430" v="119" actId="1076"/>
          <ac:spMkLst>
            <pc:docMk/>
            <pc:sldMk cId="930539145" sldId="458"/>
            <ac:spMk id="22" creationId="{D16284F6-5260-46C9-A3E0-0BDF72001C7B}"/>
          </ac:spMkLst>
        </pc:spChg>
        <pc:spChg chg="mod">
          <ac:chgData name="Christian Klepper" userId="7eC7QMJic6WujB25aUEySDs5ZUeCB/jsYSEZad2FkXM=" providerId="None" clId="Web-{178675B1-06B9-486A-8688-912C2D33ADF6}" dt="2021-06-03T14:16:34.241" v="111" actId="1076"/>
          <ac:spMkLst>
            <pc:docMk/>
            <pc:sldMk cId="930539145" sldId="458"/>
            <ac:spMk id="23" creationId="{B859AD46-2E67-456F-B64A-77AF9FE09907}"/>
          </ac:spMkLst>
        </pc:spChg>
        <pc:spChg chg="mod">
          <ac:chgData name="Christian Klepper" userId="7eC7QMJic6WujB25aUEySDs5ZUeCB/jsYSEZad2FkXM=" providerId="None" clId="Web-{178675B1-06B9-486A-8688-912C2D33ADF6}" dt="2021-06-03T14:17:53.821" v="120" actId="1076"/>
          <ac:spMkLst>
            <pc:docMk/>
            <pc:sldMk cId="930539145" sldId="458"/>
            <ac:spMk id="24" creationId="{D16284F6-5260-46C9-A3E0-0BDF72001C7B}"/>
          </ac:spMkLst>
        </pc:spChg>
        <pc:spChg chg="mod">
          <ac:chgData name="Christian Klepper" userId="7eC7QMJic6WujB25aUEySDs5ZUeCB/jsYSEZad2FkXM=" providerId="None" clId="Web-{178675B1-06B9-486A-8688-912C2D33ADF6}" dt="2021-06-03T14:17:59.618" v="121" actId="1076"/>
          <ac:spMkLst>
            <pc:docMk/>
            <pc:sldMk cId="930539145" sldId="458"/>
            <ac:spMk id="26" creationId="{7D423C30-24D2-4848-89A2-87BD469D70EB}"/>
          </ac:spMkLst>
        </pc:spChg>
        <pc:spChg chg="mod">
          <ac:chgData name="Christian Klepper" userId="7eC7QMJic6WujB25aUEySDs5ZUeCB/jsYSEZad2FkXM=" providerId="None" clId="Web-{178675B1-06B9-486A-8688-912C2D33ADF6}" dt="2021-06-03T14:18:04.399" v="122" actId="1076"/>
          <ac:spMkLst>
            <pc:docMk/>
            <pc:sldMk cId="930539145" sldId="458"/>
            <ac:spMk id="29" creationId="{08BB5946-FCD3-254E-83D6-799C14821C40}"/>
          </ac:spMkLst>
        </pc:spChg>
        <pc:spChg chg="mod">
          <ac:chgData name="Christian Klepper" userId="7eC7QMJic6WujB25aUEySDs5ZUeCB/jsYSEZad2FkXM=" providerId="None" clId="Web-{178675B1-06B9-486A-8688-912C2D33ADF6}" dt="2021-06-03T14:16:18.959" v="110" actId="1076"/>
          <ac:spMkLst>
            <pc:docMk/>
            <pc:sldMk cId="930539145" sldId="458"/>
            <ac:spMk id="32" creationId="{B859AD46-2E67-456F-B64A-77AF9FE09907}"/>
          </ac:spMkLst>
        </pc:spChg>
        <pc:grpChg chg="add">
          <ac:chgData name="Christian Klepper" userId="7eC7QMJic6WujB25aUEySDs5ZUeCB/jsYSEZad2FkXM=" providerId="None" clId="Web-{178675B1-06B9-486A-8688-912C2D33ADF6}" dt="2021-06-03T14:18:28.791" v="123"/>
          <ac:grpSpMkLst>
            <pc:docMk/>
            <pc:sldMk cId="930539145" sldId="458"/>
            <ac:grpSpMk id="2" creationId="{2012D308-83B0-4A8C-8728-2C96412E8C0D}"/>
          </ac:grpSpMkLst>
        </pc:grpChg>
        <pc:cxnChg chg="mod">
          <ac:chgData name="Christian Klepper" userId="7eC7QMJic6WujB25aUEySDs5ZUeCB/jsYSEZad2FkXM=" providerId="None" clId="Web-{178675B1-06B9-486A-8688-912C2D33ADF6}" dt="2021-06-03T14:17:42.586" v="118" actId="14100"/>
          <ac:cxnSpMkLst>
            <pc:docMk/>
            <pc:sldMk cId="930539145" sldId="458"/>
            <ac:cxnSpMk id="11" creationId="{D74B0D05-24D5-4E40-BDC9-6C08C8C3F96C}"/>
          </ac:cxnSpMkLst>
        </pc:cxnChg>
        <pc:cxnChg chg="mod">
          <ac:chgData name="Christian Klepper" userId="7eC7QMJic6WujB25aUEySDs5ZUeCB/jsYSEZad2FkXM=" providerId="None" clId="Web-{178675B1-06B9-486A-8688-912C2D33ADF6}" dt="2021-06-03T14:17:25.602" v="116" actId="1076"/>
          <ac:cxnSpMkLst>
            <pc:docMk/>
            <pc:sldMk cId="930539145" sldId="458"/>
            <ac:cxnSpMk id="15" creationId="{D74B0D05-24D5-4E40-BDC9-6C08C8C3F96C}"/>
          </ac:cxnSpMkLst>
        </pc:cxnChg>
        <pc:cxnChg chg="mod">
          <ac:chgData name="Christian Klepper" userId="7eC7QMJic6WujB25aUEySDs5ZUeCB/jsYSEZad2FkXM=" providerId="None" clId="Web-{178675B1-06B9-486A-8688-912C2D33ADF6}" dt="2021-06-03T14:17:16.664" v="115" actId="1076"/>
          <ac:cxnSpMkLst>
            <pc:docMk/>
            <pc:sldMk cId="930539145" sldId="458"/>
            <ac:cxnSpMk id="19" creationId="{D74B0D05-24D5-4E40-BDC9-6C08C8C3F96C}"/>
          </ac:cxnSpMkLst>
        </pc:cxnChg>
        <pc:cxnChg chg="mod">
          <ac:chgData name="Christian Klepper" userId="7eC7QMJic6WujB25aUEySDs5ZUeCB/jsYSEZad2FkXM=" providerId="None" clId="Web-{178675B1-06B9-486A-8688-912C2D33ADF6}" dt="2021-06-03T14:17:50.430" v="119" actId="1076"/>
          <ac:cxnSpMkLst>
            <pc:docMk/>
            <pc:sldMk cId="930539145" sldId="458"/>
            <ac:cxnSpMk id="25" creationId="{D74B0D05-24D5-4E40-BDC9-6C08C8C3F96C}"/>
          </ac:cxnSpMkLst>
        </pc:cxnChg>
        <pc:cxnChg chg="mod">
          <ac:chgData name="Christian Klepper" userId="7eC7QMJic6WujB25aUEySDs5ZUeCB/jsYSEZad2FkXM=" providerId="None" clId="Web-{178675B1-06B9-486A-8688-912C2D33ADF6}" dt="2021-06-03T14:17:53.821" v="120" actId="1076"/>
          <ac:cxnSpMkLst>
            <pc:docMk/>
            <pc:sldMk cId="930539145" sldId="458"/>
            <ac:cxnSpMk id="27" creationId="{D74B0D05-24D5-4E40-BDC9-6C08C8C3F96C}"/>
          </ac:cxnSpMkLst>
        </pc:cxnChg>
        <pc:cxnChg chg="mod">
          <ac:chgData name="Christian Klepper" userId="7eC7QMJic6WujB25aUEySDs5ZUeCB/jsYSEZad2FkXM=" providerId="None" clId="Web-{178675B1-06B9-486A-8688-912C2D33ADF6}" dt="2021-06-03T14:17:59.618" v="121" actId="1076"/>
          <ac:cxnSpMkLst>
            <pc:docMk/>
            <pc:sldMk cId="930539145" sldId="458"/>
            <ac:cxnSpMk id="28" creationId="{C2B18248-F2ED-3D43-9BE7-340889AEB86B}"/>
          </ac:cxnSpMkLst>
        </pc:cxnChg>
        <pc:cxnChg chg="mod">
          <ac:chgData name="Christian Klepper" userId="7eC7QMJic6WujB25aUEySDs5ZUeCB/jsYSEZad2FkXM=" providerId="None" clId="Web-{178675B1-06B9-486A-8688-912C2D33ADF6}" dt="2021-06-03T14:18:04.399" v="122" actId="1076"/>
          <ac:cxnSpMkLst>
            <pc:docMk/>
            <pc:sldMk cId="930539145" sldId="458"/>
            <ac:cxnSpMk id="30" creationId="{AB70F03E-8B2E-DF4B-8938-627C47028178}"/>
          </ac:cxnSpMkLst>
        </pc:cxnChg>
      </pc:sldChg>
      <pc:sldChg chg="modSp">
        <pc:chgData name="Christian Klepper" userId="7eC7QMJic6WujB25aUEySDs5ZUeCB/jsYSEZad2FkXM=" providerId="None" clId="Web-{178675B1-06B9-486A-8688-912C2D33ADF6}" dt="2021-06-03T14:50:18.684" v="583" actId="14100"/>
        <pc:sldMkLst>
          <pc:docMk/>
          <pc:sldMk cId="1261023632" sldId="459"/>
        </pc:sldMkLst>
        <pc:spChg chg="mod">
          <ac:chgData name="Christian Klepper" userId="7eC7QMJic6WujB25aUEySDs5ZUeCB/jsYSEZad2FkXM=" providerId="None" clId="Web-{178675B1-06B9-486A-8688-912C2D33ADF6}" dt="2021-06-03T14:20:29.513" v="169"/>
          <ac:spMkLst>
            <pc:docMk/>
            <pc:sldMk cId="1261023632" sldId="459"/>
            <ac:spMk id="2" creationId="{00000000-0000-0000-0000-000000000000}"/>
          </ac:spMkLst>
        </pc:spChg>
        <pc:spChg chg="mod">
          <ac:chgData name="Christian Klepper" userId="7eC7QMJic6WujB25aUEySDs5ZUeCB/jsYSEZad2FkXM=" providerId="None" clId="Web-{178675B1-06B9-486A-8688-912C2D33ADF6}" dt="2021-06-03T14:20:29.513" v="170"/>
          <ac:spMkLst>
            <pc:docMk/>
            <pc:sldMk cId="1261023632" sldId="459"/>
            <ac:spMk id="4" creationId="{1960080D-347F-D942-9950-5FA47AC2D1DA}"/>
          </ac:spMkLst>
        </pc:spChg>
        <pc:spChg chg="mod">
          <ac:chgData name="Christian Klepper" userId="7eC7QMJic6WujB25aUEySDs5ZUeCB/jsYSEZad2FkXM=" providerId="None" clId="Web-{178675B1-06B9-486A-8688-912C2D33ADF6}" dt="2021-06-03T14:50:18.684" v="583" actId="14100"/>
          <ac:spMkLst>
            <pc:docMk/>
            <pc:sldMk cId="1261023632" sldId="459"/>
            <ac:spMk id="7" creationId="{9889F998-6171-B349-A25E-875DCD092F36}"/>
          </ac:spMkLst>
        </pc:spChg>
        <pc:spChg chg="mod">
          <ac:chgData name="Christian Klepper" userId="7eC7QMJic6WujB25aUEySDs5ZUeCB/jsYSEZad2FkXM=" providerId="None" clId="Web-{178675B1-06B9-486A-8688-912C2D33ADF6}" dt="2021-06-03T14:20:46.294" v="175" actId="14100"/>
          <ac:spMkLst>
            <pc:docMk/>
            <pc:sldMk cId="1261023632" sldId="459"/>
            <ac:spMk id="12" creationId="{ADA8C035-6877-2148-A201-19B8B9D094B9}"/>
          </ac:spMkLst>
        </pc:spChg>
        <pc:spChg chg="mod">
          <ac:chgData name="Christian Klepper" userId="7eC7QMJic6WujB25aUEySDs5ZUeCB/jsYSEZad2FkXM=" providerId="None" clId="Web-{178675B1-06B9-486A-8688-912C2D33ADF6}" dt="2021-06-03T14:20:53.419" v="176" actId="14100"/>
          <ac:spMkLst>
            <pc:docMk/>
            <pc:sldMk cId="1261023632" sldId="459"/>
            <ac:spMk id="13" creationId="{6C5C06C6-1379-CB4B-93A4-E2870CFCEFD1}"/>
          </ac:spMkLst>
        </pc:spChg>
        <pc:spChg chg="mod">
          <ac:chgData name="Christian Klepper" userId="7eC7QMJic6WujB25aUEySDs5ZUeCB/jsYSEZad2FkXM=" providerId="None" clId="Web-{178675B1-06B9-486A-8688-912C2D33ADF6}" dt="2021-06-03T14:20:29.575" v="174"/>
          <ac:spMkLst>
            <pc:docMk/>
            <pc:sldMk cId="1261023632" sldId="459"/>
            <ac:spMk id="14" creationId="{0906A231-BE86-2B40-8A70-6D720D864B89}"/>
          </ac:spMkLst>
        </pc:spChg>
      </pc:sldChg>
      <pc:sldChg chg="modSp">
        <pc:chgData name="Christian Klepper" userId="7eC7QMJic6WujB25aUEySDs5ZUeCB/jsYSEZad2FkXM=" providerId="None" clId="Web-{178675B1-06B9-486A-8688-912C2D33ADF6}" dt="2021-06-03T14:21:17.811" v="186" actId="14100"/>
        <pc:sldMkLst>
          <pc:docMk/>
          <pc:sldMk cId="1872117888" sldId="460"/>
        </pc:sldMkLst>
        <pc:spChg chg="mod">
          <ac:chgData name="Christian Klepper" userId="7eC7QMJic6WujB25aUEySDs5ZUeCB/jsYSEZad2FkXM=" providerId="None" clId="Web-{178675B1-06B9-486A-8688-912C2D33ADF6}" dt="2021-06-03T14:21:17.811" v="186" actId="14100"/>
          <ac:spMkLst>
            <pc:docMk/>
            <pc:sldMk cId="1872117888" sldId="460"/>
            <ac:spMk id="4" creationId="{3A6333E0-0684-0743-BAB5-1B53E6D27D83}"/>
          </ac:spMkLst>
        </pc:spChg>
        <pc:spChg chg="mod">
          <ac:chgData name="Christian Klepper" userId="7eC7QMJic6WujB25aUEySDs5ZUeCB/jsYSEZad2FkXM=" providerId="None" clId="Web-{178675B1-06B9-486A-8688-912C2D33ADF6}" dt="2021-06-03T14:21:09.498" v="181"/>
          <ac:spMkLst>
            <pc:docMk/>
            <pc:sldMk cId="1872117888" sldId="460"/>
            <ac:spMk id="5" creationId="{535604FD-83F5-DA42-92A0-196744DA1F34}"/>
          </ac:spMkLst>
        </pc:spChg>
        <pc:spChg chg="mod">
          <ac:chgData name="Christian Klepper" userId="7eC7QMJic6WujB25aUEySDs5ZUeCB/jsYSEZad2FkXM=" providerId="None" clId="Web-{178675B1-06B9-486A-8688-912C2D33ADF6}" dt="2021-06-03T14:21:09.498" v="182"/>
          <ac:spMkLst>
            <pc:docMk/>
            <pc:sldMk cId="1872117888" sldId="460"/>
            <ac:spMk id="6" creationId="{F7568C5E-FBEC-5C43-A38E-CC536D837F83}"/>
          </ac:spMkLst>
        </pc:spChg>
        <pc:spChg chg="mod">
          <ac:chgData name="Christian Klepper" userId="7eC7QMJic6WujB25aUEySDs5ZUeCB/jsYSEZad2FkXM=" providerId="None" clId="Web-{178675B1-06B9-486A-8688-912C2D33ADF6}" dt="2021-06-03T14:21:09.436" v="179"/>
          <ac:spMkLst>
            <pc:docMk/>
            <pc:sldMk cId="1872117888" sldId="460"/>
            <ac:spMk id="8" creationId="{44153484-5972-7C47-BDB7-C1BC9C28EE7A}"/>
          </ac:spMkLst>
        </pc:spChg>
      </pc:sldChg>
      <pc:sldChg chg="modSp">
        <pc:chgData name="Christian Klepper" userId="7eC7QMJic6WujB25aUEySDs5ZUeCB/jsYSEZad2FkXM=" providerId="None" clId="Web-{178675B1-06B9-486A-8688-912C2D33ADF6}" dt="2021-06-03T14:49:54.855" v="580" actId="20577"/>
        <pc:sldMkLst>
          <pc:docMk/>
          <pc:sldMk cId="176253541" sldId="463"/>
        </pc:sldMkLst>
        <pc:spChg chg="mod">
          <ac:chgData name="Christian Klepper" userId="7eC7QMJic6WujB25aUEySDs5ZUeCB/jsYSEZad2FkXM=" providerId="None" clId="Web-{178675B1-06B9-486A-8688-912C2D33ADF6}" dt="2021-06-03T14:25:24.864" v="223" actId="14100"/>
          <ac:spMkLst>
            <pc:docMk/>
            <pc:sldMk cId="176253541" sldId="463"/>
            <ac:spMk id="8" creationId="{7569AFE4-3F3E-AE48-B832-EA971481D459}"/>
          </ac:spMkLst>
        </pc:spChg>
        <pc:spChg chg="mod">
          <ac:chgData name="Christian Klepper" userId="7eC7QMJic6WujB25aUEySDs5ZUeCB/jsYSEZad2FkXM=" providerId="None" clId="Web-{178675B1-06B9-486A-8688-912C2D33ADF6}" dt="2021-06-03T14:25:13.379" v="218"/>
          <ac:spMkLst>
            <pc:docMk/>
            <pc:sldMk cId="176253541" sldId="463"/>
            <ac:spMk id="9" creationId="{A5395D0A-C277-4A40-89B0-6E83FFD199DA}"/>
          </ac:spMkLst>
        </pc:spChg>
        <pc:spChg chg="mod">
          <ac:chgData name="Christian Klepper" userId="7eC7QMJic6WujB25aUEySDs5ZUeCB/jsYSEZad2FkXM=" providerId="None" clId="Web-{178675B1-06B9-486A-8688-912C2D33ADF6}" dt="2021-06-03T14:49:54.855" v="580" actId="20577"/>
          <ac:spMkLst>
            <pc:docMk/>
            <pc:sldMk cId="176253541" sldId="463"/>
            <ac:spMk id="16" creationId="{CF8B3323-A450-3043-AC9B-B297E1D41B9E}"/>
          </ac:spMkLst>
        </pc:spChg>
        <pc:spChg chg="mod">
          <ac:chgData name="Christian Klepper" userId="7eC7QMJic6WujB25aUEySDs5ZUeCB/jsYSEZad2FkXM=" providerId="None" clId="Web-{178675B1-06B9-486A-8688-912C2D33ADF6}" dt="2021-06-03T14:25:13.426" v="220"/>
          <ac:spMkLst>
            <pc:docMk/>
            <pc:sldMk cId="176253541" sldId="463"/>
            <ac:spMk id="17" creationId="{A0510C88-FDE5-154D-84BD-5B368EC00A3E}"/>
          </ac:spMkLst>
        </pc:spChg>
        <pc:spChg chg="mod">
          <ac:chgData name="Christian Klepper" userId="7eC7QMJic6WujB25aUEySDs5ZUeCB/jsYSEZad2FkXM=" providerId="None" clId="Web-{178675B1-06B9-486A-8688-912C2D33ADF6}" dt="2021-06-03T14:25:13.426" v="221"/>
          <ac:spMkLst>
            <pc:docMk/>
            <pc:sldMk cId="176253541" sldId="463"/>
            <ac:spMk id="19" creationId="{20A5B75F-A126-A847-8A6F-86D59EB15EB5}"/>
          </ac:spMkLst>
        </pc:spChg>
      </pc:sldChg>
      <pc:sldChg chg="modSp">
        <pc:chgData name="Christian Klepper" userId="7eC7QMJic6WujB25aUEySDs5ZUeCB/jsYSEZad2FkXM=" providerId="None" clId="Web-{178675B1-06B9-486A-8688-912C2D33ADF6}" dt="2021-06-03T14:25:53.021" v="237"/>
        <pc:sldMkLst>
          <pc:docMk/>
          <pc:sldMk cId="446684428" sldId="464"/>
        </pc:sldMkLst>
        <pc:spChg chg="mod">
          <ac:chgData name="Christian Klepper" userId="7eC7QMJic6WujB25aUEySDs5ZUeCB/jsYSEZad2FkXM=" providerId="None" clId="Web-{178675B1-06B9-486A-8688-912C2D33ADF6}" dt="2021-06-03T14:25:52.974" v="235"/>
          <ac:spMkLst>
            <pc:docMk/>
            <pc:sldMk cId="446684428" sldId="464"/>
            <ac:spMk id="2" creationId="{00000000-0000-0000-0000-000000000000}"/>
          </ac:spMkLst>
        </pc:spChg>
        <pc:spChg chg="mod">
          <ac:chgData name="Christian Klepper" userId="7eC7QMJic6WujB25aUEySDs5ZUeCB/jsYSEZad2FkXM=" providerId="None" clId="Web-{178675B1-06B9-486A-8688-912C2D33ADF6}" dt="2021-06-03T14:25:53.021" v="236"/>
          <ac:spMkLst>
            <pc:docMk/>
            <pc:sldMk cId="446684428" sldId="464"/>
            <ac:spMk id="4" creationId="{14668DA5-1367-D841-AECF-559A80F76058}"/>
          </ac:spMkLst>
        </pc:spChg>
        <pc:spChg chg="mod">
          <ac:chgData name="Christian Klepper" userId="7eC7QMJic6WujB25aUEySDs5ZUeCB/jsYSEZad2FkXM=" providerId="None" clId="Web-{178675B1-06B9-486A-8688-912C2D33ADF6}" dt="2021-06-03T14:25:53.021" v="237"/>
          <ac:spMkLst>
            <pc:docMk/>
            <pc:sldMk cId="446684428" sldId="464"/>
            <ac:spMk id="5" creationId="{E8218E47-6E03-4045-9773-2CC1B25475C2}"/>
          </ac:spMkLst>
        </pc:spChg>
      </pc:sldChg>
      <pc:sldChg chg="modSp">
        <pc:chgData name="Christian Klepper" userId="7eC7QMJic6WujB25aUEySDs5ZUeCB/jsYSEZad2FkXM=" providerId="None" clId="Web-{178675B1-06B9-486A-8688-912C2D33ADF6}" dt="2021-06-03T14:27:41.930" v="265" actId="14100"/>
        <pc:sldMkLst>
          <pc:docMk/>
          <pc:sldMk cId="1473200788" sldId="490"/>
        </pc:sldMkLst>
        <pc:spChg chg="mod">
          <ac:chgData name="Christian Klepper" userId="7eC7QMJic6WujB25aUEySDs5ZUeCB/jsYSEZad2FkXM=" providerId="None" clId="Web-{178675B1-06B9-486A-8688-912C2D33ADF6}" dt="2021-06-03T14:27:41.930" v="265" actId="14100"/>
          <ac:spMkLst>
            <pc:docMk/>
            <pc:sldMk cId="1473200788" sldId="490"/>
            <ac:spMk id="2" creationId="{00000000-0000-0000-0000-000000000000}"/>
          </ac:spMkLst>
        </pc:spChg>
        <pc:spChg chg="mod">
          <ac:chgData name="Christian Klepper" userId="7eC7QMJic6WujB25aUEySDs5ZUeCB/jsYSEZad2FkXM=" providerId="None" clId="Web-{178675B1-06B9-486A-8688-912C2D33ADF6}" dt="2021-06-03T14:27:34.633" v="263"/>
          <ac:spMkLst>
            <pc:docMk/>
            <pc:sldMk cId="1473200788" sldId="490"/>
            <ac:spMk id="5" creationId="{CCA87F84-BB14-AF41-83F4-61CE77F075E3}"/>
          </ac:spMkLst>
        </pc:spChg>
        <pc:spChg chg="mod">
          <ac:chgData name="Christian Klepper" userId="7eC7QMJic6WujB25aUEySDs5ZUeCB/jsYSEZad2FkXM=" providerId="None" clId="Web-{178675B1-06B9-486A-8688-912C2D33ADF6}" dt="2021-06-03T14:27:34.664" v="264"/>
          <ac:spMkLst>
            <pc:docMk/>
            <pc:sldMk cId="1473200788" sldId="490"/>
            <ac:spMk id="9" creationId="{5FBEA890-81A6-E54E-8A3A-0D8F365F8267}"/>
          </ac:spMkLst>
        </pc:spChg>
      </pc:sldChg>
      <pc:sldChg chg="modSp">
        <pc:chgData name="Christian Klepper" userId="7eC7QMJic6WujB25aUEySDs5ZUeCB/jsYSEZad2FkXM=" providerId="None" clId="Web-{178675B1-06B9-486A-8688-912C2D33ADF6}" dt="2021-06-03T14:36:04.131" v="522"/>
        <pc:sldMkLst>
          <pc:docMk/>
          <pc:sldMk cId="2609764567" sldId="530"/>
        </pc:sldMkLst>
        <pc:spChg chg="mod">
          <ac:chgData name="Christian Klepper" userId="7eC7QMJic6WujB25aUEySDs5ZUeCB/jsYSEZad2FkXM=" providerId="None" clId="Web-{178675B1-06B9-486A-8688-912C2D33ADF6}" dt="2021-06-03T14:36:03.803" v="508"/>
          <ac:spMkLst>
            <pc:docMk/>
            <pc:sldMk cId="2609764567" sldId="530"/>
            <ac:spMk id="8" creationId="{B830FED2-AB8C-BA42-87EF-14D2E2BCB2D0}"/>
          </ac:spMkLst>
        </pc:spChg>
        <pc:spChg chg="mod">
          <ac:chgData name="Christian Klepper" userId="7eC7QMJic6WujB25aUEySDs5ZUeCB/jsYSEZad2FkXM=" providerId="None" clId="Web-{178675B1-06B9-486A-8688-912C2D33ADF6}" dt="2021-06-03T14:36:03.818" v="509"/>
          <ac:spMkLst>
            <pc:docMk/>
            <pc:sldMk cId="2609764567" sldId="530"/>
            <ac:spMk id="9" creationId="{A53EF343-B00F-2B4D-80B8-CA4BE36DCCDB}"/>
          </ac:spMkLst>
        </pc:spChg>
        <pc:spChg chg="mod">
          <ac:chgData name="Christian Klepper" userId="7eC7QMJic6WujB25aUEySDs5ZUeCB/jsYSEZad2FkXM=" providerId="None" clId="Web-{178675B1-06B9-486A-8688-912C2D33ADF6}" dt="2021-06-03T14:36:04.084" v="520"/>
          <ac:spMkLst>
            <pc:docMk/>
            <pc:sldMk cId="2609764567" sldId="530"/>
            <ac:spMk id="10" creationId="{5979C299-0D18-784F-9339-5315E865B88E}"/>
          </ac:spMkLst>
        </pc:spChg>
        <pc:spChg chg="mod">
          <ac:chgData name="Christian Klepper" userId="7eC7QMJic6WujB25aUEySDs5ZUeCB/jsYSEZad2FkXM=" providerId="None" clId="Web-{178675B1-06B9-486A-8688-912C2D33ADF6}" dt="2021-06-03T14:36:04.006" v="517"/>
          <ac:spMkLst>
            <pc:docMk/>
            <pc:sldMk cId="2609764567" sldId="530"/>
            <ac:spMk id="11" creationId="{F71394E7-E59F-2F40-BC33-8F85D5B65B2C}"/>
          </ac:spMkLst>
        </pc:spChg>
        <pc:spChg chg="mod">
          <ac:chgData name="Christian Klepper" userId="7eC7QMJic6WujB25aUEySDs5ZUeCB/jsYSEZad2FkXM=" providerId="None" clId="Web-{178675B1-06B9-486A-8688-912C2D33ADF6}" dt="2021-06-03T14:36:04.053" v="519"/>
          <ac:spMkLst>
            <pc:docMk/>
            <pc:sldMk cId="2609764567" sldId="530"/>
            <ac:spMk id="12" creationId="{8D54DD39-8883-CA47-9874-92027655D065}"/>
          </ac:spMkLst>
        </pc:spChg>
        <pc:spChg chg="mod">
          <ac:chgData name="Christian Klepper" userId="7eC7QMJic6WujB25aUEySDs5ZUeCB/jsYSEZad2FkXM=" providerId="None" clId="Web-{178675B1-06B9-486A-8688-912C2D33ADF6}" dt="2021-06-03T14:36:03.974" v="516"/>
          <ac:spMkLst>
            <pc:docMk/>
            <pc:sldMk cId="2609764567" sldId="530"/>
            <ac:spMk id="13" creationId="{38A5E201-663E-E042-B5BA-DB004B265C5D}"/>
          </ac:spMkLst>
        </pc:spChg>
        <pc:spChg chg="mod">
          <ac:chgData name="Christian Klepper" userId="7eC7QMJic6WujB25aUEySDs5ZUeCB/jsYSEZad2FkXM=" providerId="None" clId="Web-{178675B1-06B9-486A-8688-912C2D33ADF6}" dt="2021-06-03T14:36:03.928" v="514"/>
          <ac:spMkLst>
            <pc:docMk/>
            <pc:sldMk cId="2609764567" sldId="530"/>
            <ac:spMk id="16" creationId="{7CFF71F4-14C9-1640-8B5C-D9AA7C070BEE}"/>
          </ac:spMkLst>
        </pc:spChg>
        <pc:spChg chg="mod">
          <ac:chgData name="Christian Klepper" userId="7eC7QMJic6WujB25aUEySDs5ZUeCB/jsYSEZad2FkXM=" providerId="None" clId="Web-{178675B1-06B9-486A-8688-912C2D33ADF6}" dt="2021-06-03T14:36:03.912" v="513"/>
          <ac:spMkLst>
            <pc:docMk/>
            <pc:sldMk cId="2609764567" sldId="530"/>
            <ac:spMk id="17" creationId="{AEC06F6C-B9B0-6344-A881-B9A0F1885577}"/>
          </ac:spMkLst>
        </pc:spChg>
        <pc:spChg chg="mod">
          <ac:chgData name="Christian Klepper" userId="7eC7QMJic6WujB25aUEySDs5ZUeCB/jsYSEZad2FkXM=" providerId="None" clId="Web-{178675B1-06B9-486A-8688-912C2D33ADF6}" dt="2021-06-03T14:36:03.849" v="510"/>
          <ac:spMkLst>
            <pc:docMk/>
            <pc:sldMk cId="2609764567" sldId="530"/>
            <ac:spMk id="20" creationId="{CA894CA8-B5B9-6541-A370-6362DD72AAD7}"/>
          </ac:spMkLst>
        </pc:spChg>
        <pc:spChg chg="mod">
          <ac:chgData name="Christian Klepper" userId="7eC7QMJic6WujB25aUEySDs5ZUeCB/jsYSEZad2FkXM=" providerId="None" clId="Web-{178675B1-06B9-486A-8688-912C2D33ADF6}" dt="2021-06-03T14:36:03.865" v="511"/>
          <ac:spMkLst>
            <pc:docMk/>
            <pc:sldMk cId="2609764567" sldId="530"/>
            <ac:spMk id="21" creationId="{60261EDA-ED39-E843-AEF6-56E86143A572}"/>
          </ac:spMkLst>
        </pc:spChg>
        <pc:spChg chg="mod">
          <ac:chgData name="Christian Klepper" userId="7eC7QMJic6WujB25aUEySDs5ZUeCB/jsYSEZad2FkXM=" providerId="None" clId="Web-{178675B1-06B9-486A-8688-912C2D33ADF6}" dt="2021-06-03T14:36:04.099" v="521"/>
          <ac:spMkLst>
            <pc:docMk/>
            <pc:sldMk cId="2609764567" sldId="530"/>
            <ac:spMk id="26" creationId="{2E891618-4758-C240-94D3-6156197B7C1C}"/>
          </ac:spMkLst>
        </pc:spChg>
        <pc:spChg chg="mod">
          <ac:chgData name="Christian Klepper" userId="7eC7QMJic6WujB25aUEySDs5ZUeCB/jsYSEZad2FkXM=" providerId="None" clId="Web-{178675B1-06B9-486A-8688-912C2D33ADF6}" dt="2021-06-03T14:36:04.131" v="522"/>
          <ac:spMkLst>
            <pc:docMk/>
            <pc:sldMk cId="2609764567" sldId="530"/>
            <ac:spMk id="28" creationId="{275704F9-1F8C-F445-B8DC-117A986432EB}"/>
          </ac:spMkLst>
        </pc:spChg>
        <pc:spChg chg="mod">
          <ac:chgData name="Christian Klepper" userId="7eC7QMJic6WujB25aUEySDs5ZUeCB/jsYSEZad2FkXM=" providerId="None" clId="Web-{178675B1-06B9-486A-8688-912C2D33ADF6}" dt="2021-06-03T14:36:04.021" v="518"/>
          <ac:spMkLst>
            <pc:docMk/>
            <pc:sldMk cId="2609764567" sldId="530"/>
            <ac:spMk id="29" creationId="{841CDF7B-FFCE-1449-82EF-8CD4B23248F3}"/>
          </ac:spMkLst>
        </pc:spChg>
        <pc:spChg chg="mod">
          <ac:chgData name="Christian Klepper" userId="7eC7QMJic6WujB25aUEySDs5ZUeCB/jsYSEZad2FkXM=" providerId="None" clId="Web-{178675B1-06B9-486A-8688-912C2D33ADF6}" dt="2021-06-03T14:36:03.959" v="515"/>
          <ac:spMkLst>
            <pc:docMk/>
            <pc:sldMk cId="2609764567" sldId="530"/>
            <ac:spMk id="30" creationId="{C9AC0E7B-53EF-1144-A3FB-788989FDF677}"/>
          </ac:spMkLst>
        </pc:spChg>
        <pc:spChg chg="mod">
          <ac:chgData name="Christian Klepper" userId="7eC7QMJic6WujB25aUEySDs5ZUeCB/jsYSEZad2FkXM=" providerId="None" clId="Web-{178675B1-06B9-486A-8688-912C2D33ADF6}" dt="2021-06-03T14:36:03.881" v="512"/>
          <ac:spMkLst>
            <pc:docMk/>
            <pc:sldMk cId="2609764567" sldId="530"/>
            <ac:spMk id="31" creationId="{7E496DB4-D768-534A-9F2F-0B2D2AD1BA25}"/>
          </ac:spMkLst>
        </pc:spChg>
      </pc:sldChg>
      <pc:sldChg chg="modSp">
        <pc:chgData name="Christian Klepper" userId="7eC7QMJic6WujB25aUEySDs5ZUeCB/jsYSEZad2FkXM=" providerId="None" clId="Web-{178675B1-06B9-486A-8688-912C2D33ADF6}" dt="2021-06-03T14:19:45.590" v="157" actId="1076"/>
        <pc:sldMkLst>
          <pc:docMk/>
          <pc:sldMk cId="2973837463" sldId="533"/>
        </pc:sldMkLst>
        <pc:spChg chg="mod">
          <ac:chgData name="Christian Klepper" userId="7eC7QMJic6WujB25aUEySDs5ZUeCB/jsYSEZad2FkXM=" providerId="None" clId="Web-{178675B1-06B9-486A-8688-912C2D33ADF6}" dt="2021-06-03T14:18:47.854" v="143" actId="14100"/>
          <ac:spMkLst>
            <pc:docMk/>
            <pc:sldMk cId="2973837463" sldId="533"/>
            <ac:spMk id="2" creationId="{93A99CC6-839F-8048-925E-01C0D2C6B7E6}"/>
          </ac:spMkLst>
        </pc:spChg>
        <pc:spChg chg="mod">
          <ac:chgData name="Christian Klepper" userId="7eC7QMJic6WujB25aUEySDs5ZUeCB/jsYSEZad2FkXM=" providerId="None" clId="Web-{178675B1-06B9-486A-8688-912C2D33ADF6}" dt="2021-06-03T14:18:47.854" v="142" actId="14100"/>
          <ac:spMkLst>
            <pc:docMk/>
            <pc:sldMk cId="2973837463" sldId="533"/>
            <ac:spMk id="5" creationId="{E9CCDBBF-FE3E-3340-A3B5-FE37F8BE9DAB}"/>
          </ac:spMkLst>
        </pc:spChg>
        <pc:spChg chg="mod">
          <ac:chgData name="Christian Klepper" userId="7eC7QMJic6WujB25aUEySDs5ZUeCB/jsYSEZad2FkXM=" providerId="None" clId="Web-{178675B1-06B9-486A-8688-912C2D33ADF6}" dt="2021-06-03T14:19:27.136" v="153" actId="1076"/>
          <ac:spMkLst>
            <pc:docMk/>
            <pc:sldMk cId="2973837463" sldId="533"/>
            <ac:spMk id="13" creationId="{ABD7AE77-0E68-8149-81DB-2DE54ABF20EC}"/>
          </ac:spMkLst>
        </pc:spChg>
        <pc:spChg chg="mod">
          <ac:chgData name="Christian Klepper" userId="7eC7QMJic6WujB25aUEySDs5ZUeCB/jsYSEZad2FkXM=" providerId="None" clId="Web-{178675B1-06B9-486A-8688-912C2D33ADF6}" dt="2021-06-03T14:18:46.854" v="135" actId="14100"/>
          <ac:spMkLst>
            <pc:docMk/>
            <pc:sldMk cId="2973837463" sldId="533"/>
            <ac:spMk id="14" creationId="{BBB12979-A39B-CA4E-9F1E-E72083033AD8}"/>
          </ac:spMkLst>
        </pc:spChg>
        <pc:spChg chg="mod">
          <ac:chgData name="Christian Klepper" userId="7eC7QMJic6WujB25aUEySDs5ZUeCB/jsYSEZad2FkXM=" providerId="None" clId="Web-{178675B1-06B9-486A-8688-912C2D33ADF6}" dt="2021-06-03T14:19:45.590" v="157" actId="1076"/>
          <ac:spMkLst>
            <pc:docMk/>
            <pc:sldMk cId="2973837463" sldId="533"/>
            <ac:spMk id="15" creationId="{53DD08DB-7CCA-F140-A4FE-E2AA756B17BB}"/>
          </ac:spMkLst>
        </pc:spChg>
        <pc:spChg chg="mod">
          <ac:chgData name="Christian Klepper" userId="7eC7QMJic6WujB25aUEySDs5ZUeCB/jsYSEZad2FkXM=" providerId="None" clId="Web-{178675B1-06B9-486A-8688-912C2D33ADF6}" dt="2021-06-03T14:19:06.229" v="148" actId="20577"/>
          <ac:spMkLst>
            <pc:docMk/>
            <pc:sldMk cId="2973837463" sldId="533"/>
            <ac:spMk id="18" creationId="{A6EB4FAC-99DB-EA4A-AE7D-A05BE38E7562}"/>
          </ac:spMkLst>
        </pc:spChg>
        <pc:spChg chg="mod">
          <ac:chgData name="Christian Klepper" userId="7eC7QMJic6WujB25aUEySDs5ZUeCB/jsYSEZad2FkXM=" providerId="None" clId="Web-{178675B1-06B9-486A-8688-912C2D33ADF6}" dt="2021-06-03T14:18:47.854" v="139" actId="14100"/>
          <ac:spMkLst>
            <pc:docMk/>
            <pc:sldMk cId="2973837463" sldId="533"/>
            <ac:spMk id="19" creationId="{8706787B-2682-794F-B6ED-18BCCA3FE4FE}"/>
          </ac:spMkLst>
        </pc:spChg>
        <pc:picChg chg="mod">
          <ac:chgData name="Christian Klepper" userId="7eC7QMJic6WujB25aUEySDs5ZUeCB/jsYSEZad2FkXM=" providerId="None" clId="Web-{178675B1-06B9-486A-8688-912C2D33ADF6}" dt="2021-06-03T14:18:47.854" v="144" actId="14100"/>
          <ac:picMkLst>
            <pc:docMk/>
            <pc:sldMk cId="2973837463" sldId="533"/>
            <ac:picMk id="8" creationId="{4DD4D0A4-39DD-194A-8E50-9AE8BB350A69}"/>
          </ac:picMkLst>
        </pc:picChg>
      </pc:sldChg>
      <pc:sldChg chg="modSp">
        <pc:chgData name="Christian Klepper" userId="7eC7QMJic6WujB25aUEySDs5ZUeCB/jsYSEZad2FkXM=" providerId="None" clId="Web-{178675B1-06B9-486A-8688-912C2D33ADF6}" dt="2021-06-03T14:24:55.629" v="215" actId="20577"/>
        <pc:sldMkLst>
          <pc:docMk/>
          <pc:sldMk cId="1369365301" sldId="534"/>
        </pc:sldMkLst>
        <pc:spChg chg="mod">
          <ac:chgData name="Christian Klepper" userId="7eC7QMJic6WujB25aUEySDs5ZUeCB/jsYSEZad2FkXM=" providerId="None" clId="Web-{178675B1-06B9-486A-8688-912C2D33ADF6}" dt="2021-06-03T14:24:55.629" v="215" actId="20577"/>
          <ac:spMkLst>
            <pc:docMk/>
            <pc:sldMk cId="1369365301" sldId="534"/>
            <ac:spMk id="16" creationId="{38ED8387-8EAD-8A46-9350-961CDDE5F374}"/>
          </ac:spMkLst>
        </pc:spChg>
        <pc:picChg chg="mod">
          <ac:chgData name="Christian Klepper" userId="7eC7QMJic6WujB25aUEySDs5ZUeCB/jsYSEZad2FkXM=" providerId="None" clId="Web-{178675B1-06B9-486A-8688-912C2D33ADF6}" dt="2021-06-03T14:23:46.549" v="206" actId="1076"/>
          <ac:picMkLst>
            <pc:docMk/>
            <pc:sldMk cId="1369365301" sldId="534"/>
            <ac:picMk id="4" creationId="{EC5D0FE7-C518-BC40-9B7B-54C4CB0163D0}"/>
          </ac:picMkLst>
        </pc:picChg>
      </pc:sldChg>
      <pc:sldChg chg="modSp">
        <pc:chgData name="Christian Klepper" userId="7eC7QMJic6WujB25aUEySDs5ZUeCB/jsYSEZad2FkXM=" providerId="None" clId="Web-{178675B1-06B9-486A-8688-912C2D33ADF6}" dt="2021-06-03T14:21:31.858" v="187"/>
        <pc:sldMkLst>
          <pc:docMk/>
          <pc:sldMk cId="2209128293" sldId="535"/>
        </pc:sldMkLst>
        <pc:spChg chg="mod">
          <ac:chgData name="Christian Klepper" userId="7eC7QMJic6WujB25aUEySDs5ZUeCB/jsYSEZad2FkXM=" providerId="None" clId="Web-{178675B1-06B9-486A-8688-912C2D33ADF6}" dt="2021-06-03T14:21:31.858" v="187"/>
          <ac:spMkLst>
            <pc:docMk/>
            <pc:sldMk cId="2209128293" sldId="535"/>
            <ac:spMk id="2" creationId="{516565BA-1EB3-E442-8799-B0DD42FA265D}"/>
          </ac:spMkLst>
        </pc:spChg>
      </pc:sldChg>
      <pc:sldChg chg="modSp">
        <pc:chgData name="Christian Klepper" userId="7eC7QMJic6WujB25aUEySDs5ZUeCB/jsYSEZad2FkXM=" providerId="None" clId="Web-{178675B1-06B9-486A-8688-912C2D33ADF6}" dt="2021-06-03T14:20:20.606" v="168" actId="14100"/>
        <pc:sldMkLst>
          <pc:docMk/>
          <pc:sldMk cId="1696233855" sldId="536"/>
        </pc:sldMkLst>
        <pc:spChg chg="mod">
          <ac:chgData name="Christian Klepper" userId="7eC7QMJic6WujB25aUEySDs5ZUeCB/jsYSEZad2FkXM=" providerId="None" clId="Web-{178675B1-06B9-486A-8688-912C2D33ADF6}" dt="2021-06-03T14:19:56.637" v="158"/>
          <ac:spMkLst>
            <pc:docMk/>
            <pc:sldMk cId="1696233855" sldId="536"/>
            <ac:spMk id="6" creationId="{FF3FF8BD-BB83-0A43-A765-DDD028236596}"/>
          </ac:spMkLst>
        </pc:spChg>
        <pc:spChg chg="mod">
          <ac:chgData name="Christian Klepper" userId="7eC7QMJic6WujB25aUEySDs5ZUeCB/jsYSEZad2FkXM=" providerId="None" clId="Web-{178675B1-06B9-486A-8688-912C2D33ADF6}" dt="2021-06-03T14:20:20.606" v="168" actId="14100"/>
          <ac:spMkLst>
            <pc:docMk/>
            <pc:sldMk cId="1696233855" sldId="536"/>
            <ac:spMk id="7" creationId="{6F4125C3-ABF7-FC4F-A37C-7B44D3C2C17F}"/>
          </ac:spMkLst>
        </pc:spChg>
        <pc:spChg chg="mod">
          <ac:chgData name="Christian Klepper" userId="7eC7QMJic6WujB25aUEySDs5ZUeCB/jsYSEZad2FkXM=" providerId="None" clId="Web-{178675B1-06B9-486A-8688-912C2D33ADF6}" dt="2021-06-03T14:19:56.699" v="160"/>
          <ac:spMkLst>
            <pc:docMk/>
            <pc:sldMk cId="1696233855" sldId="536"/>
            <ac:spMk id="8" creationId="{0FC82D3C-AC1C-5A41-9A1F-F1B3BEB45878}"/>
          </ac:spMkLst>
        </pc:spChg>
        <pc:spChg chg="mod">
          <ac:chgData name="Christian Klepper" userId="7eC7QMJic6WujB25aUEySDs5ZUeCB/jsYSEZad2FkXM=" providerId="None" clId="Web-{178675B1-06B9-486A-8688-912C2D33ADF6}" dt="2021-06-03T14:19:56.699" v="161"/>
          <ac:spMkLst>
            <pc:docMk/>
            <pc:sldMk cId="1696233855" sldId="536"/>
            <ac:spMk id="9" creationId="{C90A120A-C33B-FA4C-8F7A-5A87F40429C7}"/>
          </ac:spMkLst>
        </pc:spChg>
      </pc:sldChg>
      <pc:sldChg chg="modSp">
        <pc:chgData name="Christian Klepper" userId="7eC7QMJic6WujB25aUEySDs5ZUeCB/jsYSEZad2FkXM=" providerId="None" clId="Web-{178675B1-06B9-486A-8688-912C2D33ADF6}" dt="2021-06-03T14:25:02.926" v="216" actId="20577"/>
        <pc:sldMkLst>
          <pc:docMk/>
          <pc:sldMk cId="3554835937" sldId="537"/>
        </pc:sldMkLst>
        <pc:spChg chg="mod">
          <ac:chgData name="Christian Klepper" userId="7eC7QMJic6WujB25aUEySDs5ZUeCB/jsYSEZad2FkXM=" providerId="None" clId="Web-{178675B1-06B9-486A-8688-912C2D33ADF6}" dt="2021-06-03T14:25:02.926" v="216" actId="20577"/>
          <ac:spMkLst>
            <pc:docMk/>
            <pc:sldMk cId="3554835937" sldId="537"/>
            <ac:spMk id="6" creationId="{1F337E83-D107-364A-AFB4-A6C1D06A35BB}"/>
          </ac:spMkLst>
        </pc:spChg>
      </pc:sldChg>
      <pc:sldChg chg="modSp">
        <pc:chgData name="Christian Klepper" userId="7eC7QMJic6WujB25aUEySDs5ZUeCB/jsYSEZad2FkXM=" providerId="None" clId="Web-{178675B1-06B9-486A-8688-912C2D33ADF6}" dt="2021-06-03T14:13:04.032" v="29"/>
        <pc:sldMkLst>
          <pc:docMk/>
          <pc:sldMk cId="1967217717" sldId="543"/>
        </pc:sldMkLst>
        <pc:spChg chg="mod">
          <ac:chgData name="Christian Klepper" userId="7eC7QMJic6WujB25aUEySDs5ZUeCB/jsYSEZad2FkXM=" providerId="None" clId="Web-{178675B1-06B9-486A-8688-912C2D33ADF6}" dt="2021-06-03T14:13:03.845" v="21"/>
          <ac:spMkLst>
            <pc:docMk/>
            <pc:sldMk cId="1967217717" sldId="543"/>
            <ac:spMk id="2" creationId="{1C765F73-B255-44A2-9D98-6591F25B75D6}"/>
          </ac:spMkLst>
        </pc:spChg>
        <pc:spChg chg="mod">
          <ac:chgData name="Christian Klepper" userId="7eC7QMJic6WujB25aUEySDs5ZUeCB/jsYSEZad2FkXM=" providerId="None" clId="Web-{178675B1-06B9-486A-8688-912C2D33ADF6}" dt="2021-06-03T14:12:57.563" v="10" actId="14100"/>
          <ac:spMkLst>
            <pc:docMk/>
            <pc:sldMk cId="1967217717" sldId="543"/>
            <ac:spMk id="6" creationId="{9D02CF2E-B22C-DD4A-8F82-DC324C3E0E5E}"/>
          </ac:spMkLst>
        </pc:spChg>
        <pc:spChg chg="mod">
          <ac:chgData name="Christian Klepper" userId="7eC7QMJic6WujB25aUEySDs5ZUeCB/jsYSEZad2FkXM=" providerId="None" clId="Web-{178675B1-06B9-486A-8688-912C2D33ADF6}" dt="2021-06-03T14:13:03.579" v="11"/>
          <ac:spMkLst>
            <pc:docMk/>
            <pc:sldMk cId="1967217717" sldId="543"/>
            <ac:spMk id="9" creationId="{E5147E67-0849-944F-AED7-1E06253D2917}"/>
          </ac:spMkLst>
        </pc:spChg>
        <pc:spChg chg="mod">
          <ac:chgData name="Christian Klepper" userId="7eC7QMJic6WujB25aUEySDs5ZUeCB/jsYSEZad2FkXM=" providerId="None" clId="Web-{178675B1-06B9-486A-8688-912C2D33ADF6}" dt="2021-06-03T14:13:03.610" v="12"/>
          <ac:spMkLst>
            <pc:docMk/>
            <pc:sldMk cId="1967217717" sldId="543"/>
            <ac:spMk id="14" creationId="{83B8C4A8-8CD1-764E-8072-BF838B22F09C}"/>
          </ac:spMkLst>
        </pc:spChg>
        <pc:spChg chg="mod">
          <ac:chgData name="Christian Klepper" userId="7eC7QMJic6WujB25aUEySDs5ZUeCB/jsYSEZad2FkXM=" providerId="None" clId="Web-{178675B1-06B9-486A-8688-912C2D33ADF6}" dt="2021-06-03T14:13:03.641" v="13"/>
          <ac:spMkLst>
            <pc:docMk/>
            <pc:sldMk cId="1967217717" sldId="543"/>
            <ac:spMk id="15" creationId="{A4FD031E-C854-744F-B4B0-9FF13BFD5146}"/>
          </ac:spMkLst>
        </pc:spChg>
        <pc:spChg chg="mod">
          <ac:chgData name="Christian Klepper" userId="7eC7QMJic6WujB25aUEySDs5ZUeCB/jsYSEZad2FkXM=" providerId="None" clId="Web-{178675B1-06B9-486A-8688-912C2D33ADF6}" dt="2021-06-03T14:13:03.657" v="14"/>
          <ac:spMkLst>
            <pc:docMk/>
            <pc:sldMk cId="1967217717" sldId="543"/>
            <ac:spMk id="16" creationId="{E2E07F4F-6B3C-8445-B89B-DC29183689CB}"/>
          </ac:spMkLst>
        </pc:spChg>
        <pc:spChg chg="mod">
          <ac:chgData name="Christian Klepper" userId="7eC7QMJic6WujB25aUEySDs5ZUeCB/jsYSEZad2FkXM=" providerId="None" clId="Web-{178675B1-06B9-486A-8688-912C2D33ADF6}" dt="2021-06-03T14:13:03.688" v="15"/>
          <ac:spMkLst>
            <pc:docMk/>
            <pc:sldMk cId="1967217717" sldId="543"/>
            <ac:spMk id="17" creationId="{101D1450-F674-1940-B03C-B2068BC1654B}"/>
          </ac:spMkLst>
        </pc:spChg>
        <pc:spChg chg="mod">
          <ac:chgData name="Christian Klepper" userId="7eC7QMJic6WujB25aUEySDs5ZUeCB/jsYSEZad2FkXM=" providerId="None" clId="Web-{178675B1-06B9-486A-8688-912C2D33ADF6}" dt="2021-06-03T14:13:03.720" v="16"/>
          <ac:spMkLst>
            <pc:docMk/>
            <pc:sldMk cId="1967217717" sldId="543"/>
            <ac:spMk id="18" creationId="{DBBCC2AF-E391-CA4E-80E2-F8F212CB2C93}"/>
          </ac:spMkLst>
        </pc:spChg>
        <pc:spChg chg="mod">
          <ac:chgData name="Christian Klepper" userId="7eC7QMJic6WujB25aUEySDs5ZUeCB/jsYSEZad2FkXM=" providerId="None" clId="Web-{178675B1-06B9-486A-8688-912C2D33ADF6}" dt="2021-06-03T14:13:03.751" v="17"/>
          <ac:spMkLst>
            <pc:docMk/>
            <pc:sldMk cId="1967217717" sldId="543"/>
            <ac:spMk id="19" creationId="{E7F0F8ED-308A-0E47-8123-0E216825028E}"/>
          </ac:spMkLst>
        </pc:spChg>
        <pc:spChg chg="mod">
          <ac:chgData name="Christian Klepper" userId="7eC7QMJic6WujB25aUEySDs5ZUeCB/jsYSEZad2FkXM=" providerId="None" clId="Web-{178675B1-06B9-486A-8688-912C2D33ADF6}" dt="2021-06-03T14:13:03.782" v="18"/>
          <ac:spMkLst>
            <pc:docMk/>
            <pc:sldMk cId="1967217717" sldId="543"/>
            <ac:spMk id="20" creationId="{4CEF5566-A011-5340-9CC5-D9A667B51847}"/>
          </ac:spMkLst>
        </pc:spChg>
        <pc:spChg chg="mod">
          <ac:chgData name="Christian Klepper" userId="7eC7QMJic6WujB25aUEySDs5ZUeCB/jsYSEZad2FkXM=" providerId="None" clId="Web-{178675B1-06B9-486A-8688-912C2D33ADF6}" dt="2021-06-03T14:13:03.798" v="19"/>
          <ac:spMkLst>
            <pc:docMk/>
            <pc:sldMk cId="1967217717" sldId="543"/>
            <ac:spMk id="21" creationId="{2379DA44-EAB3-E441-A572-BEDE60812747}"/>
          </ac:spMkLst>
        </pc:spChg>
        <pc:spChg chg="mod">
          <ac:chgData name="Christian Klepper" userId="7eC7QMJic6WujB25aUEySDs5ZUeCB/jsYSEZad2FkXM=" providerId="None" clId="Web-{178675B1-06B9-486A-8688-912C2D33ADF6}" dt="2021-06-03T14:13:03.829" v="20"/>
          <ac:spMkLst>
            <pc:docMk/>
            <pc:sldMk cId="1967217717" sldId="543"/>
            <ac:spMk id="22" creationId="{0C8EC4CA-BA11-9649-96C2-FC55A9F268A8}"/>
          </ac:spMkLst>
        </pc:spChg>
        <pc:spChg chg="mod">
          <ac:chgData name="Christian Klepper" userId="7eC7QMJic6WujB25aUEySDs5ZUeCB/jsYSEZad2FkXM=" providerId="None" clId="Web-{178675B1-06B9-486A-8688-912C2D33ADF6}" dt="2021-06-03T14:13:03.876" v="22"/>
          <ac:spMkLst>
            <pc:docMk/>
            <pc:sldMk cId="1967217717" sldId="543"/>
            <ac:spMk id="23" creationId="{2A32BB3F-3078-469C-AD1C-96CB40953C82}"/>
          </ac:spMkLst>
        </pc:spChg>
        <pc:spChg chg="mod">
          <ac:chgData name="Christian Klepper" userId="7eC7QMJic6WujB25aUEySDs5ZUeCB/jsYSEZad2FkXM=" providerId="None" clId="Web-{178675B1-06B9-486A-8688-912C2D33ADF6}" dt="2021-06-03T14:13:03.891" v="23"/>
          <ac:spMkLst>
            <pc:docMk/>
            <pc:sldMk cId="1967217717" sldId="543"/>
            <ac:spMk id="24" creationId="{9ABE2061-1145-4203-9EF5-011AFA8C4CBB}"/>
          </ac:spMkLst>
        </pc:spChg>
        <pc:spChg chg="mod">
          <ac:chgData name="Christian Klepper" userId="7eC7QMJic6WujB25aUEySDs5ZUeCB/jsYSEZad2FkXM=" providerId="None" clId="Web-{178675B1-06B9-486A-8688-912C2D33ADF6}" dt="2021-06-03T14:13:03.907" v="24"/>
          <ac:spMkLst>
            <pc:docMk/>
            <pc:sldMk cId="1967217717" sldId="543"/>
            <ac:spMk id="25" creationId="{825A7851-3B1F-4657-92FE-7D9E893006CB}"/>
          </ac:spMkLst>
        </pc:spChg>
        <pc:spChg chg="mod">
          <ac:chgData name="Christian Klepper" userId="7eC7QMJic6WujB25aUEySDs5ZUeCB/jsYSEZad2FkXM=" providerId="None" clId="Web-{178675B1-06B9-486A-8688-912C2D33ADF6}" dt="2021-06-03T14:13:03.938" v="25"/>
          <ac:spMkLst>
            <pc:docMk/>
            <pc:sldMk cId="1967217717" sldId="543"/>
            <ac:spMk id="26" creationId="{BD390B36-C0C1-46C9-8D0C-8C5351742E9F}"/>
          </ac:spMkLst>
        </pc:spChg>
        <pc:spChg chg="mod">
          <ac:chgData name="Christian Klepper" userId="7eC7QMJic6WujB25aUEySDs5ZUeCB/jsYSEZad2FkXM=" providerId="None" clId="Web-{178675B1-06B9-486A-8688-912C2D33ADF6}" dt="2021-06-03T14:13:03.954" v="26"/>
          <ac:spMkLst>
            <pc:docMk/>
            <pc:sldMk cId="1967217717" sldId="543"/>
            <ac:spMk id="27" creationId="{3CAC43AC-57BA-45BD-8F90-3F48AAF0D4A6}"/>
          </ac:spMkLst>
        </pc:spChg>
        <pc:spChg chg="mod">
          <ac:chgData name="Christian Klepper" userId="7eC7QMJic6WujB25aUEySDs5ZUeCB/jsYSEZad2FkXM=" providerId="None" clId="Web-{178675B1-06B9-486A-8688-912C2D33ADF6}" dt="2021-06-03T14:13:03.985" v="27"/>
          <ac:spMkLst>
            <pc:docMk/>
            <pc:sldMk cId="1967217717" sldId="543"/>
            <ac:spMk id="28" creationId="{B3AB343C-87D4-49D6-8675-441A68A07BFA}"/>
          </ac:spMkLst>
        </pc:spChg>
        <pc:spChg chg="mod">
          <ac:chgData name="Christian Klepper" userId="7eC7QMJic6WujB25aUEySDs5ZUeCB/jsYSEZad2FkXM=" providerId="None" clId="Web-{178675B1-06B9-486A-8688-912C2D33ADF6}" dt="2021-06-03T14:13:04.001" v="28"/>
          <ac:spMkLst>
            <pc:docMk/>
            <pc:sldMk cId="1967217717" sldId="543"/>
            <ac:spMk id="29" creationId="{4F806E96-A7E6-4DAA-A18C-13CB263300F6}"/>
          </ac:spMkLst>
        </pc:spChg>
        <pc:spChg chg="mod">
          <ac:chgData name="Christian Klepper" userId="7eC7QMJic6WujB25aUEySDs5ZUeCB/jsYSEZad2FkXM=" providerId="None" clId="Web-{178675B1-06B9-486A-8688-912C2D33ADF6}" dt="2021-06-03T14:13:04.032" v="29"/>
          <ac:spMkLst>
            <pc:docMk/>
            <pc:sldMk cId="1967217717" sldId="543"/>
            <ac:spMk id="30" creationId="{FC8AE7B7-95CF-47EA-B900-8A00B538CFED}"/>
          </ac:spMkLst>
        </pc:spChg>
      </pc:sldChg>
      <pc:sldChg chg="modSp">
        <pc:chgData name="Christian Klepper" userId="7eC7QMJic6WujB25aUEySDs5ZUeCB/jsYSEZad2FkXM=" providerId="None" clId="Web-{178675B1-06B9-486A-8688-912C2D33ADF6}" dt="2021-06-03T14:12:23.609" v="2" actId="14100"/>
        <pc:sldMkLst>
          <pc:docMk/>
          <pc:sldMk cId="1671149989" sldId="544"/>
        </pc:sldMkLst>
        <pc:spChg chg="mod">
          <ac:chgData name="Christian Klepper" userId="7eC7QMJic6WujB25aUEySDs5ZUeCB/jsYSEZad2FkXM=" providerId="None" clId="Web-{178675B1-06B9-486A-8688-912C2D33ADF6}" dt="2021-06-03T14:12:23.609" v="2" actId="14100"/>
          <ac:spMkLst>
            <pc:docMk/>
            <pc:sldMk cId="1671149989" sldId="544"/>
            <ac:spMk id="2" creationId="{0C5DE8EC-39D9-45A9-87D6-75983DEA0334}"/>
          </ac:spMkLst>
        </pc:spChg>
      </pc:sldChg>
      <pc:sldChg chg="modSp">
        <pc:chgData name="Christian Klepper" userId="7eC7QMJic6WujB25aUEySDs5ZUeCB/jsYSEZad2FkXM=" providerId="None" clId="Web-{178675B1-06B9-486A-8688-912C2D33ADF6}" dt="2021-06-03T14:12:40.203" v="7" actId="20577"/>
        <pc:sldMkLst>
          <pc:docMk/>
          <pc:sldMk cId="2252386296" sldId="546"/>
        </pc:sldMkLst>
        <pc:spChg chg="mod">
          <ac:chgData name="Christian Klepper" userId="7eC7QMJic6WujB25aUEySDs5ZUeCB/jsYSEZad2FkXM=" providerId="None" clId="Web-{178675B1-06B9-486A-8688-912C2D33ADF6}" dt="2021-06-03T14:12:36.438" v="5" actId="1076"/>
          <ac:spMkLst>
            <pc:docMk/>
            <pc:sldMk cId="2252386296" sldId="546"/>
            <ac:spMk id="2" creationId="{BC03CE87-13EC-45A2-B7D3-A61AB2423B4B}"/>
          </ac:spMkLst>
        </pc:spChg>
        <pc:spChg chg="mod">
          <ac:chgData name="Christian Klepper" userId="7eC7QMJic6WujB25aUEySDs5ZUeCB/jsYSEZad2FkXM=" providerId="None" clId="Web-{178675B1-06B9-486A-8688-912C2D33ADF6}" dt="2021-06-03T14:12:40.203" v="7" actId="20577"/>
          <ac:spMkLst>
            <pc:docMk/>
            <pc:sldMk cId="2252386296" sldId="546"/>
            <ac:spMk id="16" creationId="{B3F53F79-3107-F143-BDD3-0211ACB77C47}"/>
          </ac:spMkLst>
        </pc:spChg>
      </pc:sldChg>
      <pc:sldChg chg="addSp delSp modSp">
        <pc:chgData name="Christian Klepper" userId="7eC7QMJic6WujB25aUEySDs5ZUeCB/jsYSEZad2FkXM=" providerId="None" clId="Web-{178675B1-06B9-486A-8688-912C2D33ADF6}" dt="2021-06-03T14:33:57.690" v="413" actId="20577"/>
        <pc:sldMkLst>
          <pc:docMk/>
          <pc:sldMk cId="2557658532" sldId="553"/>
        </pc:sldMkLst>
        <pc:spChg chg="add">
          <ac:chgData name="Christian Klepper" userId="7eC7QMJic6WujB25aUEySDs5ZUeCB/jsYSEZad2FkXM=" providerId="None" clId="Web-{178675B1-06B9-486A-8688-912C2D33ADF6}" dt="2021-06-03T14:33:48.174" v="407"/>
          <ac:spMkLst>
            <pc:docMk/>
            <pc:sldMk cId="2557658532" sldId="553"/>
            <ac:spMk id="2" creationId="{498F1261-7D66-49CA-9692-E83FD42FF9A6}"/>
          </ac:spMkLst>
        </pc:spChg>
        <pc:spChg chg="mod">
          <ac:chgData name="Christian Klepper" userId="7eC7QMJic6WujB25aUEySDs5ZUeCB/jsYSEZad2FkXM=" providerId="None" clId="Web-{178675B1-06B9-486A-8688-912C2D33ADF6}" dt="2021-06-03T14:33:51.221" v="408"/>
          <ac:spMkLst>
            <pc:docMk/>
            <pc:sldMk cId="2557658532" sldId="553"/>
            <ac:spMk id="4" creationId="{63A56B41-28E2-D64D-BBA1-BDBD5D05F1F1}"/>
          </ac:spMkLst>
        </pc:spChg>
        <pc:spChg chg="mod">
          <ac:chgData name="Christian Klepper" userId="7eC7QMJic6WujB25aUEySDs5ZUeCB/jsYSEZad2FkXM=" providerId="None" clId="Web-{178675B1-06B9-486A-8688-912C2D33ADF6}" dt="2021-06-03T14:33:51.252" v="409"/>
          <ac:spMkLst>
            <pc:docMk/>
            <pc:sldMk cId="2557658532" sldId="553"/>
            <ac:spMk id="7" creationId="{20333239-3639-C743-BA3F-E006C3942093}"/>
          </ac:spMkLst>
        </pc:spChg>
        <pc:spChg chg="mod">
          <ac:chgData name="Christian Klepper" userId="7eC7QMJic6WujB25aUEySDs5ZUeCB/jsYSEZad2FkXM=" providerId="None" clId="Web-{178675B1-06B9-486A-8688-912C2D33ADF6}" dt="2021-06-03T14:33:51.299" v="410"/>
          <ac:spMkLst>
            <pc:docMk/>
            <pc:sldMk cId="2557658532" sldId="553"/>
            <ac:spMk id="8" creationId="{824950E7-C1E6-9D43-ADC3-0D171F722AF5}"/>
          </ac:spMkLst>
        </pc:spChg>
        <pc:spChg chg="mod">
          <ac:chgData name="Christian Klepper" userId="7eC7QMJic6WujB25aUEySDs5ZUeCB/jsYSEZad2FkXM=" providerId="None" clId="Web-{178675B1-06B9-486A-8688-912C2D33ADF6}" dt="2021-06-03T14:33:57.690" v="413" actId="20577"/>
          <ac:spMkLst>
            <pc:docMk/>
            <pc:sldMk cId="2557658532" sldId="553"/>
            <ac:spMk id="9" creationId="{9E740229-E7E8-2D4B-B43C-5F528C7327B5}"/>
          </ac:spMkLst>
        </pc:spChg>
        <pc:spChg chg="mod">
          <ac:chgData name="Christian Klepper" userId="7eC7QMJic6WujB25aUEySDs5ZUeCB/jsYSEZad2FkXM=" providerId="None" clId="Web-{178675B1-06B9-486A-8688-912C2D33ADF6}" dt="2021-06-03T14:33:51.362" v="412"/>
          <ac:spMkLst>
            <pc:docMk/>
            <pc:sldMk cId="2557658532" sldId="553"/>
            <ac:spMk id="11" creationId="{00AFCA21-EE83-CB49-96FA-02B1012C23E0}"/>
          </ac:spMkLst>
        </pc:spChg>
        <pc:spChg chg="del">
          <ac:chgData name="Christian Klepper" userId="7eC7QMJic6WujB25aUEySDs5ZUeCB/jsYSEZad2FkXM=" providerId="None" clId="Web-{178675B1-06B9-486A-8688-912C2D33ADF6}" dt="2021-06-03T14:33:47.518" v="406"/>
          <ac:spMkLst>
            <pc:docMk/>
            <pc:sldMk cId="2557658532" sldId="553"/>
            <ac:spMk id="14" creationId="{66326A8E-6EFD-6C4D-910D-94EEEBE265F5}"/>
          </ac:spMkLst>
        </pc:spChg>
      </pc:sldChg>
      <pc:sldChg chg="modSp">
        <pc:chgData name="Christian Klepper" userId="7eC7QMJic6WujB25aUEySDs5ZUeCB/jsYSEZad2FkXM=" providerId="None" clId="Web-{178675B1-06B9-486A-8688-912C2D33ADF6}" dt="2021-06-03T14:29:39.699" v="288" actId="14100"/>
        <pc:sldMkLst>
          <pc:docMk/>
          <pc:sldMk cId="1096731726" sldId="554"/>
        </pc:sldMkLst>
        <pc:spChg chg="mod">
          <ac:chgData name="Christian Klepper" userId="7eC7QMJic6WujB25aUEySDs5ZUeCB/jsYSEZad2FkXM=" providerId="None" clId="Web-{178675B1-06B9-486A-8688-912C2D33ADF6}" dt="2021-06-03T14:27:49.602" v="266"/>
          <ac:spMkLst>
            <pc:docMk/>
            <pc:sldMk cId="1096731726" sldId="554"/>
            <ac:spMk id="4" creationId="{63A56B41-28E2-D64D-BBA1-BDBD5D05F1F1}"/>
          </ac:spMkLst>
        </pc:spChg>
        <pc:spChg chg="mod">
          <ac:chgData name="Christian Klepper" userId="7eC7QMJic6WujB25aUEySDs5ZUeCB/jsYSEZad2FkXM=" providerId="None" clId="Web-{178675B1-06B9-486A-8688-912C2D33ADF6}" dt="2021-06-03T14:27:49.618" v="267"/>
          <ac:spMkLst>
            <pc:docMk/>
            <pc:sldMk cId="1096731726" sldId="554"/>
            <ac:spMk id="7" creationId="{20333239-3639-C743-BA3F-E006C3942093}"/>
          </ac:spMkLst>
        </pc:spChg>
        <pc:spChg chg="mod">
          <ac:chgData name="Christian Klepper" userId="7eC7QMJic6WujB25aUEySDs5ZUeCB/jsYSEZad2FkXM=" providerId="None" clId="Web-{178675B1-06B9-486A-8688-912C2D33ADF6}" dt="2021-06-03T14:27:49.665" v="268"/>
          <ac:spMkLst>
            <pc:docMk/>
            <pc:sldMk cId="1096731726" sldId="554"/>
            <ac:spMk id="8" creationId="{824950E7-C1E6-9D43-ADC3-0D171F722AF5}"/>
          </ac:spMkLst>
        </pc:spChg>
        <pc:spChg chg="mod">
          <ac:chgData name="Christian Klepper" userId="7eC7QMJic6WujB25aUEySDs5ZUeCB/jsYSEZad2FkXM=" providerId="None" clId="Web-{178675B1-06B9-486A-8688-912C2D33ADF6}" dt="2021-06-03T14:29:09.604" v="272" actId="20577"/>
          <ac:spMkLst>
            <pc:docMk/>
            <pc:sldMk cId="1096731726" sldId="554"/>
            <ac:spMk id="9" creationId="{9E740229-E7E8-2D4B-B43C-5F528C7327B5}"/>
          </ac:spMkLst>
        </pc:spChg>
        <pc:spChg chg="mod">
          <ac:chgData name="Christian Klepper" userId="7eC7QMJic6WujB25aUEySDs5ZUeCB/jsYSEZad2FkXM=" providerId="None" clId="Web-{178675B1-06B9-486A-8688-912C2D33ADF6}" dt="2021-06-03T14:27:49.712" v="270"/>
          <ac:spMkLst>
            <pc:docMk/>
            <pc:sldMk cId="1096731726" sldId="554"/>
            <ac:spMk id="11" creationId="{00AFCA21-EE83-CB49-96FA-02B1012C23E0}"/>
          </ac:spMkLst>
        </pc:spChg>
        <pc:spChg chg="mod">
          <ac:chgData name="Christian Klepper" userId="7eC7QMJic6WujB25aUEySDs5ZUeCB/jsYSEZad2FkXM=" providerId="None" clId="Web-{178675B1-06B9-486A-8688-912C2D33ADF6}" dt="2021-06-03T14:29:39.699" v="288" actId="14100"/>
          <ac:spMkLst>
            <pc:docMk/>
            <pc:sldMk cId="1096731726" sldId="554"/>
            <ac:spMk id="14" creationId="{66326A8E-6EFD-6C4D-910D-94EEEBE265F5}"/>
          </ac:spMkLst>
        </pc:spChg>
      </pc:sldChg>
      <pc:sldChg chg="modSp">
        <pc:chgData name="Christian Klepper" userId="7eC7QMJic6WujB25aUEySDs5ZUeCB/jsYSEZad2FkXM=" providerId="None" clId="Web-{178675B1-06B9-486A-8688-912C2D33ADF6}" dt="2021-06-03T14:30:02.449" v="299" actId="20577"/>
        <pc:sldMkLst>
          <pc:docMk/>
          <pc:sldMk cId="3086539982" sldId="555"/>
        </pc:sldMkLst>
        <pc:spChg chg="mod">
          <ac:chgData name="Christian Klepper" userId="7eC7QMJic6WujB25aUEySDs5ZUeCB/jsYSEZad2FkXM=" providerId="None" clId="Web-{178675B1-06B9-486A-8688-912C2D33ADF6}" dt="2021-06-03T14:30:02.449" v="299" actId="20577"/>
          <ac:spMkLst>
            <pc:docMk/>
            <pc:sldMk cId="3086539982" sldId="555"/>
            <ac:spMk id="2" creationId="{72B70AD8-08F1-4267-9921-383325AE4E38}"/>
          </ac:spMkLst>
        </pc:spChg>
        <pc:spChg chg="mod">
          <ac:chgData name="Christian Klepper" userId="7eC7QMJic6WujB25aUEySDs5ZUeCB/jsYSEZad2FkXM=" providerId="None" clId="Web-{178675B1-06B9-486A-8688-912C2D33ADF6}" dt="2021-06-03T14:29:49.887" v="289"/>
          <ac:spMkLst>
            <pc:docMk/>
            <pc:sldMk cId="3086539982" sldId="555"/>
            <ac:spMk id="4" creationId="{63A56B41-28E2-D64D-BBA1-BDBD5D05F1F1}"/>
          </ac:spMkLst>
        </pc:spChg>
        <pc:spChg chg="mod">
          <ac:chgData name="Christian Klepper" userId="7eC7QMJic6WujB25aUEySDs5ZUeCB/jsYSEZad2FkXM=" providerId="None" clId="Web-{178675B1-06B9-486A-8688-912C2D33ADF6}" dt="2021-06-03T14:29:49.934" v="290"/>
          <ac:spMkLst>
            <pc:docMk/>
            <pc:sldMk cId="3086539982" sldId="555"/>
            <ac:spMk id="7" creationId="{20333239-3639-C743-BA3F-E006C3942093}"/>
          </ac:spMkLst>
        </pc:spChg>
        <pc:spChg chg="mod">
          <ac:chgData name="Christian Klepper" userId="7eC7QMJic6WujB25aUEySDs5ZUeCB/jsYSEZad2FkXM=" providerId="None" clId="Web-{178675B1-06B9-486A-8688-912C2D33ADF6}" dt="2021-06-03T14:29:49.980" v="291"/>
          <ac:spMkLst>
            <pc:docMk/>
            <pc:sldMk cId="3086539982" sldId="555"/>
            <ac:spMk id="8" creationId="{824950E7-C1E6-9D43-ADC3-0D171F722AF5}"/>
          </ac:spMkLst>
        </pc:spChg>
        <pc:spChg chg="mod">
          <ac:chgData name="Christian Klepper" userId="7eC7QMJic6WujB25aUEySDs5ZUeCB/jsYSEZad2FkXM=" providerId="None" clId="Web-{178675B1-06B9-486A-8688-912C2D33ADF6}" dt="2021-06-03T14:29:57.231" v="295" actId="20577"/>
          <ac:spMkLst>
            <pc:docMk/>
            <pc:sldMk cId="3086539982" sldId="555"/>
            <ac:spMk id="9" creationId="{9E740229-E7E8-2D4B-B43C-5F528C7327B5}"/>
          </ac:spMkLst>
        </pc:spChg>
        <pc:spChg chg="mod">
          <ac:chgData name="Christian Klepper" userId="7eC7QMJic6WujB25aUEySDs5ZUeCB/jsYSEZad2FkXM=" providerId="None" clId="Web-{178675B1-06B9-486A-8688-912C2D33ADF6}" dt="2021-06-03T14:29:50.043" v="293"/>
          <ac:spMkLst>
            <pc:docMk/>
            <pc:sldMk cId="3086539982" sldId="555"/>
            <ac:spMk id="11" creationId="{00AFCA21-EE83-CB49-96FA-02B1012C23E0}"/>
          </ac:spMkLst>
        </pc:spChg>
      </pc:sldChg>
      <pc:sldChg chg="modSp">
        <pc:chgData name="Christian Klepper" userId="7eC7QMJic6WujB25aUEySDs5ZUeCB/jsYSEZad2FkXM=" providerId="None" clId="Web-{178675B1-06B9-486A-8688-912C2D33ADF6}" dt="2021-06-03T14:31:21.498" v="342" actId="20577"/>
        <pc:sldMkLst>
          <pc:docMk/>
          <pc:sldMk cId="2235953643" sldId="556"/>
        </pc:sldMkLst>
        <pc:spChg chg="mod">
          <ac:chgData name="Christian Klepper" userId="7eC7QMJic6WujB25aUEySDs5ZUeCB/jsYSEZad2FkXM=" providerId="None" clId="Web-{178675B1-06B9-486A-8688-912C2D33ADF6}" dt="2021-06-03T14:30:05.450" v="300"/>
          <ac:spMkLst>
            <pc:docMk/>
            <pc:sldMk cId="2235953643" sldId="556"/>
            <ac:spMk id="4" creationId="{63A56B41-28E2-D64D-BBA1-BDBD5D05F1F1}"/>
          </ac:spMkLst>
        </pc:spChg>
        <pc:spChg chg="mod">
          <ac:chgData name="Christian Klepper" userId="7eC7QMJic6WujB25aUEySDs5ZUeCB/jsYSEZad2FkXM=" providerId="None" clId="Web-{178675B1-06B9-486A-8688-912C2D33ADF6}" dt="2021-06-03T14:30:05.465" v="301"/>
          <ac:spMkLst>
            <pc:docMk/>
            <pc:sldMk cId="2235953643" sldId="556"/>
            <ac:spMk id="7" creationId="{20333239-3639-C743-BA3F-E006C3942093}"/>
          </ac:spMkLst>
        </pc:spChg>
        <pc:spChg chg="mod">
          <ac:chgData name="Christian Klepper" userId="7eC7QMJic6WujB25aUEySDs5ZUeCB/jsYSEZad2FkXM=" providerId="None" clId="Web-{178675B1-06B9-486A-8688-912C2D33ADF6}" dt="2021-06-03T14:30:05.496" v="302"/>
          <ac:spMkLst>
            <pc:docMk/>
            <pc:sldMk cId="2235953643" sldId="556"/>
            <ac:spMk id="8" creationId="{824950E7-C1E6-9D43-ADC3-0D171F722AF5}"/>
          </ac:spMkLst>
        </pc:spChg>
        <pc:spChg chg="mod">
          <ac:chgData name="Christian Klepper" userId="7eC7QMJic6WujB25aUEySDs5ZUeCB/jsYSEZad2FkXM=" providerId="None" clId="Web-{178675B1-06B9-486A-8688-912C2D33ADF6}" dt="2021-06-03T14:30:17.872" v="312" actId="20577"/>
          <ac:spMkLst>
            <pc:docMk/>
            <pc:sldMk cId="2235953643" sldId="556"/>
            <ac:spMk id="9" creationId="{9E740229-E7E8-2D4B-B43C-5F528C7327B5}"/>
          </ac:spMkLst>
        </pc:spChg>
        <pc:spChg chg="mod">
          <ac:chgData name="Christian Klepper" userId="7eC7QMJic6WujB25aUEySDs5ZUeCB/jsYSEZad2FkXM=" providerId="None" clId="Web-{178675B1-06B9-486A-8688-912C2D33ADF6}" dt="2021-06-03T14:30:05.543" v="304"/>
          <ac:spMkLst>
            <pc:docMk/>
            <pc:sldMk cId="2235953643" sldId="556"/>
            <ac:spMk id="11" creationId="{00AFCA21-EE83-CB49-96FA-02B1012C23E0}"/>
          </ac:spMkLst>
        </pc:spChg>
        <pc:spChg chg="mod">
          <ac:chgData name="Christian Klepper" userId="7eC7QMJic6WujB25aUEySDs5ZUeCB/jsYSEZad2FkXM=" providerId="None" clId="Web-{178675B1-06B9-486A-8688-912C2D33ADF6}" dt="2021-06-03T14:31:21.498" v="342" actId="20577"/>
          <ac:spMkLst>
            <pc:docMk/>
            <pc:sldMk cId="2235953643" sldId="556"/>
            <ac:spMk id="14" creationId="{66326A8E-6EFD-6C4D-910D-94EEEBE265F5}"/>
          </ac:spMkLst>
        </pc:spChg>
      </pc:sldChg>
      <pc:sldChg chg="addSp delSp modSp">
        <pc:chgData name="Christian Klepper" userId="7eC7QMJic6WujB25aUEySDs5ZUeCB/jsYSEZad2FkXM=" providerId="None" clId="Web-{178675B1-06B9-486A-8688-912C2D33ADF6}" dt="2021-06-03T14:31:38.780" v="345" actId="20577"/>
        <pc:sldMkLst>
          <pc:docMk/>
          <pc:sldMk cId="549320327" sldId="557"/>
        </pc:sldMkLst>
        <pc:spChg chg="del mod">
          <ac:chgData name="Christian Klepper" userId="7eC7QMJic6WujB25aUEySDs5ZUeCB/jsYSEZad2FkXM=" providerId="None" clId="Web-{178675B1-06B9-486A-8688-912C2D33ADF6}" dt="2021-06-03T14:30:52.951" v="337"/>
          <ac:spMkLst>
            <pc:docMk/>
            <pc:sldMk cId="549320327" sldId="557"/>
            <ac:spMk id="2" creationId="{BE9834AA-024D-4C91-B58B-021EFC651DE7}"/>
          </ac:spMkLst>
        </pc:spChg>
        <pc:spChg chg="mod">
          <ac:chgData name="Christian Klepper" userId="7eC7QMJic6WujB25aUEySDs5ZUeCB/jsYSEZad2FkXM=" providerId="None" clId="Web-{178675B1-06B9-486A-8688-912C2D33ADF6}" dt="2021-06-03T14:30:25.481" v="314"/>
          <ac:spMkLst>
            <pc:docMk/>
            <pc:sldMk cId="549320327" sldId="557"/>
            <ac:spMk id="4" creationId="{63A56B41-28E2-D64D-BBA1-BDBD5D05F1F1}"/>
          </ac:spMkLst>
        </pc:spChg>
        <pc:spChg chg="mod">
          <ac:chgData name="Christian Klepper" userId="7eC7QMJic6WujB25aUEySDs5ZUeCB/jsYSEZad2FkXM=" providerId="None" clId="Web-{178675B1-06B9-486A-8688-912C2D33ADF6}" dt="2021-06-03T14:30:25.513" v="315"/>
          <ac:spMkLst>
            <pc:docMk/>
            <pc:sldMk cId="549320327" sldId="557"/>
            <ac:spMk id="7" creationId="{20333239-3639-C743-BA3F-E006C3942093}"/>
          </ac:spMkLst>
        </pc:spChg>
        <pc:spChg chg="mod">
          <ac:chgData name="Christian Klepper" userId="7eC7QMJic6WujB25aUEySDs5ZUeCB/jsYSEZad2FkXM=" providerId="None" clId="Web-{178675B1-06B9-486A-8688-912C2D33ADF6}" dt="2021-06-03T14:30:25.559" v="316"/>
          <ac:spMkLst>
            <pc:docMk/>
            <pc:sldMk cId="549320327" sldId="557"/>
            <ac:spMk id="8" creationId="{824950E7-C1E6-9D43-ADC3-0D171F722AF5}"/>
          </ac:spMkLst>
        </pc:spChg>
        <pc:spChg chg="mod">
          <ac:chgData name="Christian Klepper" userId="7eC7QMJic6WujB25aUEySDs5ZUeCB/jsYSEZad2FkXM=" providerId="None" clId="Web-{178675B1-06B9-486A-8688-912C2D33ADF6}" dt="2021-06-03T14:31:38.780" v="345" actId="20577"/>
          <ac:spMkLst>
            <pc:docMk/>
            <pc:sldMk cId="549320327" sldId="557"/>
            <ac:spMk id="9" creationId="{9E740229-E7E8-2D4B-B43C-5F528C7327B5}"/>
          </ac:spMkLst>
        </pc:spChg>
        <pc:spChg chg="mod">
          <ac:chgData name="Christian Klepper" userId="7eC7QMJic6WujB25aUEySDs5ZUeCB/jsYSEZad2FkXM=" providerId="None" clId="Web-{178675B1-06B9-486A-8688-912C2D33ADF6}" dt="2021-06-03T14:30:25.606" v="318"/>
          <ac:spMkLst>
            <pc:docMk/>
            <pc:sldMk cId="549320327" sldId="557"/>
            <ac:spMk id="11" creationId="{00AFCA21-EE83-CB49-96FA-02B1012C23E0}"/>
          </ac:spMkLst>
        </pc:spChg>
        <pc:spChg chg="del mod">
          <ac:chgData name="Christian Klepper" userId="7eC7QMJic6WujB25aUEySDs5ZUeCB/jsYSEZad2FkXM=" providerId="None" clId="Web-{178675B1-06B9-486A-8688-912C2D33ADF6}" dt="2021-06-03T14:30:56.279" v="338"/>
          <ac:spMkLst>
            <pc:docMk/>
            <pc:sldMk cId="549320327" sldId="557"/>
            <ac:spMk id="12" creationId="{F44F55E6-C301-403A-95A0-D4BEC93B78C1}"/>
          </ac:spMkLst>
        </pc:spChg>
        <pc:spChg chg="add mod">
          <ac:chgData name="Christian Klepper" userId="7eC7QMJic6WujB25aUEySDs5ZUeCB/jsYSEZad2FkXM=" providerId="None" clId="Web-{178675B1-06B9-486A-8688-912C2D33ADF6}" dt="2021-06-03T14:31:10.998" v="341" actId="20577"/>
          <ac:spMkLst>
            <pc:docMk/>
            <pc:sldMk cId="549320327" sldId="557"/>
            <ac:spMk id="14" creationId="{A5B970E0-7DD3-4156-888B-BA95D2F804D4}"/>
          </ac:spMkLst>
        </pc:spChg>
        <pc:picChg chg="mod">
          <ac:chgData name="Christian Klepper" userId="7eC7QMJic6WujB25aUEySDs5ZUeCB/jsYSEZad2FkXM=" providerId="None" clId="Web-{178675B1-06B9-486A-8688-912C2D33ADF6}" dt="2021-06-03T14:31:31.811" v="344" actId="1076"/>
          <ac:picMkLst>
            <pc:docMk/>
            <pc:sldMk cId="549320327" sldId="557"/>
            <ac:picMk id="13" creationId="{D32D29A1-EDEB-6A4F-AF88-CBEEE3BEC4E7}"/>
          </ac:picMkLst>
        </pc:picChg>
      </pc:sldChg>
      <pc:sldChg chg="modSp">
        <pc:chgData name="Christian Klepper" userId="7eC7QMJic6WujB25aUEySDs5ZUeCB/jsYSEZad2FkXM=" providerId="None" clId="Web-{178675B1-06B9-486A-8688-912C2D33ADF6}" dt="2021-06-03T14:32:16.609" v="359" actId="20577"/>
        <pc:sldMkLst>
          <pc:docMk/>
          <pc:sldMk cId="4148078041" sldId="559"/>
        </pc:sldMkLst>
        <pc:spChg chg="mod">
          <ac:chgData name="Christian Klepper" userId="7eC7QMJic6WujB25aUEySDs5ZUeCB/jsYSEZad2FkXM=" providerId="None" clId="Web-{178675B1-06B9-486A-8688-912C2D33ADF6}" dt="2021-06-03T14:31:44.999" v="346"/>
          <ac:spMkLst>
            <pc:docMk/>
            <pc:sldMk cId="4148078041" sldId="559"/>
            <ac:spMk id="4" creationId="{63A56B41-28E2-D64D-BBA1-BDBD5D05F1F1}"/>
          </ac:spMkLst>
        </pc:spChg>
        <pc:spChg chg="mod">
          <ac:chgData name="Christian Klepper" userId="7eC7QMJic6WujB25aUEySDs5ZUeCB/jsYSEZad2FkXM=" providerId="None" clId="Web-{178675B1-06B9-486A-8688-912C2D33ADF6}" dt="2021-06-03T14:31:45.015" v="347"/>
          <ac:spMkLst>
            <pc:docMk/>
            <pc:sldMk cId="4148078041" sldId="559"/>
            <ac:spMk id="7" creationId="{20333239-3639-C743-BA3F-E006C3942093}"/>
          </ac:spMkLst>
        </pc:spChg>
        <pc:spChg chg="mod">
          <ac:chgData name="Christian Klepper" userId="7eC7QMJic6WujB25aUEySDs5ZUeCB/jsYSEZad2FkXM=" providerId="None" clId="Web-{178675B1-06B9-486A-8688-912C2D33ADF6}" dt="2021-06-03T14:31:45.046" v="348"/>
          <ac:spMkLst>
            <pc:docMk/>
            <pc:sldMk cId="4148078041" sldId="559"/>
            <ac:spMk id="8" creationId="{824950E7-C1E6-9D43-ADC3-0D171F722AF5}"/>
          </ac:spMkLst>
        </pc:spChg>
        <pc:spChg chg="mod">
          <ac:chgData name="Christian Klepper" userId="7eC7QMJic6WujB25aUEySDs5ZUeCB/jsYSEZad2FkXM=" providerId="None" clId="Web-{178675B1-06B9-486A-8688-912C2D33ADF6}" dt="2021-06-03T14:31:50.905" v="352" actId="20577"/>
          <ac:spMkLst>
            <pc:docMk/>
            <pc:sldMk cId="4148078041" sldId="559"/>
            <ac:spMk id="9" creationId="{9E740229-E7E8-2D4B-B43C-5F528C7327B5}"/>
          </ac:spMkLst>
        </pc:spChg>
        <pc:spChg chg="mod">
          <ac:chgData name="Christian Klepper" userId="7eC7QMJic6WujB25aUEySDs5ZUeCB/jsYSEZad2FkXM=" providerId="None" clId="Web-{178675B1-06B9-486A-8688-912C2D33ADF6}" dt="2021-06-03T14:31:45.108" v="350"/>
          <ac:spMkLst>
            <pc:docMk/>
            <pc:sldMk cId="4148078041" sldId="559"/>
            <ac:spMk id="11" creationId="{00AFCA21-EE83-CB49-96FA-02B1012C23E0}"/>
          </ac:spMkLst>
        </pc:spChg>
        <pc:spChg chg="mod">
          <ac:chgData name="Christian Klepper" userId="7eC7QMJic6WujB25aUEySDs5ZUeCB/jsYSEZad2FkXM=" providerId="None" clId="Web-{178675B1-06B9-486A-8688-912C2D33ADF6}" dt="2021-06-03T14:32:16.609" v="359" actId="20577"/>
          <ac:spMkLst>
            <pc:docMk/>
            <pc:sldMk cId="4148078041" sldId="559"/>
            <ac:spMk id="14" creationId="{66326A8E-6EFD-6C4D-910D-94EEEBE265F5}"/>
          </ac:spMkLst>
        </pc:spChg>
      </pc:sldChg>
      <pc:sldChg chg="modSp">
        <pc:chgData name="Christian Klepper" userId="7eC7QMJic6WujB25aUEySDs5ZUeCB/jsYSEZad2FkXM=" providerId="None" clId="Web-{178675B1-06B9-486A-8688-912C2D33ADF6}" dt="2021-06-03T14:34:18.753" v="426" actId="20577"/>
        <pc:sldMkLst>
          <pc:docMk/>
          <pc:sldMk cId="417758991" sldId="560"/>
        </pc:sldMkLst>
        <pc:spChg chg="mod">
          <ac:chgData name="Christian Klepper" userId="7eC7QMJic6WujB25aUEySDs5ZUeCB/jsYSEZad2FkXM=" providerId="None" clId="Web-{178675B1-06B9-486A-8688-912C2D33ADF6}" dt="2021-06-03T14:34:03.878" v="414"/>
          <ac:spMkLst>
            <pc:docMk/>
            <pc:sldMk cId="417758991" sldId="560"/>
            <ac:spMk id="4" creationId="{63A56B41-28E2-D64D-BBA1-BDBD5D05F1F1}"/>
          </ac:spMkLst>
        </pc:spChg>
        <pc:spChg chg="mod">
          <ac:chgData name="Christian Klepper" userId="7eC7QMJic6WujB25aUEySDs5ZUeCB/jsYSEZad2FkXM=" providerId="None" clId="Web-{178675B1-06B9-486A-8688-912C2D33ADF6}" dt="2021-06-03T14:34:03.909" v="415"/>
          <ac:spMkLst>
            <pc:docMk/>
            <pc:sldMk cId="417758991" sldId="560"/>
            <ac:spMk id="7" creationId="{20333239-3639-C743-BA3F-E006C3942093}"/>
          </ac:spMkLst>
        </pc:spChg>
        <pc:spChg chg="mod">
          <ac:chgData name="Christian Klepper" userId="7eC7QMJic6WujB25aUEySDs5ZUeCB/jsYSEZad2FkXM=" providerId="None" clId="Web-{178675B1-06B9-486A-8688-912C2D33ADF6}" dt="2021-06-03T14:34:03.971" v="416"/>
          <ac:spMkLst>
            <pc:docMk/>
            <pc:sldMk cId="417758991" sldId="560"/>
            <ac:spMk id="8" creationId="{824950E7-C1E6-9D43-ADC3-0D171F722AF5}"/>
          </ac:spMkLst>
        </pc:spChg>
        <pc:spChg chg="mod">
          <ac:chgData name="Christian Klepper" userId="7eC7QMJic6WujB25aUEySDs5ZUeCB/jsYSEZad2FkXM=" providerId="None" clId="Web-{178675B1-06B9-486A-8688-912C2D33ADF6}" dt="2021-06-03T14:34:10.237" v="420" actId="20577"/>
          <ac:spMkLst>
            <pc:docMk/>
            <pc:sldMk cId="417758991" sldId="560"/>
            <ac:spMk id="9" creationId="{9E740229-E7E8-2D4B-B43C-5F528C7327B5}"/>
          </ac:spMkLst>
        </pc:spChg>
        <pc:spChg chg="mod">
          <ac:chgData name="Christian Klepper" userId="7eC7QMJic6WujB25aUEySDs5ZUeCB/jsYSEZad2FkXM=" providerId="None" clId="Web-{178675B1-06B9-486A-8688-912C2D33ADF6}" dt="2021-06-03T14:34:04.018" v="418"/>
          <ac:spMkLst>
            <pc:docMk/>
            <pc:sldMk cId="417758991" sldId="560"/>
            <ac:spMk id="11" creationId="{00AFCA21-EE83-CB49-96FA-02B1012C23E0}"/>
          </ac:spMkLst>
        </pc:spChg>
        <pc:spChg chg="mod">
          <ac:chgData name="Christian Klepper" userId="7eC7QMJic6WujB25aUEySDs5ZUeCB/jsYSEZad2FkXM=" providerId="None" clId="Web-{178675B1-06B9-486A-8688-912C2D33ADF6}" dt="2021-06-03T14:34:18.753" v="426" actId="20577"/>
          <ac:spMkLst>
            <pc:docMk/>
            <pc:sldMk cId="417758991" sldId="560"/>
            <ac:spMk id="14" creationId="{66326A8E-6EFD-6C4D-910D-94EEEBE265F5}"/>
          </ac:spMkLst>
        </pc:spChg>
      </pc:sldChg>
      <pc:sldChg chg="addSp delSp modSp">
        <pc:chgData name="Christian Klepper" userId="7eC7QMJic6WujB25aUEySDs5ZUeCB/jsYSEZad2FkXM=" providerId="None" clId="Web-{178675B1-06B9-486A-8688-912C2D33ADF6}" dt="2021-06-03T14:34:38.488" v="435" actId="20577"/>
        <pc:sldMkLst>
          <pc:docMk/>
          <pc:sldMk cId="3794641526" sldId="561"/>
        </pc:sldMkLst>
        <pc:spChg chg="add mod">
          <ac:chgData name="Christian Klepper" userId="7eC7QMJic6WujB25aUEySDs5ZUeCB/jsYSEZad2FkXM=" providerId="None" clId="Web-{178675B1-06B9-486A-8688-912C2D33ADF6}" dt="2021-06-03T14:34:33.925" v="434"/>
          <ac:spMkLst>
            <pc:docMk/>
            <pc:sldMk cId="3794641526" sldId="561"/>
            <ac:spMk id="2" creationId="{86C8AB15-0750-46E3-9CB4-586760315079}"/>
          </ac:spMkLst>
        </pc:spChg>
        <pc:spChg chg="mod">
          <ac:chgData name="Christian Klepper" userId="7eC7QMJic6WujB25aUEySDs5ZUeCB/jsYSEZad2FkXM=" providerId="None" clId="Web-{178675B1-06B9-486A-8688-912C2D33ADF6}" dt="2021-06-03T14:34:33.738" v="429"/>
          <ac:spMkLst>
            <pc:docMk/>
            <pc:sldMk cId="3794641526" sldId="561"/>
            <ac:spMk id="4" creationId="{63A56B41-28E2-D64D-BBA1-BDBD5D05F1F1}"/>
          </ac:spMkLst>
        </pc:spChg>
        <pc:spChg chg="mod">
          <ac:chgData name="Christian Klepper" userId="7eC7QMJic6WujB25aUEySDs5ZUeCB/jsYSEZad2FkXM=" providerId="None" clId="Web-{178675B1-06B9-486A-8688-912C2D33ADF6}" dt="2021-06-03T14:34:33.785" v="430"/>
          <ac:spMkLst>
            <pc:docMk/>
            <pc:sldMk cId="3794641526" sldId="561"/>
            <ac:spMk id="7" creationId="{20333239-3639-C743-BA3F-E006C3942093}"/>
          </ac:spMkLst>
        </pc:spChg>
        <pc:spChg chg="mod">
          <ac:chgData name="Christian Klepper" userId="7eC7QMJic6WujB25aUEySDs5ZUeCB/jsYSEZad2FkXM=" providerId="None" clId="Web-{178675B1-06B9-486A-8688-912C2D33ADF6}" dt="2021-06-03T14:34:33.832" v="431"/>
          <ac:spMkLst>
            <pc:docMk/>
            <pc:sldMk cId="3794641526" sldId="561"/>
            <ac:spMk id="8" creationId="{824950E7-C1E6-9D43-ADC3-0D171F722AF5}"/>
          </ac:spMkLst>
        </pc:spChg>
        <pc:spChg chg="mod">
          <ac:chgData name="Christian Klepper" userId="7eC7QMJic6WujB25aUEySDs5ZUeCB/jsYSEZad2FkXM=" providerId="None" clId="Web-{178675B1-06B9-486A-8688-912C2D33ADF6}" dt="2021-06-03T14:34:38.488" v="435" actId="20577"/>
          <ac:spMkLst>
            <pc:docMk/>
            <pc:sldMk cId="3794641526" sldId="561"/>
            <ac:spMk id="9" creationId="{9E740229-E7E8-2D4B-B43C-5F528C7327B5}"/>
          </ac:spMkLst>
        </pc:spChg>
        <pc:spChg chg="mod">
          <ac:chgData name="Christian Klepper" userId="7eC7QMJic6WujB25aUEySDs5ZUeCB/jsYSEZad2FkXM=" providerId="None" clId="Web-{178675B1-06B9-486A-8688-912C2D33ADF6}" dt="2021-06-03T14:34:33.878" v="433"/>
          <ac:spMkLst>
            <pc:docMk/>
            <pc:sldMk cId="3794641526" sldId="561"/>
            <ac:spMk id="11" creationId="{00AFCA21-EE83-CB49-96FA-02B1012C23E0}"/>
          </ac:spMkLst>
        </pc:spChg>
        <pc:spChg chg="del">
          <ac:chgData name="Christian Klepper" userId="7eC7QMJic6WujB25aUEySDs5ZUeCB/jsYSEZad2FkXM=" providerId="None" clId="Web-{178675B1-06B9-486A-8688-912C2D33ADF6}" dt="2021-06-03T14:34:30.394" v="427"/>
          <ac:spMkLst>
            <pc:docMk/>
            <pc:sldMk cId="3794641526" sldId="561"/>
            <ac:spMk id="16" creationId="{48782F30-B3CE-4667-A2FC-86EFD94B8FEF}"/>
          </ac:spMkLst>
        </pc:spChg>
      </pc:sldChg>
      <pc:sldChg chg="addSp delSp modSp">
        <pc:chgData name="Christian Klepper" userId="7eC7QMJic6WujB25aUEySDs5ZUeCB/jsYSEZad2FkXM=" providerId="None" clId="Web-{178675B1-06B9-486A-8688-912C2D33ADF6}" dt="2021-06-03T14:35:17.723" v="455"/>
        <pc:sldMkLst>
          <pc:docMk/>
          <pc:sldMk cId="2041462018" sldId="562"/>
        </pc:sldMkLst>
        <pc:spChg chg="add del">
          <ac:chgData name="Christian Klepper" userId="7eC7QMJic6WujB25aUEySDs5ZUeCB/jsYSEZad2FkXM=" providerId="None" clId="Web-{178675B1-06B9-486A-8688-912C2D33ADF6}" dt="2021-06-03T14:35:13.223" v="454"/>
          <ac:spMkLst>
            <pc:docMk/>
            <pc:sldMk cId="2041462018" sldId="562"/>
            <ac:spMk id="2" creationId="{05087177-CCC0-49B1-9AB0-0C6625B73A56}"/>
          </ac:spMkLst>
        </pc:spChg>
        <pc:spChg chg="add">
          <ac:chgData name="Christian Klepper" userId="7eC7QMJic6WujB25aUEySDs5ZUeCB/jsYSEZad2FkXM=" providerId="None" clId="Web-{178675B1-06B9-486A-8688-912C2D33ADF6}" dt="2021-06-03T14:35:17.723" v="455"/>
          <ac:spMkLst>
            <pc:docMk/>
            <pc:sldMk cId="2041462018" sldId="562"/>
            <ac:spMk id="3" creationId="{D47F4C09-A678-4235-BB03-8E2C5E51A2CD}"/>
          </ac:spMkLst>
        </pc:spChg>
        <pc:spChg chg="mod">
          <ac:chgData name="Christian Klepper" userId="7eC7QMJic6WujB25aUEySDs5ZUeCB/jsYSEZad2FkXM=" providerId="None" clId="Web-{178675B1-06B9-486A-8688-912C2D33ADF6}" dt="2021-06-03T14:34:44.644" v="436"/>
          <ac:spMkLst>
            <pc:docMk/>
            <pc:sldMk cId="2041462018" sldId="562"/>
            <ac:spMk id="4" creationId="{63A56B41-28E2-D64D-BBA1-BDBD5D05F1F1}"/>
          </ac:spMkLst>
        </pc:spChg>
        <pc:spChg chg="mod">
          <ac:chgData name="Christian Klepper" userId="7eC7QMJic6WujB25aUEySDs5ZUeCB/jsYSEZad2FkXM=" providerId="None" clId="Web-{178675B1-06B9-486A-8688-912C2D33ADF6}" dt="2021-06-03T14:34:44.660" v="437"/>
          <ac:spMkLst>
            <pc:docMk/>
            <pc:sldMk cId="2041462018" sldId="562"/>
            <ac:spMk id="7" creationId="{20333239-3639-C743-BA3F-E006C3942093}"/>
          </ac:spMkLst>
        </pc:spChg>
        <pc:spChg chg="mod">
          <ac:chgData name="Christian Klepper" userId="7eC7QMJic6WujB25aUEySDs5ZUeCB/jsYSEZad2FkXM=" providerId="None" clId="Web-{178675B1-06B9-486A-8688-912C2D33ADF6}" dt="2021-06-03T14:34:44.691" v="438"/>
          <ac:spMkLst>
            <pc:docMk/>
            <pc:sldMk cId="2041462018" sldId="562"/>
            <ac:spMk id="8" creationId="{824950E7-C1E6-9D43-ADC3-0D171F722AF5}"/>
          </ac:spMkLst>
        </pc:spChg>
        <pc:spChg chg="mod">
          <ac:chgData name="Christian Klepper" userId="7eC7QMJic6WujB25aUEySDs5ZUeCB/jsYSEZad2FkXM=" providerId="None" clId="Web-{178675B1-06B9-486A-8688-912C2D33ADF6}" dt="2021-06-03T14:35:08.926" v="452" actId="20577"/>
          <ac:spMkLst>
            <pc:docMk/>
            <pc:sldMk cId="2041462018" sldId="562"/>
            <ac:spMk id="9" creationId="{9E740229-E7E8-2D4B-B43C-5F528C7327B5}"/>
          </ac:spMkLst>
        </pc:spChg>
        <pc:spChg chg="mod">
          <ac:chgData name="Christian Klepper" userId="7eC7QMJic6WujB25aUEySDs5ZUeCB/jsYSEZad2FkXM=" providerId="None" clId="Web-{178675B1-06B9-486A-8688-912C2D33ADF6}" dt="2021-06-03T14:34:44.738" v="440"/>
          <ac:spMkLst>
            <pc:docMk/>
            <pc:sldMk cId="2041462018" sldId="562"/>
            <ac:spMk id="11" creationId="{00AFCA21-EE83-CB49-96FA-02B1012C23E0}"/>
          </ac:spMkLst>
        </pc:spChg>
        <pc:spChg chg="mod">
          <ac:chgData name="Christian Klepper" userId="7eC7QMJic6WujB25aUEySDs5ZUeCB/jsYSEZad2FkXM=" providerId="None" clId="Web-{178675B1-06B9-486A-8688-912C2D33ADF6}" dt="2021-06-03T14:35:05.317" v="451" actId="20577"/>
          <ac:spMkLst>
            <pc:docMk/>
            <pc:sldMk cId="2041462018" sldId="562"/>
            <ac:spMk id="14" creationId="{66326A8E-6EFD-6C4D-910D-94EEEBE265F5}"/>
          </ac:spMkLst>
        </pc:spChg>
      </pc:sldChg>
      <pc:sldChg chg="addSp delSp modSp">
        <pc:chgData name="Christian Klepper" userId="7eC7QMJic6WujB25aUEySDs5ZUeCB/jsYSEZad2FkXM=" providerId="None" clId="Web-{178675B1-06B9-486A-8688-912C2D33ADF6}" dt="2021-06-03T14:35:30.255" v="464" actId="20577"/>
        <pc:sldMkLst>
          <pc:docMk/>
          <pc:sldMk cId="171130994" sldId="563"/>
        </pc:sldMkLst>
        <pc:spChg chg="add mod">
          <ac:chgData name="Christian Klepper" userId="7eC7QMJic6WujB25aUEySDs5ZUeCB/jsYSEZad2FkXM=" providerId="None" clId="Web-{178675B1-06B9-486A-8688-912C2D33ADF6}" dt="2021-06-03T14:35:25.723" v="463"/>
          <ac:spMkLst>
            <pc:docMk/>
            <pc:sldMk cId="171130994" sldId="563"/>
            <ac:spMk id="2" creationId="{ED358B7B-9671-49A6-9873-616379A3F482}"/>
          </ac:spMkLst>
        </pc:spChg>
        <pc:spChg chg="mod">
          <ac:chgData name="Christian Klepper" userId="7eC7QMJic6WujB25aUEySDs5ZUeCB/jsYSEZad2FkXM=" providerId="None" clId="Web-{178675B1-06B9-486A-8688-912C2D33ADF6}" dt="2021-06-03T14:35:25.552" v="458"/>
          <ac:spMkLst>
            <pc:docMk/>
            <pc:sldMk cId="171130994" sldId="563"/>
            <ac:spMk id="4" creationId="{63A56B41-28E2-D64D-BBA1-BDBD5D05F1F1}"/>
          </ac:spMkLst>
        </pc:spChg>
        <pc:spChg chg="mod">
          <ac:chgData name="Christian Klepper" userId="7eC7QMJic6WujB25aUEySDs5ZUeCB/jsYSEZad2FkXM=" providerId="None" clId="Web-{178675B1-06B9-486A-8688-912C2D33ADF6}" dt="2021-06-03T14:35:25.567" v="459"/>
          <ac:spMkLst>
            <pc:docMk/>
            <pc:sldMk cId="171130994" sldId="563"/>
            <ac:spMk id="7" creationId="{20333239-3639-C743-BA3F-E006C3942093}"/>
          </ac:spMkLst>
        </pc:spChg>
        <pc:spChg chg="mod">
          <ac:chgData name="Christian Klepper" userId="7eC7QMJic6WujB25aUEySDs5ZUeCB/jsYSEZad2FkXM=" providerId="None" clId="Web-{178675B1-06B9-486A-8688-912C2D33ADF6}" dt="2021-06-03T14:35:25.614" v="460"/>
          <ac:spMkLst>
            <pc:docMk/>
            <pc:sldMk cId="171130994" sldId="563"/>
            <ac:spMk id="8" creationId="{824950E7-C1E6-9D43-ADC3-0D171F722AF5}"/>
          </ac:spMkLst>
        </pc:spChg>
        <pc:spChg chg="mod">
          <ac:chgData name="Christian Klepper" userId="7eC7QMJic6WujB25aUEySDs5ZUeCB/jsYSEZad2FkXM=" providerId="None" clId="Web-{178675B1-06B9-486A-8688-912C2D33ADF6}" dt="2021-06-03T14:35:30.255" v="464" actId="20577"/>
          <ac:spMkLst>
            <pc:docMk/>
            <pc:sldMk cId="171130994" sldId="563"/>
            <ac:spMk id="9" creationId="{9E740229-E7E8-2D4B-B43C-5F528C7327B5}"/>
          </ac:spMkLst>
        </pc:spChg>
        <pc:spChg chg="mod">
          <ac:chgData name="Christian Klepper" userId="7eC7QMJic6WujB25aUEySDs5ZUeCB/jsYSEZad2FkXM=" providerId="None" clId="Web-{178675B1-06B9-486A-8688-912C2D33ADF6}" dt="2021-06-03T14:35:25.677" v="462"/>
          <ac:spMkLst>
            <pc:docMk/>
            <pc:sldMk cId="171130994" sldId="563"/>
            <ac:spMk id="11" creationId="{00AFCA21-EE83-CB49-96FA-02B1012C23E0}"/>
          </ac:spMkLst>
        </pc:spChg>
        <pc:spChg chg="del">
          <ac:chgData name="Christian Klepper" userId="7eC7QMJic6WujB25aUEySDs5ZUeCB/jsYSEZad2FkXM=" providerId="None" clId="Web-{178675B1-06B9-486A-8688-912C2D33ADF6}" dt="2021-06-03T14:35:21.989" v="456"/>
          <ac:spMkLst>
            <pc:docMk/>
            <pc:sldMk cId="171130994" sldId="563"/>
            <ac:spMk id="12" creationId="{20F709D9-73E4-4DCA-9741-512AB32E52FF}"/>
          </ac:spMkLst>
        </pc:spChg>
      </pc:sldChg>
      <pc:sldChg chg="modSp">
        <pc:chgData name="Christian Klepper" userId="7eC7QMJic6WujB25aUEySDs5ZUeCB/jsYSEZad2FkXM=" providerId="None" clId="Web-{178675B1-06B9-486A-8688-912C2D33ADF6}" dt="2021-06-03T14:32:42.532" v="375" actId="20577"/>
        <pc:sldMkLst>
          <pc:docMk/>
          <pc:sldMk cId="694844008" sldId="564"/>
        </pc:sldMkLst>
        <pc:spChg chg="mod">
          <ac:chgData name="Christian Klepper" userId="7eC7QMJic6WujB25aUEySDs5ZUeCB/jsYSEZad2FkXM=" providerId="None" clId="Web-{178675B1-06B9-486A-8688-912C2D33ADF6}" dt="2021-06-03T14:32:22.359" v="360"/>
          <ac:spMkLst>
            <pc:docMk/>
            <pc:sldMk cId="694844008" sldId="564"/>
            <ac:spMk id="4" creationId="{63A56B41-28E2-D64D-BBA1-BDBD5D05F1F1}"/>
          </ac:spMkLst>
        </pc:spChg>
        <pc:spChg chg="mod">
          <ac:chgData name="Christian Klepper" userId="7eC7QMJic6WujB25aUEySDs5ZUeCB/jsYSEZad2FkXM=" providerId="None" clId="Web-{178675B1-06B9-486A-8688-912C2D33ADF6}" dt="2021-06-03T14:32:22.391" v="361"/>
          <ac:spMkLst>
            <pc:docMk/>
            <pc:sldMk cId="694844008" sldId="564"/>
            <ac:spMk id="7" creationId="{20333239-3639-C743-BA3F-E006C3942093}"/>
          </ac:spMkLst>
        </pc:spChg>
        <pc:spChg chg="mod">
          <ac:chgData name="Christian Klepper" userId="7eC7QMJic6WujB25aUEySDs5ZUeCB/jsYSEZad2FkXM=" providerId="None" clId="Web-{178675B1-06B9-486A-8688-912C2D33ADF6}" dt="2021-06-03T14:32:22.422" v="362"/>
          <ac:spMkLst>
            <pc:docMk/>
            <pc:sldMk cId="694844008" sldId="564"/>
            <ac:spMk id="8" creationId="{824950E7-C1E6-9D43-ADC3-0D171F722AF5}"/>
          </ac:spMkLst>
        </pc:spChg>
        <pc:spChg chg="mod">
          <ac:chgData name="Christian Klepper" userId="7eC7QMJic6WujB25aUEySDs5ZUeCB/jsYSEZad2FkXM=" providerId="None" clId="Web-{178675B1-06B9-486A-8688-912C2D33ADF6}" dt="2021-06-03T14:32:42.532" v="375" actId="20577"/>
          <ac:spMkLst>
            <pc:docMk/>
            <pc:sldMk cId="694844008" sldId="564"/>
            <ac:spMk id="9" creationId="{9E740229-E7E8-2D4B-B43C-5F528C7327B5}"/>
          </ac:spMkLst>
        </pc:spChg>
        <pc:spChg chg="mod">
          <ac:chgData name="Christian Klepper" userId="7eC7QMJic6WujB25aUEySDs5ZUeCB/jsYSEZad2FkXM=" providerId="None" clId="Web-{178675B1-06B9-486A-8688-912C2D33ADF6}" dt="2021-06-03T14:32:22.484" v="364"/>
          <ac:spMkLst>
            <pc:docMk/>
            <pc:sldMk cId="694844008" sldId="564"/>
            <ac:spMk id="11" creationId="{00AFCA21-EE83-CB49-96FA-02B1012C23E0}"/>
          </ac:spMkLst>
        </pc:spChg>
        <pc:spChg chg="mod">
          <ac:chgData name="Christian Klepper" userId="7eC7QMJic6WujB25aUEySDs5ZUeCB/jsYSEZad2FkXM=" providerId="None" clId="Web-{178675B1-06B9-486A-8688-912C2D33ADF6}" dt="2021-06-03T14:32:34.875" v="374" actId="20577"/>
          <ac:spMkLst>
            <pc:docMk/>
            <pc:sldMk cId="694844008" sldId="564"/>
            <ac:spMk id="14" creationId="{66326A8E-6EFD-6C4D-910D-94EEEBE265F5}"/>
          </ac:spMkLst>
        </pc:spChg>
      </pc:sldChg>
    </pc:docChg>
  </pc:docChgLst>
  <pc:docChgLst>
    <pc:chgData name="Christian Klepper" userId="7eC7QMJic6WujB25aUEySDs5ZUeCB/jsYSEZad2FkXM=" providerId="None" clId="Web-{08BA013B-750F-441C-A98A-408E6F00F99D}"/>
    <pc:docChg chg="addSld delSld modSld addMainMaster modMainMaster">
      <pc:chgData name="Christian Klepper" userId="7eC7QMJic6WujB25aUEySDs5ZUeCB/jsYSEZad2FkXM=" providerId="None" clId="Web-{08BA013B-750F-441C-A98A-408E6F00F99D}" dt="2021-06-10T20:38:21.751" v="17"/>
      <pc:docMkLst>
        <pc:docMk/>
      </pc:docMkLst>
      <pc:sldChg chg="modSp">
        <pc:chgData name="Christian Klepper" userId="7eC7QMJic6WujB25aUEySDs5ZUeCB/jsYSEZad2FkXM=" providerId="None" clId="Web-{08BA013B-750F-441C-A98A-408E6F00F99D}" dt="2021-06-10T20:34:15.784" v="4" actId="1076"/>
        <pc:sldMkLst>
          <pc:docMk/>
          <pc:sldMk cId="2454243716" sldId="319"/>
        </pc:sldMkLst>
        <pc:spChg chg="mod">
          <ac:chgData name="Christian Klepper" userId="7eC7QMJic6WujB25aUEySDs5ZUeCB/jsYSEZad2FkXM=" providerId="None" clId="Web-{08BA013B-750F-441C-A98A-408E6F00F99D}" dt="2021-06-10T20:34:15.784" v="4" actId="1076"/>
          <ac:spMkLst>
            <pc:docMk/>
            <pc:sldMk cId="2454243716" sldId="319"/>
            <ac:spMk id="2" creationId="{CCA5CF13-3B21-454B-A06B-A2266C5A54EE}"/>
          </ac:spMkLst>
        </pc:spChg>
      </pc:sldChg>
      <pc:sldChg chg="modSp">
        <pc:chgData name="Christian Klepper" userId="7eC7QMJic6WujB25aUEySDs5ZUeCB/jsYSEZad2FkXM=" providerId="None" clId="Web-{08BA013B-750F-441C-A98A-408E6F00F99D}" dt="2021-06-10T20:36:16.142" v="9" actId="1076"/>
        <pc:sldMkLst>
          <pc:docMk/>
          <pc:sldMk cId="1261023632" sldId="459"/>
        </pc:sldMkLst>
        <pc:spChg chg="mod">
          <ac:chgData name="Christian Klepper" userId="7eC7QMJic6WujB25aUEySDs5ZUeCB/jsYSEZad2FkXM=" providerId="None" clId="Web-{08BA013B-750F-441C-A98A-408E6F00F99D}" dt="2021-06-10T20:36:11.846" v="8" actId="1076"/>
          <ac:spMkLst>
            <pc:docMk/>
            <pc:sldMk cId="1261023632" sldId="459"/>
            <ac:spMk id="7" creationId="{9889F998-6171-B349-A25E-875DCD092F36}"/>
          </ac:spMkLst>
        </pc:spChg>
        <pc:spChg chg="mod">
          <ac:chgData name="Christian Klepper" userId="7eC7QMJic6WujB25aUEySDs5ZUeCB/jsYSEZad2FkXM=" providerId="None" clId="Web-{08BA013B-750F-441C-A98A-408E6F00F99D}" dt="2021-06-10T20:36:16.142" v="9" actId="1076"/>
          <ac:spMkLst>
            <pc:docMk/>
            <pc:sldMk cId="1261023632" sldId="459"/>
            <ac:spMk id="12" creationId="{ADA8C035-6877-2148-A201-19B8B9D094B9}"/>
          </ac:spMkLst>
        </pc:spChg>
      </pc:sldChg>
      <pc:sldChg chg="modSp">
        <pc:chgData name="Christian Klepper" userId="7eC7QMJic6WujB25aUEySDs5ZUeCB/jsYSEZad2FkXM=" providerId="None" clId="Web-{08BA013B-750F-441C-A98A-408E6F00F99D}" dt="2021-06-10T20:36:37.283" v="11" actId="20577"/>
        <pc:sldMkLst>
          <pc:docMk/>
          <pc:sldMk cId="176253541" sldId="463"/>
        </pc:sldMkLst>
        <pc:spChg chg="mod">
          <ac:chgData name="Christian Klepper" userId="7eC7QMJic6WujB25aUEySDs5ZUeCB/jsYSEZad2FkXM=" providerId="None" clId="Web-{08BA013B-750F-441C-A98A-408E6F00F99D}" dt="2021-06-10T20:36:37.283" v="11" actId="20577"/>
          <ac:spMkLst>
            <pc:docMk/>
            <pc:sldMk cId="176253541" sldId="463"/>
            <ac:spMk id="8" creationId="{7569AFE4-3F3E-AE48-B832-EA971481D459}"/>
          </ac:spMkLst>
        </pc:spChg>
      </pc:sldChg>
      <pc:sldChg chg="modNotes">
        <pc:chgData name="Christian Klepper" userId="7eC7QMJic6WujB25aUEySDs5ZUeCB/jsYSEZad2FkXM=" providerId="None" clId="Web-{08BA013B-750F-441C-A98A-408E6F00F99D}" dt="2021-06-10T20:31:54.409" v="3"/>
        <pc:sldMkLst>
          <pc:docMk/>
          <pc:sldMk cId="2667381573" sldId="547"/>
        </pc:sldMkLst>
      </pc:sldChg>
      <pc:sldChg chg="modNotes">
        <pc:chgData name="Christian Klepper" userId="7eC7QMJic6WujB25aUEySDs5ZUeCB/jsYSEZad2FkXM=" providerId="None" clId="Web-{08BA013B-750F-441C-A98A-408E6F00F99D}" dt="2021-06-10T20:30:06.957" v="1"/>
        <pc:sldMkLst>
          <pc:docMk/>
          <pc:sldMk cId="2270387287" sldId="548"/>
        </pc:sldMkLst>
      </pc:sldChg>
      <pc:sldChg chg="modSp add del">
        <pc:chgData name="Christian Klepper" userId="7eC7QMJic6WujB25aUEySDs5ZUeCB/jsYSEZad2FkXM=" providerId="None" clId="Web-{08BA013B-750F-441C-A98A-408E6F00F99D}" dt="2021-06-10T20:38:21.751" v="17"/>
        <pc:sldMkLst>
          <pc:docMk/>
          <pc:sldMk cId="3579604380" sldId="565"/>
        </pc:sldMkLst>
        <pc:spChg chg="mod">
          <ac:chgData name="Christian Klepper" userId="7eC7QMJic6WujB25aUEySDs5ZUeCB/jsYSEZad2FkXM=" providerId="None" clId="Web-{08BA013B-750F-441C-A98A-408E6F00F99D}" dt="2021-06-10T20:38:10.048" v="16" actId="20577"/>
          <ac:spMkLst>
            <pc:docMk/>
            <pc:sldMk cId="3579604380" sldId="565"/>
            <ac:spMk id="56" creationId="{FBD42AE9-12E9-4690-84E3-2B6E683A615D}"/>
          </ac:spMkLst>
        </pc:spChg>
      </pc:sldChg>
      <pc:sldMasterChg chg="modSldLayout">
        <pc:chgData name="Christian Klepper" userId="7eC7QMJic6WujB25aUEySDs5ZUeCB/jsYSEZad2FkXM=" providerId="None" clId="Web-{08BA013B-750F-441C-A98A-408E6F00F99D}" dt="2021-06-10T20:38:00.048" v="12"/>
        <pc:sldMasterMkLst>
          <pc:docMk/>
          <pc:sldMasterMk cId="2256480700" sldId="2147483718"/>
        </pc:sldMasterMkLst>
        <pc:sldLayoutChg chg="replId">
          <pc:chgData name="Christian Klepper" userId="7eC7QMJic6WujB25aUEySDs5ZUeCB/jsYSEZad2FkXM=" providerId="None" clId="Web-{08BA013B-750F-441C-A98A-408E6F00F99D}" dt="2021-06-10T20:38:00.048" v="12"/>
          <pc:sldLayoutMkLst>
            <pc:docMk/>
            <pc:sldMasterMk cId="2256480700" sldId="2147483718"/>
            <pc:sldLayoutMk cId="1787184166" sldId="2147483740"/>
          </pc:sldLayoutMkLst>
        </pc:sldLayoutChg>
        <pc:sldLayoutChg chg="replId">
          <pc:chgData name="Christian Klepper" userId="7eC7QMJic6WujB25aUEySDs5ZUeCB/jsYSEZad2FkXM=" providerId="None" clId="Web-{08BA013B-750F-441C-A98A-408E6F00F99D}" dt="2021-06-10T20:38:00.048" v="12"/>
          <pc:sldLayoutMkLst>
            <pc:docMk/>
            <pc:sldMasterMk cId="2256480700" sldId="2147483718"/>
            <pc:sldLayoutMk cId="374289154" sldId="2147483741"/>
          </pc:sldLayoutMkLst>
        </pc:sldLayoutChg>
      </pc:sldMasterChg>
      <pc:sldMasterChg chg="add addSldLayout">
        <pc:chgData name="Christian Klepper" userId="7eC7QMJic6WujB25aUEySDs5ZUeCB/jsYSEZad2FkXM=" providerId="None" clId="Web-{08BA013B-750F-441C-A98A-408E6F00F99D}" dt="2021-06-10T20:38:00.048" v="12"/>
        <pc:sldMasterMkLst>
          <pc:docMk/>
          <pc:sldMasterMk cId="4059922365" sldId="2147483729"/>
        </pc:sldMasterMkLst>
        <pc:sldLayoutChg chg="add">
          <pc:chgData name="Christian Klepper" userId="7eC7QMJic6WujB25aUEySDs5ZUeCB/jsYSEZad2FkXM=" providerId="None" clId="Web-{08BA013B-750F-441C-A98A-408E6F00F99D}" dt="2021-06-10T20:38:00.048" v="12"/>
          <pc:sldLayoutMkLst>
            <pc:docMk/>
            <pc:sldMasterMk cId="4059922365" sldId="2147483729"/>
            <pc:sldLayoutMk cId="2348451925" sldId="2147483684"/>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2656776805" sldId="2147483730"/>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2632381110" sldId="2147483731"/>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396947106" sldId="2147483732"/>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260074798" sldId="2147483733"/>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3659193739" sldId="2147483734"/>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3622153411" sldId="2147483735"/>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4121419621" sldId="2147483736"/>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2084645764" sldId="2147483737"/>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510468603" sldId="2147483738"/>
          </pc:sldLayoutMkLst>
        </pc:sldLayoutChg>
        <pc:sldLayoutChg chg="add">
          <pc:chgData name="Christian Klepper" userId="7eC7QMJic6WujB25aUEySDs5ZUeCB/jsYSEZad2FkXM=" providerId="None" clId="Web-{08BA013B-750F-441C-A98A-408E6F00F99D}" dt="2021-06-10T20:38:00.048" v="12"/>
          <pc:sldLayoutMkLst>
            <pc:docMk/>
            <pc:sldMasterMk cId="4059922365" sldId="2147483729"/>
            <pc:sldLayoutMk cId="1757389234" sldId="2147483739"/>
          </pc:sldLayoutMkLst>
        </pc:sldLayoutChg>
      </pc:sldMasterChg>
    </pc:docChg>
  </pc:docChgLst>
  <pc:docChgLst>
    <pc:chgData name="Hannah West" clId="Web-{2ABBB672-421D-472B-8E76-C4D8C6611500}"/>
    <pc:docChg chg="modSld">
      <pc:chgData name="Hannah West" userId="" providerId="" clId="Web-{2ABBB672-421D-472B-8E76-C4D8C6611500}" dt="2021-06-11T21:25:34.813" v="1029"/>
      <pc:docMkLst>
        <pc:docMk/>
      </pc:docMkLst>
      <pc:sldChg chg="modNotes">
        <pc:chgData name="Hannah West" userId="" providerId="" clId="Web-{2ABBB672-421D-472B-8E76-C4D8C6611500}" dt="2021-06-11T20:48:56.562" v="8"/>
        <pc:sldMkLst>
          <pc:docMk/>
          <pc:sldMk cId="2454243716" sldId="319"/>
        </pc:sldMkLst>
      </pc:sldChg>
      <pc:sldChg chg="modNotes">
        <pc:chgData name="Hannah West" userId="" providerId="" clId="Web-{2ABBB672-421D-472B-8E76-C4D8C6611500}" dt="2021-06-11T21:22:45.595" v="881"/>
        <pc:sldMkLst>
          <pc:docMk/>
          <pc:sldMk cId="2373509425" sldId="375"/>
        </pc:sldMkLst>
      </pc:sldChg>
      <pc:sldChg chg="modNotes">
        <pc:chgData name="Hannah West" userId="" providerId="" clId="Web-{2ABBB672-421D-472B-8E76-C4D8C6611500}" dt="2021-06-11T21:25:03.141" v="1023"/>
        <pc:sldMkLst>
          <pc:docMk/>
          <pc:sldMk cId="3758129211" sldId="423"/>
        </pc:sldMkLst>
      </pc:sldChg>
      <pc:sldChg chg="modNotes">
        <pc:chgData name="Hannah West" userId="" providerId="" clId="Web-{2ABBB672-421D-472B-8E76-C4D8C6611500}" dt="2021-06-11T20:59:32.901" v="439"/>
        <pc:sldMkLst>
          <pc:docMk/>
          <pc:sldMk cId="1261023632" sldId="459"/>
        </pc:sldMkLst>
      </pc:sldChg>
      <pc:sldChg chg="mod modShow modNotes">
        <pc:chgData name="Hannah West" userId="" providerId="" clId="Web-{2ABBB672-421D-472B-8E76-C4D8C6611500}" dt="2021-06-11T21:02:46.697" v="636"/>
        <pc:sldMkLst>
          <pc:docMk/>
          <pc:sldMk cId="1872117888" sldId="460"/>
        </pc:sldMkLst>
      </pc:sldChg>
      <pc:sldChg chg="modNotes">
        <pc:chgData name="Hannah West" userId="" providerId="" clId="Web-{2ABBB672-421D-472B-8E76-C4D8C6611500}" dt="2021-06-11T21:25:34.813" v="1029"/>
        <pc:sldMkLst>
          <pc:docMk/>
          <pc:sldMk cId="1473200788" sldId="490"/>
        </pc:sldMkLst>
      </pc:sldChg>
      <pc:sldChg chg="mod modShow modNotes">
        <pc:chgData name="Hannah West" userId="" providerId="" clId="Web-{2ABBB672-421D-472B-8E76-C4D8C6611500}" dt="2021-06-11T20:51:27.045" v="32"/>
        <pc:sldMkLst>
          <pc:docMk/>
          <pc:sldMk cId="1696233855" sldId="536"/>
        </pc:sldMkLst>
      </pc:sldChg>
      <pc:sldChg chg="addCm modNotes">
        <pc:chgData name="Hannah West" userId="" providerId="" clId="Web-{2ABBB672-421D-472B-8E76-C4D8C6611500}" dt="2021-06-11T21:22:05.783" v="865"/>
        <pc:sldMkLst>
          <pc:docMk/>
          <pc:sldMk cId="3554835937" sldId="537"/>
        </pc:sldMkLst>
      </pc:sldChg>
    </pc:docChg>
  </pc:docChgLst>
  <pc:docChgLst>
    <pc:chgData name="Hannah West" userId="lcwR95gQmEbpKn3rk9zYnmHrvl0b/A6WoWl2erTep/U=" providerId="None" clId="Web-{D1D4EC26-C335-4D22-90A3-E86B62CFA654}"/>
    <pc:docChg chg="modSld">
      <pc:chgData name="Hannah West" userId="lcwR95gQmEbpKn3rk9zYnmHrvl0b/A6WoWl2erTep/U=" providerId="None" clId="Web-{D1D4EC26-C335-4D22-90A3-E86B62CFA654}" dt="2021-06-10T16:51:41.938" v="160"/>
      <pc:docMkLst>
        <pc:docMk/>
      </pc:docMkLst>
      <pc:sldChg chg="modNotes">
        <pc:chgData name="Hannah West" userId="lcwR95gQmEbpKn3rk9zYnmHrvl0b/A6WoWl2erTep/U=" providerId="None" clId="Web-{D1D4EC26-C335-4D22-90A3-E86B62CFA654}" dt="2021-06-10T16:28:38.863" v="2"/>
        <pc:sldMkLst>
          <pc:docMk/>
          <pc:sldMk cId="2454243716" sldId="319"/>
        </pc:sldMkLst>
      </pc:sldChg>
      <pc:sldChg chg="modNotes">
        <pc:chgData name="Hannah West" userId="lcwR95gQmEbpKn3rk9zYnmHrvl0b/A6WoWl2erTep/U=" providerId="None" clId="Web-{D1D4EC26-C335-4D22-90A3-E86B62CFA654}" dt="2021-06-10T16:33:07.626" v="114"/>
        <pc:sldMkLst>
          <pc:docMk/>
          <pc:sldMk cId="1332470200" sldId="320"/>
        </pc:sldMkLst>
      </pc:sldChg>
      <pc:sldChg chg="modNotes">
        <pc:chgData name="Hannah West" userId="lcwR95gQmEbpKn3rk9zYnmHrvl0b/A6WoWl2erTep/U=" providerId="None" clId="Web-{D1D4EC26-C335-4D22-90A3-E86B62CFA654}" dt="2021-06-10T16:51:41.938" v="160"/>
        <pc:sldMkLst>
          <pc:docMk/>
          <pc:sldMk cId="1696233855" sldId="536"/>
        </pc:sldMkLst>
      </pc:sldChg>
    </pc:docChg>
  </pc:docChgLst>
  <pc:docChgLst>
    <pc:chgData name="Erika Franta Bretscher" clId="Web-{73A993B7-C80F-4A49-ABAF-375016E5662B}"/>
    <pc:docChg chg="modSld">
      <pc:chgData name="Erika Franta Bretscher" userId="" providerId="" clId="Web-{73A993B7-C80F-4A49-ABAF-375016E5662B}" dt="2021-07-16T16:49:14.372" v="9"/>
      <pc:docMkLst>
        <pc:docMk/>
      </pc:docMkLst>
      <pc:sldChg chg="modNotes">
        <pc:chgData name="Erika Franta Bretscher" userId="" providerId="" clId="Web-{73A993B7-C80F-4A49-ABAF-375016E5662B}" dt="2021-07-16T16:49:14.372" v="9"/>
        <pc:sldMkLst>
          <pc:docMk/>
          <pc:sldMk cId="2373509425" sldId="375"/>
        </pc:sldMkLst>
      </pc:sldChg>
      <pc:sldChg chg="modNotes">
        <pc:chgData name="Erika Franta Bretscher" userId="" providerId="" clId="Web-{73A993B7-C80F-4A49-ABAF-375016E5662B}" dt="2021-07-16T16:15:06.746" v="1"/>
        <pc:sldMkLst>
          <pc:docMk/>
          <pc:sldMk cId="1369365301" sldId="534"/>
        </pc:sldMkLst>
      </pc:sldChg>
    </pc:docChg>
  </pc:docChgLst>
  <pc:docChgLst>
    <pc:chgData name="Kristen Johnson" clId="Web-{9BF53F20-A03C-4F46-8802-DF9B183A1348}"/>
    <pc:docChg chg="modSld">
      <pc:chgData name="Kristen Johnson" userId="" providerId="" clId="Web-{9BF53F20-A03C-4F46-8802-DF9B183A1348}" dt="2021-06-11T16:41:00.219" v="2" actId="20577"/>
      <pc:docMkLst>
        <pc:docMk/>
      </pc:docMkLst>
      <pc:sldChg chg="modSp">
        <pc:chgData name="Kristen Johnson" userId="" providerId="" clId="Web-{9BF53F20-A03C-4F46-8802-DF9B183A1348}" dt="2021-06-11T16:41:00.219" v="2" actId="20577"/>
        <pc:sldMkLst>
          <pc:docMk/>
          <pc:sldMk cId="3758129211" sldId="423"/>
        </pc:sldMkLst>
        <pc:spChg chg="mod">
          <ac:chgData name="Kristen Johnson" userId="" providerId="" clId="Web-{9BF53F20-A03C-4F46-8802-DF9B183A1348}" dt="2021-06-11T16:41:00.219" v="2" actId="20577"/>
          <ac:spMkLst>
            <pc:docMk/>
            <pc:sldMk cId="3758129211" sldId="423"/>
            <ac:spMk id="2" creationId="{03E17D52-B7A8-45C1-98DF-2ABAFED5EA76}"/>
          </ac:spMkLst>
        </pc:spChg>
      </pc:sldChg>
    </pc:docChg>
  </pc:docChgLst>
  <pc:docChgLst>
    <pc:chgData name="Erika Franta Bretscher" userId="6UAtSAP0VuZJy0XOoP0ikJutFWZ0wYTihJwODPDv8x0=" providerId="None" clId="Web-{73A993B7-C80F-4A49-ABAF-375016E5662B}"/>
    <pc:docChg chg="modSld">
      <pc:chgData name="Erika Franta Bretscher" userId="6UAtSAP0VuZJy0XOoP0ikJutFWZ0wYTihJwODPDv8x0=" providerId="None" clId="Web-{73A993B7-C80F-4A49-ABAF-375016E5662B}" dt="2021-07-16T16:12:53.433" v="22"/>
      <pc:docMkLst>
        <pc:docMk/>
      </pc:docMkLst>
      <pc:sldChg chg="modNotes">
        <pc:chgData name="Erika Franta Bretscher" userId="6UAtSAP0VuZJy0XOoP0ikJutFWZ0wYTihJwODPDv8x0=" providerId="None" clId="Web-{73A993B7-C80F-4A49-ABAF-375016E5662B}" dt="2021-07-16T15:55:45.609" v="19"/>
        <pc:sldMkLst>
          <pc:docMk/>
          <pc:sldMk cId="1261023632" sldId="459"/>
        </pc:sldMkLst>
      </pc:sldChg>
      <pc:sldChg chg="modNotes">
        <pc:chgData name="Erika Franta Bretscher" userId="6UAtSAP0VuZJy0XOoP0ikJutFWZ0wYTihJwODPDv8x0=" providerId="None" clId="Web-{73A993B7-C80F-4A49-ABAF-375016E5662B}" dt="2021-07-16T15:53:23.358" v="14"/>
        <pc:sldMkLst>
          <pc:docMk/>
          <pc:sldMk cId="2973837463" sldId="533"/>
        </pc:sldMkLst>
      </pc:sldChg>
      <pc:sldChg chg="modNotes">
        <pc:chgData name="Erika Franta Bretscher" userId="6UAtSAP0VuZJy0XOoP0ikJutFWZ0wYTihJwODPDv8x0=" providerId="None" clId="Web-{73A993B7-C80F-4A49-ABAF-375016E5662B}" dt="2021-07-16T16:12:53.433" v="22"/>
        <pc:sldMkLst>
          <pc:docMk/>
          <pc:sldMk cId="2209128293" sldId="535"/>
        </pc:sldMkLst>
      </pc:sldChg>
      <pc:sldChg chg="modNotes">
        <pc:chgData name="Erika Franta Bretscher" userId="6UAtSAP0VuZJy0XOoP0ikJutFWZ0wYTihJwODPDv8x0=" providerId="None" clId="Web-{73A993B7-C80F-4A49-ABAF-375016E5662B}" dt="2021-07-16T15:54:16.765" v="16"/>
        <pc:sldMkLst>
          <pc:docMk/>
          <pc:sldMk cId="1696233855" sldId="536"/>
        </pc:sldMkLst>
      </pc:sldChg>
      <pc:sldChg chg="modNotes">
        <pc:chgData name="Erika Franta Bretscher" userId="6UAtSAP0VuZJy0XOoP0ikJutFWZ0wYTihJwODPDv8x0=" providerId="None" clId="Web-{73A993B7-C80F-4A49-ABAF-375016E5662B}" dt="2021-07-16T15:46:59.137" v="6"/>
        <pc:sldMkLst>
          <pc:docMk/>
          <pc:sldMk cId="2667381573" sldId="547"/>
        </pc:sldMkLst>
      </pc:sldChg>
      <pc:sldChg chg="modNotes">
        <pc:chgData name="Erika Franta Bretscher" userId="6UAtSAP0VuZJy0XOoP0ikJutFWZ0wYTihJwODPDv8x0=" providerId="None" clId="Web-{73A993B7-C80F-4A49-ABAF-375016E5662B}" dt="2021-07-16T15:46:21.121" v="2"/>
        <pc:sldMkLst>
          <pc:docMk/>
          <pc:sldMk cId="2270387287" sldId="548"/>
        </pc:sldMkLst>
      </pc:sldChg>
      <pc:sldChg chg="modNotes">
        <pc:chgData name="Erika Franta Bretscher" userId="6UAtSAP0VuZJy0XOoP0ikJutFWZ0wYTihJwODPDv8x0=" providerId="None" clId="Web-{73A993B7-C80F-4A49-ABAF-375016E5662B}" dt="2021-07-16T15:46:17.887" v="1"/>
        <pc:sldMkLst>
          <pc:docMk/>
          <pc:sldMk cId="26135145" sldId="549"/>
        </pc:sldMkLst>
      </pc:sldChg>
      <pc:sldChg chg="modNotes">
        <pc:chgData name="Erika Franta Bretscher" userId="6UAtSAP0VuZJy0XOoP0ikJutFWZ0wYTihJwODPDv8x0=" providerId="None" clId="Web-{73A993B7-C80F-4A49-ABAF-375016E5662B}" dt="2021-07-16T15:53:13.952" v="9"/>
        <pc:sldMkLst>
          <pc:docMk/>
          <pc:sldMk cId="689425548" sldId="569"/>
        </pc:sldMkLst>
      </pc:sldChg>
    </pc:docChg>
  </pc:docChgLst>
  <pc:docChgLst>
    <pc:chgData name="Thayer, Andrew J" userId="S::jordan.thayer@unmc.edu::ae04d6da-4694-4a7f-945d-93a5ba247a30" providerId="AD" clId="Web-{4EE3F1D3-EE46-4AEB-78E2-123733F10A8D}"/>
    <pc:docChg chg="modSld">
      <pc:chgData name="Thayer, Andrew J" userId="S::jordan.thayer@unmc.edu::ae04d6da-4694-4a7f-945d-93a5ba247a30" providerId="AD" clId="Web-{4EE3F1D3-EE46-4AEB-78E2-123733F10A8D}" dt="2020-12-20T23:34:12.026" v="7653"/>
      <pc:docMkLst>
        <pc:docMk/>
      </pc:docMkLst>
      <pc:sldChg chg="modNotes">
        <pc:chgData name="Thayer, Andrew J" userId="S::jordan.thayer@unmc.edu::ae04d6da-4694-4a7f-945d-93a5ba247a30" providerId="AD" clId="Web-{4EE3F1D3-EE46-4AEB-78E2-123733F10A8D}" dt="2020-12-20T23:30:45.089" v="7075"/>
        <pc:sldMkLst>
          <pc:docMk/>
          <pc:sldMk cId="1008005716" sldId="385"/>
        </pc:sldMkLst>
      </pc:sldChg>
      <pc:sldChg chg="modNotes">
        <pc:chgData name="Thayer, Andrew J" userId="S::jordan.thayer@unmc.edu::ae04d6da-4694-4a7f-945d-93a5ba247a30" providerId="AD" clId="Web-{4EE3F1D3-EE46-4AEB-78E2-123733F10A8D}" dt="2020-12-20T23:31:21.683" v="7102"/>
        <pc:sldMkLst>
          <pc:docMk/>
          <pc:sldMk cId="3758129211" sldId="423"/>
        </pc:sldMkLst>
      </pc:sldChg>
      <pc:sldChg chg="modNotes">
        <pc:chgData name="Thayer, Andrew J" userId="S::jordan.thayer@unmc.edu::ae04d6da-4694-4a7f-945d-93a5ba247a30" providerId="AD" clId="Web-{4EE3F1D3-EE46-4AEB-78E2-123733F10A8D}" dt="2020-12-20T22:43:16.297" v="47"/>
        <pc:sldMkLst>
          <pc:docMk/>
          <pc:sldMk cId="176253541" sldId="463"/>
        </pc:sldMkLst>
      </pc:sldChg>
      <pc:sldChg chg="modNotes">
        <pc:chgData name="Thayer, Andrew J" userId="S::jordan.thayer@unmc.edu::ae04d6da-4694-4a7f-945d-93a5ba247a30" providerId="AD" clId="Web-{4EE3F1D3-EE46-4AEB-78E2-123733F10A8D}" dt="2020-12-20T23:34:12.026" v="7653"/>
        <pc:sldMkLst>
          <pc:docMk/>
          <pc:sldMk cId="1473200788" sldId="490"/>
        </pc:sldMkLst>
      </pc:sldChg>
      <pc:sldChg chg="modNotes">
        <pc:chgData name="Thayer, Andrew J" userId="S::jordan.thayer@unmc.edu::ae04d6da-4694-4a7f-945d-93a5ba247a30" providerId="AD" clId="Web-{4EE3F1D3-EE46-4AEB-78E2-123733F10A8D}" dt="2020-12-20T22:56:13.338" v="1881"/>
        <pc:sldMkLst>
          <pc:docMk/>
          <pc:sldMk cId="1369365301" sldId="534"/>
        </pc:sldMkLst>
      </pc:sldChg>
      <pc:sldChg chg="modNotes">
        <pc:chgData name="Thayer, Andrew J" userId="S::jordan.thayer@unmc.edu::ae04d6da-4694-4a7f-945d-93a5ba247a30" providerId="AD" clId="Web-{4EE3F1D3-EE46-4AEB-78E2-123733F10A8D}" dt="2020-12-20T22:57:13.275" v="1932"/>
        <pc:sldMkLst>
          <pc:docMk/>
          <pc:sldMk cId="3554835937" sldId="537"/>
        </pc:sldMkLst>
      </pc:sldChg>
    </pc:docChg>
  </pc:docChgLst>
  <pc:docChgLst>
    <pc:chgData name="Christian Klepper" clId="Web-{B59629BB-13EA-4C5A-8EC5-DD2F45FED4A4}"/>
    <pc:docChg chg="addSld delSld modSld">
      <pc:chgData name="Christian Klepper" userId="" providerId="" clId="Web-{B59629BB-13EA-4C5A-8EC5-DD2F45FED4A4}" dt="2021-06-11T08:19:37.769" v="112"/>
      <pc:docMkLst>
        <pc:docMk/>
      </pc:docMkLst>
      <pc:sldChg chg="del">
        <pc:chgData name="Christian Klepper" userId="" providerId="" clId="Web-{B59629BB-13EA-4C5A-8EC5-DD2F45FED4A4}" dt="2021-06-11T08:18:37.441" v="91"/>
        <pc:sldMkLst>
          <pc:docMk/>
          <pc:sldMk cId="2900952378" sldId="330"/>
        </pc:sldMkLst>
      </pc:sldChg>
      <pc:sldChg chg="del">
        <pc:chgData name="Christian Klepper" userId="" providerId="" clId="Web-{B59629BB-13EA-4C5A-8EC5-DD2F45FED4A4}" dt="2021-06-11T08:19:37.769" v="112"/>
        <pc:sldMkLst>
          <pc:docMk/>
          <pc:sldMk cId="3365620666" sldId="337"/>
        </pc:sldMkLst>
      </pc:sldChg>
      <pc:sldChg chg="del">
        <pc:chgData name="Christian Klepper" userId="" providerId="" clId="Web-{B59629BB-13EA-4C5A-8EC5-DD2F45FED4A4}" dt="2021-06-11T08:18:42.410" v="93"/>
        <pc:sldMkLst>
          <pc:docMk/>
          <pc:sldMk cId="3827398503" sldId="341"/>
        </pc:sldMkLst>
      </pc:sldChg>
      <pc:sldChg chg="delSp modSp mod modClrScheme chgLayout">
        <pc:chgData name="Christian Klepper" userId="" providerId="" clId="Web-{B59629BB-13EA-4C5A-8EC5-DD2F45FED4A4}" dt="2021-06-11T08:12:07.848" v="8"/>
        <pc:sldMkLst>
          <pc:docMk/>
          <pc:sldMk cId="2373509425" sldId="375"/>
        </pc:sldMkLst>
        <pc:spChg chg="mod ord">
          <ac:chgData name="Christian Klepper" userId="" providerId="" clId="Web-{B59629BB-13EA-4C5A-8EC5-DD2F45FED4A4}" dt="2021-06-11T08:11:51.723" v="7" actId="14100"/>
          <ac:spMkLst>
            <pc:docMk/>
            <pc:sldMk cId="2373509425" sldId="375"/>
            <ac:spMk id="2" creationId="{ED4E25D2-5931-4F53-BD10-C88E3A30E53C}"/>
          </ac:spMkLst>
        </pc:spChg>
        <pc:spChg chg="del">
          <ac:chgData name="Christian Klepper" userId="" providerId="" clId="Web-{B59629BB-13EA-4C5A-8EC5-DD2F45FED4A4}" dt="2021-06-11T08:12:07.848" v="8"/>
          <ac:spMkLst>
            <pc:docMk/>
            <pc:sldMk cId="2373509425" sldId="375"/>
            <ac:spMk id="4" creationId="{D336D375-8F00-4941-BA09-F94B9298DC5A}"/>
          </ac:spMkLst>
        </pc:spChg>
      </pc:sldChg>
      <pc:sldChg chg="addSp delSp modSp mod modClrScheme chgLayout">
        <pc:chgData name="Christian Klepper" userId="" providerId="" clId="Web-{B59629BB-13EA-4C5A-8EC5-DD2F45FED4A4}" dt="2021-06-11T08:15:28.020" v="60" actId="1076"/>
        <pc:sldMkLst>
          <pc:docMk/>
          <pc:sldMk cId="1008005716" sldId="385"/>
        </pc:sldMkLst>
        <pc:spChg chg="add mod ord">
          <ac:chgData name="Christian Klepper" userId="" providerId="" clId="Web-{B59629BB-13EA-4C5A-8EC5-DD2F45FED4A4}" dt="2021-06-11T08:15:28.020" v="60" actId="1076"/>
          <ac:spMkLst>
            <pc:docMk/>
            <pc:sldMk cId="1008005716" sldId="385"/>
            <ac:spMk id="2" creationId="{1B3FE488-577C-4FF3-8C9E-51D225C78E2C}"/>
          </ac:spMkLst>
        </pc:spChg>
        <pc:spChg chg="mod">
          <ac:chgData name="Christian Klepper" userId="" providerId="" clId="Web-{B59629BB-13EA-4C5A-8EC5-DD2F45FED4A4}" dt="2021-06-11T08:14:48.114" v="54" actId="1076"/>
          <ac:spMkLst>
            <pc:docMk/>
            <pc:sldMk cId="1008005716" sldId="385"/>
            <ac:spMk id="8" creationId="{7C19DE12-1834-E149-8DAF-289039C4C729}"/>
          </ac:spMkLst>
        </pc:spChg>
        <pc:spChg chg="mod">
          <ac:chgData name="Christian Klepper" userId="" providerId="" clId="Web-{B59629BB-13EA-4C5A-8EC5-DD2F45FED4A4}" dt="2021-06-11T08:15:01.411" v="56" actId="1076"/>
          <ac:spMkLst>
            <pc:docMk/>
            <pc:sldMk cId="1008005716" sldId="385"/>
            <ac:spMk id="10" creationId="{CB348570-E88F-F146-954C-8727867658F6}"/>
          </ac:spMkLst>
        </pc:spChg>
        <pc:spChg chg="del">
          <ac:chgData name="Christian Klepper" userId="" providerId="" clId="Web-{B59629BB-13EA-4C5A-8EC5-DD2F45FED4A4}" dt="2021-06-11T08:13:46.692" v="43"/>
          <ac:spMkLst>
            <pc:docMk/>
            <pc:sldMk cId="1008005716" sldId="385"/>
            <ac:spMk id="13" creationId="{959AF7F6-B2D7-7F44-BA1B-2F6B69A7A60D}"/>
          </ac:spMkLst>
        </pc:spChg>
        <pc:picChg chg="mod">
          <ac:chgData name="Christian Klepper" userId="" providerId="" clId="Web-{B59629BB-13EA-4C5A-8EC5-DD2F45FED4A4}" dt="2021-06-11T08:14:42.817" v="53" actId="1076"/>
          <ac:picMkLst>
            <pc:docMk/>
            <pc:sldMk cId="1008005716" sldId="385"/>
            <ac:picMk id="3" creationId="{7505CD64-828F-7E42-96BD-D02F6FBDC207}"/>
          </ac:picMkLst>
        </pc:picChg>
        <pc:picChg chg="mod">
          <ac:chgData name="Christian Klepper" userId="" providerId="" clId="Web-{B59629BB-13EA-4C5A-8EC5-DD2F45FED4A4}" dt="2021-06-11T08:14:54.301" v="55" actId="1076"/>
          <ac:picMkLst>
            <pc:docMk/>
            <pc:sldMk cId="1008005716" sldId="385"/>
            <ac:picMk id="7" creationId="{89BD2FE4-6A47-364F-8B20-D8AA9D219FE4}"/>
          </ac:picMkLst>
        </pc:picChg>
        <pc:picChg chg="mod">
          <ac:chgData name="Christian Klepper" userId="" providerId="" clId="Web-{B59629BB-13EA-4C5A-8EC5-DD2F45FED4A4}" dt="2021-06-11T08:15:17.833" v="58" actId="1076"/>
          <ac:picMkLst>
            <pc:docMk/>
            <pc:sldMk cId="1008005716" sldId="385"/>
            <ac:picMk id="5122" creationId="{49BDF258-920E-C649-ABBD-C2298129AA23}"/>
          </ac:picMkLst>
        </pc:picChg>
      </pc:sldChg>
      <pc:sldChg chg="del">
        <pc:chgData name="Christian Klepper" userId="" providerId="" clId="Web-{B59629BB-13EA-4C5A-8EC5-DD2F45FED4A4}" dt="2021-06-11T08:18:25.144" v="90"/>
        <pc:sldMkLst>
          <pc:docMk/>
          <pc:sldMk cId="3218242046" sldId="406"/>
        </pc:sldMkLst>
      </pc:sldChg>
      <pc:sldChg chg="addSp delSp modSp mod modClrScheme chgLayout">
        <pc:chgData name="Christian Klepper" userId="" providerId="" clId="Web-{B59629BB-13EA-4C5A-8EC5-DD2F45FED4A4}" dt="2021-06-11T08:16:21.035" v="69" actId="20577"/>
        <pc:sldMkLst>
          <pc:docMk/>
          <pc:sldMk cId="3758129211" sldId="423"/>
        </pc:sldMkLst>
        <pc:spChg chg="add mod ord">
          <ac:chgData name="Christian Klepper" userId="" providerId="" clId="Web-{B59629BB-13EA-4C5A-8EC5-DD2F45FED4A4}" dt="2021-06-11T08:16:21.035" v="69" actId="20577"/>
          <ac:spMkLst>
            <pc:docMk/>
            <pc:sldMk cId="3758129211" sldId="423"/>
            <ac:spMk id="2" creationId="{03E17D52-B7A8-45C1-98DF-2ABAFED5EA76}"/>
          </ac:spMkLst>
        </pc:spChg>
        <pc:spChg chg="del mod">
          <ac:chgData name="Christian Klepper" userId="" providerId="" clId="Web-{B59629BB-13EA-4C5A-8EC5-DD2F45FED4A4}" dt="2021-06-11T08:16:16.285" v="68"/>
          <ac:spMkLst>
            <pc:docMk/>
            <pc:sldMk cId="3758129211" sldId="423"/>
            <ac:spMk id="6" creationId="{49663DB0-69D9-1442-87C2-69AF583ABE61}"/>
          </ac:spMkLst>
        </pc:spChg>
      </pc:sldChg>
      <pc:sldChg chg="modSp mod modClrScheme chgLayout">
        <pc:chgData name="Christian Klepper" userId="" providerId="" clId="Web-{B59629BB-13EA-4C5A-8EC5-DD2F45FED4A4}" dt="2021-06-11T08:11:09.020" v="4" actId="14100"/>
        <pc:sldMkLst>
          <pc:docMk/>
          <pc:sldMk cId="176253541" sldId="463"/>
        </pc:sldMkLst>
        <pc:spChg chg="mod ord">
          <ac:chgData name="Christian Klepper" userId="" providerId="" clId="Web-{B59629BB-13EA-4C5A-8EC5-DD2F45FED4A4}" dt="2021-06-11T08:11:09.020" v="4" actId="14100"/>
          <ac:spMkLst>
            <pc:docMk/>
            <pc:sldMk cId="176253541" sldId="463"/>
            <ac:spMk id="8" creationId="{7569AFE4-3F3E-AE48-B832-EA971481D459}"/>
          </ac:spMkLst>
        </pc:spChg>
      </pc:sldChg>
      <pc:sldChg chg="modSp mod modClrScheme chgLayout">
        <pc:chgData name="Christian Klepper" userId="" providerId="" clId="Web-{B59629BB-13EA-4C5A-8EC5-DD2F45FED4A4}" dt="2021-06-11T08:13:18.848" v="19" actId="20577"/>
        <pc:sldMkLst>
          <pc:docMk/>
          <pc:sldMk cId="446684428" sldId="464"/>
        </pc:sldMkLst>
        <pc:spChg chg="mod ord">
          <ac:chgData name="Christian Klepper" userId="" providerId="" clId="Web-{B59629BB-13EA-4C5A-8EC5-DD2F45FED4A4}" dt="2021-06-11T08:12:43.567" v="10" actId="20577"/>
          <ac:spMkLst>
            <pc:docMk/>
            <pc:sldMk cId="446684428" sldId="464"/>
            <ac:spMk id="2" creationId="{00000000-0000-0000-0000-000000000000}"/>
          </ac:spMkLst>
        </pc:spChg>
        <pc:spChg chg="mod ord">
          <ac:chgData name="Christian Klepper" userId="" providerId="" clId="Web-{B59629BB-13EA-4C5A-8EC5-DD2F45FED4A4}" dt="2021-06-11T08:13:18.848" v="19" actId="20577"/>
          <ac:spMkLst>
            <pc:docMk/>
            <pc:sldMk cId="446684428" sldId="464"/>
            <ac:spMk id="4" creationId="{14668DA5-1367-D841-AECF-559A80F76058}"/>
          </ac:spMkLst>
        </pc:spChg>
        <pc:picChg chg="mod">
          <ac:chgData name="Christian Klepper" userId="" providerId="" clId="Web-{B59629BB-13EA-4C5A-8EC5-DD2F45FED4A4}" dt="2021-06-11T08:13:05.364" v="13" actId="1076"/>
          <ac:picMkLst>
            <pc:docMk/>
            <pc:sldMk cId="446684428" sldId="464"/>
            <ac:picMk id="7" creationId="{DFDCF615-DB82-FB49-A80A-F51C44BA7E6F}"/>
          </ac:picMkLst>
        </pc:picChg>
        <pc:picChg chg="mod">
          <ac:chgData name="Christian Klepper" userId="" providerId="" clId="Web-{B59629BB-13EA-4C5A-8EC5-DD2F45FED4A4}" dt="2021-06-11T08:13:05.504" v="14" actId="1076"/>
          <ac:picMkLst>
            <pc:docMk/>
            <pc:sldMk cId="446684428" sldId="464"/>
            <ac:picMk id="9" creationId="{001A2B3E-B98E-E24D-968C-D72F17DF8E0C}"/>
          </ac:picMkLst>
        </pc:picChg>
        <pc:picChg chg="mod">
          <ac:chgData name="Christian Klepper" userId="" providerId="" clId="Web-{B59629BB-13EA-4C5A-8EC5-DD2F45FED4A4}" dt="2021-06-11T08:13:05.629" v="15" actId="1076"/>
          <ac:picMkLst>
            <pc:docMk/>
            <pc:sldMk cId="446684428" sldId="464"/>
            <ac:picMk id="11" creationId="{94E0F40B-CDAE-A24D-BA1A-49222835C836}"/>
          </ac:picMkLst>
        </pc:picChg>
        <pc:picChg chg="mod">
          <ac:chgData name="Christian Klepper" userId="" providerId="" clId="Web-{B59629BB-13EA-4C5A-8EC5-DD2F45FED4A4}" dt="2021-06-11T08:13:05.176" v="12" actId="1076"/>
          <ac:picMkLst>
            <pc:docMk/>
            <pc:sldMk cId="446684428" sldId="464"/>
            <ac:picMk id="13" creationId="{51CB6C28-BC78-D043-A60B-0BED76769580}"/>
          </ac:picMkLst>
        </pc:picChg>
      </pc:sldChg>
      <pc:sldChg chg="delSp modSp mod modClrScheme chgLayout">
        <pc:chgData name="Christian Klepper" userId="" providerId="" clId="Web-{B59629BB-13EA-4C5A-8EC5-DD2F45FED4A4}" dt="2021-06-11T08:18:00.207" v="89" actId="1076"/>
        <pc:sldMkLst>
          <pc:docMk/>
          <pc:sldMk cId="1473200788" sldId="490"/>
        </pc:sldMkLst>
        <pc:spChg chg="mod ord">
          <ac:chgData name="Christian Klepper" userId="" providerId="" clId="Web-{B59629BB-13EA-4C5A-8EC5-DD2F45FED4A4}" dt="2021-06-11T08:17:49.160" v="87" actId="14100"/>
          <ac:spMkLst>
            <pc:docMk/>
            <pc:sldMk cId="1473200788" sldId="490"/>
            <ac:spMk id="2" creationId="{00000000-0000-0000-0000-000000000000}"/>
          </ac:spMkLst>
        </pc:spChg>
        <pc:spChg chg="del">
          <ac:chgData name="Christian Klepper" userId="" providerId="" clId="Web-{B59629BB-13EA-4C5A-8EC5-DD2F45FED4A4}" dt="2021-06-11T08:16:38.379" v="71"/>
          <ac:spMkLst>
            <pc:docMk/>
            <pc:sldMk cId="1473200788" sldId="490"/>
            <ac:spMk id="5" creationId="{CCA87F84-BB14-AF41-83F4-61CE77F075E3}"/>
          </ac:spMkLst>
        </pc:spChg>
        <pc:spChg chg="mod">
          <ac:chgData name="Christian Klepper" userId="" providerId="" clId="Web-{B59629BB-13EA-4C5A-8EC5-DD2F45FED4A4}" dt="2021-06-11T08:18:00.207" v="89" actId="1076"/>
          <ac:spMkLst>
            <pc:docMk/>
            <pc:sldMk cId="1473200788" sldId="490"/>
            <ac:spMk id="9" creationId="{5FBEA890-81A6-E54E-8A3A-0D8F365F8267}"/>
          </ac:spMkLst>
        </pc:spChg>
        <pc:picChg chg="mod">
          <ac:chgData name="Christian Klepper" userId="" providerId="" clId="Web-{B59629BB-13EA-4C5A-8EC5-DD2F45FED4A4}" dt="2021-06-11T08:17:37.770" v="86" actId="14100"/>
          <ac:picMkLst>
            <pc:docMk/>
            <pc:sldMk cId="1473200788" sldId="490"/>
            <ac:picMk id="4" creationId="{C6AA6F31-BEFE-CB48-ACF7-3C59E25C01BA}"/>
          </ac:picMkLst>
        </pc:picChg>
      </pc:sldChg>
      <pc:sldChg chg="del">
        <pc:chgData name="Christian Klepper" userId="" providerId="" clId="Web-{B59629BB-13EA-4C5A-8EC5-DD2F45FED4A4}" dt="2021-06-11T08:18:39.863" v="92"/>
        <pc:sldMkLst>
          <pc:docMk/>
          <pc:sldMk cId="2609764567" sldId="530"/>
        </pc:sldMkLst>
      </pc:sldChg>
      <pc:sldChg chg="modSp mod modClrScheme chgLayout">
        <pc:chgData name="Christian Klepper" userId="" providerId="" clId="Web-{B59629BB-13EA-4C5A-8EC5-DD2F45FED4A4}" dt="2021-06-11T08:10:33.270" v="0"/>
        <pc:sldMkLst>
          <pc:docMk/>
          <pc:sldMk cId="3554835937" sldId="537"/>
        </pc:sldMkLst>
        <pc:spChg chg="mod ord">
          <ac:chgData name="Christian Klepper" userId="" providerId="" clId="Web-{B59629BB-13EA-4C5A-8EC5-DD2F45FED4A4}" dt="2021-06-11T08:10:33.270" v="0"/>
          <ac:spMkLst>
            <pc:docMk/>
            <pc:sldMk cId="3554835937" sldId="537"/>
            <ac:spMk id="2" creationId="{4CD82C62-7FB7-6A48-BB79-4743017E5F62}"/>
          </ac:spMkLst>
        </pc:spChg>
        <pc:picChg chg="mod ord">
          <ac:chgData name="Christian Klepper" userId="" providerId="" clId="Web-{B59629BB-13EA-4C5A-8EC5-DD2F45FED4A4}" dt="2021-06-11T08:10:33.270" v="0"/>
          <ac:picMkLst>
            <pc:docMk/>
            <pc:sldMk cId="3554835937" sldId="537"/>
            <ac:picMk id="5" creationId="{A81EA90A-07B2-B547-9C8A-397D174BB368}"/>
          </ac:picMkLst>
        </pc:picChg>
      </pc:sldChg>
      <pc:sldChg chg="addSp delSp add modNotes">
        <pc:chgData name="Christian Klepper" userId="" providerId="" clId="Web-{B59629BB-13EA-4C5A-8EC5-DD2F45FED4A4}" dt="2021-06-11T08:19:35.316" v="111"/>
        <pc:sldMkLst>
          <pc:docMk/>
          <pc:sldMk cId="1403915118" sldId="570"/>
        </pc:sldMkLst>
        <pc:spChg chg="del">
          <ac:chgData name="Christian Klepper" userId="" providerId="" clId="Web-{B59629BB-13EA-4C5A-8EC5-DD2F45FED4A4}" dt="2021-06-11T08:19:29.316" v="109"/>
          <ac:spMkLst>
            <pc:docMk/>
            <pc:sldMk cId="1403915118" sldId="570"/>
            <ac:spMk id="18" creationId="{62F9AD6F-BFD2-4F78-B32D-69D92C71CC3C}"/>
          </ac:spMkLst>
        </pc:spChg>
        <pc:spChg chg="del">
          <ac:chgData name="Christian Klepper" userId="" providerId="" clId="Web-{B59629BB-13EA-4C5A-8EC5-DD2F45FED4A4}" dt="2021-06-11T08:19:29.316" v="108"/>
          <ac:spMkLst>
            <pc:docMk/>
            <pc:sldMk cId="1403915118" sldId="570"/>
            <ac:spMk id="20" creationId="{347AC1F4-0B67-468C-85F5-98313C3A21B0}"/>
          </ac:spMkLst>
        </pc:spChg>
        <pc:spChg chg="del">
          <ac:chgData name="Christian Klepper" userId="" providerId="" clId="Web-{B59629BB-13EA-4C5A-8EC5-DD2F45FED4A4}" dt="2021-06-11T08:19:29.316" v="107"/>
          <ac:spMkLst>
            <pc:docMk/>
            <pc:sldMk cId="1403915118" sldId="570"/>
            <ac:spMk id="22" creationId="{B5447D0A-ED41-406F-9238-D117894BD5C0}"/>
          </ac:spMkLst>
        </pc:spChg>
        <pc:spChg chg="del">
          <ac:chgData name="Christian Klepper" userId="" providerId="" clId="Web-{B59629BB-13EA-4C5A-8EC5-DD2F45FED4A4}" dt="2021-06-11T08:19:29.316" v="106"/>
          <ac:spMkLst>
            <pc:docMk/>
            <pc:sldMk cId="1403915118" sldId="570"/>
            <ac:spMk id="24" creationId="{0087DD96-0DD5-4F6B-BF1F-E0EC289D6152}"/>
          </ac:spMkLst>
        </pc:spChg>
        <pc:spChg chg="del">
          <ac:chgData name="Christian Klepper" userId="" providerId="" clId="Web-{B59629BB-13EA-4C5A-8EC5-DD2F45FED4A4}" dt="2021-06-11T08:19:29.316" v="103"/>
          <ac:spMkLst>
            <pc:docMk/>
            <pc:sldMk cId="1403915118" sldId="570"/>
            <ac:spMk id="30" creationId="{417D09FC-71B1-4E5E-877E-E15BCE854F51}"/>
          </ac:spMkLst>
        </pc:spChg>
        <pc:spChg chg="del">
          <ac:chgData name="Christian Klepper" userId="" providerId="" clId="Web-{B59629BB-13EA-4C5A-8EC5-DD2F45FED4A4}" dt="2021-06-11T08:19:29.316" v="102"/>
          <ac:spMkLst>
            <pc:docMk/>
            <pc:sldMk cId="1403915118" sldId="570"/>
            <ac:spMk id="32" creationId="{02318F23-6DF9-48FF-B2B1-CFB15ED979AA}"/>
          </ac:spMkLst>
        </pc:spChg>
        <pc:spChg chg="del">
          <ac:chgData name="Christian Klepper" userId="" providerId="" clId="Web-{B59629BB-13EA-4C5A-8EC5-DD2F45FED4A4}" dt="2021-06-11T08:19:29.316" v="100"/>
          <ac:spMkLst>
            <pc:docMk/>
            <pc:sldMk cId="1403915118" sldId="570"/>
            <ac:spMk id="36" creationId="{F4AE4D25-7404-4387-8477-D5EE87A4EB3A}"/>
          </ac:spMkLst>
        </pc:spChg>
        <pc:spChg chg="del">
          <ac:chgData name="Christian Klepper" userId="" providerId="" clId="Web-{B59629BB-13EA-4C5A-8EC5-DD2F45FED4A4}" dt="2021-06-11T08:19:29.316" v="99"/>
          <ac:spMkLst>
            <pc:docMk/>
            <pc:sldMk cId="1403915118" sldId="570"/>
            <ac:spMk id="38" creationId="{3E214E0D-57D9-4798-9113-1DF8ABEF71C9}"/>
          </ac:spMkLst>
        </pc:spChg>
        <pc:spChg chg="del">
          <ac:chgData name="Christian Klepper" userId="" providerId="" clId="Web-{B59629BB-13EA-4C5A-8EC5-DD2F45FED4A4}" dt="2021-06-11T08:19:29.316" v="97"/>
          <ac:spMkLst>
            <pc:docMk/>
            <pc:sldMk cId="1403915118" sldId="570"/>
            <ac:spMk id="42" creationId="{BCB43289-0291-4491-8BDE-F68EEA7C0117}"/>
          </ac:spMkLst>
        </pc:spChg>
        <pc:spChg chg="del">
          <ac:chgData name="Christian Klepper" userId="" providerId="" clId="Web-{B59629BB-13EA-4C5A-8EC5-DD2F45FED4A4}" dt="2021-06-11T08:19:29.316" v="96"/>
          <ac:spMkLst>
            <pc:docMk/>
            <pc:sldMk cId="1403915118" sldId="570"/>
            <ac:spMk id="44" creationId="{74992305-35C3-4068-A217-2ADEA1B639AE}"/>
          </ac:spMkLst>
        </pc:spChg>
        <pc:grpChg chg="add">
          <ac:chgData name="Christian Klepper" userId="" providerId="" clId="Web-{B59629BB-13EA-4C5A-8EC5-DD2F45FED4A4}" dt="2021-06-11T08:19:29.769" v="110"/>
          <ac:grpSpMkLst>
            <pc:docMk/>
            <pc:sldMk cId="1403915118" sldId="570"/>
            <ac:grpSpMk id="2" creationId="{07723DFB-9D25-47D1-97BA-E1B25E012F34}"/>
          </ac:grpSpMkLst>
        </pc:grpChg>
        <pc:picChg chg="del">
          <ac:chgData name="Christian Klepper" userId="" providerId="" clId="Web-{B59629BB-13EA-4C5A-8EC5-DD2F45FED4A4}" dt="2021-06-11T08:19:29.316" v="105"/>
          <ac:picMkLst>
            <pc:docMk/>
            <pc:sldMk cId="1403915118" sldId="570"/>
            <ac:picMk id="26" creationId="{A33329F8-8259-4A7B-8CC6-68FC01841EB5}"/>
          </ac:picMkLst>
        </pc:picChg>
        <pc:picChg chg="del">
          <ac:chgData name="Christian Klepper" userId="" providerId="" clId="Web-{B59629BB-13EA-4C5A-8EC5-DD2F45FED4A4}" dt="2021-06-11T08:19:29.316" v="104"/>
          <ac:picMkLst>
            <pc:docMk/>
            <pc:sldMk cId="1403915118" sldId="570"/>
            <ac:picMk id="28" creationId="{ED2B97F2-0723-4E97-88B4-1D8C656BE3E4}"/>
          </ac:picMkLst>
        </pc:picChg>
        <pc:picChg chg="del">
          <ac:chgData name="Christian Klepper" userId="" providerId="" clId="Web-{B59629BB-13EA-4C5A-8EC5-DD2F45FED4A4}" dt="2021-06-11T08:19:29.316" v="101"/>
          <ac:picMkLst>
            <pc:docMk/>
            <pc:sldMk cId="1403915118" sldId="570"/>
            <ac:picMk id="34" creationId="{BB16A282-E0B9-4F65-B5B3-2C7C074CC9E9}"/>
          </ac:picMkLst>
        </pc:picChg>
        <pc:picChg chg="del">
          <ac:chgData name="Christian Klepper" userId="" providerId="" clId="Web-{B59629BB-13EA-4C5A-8EC5-DD2F45FED4A4}" dt="2021-06-11T08:19:29.316" v="98"/>
          <ac:picMkLst>
            <pc:docMk/>
            <pc:sldMk cId="1403915118" sldId="570"/>
            <ac:picMk id="40" creationId="{0DD7ED0E-8948-43A7-9C40-CDC3B4C54811}"/>
          </ac:picMkLst>
        </pc:picChg>
        <pc:picChg chg="del">
          <ac:chgData name="Christian Klepper" userId="" providerId="" clId="Web-{B59629BB-13EA-4C5A-8EC5-DD2F45FED4A4}" dt="2021-06-11T08:19:29.316" v="95"/>
          <ac:picMkLst>
            <pc:docMk/>
            <pc:sldMk cId="1403915118" sldId="570"/>
            <ac:picMk id="46" creationId="{D987D07B-E3DE-4606-BA77-AA8746F1395B}"/>
          </ac:picMkLst>
        </pc:picChg>
      </pc:sldChg>
    </pc:docChg>
  </pc:docChgLst>
  <pc:docChgLst>
    <pc:chgData name="Thayer, Andrew J" userId="ae04d6da-4694-4a7f-945d-93a5ba247a30" providerId="ADAL" clId="{8D6F48CA-2C26-41D2-8D4C-82C152D36687}"/>
    <pc:docChg chg="undo custSel addSld delSld modSld sldOrd">
      <pc:chgData name="Thayer, Andrew J" userId="ae04d6da-4694-4a7f-945d-93a5ba247a30" providerId="ADAL" clId="{8D6F48CA-2C26-41D2-8D4C-82C152D36687}" dt="2021-01-09T17:01:55.731" v="7018" actId="20577"/>
      <pc:docMkLst>
        <pc:docMk/>
      </pc:docMkLst>
      <pc:sldChg chg="modSp modNotesTx">
        <pc:chgData name="Thayer, Andrew J" userId="ae04d6da-4694-4a7f-945d-93a5ba247a30" providerId="ADAL" clId="{8D6F48CA-2C26-41D2-8D4C-82C152D36687}" dt="2020-12-30T23:23:45.510" v="2259" actId="1076"/>
        <pc:sldMkLst>
          <pc:docMk/>
          <pc:sldMk cId="3365620666" sldId="337"/>
        </pc:sldMkLst>
        <pc:spChg chg="mod">
          <ac:chgData name="Thayer, Andrew J" userId="ae04d6da-4694-4a7f-945d-93a5ba247a30" providerId="ADAL" clId="{8D6F48CA-2C26-41D2-8D4C-82C152D36687}" dt="2020-12-30T23:23:45.510" v="2259" actId="1076"/>
          <ac:spMkLst>
            <pc:docMk/>
            <pc:sldMk cId="3365620666" sldId="337"/>
            <ac:spMk id="19" creationId="{86FAE83D-62E1-4292-9EDF-51828AA12128}"/>
          </ac:spMkLst>
        </pc:spChg>
        <pc:spChg chg="mod">
          <ac:chgData name="Thayer, Andrew J" userId="ae04d6da-4694-4a7f-945d-93a5ba247a30" providerId="ADAL" clId="{8D6F48CA-2C26-41D2-8D4C-82C152D36687}" dt="2020-12-30T23:15:38.253" v="2014" actId="20577"/>
          <ac:spMkLst>
            <pc:docMk/>
            <pc:sldMk cId="3365620666" sldId="337"/>
            <ac:spMk id="26" creationId="{E2BD8054-3306-2F40-A601-62753D1E642C}"/>
          </ac:spMkLst>
        </pc:spChg>
        <pc:picChg chg="mod">
          <ac:chgData name="Thayer, Andrew J" userId="ae04d6da-4694-4a7f-945d-93a5ba247a30" providerId="ADAL" clId="{8D6F48CA-2C26-41D2-8D4C-82C152D36687}" dt="2020-12-30T23:15:26.347" v="1995" actId="14826"/>
          <ac:picMkLst>
            <pc:docMk/>
            <pc:sldMk cId="3365620666" sldId="337"/>
            <ac:picMk id="34" creationId="{12B4BC60-61F7-8940-AB58-C301DC9C51E4}"/>
          </ac:picMkLst>
        </pc:picChg>
      </pc:sldChg>
      <pc:sldChg chg="modNotesTx">
        <pc:chgData name="Thayer, Andrew J" userId="ae04d6da-4694-4a7f-945d-93a5ba247a30" providerId="ADAL" clId="{8D6F48CA-2C26-41D2-8D4C-82C152D36687}" dt="2020-12-30T22:53:59.717" v="1991" actId="20577"/>
        <pc:sldMkLst>
          <pc:docMk/>
          <pc:sldMk cId="1008005716" sldId="385"/>
        </pc:sldMkLst>
      </pc:sldChg>
      <pc:sldChg chg="modNotesTx">
        <pc:chgData name="Thayer, Andrew J" userId="ae04d6da-4694-4a7f-945d-93a5ba247a30" providerId="ADAL" clId="{8D6F48CA-2C26-41D2-8D4C-82C152D36687}" dt="2020-12-30T22:54:57.890" v="1994" actId="20577"/>
        <pc:sldMkLst>
          <pc:docMk/>
          <pc:sldMk cId="3758129211" sldId="423"/>
        </pc:sldMkLst>
      </pc:sldChg>
      <pc:sldChg chg="modSp">
        <pc:chgData name="Thayer, Andrew J" userId="ae04d6da-4694-4a7f-945d-93a5ba247a30" providerId="ADAL" clId="{8D6F48CA-2C26-41D2-8D4C-82C152D36687}" dt="2020-12-30T23:16:21.962" v="2118" actId="6549"/>
        <pc:sldMkLst>
          <pc:docMk/>
          <pc:sldMk cId="3308486207" sldId="431"/>
        </pc:sldMkLst>
        <pc:spChg chg="mod">
          <ac:chgData name="Thayer, Andrew J" userId="ae04d6da-4694-4a7f-945d-93a5ba247a30" providerId="ADAL" clId="{8D6F48CA-2C26-41D2-8D4C-82C152D36687}" dt="2020-12-30T23:16:20.543" v="2117" actId="6549"/>
          <ac:spMkLst>
            <pc:docMk/>
            <pc:sldMk cId="3308486207" sldId="431"/>
            <ac:spMk id="7" creationId="{20333239-3639-C743-BA3F-E006C3942093}"/>
          </ac:spMkLst>
        </pc:spChg>
        <pc:spChg chg="mod">
          <ac:chgData name="Thayer, Andrew J" userId="ae04d6da-4694-4a7f-945d-93a5ba247a30" providerId="ADAL" clId="{8D6F48CA-2C26-41D2-8D4C-82C152D36687}" dt="2020-12-30T23:16:21.962" v="2118" actId="6549"/>
          <ac:spMkLst>
            <pc:docMk/>
            <pc:sldMk cId="3308486207" sldId="431"/>
            <ac:spMk id="8" creationId="{824950E7-C1E6-9D43-ADC3-0D171F722AF5}"/>
          </ac:spMkLst>
        </pc:spChg>
      </pc:sldChg>
      <pc:sldChg chg="modNotesTx">
        <pc:chgData name="Thayer, Andrew J" userId="ae04d6da-4694-4a7f-945d-93a5ba247a30" providerId="ADAL" clId="{8D6F48CA-2C26-41D2-8D4C-82C152D36687}" dt="2021-01-09T17:01:55.731" v="7018" actId="20577"/>
        <pc:sldMkLst>
          <pc:docMk/>
          <pc:sldMk cId="1473200788" sldId="490"/>
        </pc:sldMkLst>
      </pc:sldChg>
      <pc:sldChg chg="modNotesTx">
        <pc:chgData name="Thayer, Andrew J" userId="ae04d6da-4694-4a7f-945d-93a5ba247a30" providerId="ADAL" clId="{8D6F48CA-2C26-41D2-8D4C-82C152D36687}" dt="2021-01-09T15:54:50.717" v="7015" actId="20577"/>
        <pc:sldMkLst>
          <pc:docMk/>
          <pc:sldMk cId="26135145" sldId="549"/>
        </pc:sldMkLst>
      </pc:sldChg>
      <pc:sldChg chg="add">
        <pc:chgData name="Thayer, Andrew J" userId="ae04d6da-4694-4a7f-945d-93a5ba247a30" providerId="ADAL" clId="{8D6F48CA-2C26-41D2-8D4C-82C152D36687}" dt="2020-12-30T23:16:14.830" v="2116"/>
        <pc:sldMkLst>
          <pc:docMk/>
          <pc:sldMk cId="2557658532" sldId="553"/>
        </pc:sldMkLst>
      </pc:sldChg>
      <pc:sldChg chg="modSp add ord modNotesTx">
        <pc:chgData name="Thayer, Andrew J" userId="ae04d6da-4694-4a7f-945d-93a5ba247a30" providerId="ADAL" clId="{8D6F48CA-2C26-41D2-8D4C-82C152D36687}" dt="2020-12-30T23:17:27.880" v="2155"/>
        <pc:sldMkLst>
          <pc:docMk/>
          <pc:sldMk cId="1096731726" sldId="554"/>
        </pc:sldMkLst>
        <pc:spChg chg="mod">
          <ac:chgData name="Thayer, Andrew J" userId="ae04d6da-4694-4a7f-945d-93a5ba247a30" providerId="ADAL" clId="{8D6F48CA-2C26-41D2-8D4C-82C152D36687}" dt="2020-12-30T23:17:00.931" v="2148" actId="20577"/>
          <ac:spMkLst>
            <pc:docMk/>
            <pc:sldMk cId="1096731726" sldId="554"/>
            <ac:spMk id="14" creationId="{66326A8E-6EFD-6C4D-910D-94EEEBE265F5}"/>
          </ac:spMkLst>
        </pc:spChg>
      </pc:sldChg>
      <pc:sldChg chg="addSp delSp add ord modNotesTx">
        <pc:chgData name="Thayer, Andrew J" userId="ae04d6da-4694-4a7f-945d-93a5ba247a30" providerId="ADAL" clId="{8D6F48CA-2C26-41D2-8D4C-82C152D36687}" dt="2020-12-30T23:17:27.880" v="2155"/>
        <pc:sldMkLst>
          <pc:docMk/>
          <pc:sldMk cId="3086539982" sldId="555"/>
        </pc:sldMkLst>
        <pc:spChg chg="add del">
          <ac:chgData name="Thayer, Andrew J" userId="ae04d6da-4694-4a7f-945d-93a5ba247a30" providerId="ADAL" clId="{8D6F48CA-2C26-41D2-8D4C-82C152D36687}" dt="2020-12-30T23:17:07.567" v="2150"/>
          <ac:spMkLst>
            <pc:docMk/>
            <pc:sldMk cId="3086539982" sldId="555"/>
            <ac:spMk id="12" creationId="{449EA206-B8FD-41F0-921D-5F333B974413}"/>
          </ac:spMkLst>
        </pc:spChg>
        <pc:spChg chg="del">
          <ac:chgData name="Thayer, Andrew J" userId="ae04d6da-4694-4a7f-945d-93a5ba247a30" providerId="ADAL" clId="{8D6F48CA-2C26-41D2-8D4C-82C152D36687}" dt="2020-12-30T23:17:16.647" v="2151" actId="478"/>
          <ac:spMkLst>
            <pc:docMk/>
            <pc:sldMk cId="3086539982" sldId="555"/>
            <ac:spMk id="14" creationId="{66326A8E-6EFD-6C4D-910D-94EEEBE265F5}"/>
          </ac:spMkLst>
        </pc:spChg>
        <pc:spChg chg="add">
          <ac:chgData name="Thayer, Andrew J" userId="ae04d6da-4694-4a7f-945d-93a5ba247a30" providerId="ADAL" clId="{8D6F48CA-2C26-41D2-8D4C-82C152D36687}" dt="2020-12-30T23:17:17.097" v="2152"/>
          <ac:spMkLst>
            <pc:docMk/>
            <pc:sldMk cId="3086539982" sldId="555"/>
            <ac:spMk id="15" creationId="{14BAFDB4-3590-4277-BE63-2AB193FC1734}"/>
          </ac:spMkLst>
        </pc:spChg>
      </pc:sldChg>
      <pc:sldChg chg="modSp add">
        <pc:chgData name="Thayer, Andrew J" userId="ae04d6da-4694-4a7f-945d-93a5ba247a30" providerId="ADAL" clId="{8D6F48CA-2C26-41D2-8D4C-82C152D36687}" dt="2020-12-30T23:17:56.419" v="2170" actId="20577"/>
        <pc:sldMkLst>
          <pc:docMk/>
          <pc:sldMk cId="2235953643" sldId="556"/>
        </pc:sldMkLst>
        <pc:spChg chg="mod">
          <ac:chgData name="Thayer, Andrew J" userId="ae04d6da-4694-4a7f-945d-93a5ba247a30" providerId="ADAL" clId="{8D6F48CA-2C26-41D2-8D4C-82C152D36687}" dt="2020-12-30T23:17:56.419" v="2170" actId="20577"/>
          <ac:spMkLst>
            <pc:docMk/>
            <pc:sldMk cId="2235953643" sldId="556"/>
            <ac:spMk id="14" creationId="{66326A8E-6EFD-6C4D-910D-94EEEBE265F5}"/>
          </ac:spMkLst>
        </pc:spChg>
      </pc:sldChg>
      <pc:sldChg chg="addSp delSp add">
        <pc:chgData name="Thayer, Andrew J" userId="ae04d6da-4694-4a7f-945d-93a5ba247a30" providerId="ADAL" clId="{8D6F48CA-2C26-41D2-8D4C-82C152D36687}" dt="2020-12-30T23:18:11.794" v="2172"/>
        <pc:sldMkLst>
          <pc:docMk/>
          <pc:sldMk cId="549320327" sldId="557"/>
        </pc:sldMkLst>
        <pc:spChg chg="add">
          <ac:chgData name="Thayer, Andrew J" userId="ae04d6da-4694-4a7f-945d-93a5ba247a30" providerId="ADAL" clId="{8D6F48CA-2C26-41D2-8D4C-82C152D36687}" dt="2020-12-30T23:18:11.794" v="2172"/>
          <ac:spMkLst>
            <pc:docMk/>
            <pc:sldMk cId="549320327" sldId="557"/>
            <ac:spMk id="12" creationId="{F44F55E6-C301-403A-95A0-D4BEC93B78C1}"/>
          </ac:spMkLst>
        </pc:spChg>
        <pc:spChg chg="del">
          <ac:chgData name="Thayer, Andrew J" userId="ae04d6da-4694-4a7f-945d-93a5ba247a30" providerId="ADAL" clId="{8D6F48CA-2C26-41D2-8D4C-82C152D36687}" dt="2020-12-30T23:18:11.156" v="2171" actId="478"/>
          <ac:spMkLst>
            <pc:docMk/>
            <pc:sldMk cId="549320327" sldId="557"/>
            <ac:spMk id="15" creationId="{14BAFDB4-3590-4277-BE63-2AB193FC1734}"/>
          </ac:spMkLst>
        </pc:spChg>
      </pc:sldChg>
      <pc:sldChg chg="modSp add modNotesTx">
        <pc:chgData name="Thayer, Andrew J" userId="ae04d6da-4694-4a7f-945d-93a5ba247a30" providerId="ADAL" clId="{8D6F48CA-2C26-41D2-8D4C-82C152D36687}" dt="2020-12-30T23:18:49.345" v="2209" actId="6549"/>
        <pc:sldMkLst>
          <pc:docMk/>
          <pc:sldMk cId="724730659" sldId="558"/>
        </pc:sldMkLst>
        <pc:spChg chg="mod">
          <ac:chgData name="Thayer, Andrew J" userId="ae04d6da-4694-4a7f-945d-93a5ba247a30" providerId="ADAL" clId="{8D6F48CA-2C26-41D2-8D4C-82C152D36687}" dt="2020-12-30T23:18:33.587" v="2191" actId="20577"/>
          <ac:spMkLst>
            <pc:docMk/>
            <pc:sldMk cId="724730659" sldId="558"/>
            <ac:spMk id="14" creationId="{66326A8E-6EFD-6C4D-910D-94EEEBE265F5}"/>
          </ac:spMkLst>
        </pc:spChg>
      </pc:sldChg>
      <pc:sldChg chg="modSp add ord modNotesTx">
        <pc:chgData name="Thayer, Andrew J" userId="ae04d6da-4694-4a7f-945d-93a5ba247a30" providerId="ADAL" clId="{8D6F48CA-2C26-41D2-8D4C-82C152D36687}" dt="2021-01-09T15:29:11.910" v="6985"/>
        <pc:sldMkLst>
          <pc:docMk/>
          <pc:sldMk cId="4148078041" sldId="559"/>
        </pc:sldMkLst>
        <pc:spChg chg="mod">
          <ac:chgData name="Thayer, Andrew J" userId="ae04d6da-4694-4a7f-945d-93a5ba247a30" providerId="ADAL" clId="{8D6F48CA-2C26-41D2-8D4C-82C152D36687}" dt="2020-12-30T23:18:45.955" v="2208" actId="20577"/>
          <ac:spMkLst>
            <pc:docMk/>
            <pc:sldMk cId="4148078041" sldId="559"/>
            <ac:spMk id="14" creationId="{66326A8E-6EFD-6C4D-910D-94EEEBE265F5}"/>
          </ac:spMkLst>
        </pc:spChg>
      </pc:sldChg>
      <pc:sldChg chg="modSp add modNotesTx">
        <pc:chgData name="Thayer, Andrew J" userId="ae04d6da-4694-4a7f-945d-93a5ba247a30" providerId="ADAL" clId="{8D6F48CA-2C26-41D2-8D4C-82C152D36687}" dt="2020-12-30T23:34:05.963" v="4817" actId="20577"/>
        <pc:sldMkLst>
          <pc:docMk/>
          <pc:sldMk cId="417758991" sldId="560"/>
        </pc:sldMkLst>
        <pc:spChg chg="mod">
          <ac:chgData name="Thayer, Andrew J" userId="ae04d6da-4694-4a7f-945d-93a5ba247a30" providerId="ADAL" clId="{8D6F48CA-2C26-41D2-8D4C-82C152D36687}" dt="2020-12-30T23:27:33.332" v="2945" actId="20577"/>
          <ac:spMkLst>
            <pc:docMk/>
            <pc:sldMk cId="417758991" sldId="560"/>
            <ac:spMk id="14" creationId="{66326A8E-6EFD-6C4D-910D-94EEEBE265F5}"/>
          </ac:spMkLst>
        </pc:spChg>
      </pc:sldChg>
      <pc:sldChg chg="addSp delSp add">
        <pc:chgData name="Thayer, Andrew J" userId="ae04d6da-4694-4a7f-945d-93a5ba247a30" providerId="ADAL" clId="{8D6F48CA-2C26-41D2-8D4C-82C152D36687}" dt="2020-12-30T23:28:08.006" v="2949"/>
        <pc:sldMkLst>
          <pc:docMk/>
          <pc:sldMk cId="3794641526" sldId="561"/>
        </pc:sldMkLst>
        <pc:spChg chg="add del">
          <ac:chgData name="Thayer, Andrew J" userId="ae04d6da-4694-4a7f-945d-93a5ba247a30" providerId="ADAL" clId="{8D6F48CA-2C26-41D2-8D4C-82C152D36687}" dt="2020-12-30T23:23:18.933" v="2230"/>
          <ac:spMkLst>
            <pc:docMk/>
            <pc:sldMk cId="3794641526" sldId="561"/>
            <ac:spMk id="12" creationId="{3EC92B2A-C565-4FCF-941C-619DDEBCA017}"/>
          </ac:spMkLst>
        </pc:spChg>
        <pc:spChg chg="del">
          <ac:chgData name="Thayer, Andrew J" userId="ae04d6da-4694-4a7f-945d-93a5ba247a30" providerId="ADAL" clId="{8D6F48CA-2C26-41D2-8D4C-82C152D36687}" dt="2020-12-30T23:23:19.284" v="2231" actId="478"/>
          <ac:spMkLst>
            <pc:docMk/>
            <pc:sldMk cId="3794641526" sldId="561"/>
            <ac:spMk id="14" creationId="{66326A8E-6EFD-6C4D-910D-94EEEBE265F5}"/>
          </ac:spMkLst>
        </pc:spChg>
        <pc:spChg chg="add del">
          <ac:chgData name="Thayer, Andrew J" userId="ae04d6da-4694-4a7f-945d-93a5ba247a30" providerId="ADAL" clId="{8D6F48CA-2C26-41D2-8D4C-82C152D36687}" dt="2020-12-30T23:28:07.723" v="2948" actId="478"/>
          <ac:spMkLst>
            <pc:docMk/>
            <pc:sldMk cId="3794641526" sldId="561"/>
            <ac:spMk id="15" creationId="{6E8137A4-5AC0-40BF-B90F-4B39E700B45C}"/>
          </ac:spMkLst>
        </pc:spChg>
        <pc:spChg chg="add">
          <ac:chgData name="Thayer, Andrew J" userId="ae04d6da-4694-4a7f-945d-93a5ba247a30" providerId="ADAL" clId="{8D6F48CA-2C26-41D2-8D4C-82C152D36687}" dt="2020-12-30T23:28:08.006" v="2949"/>
          <ac:spMkLst>
            <pc:docMk/>
            <pc:sldMk cId="3794641526" sldId="561"/>
            <ac:spMk id="16" creationId="{48782F30-B3CE-4667-A2FC-86EFD94B8FEF}"/>
          </ac:spMkLst>
        </pc:spChg>
      </pc:sldChg>
      <pc:sldChg chg="modSp add modNotesTx">
        <pc:chgData name="Thayer, Andrew J" userId="ae04d6da-4694-4a7f-945d-93a5ba247a30" providerId="ADAL" clId="{8D6F48CA-2C26-41D2-8D4C-82C152D36687}" dt="2020-12-30T23:42:47.731" v="6984" actId="20577"/>
        <pc:sldMkLst>
          <pc:docMk/>
          <pc:sldMk cId="2041462018" sldId="562"/>
        </pc:sldMkLst>
        <pc:spChg chg="mod">
          <ac:chgData name="Thayer, Andrew J" userId="ae04d6da-4694-4a7f-945d-93a5ba247a30" providerId="ADAL" clId="{8D6F48CA-2C26-41D2-8D4C-82C152D36687}" dt="2020-12-30T23:36:26.588" v="5046" actId="20577"/>
          <ac:spMkLst>
            <pc:docMk/>
            <pc:sldMk cId="2041462018" sldId="562"/>
            <ac:spMk id="14" creationId="{66326A8E-6EFD-6C4D-910D-94EEEBE265F5}"/>
          </ac:spMkLst>
        </pc:spChg>
      </pc:sldChg>
      <pc:sldChg chg="addSp delSp add">
        <pc:chgData name="Thayer, Andrew J" userId="ae04d6da-4694-4a7f-945d-93a5ba247a30" providerId="ADAL" clId="{8D6F48CA-2C26-41D2-8D4C-82C152D36687}" dt="2020-12-30T23:36:41.459" v="5048"/>
        <pc:sldMkLst>
          <pc:docMk/>
          <pc:sldMk cId="171130994" sldId="563"/>
        </pc:sldMkLst>
        <pc:spChg chg="add">
          <ac:chgData name="Thayer, Andrew J" userId="ae04d6da-4694-4a7f-945d-93a5ba247a30" providerId="ADAL" clId="{8D6F48CA-2C26-41D2-8D4C-82C152D36687}" dt="2020-12-30T23:36:41.459" v="5048"/>
          <ac:spMkLst>
            <pc:docMk/>
            <pc:sldMk cId="171130994" sldId="563"/>
            <ac:spMk id="12" creationId="{20F709D9-73E4-4DCA-9741-512AB32E52FF}"/>
          </ac:spMkLst>
        </pc:spChg>
        <pc:spChg chg="del">
          <ac:chgData name="Thayer, Andrew J" userId="ae04d6da-4694-4a7f-945d-93a5ba247a30" providerId="ADAL" clId="{8D6F48CA-2C26-41D2-8D4C-82C152D36687}" dt="2020-12-30T23:36:41.292" v="5047" actId="478"/>
          <ac:spMkLst>
            <pc:docMk/>
            <pc:sldMk cId="171130994" sldId="563"/>
            <ac:spMk id="15" creationId="{6E8137A4-5AC0-40BF-B90F-4B39E700B45C}"/>
          </ac:spMkLst>
        </pc:spChg>
      </pc:sldChg>
      <pc:sldChg chg="ord">
        <pc:chgData name="Thayer, Andrew J" userId="ae04d6da-4694-4a7f-945d-93a5ba247a30" providerId="ADAL" clId="{8D6F48CA-2C26-41D2-8D4C-82C152D36687}" dt="2021-01-09T15:29:11.910" v="6985"/>
        <pc:sldMkLst>
          <pc:docMk/>
          <pc:sldMk cId="694844008" sldId="564"/>
        </pc:sldMkLst>
      </pc:sldChg>
      <pc:sldChg chg="add del">
        <pc:chgData name="Thayer, Andrew J" userId="ae04d6da-4694-4a7f-945d-93a5ba247a30" providerId="ADAL" clId="{8D6F48CA-2C26-41D2-8D4C-82C152D36687}" dt="2020-12-30T23:27:57.632" v="2947"/>
        <pc:sldMkLst>
          <pc:docMk/>
          <pc:sldMk cId="767855502" sldId="564"/>
        </pc:sldMkLst>
      </pc:sldChg>
      <pc:sldChg chg="add del">
        <pc:chgData name="Thayer, Andrew J" userId="ae04d6da-4694-4a7f-945d-93a5ba247a30" providerId="ADAL" clId="{8D6F48CA-2C26-41D2-8D4C-82C152D36687}" dt="2020-12-30T23:27:57.632" v="2947"/>
        <pc:sldMkLst>
          <pc:docMk/>
          <pc:sldMk cId="758579278" sldId="565"/>
        </pc:sldMkLst>
      </pc:sldChg>
    </pc:docChg>
  </pc:docChgLst>
  <pc:docChgLst>
    <pc:chgData name="Fiat, Aria" userId="S::aria.fiat_cchmc.org#ext#@univnebrmedcntr.onmicrosoft.com::201eae80-e4b2-447f-a1b8-ec79be8fff65" providerId="AD" clId="Web-{80138B77-F0D0-D74C-3547-A0E8B5BA19EE}"/>
    <pc:docChg chg="modSld">
      <pc:chgData name="Fiat, Aria" userId="S::aria.fiat_cchmc.org#ext#@univnebrmedcntr.onmicrosoft.com::201eae80-e4b2-447f-a1b8-ec79be8fff65" providerId="AD" clId="Web-{80138B77-F0D0-D74C-3547-A0E8B5BA19EE}" dt="2021-01-09T17:02:23.429" v="542"/>
      <pc:docMkLst>
        <pc:docMk/>
      </pc:docMkLst>
      <pc:sldChg chg="modNotes">
        <pc:chgData name="Fiat, Aria" userId="S::aria.fiat_cchmc.org#ext#@univnebrmedcntr.onmicrosoft.com::201eae80-e4b2-447f-a1b8-ec79be8fff65" providerId="AD" clId="Web-{80138B77-F0D0-D74C-3547-A0E8B5BA19EE}" dt="2021-01-09T17:02:23.429" v="542"/>
        <pc:sldMkLst>
          <pc:docMk/>
          <pc:sldMk cId="2667381573" sldId="547"/>
        </pc:sldMkLst>
      </pc:sldChg>
      <pc:sldChg chg="modNotes">
        <pc:chgData name="Fiat, Aria" userId="S::aria.fiat_cchmc.org#ext#@univnebrmedcntr.onmicrosoft.com::201eae80-e4b2-447f-a1b8-ec79be8fff65" providerId="AD" clId="Web-{80138B77-F0D0-D74C-3547-A0E8B5BA19EE}" dt="2021-01-09T16:57:04.239" v="45"/>
        <pc:sldMkLst>
          <pc:docMk/>
          <pc:sldMk cId="2270387287" sldId="548"/>
        </pc:sldMkLst>
      </pc:sldChg>
      <pc:sldChg chg="modNotes">
        <pc:chgData name="Fiat, Aria" userId="S::aria.fiat_cchmc.org#ext#@univnebrmedcntr.onmicrosoft.com::201eae80-e4b2-447f-a1b8-ec79be8fff65" providerId="AD" clId="Web-{80138B77-F0D0-D74C-3547-A0E8B5BA19EE}" dt="2021-01-09T16:43:42.973" v="24"/>
        <pc:sldMkLst>
          <pc:docMk/>
          <pc:sldMk cId="26135145" sldId="549"/>
        </pc:sldMkLst>
      </pc:sldChg>
    </pc:docChg>
  </pc:docChgLst>
  <pc:docChgLst>
    <pc:chgData name="Kristen Johnson" clId="Web-{0E12CE08-1F41-4277-BB4A-E4E086B495D7}"/>
    <pc:docChg chg="modSld">
      <pc:chgData name="Kristen Johnson" userId="" providerId="" clId="Web-{0E12CE08-1F41-4277-BB4A-E4E086B495D7}" dt="2021-06-10T21:39:40.320" v="47"/>
      <pc:docMkLst>
        <pc:docMk/>
      </pc:docMkLst>
      <pc:sldChg chg="modNotes">
        <pc:chgData name="Kristen Johnson" userId="" providerId="" clId="Web-{0E12CE08-1F41-4277-BB4A-E4E086B495D7}" dt="2021-06-10T21:28:40.114" v="43"/>
        <pc:sldMkLst>
          <pc:docMk/>
          <pc:sldMk cId="2609764567" sldId="530"/>
        </pc:sldMkLst>
      </pc:sldChg>
      <pc:sldChg chg="addCm">
        <pc:chgData name="Kristen Johnson" userId="" providerId="" clId="Web-{0E12CE08-1F41-4277-BB4A-E4E086B495D7}" dt="2021-06-10T21:39:40.320" v="47"/>
        <pc:sldMkLst>
          <pc:docMk/>
          <pc:sldMk cId="3554835937" sldId="537"/>
        </pc:sldMkLst>
      </pc:sldChg>
      <pc:sldChg chg="modSp">
        <pc:chgData name="Kristen Johnson" userId="" providerId="" clId="Web-{0E12CE08-1F41-4277-BB4A-E4E086B495D7}" dt="2021-06-10T21:30:45.583" v="46" actId="1076"/>
        <pc:sldMkLst>
          <pc:docMk/>
          <pc:sldMk cId="2252386296" sldId="546"/>
        </pc:sldMkLst>
        <pc:picChg chg="mod">
          <ac:chgData name="Kristen Johnson" userId="" providerId="" clId="Web-{0E12CE08-1F41-4277-BB4A-E4E086B495D7}" dt="2021-06-10T21:30:45.583" v="46" actId="1076"/>
          <ac:picMkLst>
            <pc:docMk/>
            <pc:sldMk cId="2252386296" sldId="546"/>
            <ac:picMk id="6" creationId="{F80EB03E-9789-E248-8D9C-D48661B0736E}"/>
          </ac:picMkLst>
        </pc:picChg>
      </pc:sldChg>
      <pc:sldChg chg="modSp">
        <pc:chgData name="Kristen Johnson" userId="" providerId="" clId="Web-{0E12CE08-1F41-4277-BB4A-E4E086B495D7}" dt="2021-06-10T21:28:04.176" v="34" actId="20577"/>
        <pc:sldMkLst>
          <pc:docMk/>
          <pc:sldMk cId="1989906486" sldId="552"/>
        </pc:sldMkLst>
        <pc:spChg chg="mod">
          <ac:chgData name="Kristen Johnson" userId="" providerId="" clId="Web-{0E12CE08-1F41-4277-BB4A-E4E086B495D7}" dt="2021-06-10T21:28:04.176" v="34" actId="20577"/>
          <ac:spMkLst>
            <pc:docMk/>
            <pc:sldMk cId="1989906486" sldId="552"/>
            <ac:spMk id="5" creationId="{F9E0C6DB-DED4-4A51-95D5-576AF60ABAF4}"/>
          </ac:spMkLst>
        </pc:spChg>
      </pc:sldChg>
    </pc:docChg>
  </pc:docChgLst>
  <pc:docChgLst>
    <pc:chgData name="Fiat, Aria" userId="S::aria.fiat_cchmc.org#ext#@univnebrmedcntr.onmicrosoft.com::201eae80-e4b2-447f-a1b8-ec79be8fff65" providerId="AD" clId="Web-{A60A51DD-F6C1-106B-B77B-CACA4296645B}"/>
    <pc:docChg chg="addSld delSld modSld sldOrd">
      <pc:chgData name="Fiat, Aria" userId="S::aria.fiat_cchmc.org#ext#@univnebrmedcntr.onmicrosoft.com::201eae80-e4b2-447f-a1b8-ec79be8fff65" providerId="AD" clId="Web-{A60A51DD-F6C1-106B-B77B-CACA4296645B}" dt="2021-01-04T15:15:38.940" v="8160"/>
      <pc:docMkLst>
        <pc:docMk/>
      </pc:docMkLst>
      <pc:sldChg chg="modNotes">
        <pc:chgData name="Fiat, Aria" userId="S::aria.fiat_cchmc.org#ext#@univnebrmedcntr.onmicrosoft.com::201eae80-e4b2-447f-a1b8-ec79be8fff65" providerId="AD" clId="Web-{A60A51DD-F6C1-106B-B77B-CACA4296645B}" dt="2021-01-04T01:05:12.301" v="1029"/>
        <pc:sldMkLst>
          <pc:docMk/>
          <pc:sldMk cId="2454243716" sldId="319"/>
        </pc:sldMkLst>
      </pc:sldChg>
      <pc:sldChg chg="addCm modNotes">
        <pc:chgData name="Fiat, Aria" userId="S::aria.fiat_cchmc.org#ext#@univnebrmedcntr.onmicrosoft.com::201eae80-e4b2-447f-a1b8-ec79be8fff65" providerId="AD" clId="Web-{A60A51DD-F6C1-106B-B77B-CACA4296645B}" dt="2021-01-04T15:15:38.940" v="8160"/>
        <pc:sldMkLst>
          <pc:docMk/>
          <pc:sldMk cId="3365620666" sldId="337"/>
        </pc:sldMkLst>
      </pc:sldChg>
      <pc:sldChg chg="modNotes">
        <pc:chgData name="Fiat, Aria" userId="S::aria.fiat_cchmc.org#ext#@univnebrmedcntr.onmicrosoft.com::201eae80-e4b2-447f-a1b8-ec79be8fff65" providerId="AD" clId="Web-{A60A51DD-F6C1-106B-B77B-CACA4296645B}" dt="2021-01-04T03:07:27.422" v="5317"/>
        <pc:sldMkLst>
          <pc:docMk/>
          <pc:sldMk cId="2373509425" sldId="375"/>
        </pc:sldMkLst>
      </pc:sldChg>
      <pc:sldChg chg="modNotes">
        <pc:chgData name="Fiat, Aria" userId="S::aria.fiat_cchmc.org#ext#@univnebrmedcntr.onmicrosoft.com::201eae80-e4b2-447f-a1b8-ec79be8fff65" providerId="AD" clId="Web-{A60A51DD-F6C1-106B-B77B-CACA4296645B}" dt="2021-01-04T14:54:28.222" v="7083"/>
        <pc:sldMkLst>
          <pc:docMk/>
          <pc:sldMk cId="3308486207" sldId="431"/>
        </pc:sldMkLst>
      </pc:sldChg>
      <pc:sldChg chg="modNotes">
        <pc:chgData name="Fiat, Aria" userId="S::aria.fiat_cchmc.org#ext#@univnebrmedcntr.onmicrosoft.com::201eae80-e4b2-447f-a1b8-ec79be8fff65" providerId="AD" clId="Web-{A60A51DD-F6C1-106B-B77B-CACA4296645B}" dt="2021-01-04T01:07:50.316" v="1103"/>
        <pc:sldMkLst>
          <pc:docMk/>
          <pc:sldMk cId="930539145" sldId="458"/>
        </pc:sldMkLst>
      </pc:sldChg>
      <pc:sldChg chg="mod ord modShow modNotes">
        <pc:chgData name="Fiat, Aria" userId="S::aria.fiat_cchmc.org#ext#@univnebrmedcntr.onmicrosoft.com::201eae80-e4b2-447f-a1b8-ec79be8fff65" providerId="AD" clId="Web-{A60A51DD-F6C1-106B-B77B-CACA4296645B}" dt="2021-01-04T02:21:33.197" v="3372"/>
        <pc:sldMkLst>
          <pc:docMk/>
          <pc:sldMk cId="1261023632" sldId="459"/>
        </pc:sldMkLst>
      </pc:sldChg>
      <pc:sldChg chg="ord modNotes">
        <pc:chgData name="Fiat, Aria" userId="S::aria.fiat_cchmc.org#ext#@univnebrmedcntr.onmicrosoft.com::201eae80-e4b2-447f-a1b8-ec79be8fff65" providerId="AD" clId="Web-{A60A51DD-F6C1-106B-B77B-CACA4296645B}" dt="2021-01-04T02:43:46.830" v="4113"/>
        <pc:sldMkLst>
          <pc:docMk/>
          <pc:sldMk cId="1872117888" sldId="460"/>
        </pc:sldMkLst>
      </pc:sldChg>
      <pc:sldChg chg="modNotes">
        <pc:chgData name="Fiat, Aria" userId="S::aria.fiat_cchmc.org#ext#@univnebrmedcntr.onmicrosoft.com::201eae80-e4b2-447f-a1b8-ec79be8fff65" providerId="AD" clId="Web-{A60A51DD-F6C1-106B-B77B-CACA4296645B}" dt="2021-01-04T03:04:44.453" v="5168"/>
        <pc:sldMkLst>
          <pc:docMk/>
          <pc:sldMk cId="176253541" sldId="463"/>
        </pc:sldMkLst>
      </pc:sldChg>
      <pc:sldChg chg="modNotes">
        <pc:chgData name="Fiat, Aria" userId="S::aria.fiat_cchmc.org#ext#@univnebrmedcntr.onmicrosoft.com::201eae80-e4b2-447f-a1b8-ec79be8fff65" providerId="AD" clId="Web-{A60A51DD-F6C1-106B-B77B-CACA4296645B}" dt="2021-01-04T03:11:15.507" v="5477"/>
        <pc:sldMkLst>
          <pc:docMk/>
          <pc:sldMk cId="446684428" sldId="464"/>
        </pc:sldMkLst>
      </pc:sldChg>
      <pc:sldChg chg="modNotes">
        <pc:chgData name="Fiat, Aria" userId="S::aria.fiat_cchmc.org#ext#@univnebrmedcntr.onmicrosoft.com::201eae80-e4b2-447f-a1b8-ec79be8fff65" providerId="AD" clId="Web-{A60A51DD-F6C1-106B-B77B-CACA4296645B}" dt="2021-01-04T01:50:39.576" v="1590"/>
        <pc:sldMkLst>
          <pc:docMk/>
          <pc:sldMk cId="2973837463" sldId="533"/>
        </pc:sldMkLst>
      </pc:sldChg>
      <pc:sldChg chg="modNotes">
        <pc:chgData name="Fiat, Aria" userId="S::aria.fiat_cchmc.org#ext#@univnebrmedcntr.onmicrosoft.com::201eae80-e4b2-447f-a1b8-ec79be8fff65" providerId="AD" clId="Web-{A60A51DD-F6C1-106B-B77B-CACA4296645B}" dt="2021-01-04T02:58:11.914" v="4849"/>
        <pc:sldMkLst>
          <pc:docMk/>
          <pc:sldMk cId="1369365301" sldId="534"/>
        </pc:sldMkLst>
      </pc:sldChg>
      <pc:sldChg chg="modNotes">
        <pc:chgData name="Fiat, Aria" userId="S::aria.fiat_cchmc.org#ext#@univnebrmedcntr.onmicrosoft.com::201eae80-e4b2-447f-a1b8-ec79be8fff65" providerId="AD" clId="Web-{A60A51DD-F6C1-106B-B77B-CACA4296645B}" dt="2021-01-04T02:53:14.722" v="4710"/>
        <pc:sldMkLst>
          <pc:docMk/>
          <pc:sldMk cId="2209128293" sldId="535"/>
        </pc:sldMkLst>
      </pc:sldChg>
      <pc:sldChg chg="ord modNotes">
        <pc:chgData name="Fiat, Aria" userId="S::aria.fiat_cchmc.org#ext#@univnebrmedcntr.onmicrosoft.com::201eae80-e4b2-447f-a1b8-ec79be8fff65" providerId="AD" clId="Web-{A60A51DD-F6C1-106B-B77B-CACA4296645B}" dt="2021-01-04T02:15:17.675" v="2938"/>
        <pc:sldMkLst>
          <pc:docMk/>
          <pc:sldMk cId="1696233855" sldId="536"/>
        </pc:sldMkLst>
      </pc:sldChg>
      <pc:sldChg chg="modNotes">
        <pc:chgData name="Fiat, Aria" userId="S::aria.fiat_cchmc.org#ext#@univnebrmedcntr.onmicrosoft.com::201eae80-e4b2-447f-a1b8-ec79be8fff65" providerId="AD" clId="Web-{A60A51DD-F6C1-106B-B77B-CACA4296645B}" dt="2021-01-04T02:58:43.258" v="4853"/>
        <pc:sldMkLst>
          <pc:docMk/>
          <pc:sldMk cId="3554835937" sldId="537"/>
        </pc:sldMkLst>
      </pc:sldChg>
      <pc:sldChg chg="modNotes">
        <pc:chgData name="Fiat, Aria" userId="S::aria.fiat_cchmc.org#ext#@univnebrmedcntr.onmicrosoft.com::201eae80-e4b2-447f-a1b8-ec79be8fff65" providerId="AD" clId="Web-{A60A51DD-F6C1-106B-B77B-CACA4296645B}" dt="2021-01-04T00:59:03.800" v="856"/>
        <pc:sldMkLst>
          <pc:docMk/>
          <pc:sldMk cId="1967217717" sldId="543"/>
        </pc:sldMkLst>
      </pc:sldChg>
      <pc:sldChg chg="addSp delSp modSp modNotes">
        <pc:chgData name="Fiat, Aria" userId="S::aria.fiat_cchmc.org#ext#@univnebrmedcntr.onmicrosoft.com::201eae80-e4b2-447f-a1b8-ec79be8fff65" providerId="AD" clId="Web-{A60A51DD-F6C1-106B-B77B-CACA4296645B}" dt="2021-01-04T03:17:24.406" v="5487"/>
        <pc:sldMkLst>
          <pc:docMk/>
          <pc:sldMk cId="2667381573" sldId="547"/>
        </pc:sldMkLst>
        <pc:spChg chg="del">
          <ac:chgData name="Fiat, Aria" userId="S::aria.fiat_cchmc.org#ext#@univnebrmedcntr.onmicrosoft.com::201eae80-e4b2-447f-a1b8-ec79be8fff65" providerId="AD" clId="Web-{A60A51DD-F6C1-106B-B77B-CACA4296645B}" dt="2021-01-04T03:17:24.406" v="5487"/>
          <ac:spMkLst>
            <pc:docMk/>
            <pc:sldMk cId="2667381573" sldId="547"/>
            <ac:spMk id="9" creationId="{C1DD1A8A-57D5-4A81-AD04-532B043C5611}"/>
          </ac:spMkLst>
        </pc:spChg>
        <pc:spChg chg="del">
          <ac:chgData name="Fiat, Aria" userId="S::aria.fiat_cchmc.org#ext#@univnebrmedcntr.onmicrosoft.com::201eae80-e4b2-447f-a1b8-ec79be8fff65" providerId="AD" clId="Web-{A60A51DD-F6C1-106B-B77B-CACA4296645B}" dt="2021-01-04T03:17:24.406" v="5487"/>
          <ac:spMkLst>
            <pc:docMk/>
            <pc:sldMk cId="2667381573" sldId="547"/>
            <ac:spMk id="14" creationId="{007891EC-4501-44ED-A8C8-B11B6DB767AB}"/>
          </ac:spMkLst>
        </pc:spChg>
        <pc:spChg chg="add">
          <ac:chgData name="Fiat, Aria" userId="S::aria.fiat_cchmc.org#ext#@univnebrmedcntr.onmicrosoft.com::201eae80-e4b2-447f-a1b8-ec79be8fff65" providerId="AD" clId="Web-{A60A51DD-F6C1-106B-B77B-CACA4296645B}" dt="2021-01-04T03:17:24.406" v="5487"/>
          <ac:spMkLst>
            <pc:docMk/>
            <pc:sldMk cId="2667381573" sldId="547"/>
            <ac:spMk id="19" creationId="{42A4FC2C-047E-45A5-965D-8E1E3BF09BC6}"/>
          </ac:spMkLst>
        </pc:spChg>
        <pc:picChg chg="add mod">
          <ac:chgData name="Fiat, Aria" userId="S::aria.fiat_cchmc.org#ext#@univnebrmedcntr.onmicrosoft.com::201eae80-e4b2-447f-a1b8-ec79be8fff65" providerId="AD" clId="Web-{A60A51DD-F6C1-106B-B77B-CACA4296645B}" dt="2021-01-04T03:17:24.406" v="5487"/>
          <ac:picMkLst>
            <pc:docMk/>
            <pc:sldMk cId="2667381573" sldId="547"/>
            <ac:picMk id="2" creationId="{95645117-887D-42F1-B9AE-79E36F892D8F}"/>
          </ac:picMkLst>
        </pc:picChg>
        <pc:picChg chg="del">
          <ac:chgData name="Fiat, Aria" userId="S::aria.fiat_cchmc.org#ext#@univnebrmedcntr.onmicrosoft.com::201eae80-e4b2-447f-a1b8-ec79be8fff65" providerId="AD" clId="Web-{A60A51DD-F6C1-106B-B77B-CACA4296645B}" dt="2021-01-04T03:17:16.297" v="5484"/>
          <ac:picMkLst>
            <pc:docMk/>
            <pc:sldMk cId="2667381573" sldId="547"/>
            <ac:picMk id="5" creationId="{C100E0E7-0A97-48B1-AD00-AC533D3C6FA6}"/>
          </ac:picMkLst>
        </pc:picChg>
      </pc:sldChg>
      <pc:sldChg chg="addSp delSp modSp modNotes">
        <pc:chgData name="Fiat, Aria" userId="S::aria.fiat_cchmc.org#ext#@univnebrmedcntr.onmicrosoft.com::201eae80-e4b2-447f-a1b8-ec79be8fff65" providerId="AD" clId="Web-{A60A51DD-F6C1-106B-B77B-CACA4296645B}" dt="2021-01-04T03:26:48.426" v="5730"/>
        <pc:sldMkLst>
          <pc:docMk/>
          <pc:sldMk cId="2270387287" sldId="548"/>
        </pc:sldMkLst>
        <pc:spChg chg="add del mod">
          <ac:chgData name="Fiat, Aria" userId="S::aria.fiat_cchmc.org#ext#@univnebrmedcntr.onmicrosoft.com::201eae80-e4b2-447f-a1b8-ec79be8fff65" providerId="AD" clId="Web-{A60A51DD-F6C1-106B-B77B-CACA4296645B}" dt="2021-01-04T03:17:47.219" v="5489"/>
          <ac:spMkLst>
            <pc:docMk/>
            <pc:sldMk cId="2270387287" sldId="548"/>
            <ac:spMk id="3" creationId="{5711E2C0-524B-469B-8224-E365DE725C63}"/>
          </ac:spMkLst>
        </pc:spChg>
        <pc:spChg chg="add del mod">
          <ac:chgData name="Fiat, Aria" userId="S::aria.fiat_cchmc.org#ext#@univnebrmedcntr.onmicrosoft.com::201eae80-e4b2-447f-a1b8-ec79be8fff65" providerId="AD" clId="Web-{A60A51DD-F6C1-106B-B77B-CACA4296645B}" dt="2021-01-04T03:17:57.766" v="5491"/>
          <ac:spMkLst>
            <pc:docMk/>
            <pc:sldMk cId="2270387287" sldId="548"/>
            <ac:spMk id="7" creationId="{F312E3D9-E0B0-45EF-B4D4-CE8E6C8D0896}"/>
          </ac:spMkLst>
        </pc:spChg>
        <pc:spChg chg="add del mod">
          <ac:chgData name="Fiat, Aria" userId="S::aria.fiat_cchmc.org#ext#@univnebrmedcntr.onmicrosoft.com::201eae80-e4b2-447f-a1b8-ec79be8fff65" providerId="AD" clId="Web-{A60A51DD-F6C1-106B-B77B-CACA4296645B}" dt="2021-01-04T03:18:04.281" v="5493"/>
          <ac:spMkLst>
            <pc:docMk/>
            <pc:sldMk cId="2270387287" sldId="548"/>
            <ac:spMk id="10" creationId="{C51B9403-EE7C-41D0-B4E7-CAADE623D82B}"/>
          </ac:spMkLst>
        </pc:spChg>
        <pc:spChg chg="del">
          <ac:chgData name="Fiat, Aria" userId="S::aria.fiat_cchmc.org#ext#@univnebrmedcntr.onmicrosoft.com::201eae80-e4b2-447f-a1b8-ec79be8fff65" providerId="AD" clId="Web-{A60A51DD-F6C1-106B-B77B-CACA4296645B}" dt="2021-01-04T03:18:15.891" v="5496"/>
          <ac:spMkLst>
            <pc:docMk/>
            <pc:sldMk cId="2270387287" sldId="548"/>
            <ac:spMk id="12" creationId="{42A4FC2C-047E-45A5-965D-8E1E3BF09BC6}"/>
          </ac:spMkLst>
        </pc:spChg>
        <pc:spChg chg="add">
          <ac:chgData name="Fiat, Aria" userId="S::aria.fiat_cchmc.org#ext#@univnebrmedcntr.onmicrosoft.com::201eae80-e4b2-447f-a1b8-ec79be8fff65" providerId="AD" clId="Web-{A60A51DD-F6C1-106B-B77B-CACA4296645B}" dt="2021-01-04T03:18:15.891" v="5496"/>
          <ac:spMkLst>
            <pc:docMk/>
            <pc:sldMk cId="2270387287" sldId="548"/>
            <ac:spMk id="17" creationId="{42A4FC2C-047E-45A5-965D-8E1E3BF09BC6}"/>
          </ac:spMkLst>
        </pc:spChg>
        <pc:picChg chg="add del mod ord">
          <ac:chgData name="Fiat, Aria" userId="S::aria.fiat_cchmc.org#ext#@univnebrmedcntr.onmicrosoft.com::201eae80-e4b2-447f-a1b8-ec79be8fff65" providerId="AD" clId="Web-{A60A51DD-F6C1-106B-B77B-CACA4296645B}" dt="2021-01-04T03:17:47.734" v="5490"/>
          <ac:picMkLst>
            <pc:docMk/>
            <pc:sldMk cId="2270387287" sldId="548"/>
            <ac:picMk id="4" creationId="{C88E24FE-43E2-4943-B0E9-142AB4E887D6}"/>
          </ac:picMkLst>
        </pc:picChg>
        <pc:picChg chg="del">
          <ac:chgData name="Fiat, Aria" userId="S::aria.fiat_cchmc.org#ext#@univnebrmedcntr.onmicrosoft.com::201eae80-e4b2-447f-a1b8-ec79be8fff65" providerId="AD" clId="Web-{A60A51DD-F6C1-106B-B77B-CACA4296645B}" dt="2021-01-04T03:17:46" v="5488"/>
          <ac:picMkLst>
            <pc:docMk/>
            <pc:sldMk cId="2270387287" sldId="548"/>
            <ac:picMk id="5" creationId="{7FDEB0E3-F331-43DB-8865-DFFDC304DDB0}"/>
          </ac:picMkLst>
        </pc:picChg>
        <pc:picChg chg="add del mod ord">
          <ac:chgData name="Fiat, Aria" userId="S::aria.fiat_cchmc.org#ext#@univnebrmedcntr.onmicrosoft.com::201eae80-e4b2-447f-a1b8-ec79be8fff65" providerId="AD" clId="Web-{A60A51DD-F6C1-106B-B77B-CACA4296645B}" dt="2021-01-04T03:18:00.719" v="5492"/>
          <ac:picMkLst>
            <pc:docMk/>
            <pc:sldMk cId="2270387287" sldId="548"/>
            <ac:picMk id="8" creationId="{BBA644D9-84CB-48AF-8C65-BBD093ACC7B9}"/>
          </ac:picMkLst>
        </pc:picChg>
        <pc:picChg chg="add mod ord">
          <ac:chgData name="Fiat, Aria" userId="S::aria.fiat_cchmc.org#ext#@univnebrmedcntr.onmicrosoft.com::201eae80-e4b2-447f-a1b8-ec79be8fff65" providerId="AD" clId="Web-{A60A51DD-F6C1-106B-B77B-CACA4296645B}" dt="2021-01-04T03:18:15.891" v="5496"/>
          <ac:picMkLst>
            <pc:docMk/>
            <pc:sldMk cId="2270387287" sldId="548"/>
            <ac:picMk id="11" creationId="{F0AFAC1E-5CB3-4DBD-97BA-04D3B8DAC55E}"/>
          </ac:picMkLst>
        </pc:picChg>
      </pc:sldChg>
      <pc:sldChg chg="addSp delSp modSp modNotes">
        <pc:chgData name="Fiat, Aria" userId="S::aria.fiat_cchmc.org#ext#@univnebrmedcntr.onmicrosoft.com::201eae80-e4b2-447f-a1b8-ec79be8fff65" providerId="AD" clId="Web-{A60A51DD-F6C1-106B-B77B-CACA4296645B}" dt="2021-01-04T03:24:10.235" v="5642"/>
        <pc:sldMkLst>
          <pc:docMk/>
          <pc:sldMk cId="26135145" sldId="549"/>
        </pc:sldMkLst>
        <pc:spChg chg="del">
          <ac:chgData name="Fiat, Aria" userId="S::aria.fiat_cchmc.org#ext#@univnebrmedcntr.onmicrosoft.com::201eae80-e4b2-447f-a1b8-ec79be8fff65" providerId="AD" clId="Web-{A60A51DD-F6C1-106B-B77B-CACA4296645B}" dt="2021-01-04T03:18:45.625" v="5502"/>
          <ac:spMkLst>
            <pc:docMk/>
            <pc:sldMk cId="26135145" sldId="549"/>
            <ac:spMk id="13" creationId="{42A4FC2C-047E-45A5-965D-8E1E3BF09BC6}"/>
          </ac:spMkLst>
        </pc:spChg>
        <pc:spChg chg="add">
          <ac:chgData name="Fiat, Aria" userId="S::aria.fiat_cchmc.org#ext#@univnebrmedcntr.onmicrosoft.com::201eae80-e4b2-447f-a1b8-ec79be8fff65" providerId="AD" clId="Web-{A60A51DD-F6C1-106B-B77B-CACA4296645B}" dt="2021-01-04T03:18:45.625" v="5502"/>
          <ac:spMkLst>
            <pc:docMk/>
            <pc:sldMk cId="26135145" sldId="549"/>
            <ac:spMk id="18" creationId="{42A4FC2C-047E-45A5-965D-8E1E3BF09BC6}"/>
          </ac:spMkLst>
        </pc:spChg>
        <pc:picChg chg="add mod">
          <ac:chgData name="Fiat, Aria" userId="S::aria.fiat_cchmc.org#ext#@univnebrmedcntr.onmicrosoft.com::201eae80-e4b2-447f-a1b8-ec79be8fff65" providerId="AD" clId="Web-{A60A51DD-F6C1-106B-B77B-CACA4296645B}" dt="2021-01-04T03:18:45.625" v="5502"/>
          <ac:picMkLst>
            <pc:docMk/>
            <pc:sldMk cId="26135145" sldId="549"/>
            <ac:picMk id="2" creationId="{F05780E1-BA2B-488A-91FC-0D6C609119D7}"/>
          </ac:picMkLst>
        </pc:picChg>
        <pc:picChg chg="del">
          <ac:chgData name="Fiat, Aria" userId="S::aria.fiat_cchmc.org#ext#@univnebrmedcntr.onmicrosoft.com::201eae80-e4b2-447f-a1b8-ec79be8fff65" providerId="AD" clId="Web-{A60A51DD-F6C1-106B-B77B-CACA4296645B}" dt="2021-01-04T03:18:24.312" v="5498"/>
          <ac:picMkLst>
            <pc:docMk/>
            <pc:sldMk cId="26135145" sldId="549"/>
            <ac:picMk id="10" creationId="{6781E20B-E611-44E1-926A-1982321004B7}"/>
          </ac:picMkLst>
        </pc:picChg>
        <pc:picChg chg="del">
          <ac:chgData name="Fiat, Aria" userId="S::aria.fiat_cchmc.org#ext#@univnebrmedcntr.onmicrosoft.com::201eae80-e4b2-447f-a1b8-ec79be8fff65" providerId="AD" clId="Web-{A60A51DD-F6C1-106B-B77B-CACA4296645B}" dt="2021-01-04T03:18:24.312" v="5497"/>
          <ac:picMkLst>
            <pc:docMk/>
            <pc:sldMk cId="26135145" sldId="549"/>
            <ac:picMk id="16" creationId="{DEDC4CF6-FB63-4E93-B64A-B969B8A0E3AE}"/>
          </ac:picMkLst>
        </pc:picChg>
      </pc:sldChg>
      <pc:sldChg chg="modNotes">
        <pc:chgData name="Fiat, Aria" userId="S::aria.fiat_cchmc.org#ext#@univnebrmedcntr.onmicrosoft.com::201eae80-e4b2-447f-a1b8-ec79be8fff65" providerId="AD" clId="Web-{A60A51DD-F6C1-106B-B77B-CACA4296645B}" dt="2021-01-04T14:54:30.909" v="7084"/>
        <pc:sldMkLst>
          <pc:docMk/>
          <pc:sldMk cId="2557658532" sldId="553"/>
        </pc:sldMkLst>
      </pc:sldChg>
      <pc:sldChg chg="modSp modNotes">
        <pc:chgData name="Fiat, Aria" userId="S::aria.fiat_cchmc.org#ext#@univnebrmedcntr.onmicrosoft.com::201eae80-e4b2-447f-a1b8-ec79be8fff65" providerId="AD" clId="Web-{A60A51DD-F6C1-106B-B77B-CACA4296645B}" dt="2021-01-04T14:57:25.724" v="7580" actId="1076"/>
        <pc:sldMkLst>
          <pc:docMk/>
          <pc:sldMk cId="1096731726" sldId="554"/>
        </pc:sldMkLst>
        <pc:spChg chg="mod">
          <ac:chgData name="Fiat, Aria" userId="S::aria.fiat_cchmc.org#ext#@univnebrmedcntr.onmicrosoft.com::201eae80-e4b2-447f-a1b8-ec79be8fff65" providerId="AD" clId="Web-{A60A51DD-F6C1-106B-B77B-CACA4296645B}" dt="2021-01-04T14:57:25.724" v="7580" actId="1076"/>
          <ac:spMkLst>
            <pc:docMk/>
            <pc:sldMk cId="1096731726" sldId="554"/>
            <ac:spMk id="14" creationId="{66326A8E-6EFD-6C4D-910D-94EEEBE265F5}"/>
          </ac:spMkLst>
        </pc:spChg>
      </pc:sldChg>
      <pc:sldChg chg="addSp delSp">
        <pc:chgData name="Fiat, Aria" userId="S::aria.fiat_cchmc.org#ext#@univnebrmedcntr.onmicrosoft.com::201eae80-e4b2-447f-a1b8-ec79be8fff65" providerId="AD" clId="Web-{A60A51DD-F6C1-106B-B77B-CACA4296645B}" dt="2021-01-04T14:57:28.661" v="7582"/>
        <pc:sldMkLst>
          <pc:docMk/>
          <pc:sldMk cId="3086539982" sldId="555"/>
        </pc:sldMkLst>
        <pc:spChg chg="add">
          <ac:chgData name="Fiat, Aria" userId="S::aria.fiat_cchmc.org#ext#@univnebrmedcntr.onmicrosoft.com::201eae80-e4b2-447f-a1b8-ec79be8fff65" providerId="AD" clId="Web-{A60A51DD-F6C1-106B-B77B-CACA4296645B}" dt="2021-01-04T14:57:28.661" v="7582"/>
          <ac:spMkLst>
            <pc:docMk/>
            <pc:sldMk cId="3086539982" sldId="555"/>
            <ac:spMk id="2" creationId="{72B70AD8-08F1-4267-9921-383325AE4E38}"/>
          </ac:spMkLst>
        </pc:spChg>
        <pc:spChg chg="del">
          <ac:chgData name="Fiat, Aria" userId="S::aria.fiat_cchmc.org#ext#@univnebrmedcntr.onmicrosoft.com::201eae80-e4b2-447f-a1b8-ec79be8fff65" providerId="AD" clId="Web-{A60A51DD-F6C1-106B-B77B-CACA4296645B}" dt="2021-01-04T14:57:28.287" v="7581"/>
          <ac:spMkLst>
            <pc:docMk/>
            <pc:sldMk cId="3086539982" sldId="555"/>
            <ac:spMk id="15" creationId="{14BAFDB4-3590-4277-BE63-2AB193FC1734}"/>
          </ac:spMkLst>
        </pc:spChg>
      </pc:sldChg>
      <pc:sldChg chg="modSp modNotes">
        <pc:chgData name="Fiat, Aria" userId="S::aria.fiat_cchmc.org#ext#@univnebrmedcntr.onmicrosoft.com::201eae80-e4b2-447f-a1b8-ec79be8fff65" providerId="AD" clId="Web-{A60A51DD-F6C1-106B-B77B-CACA4296645B}" dt="2021-01-04T15:15:01.705" v="8155"/>
        <pc:sldMkLst>
          <pc:docMk/>
          <pc:sldMk cId="2235953643" sldId="556"/>
        </pc:sldMkLst>
        <pc:spChg chg="mod">
          <ac:chgData name="Fiat, Aria" userId="S::aria.fiat_cchmc.org#ext#@univnebrmedcntr.onmicrosoft.com::201eae80-e4b2-447f-a1b8-ec79be8fff65" providerId="AD" clId="Web-{A60A51DD-F6C1-106B-B77B-CACA4296645B}" dt="2021-01-04T15:13:17.392" v="7879" actId="20577"/>
          <ac:spMkLst>
            <pc:docMk/>
            <pc:sldMk cId="2235953643" sldId="556"/>
            <ac:spMk id="14" creationId="{66326A8E-6EFD-6C4D-910D-94EEEBE265F5}"/>
          </ac:spMkLst>
        </pc:spChg>
      </pc:sldChg>
      <pc:sldChg chg="addSp modSp">
        <pc:chgData name="Fiat, Aria" userId="S::aria.fiat_cchmc.org#ext#@univnebrmedcntr.onmicrosoft.com::201eae80-e4b2-447f-a1b8-ec79be8fff65" providerId="AD" clId="Web-{A60A51DD-F6C1-106B-B77B-CACA4296645B}" dt="2021-01-04T15:15:14.955" v="8159"/>
        <pc:sldMkLst>
          <pc:docMk/>
          <pc:sldMk cId="549320327" sldId="557"/>
        </pc:sldMkLst>
        <pc:spChg chg="add">
          <ac:chgData name="Fiat, Aria" userId="S::aria.fiat_cchmc.org#ext#@univnebrmedcntr.onmicrosoft.com::201eae80-e4b2-447f-a1b8-ec79be8fff65" providerId="AD" clId="Web-{A60A51DD-F6C1-106B-B77B-CACA4296645B}" dt="2021-01-04T15:15:14.955" v="8159"/>
          <ac:spMkLst>
            <pc:docMk/>
            <pc:sldMk cId="549320327" sldId="557"/>
            <ac:spMk id="2" creationId="{BE9834AA-024D-4C91-B58B-021EFC651DE7}"/>
          </ac:spMkLst>
        </pc:spChg>
        <pc:spChg chg="mod">
          <ac:chgData name="Fiat, Aria" userId="S::aria.fiat_cchmc.org#ext#@univnebrmedcntr.onmicrosoft.com::201eae80-e4b2-447f-a1b8-ec79be8fff65" providerId="AD" clId="Web-{A60A51DD-F6C1-106B-B77B-CACA4296645B}" dt="2021-01-04T15:15:14.018" v="8157" actId="20577"/>
          <ac:spMkLst>
            <pc:docMk/>
            <pc:sldMk cId="549320327" sldId="557"/>
            <ac:spMk id="12" creationId="{F44F55E6-C301-403A-95A0-D4BEC93B78C1}"/>
          </ac:spMkLst>
        </pc:spChg>
      </pc:sldChg>
      <pc:sldChg chg="del">
        <pc:chgData name="Fiat, Aria" userId="S::aria.fiat_cchmc.org#ext#@univnebrmedcntr.onmicrosoft.com::201eae80-e4b2-447f-a1b8-ec79be8fff65" providerId="AD" clId="Web-{A60A51DD-F6C1-106B-B77B-CACA4296645B}" dt="2021-01-04T13:48:15.737" v="6041"/>
        <pc:sldMkLst>
          <pc:docMk/>
          <pc:sldMk cId="724730659" sldId="558"/>
        </pc:sldMkLst>
      </pc:sldChg>
      <pc:sldChg chg="modSp modNotes">
        <pc:chgData name="Fiat, Aria" userId="S::aria.fiat_cchmc.org#ext#@univnebrmedcntr.onmicrosoft.com::201eae80-e4b2-447f-a1b8-ec79be8fff65" providerId="AD" clId="Web-{A60A51DD-F6C1-106B-B77B-CACA4296645B}" dt="2021-01-04T13:48:32.939" v="6044" actId="20577"/>
        <pc:sldMkLst>
          <pc:docMk/>
          <pc:sldMk cId="4148078041" sldId="559"/>
        </pc:sldMkLst>
        <pc:spChg chg="mod">
          <ac:chgData name="Fiat, Aria" userId="S::aria.fiat_cchmc.org#ext#@univnebrmedcntr.onmicrosoft.com::201eae80-e4b2-447f-a1b8-ec79be8fff65" providerId="AD" clId="Web-{A60A51DD-F6C1-106B-B77B-CACA4296645B}" dt="2021-01-04T13:41:00.653" v="5777"/>
          <ac:spMkLst>
            <pc:docMk/>
            <pc:sldMk cId="4148078041" sldId="559"/>
            <ac:spMk id="4" creationId="{63A56B41-28E2-D64D-BBA1-BDBD5D05F1F1}"/>
          </ac:spMkLst>
        </pc:spChg>
        <pc:spChg chg="mod">
          <ac:chgData name="Fiat, Aria" userId="S::aria.fiat_cchmc.org#ext#@univnebrmedcntr.onmicrosoft.com::201eae80-e4b2-447f-a1b8-ec79be8fff65" providerId="AD" clId="Web-{A60A51DD-F6C1-106B-B77B-CACA4296645B}" dt="2021-01-04T13:48:28.924" v="6043" actId="20577"/>
          <ac:spMkLst>
            <pc:docMk/>
            <pc:sldMk cId="4148078041" sldId="559"/>
            <ac:spMk id="7" creationId="{20333239-3639-C743-BA3F-E006C3942093}"/>
          </ac:spMkLst>
        </pc:spChg>
        <pc:spChg chg="mod">
          <ac:chgData name="Fiat, Aria" userId="S::aria.fiat_cchmc.org#ext#@univnebrmedcntr.onmicrosoft.com::201eae80-e4b2-447f-a1b8-ec79be8fff65" providerId="AD" clId="Web-{A60A51DD-F6C1-106B-B77B-CACA4296645B}" dt="2021-01-04T13:48:32.939" v="6044" actId="20577"/>
          <ac:spMkLst>
            <pc:docMk/>
            <pc:sldMk cId="4148078041" sldId="559"/>
            <ac:spMk id="8" creationId="{824950E7-C1E6-9D43-ADC3-0D171F722AF5}"/>
          </ac:spMkLst>
        </pc:spChg>
        <pc:spChg chg="mod">
          <ac:chgData name="Fiat, Aria" userId="S::aria.fiat_cchmc.org#ext#@univnebrmedcntr.onmicrosoft.com::201eae80-e4b2-447f-a1b8-ec79be8fff65" providerId="AD" clId="Web-{A60A51DD-F6C1-106B-B77B-CACA4296645B}" dt="2021-01-04T13:42:11.214" v="5825" actId="14100"/>
          <ac:spMkLst>
            <pc:docMk/>
            <pc:sldMk cId="4148078041" sldId="559"/>
            <ac:spMk id="14" creationId="{66326A8E-6EFD-6C4D-910D-94EEEBE265F5}"/>
          </ac:spMkLst>
        </pc:spChg>
      </pc:sldChg>
      <pc:sldChg chg="modNotes">
        <pc:chgData name="Fiat, Aria" userId="S::aria.fiat_cchmc.org#ext#@univnebrmedcntr.onmicrosoft.com::201eae80-e4b2-447f-a1b8-ec79be8fff65" providerId="AD" clId="Web-{A60A51DD-F6C1-106B-B77B-CACA4296645B}" dt="2021-01-04T13:39:24.421" v="5734"/>
        <pc:sldMkLst>
          <pc:docMk/>
          <pc:sldMk cId="2041462018" sldId="562"/>
        </pc:sldMkLst>
      </pc:sldChg>
      <pc:sldChg chg="add replId modNotes">
        <pc:chgData name="Fiat, Aria" userId="S::aria.fiat_cchmc.org#ext#@univnebrmedcntr.onmicrosoft.com::201eae80-e4b2-447f-a1b8-ec79be8fff65" providerId="AD" clId="Web-{A60A51DD-F6C1-106B-B77B-CACA4296645B}" dt="2021-01-04T13:48:23.564" v="6042"/>
        <pc:sldMkLst>
          <pc:docMk/>
          <pc:sldMk cId="694844008" sldId="56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5" dt="2021-06-10T14:39:40.320" idx="1">
    <p:pos x="10" y="10"/>
    <p:text>I'm wondering if we want to add anything about compassion fatigue into this section- to help make it more specific to healthcare? I can add a little content to the script if that's helpful?</p:text>
    <p:extLst>
      <p:ext uri="{C676402C-5697-4E1C-873F-D02D1690AC5C}">
        <p15:threadingInfo xmlns:p15="http://schemas.microsoft.com/office/powerpoint/2012/main" timeZoneBias="420"/>
      </p:ext>
    </p:extLst>
  </p:cm>
  <p:cm authorId="6" dt="2021-06-11T14:20:19.440" idx="1">
    <p:pos x="10" y="106"/>
    <p:text>done</p:text>
    <p:extLst>
      <p:ext uri="{C676402C-5697-4E1C-873F-D02D1690AC5C}">
        <p15:threadingInfo xmlns:p15="http://schemas.microsoft.com/office/powerpoint/2012/main" timeZoneBias="420">
          <p15:parentCm authorId="5" idx="1"/>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1/6/2022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reativityintherapy.com/2016/05/create-a-sensory-self-soothing-ki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program is broken into 10 modules, preceded by a brief, introductory module 0. Modules 1 through 5 and module 10 make up the "core" modules. Modules 6 through 9 are supplementary and provide additional opportunities to learn and practice resiliency skills. Finally, the 10th module brings the curriculum together. It is required at the end, regardless of if you do any or all of the supplementary modules.</a:t>
            </a:r>
          </a:p>
          <a:p>
            <a:endParaRPr lang="en-US" dirty="0"/>
          </a:p>
          <a:p>
            <a:r>
              <a:rPr lang="en-US" dirty="0"/>
              <a:t>This module—the second of the supplemental modules—focuses on coping with difficult thoughts, feelings, and experiences.</a:t>
            </a:r>
          </a:p>
          <a:p>
            <a:endParaRPr lang="en-US" dirty="0"/>
          </a:p>
          <a:p>
            <a:r>
              <a:rPr lang="en-US" dirty="0"/>
              <a:t>Most of the other modules we have covered so far focus on the ingredients for cultivating wellness. However, difficult thoughts, feelings, and experiences are an inevitable part of life. We can't expect to feel joy or excitement or pleasure all the time, nor would that make for a very meaningful life. This module is about learning the skills to cope with life's challenges so we can move forward in the direction of our values. It is not about suppressing our painful emotions or avoiding hard experiences. </a:t>
            </a:r>
          </a:p>
          <a:p>
            <a:endParaRPr lang="en-US" dirty="0"/>
          </a:p>
          <a:p>
            <a:r>
              <a:rPr lang="en-US" dirty="0"/>
              <a:t>This module builds upon all of the core modules in critical ways. We will ask you to recall what you learned about the psychobiology of stress, because some of the strategies are geared at restoring homeostatic balance – or balancing our bodily systems. We will talk about the importance of our environment and connection to others in the context of coping with hard things. Many of the strategies we will teach and practice are rooted in mindfulness – that present-focused, non-judgmental, intentional way of paying attention to ourselves and the world around us. And all of these strategies are in service of moving us toward our values. </a:t>
            </a:r>
            <a:endParaRPr lang="en-US" dirty="0">
              <a:cs typeface="Calibri"/>
            </a:endParaRPr>
          </a:p>
          <a:p>
            <a:pPr marL="139700"/>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52959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three hopes for today. First, we hope for you to understand how emotions work and what purpose they serve. Second, we hope you learn and apply various strategies to reduce suffering in the face of difficult emotions, thoughts, and experiences, especially in the work place. Not only will you learn about them, we want to make sure we have time to practice. Finally, we would like you to create an action plan for how to cope with difficult thoughts, emotions, and experiences in the future.</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244716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a:t>
            </a:r>
            <a:r>
              <a:rPr lang="en-US" b="0" baseline="0" dirty="0"/>
              <a:t> some of you, this may be the most important module if you’ve noticed recently you are having several difficult experiences. </a:t>
            </a:r>
            <a:r>
              <a:rPr lang="en-US" dirty="0"/>
              <a:t>And </a:t>
            </a:r>
            <a:r>
              <a:rPr lang="en-US" b="0" baseline="0" dirty="0"/>
              <a:t>we hope it gives you some guidance to not fall victim to those experiences.</a:t>
            </a:r>
            <a:r>
              <a:rPr lang="en-US" dirty="0"/>
              <a:t> </a:t>
            </a:r>
            <a:endParaRPr lang="en-US" b="0" dirty="0"/>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128141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There are five primary components to this module. They include: Understanding emotion regulation, Acceptance, Overcoming intense emotions, Responding to unhelpful thoughts, and Orienting towards values. The middle three components each have subcomponents.</a:t>
            </a: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159549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quickly review basics. What are emotions? They are subjective – or personal- experiences. They are not facts. This also means that they aren’t good or bad, right or wrong, accurate or inaccurate. </a:t>
            </a:r>
          </a:p>
          <a:p>
            <a:endParaRPr lang="en-US" dirty="0"/>
          </a:p>
          <a:p>
            <a:r>
              <a:rPr lang="en-US" dirty="0"/>
              <a:t>Emotions are there to help us by giving us information by blending our thoughts with our bodily experiences. They are like messages that we receive on our cell phones.  They clue us into what is happening around us or what we need. Some emotions might feel pleasant and others unpleasant and challenging. All our emotions are valid and important information for us. </a:t>
            </a:r>
            <a:endParaRPr lang="en-US" dirty="0">
              <a:cs typeface="Calibri" panose="020F0502020204030204"/>
            </a:endParaRPr>
          </a:p>
          <a:p>
            <a:endParaRPr lang="en-US" dirty="0"/>
          </a:p>
          <a:p>
            <a:r>
              <a:rPr lang="en-US" dirty="0"/>
              <a:t>Jill Bolte Taylor did some research and found out emotions only last 90 seconds. You may be thinking, hold up, I have woken up some days and just been fuming all day long. In actuality, the emotion has passed. Now you are just reacting to the thoughts and behaviors that emotion brought up.</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381762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heard the terms "positive" and "negative" used to refer to emotions. Certainly, some emotions feel more pleasant than others. But all emotions are valid and important. The notion of "good vibes only" is very problematic for this reason, and counteractive to wellness and resilience.  It is unrealistic, and quite frankly, unhealthy, to expect only emotions that feel good. Can you imagine a patient telling you about their pain and you responding with "good vibes only"? That would be extremely insensitive to that pain. It's also contrary to living a meaningful life. Instead, we will focus on how to respond to challenging emotions in a way that feels helpful, productive, and moves you closer to your values.</a:t>
            </a: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875654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emotions—including the unpleasant ones-- are valid and important. And at the same time, some emotions can challenge our ability to do what matters most. </a:t>
            </a:r>
          </a:p>
          <a:p>
            <a:endParaRPr lang="en-US"/>
          </a:p>
          <a:p>
            <a:r>
              <a:rPr lang="en-US" dirty="0"/>
              <a:t>Like an avalanche—that starts out small but gains power and momentum over time—emotions can snowball out of control and start to impair our functioning. This happens when the "amygdala" - the emotional center of our brain – gets hijacked by something emotionally triggering, and instead of coping with it, we respond in a way that makes our feelings or the situation worse. Emotions are only problematic when they</a:t>
            </a:r>
            <a:r>
              <a:rPr lang="en-US" baseline="0" dirty="0"/>
              <a:t> strip us of our agency</a:t>
            </a:r>
            <a:r>
              <a:rPr lang="en-US" dirty="0"/>
              <a:t>, when we start to think/behave irrationally, and when we no longer engage in actions that align with our values.</a:t>
            </a:r>
            <a:endParaRPr lang="en-US" dirty="0">
              <a:cs typeface="Calibri"/>
            </a:endParaRPr>
          </a:p>
          <a:p>
            <a:endParaRPr lang="en-US" dirty="0">
              <a:cs typeface="Calibri"/>
            </a:endParaRPr>
          </a:p>
          <a:p>
            <a:r>
              <a:rPr lang="en-US"/>
              <a:t>In the healthcare profession, this can turn into compassion fatigue. Compassion fatigue is physical and emotional exhaustion that can reduce the ability to feel empathy and compassion for others. It has elements of both burnout and secondary traumatic stress. Basically, the traumatic stress related to the constant exposure to emotionally-charged material leads to feelings of emotional exhaustion, depersonalization, and a reduced sense of personal accomplishment. Healthcare professionals are at increased risk of compassion fatigue due to the nature of their workplace. </a:t>
            </a:r>
          </a:p>
          <a:p>
            <a:endParaRPr lang="en-US"/>
          </a:p>
          <a:p>
            <a:r>
              <a:rPr lang="en-US" dirty="0"/>
              <a:t>The best way to deal with the "amygdala hijack" is through mindfulness. When we take a step back, breathe, and notice our bodies, we are</a:t>
            </a:r>
            <a:r>
              <a:rPr lang="en-US" baseline="0" dirty="0"/>
              <a:t> now taping into our thinking brain</a:t>
            </a:r>
            <a:r>
              <a:rPr lang="en-US" dirty="0"/>
              <a:t>. Remembering this is key to using the skills presented throughout this module. We can also use mindfulness to start to recognize what our "buttons" or "triggers" are for difficult emotions. Simply taking stock of this can help us  when emotions get charged up.</a:t>
            </a:r>
            <a:endParaRPr lang="en-US" dirty="0">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1930086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sound counterintuitive, but the first step of gaining control of difficult thoughts, feelings, or experiences is by </a:t>
            </a:r>
            <a:r>
              <a:rPr lang="en-US" u="sng" dirty="0"/>
              <a:t>not trying to control them at all.</a:t>
            </a:r>
            <a:r>
              <a:rPr lang="en-US" dirty="0"/>
              <a:t> When we practice </a:t>
            </a:r>
            <a:r>
              <a:rPr lang="en-US" i="1" u="sng" dirty="0"/>
              <a:t>acceptance</a:t>
            </a:r>
            <a:r>
              <a:rPr lang="en-US" dirty="0"/>
              <a:t>, we are </a:t>
            </a:r>
            <a:r>
              <a:rPr lang="en-US" b="1" dirty="0"/>
              <a:t>NOT </a:t>
            </a:r>
            <a:r>
              <a:rPr lang="en-US" dirty="0"/>
              <a:t>trying to avoid our emotions or internal experiences, </a:t>
            </a:r>
            <a:r>
              <a:rPr lang="en-US" b="1" dirty="0"/>
              <a:t>NOR</a:t>
            </a:r>
            <a:r>
              <a:rPr lang="en-US" dirty="0"/>
              <a:t> are we trying to change our emotions into something else. Rather, we choose to acknowledge and pay attention to how we feel without judging ourselves or trying to change our emotions. We also accept the idea that we cannot change the facts. For example, COVID happened and maybe you've been seeing the effects of this illness on your patients, or noticing how the increased safety protocols have negatively impacted the social supports they have. Maybe it's impacted how you interact with your own family and friends in order to keep them safe. That SUCKS. You don't have to like it, but accepting that you may not be able to see them again until things are in a different place can actually help ease your suffering. </a:t>
            </a:r>
            <a:r>
              <a:rPr lang="en-US" i="1" dirty="0"/>
              <a:t>Pain </a:t>
            </a:r>
            <a:r>
              <a:rPr lang="en-US" dirty="0"/>
              <a:t>is an inevitable part of life, but suffering is optional. </a:t>
            </a:r>
            <a:r>
              <a:rPr lang="en-US" b="1" dirty="0"/>
              <a:t>Acceptance</a:t>
            </a:r>
            <a:r>
              <a:rPr lang="en-US" dirty="0"/>
              <a:t> helps us keep pain from turning into suffering. It also helps us not get stuck in a mental rut, so we can continue engaging in values-based action.</a:t>
            </a:r>
          </a:p>
        </p:txBody>
      </p:sp>
      <p:sp>
        <p:nvSpPr>
          <p:cNvPr id="4" name="Slide Number Placeholder 3"/>
          <p:cNvSpPr>
            <a:spLocks noGrp="1"/>
          </p:cNvSpPr>
          <p:nvPr>
            <p:ph type="sldNum" sz="quarter" idx="10"/>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88278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What happens if we try to control rather than accept our emotions?</a:t>
            </a:r>
            <a:r>
              <a:rPr lang="en-US" baseline="0">
                <a:cs typeface="Calibri" panose="020F0502020204030204"/>
              </a:rPr>
              <a:t> Well, when was the last time you tried to hold a plastic beach ball under water? W</a:t>
            </a:r>
            <a:r>
              <a:rPr lang="en-US">
                <a:cs typeface="Calibri" panose="020F0502020204030204"/>
              </a:rPr>
              <a:t>hat happens? It pops back up and probably nearly hits you in the face! We sometimes try to do the same with unpleasant or challenging emotions – trying so hard to push them down that we end up struggling and getting hit in the face unexpectedly. Or we can simply acknowledge</a:t>
            </a:r>
            <a:r>
              <a:rPr lang="en-US" baseline="0">
                <a:cs typeface="Calibri" panose="020F0502020204030204"/>
              </a:rPr>
              <a:t> t</a:t>
            </a:r>
            <a:r>
              <a:rPr lang="en-US">
                <a:cs typeface="Calibri" panose="020F0502020204030204"/>
              </a:rPr>
              <a:t>hat it's there, maybe</a:t>
            </a:r>
            <a:r>
              <a:rPr lang="en-US" baseline="0">
                <a:cs typeface="Calibri" panose="020F0502020204030204"/>
              </a:rPr>
              <a:t> be a little curious about it and give it some attention, </a:t>
            </a:r>
            <a:r>
              <a:rPr lang="en-US">
                <a:cs typeface="Calibri" panose="020F0502020204030204"/>
              </a:rPr>
              <a:t>but not letting it consume all your energy.</a:t>
            </a:r>
            <a:r>
              <a:rPr lang="en-US" baseline="0">
                <a:cs typeface="Calibri" panose="020F0502020204030204"/>
              </a:rPr>
              <a:t> This is what folks mean when they say having acceptance.</a:t>
            </a:r>
            <a:endParaRPr lang="en-US">
              <a:cs typeface="Calibri" panose="020F0502020204030204"/>
            </a:endParaRPr>
          </a:p>
          <a:p>
            <a:endParaRPr lang="en-US">
              <a:cs typeface="Calibri" panose="020F0502020204030204"/>
            </a:endParaRPr>
          </a:p>
          <a:p>
            <a:r>
              <a:rPr lang="en-US"/>
              <a:t>Emotions are like waves – they come and go. They vary in terms of intensity. They reach a high point, but then they evaporate. Acceptance is learning to surf those waves, instead of continuously swimming against the riptide and getting knocked down. But how do you ride the waves? It might look like letting yourself have a good cry, or even simply naming the way you are feeling in a way that's non-judgmental, such as saying “I am feeling sadness” rather than saying “I am sad”. It also means not acting on impulses to do something that you think will make the situation better in the moment (because these responses aren’t usually mindful or values-driven, and they can make things worse in the long run).</a:t>
            </a: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132018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r>
              <a:rPr lang="en-US" b="1">
                <a:cs typeface="Calibri"/>
              </a:rPr>
              <a:t>AND</a:t>
            </a:r>
            <a:r>
              <a:rPr lang="en-US">
                <a:cs typeface="Calibri"/>
              </a:rPr>
              <a:t> is a way that we can practice mindfully surfing emotional waves.  Our</a:t>
            </a:r>
            <a:r>
              <a:rPr lang="en-US"/>
              <a:t> minds are often quick to judge difficult emotions, then react to them. This is part of the "</a:t>
            </a:r>
            <a:r>
              <a:rPr lang="en-US">
                <a:cs typeface="Calibri"/>
              </a:rPr>
              <a:t>amygdala hijack". The AND skill enables us to a) be mindful of our emotions, b) accurately identify them, and c) not react to the label itself but feel it. Quickly recall a difficult time for you this year, month, even today. To be aware of our inner experience, we first do NOT name the emotion but instead bring out attention to where we experience whatever emotion it might be. This is step 1 of being mindful with emotions. Do you feel something in your chest, head, shoulders, knees, toes? </a:t>
            </a:r>
          </a:p>
          <a:p>
            <a:endParaRPr lang="en-US">
              <a:cs typeface="Calibri"/>
            </a:endParaRPr>
          </a:p>
          <a:p>
            <a:r>
              <a:rPr lang="en-US">
                <a:cs typeface="Calibri"/>
              </a:rPr>
              <a:t>Then name the sensation itself. Much like mindfulness, we are not labeling but describing the sensation. Think-- pressure, itchiness, throbbing, etc. </a:t>
            </a:r>
          </a:p>
          <a:p>
            <a:endParaRPr lang="en-US">
              <a:cs typeface="Calibri"/>
            </a:endParaRPr>
          </a:p>
          <a:p>
            <a:r>
              <a:rPr lang="en-US"/>
              <a:t>Only after we have named our experiences do we then categorize it with the emotional label. Stressed. Worried. Frustrated. What you have done is, instead of labeling your experience first and THEN acting, like saying "I am frustrated" and then stomping off, you are acting first by being mindful and directing your attention, and THEN finishing up with the label. We've reversed the process.</a:t>
            </a: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426529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cases, we experience emotional situations (or </a:t>
            </a:r>
            <a:r>
              <a:rPr lang="en-US" u="sng" dirty="0"/>
              <a:t>crises) </a:t>
            </a:r>
            <a:r>
              <a:rPr lang="en-US" dirty="0"/>
              <a:t>that are so intense that practicing acceptance alone is not sufficient to help us cope. In these circumstances, the situation or your reaction to it may feel as though it's outweighing your ability to cope. This can happen in response to events in our own lives. But often, as healthcare professionals, we experience these emotional crises in response to our patients' experience of intense perceived stress or trauma. Emotional exhaustion can occur when a practitioner's emotional resources are depleted by the chronic needs, demands, and expectations of their clients and organizations. In these moments, it's helpful to rely on what we call "crisis survival skills" </a:t>
            </a:r>
          </a:p>
          <a:p>
            <a:endParaRPr lang="en-US" dirty="0"/>
          </a:p>
          <a:p>
            <a:r>
              <a:rPr lang="en-US" dirty="0"/>
              <a:t>Today, we'll review three crisis survival skills you can use: IMPROVE the moment, soothing through the five senses, and TIPP.</a:t>
            </a:r>
            <a:endParaRPr lang="en-US" dirty="0">
              <a:cs typeface="Calibri" panose="020F0502020204030204"/>
            </a:endParaRPr>
          </a:p>
          <a:p>
            <a:endParaRPr lang="en-US" dirty="0">
              <a:solidFill>
                <a:srgbClr val="FF0000"/>
              </a:solidFill>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1422883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IMPROVE the moment is an acronym for seven strategies that help us calm our nervous system and make meaning during a challenging circumstance or experience</a:t>
            </a:r>
            <a:r>
              <a:rPr lang="en-US" dirty="0">
                <a:cs typeface="Calibri" panose="020F0502020204030204"/>
              </a:rPr>
              <a:t>. Viktor Frankl was a German Jewish psychotherapist who wrote about his experiences surviving in a Nazi concentration camp during WW2. In his book Man's Search for Meaning, he wrote about how suffering ceases to be suffering when we can find meaning in our experience. This idea forms the backbone of the IMRPOVE skill, which includes these seven components:</a:t>
            </a:r>
            <a:endParaRPr lang="en-US" dirty="0"/>
          </a:p>
          <a:p>
            <a:endParaRPr lang="en-US">
              <a:cs typeface="Calibri" panose="020F0502020204030204"/>
            </a:endParaRPr>
          </a:p>
          <a:p>
            <a:r>
              <a:rPr lang="en-US" dirty="0"/>
              <a:t>The first component is </a:t>
            </a:r>
            <a:r>
              <a:rPr lang="en-US" b="1" dirty="0"/>
              <a:t>Imagery. </a:t>
            </a:r>
            <a:r>
              <a:rPr lang="en-US" dirty="0"/>
              <a:t>It's about taking yourself to a calm place in your mind or imagining the situation turning out better than expected</a:t>
            </a:r>
            <a:r>
              <a:rPr lang="en-US" b="1" dirty="0"/>
              <a:t>. </a:t>
            </a:r>
            <a:r>
              <a:rPr lang="en-US" dirty="0"/>
              <a:t>Next we have</a:t>
            </a:r>
            <a:r>
              <a:rPr lang="en-US" b="1" dirty="0"/>
              <a:t> meaning</a:t>
            </a:r>
            <a:r>
              <a:rPr lang="en-US" dirty="0"/>
              <a:t> – creating or finding meaning from the current situation or finding purpose or value to your pain. The third component is </a:t>
            </a:r>
            <a:r>
              <a:rPr lang="en-US" b="1" dirty="0"/>
              <a:t>prayer. </a:t>
            </a:r>
            <a:r>
              <a:rPr lang="en-US" dirty="0"/>
              <a:t>This can mean praying to a higher power, becoming aware of your connection to others and the universe, or tuning into a meditative moment. The 'R' stands for </a:t>
            </a:r>
            <a:r>
              <a:rPr lang="en-US" b="1" dirty="0"/>
              <a:t>relaxation. </a:t>
            </a:r>
            <a:r>
              <a:rPr lang="en-US" dirty="0"/>
              <a:t>You can utilize</a:t>
            </a:r>
            <a:r>
              <a:rPr lang="en-US" b="1" dirty="0"/>
              <a:t> </a:t>
            </a:r>
            <a:r>
              <a:rPr lang="en-US" dirty="0"/>
              <a:t>progressive muscle relaxation, guided meditation, or breathing. 'O' stands for </a:t>
            </a:r>
            <a:r>
              <a:rPr lang="en-US" b="1" dirty="0"/>
              <a:t>One thing at a time. </a:t>
            </a:r>
            <a:r>
              <a:rPr lang="en-US" dirty="0"/>
              <a:t>It's about mindfully</a:t>
            </a:r>
            <a:r>
              <a:rPr lang="en-US" b="1" dirty="0"/>
              <a:t> </a:t>
            </a:r>
            <a:r>
              <a:rPr lang="en-US" dirty="0"/>
              <a:t>focusing your attention on what you’re doing in that moment, on one step at a time, which helps to settle your mind. "</a:t>
            </a:r>
            <a:r>
              <a:rPr lang="en-US" b="1" dirty="0"/>
              <a:t>Vacation"</a:t>
            </a:r>
            <a:r>
              <a:rPr lang="en-US" dirty="0"/>
              <a:t> is about taking a brief breather from the task at hand or what’s on your mind. This could be a walk around the neighborhood, going to a favorite spot, doing a fun activity, or simply going under the covers for 5 minutes. And finally "E" stands for </a:t>
            </a:r>
            <a:r>
              <a:rPr lang="en-US" b="1" dirty="0"/>
              <a:t>Encouragement.</a:t>
            </a:r>
            <a:r>
              <a:rPr lang="en-US" dirty="0"/>
              <a:t> Talk yourself through the crisis like you would a good friend, by tell yourself helpful statements and good advice.</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3646267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Another powerful strategy in a crisis or when experiencing intense emotions is to self-soothe by stimulating your five senses. It can be helpful to create your own self-soothing kit with several ready-to-go tools to stimulate each of the senses. Keep your kit in a reliable place or make an extra one to keep at work.</a:t>
            </a:r>
            <a:endParaRPr lang="en-US" dirty="0"/>
          </a:p>
          <a:p>
            <a:endParaRPr lang="en-US">
              <a:cs typeface="Calibri"/>
            </a:endParaRPr>
          </a:p>
          <a:p>
            <a:r>
              <a:rPr lang="en-US" dirty="0">
                <a:cs typeface="Calibri"/>
              </a:rPr>
              <a:t>This is also a great project to do with patients or clients. As I go through some ideas, make note of things you might include in your own self-soothing kit. Creativity is </a:t>
            </a:r>
            <a:r>
              <a:rPr lang="en-US" dirty="0" err="1">
                <a:cs typeface="Calibri"/>
              </a:rPr>
              <a:t>encouraged!</a:t>
            </a:r>
            <a:r>
              <a:rPr lang="en-US" dirty="0" err="1"/>
              <a:t>Small</a:t>
            </a:r>
            <a:r>
              <a:rPr lang="en-US" dirty="0"/>
              <a:t> square of fuzzy, furry, or soft material</a:t>
            </a:r>
            <a:endParaRPr lang="en-US" dirty="0">
              <a:cs typeface="Calibri"/>
            </a:endParaRPr>
          </a:p>
          <a:p>
            <a:endParaRPr lang="en-US" dirty="0">
              <a:cs typeface="Calibri"/>
            </a:endParaRPr>
          </a:p>
          <a:p>
            <a:endParaRPr lang="en-US" dirty="0">
              <a:cs typeface="Calibri"/>
            </a:endParaRPr>
          </a:p>
          <a:p>
            <a:pPr marL="171450" indent="-171450">
              <a:buFont typeface="Symbol"/>
              <a:buChar char="•"/>
            </a:pPr>
            <a:r>
              <a:rPr lang="en-US" dirty="0"/>
              <a:t>For vision, you might look at...</a:t>
            </a:r>
          </a:p>
          <a:p>
            <a:pPr marL="628650" lvl="1" indent="-171450">
              <a:buFont typeface="Courier New"/>
              <a:buChar char="○"/>
            </a:pPr>
            <a:r>
              <a:rPr lang="en-US" dirty="0"/>
              <a:t>Photos of favorite people</a:t>
            </a:r>
          </a:p>
          <a:p>
            <a:pPr marL="628650" lvl="1" indent="-171450">
              <a:buFont typeface="Courier New"/>
              <a:buChar char="○"/>
            </a:pPr>
            <a:r>
              <a:rPr lang="en-US" dirty="0"/>
              <a:t>Postcards of happy memories or somewhere you want to go in the future</a:t>
            </a:r>
          </a:p>
          <a:p>
            <a:pPr marL="628650" lvl="1" indent="-171450">
              <a:buFont typeface="Courier New"/>
              <a:buChar char="○"/>
            </a:pPr>
            <a:r>
              <a:rPr lang="en-US" dirty="0"/>
              <a:t>A small print of favorite artwork</a:t>
            </a:r>
          </a:p>
          <a:p>
            <a:pPr marL="628650" lvl="1" indent="-171450">
              <a:buFont typeface="Courier New"/>
              <a:buChar char="○"/>
            </a:pPr>
            <a:r>
              <a:rPr lang="en-US" dirty="0"/>
              <a:t>Affirmation cards with images and quotes</a:t>
            </a:r>
          </a:p>
          <a:p>
            <a:pPr marL="628650" lvl="1" indent="-171450">
              <a:buFont typeface="Courier New"/>
              <a:buChar char="○"/>
            </a:pPr>
            <a:r>
              <a:rPr lang="en-US" dirty="0"/>
              <a:t>Art supplies and paper </a:t>
            </a:r>
          </a:p>
          <a:p>
            <a:pPr marL="628650" lvl="1" indent="-171450">
              <a:buFont typeface="Courier New"/>
              <a:buChar char="○"/>
            </a:pPr>
            <a:r>
              <a:rPr lang="en-US" dirty="0"/>
              <a:t>Glitter jar</a:t>
            </a:r>
          </a:p>
          <a:p>
            <a:pPr marL="628650" lvl="1" indent="-171450">
              <a:buFont typeface="Courier New"/>
              <a:buChar char="○"/>
            </a:pPr>
            <a:r>
              <a:rPr lang="en-US" dirty="0"/>
              <a:t>Funny pictures</a:t>
            </a:r>
          </a:p>
          <a:p>
            <a:pPr marL="628650" lvl="1" indent="-171450">
              <a:buFont typeface="Courier New"/>
              <a:buChar char="○"/>
            </a:pPr>
            <a:r>
              <a:rPr lang="en-US" dirty="0"/>
              <a:t>An album with favorite pictures on phone</a:t>
            </a:r>
          </a:p>
          <a:p>
            <a:pPr lvl="1"/>
            <a:endParaRPr lang="en-US" dirty="0"/>
          </a:p>
          <a:p>
            <a:pPr marL="171450" indent="-171450">
              <a:buFont typeface="Symbol"/>
              <a:buChar char="•"/>
            </a:pPr>
            <a:r>
              <a:rPr lang="en-US" dirty="0"/>
              <a:t>For touch, you might grasp or hold...</a:t>
            </a:r>
          </a:p>
          <a:p>
            <a:pPr marL="628650" lvl="1" indent="-171450">
              <a:buFont typeface="Courier New"/>
              <a:buChar char="○"/>
            </a:pPr>
            <a:r>
              <a:rPr lang="en-US" dirty="0"/>
              <a:t>Clay, playdough or putty</a:t>
            </a:r>
          </a:p>
          <a:p>
            <a:pPr marL="628650" lvl="1" indent="-171450">
              <a:buFont typeface="Courier New"/>
              <a:buChar char="○"/>
            </a:pPr>
            <a:r>
              <a:rPr lang="en-US" dirty="0"/>
              <a:t>Fidget toy</a:t>
            </a:r>
          </a:p>
          <a:p>
            <a:pPr marL="628650" lvl="1" indent="-171450">
              <a:buFont typeface="Courier New"/>
              <a:buChar char="○"/>
            </a:pPr>
            <a:r>
              <a:rPr lang="en-US" dirty="0"/>
              <a:t>Puff balls or pom poms</a:t>
            </a:r>
          </a:p>
          <a:p>
            <a:pPr marL="628650" lvl="1" indent="-171450">
              <a:buFont typeface="Courier New"/>
              <a:buChar char="○"/>
            </a:pPr>
            <a:r>
              <a:rPr lang="en-US" dirty="0"/>
              <a:t>Worry stone</a:t>
            </a:r>
          </a:p>
          <a:p>
            <a:pPr marL="628650" lvl="1" indent="-171450">
              <a:buFont typeface="Courier New"/>
              <a:buChar char="○"/>
            </a:pPr>
            <a:r>
              <a:rPr lang="en-US" dirty="0"/>
              <a:t>Small square of fuzzy, furry, or soft material</a:t>
            </a:r>
          </a:p>
          <a:p>
            <a:pPr marL="628650" lvl="1" indent="-171450">
              <a:buFont typeface="Courier New"/>
              <a:buChar char="○"/>
            </a:pPr>
            <a:r>
              <a:rPr lang="en-US" dirty="0"/>
              <a:t>Stress ball</a:t>
            </a:r>
          </a:p>
          <a:p>
            <a:pPr marL="628650" lvl="1" indent="-171450">
              <a:buFont typeface="Courier New"/>
              <a:buChar char="○"/>
            </a:pPr>
            <a:r>
              <a:rPr lang="en-US" dirty="0"/>
              <a:t>Hand lotion</a:t>
            </a:r>
          </a:p>
          <a:p>
            <a:pPr marL="628650" lvl="1" indent="-171450">
              <a:buFont typeface="Courier New"/>
              <a:buChar char="○"/>
            </a:pPr>
            <a:r>
              <a:rPr lang="en-US" dirty="0"/>
              <a:t>Tactile beads</a:t>
            </a:r>
          </a:p>
          <a:p>
            <a:pPr marL="628650" lvl="1" indent="-171450">
              <a:buFont typeface="Courier New"/>
              <a:buChar char="○"/>
            </a:pPr>
            <a:r>
              <a:rPr lang="en-US" dirty="0"/>
              <a:t>Feather or soft brush to rub along your arm</a:t>
            </a:r>
          </a:p>
          <a:p>
            <a:pPr marL="628650" lvl="1" indent="-171450">
              <a:buFont typeface="Courier New"/>
              <a:buChar char="○"/>
            </a:pPr>
            <a:r>
              <a:rPr lang="en-US" dirty="0"/>
              <a:t>Nail file and nail polish</a:t>
            </a:r>
          </a:p>
          <a:p>
            <a:pPr marL="628650" lvl="1" indent="-171450">
              <a:buFont typeface="Courier New"/>
              <a:buChar char="○"/>
            </a:pPr>
            <a:r>
              <a:rPr lang="en-US" dirty="0"/>
              <a:t>Rubber band to snap on wrist or stretch</a:t>
            </a:r>
          </a:p>
          <a:p>
            <a:pPr marL="628650" lvl="1" indent="-171450">
              <a:buFont typeface="Courier New"/>
              <a:buChar char="○"/>
            </a:pPr>
            <a:r>
              <a:rPr lang="en-US" dirty="0"/>
              <a:t>Magnet toys</a:t>
            </a:r>
          </a:p>
          <a:p>
            <a:pPr marL="171450" indent="-171450">
              <a:buFont typeface="Symbol"/>
              <a:buChar char="•"/>
            </a:pPr>
            <a:r>
              <a:rPr lang="en-US" dirty="0"/>
              <a:t>For sound, you might...</a:t>
            </a:r>
          </a:p>
          <a:p>
            <a:pPr marL="628650" lvl="1" indent="-171450">
              <a:buFont typeface="Courier New"/>
              <a:buChar char="○"/>
            </a:pPr>
            <a:r>
              <a:rPr lang="en-US" dirty="0"/>
              <a:t>Create a soothing playlist on your phone</a:t>
            </a:r>
          </a:p>
          <a:p>
            <a:pPr marL="628650" lvl="1" indent="-171450">
              <a:buFont typeface="Courier New"/>
              <a:buChar char="○"/>
            </a:pPr>
            <a:r>
              <a:rPr lang="en-US" dirty="0"/>
              <a:t>Listen to nature sounds app</a:t>
            </a:r>
          </a:p>
          <a:p>
            <a:pPr marL="628650" lvl="1" indent="-171450">
              <a:buFont typeface="Courier New"/>
              <a:buChar char="○"/>
            </a:pPr>
            <a:r>
              <a:rPr lang="en-US" dirty="0"/>
              <a:t>Listen to bells, chimes, or mini gong (or a soundtrack of them)</a:t>
            </a:r>
          </a:p>
          <a:p>
            <a:pPr marL="628650" lvl="1" indent="-171450">
              <a:buFont typeface="Courier New"/>
              <a:buChar char="○"/>
            </a:pPr>
            <a:r>
              <a:rPr lang="en-US" dirty="0"/>
              <a:t>Listen to white noise or use nature sounds app/machine</a:t>
            </a:r>
          </a:p>
          <a:p>
            <a:pPr marL="171450" indent="-171450">
              <a:buFont typeface="Symbol"/>
              <a:buChar char="•"/>
            </a:pPr>
            <a:r>
              <a:rPr lang="en-US" dirty="0"/>
              <a:t>For taste, you might eat...</a:t>
            </a:r>
          </a:p>
          <a:p>
            <a:pPr marL="628650" lvl="1" indent="-171450">
              <a:buFont typeface="Courier New"/>
              <a:buChar char="○"/>
            </a:pPr>
            <a:r>
              <a:rPr lang="en-US" dirty="0"/>
              <a:t>Chocolate</a:t>
            </a:r>
          </a:p>
          <a:p>
            <a:pPr marL="628650" lvl="1" indent="-171450">
              <a:buFont typeface="Courier New"/>
              <a:buChar char="○"/>
            </a:pPr>
            <a:r>
              <a:rPr lang="en-US" dirty="0"/>
              <a:t>Lollipops or other hard candies</a:t>
            </a:r>
          </a:p>
          <a:p>
            <a:pPr marL="628650" lvl="1" indent="-171450">
              <a:buFont typeface="Courier New"/>
              <a:buChar char="○"/>
            </a:pPr>
            <a:r>
              <a:rPr lang="en-US" dirty="0"/>
              <a:t>Sour candy</a:t>
            </a:r>
          </a:p>
          <a:p>
            <a:pPr marL="628650" lvl="1" indent="-171450">
              <a:buFont typeface="Courier New"/>
              <a:buChar char="○"/>
            </a:pPr>
            <a:r>
              <a:rPr lang="en-US" dirty="0"/>
              <a:t>Mints</a:t>
            </a:r>
          </a:p>
          <a:p>
            <a:pPr marL="628650" lvl="1" indent="-171450">
              <a:buFont typeface="Courier New"/>
              <a:buChar char="○"/>
            </a:pPr>
            <a:r>
              <a:rPr lang="en-US" dirty="0"/>
              <a:t>Gum</a:t>
            </a:r>
          </a:p>
          <a:p>
            <a:pPr marL="628650" lvl="1" indent="-171450">
              <a:buFont typeface="Courier New"/>
              <a:buChar char="○"/>
            </a:pPr>
            <a:r>
              <a:rPr lang="en-US" dirty="0"/>
              <a:t>Tea or hot chocolate</a:t>
            </a:r>
          </a:p>
          <a:p>
            <a:pPr marL="628650" lvl="1" indent="-171450">
              <a:buFont typeface="Courier New"/>
              <a:buChar char="○"/>
            </a:pPr>
            <a:r>
              <a:rPr lang="en-US" dirty="0"/>
              <a:t>Crunchy snack</a:t>
            </a:r>
          </a:p>
          <a:p>
            <a:pPr marL="628650" lvl="1" indent="-171450">
              <a:buFont typeface="Courier New"/>
              <a:buChar char="○"/>
            </a:pPr>
            <a:endParaRPr lang="en-US" dirty="0"/>
          </a:p>
          <a:p>
            <a:pPr marL="171450" indent="-171450">
              <a:buFont typeface="Symbol"/>
              <a:buChar char="•"/>
            </a:pPr>
            <a:r>
              <a:rPr lang="en-US" dirty="0"/>
              <a:t>For smell, you might try...</a:t>
            </a:r>
          </a:p>
          <a:p>
            <a:pPr marL="628650" lvl="1" indent="-171450">
              <a:buFont typeface="Courier New"/>
              <a:buChar char="○"/>
            </a:pPr>
            <a:r>
              <a:rPr lang="en-US" dirty="0"/>
              <a:t>Scented lotion or spray</a:t>
            </a:r>
          </a:p>
          <a:p>
            <a:pPr marL="628650" lvl="1" indent="-171450">
              <a:buFont typeface="Courier New"/>
              <a:buChar char="○"/>
            </a:pPr>
            <a:r>
              <a:rPr lang="en-US" dirty="0"/>
              <a:t>Candle</a:t>
            </a:r>
          </a:p>
          <a:p>
            <a:pPr marL="628650" lvl="1" indent="-171450">
              <a:buFont typeface="Courier New"/>
              <a:buChar char="○"/>
            </a:pPr>
            <a:r>
              <a:rPr lang="en-US" dirty="0"/>
              <a:t>Aromatherapy oils</a:t>
            </a:r>
          </a:p>
          <a:p>
            <a:pPr marL="628650" lvl="1" indent="-171450">
              <a:buFont typeface="Courier New"/>
              <a:buChar char="○"/>
            </a:pPr>
            <a:r>
              <a:rPr lang="en-US" dirty="0"/>
              <a:t>Small jar of spices, cinnamon sticks, cloves or dried lavender</a:t>
            </a:r>
          </a:p>
          <a:p>
            <a:pPr marL="628650" lvl="1" indent="-171450">
              <a:buFont typeface="Courier New"/>
              <a:buChar char="○"/>
            </a:pPr>
            <a:r>
              <a:rPr lang="en-US" dirty="0"/>
              <a:t>Incense sticks</a:t>
            </a:r>
          </a:p>
          <a:p>
            <a:pPr lvl="1"/>
            <a:r>
              <a:rPr lang="en-US" u="sng" dirty="0">
                <a:hlinkClick r:id="rId3"/>
              </a:rPr>
              <a:t>http://creativityintherapy.com/2016/05/create-a-sensory-self-soothing-kit/</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1873839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TIPP is another acronym. It includes four strategies to help hit the "reset" button on our bodies when we are physiologically aroused during a crisis. Again, this occurs when the amygdala gets hijacked and sends messages to our body to get ready to fight, flee, or freeze.</a:t>
            </a:r>
            <a:endParaRPr lang="en-US" dirty="0"/>
          </a:p>
          <a:p>
            <a:endParaRPr lang="en-US" b="1"/>
          </a:p>
          <a:p>
            <a:r>
              <a:rPr lang="en-US" sz="1200" b="1" i="0" kern="1200" dirty="0">
                <a:solidFill>
                  <a:schemeClr val="tx1"/>
                </a:solidFill>
                <a:effectLst/>
                <a:latin typeface="+mn-lt"/>
                <a:ea typeface="+mn-ea"/>
                <a:cs typeface="+mn-cs"/>
              </a:rPr>
              <a:t>Temperature</a:t>
            </a:r>
            <a:endParaRPr lang="en-US" dirty="0">
              <a:ea typeface="+mn-ea"/>
              <a:cs typeface="+mn-cs"/>
            </a:endParaRPr>
          </a:p>
          <a:p>
            <a:r>
              <a:rPr lang="en-US" sz="1200" b="0" i="0" kern="1200" dirty="0">
                <a:solidFill>
                  <a:schemeClr val="tx1"/>
                </a:solidFill>
                <a:effectLst/>
                <a:latin typeface="+mn-lt"/>
                <a:ea typeface="+mn-ea"/>
                <a:cs typeface="+mn-cs"/>
              </a:rPr>
              <a:t>During a crisis, our body tends to feel hot.</a:t>
            </a:r>
            <a:r>
              <a:rPr lang="en-US" dirty="0"/>
              <a:t> </a:t>
            </a:r>
            <a:r>
              <a:rPr lang="en-US" sz="1200" b="0" i="0" kern="1200" dirty="0">
                <a:solidFill>
                  <a:schemeClr val="tx1"/>
                </a:solidFill>
                <a:effectLst/>
                <a:latin typeface="+mn-lt"/>
                <a:ea typeface="+mn-ea"/>
                <a:cs typeface="+mn-cs"/>
              </a:rPr>
              <a:t>Changing your body temperature by splashing cold water on your </a:t>
            </a:r>
            <a:r>
              <a:rPr lang="en-US" dirty="0"/>
              <a:t>face, standing</a:t>
            </a:r>
            <a:r>
              <a:rPr lang="en-US" sz="1200" b="0" i="0" kern="1200" dirty="0">
                <a:solidFill>
                  <a:schemeClr val="tx1"/>
                </a:solidFill>
                <a:effectLst/>
                <a:latin typeface="+mn-lt"/>
                <a:ea typeface="+mn-ea"/>
                <a:cs typeface="+mn-cs"/>
              </a:rPr>
              <a:t> in front of the </a:t>
            </a:r>
            <a:r>
              <a:rPr lang="en-US" dirty="0"/>
              <a:t>AC, squeezing</a:t>
            </a:r>
            <a:r>
              <a:rPr lang="en-US" sz="1200" b="0" i="0" kern="1200" dirty="0">
                <a:solidFill>
                  <a:schemeClr val="tx1"/>
                </a:solidFill>
                <a:effectLst/>
                <a:latin typeface="+mn-lt"/>
                <a:ea typeface="+mn-ea"/>
                <a:cs typeface="+mn-cs"/>
              </a:rPr>
              <a:t> an ice </a:t>
            </a:r>
            <a:r>
              <a:rPr lang="en-US" dirty="0"/>
              <a:t>cube, or</a:t>
            </a:r>
            <a:r>
              <a:rPr lang="en-US" sz="1200" b="0" i="0" kern="1200" dirty="0">
                <a:solidFill>
                  <a:schemeClr val="tx1"/>
                </a:solidFill>
                <a:effectLst/>
                <a:latin typeface="+mn-lt"/>
                <a:ea typeface="+mn-ea"/>
                <a:cs typeface="+mn-cs"/>
              </a:rPr>
              <a:t> eating/drinking something cold can help cool you down both emotionally and physically</a:t>
            </a:r>
            <a:r>
              <a:rPr lang="en-US" dirty="0"/>
              <a:t>.</a:t>
            </a:r>
            <a:endParaRPr lang="en-US" sz="1200" b="0" i="0" kern="1200" dirty="0">
              <a:solidFill>
                <a:schemeClr val="tx1"/>
              </a:solidFill>
              <a:effectLst/>
              <a:latin typeface="+mn-lt"/>
              <a:cs typeface="Calibri"/>
            </a:endParaRPr>
          </a:p>
          <a:p>
            <a:endParaRPr lang="en-US"/>
          </a:p>
          <a:p>
            <a:r>
              <a:rPr lang="en-US" sz="1200" b="1" i="0" kern="1200" dirty="0">
                <a:solidFill>
                  <a:schemeClr val="tx1"/>
                </a:solidFill>
                <a:effectLst/>
                <a:latin typeface="+mn-lt"/>
                <a:ea typeface="+mn-ea"/>
                <a:cs typeface="+mn-cs"/>
              </a:rPr>
              <a:t>Intense Exercise</a:t>
            </a:r>
            <a:endParaRPr lang="en-US" sz="1200" b="1"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Doing an intense activity to match your feelings can help give an outlet to excess anxious </a:t>
            </a:r>
            <a:r>
              <a:rPr lang="en-US" dirty="0"/>
              <a:t>energy. This might include running</a:t>
            </a:r>
            <a:r>
              <a:rPr lang="en-US" sz="1200" b="0" i="0" kern="1200" dirty="0">
                <a:solidFill>
                  <a:schemeClr val="tx1"/>
                </a:solidFill>
                <a:effectLst/>
                <a:latin typeface="+mn-lt"/>
                <a:ea typeface="+mn-ea"/>
                <a:cs typeface="+mn-cs"/>
              </a:rPr>
              <a:t> around the </a:t>
            </a:r>
            <a:r>
              <a:rPr lang="en-US" dirty="0"/>
              <a:t>block, doing</a:t>
            </a:r>
            <a:r>
              <a:rPr lang="en-US" sz="1200" b="0" i="0" kern="1200" dirty="0">
                <a:solidFill>
                  <a:schemeClr val="tx1"/>
                </a:solidFill>
                <a:effectLst/>
                <a:latin typeface="+mn-lt"/>
                <a:ea typeface="+mn-ea"/>
                <a:cs typeface="+mn-cs"/>
              </a:rPr>
              <a:t> jumping jacks until you are worn </a:t>
            </a:r>
            <a:r>
              <a:rPr lang="en-US" dirty="0"/>
              <a:t>out, or  running</a:t>
            </a:r>
            <a:r>
              <a:rPr lang="en-US" sz="1200" b="0" i="0" kern="1200" dirty="0">
                <a:solidFill>
                  <a:schemeClr val="tx1"/>
                </a:solidFill>
                <a:effectLst/>
                <a:latin typeface="+mn-lt"/>
                <a:ea typeface="+mn-ea"/>
                <a:cs typeface="+mn-cs"/>
              </a:rPr>
              <a:t> up and down some </a:t>
            </a:r>
            <a:r>
              <a:rPr lang="en-US" dirty="0"/>
              <a:t>stairs. Increasing</a:t>
            </a:r>
            <a:r>
              <a:rPr lang="en-US" sz="1200" i="0" kern="1200" dirty="0">
                <a:solidFill>
                  <a:schemeClr val="tx1"/>
                </a:solidFill>
                <a:effectLst/>
                <a:latin typeface="+mn-lt"/>
                <a:ea typeface="+mn-ea"/>
                <a:cs typeface="+mn-cs"/>
              </a:rPr>
              <a:t> oxygen flow </a:t>
            </a:r>
            <a:r>
              <a:rPr lang="en-US" dirty="0"/>
              <a:t>in your body helps</a:t>
            </a:r>
            <a:r>
              <a:rPr lang="en-US" sz="1200" i="0" kern="1200" dirty="0">
                <a:solidFill>
                  <a:schemeClr val="tx1"/>
                </a:solidFill>
                <a:effectLst/>
                <a:latin typeface="+mn-lt"/>
                <a:ea typeface="+mn-ea"/>
                <a:cs typeface="+mn-cs"/>
              </a:rPr>
              <a:t> decrease stress levels.</a:t>
            </a:r>
            <a:endParaRPr lang="en-US" sz="1200" i="0" kern="1200" dirty="0">
              <a:solidFill>
                <a:schemeClr val="tx1"/>
              </a:solidFill>
              <a:effectLst/>
              <a:latin typeface="+mn-lt"/>
              <a:cs typeface="Calibri" panose="020F0502020204030204"/>
            </a:endParaRPr>
          </a:p>
          <a:p>
            <a:endParaRPr lang="en-US"/>
          </a:p>
          <a:p>
            <a:r>
              <a:rPr lang="en-US" sz="1200" b="1" i="0" kern="1200" dirty="0">
                <a:solidFill>
                  <a:schemeClr val="tx1"/>
                </a:solidFill>
                <a:effectLst/>
                <a:latin typeface="+mn-lt"/>
                <a:ea typeface="+mn-ea"/>
                <a:cs typeface="+mn-cs"/>
              </a:rPr>
              <a:t>Paced Breathing</a:t>
            </a:r>
            <a:endParaRPr lang="en-US" sz="1200" b="1"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Slow, deep breathing soothes the nervous system and increases oxygen flow.</a:t>
            </a:r>
            <a:r>
              <a:rPr lang="en-US" dirty="0"/>
              <a:t> Breathe</a:t>
            </a:r>
            <a:r>
              <a:rPr lang="en-US" sz="1200" b="0" i="0" kern="1200" dirty="0">
                <a:solidFill>
                  <a:schemeClr val="tx1"/>
                </a:solidFill>
                <a:effectLst/>
                <a:latin typeface="+mn-lt"/>
                <a:ea typeface="+mn-ea"/>
                <a:cs typeface="+mn-cs"/>
              </a:rPr>
              <a:t> out longer than you are breathing </a:t>
            </a:r>
            <a:r>
              <a:rPr lang="en-US" dirty="0"/>
              <a:t>in. One of my favorite paced breathing exercises is square </a:t>
            </a:r>
            <a:r>
              <a:rPr lang="en-US" sz="1200" b="0" i="0" kern="1200" dirty="0">
                <a:solidFill>
                  <a:schemeClr val="tx1"/>
                </a:solidFill>
                <a:effectLst/>
                <a:latin typeface="+mn-lt"/>
                <a:ea typeface="+mn-ea"/>
                <a:cs typeface="+mn-cs"/>
              </a:rPr>
              <a:t>breathing</a:t>
            </a:r>
            <a:r>
              <a:rPr lang="en-US" dirty="0"/>
              <a:t>, where you inhale for four counts, hold for four counts, exhale for four counts, and hold for four counts. </a:t>
            </a:r>
            <a:endParaRPr lang="en-US" b="1" dirty="0"/>
          </a:p>
          <a:p>
            <a:endParaRPr lang="en-US" b="1"/>
          </a:p>
          <a:p>
            <a:r>
              <a:rPr lang="en-US" sz="1200" b="1" i="0" kern="1200" dirty="0">
                <a:solidFill>
                  <a:schemeClr val="tx1"/>
                </a:solidFill>
                <a:effectLst/>
                <a:latin typeface="+mn-lt"/>
                <a:ea typeface="+mn-ea"/>
                <a:cs typeface="+mn-cs"/>
              </a:rPr>
              <a:t>Paired Muscle Relaxation</a:t>
            </a:r>
            <a:endParaRPr lang="en-US" sz="1200" b="1"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When you tighten a muscle and then allow it to rest, it will be more relaxed than it was before you tightened </a:t>
            </a:r>
            <a:r>
              <a:rPr lang="en-US" dirty="0"/>
              <a:t>it. Relaxed</a:t>
            </a:r>
            <a:r>
              <a:rPr lang="en-US" sz="1200" b="0" i="0" kern="1200" dirty="0">
                <a:solidFill>
                  <a:schemeClr val="tx1"/>
                </a:solidFill>
                <a:effectLst/>
                <a:latin typeface="+mn-lt"/>
                <a:ea typeface="+mn-ea"/>
                <a:cs typeface="+mn-cs"/>
              </a:rPr>
              <a:t> muscles require less oxygen, so your heart rate and breathing will naturally slow </a:t>
            </a:r>
            <a:r>
              <a:rPr lang="en-US" dirty="0"/>
              <a:t>down. Muscle</a:t>
            </a:r>
            <a:r>
              <a:rPr lang="en-US" sz="1200" b="0" i="0" kern="1200" dirty="0">
                <a:solidFill>
                  <a:schemeClr val="tx1"/>
                </a:solidFill>
                <a:effectLst/>
                <a:latin typeface="+mn-lt"/>
                <a:ea typeface="+mn-ea"/>
                <a:cs typeface="+mn-cs"/>
              </a:rPr>
              <a:t> relaxation also helps with being </a:t>
            </a:r>
            <a:r>
              <a:rPr lang="en-US" sz="1200" b="1" i="0" kern="1200" dirty="0">
                <a:solidFill>
                  <a:schemeClr val="tx1"/>
                </a:solidFill>
                <a:effectLst/>
                <a:latin typeface="+mn-lt"/>
                <a:ea typeface="+mn-ea"/>
                <a:cs typeface="+mn-cs"/>
              </a:rPr>
              <a:t>mindfully</a:t>
            </a:r>
            <a:r>
              <a:rPr lang="en-US" sz="1200" b="0" i="0" kern="1200" dirty="0">
                <a:solidFill>
                  <a:schemeClr val="tx1"/>
                </a:solidFill>
                <a:effectLst/>
                <a:latin typeface="+mn-lt"/>
                <a:ea typeface="+mn-ea"/>
                <a:cs typeface="+mn-cs"/>
              </a:rPr>
              <a:t> aware of your body</a:t>
            </a:r>
            <a:r>
              <a:rPr lang="en-US" dirty="0"/>
              <a:t>.</a:t>
            </a:r>
            <a:endParaRPr lang="en-US"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endParaRPr lang="en-US" b="1" u="sng">
              <a:cs typeface="Calibri"/>
            </a:endParaRPr>
          </a:p>
          <a:p>
            <a:pPr marL="171450" indent="-171450">
              <a:buFont typeface="Arial" panose="020B0604020202020204" pitchFamily="34" charset="0"/>
              <a:buChar char="•"/>
            </a:pPr>
            <a:endParaRPr lang="en-US" b="1" u="sng">
              <a:cs typeface="Calibri"/>
            </a:endParaRPr>
          </a:p>
          <a:p>
            <a:r>
              <a:rPr lang="en-US" b="1" u="sng" dirty="0">
                <a:cs typeface="Calibri"/>
              </a:rPr>
              <a:t>Let's try an activity called PACED BREATHING, using the 4-7-8 technique</a:t>
            </a:r>
          </a:p>
          <a:p>
            <a:endParaRPr lang="en-US" b="1" u="sng">
              <a:cs typeface="Calibri"/>
            </a:endParaRPr>
          </a:p>
          <a:p>
            <a:pPr marL="285750" indent="-285750">
              <a:buFont typeface="Arial"/>
              <a:buChar char="•"/>
            </a:pPr>
            <a:r>
              <a:rPr lang="en-US" dirty="0"/>
              <a:t>empty the lungs of air</a:t>
            </a:r>
            <a:endParaRPr lang="en-US" dirty="0">
              <a:cs typeface="Calibri"/>
            </a:endParaRPr>
          </a:p>
          <a:p>
            <a:pPr marL="285750" indent="-285750">
              <a:buFont typeface="Arial"/>
              <a:buChar char="•"/>
            </a:pPr>
            <a:r>
              <a:rPr lang="en-US" dirty="0"/>
              <a:t>breathe in quietly through the nose for 4 seconds</a:t>
            </a:r>
            <a:endParaRPr lang="en-US" dirty="0">
              <a:cs typeface="Calibri"/>
            </a:endParaRPr>
          </a:p>
          <a:p>
            <a:pPr marL="285750" indent="-285750">
              <a:buFont typeface="Arial"/>
              <a:buChar char="•"/>
            </a:pPr>
            <a:r>
              <a:rPr lang="en-US" dirty="0"/>
              <a:t>hold the breath for a count of 7 seconds</a:t>
            </a:r>
            <a:endParaRPr lang="en-US" dirty="0">
              <a:cs typeface="Calibri"/>
            </a:endParaRPr>
          </a:p>
          <a:p>
            <a:pPr marL="285750" indent="-285750">
              <a:buFont typeface="Arial"/>
              <a:buChar char="•"/>
            </a:pPr>
            <a:r>
              <a:rPr lang="en-US" dirty="0"/>
              <a:t>exhale forcefully through the mouth, pursing the lips and making a “whoosh” sound, for 8 seconds</a:t>
            </a:r>
            <a:endParaRPr lang="en-US" dirty="0">
              <a:cs typeface="Calibri"/>
            </a:endParaRPr>
          </a:p>
          <a:p>
            <a:pPr marL="285750" indent="-285750">
              <a:buFont typeface="Arial"/>
              <a:buChar char="•"/>
            </a:pPr>
            <a:r>
              <a:rPr lang="en-US" dirty="0"/>
              <a:t>repeat the cycle up to 4 times</a:t>
            </a:r>
            <a:endParaRPr lang="en-US" dirty="0">
              <a:cs typeface="Calibri"/>
            </a:endParaRPr>
          </a:p>
          <a:p>
            <a:endParaRPr lang="en-US" b="1" u="sng">
              <a:cs typeface="Calibri"/>
            </a:endParaRPr>
          </a:p>
        </p:txBody>
      </p:sp>
      <p:sp>
        <p:nvSpPr>
          <p:cNvPr id="4" name="Slide Number Placeholder 3"/>
          <p:cNvSpPr>
            <a:spLocks noGrp="1"/>
          </p:cNvSpPr>
          <p:nvPr>
            <p:ph type="sldNum" sz="quarter" idx="10"/>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1504516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Ways to approach unhelpful thoughts</a:t>
            </a:r>
          </a:p>
          <a:p>
            <a:endParaRPr lang="en-US" b="1">
              <a:cs typeface="Calibri"/>
            </a:endParaRPr>
          </a:p>
          <a:p>
            <a:r>
              <a:rPr lang="en-US">
                <a:cs typeface="Calibri"/>
              </a:rPr>
              <a:t>Look at your hand right now, or foot, or arm or leg. Notice any details such as callouses or scars, curves and shape. And answer this question: how do you know you are not your hand, foot, arm, leg?</a:t>
            </a:r>
          </a:p>
          <a:p>
            <a:endParaRPr lang="en-US">
              <a:cs typeface="Calibri"/>
            </a:endParaRPr>
          </a:p>
          <a:p>
            <a:r>
              <a:rPr lang="en-US">
                <a:cs typeface="Calibri"/>
              </a:rPr>
              <a:t>The simplest answer is you can see it. You can observe it. If you somehow lost it, you would still exist. At best, it is only a part of your body experience. </a:t>
            </a:r>
          </a:p>
          <a:p>
            <a:endParaRPr lang="en-US">
              <a:cs typeface="Calibri"/>
            </a:endParaRPr>
          </a:p>
          <a:p>
            <a:r>
              <a:rPr lang="en-US">
                <a:cs typeface="Calibri"/>
              </a:rPr>
              <a:t>If that’s true, what about your thoughts? If you can think about thinking, if you can notice a thought and say to yourself, “Whoa, where did that thought come?” or “That was a sad thought”, then you are observing it. You are able to notice it. You might not be able to physically see it, but you can still notice it. And in that case, you are not your thoughts. At best we can describe them. Helpful thoughts. Unhelpful thoughts. But they are not us. Our thoughts can certainly impact our feelings and actions, and our feelings and actions can impact our thoughts. And since they are not us but more like bubbles from your brain popping up here and there, then we can do something about the types of thoughts we have. We have two strategies: </a:t>
            </a:r>
            <a:r>
              <a:rPr lang="en-US" err="1">
                <a:cs typeface="Calibri"/>
              </a:rPr>
              <a:t>defusion</a:t>
            </a:r>
            <a:r>
              <a:rPr lang="en-US">
                <a:cs typeface="Calibri"/>
              </a:rPr>
              <a:t>, and reframing.</a:t>
            </a:r>
            <a:br>
              <a:rPr lang="en-US">
                <a:cs typeface="Calibri"/>
              </a:rPr>
            </a:br>
            <a:endParaRPr lang="en-US">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466244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Practicing these skills</a:t>
            </a:r>
          </a:p>
          <a:p>
            <a:endParaRPr lang="en-US" b="1">
              <a:cs typeface="Calibri"/>
            </a:endParaRPr>
          </a:p>
          <a:p>
            <a:r>
              <a:rPr lang="en-US" dirty="0">
                <a:cs typeface="Calibri"/>
              </a:rPr>
              <a:t>Let's start with thought reframing, as it is the more "old school" cognitive-behavior method that can be really effective for some people. Thought reframing involves a few basic steps: 1) become aware of your thought patterns, either through mindful practice or using something like a thought record where you can quite literally, like an exercise journal or to-do list, track the pattern of your thoughts; then 2) find evidence if that thought is accurate or not accurate to the real world, then 3) practice replacing it with a new thought that is more accurate or helpful, and 4) pay real close attention to how you feel after. True optimists</a:t>
            </a:r>
            <a:r>
              <a:rPr lang="en-US" baseline="0" dirty="0">
                <a:cs typeface="Calibri"/>
              </a:rPr>
              <a:t> are great at this</a:t>
            </a:r>
            <a:r>
              <a:rPr lang="en-US" dirty="0">
                <a:cs typeface="Calibri"/>
              </a:rPr>
              <a:t>; even if having a negative thought is accurate, like "Most of my patients don't listen to my recommendations", thought reframe finds a more helpful thought, such as "Something about my recommendations may have left my patient feeling at least a little comforted." And that can help you figure out what changes to make. Optimism</a:t>
            </a:r>
            <a:r>
              <a:rPr lang="en-US" baseline="0" dirty="0">
                <a:cs typeface="Calibri"/>
              </a:rPr>
              <a:t> and thought reframing isn’t about saying everything will be alright, but finding a more accurate and helpful reframe.</a:t>
            </a:r>
            <a:endParaRPr lang="en-US" b="1" dirty="0">
              <a:cs typeface="Calibri"/>
            </a:endParaRPr>
          </a:p>
          <a:p>
            <a:endParaRPr lang="en-US">
              <a:cs typeface="Calibri"/>
            </a:endParaRPr>
          </a:p>
          <a:p>
            <a:r>
              <a:rPr lang="en-US" dirty="0" err="1">
                <a:cs typeface="Calibri"/>
              </a:rPr>
              <a:t>Thought</a:t>
            </a:r>
            <a:r>
              <a:rPr lang="en-US" dirty="0">
                <a:cs typeface="Calibri"/>
              </a:rPr>
              <a:t> </a:t>
            </a:r>
            <a:r>
              <a:rPr lang="en-US" dirty="0" err="1">
                <a:cs typeface="Calibri"/>
              </a:rPr>
              <a:t>defusion</a:t>
            </a:r>
            <a:r>
              <a:rPr lang="en-US" dirty="0">
                <a:cs typeface="Calibri"/>
              </a:rPr>
              <a:t> is a bit different. It is recognizing that words and our thought behaviors are weird and do not always make sense. But we buy into them. We forget that we are not our thoughts. For example, if it's your first year practicing and you think to yourself "I am shy and inexperienced", you are likely to be an unengaging healthcare professional, which is only going to make you stressed out. </a:t>
            </a:r>
            <a:r>
              <a:rPr lang="en-US" dirty="0" err="1">
                <a:cs typeface="Calibri"/>
              </a:rPr>
              <a:t>Thought</a:t>
            </a:r>
            <a:r>
              <a:rPr lang="en-US" dirty="0">
                <a:cs typeface="Calibri"/>
              </a:rPr>
              <a:t> </a:t>
            </a:r>
            <a:r>
              <a:rPr lang="en-US" dirty="0" err="1">
                <a:cs typeface="Calibri"/>
              </a:rPr>
              <a:t>defusion</a:t>
            </a:r>
            <a:r>
              <a:rPr lang="en-US" dirty="0">
                <a:cs typeface="Calibri"/>
              </a:rPr>
              <a:t> is instead thinking, "I am having the thought that I am shy and inexperienced." It may be true; it may not be. Doesn't really matter. The point is that you are not your thought, and once you get from that thought and can see it for what it is, you can think more clearly about what matters to you and what behaviors you need to do to get there. One of the easiest ways to defuse from a thought is to repeat it aloud nonstop. Seems odd, almost like this would make it worse, but it is actually quite interesting. Let's experience it together. Label your emotion that you are feeling right now. Let's say it's stressed.. Now repeat that word out loud at the pace of about .5 second. It may sound weird and you may laugh. That's okay, keep saying it aloud</a:t>
            </a:r>
          </a:p>
          <a:p>
            <a:endParaRPr lang="en-US">
              <a:cs typeface="Calibri"/>
            </a:endParaRPr>
          </a:p>
          <a:p>
            <a:r>
              <a:rPr lang="en-US" dirty="0">
                <a:cs typeface="Calibri"/>
              </a:rPr>
              <a:t>*Give them time for about 20-40 seconds, prompting them to speed up multiple times throughout*</a:t>
            </a:r>
            <a:endParaRPr lang="en-US" dirty="0"/>
          </a:p>
          <a:p>
            <a:endParaRPr lang="en-US">
              <a:cs typeface="Calibri"/>
            </a:endParaRPr>
          </a:p>
          <a:p>
            <a:r>
              <a:rPr lang="en-US" dirty="0">
                <a:cs typeface="Calibri"/>
              </a:rPr>
              <a:t>You may notice that it became hard to say, or you forgot what you were saying, or you noticed you were still saying a word but it sounded weird or foreign to you. That's because the brain stops retrieving the meaning of that word and just the sound of it. That moment of freedom is you getting distance from a thought to know what it really is; it's a made up combination of sounds that has no real meaning and does not define you. </a:t>
            </a: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54517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Thought reframing and defusing to get to values</a:t>
            </a:r>
            <a:endParaRPr lang="en-US" dirty="0">
              <a:cs typeface="Calibri"/>
            </a:endParaRPr>
          </a:p>
          <a:p>
            <a:endParaRPr lang="en-US">
              <a:cs typeface="Calibri"/>
            </a:endParaRPr>
          </a:p>
          <a:p>
            <a:r>
              <a:rPr lang="en-US" dirty="0">
                <a:cs typeface="Calibri"/>
              </a:rPr>
              <a:t>Some of you might find one or more helpful than the other and it can actually be useful to use both. Why? Because you are making language work for you in service of your values. Yes, if teaching is a challenge, and you also associate challenge with "bad" then having that thought can be really unhelpful. But if you reframe the thought of "challenge" as "worthwhile" or "good", then challenging is no longer something to be stressed out about. Or if you are thinking, "I am really sad today", you can practice </a:t>
            </a:r>
            <a:r>
              <a:rPr lang="en-US" dirty="0" err="1">
                <a:cs typeface="Calibri"/>
              </a:rPr>
              <a:t>defusion</a:t>
            </a:r>
            <a:r>
              <a:rPr lang="en-US" dirty="0">
                <a:cs typeface="Calibri"/>
              </a:rPr>
              <a:t> by saying to yourself, "I am having the feeling of sadness. And I can still teach even while feeling sad." Boom, you are now back in line with values again. </a:t>
            </a: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437715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six activities associated with this lesson for you to consider practicing.</a:t>
            </a:r>
          </a:p>
          <a:p>
            <a:endParaRPr lang="en-US" dirty="0"/>
          </a:p>
          <a:p>
            <a:r>
              <a:rPr lang="en-US" dirty="0"/>
              <a:t>The first activity is </a:t>
            </a:r>
            <a:r>
              <a:rPr lang="en-US" b="1" dirty="0"/>
              <a:t>Emotional Observer. </a:t>
            </a:r>
            <a:r>
              <a:rPr lang="en-US" dirty="0"/>
              <a:t>Quickly recall a difficult time for you this year, month, even today. To be aware of our inner experience, we first do NOT name the emotion but instead bring our attention to where we experience whatever emotion it might be. This is step 1 of being mindful with emotions. Do you feel something in your chest, head, shoulders, knees, toes? </a:t>
            </a:r>
            <a:endParaRPr lang="en-US" dirty="0">
              <a:cs typeface="Calibri"/>
            </a:endParaRPr>
          </a:p>
          <a:p>
            <a:endParaRPr lang="en-US" dirty="0"/>
          </a:p>
          <a:p>
            <a:r>
              <a:rPr lang="en-US" dirty="0"/>
              <a:t>Recall that being an emotional observer is a strategy to help you regulate your emotions and feel less distress. The idea is that you first become aware of your internal self, as if you are another person watching what is happening inside you. This starts with </a:t>
            </a:r>
            <a:r>
              <a:rPr lang="en-US" i="1" dirty="0"/>
              <a:t>mindfulness,</a:t>
            </a:r>
            <a:r>
              <a:rPr lang="en-US" dirty="0"/>
              <a:t> by paying attention on purpose, non-judgmentally.  Then, you </a:t>
            </a:r>
            <a:r>
              <a:rPr lang="en-US" u="sng" dirty="0"/>
              <a:t>name</a:t>
            </a:r>
            <a:r>
              <a:rPr lang="en-US" dirty="0"/>
              <a:t> what's going on in your body as if you are telling a doctor about medical symptoms. For example, you might name that your stomach feels like it’s tied in knots, or that your chest is tight, or that your face feels hot and prickly. Finally, you choose emotion words to </a:t>
            </a:r>
            <a:r>
              <a:rPr lang="en-US" u="sng" dirty="0"/>
              <a:t>describe</a:t>
            </a:r>
            <a:r>
              <a:rPr lang="en-US" dirty="0"/>
              <a:t> what you are feeling. In this case, it could be worried or sad or angry. </a:t>
            </a:r>
            <a:endParaRPr lang="en-US" dirty="0">
              <a:cs typeface="Calibri"/>
            </a:endParaRPr>
          </a:p>
          <a:p>
            <a:endParaRPr lang="en-US" dirty="0"/>
          </a:p>
          <a:p>
            <a:r>
              <a:rPr lang="en-US" dirty="0"/>
              <a:t>To practice this, I want you to recall a recent experience that was upsetting or difficult for you. Try to bring forth the details of that experience, so that it becomes real again. (pause). Now, become </a:t>
            </a:r>
            <a:r>
              <a:rPr lang="en-US" u="sng" dirty="0"/>
              <a:t>aware</a:t>
            </a:r>
            <a:r>
              <a:rPr lang="en-US" dirty="0"/>
              <a:t> of what you feel in your body. As you do this, remember that mindfulness entails paying attention, on purpose, without judgment (pause).</a:t>
            </a:r>
            <a:endParaRPr lang="en-US" dirty="0">
              <a:cs typeface="Calibri"/>
            </a:endParaRPr>
          </a:p>
          <a:p>
            <a:endParaRPr lang="en-US" dirty="0"/>
          </a:p>
          <a:p>
            <a:r>
              <a:rPr lang="en-US" dirty="0"/>
              <a:t>Then, </a:t>
            </a:r>
            <a:r>
              <a:rPr lang="en-US" u="sng" dirty="0"/>
              <a:t>name</a:t>
            </a:r>
            <a:r>
              <a:rPr lang="en-US" dirty="0"/>
              <a:t> what you feel physically. You might feel a stomach tied in knots, a tight chest, a hot face, shaky hands, a heavy body, a racing heart... (pause). Finally, choose the emotion word (or words) that best describes how you are feeling about the situation or experience.</a:t>
            </a:r>
            <a:endParaRPr lang="en-US" dirty="0">
              <a:cs typeface="Calibri"/>
            </a:endParaRPr>
          </a:p>
          <a:p>
            <a:endParaRPr lang="en-US" dirty="0">
              <a:cs typeface="Calibri"/>
            </a:endParaRPr>
          </a:p>
          <a:p>
            <a:r>
              <a:rPr lang="en-US" dirty="0"/>
              <a:t>The second activity is </a:t>
            </a:r>
            <a:r>
              <a:rPr lang="en-US" b="1" dirty="0"/>
              <a:t>urge surfing. </a:t>
            </a:r>
            <a:r>
              <a:rPr lang="en-US" dirty="0"/>
              <a:t>An </a:t>
            </a:r>
            <a:r>
              <a:rPr lang="en-US" b="1" dirty="0"/>
              <a:t>urge </a:t>
            </a:r>
            <a:r>
              <a:rPr lang="en-US" dirty="0"/>
              <a:t>is a strong desire or craving to act impulsively and out of habit. An urge occurs right before a behavior and is experienced as an intense physical and emotional experience. Urges get triggered by an event, a thought, feeling, memory, or image and pull us towards automatic ways of responding. Urges can feel like waves, they rise in intensity and tug and pull us towards using old behaviors that may provide us a temporary relief, but often lead to negative consequences in the long run. Rather than struggling and fighting an urge, we can ride it by staying present and mindful, noticing the moment it peaks and the moment it crashes.</a:t>
            </a:r>
          </a:p>
          <a:p>
            <a:endParaRPr lang="en-US" dirty="0"/>
          </a:p>
          <a:p>
            <a:r>
              <a:rPr lang="en-US" dirty="0"/>
              <a:t>Urges are temporary. So, you don’t have to act on them for them to change and morph. Whenever you feel the impulse or have the nagging thought, bring your attention to your breathing and bodily sensations, and stay curious and present in the current moment. </a:t>
            </a:r>
            <a:r>
              <a:rPr lang="en-US" b="1" dirty="0"/>
              <a:t>Urge surfing</a:t>
            </a:r>
            <a:r>
              <a:rPr lang="en-US" dirty="0"/>
              <a:t> is a mindfulness technique used to get through an </a:t>
            </a:r>
            <a:r>
              <a:rPr lang="en-US" b="1" dirty="0"/>
              <a:t>urge</a:t>
            </a:r>
            <a:r>
              <a:rPr lang="en-US" dirty="0"/>
              <a:t> without acting on destructive impulses. When you notice an </a:t>
            </a:r>
            <a:r>
              <a:rPr lang="en-US" b="1" dirty="0"/>
              <a:t>urge</a:t>
            </a:r>
            <a:r>
              <a:rPr lang="en-US" dirty="0"/>
              <a:t>, rather than fighting against it, imagine you are on a surfboard riding with it. Notice the shifting sensations, how they rise and fall, come and go.</a:t>
            </a:r>
            <a:endParaRPr lang="en-US" dirty="0">
              <a:cs typeface="Calibri"/>
            </a:endParaRPr>
          </a:p>
          <a:p>
            <a:r>
              <a:rPr lang="en-US" dirty="0"/>
              <a:t>To practice this skill, you will sit still for one minute. It is likely that an urge will arise to itch or shift in your chair. Resist this urge and practice surfing it instead by practicing be mindful and still. Remember, urge surfing is just like riding a wave. Urges come and go and we don't need to act on them.</a:t>
            </a:r>
            <a:endParaRPr lang="en-US" dirty="0">
              <a:cs typeface="Calibri"/>
            </a:endParaRPr>
          </a:p>
          <a:p>
            <a:endParaRPr lang="en-US" dirty="0"/>
          </a:p>
          <a:p>
            <a:r>
              <a:rPr lang="en-US" dirty="0"/>
              <a:t>In </a:t>
            </a:r>
            <a:r>
              <a:rPr lang="en-US" b="1" dirty="0"/>
              <a:t>progressive muscle relaxation</a:t>
            </a:r>
            <a:r>
              <a:rPr lang="en-US" dirty="0"/>
              <a:t>, you tense a group of muscles as you breathe in, and you relax them as you breathe out. You mindfully concentrate on areas of your body in a certain order to relax them. When your body is physically relaxed, stress and anxiety get released. When you're first starting out with this exercise, it can help to use a recording of instructions.</a:t>
            </a:r>
          </a:p>
          <a:p>
            <a:endParaRPr lang="en-US" b="1" dirty="0"/>
          </a:p>
          <a:p>
            <a:r>
              <a:rPr lang="en-US" b="1" dirty="0"/>
              <a:t>Paced breathing</a:t>
            </a:r>
            <a:r>
              <a:rPr lang="en-US" dirty="0"/>
              <a:t> is slow, deep </a:t>
            </a:r>
            <a:r>
              <a:rPr lang="en-US" b="1" dirty="0"/>
              <a:t>breathing </a:t>
            </a:r>
            <a:r>
              <a:rPr lang="en-US" dirty="0"/>
              <a:t>into your belly. With normal </a:t>
            </a:r>
            <a:r>
              <a:rPr lang="en-US" b="1" dirty="0"/>
              <a:t>breathing</a:t>
            </a:r>
            <a:r>
              <a:rPr lang="en-US" dirty="0"/>
              <a:t>, you take about 12 to 14 </a:t>
            </a:r>
            <a:r>
              <a:rPr lang="en-US" b="1" dirty="0"/>
              <a:t>breaths</a:t>
            </a:r>
            <a:r>
              <a:rPr lang="en-US" dirty="0"/>
              <a:t> per minute. By comparison, with </a:t>
            </a:r>
            <a:r>
              <a:rPr lang="en-US" b="1" dirty="0"/>
              <a:t>paced breathing</a:t>
            </a:r>
            <a:r>
              <a:rPr lang="en-US" dirty="0"/>
              <a:t> you take only 5 to 7 </a:t>
            </a:r>
            <a:r>
              <a:rPr lang="en-US" b="1" dirty="0"/>
              <a:t>breaths</a:t>
            </a:r>
            <a:r>
              <a:rPr lang="en-US" dirty="0"/>
              <a:t> per minute. That translates to one breath every 10-12 seconds. With paced breathing, you generally want your exhale to be longer than your inhale. Paced breathing slows the activity in your central nervous system and decreases your emotional reactivity by triggering a relaxation response. </a:t>
            </a:r>
          </a:p>
          <a:p>
            <a:endParaRPr lang="en-US" dirty="0"/>
          </a:p>
          <a:p>
            <a:r>
              <a:rPr lang="en-US" dirty="0"/>
              <a:t>The fifth activity is </a:t>
            </a:r>
            <a:r>
              <a:rPr lang="en-US" b="1" dirty="0"/>
              <a:t>Theory A/Theory B. </a:t>
            </a:r>
            <a:r>
              <a:rPr lang="en-US" dirty="0"/>
              <a:t>Cognitive restructuring takes time, practice, and a bit of objectivity. We have to recognize that, over time and repeating thought patterns, our brains have become structured to think and react in certain ways. Interestingly, these thoughts are not always accurate to the outside world, or they may be accurate but they keep us from living the type of life we want. To determine if they are right, we can engage in a little experiment. </a:t>
            </a:r>
          </a:p>
          <a:p>
            <a:endParaRPr lang="en-US" dirty="0"/>
          </a:p>
          <a:p>
            <a:r>
              <a:rPr lang="en-US" dirty="0"/>
              <a:t>In short, we create two theories about our problem. Theory A is how we currently understand the world. Maybe that theory is “Things are never getting better.” Strong theory. But since we know our thoughts are biased to be negative, we need to first make sure we really understand this thought. We can look for evidence that it is true but also evidence that it isn’t true. We also need to consider what we need in case theory A is true. Last, we think clearly about just what theory A, if it’s true, means for us in our lives, and how we want to handle that truth. Then, we have to detach from that thought like a detective, propose a new theory about the world, and build that theory out. Maybe the theory is “Things will get better slowly”. We do the same process to build this theory. And then we test both theories out by continuing to collect more data. This is cognitive reframing—taking a thought that seems so real and true, and treating it as a guess about the world. Our brains make predictions, after all. And predictions are not always right. </a:t>
            </a:r>
            <a:endParaRPr lang="en-US" dirty="0">
              <a:cs typeface="Calibri" panose="020F0502020204030204"/>
            </a:endParaRPr>
          </a:p>
          <a:p>
            <a:endParaRPr lang="en-US" dirty="0"/>
          </a:p>
          <a:p>
            <a:r>
              <a:rPr lang="en-US" dirty="0"/>
              <a:t>Finally, </a:t>
            </a:r>
            <a:r>
              <a:rPr lang="en-US" b="1" dirty="0"/>
              <a:t>speech exercises</a:t>
            </a:r>
            <a:r>
              <a:rPr lang="en-US" dirty="0"/>
              <a:t> is an activity to help you get distance from a thought, observe it, and create a new way to relate to that thought. Once we have a new relation, we don’t need try to avoid it or let it stress us. We can simply accept it.</a:t>
            </a:r>
          </a:p>
          <a:p>
            <a:endParaRPr lang="en-US" dirty="0"/>
          </a:p>
          <a:p>
            <a:r>
              <a:rPr lang="en-US" dirty="0"/>
              <a:t>Select a thought that has been difficult for you lately. Maybe it’s, “Things are never going to get better.” Rather than relating to that thought and fusing with it so that it feels so personal to us, we can use our own words to mess with the thought and recognize that it is, indeed, just a thought and is not helpful. </a:t>
            </a:r>
            <a:endParaRPr lang="en-US" dirty="0">
              <a:cs typeface="Calibri"/>
            </a:endParaRPr>
          </a:p>
          <a:p>
            <a:r>
              <a:rPr lang="en-US" dirty="0"/>
              <a:t>These exercises are all based in language because, it turns out, for all the good language does us, it can also make things difficult. The first one is quite simple and is using language more accurately. It teaches us not to get swept up in a thought, but to use language to help us notice the thought. The other two are a little more fun. The first one is the opposite of the </a:t>
            </a:r>
            <a:r>
              <a:rPr lang="en-US" dirty="0" err="1"/>
              <a:t>defusion</a:t>
            </a:r>
            <a:r>
              <a:rPr lang="en-US" dirty="0"/>
              <a:t> strategy earlier. Rather than say the thought really fast over and over, you are going to say it extremely slowly and only a few times. Notice how your mind reacts to saying this thought aloud slowly, and even your emotional reaction. The last one has you creating a new relationship with the word by saying it in a silly way. </a:t>
            </a:r>
            <a:endParaRPr lang="en-US" dirty="0">
              <a:cs typeface="Calibri"/>
            </a:endParaRPr>
          </a:p>
          <a:p>
            <a:endParaRPr lang="en-US" dirty="0"/>
          </a:p>
          <a:p>
            <a:r>
              <a:rPr lang="en-US" dirty="0"/>
              <a:t>You can decide on which exercise you want to incorporate into your own life.</a:t>
            </a:r>
          </a:p>
          <a:p>
            <a:r>
              <a:rPr lang="en-US" dirty="0"/>
              <a:t>  </a:t>
            </a:r>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or a combination of the accompanying activities to practice dealing with difficult thoughts, feelings, or situations. </a:t>
            </a:r>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3751611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of the accompanying activities. </a:t>
            </a:r>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405242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third and final step is to set an intentional action plan of your own. Action Planning is a critical step whenever we try to start something new. It helps us identify our barriers, our strengths, and how we can recover from setbacks when they inevitably happen.  </a:t>
            </a:r>
          </a:p>
          <a:p>
            <a:pPr>
              <a:defRPr/>
            </a:pPr>
            <a:r>
              <a:rPr lang="en-US" dirty="0"/>
              <a:t>Thank you again for watching and engaging with this lesson. Take care. </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31</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b="1"/>
          </a:p>
          <a:p>
            <a:r>
              <a:rPr lang="en-US" b="0" dirty="0"/>
              <a:t>*Use or replace with your own metaphor or concept that illustrates difficult emotions/experiences*</a:t>
            </a:r>
            <a:endParaRPr lang="en-US" b="0" dirty="0">
              <a:cs typeface="Calibri"/>
            </a:endParaRPr>
          </a:p>
          <a:p>
            <a:endParaRPr lang="en-US"/>
          </a:p>
          <a:p>
            <a:r>
              <a:rPr lang="en-US" dirty="0"/>
              <a:t>As we launch into today’s module, I would like you to imagine an image of a sailboat out on the ocean or a large body of water. You might find that an image from a book or movie pops into your head. Or perhaps you have been around sailboats in real life. I’d like you to visualize the structure of the boat – all the different parts that enable its strength and power. Visualize the colors of the hull, the sails, and the ropes. Next, take a moment to picture the people on the boat who make up its crew. Who is there? What are they like? Finally, imagine the environment surrounding the boat. Are the waves gentle and calm? Or big and strong? Are the winds quiet and soft? Or strong and swift? What about the weather? Is it warm and sunny? Cool and rainy? Foggy? And now imagine what it would feel like to be a part of this scene that you’ve painted in your imagination.</a:t>
            </a:r>
            <a:endParaRPr lang="en-US" dirty="0">
              <a:cs typeface="Calibri"/>
            </a:endParaRPr>
          </a:p>
          <a:p>
            <a:r>
              <a:rPr lang="en-US" dirty="0"/>
              <a:t>I’d like you now to imagine this boat that you’re in, moving at a steady, pleasant pace, on a pre-charted route, toward a desired location. You feel comfortable and at-ease in this sailboat. The weather is cooperating and you are soaking up the beauty of your surroundings. Things are good.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The Transition</a:t>
            </a:r>
            <a:endParaRPr lang="en-US" dirty="0"/>
          </a:p>
          <a:p>
            <a:pPr>
              <a:defRPr/>
            </a:pPr>
            <a:r>
              <a:rPr lang="en-US" dirty="0"/>
              <a:t>But suddenly, the scene changes in what feels like a moment’s notice. The winds pick up and aggressively switch direction, forcing you to change course. Cold rain starts to pelt down on your body and you notice you are soaked and freezing. The waves rise and begin to violently toss your boat around. You become aware of the water’s great depths, the unknown creatures that lurk below, and what might happen if you were to fall out of the boat. You feel seasick and terrified. You are suddenly so consumed with keeping the boat from overturning that you almost forget to keep moving. To make matters worse, the sky darkens and the fog thickens. It becomes more and more difficult to see where you are going. You wonder how you will possibly get out of this storm and make it to safety.</a:t>
            </a:r>
          </a:p>
          <a:p>
            <a:pPr>
              <a:defRPr/>
            </a:pPr>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Transition</a:t>
            </a:r>
          </a:p>
          <a:p>
            <a:r>
              <a:rPr lang="en-US" dirty="0"/>
              <a:t>And then, you remember that you actually have the tools to make it through this. You look around and see your </a:t>
            </a:r>
            <a:r>
              <a:rPr lang="en-US" i="1" u="sng" dirty="0"/>
              <a:t>crew</a:t>
            </a:r>
            <a:r>
              <a:rPr lang="en-US" dirty="0"/>
              <a:t>, the people who are there to help support you and keep you safe. You pull out your </a:t>
            </a:r>
            <a:r>
              <a:rPr lang="en-US" i="1" u="sng" dirty="0"/>
              <a:t>compass,</a:t>
            </a:r>
            <a:r>
              <a:rPr lang="en-US" dirty="0"/>
              <a:t> which guides you in the direction of your true north. In the distance, through the thick of fog and darkness, you see a </a:t>
            </a:r>
            <a:r>
              <a:rPr lang="en-US" i="1" u="sng" dirty="0"/>
              <a:t>lighthouse</a:t>
            </a:r>
            <a:r>
              <a:rPr lang="en-US" u="sng" dirty="0"/>
              <a:t>,</a:t>
            </a:r>
            <a:r>
              <a:rPr lang="en-US" dirty="0"/>
              <a:t> which reminds you of where you are striving to go. And you remember that should you need to buy yourself some time to decide the best course of action, you have an </a:t>
            </a:r>
            <a:r>
              <a:rPr lang="en-US" i="1" u="sng" dirty="0"/>
              <a:t>anchor</a:t>
            </a:r>
            <a:r>
              <a:rPr lang="en-US" dirty="0"/>
              <a:t> to help you stay stable and keep you from drifting.</a:t>
            </a:r>
            <a:endParaRPr lang="en-US" dirty="0">
              <a:cs typeface="Calibri"/>
            </a:endParaRPr>
          </a:p>
          <a:p>
            <a:endParaRPr lang="en-US" dirty="0"/>
          </a:p>
          <a:p>
            <a:r>
              <a:rPr lang="en-US" dirty="0"/>
              <a:t>Most people have heard the expression, “Life isn’t always smooth sailing.”  But take a moment to reflect on what this truly means. It’s not just the idea that things get wavy sometimes. It’s the idea that even in discomfort – when life is giving us motion sickness – we can find a way to cope and keep moving forward. That while we can forecast what might happen, we cannot know what lies ahead and we must be okay with that. It’s the notion that the winds can change at any moment, throwing us off course and rupturing our plans. That we must be ready to pivot at any moment and chart a new path. It’s the recognition that storms will come and go, and the only thing we can control is our own actions. That things aren't always fun and comfortable, but we make a conscious decision to stay on the boat and keep moving forward. And finally, it’s the realization that we all need a guiding light to make it through the dark of night, a strong internal compass for when the fog gets thick, and something to anchor us while we pause and figure out what to do next.</a:t>
            </a:r>
            <a:endParaRPr lang="en-US" dirty="0">
              <a:cs typeface="Calibri" panose="020F0502020204030204"/>
            </a:endParaRPr>
          </a:p>
          <a:p>
            <a:endParaRPr lang="en-US" dirty="0"/>
          </a:p>
          <a:p>
            <a:r>
              <a:rPr lang="en-US" dirty="0"/>
              <a:t>Throughout this module, we will be discussing strategies to help you cope when you start to experience difficult thoughts, emotions, or experiences. You can come back to the imagery presented in this sailing metaphor if that helps you.</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312722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a:t>
            </a:r>
            <a:r>
              <a:rPr lang="en-US" u="sng" dirty="0"/>
              <a:t> in various disciplines</a:t>
            </a:r>
            <a:r>
              <a:rPr lang="en-US" dirty="0"/>
              <a:t>. This curriculum is NOT</a:t>
            </a:r>
            <a:r>
              <a:rPr lang="en-US" b="0" u="none" dirty="0"/>
              <a:t> designed to replace mental health services or treatment</a:t>
            </a:r>
            <a:r>
              <a:rPr lang="en-US" dirty="0"/>
              <a:t>.</a:t>
            </a: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172329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
        <p:nvSpPr>
          <p:cNvPr id="22" name="Google Shape;22;p85"/>
          <p:cNvSpPr txBox="1">
            <a:spLocks noGrp="1"/>
          </p:cNvSpPr>
          <p:nvPr>
            <p:ph type="title"/>
          </p:nvPr>
        </p:nvSpPr>
        <p:spPr>
          <a:xfrm>
            <a:off x="337503" y="266332"/>
            <a:ext cx="12192000" cy="9404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D4C5D"/>
              </a:buClr>
              <a:buSzPts val="4400"/>
              <a:buFont typeface="Calibri"/>
              <a:buNone/>
              <a:defRPr>
                <a:solidFill>
                  <a:srgbClr val="6D4C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5"/>
          <p:cNvSpPr txBox="1">
            <a:spLocks noGrp="1"/>
          </p:cNvSpPr>
          <p:nvPr>
            <p:ph type="body" idx="1"/>
          </p:nvPr>
        </p:nvSpPr>
        <p:spPr>
          <a:xfrm>
            <a:off x="838200" y="1335279"/>
            <a:ext cx="10515600" cy="39486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85" descr="MHTTC Stacked Color Bars" title="MHTTC Stacked Color Bars"/>
          <p:cNvPicPr preferRelativeResize="0"/>
          <p:nvPr/>
        </p:nvPicPr>
        <p:blipFill rotWithShape="1">
          <a:blip r:embed="rId2">
            <a:alphaModFix/>
          </a:blip>
          <a:srcRect/>
          <a:stretch/>
        </p:blipFill>
        <p:spPr>
          <a:xfrm>
            <a:off x="8875597" y="5540998"/>
            <a:ext cx="3316403" cy="1658201"/>
          </a:xfrm>
          <a:prstGeom prst="rect">
            <a:avLst/>
          </a:prstGeom>
          <a:noFill/>
          <a:ln>
            <a:noFill/>
          </a:ln>
        </p:spPr>
      </p:pic>
      <p:pic>
        <p:nvPicPr>
          <p:cNvPr id="25" name="Google Shape;25;p85" descr="Mid-America Mental Health Technology Transfer Center Network Logo"/>
          <p:cNvPicPr preferRelativeResize="0"/>
          <p:nvPr/>
        </p:nvPicPr>
        <p:blipFill rotWithShape="1">
          <a:blip r:embed="rId3">
            <a:alphaModFix/>
          </a:blip>
          <a:srcRect l="-911" r="-1215"/>
          <a:stretch/>
        </p:blipFill>
        <p:spPr>
          <a:xfrm>
            <a:off x="838200" y="6056559"/>
            <a:ext cx="6149259" cy="688278"/>
          </a:xfrm>
          <a:prstGeom prst="rect">
            <a:avLst/>
          </a:prstGeom>
          <a:noFill/>
          <a:ln>
            <a:noFill/>
          </a:ln>
        </p:spPr>
      </p:pic>
    </p:spTree>
    <p:extLst>
      <p:ext uri="{BB962C8B-B14F-4D97-AF65-F5344CB8AC3E}">
        <p14:creationId xmlns:p14="http://schemas.microsoft.com/office/powerpoint/2010/main" val="374289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
        <p:nvSpPr>
          <p:cNvPr id="22" name="Google Shape;22;p85"/>
          <p:cNvSpPr txBox="1">
            <a:spLocks noGrp="1"/>
          </p:cNvSpPr>
          <p:nvPr>
            <p:ph type="title"/>
          </p:nvPr>
        </p:nvSpPr>
        <p:spPr>
          <a:xfrm>
            <a:off x="337503" y="266332"/>
            <a:ext cx="12192000" cy="9404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D4C5D"/>
              </a:buClr>
              <a:buSzPts val="4400"/>
              <a:buFont typeface="Calibri"/>
              <a:buNone/>
              <a:defRPr>
                <a:solidFill>
                  <a:srgbClr val="6D4C5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5"/>
          <p:cNvSpPr txBox="1">
            <a:spLocks noGrp="1"/>
          </p:cNvSpPr>
          <p:nvPr>
            <p:ph type="body" idx="1"/>
          </p:nvPr>
        </p:nvSpPr>
        <p:spPr>
          <a:xfrm>
            <a:off x="838200" y="1335279"/>
            <a:ext cx="10515600" cy="394866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85" descr="MHTTC Stacked Color Bars" title="MHTTC Stacked Color Bars"/>
          <p:cNvPicPr preferRelativeResize="0"/>
          <p:nvPr/>
        </p:nvPicPr>
        <p:blipFill rotWithShape="1">
          <a:blip r:embed="rId2">
            <a:alphaModFix/>
          </a:blip>
          <a:srcRect/>
          <a:stretch/>
        </p:blipFill>
        <p:spPr>
          <a:xfrm>
            <a:off x="8875597" y="5540998"/>
            <a:ext cx="3316403" cy="1658201"/>
          </a:xfrm>
          <a:prstGeom prst="rect">
            <a:avLst/>
          </a:prstGeom>
          <a:noFill/>
          <a:ln>
            <a:noFill/>
          </a:ln>
        </p:spPr>
      </p:pic>
      <p:pic>
        <p:nvPicPr>
          <p:cNvPr id="25" name="Google Shape;25;p85" descr="Mid-America Mental Health Technology Transfer Center Network Logo"/>
          <p:cNvPicPr preferRelativeResize="0"/>
          <p:nvPr/>
        </p:nvPicPr>
        <p:blipFill rotWithShape="1">
          <a:blip r:embed="rId3">
            <a:alphaModFix/>
          </a:blip>
          <a:srcRect l="-911" r="-1215"/>
          <a:stretch/>
        </p:blipFill>
        <p:spPr>
          <a:xfrm>
            <a:off x="838200" y="6056559"/>
            <a:ext cx="6149259" cy="688278"/>
          </a:xfrm>
          <a:prstGeom prst="rect">
            <a:avLst/>
          </a:prstGeom>
          <a:noFill/>
          <a:ln>
            <a:noFill/>
          </a:ln>
        </p:spPr>
      </p:pic>
    </p:spTree>
    <p:extLst>
      <p:ext uri="{BB962C8B-B14F-4D97-AF65-F5344CB8AC3E}">
        <p14:creationId xmlns:p14="http://schemas.microsoft.com/office/powerpoint/2010/main" val="374289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5">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5">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40" r:id="rId11"/>
    <p:sldLayoutId id="2147483741" r:id="rId12"/>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jpe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jpe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1017671" y="4210513"/>
            <a:ext cx="10157927" cy="1345261"/>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1524000" y="4300201"/>
            <a:ext cx="9144000" cy="1194552"/>
          </a:xfrm>
        </p:spPr>
        <p:txBody>
          <a:bodyPr vert="horz" lIns="91440" tIns="45720" rIns="91440" bIns="45720" rtlCol="0" anchor="b">
            <a:noAutofit/>
          </a:bodyPr>
          <a:lstStyle/>
          <a:p>
            <a:r>
              <a:rPr lang="en-US" sz="3200" dirty="0">
                <a:solidFill>
                  <a:srgbClr val="6A4A62"/>
                </a:solidFill>
                <a:latin typeface="Arial"/>
                <a:cs typeface="Calibri"/>
              </a:rPr>
              <a:t>Coping</a:t>
            </a:r>
            <a:endParaRPr lang="en-US" dirty="0"/>
          </a:p>
        </p:txBody>
      </p:sp>
    </p:spTree>
    <p:extLst>
      <p:ext uri="{BB962C8B-B14F-4D97-AF65-F5344CB8AC3E}">
        <p14:creationId xmlns:p14="http://schemas.microsoft.com/office/powerpoint/2010/main" val="3578445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18778" y="3200400"/>
            <a:ext cx="4134263" cy="1845344"/>
          </a:xfrm>
        </p:spPr>
        <p:txBody>
          <a:bodyPr vert="horz" lIns="91440" tIns="45720" rIns="91440" bIns="45720" rtlCol="0" anchor="b">
            <a:normAutofit fontScale="90000"/>
          </a:bodyPr>
          <a:lstStyle/>
          <a:p>
            <a:pPr algn="ctr"/>
            <a:r>
              <a:rPr lang="en-US" sz="4000" b="1" dirty="0">
                <a:solidFill>
                  <a:schemeClr val="bg1"/>
                </a:solidFill>
                <a:latin typeface="Arial"/>
                <a:cs typeface="Arial"/>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149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6BCC6A-79EB-4D67-BA96-93C71A24C465}"/>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Arial"/>
                <a:cs typeface="Calibri"/>
              </a:rPr>
              <a:t>The ARC Modules</a:t>
            </a:r>
          </a:p>
        </p:txBody>
      </p:sp>
      <p:pic>
        <p:nvPicPr>
          <p:cNvPr id="34" name="Picture 33" descr="Diagram&#10;&#10;Description automatically generated">
            <a:extLst>
              <a:ext uri="{FF2B5EF4-FFF2-40B4-BE49-F238E27FC236}">
                <a16:creationId xmlns:a16="http://schemas.microsoft.com/office/drawing/2014/main" id="{B8BC8501-87F7-4ADE-9D8B-C64B31C8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36" name="Triangle 6">
            <a:extLst>
              <a:ext uri="{FF2B5EF4-FFF2-40B4-BE49-F238E27FC236}">
                <a16:creationId xmlns:a16="http://schemas.microsoft.com/office/drawing/2014/main" id="{20EC18FE-350E-48AF-879E-79B083B7C3D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09B3EB1-5C97-446B-8EA0-490FE6D2437B}"/>
              </a:ext>
            </a:extLst>
          </p:cNvPr>
          <p:cNvSpPr/>
          <p:nvPr/>
        </p:nvSpPr>
        <p:spPr>
          <a:xfrm>
            <a:off x="821038" y="317924"/>
            <a:ext cx="2057400" cy="6223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35E1FDC1-B08A-4456-90CC-8A273AD2DE93}"/>
              </a:ext>
            </a:extLst>
          </p:cNvPr>
          <p:cNvSpPr/>
          <p:nvPr/>
        </p:nvSpPr>
        <p:spPr>
          <a:xfrm>
            <a:off x="2928551" y="2480356"/>
            <a:ext cx="8489778" cy="190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Rectangle 7">
            <a:extLst>
              <a:ext uri="{FF2B5EF4-FFF2-40B4-BE49-F238E27FC236}">
                <a16:creationId xmlns:a16="http://schemas.microsoft.com/office/drawing/2014/main" id="{421505BC-52DA-44A6-A76A-6EC9D3D8979C}"/>
              </a:ext>
            </a:extLst>
          </p:cNvPr>
          <p:cNvSpPr/>
          <p:nvPr/>
        </p:nvSpPr>
        <p:spPr>
          <a:xfrm>
            <a:off x="5145902" y="4546680"/>
            <a:ext cx="6279293" cy="19942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68942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0"/>
            <a:ext cx="5221357" cy="5857461"/>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600" dirty="0">
                <a:solidFill>
                  <a:schemeClr val="bg1"/>
                </a:solidFill>
                <a:latin typeface="Arial"/>
                <a:cs typeface="Arial"/>
              </a:rPr>
              <a:t>Our Hopes for Today</a:t>
            </a:r>
            <a:endParaRPr lang="en-US" dirty="0">
              <a:solidFill>
                <a:schemeClr val="bg1"/>
              </a:solidFill>
              <a:latin typeface="Arial"/>
              <a:cs typeface="Arial"/>
            </a:endParaRP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1275523" y="1921565"/>
            <a:ext cx="6887817" cy="530087"/>
            <a:chOff x="838200" y="1258956"/>
            <a:chExt cx="6887817" cy="530087"/>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207042" y="1348561"/>
              <a:ext cx="6202018" cy="338554"/>
            </a:xfrm>
            <a:prstGeom prst="rect">
              <a:avLst/>
            </a:prstGeom>
            <a:noFill/>
          </p:spPr>
          <p:txBody>
            <a:bodyPr wrap="square" rtlCol="0">
              <a:spAutoFit/>
            </a:bodyPr>
            <a:lstStyle/>
            <a:p>
              <a:r>
                <a:rPr lang="en-US" sz="1600">
                  <a:latin typeface="Arial"/>
                  <a:cs typeface="Arial"/>
                </a:rPr>
                <a:t>Understand how emotions work and what purpose they serve.</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2067341" y="3159370"/>
            <a:ext cx="7858539" cy="584775"/>
            <a:chOff x="1630018" y="2496761"/>
            <a:chExt cx="7858539" cy="584775"/>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2052428" y="2496761"/>
              <a:ext cx="7288697" cy="584775"/>
            </a:xfrm>
            <a:prstGeom prst="rect">
              <a:avLst/>
            </a:prstGeom>
            <a:noFill/>
          </p:spPr>
          <p:txBody>
            <a:bodyPr wrap="square" lIns="91440" tIns="45720" rIns="91440" bIns="45720" rtlCol="0" anchor="t">
              <a:spAutoFit/>
            </a:bodyPr>
            <a:lstStyle/>
            <a:p>
              <a:r>
                <a:rPr lang="en-US" sz="1600">
                  <a:latin typeface="Arial"/>
                  <a:cs typeface="Arial"/>
                </a:rPr>
                <a:t>Learn and apply various strategies  to reduce suffering in the face of difficult emotions, thoughts, and experiences.</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3101010" y="4469239"/>
            <a:ext cx="7739269" cy="584775"/>
            <a:chOff x="2663687" y="3806630"/>
            <a:chExt cx="7739269" cy="584775"/>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089374" y="3806630"/>
              <a:ext cx="6581167" cy="584775"/>
            </a:xfrm>
            <a:prstGeom prst="rect">
              <a:avLst/>
            </a:prstGeom>
            <a:noFill/>
          </p:spPr>
          <p:txBody>
            <a:bodyPr wrap="square" rtlCol="0">
              <a:spAutoFit/>
            </a:bodyPr>
            <a:lstStyle/>
            <a:p>
              <a:r>
                <a:rPr lang="en-US" sz="1600">
                  <a:latin typeface="Arial"/>
                  <a:cs typeface="Arial"/>
                </a:rPr>
                <a:t>Create an action plan for how to cope with difficult thoughts, emotions and experiences now and in the future.</a:t>
              </a:r>
            </a:p>
          </p:txBody>
        </p:sp>
      </p:gr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idx="4294967295"/>
          </p:nvPr>
        </p:nvSpPr>
        <p:spPr>
          <a:xfrm>
            <a:off x="4491182" y="335018"/>
            <a:ext cx="3208122" cy="1304649"/>
          </a:xfrm>
          <a:solidFill>
            <a:schemeClr val="bg1"/>
          </a:solidFill>
        </p:spPr>
        <p:txBody>
          <a:bodyPr/>
          <a:lstStyle/>
          <a:p>
            <a:pPr algn="ctr"/>
            <a:r>
              <a:rPr lang="en-US" dirty="0">
                <a:solidFill>
                  <a:srgbClr val="6D4C5C"/>
                </a:solidFill>
                <a:latin typeface="Arial"/>
                <a:cs typeface="Arial"/>
              </a:rPr>
              <a:t>Coping</a:t>
            </a:r>
          </a:p>
        </p:txBody>
      </p:sp>
    </p:spTree>
    <p:extLst>
      <p:ext uri="{BB962C8B-B14F-4D97-AF65-F5344CB8AC3E}">
        <p14:creationId xmlns:p14="http://schemas.microsoft.com/office/powerpoint/2010/main" val="2454243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912" b="17240"/>
          <a:stretch/>
        </p:blipFill>
        <p:spPr>
          <a:xfrm>
            <a:off x="0" y="0"/>
            <a:ext cx="12191073" cy="6858000"/>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4607" y="4414494"/>
            <a:ext cx="9410357" cy="2063278"/>
          </a:xfrm>
          <a:solidFill>
            <a:schemeClr val="bg1"/>
          </a:solidFill>
          <a:ln>
            <a:noFill/>
          </a:ln>
        </p:spPr>
        <p:txBody>
          <a:bodyPr vert="horz" lIns="91440" tIns="45720" rIns="91440" bIns="45720" rtlCol="0" anchor="ctr">
            <a:normAutofit/>
          </a:bodyPr>
          <a:lstStyle/>
          <a:p>
            <a:pPr algn="ctr"/>
            <a:r>
              <a:rPr lang="en-US" sz="3600" b="1" dirty="0">
                <a:solidFill>
                  <a:srgbClr val="36557C"/>
                </a:solidFill>
                <a:latin typeface="Arial"/>
                <a:cs typeface="Calibri"/>
              </a:rPr>
              <a:t>MODULE 7:</a:t>
            </a:r>
            <a:br>
              <a:rPr lang="en-US" sz="3600" dirty="0">
                <a:latin typeface="Arial"/>
              </a:rPr>
            </a:br>
            <a:r>
              <a:rPr lang="en-US" sz="3600" dirty="0">
                <a:solidFill>
                  <a:srgbClr val="36557C"/>
                </a:solidFill>
                <a:latin typeface="Arial"/>
                <a:cs typeface="Calibri"/>
              </a:rPr>
              <a:t>Coping with Difficult Thoughts, Feelings, </a:t>
            </a:r>
            <a:br>
              <a:rPr lang="en-US" sz="3600" dirty="0">
                <a:latin typeface="Arial"/>
                <a:cs typeface="Calibri"/>
              </a:rPr>
            </a:br>
            <a:r>
              <a:rPr lang="en-US" sz="3600" dirty="0">
                <a:solidFill>
                  <a:srgbClr val="36557C"/>
                </a:solidFill>
                <a:latin typeface="Arial"/>
                <a:cs typeface="Calibri"/>
              </a:rPr>
              <a:t>and Experiences</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70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34836310-1702-0C4D-AEC9-F38E4C21F881}"/>
              </a:ext>
            </a:extLst>
          </p:cNvPr>
          <p:cNvSpPr/>
          <p:nvPr/>
        </p:nvSpPr>
        <p:spPr>
          <a:xfrm rot="5400000">
            <a:off x="-232187" y="553953"/>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nvGrpSpPr>
          <p:cNvPr id="2" name="Group 1">
            <a:extLst>
              <a:ext uri="{FF2B5EF4-FFF2-40B4-BE49-F238E27FC236}">
                <a16:creationId xmlns:a16="http://schemas.microsoft.com/office/drawing/2014/main" id="{2012D308-83B0-4A8C-8728-2C96412E8C0D}"/>
              </a:ext>
            </a:extLst>
          </p:cNvPr>
          <p:cNvGrpSpPr/>
          <p:nvPr/>
        </p:nvGrpSpPr>
        <p:grpSpPr>
          <a:xfrm>
            <a:off x="1193241" y="331964"/>
            <a:ext cx="9557609" cy="5687693"/>
            <a:chOff x="1193241" y="331964"/>
            <a:chExt cx="9557609" cy="5687693"/>
          </a:xfrm>
        </p:grpSpPr>
        <p:sp>
          <p:nvSpPr>
            <p:cNvPr id="4" name="Rectangle 3">
              <a:extLst>
                <a:ext uri="{FF2B5EF4-FFF2-40B4-BE49-F238E27FC236}">
                  <a16:creationId xmlns:a16="http://schemas.microsoft.com/office/drawing/2014/main" id="{580ABB1B-8D11-BE4C-996F-06BC86E310D6}"/>
                </a:ext>
              </a:extLst>
            </p:cNvPr>
            <p:cNvSpPr/>
            <p:nvPr/>
          </p:nvSpPr>
          <p:spPr>
            <a:xfrm>
              <a:off x="9013097" y="2189452"/>
              <a:ext cx="1737753"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Orienting Towards Values</a:t>
              </a:r>
            </a:p>
          </p:txBody>
        </p:sp>
        <p:sp>
          <p:nvSpPr>
            <p:cNvPr id="5" name="Rectangle 4">
              <a:extLst>
                <a:ext uri="{FF2B5EF4-FFF2-40B4-BE49-F238E27FC236}">
                  <a16:creationId xmlns:a16="http://schemas.microsoft.com/office/drawing/2014/main" id="{59B8F7C8-1DC5-F240-8BEF-BB5BF592FB16}"/>
                </a:ext>
              </a:extLst>
            </p:cNvPr>
            <p:cNvSpPr/>
            <p:nvPr/>
          </p:nvSpPr>
          <p:spPr>
            <a:xfrm>
              <a:off x="3135693" y="2194387"/>
              <a:ext cx="1743397"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Acceptance</a:t>
              </a:r>
            </a:p>
          </p:txBody>
        </p:sp>
        <p:sp>
          <p:nvSpPr>
            <p:cNvPr id="6" name="Rectangle 5">
              <a:extLst>
                <a:ext uri="{FF2B5EF4-FFF2-40B4-BE49-F238E27FC236}">
                  <a16:creationId xmlns:a16="http://schemas.microsoft.com/office/drawing/2014/main" id="{8273A405-E523-BC48-A10C-68C650548696}"/>
                </a:ext>
              </a:extLst>
            </p:cNvPr>
            <p:cNvSpPr/>
            <p:nvPr/>
          </p:nvSpPr>
          <p:spPr>
            <a:xfrm>
              <a:off x="1193241" y="2194388"/>
              <a:ext cx="1737753"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Understanding Emotion Regulation</a:t>
              </a:r>
            </a:p>
          </p:txBody>
        </p:sp>
        <p:sp>
          <p:nvSpPr>
            <p:cNvPr id="23" name="Rectangle 22">
              <a:extLst>
                <a:ext uri="{FF2B5EF4-FFF2-40B4-BE49-F238E27FC236}">
                  <a16:creationId xmlns:a16="http://schemas.microsoft.com/office/drawing/2014/main" id="{B859AD46-2E67-456F-B64A-77AF9FE09907}"/>
                </a:ext>
              </a:extLst>
            </p:cNvPr>
            <p:cNvSpPr/>
            <p:nvPr/>
          </p:nvSpPr>
          <p:spPr>
            <a:xfrm>
              <a:off x="7069546" y="2195096"/>
              <a:ext cx="1737753"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Responding to Unhelpful</a:t>
              </a:r>
            </a:p>
            <a:p>
              <a:pPr algn="ctr"/>
              <a:r>
                <a:rPr lang="en-US">
                  <a:solidFill>
                    <a:schemeClr val="tx1"/>
                  </a:solidFill>
                  <a:latin typeface="Arial"/>
                  <a:cs typeface="Arial"/>
                </a:rPr>
                <a:t>Thoughts</a:t>
              </a:r>
            </a:p>
          </p:txBody>
        </p:sp>
        <p:sp>
          <p:nvSpPr>
            <p:cNvPr id="32" name="Rectangle 31">
              <a:extLst>
                <a:ext uri="{FF2B5EF4-FFF2-40B4-BE49-F238E27FC236}">
                  <a16:creationId xmlns:a16="http://schemas.microsoft.com/office/drawing/2014/main" id="{B859AD46-2E67-456F-B64A-77AF9FE09907}"/>
                </a:ext>
              </a:extLst>
            </p:cNvPr>
            <p:cNvSpPr/>
            <p:nvPr/>
          </p:nvSpPr>
          <p:spPr>
            <a:xfrm>
              <a:off x="5100829" y="2206385"/>
              <a:ext cx="1737753" cy="173799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Overcoming Intense Emotions</a:t>
              </a:r>
            </a:p>
          </p:txBody>
        </p:sp>
        <p:sp>
          <p:nvSpPr>
            <p:cNvPr id="9" name="Rectangle 8">
              <a:extLst>
                <a:ext uri="{FF2B5EF4-FFF2-40B4-BE49-F238E27FC236}">
                  <a16:creationId xmlns:a16="http://schemas.microsoft.com/office/drawing/2014/main" id="{D16284F6-5260-46C9-A3E0-0BDF72001C7B}"/>
                </a:ext>
              </a:extLst>
            </p:cNvPr>
            <p:cNvSpPr/>
            <p:nvPr/>
          </p:nvSpPr>
          <p:spPr>
            <a:xfrm>
              <a:off x="8805363" y="4601357"/>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TIPP</a:t>
              </a:r>
            </a:p>
            <a:p>
              <a:pPr algn="ctr"/>
              <a:r>
                <a:rPr lang="en-US">
                  <a:solidFill>
                    <a:schemeClr val="tx1"/>
                  </a:solidFill>
                  <a:latin typeface="Arial"/>
                  <a:cs typeface="Arial"/>
                </a:rPr>
                <a:t>skill</a:t>
              </a:r>
            </a:p>
          </p:txBody>
        </p:sp>
        <p:cxnSp>
          <p:nvCxnSpPr>
            <p:cNvPr id="11" name="Straight Arrow Connector 10">
              <a:extLst>
                <a:ext uri="{FF2B5EF4-FFF2-40B4-BE49-F238E27FC236}">
                  <a16:creationId xmlns:a16="http://schemas.microsoft.com/office/drawing/2014/main" id="{D74B0D05-24D5-4E40-BDC9-6C08C8C3F96C}"/>
                </a:ext>
              </a:extLst>
            </p:cNvPr>
            <p:cNvCxnSpPr>
              <a:cxnSpLocks/>
              <a:stCxn id="32" idx="2"/>
            </p:cNvCxnSpPr>
            <p:nvPr/>
          </p:nvCxnSpPr>
          <p:spPr>
            <a:xfrm>
              <a:off x="5964062" y="3938740"/>
              <a:ext cx="3551983" cy="623868"/>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6284F6-5260-46C9-A3E0-0BDF72001C7B}"/>
                </a:ext>
              </a:extLst>
            </p:cNvPr>
            <p:cNvSpPr/>
            <p:nvPr/>
          </p:nvSpPr>
          <p:spPr>
            <a:xfrm>
              <a:off x="7231757" y="4602120"/>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IMPROVE the moment</a:t>
              </a:r>
            </a:p>
          </p:txBody>
        </p:sp>
        <p:cxnSp>
          <p:nvCxnSpPr>
            <p:cNvPr id="15" name="Straight Arrow Connector 14">
              <a:extLst>
                <a:ext uri="{FF2B5EF4-FFF2-40B4-BE49-F238E27FC236}">
                  <a16:creationId xmlns:a16="http://schemas.microsoft.com/office/drawing/2014/main" id="{D74B0D05-24D5-4E40-BDC9-6C08C8C3F96C}"/>
                </a:ext>
              </a:extLst>
            </p:cNvPr>
            <p:cNvCxnSpPr>
              <a:cxnSpLocks/>
              <a:stCxn id="32" idx="2"/>
              <a:endCxn id="14" idx="0"/>
            </p:cNvCxnSpPr>
            <p:nvPr/>
          </p:nvCxnSpPr>
          <p:spPr>
            <a:xfrm>
              <a:off x="5969706" y="3944384"/>
              <a:ext cx="1969910" cy="65773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16284F6-5260-46C9-A3E0-0BDF72001C7B}"/>
                </a:ext>
              </a:extLst>
            </p:cNvPr>
            <p:cNvSpPr/>
            <p:nvPr/>
          </p:nvSpPr>
          <p:spPr>
            <a:xfrm>
              <a:off x="5652507" y="4602120"/>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Soothing through the 5 senses</a:t>
              </a:r>
            </a:p>
          </p:txBody>
        </p:sp>
        <p:cxnSp>
          <p:nvCxnSpPr>
            <p:cNvPr id="19" name="Straight Arrow Connector 18">
              <a:extLst>
                <a:ext uri="{FF2B5EF4-FFF2-40B4-BE49-F238E27FC236}">
                  <a16:creationId xmlns:a16="http://schemas.microsoft.com/office/drawing/2014/main" id="{D74B0D05-24D5-4E40-BDC9-6C08C8C3F96C}"/>
                </a:ext>
              </a:extLst>
            </p:cNvPr>
            <p:cNvCxnSpPr>
              <a:cxnSpLocks/>
              <a:stCxn id="32" idx="2"/>
              <a:endCxn id="18" idx="0"/>
            </p:cNvCxnSpPr>
            <p:nvPr/>
          </p:nvCxnSpPr>
          <p:spPr>
            <a:xfrm>
              <a:off x="5969706" y="3944384"/>
              <a:ext cx="390660" cy="65773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16284F6-5260-46C9-A3E0-0BDF72001C7B}"/>
                </a:ext>
              </a:extLst>
            </p:cNvPr>
            <p:cNvSpPr/>
            <p:nvPr/>
          </p:nvSpPr>
          <p:spPr>
            <a:xfrm>
              <a:off x="7219274" y="331964"/>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err="1">
                  <a:solidFill>
                    <a:schemeClr val="tx1"/>
                  </a:solidFill>
                  <a:latin typeface="Arial"/>
                  <a:cs typeface="Arial"/>
                </a:rPr>
                <a:t>Thought</a:t>
              </a:r>
              <a:r>
                <a:rPr lang="en-US" dirty="0">
                  <a:solidFill>
                    <a:schemeClr val="tx1"/>
                  </a:solidFill>
                  <a:latin typeface="Arial"/>
                  <a:cs typeface="Arial"/>
                </a:rPr>
                <a:t> </a:t>
              </a:r>
              <a:r>
                <a:rPr lang="en-US" dirty="0" err="1">
                  <a:solidFill>
                    <a:schemeClr val="tx1"/>
                  </a:solidFill>
                  <a:latin typeface="Arial"/>
                  <a:cs typeface="Arial"/>
                </a:rPr>
                <a:t>defusion</a:t>
              </a:r>
              <a:endParaRPr lang="en-US" dirty="0">
                <a:solidFill>
                  <a:schemeClr val="tx1"/>
                </a:solidFill>
                <a:latin typeface="Arial"/>
                <a:cs typeface="Arial"/>
              </a:endParaRPr>
            </a:p>
          </p:txBody>
        </p:sp>
        <p:sp>
          <p:nvSpPr>
            <p:cNvPr id="24" name="Rectangle 23">
              <a:extLst>
                <a:ext uri="{FF2B5EF4-FFF2-40B4-BE49-F238E27FC236}">
                  <a16:creationId xmlns:a16="http://schemas.microsoft.com/office/drawing/2014/main" id="{D16284F6-5260-46C9-A3E0-0BDF72001C7B}"/>
                </a:ext>
              </a:extLst>
            </p:cNvPr>
            <p:cNvSpPr/>
            <p:nvPr/>
          </p:nvSpPr>
          <p:spPr>
            <a:xfrm>
              <a:off x="8804252" y="331964"/>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Thought reframing</a:t>
              </a:r>
            </a:p>
          </p:txBody>
        </p:sp>
        <p:cxnSp>
          <p:nvCxnSpPr>
            <p:cNvPr id="25" name="Straight Arrow Connector 24">
              <a:extLst>
                <a:ext uri="{FF2B5EF4-FFF2-40B4-BE49-F238E27FC236}">
                  <a16:creationId xmlns:a16="http://schemas.microsoft.com/office/drawing/2014/main" id="{D74B0D05-24D5-4E40-BDC9-6C08C8C3F96C}"/>
                </a:ext>
              </a:extLst>
            </p:cNvPr>
            <p:cNvCxnSpPr>
              <a:cxnSpLocks/>
              <a:stCxn id="23" idx="0"/>
              <a:endCxn id="22" idx="2"/>
            </p:cNvCxnSpPr>
            <p:nvPr/>
          </p:nvCxnSpPr>
          <p:spPr>
            <a:xfrm flipH="1" flipV="1">
              <a:off x="7927133" y="1749501"/>
              <a:ext cx="11290" cy="44559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74B0D05-24D5-4E40-BDC9-6C08C8C3F96C}"/>
                </a:ext>
              </a:extLst>
            </p:cNvPr>
            <p:cNvCxnSpPr>
              <a:cxnSpLocks/>
              <a:stCxn id="23" idx="0"/>
              <a:endCxn id="24" idx="2"/>
            </p:cNvCxnSpPr>
            <p:nvPr/>
          </p:nvCxnSpPr>
          <p:spPr>
            <a:xfrm flipV="1">
              <a:off x="7938423" y="1749501"/>
              <a:ext cx="1573688" cy="44559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D423C30-24D2-4848-89A2-87BD469D70EB}"/>
                </a:ext>
              </a:extLst>
            </p:cNvPr>
            <p:cNvSpPr/>
            <p:nvPr/>
          </p:nvSpPr>
          <p:spPr>
            <a:xfrm>
              <a:off x="3297579" y="4573898"/>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AND</a:t>
              </a:r>
            </a:p>
            <a:p>
              <a:pPr algn="ctr"/>
              <a:r>
                <a:rPr lang="en-US">
                  <a:solidFill>
                    <a:schemeClr val="tx1"/>
                  </a:solidFill>
                  <a:latin typeface="Arial"/>
                  <a:cs typeface="Arial"/>
                </a:rPr>
                <a:t>skill</a:t>
              </a:r>
            </a:p>
          </p:txBody>
        </p:sp>
        <p:cxnSp>
          <p:nvCxnSpPr>
            <p:cNvPr id="28" name="Straight Arrow Connector 27">
              <a:extLst>
                <a:ext uri="{FF2B5EF4-FFF2-40B4-BE49-F238E27FC236}">
                  <a16:creationId xmlns:a16="http://schemas.microsoft.com/office/drawing/2014/main" id="{C2B18248-F2ED-3D43-9BE7-340889AEB86B}"/>
                </a:ext>
              </a:extLst>
            </p:cNvPr>
            <p:cNvCxnSpPr>
              <a:cxnSpLocks/>
              <a:stCxn id="5" idx="2"/>
              <a:endCxn id="26" idx="0"/>
            </p:cNvCxnSpPr>
            <p:nvPr/>
          </p:nvCxnSpPr>
          <p:spPr>
            <a:xfrm flipH="1">
              <a:off x="4005438" y="3932386"/>
              <a:ext cx="1954" cy="641512"/>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8BB5946-FCD3-254E-83D6-799C14821C40}"/>
                </a:ext>
              </a:extLst>
            </p:cNvPr>
            <p:cNvSpPr/>
            <p:nvPr/>
          </p:nvSpPr>
          <p:spPr>
            <a:xfrm>
              <a:off x="1718329" y="4568254"/>
              <a:ext cx="1415718" cy="14175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Wave </a:t>
              </a:r>
            </a:p>
            <a:p>
              <a:pPr algn="ctr"/>
              <a:r>
                <a:rPr lang="en-US" dirty="0">
                  <a:solidFill>
                    <a:schemeClr val="tx1"/>
                  </a:solidFill>
                  <a:latin typeface="Arial"/>
                  <a:cs typeface="Arial"/>
                </a:rPr>
                <a:t>skill</a:t>
              </a:r>
            </a:p>
          </p:txBody>
        </p:sp>
        <p:cxnSp>
          <p:nvCxnSpPr>
            <p:cNvPr id="30" name="Straight Arrow Connector 29">
              <a:extLst>
                <a:ext uri="{FF2B5EF4-FFF2-40B4-BE49-F238E27FC236}">
                  <a16:creationId xmlns:a16="http://schemas.microsoft.com/office/drawing/2014/main" id="{AB70F03E-8B2E-DF4B-8938-627C47028178}"/>
                </a:ext>
              </a:extLst>
            </p:cNvPr>
            <p:cNvCxnSpPr>
              <a:cxnSpLocks/>
              <a:stCxn id="5" idx="2"/>
              <a:endCxn id="29" idx="0"/>
            </p:cNvCxnSpPr>
            <p:nvPr/>
          </p:nvCxnSpPr>
          <p:spPr>
            <a:xfrm flipH="1">
              <a:off x="2426188" y="3932386"/>
              <a:ext cx="1581204" cy="635868"/>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376935E0-2CBC-4960-8626-F9E05AAAD9E4}"/>
              </a:ext>
            </a:extLst>
          </p:cNvPr>
          <p:cNvSpPr>
            <a:spLocks noGrp="1"/>
          </p:cNvSpPr>
          <p:nvPr>
            <p:ph type="title"/>
          </p:nvPr>
        </p:nvSpPr>
        <p:spPr/>
        <p:txBody>
          <a:bodyPr/>
          <a:lstStyle/>
          <a:p>
            <a:r>
              <a:rPr lang="en-US" dirty="0">
                <a:solidFill>
                  <a:srgbClr val="6D4C5C"/>
                </a:solidFill>
                <a:cs typeface="Arial"/>
              </a:rPr>
              <a:t>Coping Components</a:t>
            </a:r>
            <a:endParaRPr lang="en-US" dirty="0" err="1">
              <a:solidFill>
                <a:srgbClr val="6D4C5C"/>
              </a:solidFill>
              <a:cs typeface="Arial"/>
            </a:endParaRPr>
          </a:p>
        </p:txBody>
      </p:sp>
    </p:spTree>
    <p:extLst>
      <p:ext uri="{BB962C8B-B14F-4D97-AF65-F5344CB8AC3E}">
        <p14:creationId xmlns:p14="http://schemas.microsoft.com/office/powerpoint/2010/main" val="93053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9CC6-839F-8048-925E-01C0D2C6B7E6}"/>
              </a:ext>
            </a:extLst>
          </p:cNvPr>
          <p:cNvSpPr>
            <a:spLocks noGrp="1"/>
          </p:cNvSpPr>
          <p:nvPr>
            <p:ph type="title"/>
          </p:nvPr>
        </p:nvSpPr>
        <p:spPr/>
        <p:txBody>
          <a:bodyPr/>
          <a:lstStyle/>
          <a:p>
            <a:pPr algn="ctr"/>
            <a:r>
              <a:rPr lang="en-US" dirty="0">
                <a:solidFill>
                  <a:srgbClr val="6D4C5C"/>
                </a:solidFill>
                <a:latin typeface="Arial"/>
                <a:cs typeface="Arial"/>
              </a:rPr>
              <a:t>What are </a:t>
            </a:r>
            <a:r>
              <a:rPr lang="en-US" i="1" u="sng" dirty="0">
                <a:solidFill>
                  <a:srgbClr val="6D4C5C"/>
                </a:solidFill>
                <a:latin typeface="Arial"/>
                <a:cs typeface="Arial"/>
              </a:rPr>
              <a:t>Emotions</a:t>
            </a:r>
            <a:r>
              <a:rPr lang="en-US" dirty="0">
                <a:solidFill>
                  <a:srgbClr val="6D4C5C"/>
                </a:solidFill>
                <a:latin typeface="Arial"/>
                <a:cs typeface="Arial"/>
              </a:rPr>
              <a:t>?</a:t>
            </a:r>
          </a:p>
        </p:txBody>
      </p:sp>
      <p:sp>
        <p:nvSpPr>
          <p:cNvPr id="18" name="Content Placeholder 2">
            <a:extLst>
              <a:ext uri="{FF2B5EF4-FFF2-40B4-BE49-F238E27FC236}">
                <a16:creationId xmlns:a16="http://schemas.microsoft.com/office/drawing/2014/main" id="{A6EB4FAC-99DB-EA4A-AE7D-A05BE38E7562}"/>
              </a:ext>
            </a:extLst>
          </p:cNvPr>
          <p:cNvSpPr>
            <a:spLocks noGrp="1"/>
          </p:cNvSpPr>
          <p:nvPr>
            <p:ph idx="4294967295"/>
          </p:nvPr>
        </p:nvSpPr>
        <p:spPr>
          <a:xfrm>
            <a:off x="8039701" y="2585180"/>
            <a:ext cx="3609975" cy="2405062"/>
          </a:xfrm>
        </p:spPr>
        <p:txBody>
          <a:bodyPr vert="horz" lIns="91440" tIns="45720" rIns="91440" bIns="45720" rtlCol="0" anchor="ctr">
            <a:normAutofit/>
          </a:bodyPr>
          <a:lstStyle/>
          <a:p>
            <a:pPr>
              <a:buFont typeface="Wingdings" pitchFamily="2" charset="2"/>
              <a:buChar char="v"/>
            </a:pPr>
            <a:r>
              <a:rPr lang="en-US" sz="2000" dirty="0">
                <a:latin typeface="Arial"/>
                <a:cs typeface="Arial"/>
              </a:rPr>
              <a:t> A subjective experience</a:t>
            </a:r>
          </a:p>
          <a:p>
            <a:pPr>
              <a:buFont typeface="Wingdings" pitchFamily="2" charset="2"/>
              <a:buChar char="v"/>
            </a:pPr>
            <a:r>
              <a:rPr lang="en-US" sz="2000" dirty="0">
                <a:latin typeface="Arial"/>
                <a:cs typeface="Arial"/>
              </a:rPr>
              <a:t> Neither good nor bad</a:t>
            </a:r>
          </a:p>
          <a:p>
            <a:pPr>
              <a:buFont typeface="Wingdings" pitchFamily="2" charset="2"/>
              <a:buChar char="v"/>
            </a:pPr>
            <a:r>
              <a:rPr lang="en-US" sz="2000" dirty="0">
                <a:latin typeface="Arial"/>
                <a:cs typeface="Arial"/>
              </a:rPr>
              <a:t> Created by integrating bodily reactions and cognitive reactions</a:t>
            </a:r>
          </a:p>
          <a:p>
            <a:pPr>
              <a:buFont typeface="Wingdings" pitchFamily="2" charset="2"/>
              <a:buChar char="v"/>
            </a:pPr>
            <a:r>
              <a:rPr lang="en-US" sz="2000" dirty="0">
                <a:latin typeface="Arial"/>
                <a:cs typeface="Arial"/>
              </a:rPr>
              <a:t> Essential to being human</a:t>
            </a:r>
          </a:p>
        </p:txBody>
      </p:sp>
      <p:sp>
        <p:nvSpPr>
          <p:cNvPr id="5" name="Triangle 4">
            <a:extLst>
              <a:ext uri="{FF2B5EF4-FFF2-40B4-BE49-F238E27FC236}">
                <a16:creationId xmlns:a16="http://schemas.microsoft.com/office/drawing/2014/main" id="{E9CCDBBF-FE3E-3340-A3B5-FE37F8BE9DAB}"/>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8" name="Picture 7" descr="A hand holding a cellphone&#10;&#10;Description automatically generated">
            <a:extLst>
              <a:ext uri="{FF2B5EF4-FFF2-40B4-BE49-F238E27FC236}">
                <a16:creationId xmlns:a16="http://schemas.microsoft.com/office/drawing/2014/main" id="{4DD4D0A4-39DD-194A-8E50-9AE8BB350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8" r="33333"/>
          <a:stretch/>
        </p:blipFill>
        <p:spPr>
          <a:xfrm>
            <a:off x="4551009" y="1787587"/>
            <a:ext cx="3089982" cy="3999202"/>
          </a:xfrm>
          <a:prstGeom prst="rect">
            <a:avLst/>
          </a:prstGeom>
          <a:ln>
            <a:noFill/>
          </a:ln>
          <a:effectLst>
            <a:softEdge rad="112500"/>
          </a:effectLst>
        </p:spPr>
      </p:pic>
      <p:sp>
        <p:nvSpPr>
          <p:cNvPr id="13" name="Title 1">
            <a:extLst>
              <a:ext uri="{FF2B5EF4-FFF2-40B4-BE49-F238E27FC236}">
                <a16:creationId xmlns:a16="http://schemas.microsoft.com/office/drawing/2014/main" id="{ABD7AE77-0E68-8149-81DB-2DE54ABF20EC}"/>
              </a:ext>
            </a:extLst>
          </p:cNvPr>
          <p:cNvSpPr txBox="1">
            <a:spLocks/>
          </p:cNvSpPr>
          <p:nvPr/>
        </p:nvSpPr>
        <p:spPr>
          <a:xfrm>
            <a:off x="936977" y="2114310"/>
            <a:ext cx="3192678" cy="406395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solidFill>
                  <a:srgbClr val="36557C"/>
                </a:solidFill>
                <a:latin typeface="Arial"/>
                <a:cs typeface="Arial"/>
              </a:rPr>
              <a:t>Emotion only lasts in our bodies for about 90 seconds. After that, the physical reaction dissipates, UNLESS our cognitive brain kicks in and starts connecting our [emotions] with past events.</a:t>
            </a:r>
          </a:p>
          <a:p>
            <a:pPr algn="ctr"/>
            <a:endParaRPr lang="en-US" sz="3200" b="1">
              <a:solidFill>
                <a:srgbClr val="36557C"/>
              </a:solidFill>
              <a:latin typeface="Arial"/>
              <a:cs typeface="Arial"/>
            </a:endParaRPr>
          </a:p>
          <a:p>
            <a:pPr algn="ctr"/>
            <a:endParaRPr lang="en-US" sz="3200" b="1">
              <a:solidFill>
                <a:srgbClr val="36557C"/>
              </a:solidFill>
              <a:latin typeface="Arial"/>
              <a:cs typeface="Arial"/>
            </a:endParaRPr>
          </a:p>
          <a:p>
            <a:r>
              <a:rPr lang="en-US" sz="2400" b="1">
                <a:solidFill>
                  <a:srgbClr val="36557C"/>
                </a:solidFill>
                <a:latin typeface="Arial"/>
                <a:cs typeface="Arial"/>
              </a:rPr>
              <a:t>- Jill Bolte Taylor</a:t>
            </a:r>
          </a:p>
          <a:p>
            <a:endParaRPr lang="en-US" sz="3200" b="1">
              <a:solidFill>
                <a:srgbClr val="36557C"/>
              </a:solidFill>
              <a:latin typeface="Arial"/>
              <a:cs typeface="Arial"/>
            </a:endParaRPr>
          </a:p>
          <a:p>
            <a:endParaRPr lang="en-US" sz="2700" b="1">
              <a:solidFill>
                <a:srgbClr val="36557C"/>
              </a:solidFill>
              <a:latin typeface="Arial"/>
              <a:cs typeface="Arial"/>
            </a:endParaRPr>
          </a:p>
        </p:txBody>
      </p:sp>
      <p:sp>
        <p:nvSpPr>
          <p:cNvPr id="14" name="Rectangle 13">
            <a:extLst>
              <a:ext uri="{FF2B5EF4-FFF2-40B4-BE49-F238E27FC236}">
                <a16:creationId xmlns:a16="http://schemas.microsoft.com/office/drawing/2014/main" id="{BBB12979-A39B-CA4E-9F1E-E72083033AD8}"/>
              </a:ext>
            </a:extLst>
          </p:cNvPr>
          <p:cNvSpPr/>
          <p:nvPr/>
        </p:nvSpPr>
        <p:spPr>
          <a:xfrm>
            <a:off x="661005" y="1460764"/>
            <a:ext cx="426313" cy="1446550"/>
          </a:xfrm>
          <a:prstGeom prst="rect">
            <a:avLst/>
          </a:prstGeom>
        </p:spPr>
        <p:txBody>
          <a:bodyPr wrap="square">
            <a:spAutoFit/>
          </a:bodyPr>
          <a:lstStyle/>
          <a:p>
            <a:pPr lvl="0"/>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15" name="Rectangle 14">
            <a:extLst>
              <a:ext uri="{FF2B5EF4-FFF2-40B4-BE49-F238E27FC236}">
                <a16:creationId xmlns:a16="http://schemas.microsoft.com/office/drawing/2014/main" id="{53DD08DB-7CCA-F140-A4FE-E2AA756B17BB}"/>
              </a:ext>
            </a:extLst>
          </p:cNvPr>
          <p:cNvSpPr/>
          <p:nvPr/>
        </p:nvSpPr>
        <p:spPr>
          <a:xfrm rot="10800000">
            <a:off x="3958118" y="4147567"/>
            <a:ext cx="426313" cy="1446550"/>
          </a:xfrm>
          <a:prstGeom prst="rect">
            <a:avLst/>
          </a:prstGeom>
        </p:spPr>
        <p:txBody>
          <a:bodyPr wrap="square" lIns="91440" tIns="45720" rIns="91440" bIns="45720" anchor="t">
            <a:spAutoFit/>
          </a:bodyPr>
          <a:lstStyle/>
          <a:p>
            <a:pPr lvl="0"/>
            <a:r>
              <a:rPr lang="en-US" sz="8800" dirty="0">
                <a:solidFill>
                  <a:srgbClr val="36557C"/>
                </a:solidFill>
                <a:latin typeface="Arial"/>
                <a:ea typeface="Baskerville" panose="02020502070401020303" pitchFamily="18" charset="0"/>
                <a:cs typeface="Arial"/>
              </a:rPr>
              <a:t>“</a:t>
            </a:r>
            <a:endParaRPr lang="en-US" sz="6000" dirty="0">
              <a:solidFill>
                <a:srgbClr val="36557C"/>
              </a:solidFill>
              <a:latin typeface="Arial"/>
              <a:ea typeface="Baskerville" panose="02020502070401020303" pitchFamily="18" charset="0"/>
              <a:cs typeface="Arial"/>
            </a:endParaRPr>
          </a:p>
        </p:txBody>
      </p:sp>
      <p:sp>
        <p:nvSpPr>
          <p:cNvPr id="19" name="Rectangle 18">
            <a:extLst>
              <a:ext uri="{FF2B5EF4-FFF2-40B4-BE49-F238E27FC236}">
                <a16:creationId xmlns:a16="http://schemas.microsoft.com/office/drawing/2014/main" id="{8706787B-2682-794F-B6ED-18BCCA3FE4FE}"/>
              </a:ext>
            </a:extLst>
          </p:cNvPr>
          <p:cNvSpPr/>
          <p:nvPr/>
        </p:nvSpPr>
        <p:spPr>
          <a:xfrm>
            <a:off x="8018585" y="2591434"/>
            <a:ext cx="3657599" cy="2397820"/>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2973837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3FF8BD-BB83-0A43-A765-DDD028236596}"/>
              </a:ext>
            </a:extLst>
          </p:cNvPr>
          <p:cNvSpPr/>
          <p:nvPr/>
        </p:nvSpPr>
        <p:spPr>
          <a:xfrm>
            <a:off x="5486401" y="0"/>
            <a:ext cx="6705600" cy="68580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a:cs typeface="Arial"/>
            </a:endParaRPr>
          </a:p>
        </p:txBody>
      </p:sp>
      <p:pic>
        <p:nvPicPr>
          <p:cNvPr id="5" name="Content Placeholder 4" descr="A close up of a snow covered field&#10;&#10;Description automatically generated">
            <a:extLst>
              <a:ext uri="{FF2B5EF4-FFF2-40B4-BE49-F238E27FC236}">
                <a16:creationId xmlns:a16="http://schemas.microsoft.com/office/drawing/2014/main" id="{9539A9D1-7D63-7246-8A49-03FAC741A205}"/>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05027" y="0"/>
            <a:ext cx="5484813" cy="6858000"/>
          </a:xfrm>
        </p:spPr>
      </p:pic>
      <p:sp>
        <p:nvSpPr>
          <p:cNvPr id="7" name="Title 1">
            <a:extLst>
              <a:ext uri="{FF2B5EF4-FFF2-40B4-BE49-F238E27FC236}">
                <a16:creationId xmlns:a16="http://schemas.microsoft.com/office/drawing/2014/main" id="{6F4125C3-ABF7-FC4F-A37C-7B44D3C2C17F}"/>
              </a:ext>
            </a:extLst>
          </p:cNvPr>
          <p:cNvSpPr txBox="1">
            <a:spLocks/>
          </p:cNvSpPr>
          <p:nvPr/>
        </p:nvSpPr>
        <p:spPr>
          <a:xfrm>
            <a:off x="6729047" y="1186203"/>
            <a:ext cx="4595445" cy="537872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solidFill>
                  <a:schemeClr val="bg1"/>
                </a:solidFill>
                <a:latin typeface="Arial"/>
                <a:cs typeface="Arial"/>
              </a:rPr>
              <a:t>Emotions are complex. To limit them to ‘positive vibes only’ is to reduce what you allow yourself to feel. After all, to heal it, you have to feel it! And that’s healthier and more strongly associated with </a:t>
            </a:r>
            <a:r>
              <a:rPr lang="en-US" sz="3200" dirty="0" err="1">
                <a:solidFill>
                  <a:schemeClr val="bg1"/>
                </a:solidFill>
                <a:latin typeface="Arial"/>
                <a:cs typeface="Arial"/>
              </a:rPr>
              <a:t>well being</a:t>
            </a:r>
            <a:r>
              <a:rPr lang="en-US" sz="3200" dirty="0">
                <a:solidFill>
                  <a:schemeClr val="bg1"/>
                </a:solidFill>
                <a:latin typeface="Arial"/>
                <a:cs typeface="Arial"/>
              </a:rPr>
              <a:t> than is positive </a:t>
            </a:r>
            <a:r>
              <a:rPr lang="en-US" sz="3200" dirty="0" err="1">
                <a:solidFill>
                  <a:schemeClr val="bg1"/>
                </a:solidFill>
                <a:latin typeface="Arial"/>
                <a:cs typeface="Arial"/>
              </a:rPr>
              <a:t>vibing</a:t>
            </a:r>
            <a:r>
              <a:rPr lang="en-US" sz="3200" dirty="0">
                <a:solidFill>
                  <a:schemeClr val="bg1"/>
                </a:solidFill>
                <a:latin typeface="Arial"/>
                <a:cs typeface="Arial"/>
              </a:rPr>
              <a:t> through life.</a:t>
            </a:r>
          </a:p>
          <a:p>
            <a:pPr algn="ctr"/>
            <a:endParaRPr lang="en-US" sz="3200">
              <a:solidFill>
                <a:schemeClr val="bg1"/>
              </a:solidFill>
              <a:latin typeface="Arial"/>
              <a:cs typeface="Arial"/>
            </a:endParaRPr>
          </a:p>
          <a:p>
            <a:pPr algn="ctr"/>
            <a:endParaRPr lang="en-US" sz="3200">
              <a:solidFill>
                <a:schemeClr val="bg1"/>
              </a:solidFill>
              <a:latin typeface="Arial"/>
              <a:cs typeface="Arial"/>
            </a:endParaRPr>
          </a:p>
          <a:p>
            <a:r>
              <a:rPr lang="en-US" sz="2400" dirty="0">
                <a:solidFill>
                  <a:schemeClr val="bg1"/>
                </a:solidFill>
                <a:latin typeface="Arial"/>
                <a:cs typeface="Arial"/>
              </a:rPr>
              <a:t>- Elayne Daniels, </a:t>
            </a:r>
            <a:r>
              <a:rPr lang="en-US" sz="2400" i="1" dirty="0">
                <a:solidFill>
                  <a:schemeClr val="bg1"/>
                </a:solidFill>
                <a:latin typeface="Arial"/>
                <a:cs typeface="Arial"/>
              </a:rPr>
              <a:t>Psychologist &amp; Yoga Teacher</a:t>
            </a:r>
          </a:p>
          <a:p>
            <a:endParaRPr lang="en-US" sz="2700">
              <a:solidFill>
                <a:schemeClr val="bg1"/>
              </a:solidFill>
              <a:latin typeface="Arial"/>
              <a:cs typeface="Arial"/>
            </a:endParaRPr>
          </a:p>
        </p:txBody>
      </p:sp>
      <p:sp>
        <p:nvSpPr>
          <p:cNvPr id="8" name="Rectangle 7">
            <a:extLst>
              <a:ext uri="{FF2B5EF4-FFF2-40B4-BE49-F238E27FC236}">
                <a16:creationId xmlns:a16="http://schemas.microsoft.com/office/drawing/2014/main" id="{0FC82D3C-AC1C-5A41-9A1F-F1B3BEB45878}"/>
              </a:ext>
            </a:extLst>
          </p:cNvPr>
          <p:cNvSpPr/>
          <p:nvPr/>
        </p:nvSpPr>
        <p:spPr>
          <a:xfrm>
            <a:off x="6096000" y="522284"/>
            <a:ext cx="426313" cy="1446550"/>
          </a:xfrm>
          <a:prstGeom prst="rect">
            <a:avLst/>
          </a:prstGeom>
        </p:spPr>
        <p:txBody>
          <a:bodyPr wrap="square">
            <a:spAutoFit/>
          </a:bodyPr>
          <a:lstStyle/>
          <a:p>
            <a:pPr lvl="0"/>
            <a:r>
              <a:rPr lang="en-US" sz="8800">
                <a:solidFill>
                  <a:schemeClr val="bg1"/>
                </a:solidFill>
                <a:latin typeface="Arial"/>
                <a:ea typeface="Baskerville" panose="02020502070401020303" pitchFamily="18" charset="0"/>
                <a:cs typeface="Arial"/>
              </a:rPr>
              <a:t>“</a:t>
            </a:r>
            <a:endParaRPr lang="en-US" sz="6000">
              <a:solidFill>
                <a:schemeClr val="bg1"/>
              </a:solidFill>
              <a:latin typeface="Arial"/>
              <a:ea typeface="Baskerville" panose="02020502070401020303" pitchFamily="18" charset="0"/>
              <a:cs typeface="Arial"/>
            </a:endParaRPr>
          </a:p>
        </p:txBody>
      </p:sp>
      <p:sp>
        <p:nvSpPr>
          <p:cNvPr id="9" name="Rectangle 8">
            <a:extLst>
              <a:ext uri="{FF2B5EF4-FFF2-40B4-BE49-F238E27FC236}">
                <a16:creationId xmlns:a16="http://schemas.microsoft.com/office/drawing/2014/main" id="{C90A120A-C33B-FA4C-8F7A-5A87F40429C7}"/>
              </a:ext>
            </a:extLst>
          </p:cNvPr>
          <p:cNvSpPr/>
          <p:nvPr/>
        </p:nvSpPr>
        <p:spPr>
          <a:xfrm rot="10800000">
            <a:off x="11437441" y="3998874"/>
            <a:ext cx="426313" cy="1446550"/>
          </a:xfrm>
          <a:prstGeom prst="rect">
            <a:avLst/>
          </a:prstGeom>
        </p:spPr>
        <p:txBody>
          <a:bodyPr wrap="square">
            <a:spAutoFit/>
          </a:bodyPr>
          <a:lstStyle/>
          <a:p>
            <a:pPr lvl="0"/>
            <a:r>
              <a:rPr lang="en-US" sz="8800">
                <a:solidFill>
                  <a:schemeClr val="bg1"/>
                </a:solidFill>
                <a:latin typeface="Arial"/>
                <a:ea typeface="Baskerville" panose="02020502070401020303" pitchFamily="18" charset="0"/>
                <a:cs typeface="Arial"/>
              </a:rPr>
              <a:t>“</a:t>
            </a:r>
            <a:endParaRPr lang="en-US" sz="6000">
              <a:solidFill>
                <a:schemeClr val="bg1"/>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169623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D4C5C"/>
                </a:solidFill>
                <a:latin typeface="Arial"/>
                <a:cs typeface="Arial"/>
              </a:rPr>
              <a:t>Emotion Regulation</a:t>
            </a:r>
          </a:p>
        </p:txBody>
      </p:sp>
      <p:pic>
        <p:nvPicPr>
          <p:cNvPr id="6" name="Content Placeholder 5" descr="A picture containing snow, nature, outdoor, covered&#10;&#10;Description automatically generated">
            <a:extLst>
              <a:ext uri="{FF2B5EF4-FFF2-40B4-BE49-F238E27FC236}">
                <a16:creationId xmlns:a16="http://schemas.microsoft.com/office/drawing/2014/main" id="{ACD88B41-49D4-A446-BA2C-6A3EEAA93A46}"/>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65892" y="1687513"/>
            <a:ext cx="2589213" cy="3881437"/>
          </a:xfrm>
          <a:prstGeom prst="rect">
            <a:avLst/>
          </a:prstGeom>
          <a:ln>
            <a:noFill/>
          </a:ln>
          <a:effectLst>
            <a:softEdge rad="112500"/>
          </a:effectLst>
        </p:spPr>
      </p:pic>
      <p:sp>
        <p:nvSpPr>
          <p:cNvPr id="7" name="Rectangle 6">
            <a:extLst>
              <a:ext uri="{FF2B5EF4-FFF2-40B4-BE49-F238E27FC236}">
                <a16:creationId xmlns:a16="http://schemas.microsoft.com/office/drawing/2014/main" id="{9889F998-6171-B349-A25E-875DCD092F36}"/>
              </a:ext>
            </a:extLst>
          </p:cNvPr>
          <p:cNvSpPr/>
          <p:nvPr/>
        </p:nvSpPr>
        <p:spPr>
          <a:xfrm>
            <a:off x="3662376" y="2052654"/>
            <a:ext cx="2152097" cy="3139321"/>
          </a:xfrm>
          <a:prstGeom prst="rect">
            <a:avLst/>
          </a:prstGeom>
        </p:spPr>
        <p:txBody>
          <a:bodyPr wrap="square" lIns="91440" tIns="45720" rIns="91440" bIns="45720" anchor="t">
            <a:spAutoFit/>
          </a:bodyPr>
          <a:lstStyle/>
          <a:p>
            <a:pPr algn="ctr"/>
            <a:r>
              <a:rPr lang="en-US" dirty="0">
                <a:solidFill>
                  <a:srgbClr val="36557C"/>
                </a:solidFill>
                <a:latin typeface="Arial"/>
                <a:cs typeface="Arial"/>
              </a:rPr>
              <a:t>Emotions are like an avalanche – it’s important to make an intentional effort to address them at the </a:t>
            </a:r>
            <a:r>
              <a:rPr lang="en-US" i="1" dirty="0">
                <a:solidFill>
                  <a:srgbClr val="36557C"/>
                </a:solidFill>
                <a:latin typeface="Arial"/>
                <a:cs typeface="Arial"/>
              </a:rPr>
              <a:t>beginning </a:t>
            </a:r>
            <a:r>
              <a:rPr lang="en-US" dirty="0">
                <a:solidFill>
                  <a:srgbClr val="36557C"/>
                </a:solidFill>
                <a:latin typeface="Arial"/>
                <a:cs typeface="Arial"/>
              </a:rPr>
              <a:t>rather than waiting until they gain too much momentum and can overpower us.</a:t>
            </a:r>
          </a:p>
        </p:txBody>
      </p:sp>
      <p:pic>
        <p:nvPicPr>
          <p:cNvPr id="9" name="Picture 8" descr="A close up of text on a white background&#10;&#10;Description automatically generated">
            <a:extLst>
              <a:ext uri="{FF2B5EF4-FFF2-40B4-BE49-F238E27FC236}">
                <a16:creationId xmlns:a16="http://schemas.microsoft.com/office/drawing/2014/main" id="{89D9567C-690F-6F4C-991A-8D1AE6874FB3}"/>
              </a:ext>
            </a:extLst>
          </p:cNvPr>
          <p:cNvPicPr>
            <a:picLocks noChangeAspect="1"/>
          </p:cNvPicPr>
          <p:nvPr/>
        </p:nvPicPr>
        <p:blipFill rotWithShape="1">
          <a:blip r:embed="rId4">
            <a:extLst>
              <a:ext uri="{28A0092B-C50C-407E-A947-70E740481C1C}">
                <a14:useLocalDpi xmlns:a14="http://schemas.microsoft.com/office/drawing/2010/main" val="0"/>
              </a:ext>
            </a:extLst>
          </a:blip>
          <a:srcRect l="4537" t="4768" r="3592" b="5480"/>
          <a:stretch/>
        </p:blipFill>
        <p:spPr>
          <a:xfrm>
            <a:off x="6283568" y="890953"/>
            <a:ext cx="3798277" cy="3071448"/>
          </a:xfrm>
          <a:prstGeom prst="rect">
            <a:avLst/>
          </a:prstGeom>
        </p:spPr>
      </p:pic>
      <p:pic>
        <p:nvPicPr>
          <p:cNvPr id="11" name="Picture 10" descr="A picture containing room, hat, ottoman, drawing&#10;&#10;Description automatically generated">
            <a:extLst>
              <a:ext uri="{FF2B5EF4-FFF2-40B4-BE49-F238E27FC236}">
                <a16:creationId xmlns:a16="http://schemas.microsoft.com/office/drawing/2014/main" id="{4C3FD2EC-0C69-3C4B-9BE2-6F8B9219BC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624" b="15214"/>
          <a:stretch/>
        </p:blipFill>
        <p:spPr>
          <a:xfrm>
            <a:off x="8956431" y="3821059"/>
            <a:ext cx="2656565" cy="2099095"/>
          </a:xfrm>
          <a:prstGeom prst="rect">
            <a:avLst/>
          </a:prstGeom>
          <a:ln>
            <a:noFill/>
          </a:ln>
        </p:spPr>
      </p:pic>
      <p:sp>
        <p:nvSpPr>
          <p:cNvPr id="12" name="TextBox 11">
            <a:extLst>
              <a:ext uri="{FF2B5EF4-FFF2-40B4-BE49-F238E27FC236}">
                <a16:creationId xmlns:a16="http://schemas.microsoft.com/office/drawing/2014/main" id="{ADA8C035-6877-2148-A201-19B8B9D094B9}"/>
              </a:ext>
            </a:extLst>
          </p:cNvPr>
          <p:cNvSpPr txBox="1"/>
          <p:nvPr/>
        </p:nvSpPr>
        <p:spPr>
          <a:xfrm>
            <a:off x="6618293" y="4270490"/>
            <a:ext cx="2220438" cy="1477328"/>
          </a:xfrm>
          <a:prstGeom prst="rect">
            <a:avLst/>
          </a:prstGeom>
          <a:noFill/>
        </p:spPr>
        <p:txBody>
          <a:bodyPr wrap="square" rtlCol="0">
            <a:spAutoFit/>
          </a:bodyPr>
          <a:lstStyle/>
          <a:p>
            <a:pPr algn="ctr"/>
            <a:r>
              <a:rPr lang="en-US">
                <a:solidFill>
                  <a:srgbClr val="36557C"/>
                </a:solidFill>
                <a:latin typeface="Arial"/>
                <a:cs typeface="Arial"/>
              </a:rPr>
              <a:t>Knowing what your buttons/triggers are is key to coping with difficult emotions.</a:t>
            </a:r>
            <a:endParaRPr lang="en-US" sz="2400">
              <a:solidFill>
                <a:srgbClr val="36557C"/>
              </a:solidFill>
              <a:latin typeface="Arial"/>
              <a:cs typeface="Arial"/>
            </a:endParaRPr>
          </a:p>
        </p:txBody>
      </p:sp>
      <p:sp>
        <p:nvSpPr>
          <p:cNvPr id="13" name="TextBox 12">
            <a:extLst>
              <a:ext uri="{FF2B5EF4-FFF2-40B4-BE49-F238E27FC236}">
                <a16:creationId xmlns:a16="http://schemas.microsoft.com/office/drawing/2014/main" id="{6C5C06C6-1379-CB4B-93A4-E2870CFCEFD1}"/>
              </a:ext>
            </a:extLst>
          </p:cNvPr>
          <p:cNvSpPr txBox="1"/>
          <p:nvPr/>
        </p:nvSpPr>
        <p:spPr>
          <a:xfrm>
            <a:off x="9835660" y="1717428"/>
            <a:ext cx="1778001" cy="1482972"/>
          </a:xfrm>
          <a:prstGeom prst="rect">
            <a:avLst/>
          </a:prstGeom>
          <a:noFill/>
        </p:spPr>
        <p:txBody>
          <a:bodyPr wrap="square" rtlCol="0">
            <a:spAutoFit/>
          </a:bodyPr>
          <a:lstStyle/>
          <a:p>
            <a:pPr algn="ctr"/>
            <a:r>
              <a:rPr lang="en-US">
                <a:solidFill>
                  <a:srgbClr val="36557C"/>
                </a:solidFill>
                <a:latin typeface="Arial"/>
                <a:cs typeface="Arial"/>
              </a:rPr>
              <a:t>Mindfulness is the only antidote to the amygdala hijack.</a:t>
            </a:r>
            <a:endParaRPr lang="en-US" sz="2400">
              <a:solidFill>
                <a:srgbClr val="36557C"/>
              </a:solidFill>
              <a:latin typeface="Arial"/>
              <a:cs typeface="Arial"/>
            </a:endParaRPr>
          </a:p>
        </p:txBody>
      </p:sp>
      <p:sp>
        <p:nvSpPr>
          <p:cNvPr id="14" name="Rectangle 13">
            <a:extLst>
              <a:ext uri="{FF2B5EF4-FFF2-40B4-BE49-F238E27FC236}">
                <a16:creationId xmlns:a16="http://schemas.microsoft.com/office/drawing/2014/main" id="{0906A231-BE86-2B40-8A70-6D720D864B89}"/>
              </a:ext>
            </a:extLst>
          </p:cNvPr>
          <p:cNvSpPr/>
          <p:nvPr/>
        </p:nvSpPr>
        <p:spPr>
          <a:xfrm>
            <a:off x="8674640" y="3200400"/>
            <a:ext cx="1430200" cy="261610"/>
          </a:xfrm>
          <a:prstGeom prst="rect">
            <a:avLst/>
          </a:prstGeom>
        </p:spPr>
        <p:txBody>
          <a:bodyPr wrap="none">
            <a:spAutoFit/>
          </a:bodyPr>
          <a:lstStyle/>
          <a:p>
            <a:r>
              <a:rPr lang="en-US" sz="1100">
                <a:solidFill>
                  <a:srgbClr val="36557C"/>
                </a:solidFill>
                <a:latin typeface="Arial"/>
                <a:cs typeface="Arial"/>
              </a:rPr>
              <a:t>NZ Farm Life Media</a:t>
            </a:r>
            <a:endParaRPr lang="en-US" sz="1100">
              <a:latin typeface="Arial"/>
              <a:cs typeface="Arial"/>
            </a:endParaRPr>
          </a:p>
        </p:txBody>
      </p:sp>
    </p:spTree>
    <p:extLst>
      <p:ext uri="{BB962C8B-B14F-4D97-AF65-F5344CB8AC3E}">
        <p14:creationId xmlns:p14="http://schemas.microsoft.com/office/powerpoint/2010/main" val="126102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153484-5972-7C47-BDB7-C1BC9C28EE7A}"/>
              </a:ext>
            </a:extLst>
          </p:cNvPr>
          <p:cNvSpPr/>
          <p:nvPr/>
        </p:nvSpPr>
        <p:spPr>
          <a:xfrm>
            <a:off x="5884985" y="0"/>
            <a:ext cx="6307015" cy="6858000"/>
          </a:xfrm>
          <a:prstGeom prst="rect">
            <a:avLst/>
          </a:prstGeom>
          <a:solidFill>
            <a:srgbClr val="2D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a:cs typeface="Arial"/>
            </a:endParaRPr>
          </a:p>
        </p:txBody>
      </p:sp>
      <p:sp>
        <p:nvSpPr>
          <p:cNvPr id="4" name="Title 1">
            <a:extLst>
              <a:ext uri="{FF2B5EF4-FFF2-40B4-BE49-F238E27FC236}">
                <a16:creationId xmlns:a16="http://schemas.microsoft.com/office/drawing/2014/main" id="{3A6333E0-0684-0743-BAB5-1B53E6D27D83}"/>
              </a:ext>
            </a:extLst>
          </p:cNvPr>
          <p:cNvSpPr txBox="1">
            <a:spLocks/>
          </p:cNvSpPr>
          <p:nvPr/>
        </p:nvSpPr>
        <p:spPr>
          <a:xfrm>
            <a:off x="6729047" y="1237003"/>
            <a:ext cx="4595445" cy="504656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b="1" dirty="0">
                <a:solidFill>
                  <a:schemeClr val="bg1"/>
                </a:solidFill>
                <a:latin typeface="Arial"/>
                <a:cs typeface="Arial"/>
              </a:rPr>
              <a:t>To experience peace does not mean that your life is always blissful. It means that you are capable of tapping into a blissful state of mind amidst the normal chaos of a hectic life.</a:t>
            </a:r>
          </a:p>
          <a:p>
            <a:pPr algn="ctr"/>
            <a:endParaRPr lang="en-US" sz="3200" b="1">
              <a:solidFill>
                <a:schemeClr val="bg1"/>
              </a:solidFill>
              <a:latin typeface="Arial"/>
              <a:cs typeface="Arial"/>
            </a:endParaRPr>
          </a:p>
          <a:p>
            <a:pPr algn="ctr"/>
            <a:endParaRPr lang="en-US" sz="3200" b="1">
              <a:solidFill>
                <a:schemeClr val="bg1"/>
              </a:solidFill>
              <a:latin typeface="Arial"/>
              <a:cs typeface="Arial"/>
            </a:endParaRPr>
          </a:p>
          <a:p>
            <a:r>
              <a:rPr lang="en-US" sz="2400" b="1" dirty="0">
                <a:solidFill>
                  <a:schemeClr val="bg1"/>
                </a:solidFill>
                <a:latin typeface="Arial"/>
                <a:cs typeface="Arial"/>
              </a:rPr>
              <a:t>- Jill Bolte Taylor</a:t>
            </a:r>
          </a:p>
          <a:p>
            <a:endParaRPr lang="en-US" sz="2700" b="1">
              <a:solidFill>
                <a:schemeClr val="bg1"/>
              </a:solidFill>
              <a:latin typeface="Arial"/>
              <a:cs typeface="Arial"/>
            </a:endParaRPr>
          </a:p>
        </p:txBody>
      </p:sp>
      <p:sp>
        <p:nvSpPr>
          <p:cNvPr id="5" name="Rectangle 4">
            <a:extLst>
              <a:ext uri="{FF2B5EF4-FFF2-40B4-BE49-F238E27FC236}">
                <a16:creationId xmlns:a16="http://schemas.microsoft.com/office/drawing/2014/main" id="{535604FD-83F5-DA42-92A0-196744DA1F34}"/>
              </a:ext>
            </a:extLst>
          </p:cNvPr>
          <p:cNvSpPr/>
          <p:nvPr/>
        </p:nvSpPr>
        <p:spPr>
          <a:xfrm>
            <a:off x="6096000" y="522284"/>
            <a:ext cx="426313" cy="1446550"/>
          </a:xfrm>
          <a:prstGeom prst="rect">
            <a:avLst/>
          </a:prstGeom>
        </p:spPr>
        <p:txBody>
          <a:bodyPr wrap="square">
            <a:spAutoFit/>
          </a:bodyPr>
          <a:lstStyle/>
          <a:p>
            <a:pPr lvl="0"/>
            <a:r>
              <a:rPr lang="en-US" sz="8800">
                <a:solidFill>
                  <a:schemeClr val="bg1"/>
                </a:solidFill>
                <a:latin typeface="Arial"/>
                <a:ea typeface="Baskerville" panose="02020502070401020303" pitchFamily="18" charset="0"/>
                <a:cs typeface="Arial"/>
              </a:rPr>
              <a:t>“</a:t>
            </a:r>
            <a:endParaRPr lang="en-US" sz="6000">
              <a:solidFill>
                <a:schemeClr val="bg1"/>
              </a:solidFill>
              <a:latin typeface="Arial"/>
              <a:ea typeface="Baskerville" panose="02020502070401020303" pitchFamily="18" charset="0"/>
              <a:cs typeface="Arial"/>
            </a:endParaRPr>
          </a:p>
        </p:txBody>
      </p:sp>
      <p:sp>
        <p:nvSpPr>
          <p:cNvPr id="6" name="Rectangle 5">
            <a:extLst>
              <a:ext uri="{FF2B5EF4-FFF2-40B4-BE49-F238E27FC236}">
                <a16:creationId xmlns:a16="http://schemas.microsoft.com/office/drawing/2014/main" id="{F7568C5E-FBEC-5C43-A38E-CC536D837F83}"/>
              </a:ext>
            </a:extLst>
          </p:cNvPr>
          <p:cNvSpPr/>
          <p:nvPr/>
        </p:nvSpPr>
        <p:spPr>
          <a:xfrm rot="10800000">
            <a:off x="11413995" y="4256782"/>
            <a:ext cx="426313" cy="1446550"/>
          </a:xfrm>
          <a:prstGeom prst="rect">
            <a:avLst/>
          </a:prstGeom>
        </p:spPr>
        <p:txBody>
          <a:bodyPr wrap="square">
            <a:spAutoFit/>
          </a:bodyPr>
          <a:lstStyle/>
          <a:p>
            <a:pPr lvl="0"/>
            <a:r>
              <a:rPr lang="en-US" sz="8800">
                <a:solidFill>
                  <a:schemeClr val="bg1"/>
                </a:solidFill>
                <a:latin typeface="Arial"/>
                <a:ea typeface="Baskerville" panose="02020502070401020303" pitchFamily="18" charset="0"/>
                <a:cs typeface="Arial"/>
              </a:rPr>
              <a:t>“</a:t>
            </a:r>
            <a:endParaRPr lang="en-US" sz="6000">
              <a:solidFill>
                <a:schemeClr val="bg1"/>
              </a:solidFill>
              <a:latin typeface="Arial"/>
              <a:ea typeface="Baskerville" panose="02020502070401020303" pitchFamily="18" charset="0"/>
              <a:cs typeface="Arial"/>
            </a:endParaRPr>
          </a:p>
        </p:txBody>
      </p:sp>
      <p:pic>
        <p:nvPicPr>
          <p:cNvPr id="7" name="Picture 3" descr="A close up of an animal&#10;&#10;Description generated with very high confidence">
            <a:extLst>
              <a:ext uri="{FF2B5EF4-FFF2-40B4-BE49-F238E27FC236}">
                <a16:creationId xmlns:a16="http://schemas.microsoft.com/office/drawing/2014/main" id="{BC37C7E4-1592-BC47-B427-758D59A9EFE3}"/>
              </a:ext>
            </a:extLst>
          </p:cNvPr>
          <p:cNvPicPr>
            <a:picLocks noChangeAspect="1"/>
          </p:cNvPicPr>
          <p:nvPr/>
        </p:nvPicPr>
        <p:blipFill>
          <a:blip r:embed="rId3"/>
          <a:stretch>
            <a:fillRect/>
          </a:stretch>
        </p:blipFill>
        <p:spPr>
          <a:xfrm>
            <a:off x="432487" y="1968643"/>
            <a:ext cx="5449119" cy="2931803"/>
          </a:xfrm>
          <a:prstGeom prst="rect">
            <a:avLst/>
          </a:prstGeom>
        </p:spPr>
      </p:pic>
    </p:spTree>
    <p:extLst>
      <p:ext uri="{BB962C8B-B14F-4D97-AF65-F5344CB8AC3E}">
        <p14:creationId xmlns:p14="http://schemas.microsoft.com/office/powerpoint/2010/main" val="1872117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565BA-1EB3-E442-8799-B0DD42FA265D}"/>
              </a:ext>
            </a:extLst>
          </p:cNvPr>
          <p:cNvSpPr>
            <a:spLocks noGrp="1"/>
          </p:cNvSpPr>
          <p:nvPr>
            <p:ph type="title" idx="4294967295"/>
          </p:nvPr>
        </p:nvSpPr>
        <p:spPr>
          <a:xfrm>
            <a:off x="835454" y="4849556"/>
            <a:ext cx="10515600" cy="1325562"/>
          </a:xfrm>
        </p:spPr>
        <p:txBody>
          <a:bodyPr/>
          <a:lstStyle/>
          <a:p>
            <a:pPr algn="ctr"/>
            <a:r>
              <a:rPr lang="en-US" dirty="0">
                <a:solidFill>
                  <a:srgbClr val="6D4C5C"/>
                </a:solidFill>
                <a:latin typeface="Arial"/>
                <a:cs typeface="Arial"/>
              </a:rPr>
              <a:t>Embracing the </a:t>
            </a:r>
            <a:r>
              <a:rPr lang="en-US" i="1" u="sng" dirty="0">
                <a:solidFill>
                  <a:srgbClr val="6D4C5C"/>
                </a:solidFill>
                <a:latin typeface="Arial"/>
                <a:cs typeface="Arial"/>
              </a:rPr>
              <a:t>Waves</a:t>
            </a:r>
          </a:p>
        </p:txBody>
      </p:sp>
      <p:pic>
        <p:nvPicPr>
          <p:cNvPr id="5" name="Picture 4" descr="A picture containing water, swimming, sitting, pool&#10;&#10;Description automatically generated">
            <a:extLst>
              <a:ext uri="{FF2B5EF4-FFF2-40B4-BE49-F238E27FC236}">
                <a16:creationId xmlns:a16="http://schemas.microsoft.com/office/drawing/2014/main" id="{9AFB3C96-FF09-1541-A55B-190D739AAE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 r="42586"/>
          <a:stretch/>
        </p:blipFill>
        <p:spPr>
          <a:xfrm>
            <a:off x="438718" y="359190"/>
            <a:ext cx="3749061" cy="4387283"/>
          </a:xfrm>
          <a:prstGeom prst="rect">
            <a:avLst/>
          </a:prstGeom>
        </p:spPr>
      </p:pic>
      <p:pic>
        <p:nvPicPr>
          <p:cNvPr id="7" name="Picture 6" descr="A person riding a wave on a surfboard in the ocean&#10;&#10;Description automatically generated">
            <a:extLst>
              <a:ext uri="{FF2B5EF4-FFF2-40B4-BE49-F238E27FC236}">
                <a16:creationId xmlns:a16="http://schemas.microsoft.com/office/drawing/2014/main" id="{ACB7B946-CAFD-C140-9219-0125D8D144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57" r="21071"/>
          <a:stretch/>
        </p:blipFill>
        <p:spPr>
          <a:xfrm>
            <a:off x="8241640" y="362042"/>
            <a:ext cx="3749062" cy="4390344"/>
          </a:xfrm>
          <a:prstGeom prst="rect">
            <a:avLst/>
          </a:prstGeom>
        </p:spPr>
      </p:pic>
      <p:pic>
        <p:nvPicPr>
          <p:cNvPr id="9" name="Picture 8" descr="A picture containing wave, riding, surfing, sport&#10;&#10;Description automatically generated">
            <a:extLst>
              <a:ext uri="{FF2B5EF4-FFF2-40B4-BE49-F238E27FC236}">
                <a16:creationId xmlns:a16="http://schemas.microsoft.com/office/drawing/2014/main" id="{EA210AC7-0A54-B54E-8018-FB78C0803B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2" r="33095"/>
          <a:stretch/>
        </p:blipFill>
        <p:spPr>
          <a:xfrm>
            <a:off x="4338172" y="359191"/>
            <a:ext cx="3749062" cy="4385382"/>
          </a:xfrm>
          <a:prstGeom prst="rect">
            <a:avLst/>
          </a:prstGeom>
        </p:spPr>
      </p:pic>
    </p:spTree>
    <p:extLst>
      <p:ext uri="{BB962C8B-B14F-4D97-AF65-F5344CB8AC3E}">
        <p14:creationId xmlns:p14="http://schemas.microsoft.com/office/powerpoint/2010/main" val="220912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09587" y="80922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a:latin typeface="Calibri"/>
                <a:cs typeface="Calibri"/>
              </a:rPr>
              <a:t>Delete whichever discussion questions you choose not to provide. Make sure these questions are provided in a follow up forum/document/delivered in-person by a member of the healthcare professional team </a:t>
            </a:r>
            <a:r>
              <a:rPr lang="en-US" b="1" dirty="0">
                <a:latin typeface="Calibri"/>
                <a:cs typeface="Calibri"/>
              </a:rPr>
              <a:t>after at least 1 week of practice.</a:t>
            </a:r>
            <a:endParaRPr lang="en-US"/>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B3E1ABD-94C4-3649-A7D8-7E09466F402D}"/>
              </a:ext>
            </a:extLst>
          </p:cNvPr>
          <p:cNvGrpSpPr/>
          <p:nvPr/>
        </p:nvGrpSpPr>
        <p:grpSpPr>
          <a:xfrm>
            <a:off x="3527664" y="658341"/>
            <a:ext cx="8959136" cy="5536795"/>
            <a:chOff x="1489432" y="23446"/>
            <a:chExt cx="9213136" cy="5749605"/>
          </a:xfrm>
        </p:grpSpPr>
        <p:pic>
          <p:nvPicPr>
            <p:cNvPr id="4" name="Picture 3">
              <a:extLst>
                <a:ext uri="{FF2B5EF4-FFF2-40B4-BE49-F238E27FC236}">
                  <a16:creationId xmlns:a16="http://schemas.microsoft.com/office/drawing/2014/main" id="{EC5D0FE7-C518-BC40-9B7B-54C4CB0163D0}"/>
                </a:ext>
              </a:extLst>
            </p:cNvPr>
            <p:cNvPicPr>
              <a:picLocks noChangeAspect="1"/>
            </p:cNvPicPr>
            <p:nvPr/>
          </p:nvPicPr>
          <p:blipFill rotWithShape="1">
            <a:blip r:embed="rId3">
              <a:extLst>
                <a:ext uri="{28A0092B-C50C-407E-A947-70E740481C1C}">
                  <a14:useLocalDpi xmlns:a14="http://schemas.microsoft.com/office/drawing/2010/main" val="0"/>
                </a:ext>
              </a:extLst>
            </a:blip>
            <a:srcRect b="3245"/>
            <a:stretch/>
          </p:blipFill>
          <p:spPr>
            <a:xfrm>
              <a:off x="1489432" y="23446"/>
              <a:ext cx="9213136" cy="5749605"/>
            </a:xfrm>
            <a:prstGeom prst="rect">
              <a:avLst/>
            </a:prstGeom>
          </p:spPr>
        </p:pic>
        <p:cxnSp>
          <p:nvCxnSpPr>
            <p:cNvPr id="5" name="Straight Connector 4">
              <a:extLst>
                <a:ext uri="{FF2B5EF4-FFF2-40B4-BE49-F238E27FC236}">
                  <a16:creationId xmlns:a16="http://schemas.microsoft.com/office/drawing/2014/main" id="{C1A54ABF-A707-B540-AFA6-3CCC0C1608B1}"/>
                </a:ext>
              </a:extLst>
            </p:cNvPr>
            <p:cNvCxnSpPr>
              <a:cxnSpLocks/>
            </p:cNvCxnSpPr>
            <p:nvPr/>
          </p:nvCxnSpPr>
          <p:spPr>
            <a:xfrm>
              <a:off x="4794193" y="2994682"/>
              <a:ext cx="44556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3B0FD4F-33A8-0B42-9E2D-F7DCA1AB890D}"/>
                </a:ext>
              </a:extLst>
            </p:cNvPr>
            <p:cNvCxnSpPr>
              <a:cxnSpLocks/>
            </p:cNvCxnSpPr>
            <p:nvPr/>
          </p:nvCxnSpPr>
          <p:spPr>
            <a:xfrm>
              <a:off x="2835160" y="3396464"/>
              <a:ext cx="44556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477755A-A595-404C-ACCD-73EBFB459F45}"/>
                </a:ext>
              </a:extLst>
            </p:cNvPr>
            <p:cNvCxnSpPr>
              <a:cxnSpLocks/>
            </p:cNvCxnSpPr>
            <p:nvPr/>
          </p:nvCxnSpPr>
          <p:spPr>
            <a:xfrm flipV="1">
              <a:off x="3220317" y="4191715"/>
              <a:ext cx="5530734" cy="5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3DF4963-2F77-C24A-B535-C81C109C5266}"/>
                </a:ext>
              </a:extLst>
            </p:cNvPr>
            <p:cNvCxnSpPr>
              <a:cxnSpLocks/>
            </p:cNvCxnSpPr>
            <p:nvPr/>
          </p:nvCxnSpPr>
          <p:spPr>
            <a:xfrm>
              <a:off x="2660998" y="5394289"/>
              <a:ext cx="6755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4BFB4E-B8E5-7344-A397-AB40E79064E0}"/>
                </a:ext>
              </a:extLst>
            </p:cNvPr>
            <p:cNvCxnSpPr>
              <a:cxnSpLocks/>
            </p:cNvCxnSpPr>
            <p:nvPr/>
          </p:nvCxnSpPr>
          <p:spPr>
            <a:xfrm>
              <a:off x="7171633" y="4959256"/>
              <a:ext cx="274360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Content Placeholder 2">
            <a:extLst>
              <a:ext uri="{FF2B5EF4-FFF2-40B4-BE49-F238E27FC236}">
                <a16:creationId xmlns:a16="http://schemas.microsoft.com/office/drawing/2014/main" id="{38ED8387-8EAD-8A46-9350-961CDDE5F374}"/>
              </a:ext>
            </a:extLst>
          </p:cNvPr>
          <p:cNvSpPr>
            <a:spLocks noGrp="1"/>
          </p:cNvSpPr>
          <p:nvPr>
            <p:ph idx="4294967295"/>
          </p:nvPr>
        </p:nvSpPr>
        <p:spPr>
          <a:xfrm>
            <a:off x="466811" y="1760151"/>
            <a:ext cx="3998913" cy="3335337"/>
          </a:xfrm>
          <a:ln w="25400">
            <a:solidFill>
              <a:srgbClr val="6A4A62"/>
            </a:solidFill>
          </a:ln>
        </p:spPr>
        <p:txBody>
          <a:bodyPr vert="horz" lIns="91440" tIns="45720" rIns="91440" bIns="45720" rtlCol="0" anchor="ctr">
            <a:normAutofit/>
          </a:bodyPr>
          <a:lstStyle/>
          <a:p>
            <a:pPr marL="0" indent="0">
              <a:buNone/>
            </a:pPr>
            <a:r>
              <a:rPr lang="en-US" sz="4800" b="1" dirty="0">
                <a:solidFill>
                  <a:srgbClr val="36557C"/>
                </a:solidFill>
                <a:latin typeface="Arial"/>
                <a:cs typeface="Arial"/>
              </a:rPr>
              <a:t>A</a:t>
            </a:r>
            <a:r>
              <a:rPr lang="en-US" sz="2600" b="1" dirty="0">
                <a:solidFill>
                  <a:srgbClr val="36557C"/>
                </a:solidFill>
                <a:latin typeface="Arial"/>
                <a:cs typeface="Arial"/>
              </a:rPr>
              <a:t>ware</a:t>
            </a:r>
            <a:r>
              <a:rPr lang="en-US" sz="2200" dirty="0">
                <a:solidFill>
                  <a:srgbClr val="909A3B"/>
                </a:solidFill>
                <a:latin typeface="Arial"/>
                <a:cs typeface="Arial"/>
              </a:rPr>
              <a:t> of inner experience</a:t>
            </a:r>
          </a:p>
          <a:p>
            <a:pPr marL="0" indent="0">
              <a:buNone/>
            </a:pPr>
            <a:r>
              <a:rPr lang="en-US" sz="4800" b="1" dirty="0">
                <a:solidFill>
                  <a:srgbClr val="36557C"/>
                </a:solidFill>
                <a:latin typeface="Arial"/>
                <a:cs typeface="Arial"/>
              </a:rPr>
              <a:t>N</a:t>
            </a:r>
            <a:r>
              <a:rPr lang="en-US" sz="2600" b="1" dirty="0">
                <a:solidFill>
                  <a:srgbClr val="36557C"/>
                </a:solidFill>
                <a:latin typeface="Arial"/>
                <a:cs typeface="Arial"/>
              </a:rPr>
              <a:t>ame</a:t>
            </a:r>
            <a:r>
              <a:rPr lang="en-US" sz="2200" b="1" dirty="0">
                <a:latin typeface="Arial"/>
                <a:cs typeface="Arial"/>
              </a:rPr>
              <a:t> </a:t>
            </a:r>
            <a:r>
              <a:rPr lang="en-US" sz="2200" dirty="0">
                <a:solidFill>
                  <a:srgbClr val="909A3B"/>
                </a:solidFill>
                <a:latin typeface="Arial"/>
                <a:cs typeface="Arial"/>
              </a:rPr>
              <a:t>what’s happening</a:t>
            </a:r>
          </a:p>
          <a:p>
            <a:pPr marL="0" indent="0">
              <a:buNone/>
            </a:pPr>
            <a:r>
              <a:rPr lang="en-US" sz="4800" b="1" dirty="0">
                <a:solidFill>
                  <a:srgbClr val="36557C"/>
                </a:solidFill>
                <a:latin typeface="Arial"/>
                <a:cs typeface="Arial"/>
              </a:rPr>
              <a:t>D</a:t>
            </a:r>
            <a:r>
              <a:rPr lang="en-US" sz="2600" b="1" dirty="0">
                <a:solidFill>
                  <a:srgbClr val="36557C"/>
                </a:solidFill>
                <a:latin typeface="Arial"/>
                <a:cs typeface="Arial"/>
              </a:rPr>
              <a:t>escribe</a:t>
            </a:r>
            <a:r>
              <a:rPr lang="en-US" sz="2200" b="1" dirty="0">
                <a:latin typeface="Arial"/>
                <a:cs typeface="Arial"/>
              </a:rPr>
              <a:t> </a:t>
            </a:r>
            <a:r>
              <a:rPr lang="en-US" sz="2200" dirty="0">
                <a:solidFill>
                  <a:srgbClr val="909A3B"/>
                </a:solidFill>
                <a:latin typeface="Arial"/>
                <a:cs typeface="Arial"/>
              </a:rPr>
              <a:t>using an emotion</a:t>
            </a:r>
            <a:endParaRPr lang="en-US" dirty="0">
              <a:solidFill>
                <a:srgbClr val="909A3B"/>
              </a:solidFill>
              <a:latin typeface="Arial"/>
              <a:cs typeface="Arial"/>
            </a:endParaRPr>
          </a:p>
        </p:txBody>
      </p:sp>
    </p:spTree>
    <p:extLst>
      <p:ext uri="{BB962C8B-B14F-4D97-AF65-F5344CB8AC3E}">
        <p14:creationId xmlns:p14="http://schemas.microsoft.com/office/powerpoint/2010/main" val="1369365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2C62-7FB7-6A48-BB79-4743017E5F62}"/>
              </a:ext>
            </a:extLst>
          </p:cNvPr>
          <p:cNvSpPr>
            <a:spLocks noGrp="1"/>
          </p:cNvSpPr>
          <p:nvPr>
            <p:ph type="title"/>
          </p:nvPr>
        </p:nvSpPr>
        <p:spPr/>
        <p:txBody>
          <a:bodyPr/>
          <a:lstStyle/>
          <a:p>
            <a:endParaRPr lang="en-US"/>
          </a:p>
        </p:txBody>
      </p:sp>
      <p:pic>
        <p:nvPicPr>
          <p:cNvPr id="5" name="Content Placeholder 4" descr="A statue of a person&#10;&#10;Description automatically generated">
            <a:extLst>
              <a:ext uri="{FF2B5EF4-FFF2-40B4-BE49-F238E27FC236}">
                <a16:creationId xmlns:a16="http://schemas.microsoft.com/office/drawing/2014/main" id="{A81EA90A-07B2-B547-9C8A-397D174BB368}"/>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561975"/>
            <a:ext cx="12192000" cy="9144000"/>
          </a:xfrm>
        </p:spPr>
      </p:pic>
      <p:sp>
        <p:nvSpPr>
          <p:cNvPr id="6" name="TextBox 5">
            <a:extLst>
              <a:ext uri="{FF2B5EF4-FFF2-40B4-BE49-F238E27FC236}">
                <a16:creationId xmlns:a16="http://schemas.microsoft.com/office/drawing/2014/main" id="{1F337E83-D107-364A-AFB4-A6C1D06A35BB}"/>
              </a:ext>
            </a:extLst>
          </p:cNvPr>
          <p:cNvSpPr txBox="1"/>
          <p:nvPr/>
        </p:nvSpPr>
        <p:spPr>
          <a:xfrm>
            <a:off x="804485" y="577347"/>
            <a:ext cx="3948269" cy="238384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dirty="0">
                <a:solidFill>
                  <a:srgbClr val="8B8A8F"/>
                </a:solidFill>
                <a:latin typeface="Arial"/>
                <a:ea typeface="+mj-ea"/>
                <a:cs typeface="Calibri"/>
              </a:rPr>
              <a:t>Overcoming Intense Emotions</a:t>
            </a:r>
          </a:p>
        </p:txBody>
      </p:sp>
      <p:sp>
        <p:nvSpPr>
          <p:cNvPr id="7" name="Triangle 6">
            <a:extLst>
              <a:ext uri="{FF2B5EF4-FFF2-40B4-BE49-F238E27FC236}">
                <a16:creationId xmlns:a16="http://schemas.microsoft.com/office/drawing/2014/main" id="{98EA87A3-396E-7A4A-8D4D-BB3B5D35009D}"/>
              </a:ext>
            </a:extLst>
          </p:cNvPr>
          <p:cNvSpPr/>
          <p:nvPr/>
        </p:nvSpPr>
        <p:spPr>
          <a:xfrm rot="5400000">
            <a:off x="-232186" y="1463111"/>
            <a:ext cx="967955" cy="503582"/>
          </a:xfrm>
          <a:prstGeom prst="triangle">
            <a:avLst/>
          </a:prstGeom>
          <a:solidFill>
            <a:srgbClr val="8B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54835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69AFE4-3F3E-AE48-B832-EA971481D459}"/>
              </a:ext>
            </a:extLst>
          </p:cNvPr>
          <p:cNvSpPr>
            <a:spLocks noGrp="1"/>
          </p:cNvSpPr>
          <p:nvPr>
            <p:ph type="title"/>
          </p:nvPr>
        </p:nvSpPr>
        <p:spPr>
          <a:xfrm>
            <a:off x="4879889" y="365125"/>
            <a:ext cx="7313140" cy="1341008"/>
          </a:xfrm>
        </p:spPr>
        <p:txBody>
          <a:bodyPr/>
          <a:lstStyle/>
          <a:p>
            <a:pPr algn="ctr"/>
            <a:r>
              <a:rPr lang="en-US" dirty="0">
                <a:solidFill>
                  <a:srgbClr val="6D4C5C"/>
                </a:solidFill>
                <a:latin typeface="Arial"/>
                <a:cs typeface="Arial"/>
              </a:rPr>
              <a:t>IMPROVE the Moment</a:t>
            </a:r>
            <a:endParaRPr lang="en-US">
              <a:solidFill>
                <a:srgbClr val="6D4C5C"/>
              </a:solidFill>
              <a:cs typeface="Arial"/>
            </a:endParaRPr>
          </a:p>
        </p:txBody>
      </p:sp>
      <p:sp>
        <p:nvSpPr>
          <p:cNvPr id="9" name="Triangle 8">
            <a:extLst>
              <a:ext uri="{FF2B5EF4-FFF2-40B4-BE49-F238E27FC236}">
                <a16:creationId xmlns:a16="http://schemas.microsoft.com/office/drawing/2014/main" id="{A5395D0A-C277-4A40-89B0-6E83FFD199DA}"/>
              </a:ext>
            </a:extLst>
          </p:cNvPr>
          <p:cNvSpPr/>
          <p:nvPr/>
        </p:nvSpPr>
        <p:spPr>
          <a:xfrm rot="10800000">
            <a:off x="8033093"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13" name="Picture 12" descr="A picture containing fabric&#10;&#10;Description automatically generated">
            <a:extLst>
              <a:ext uri="{FF2B5EF4-FFF2-40B4-BE49-F238E27FC236}">
                <a16:creationId xmlns:a16="http://schemas.microsoft.com/office/drawing/2014/main" id="{0A752391-B8BC-B340-8F77-F1C1341B4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76800" cy="6858000"/>
          </a:xfrm>
          <a:prstGeom prst="rect">
            <a:avLst/>
          </a:prstGeom>
        </p:spPr>
      </p:pic>
      <p:sp>
        <p:nvSpPr>
          <p:cNvPr id="16" name="Title 1">
            <a:extLst>
              <a:ext uri="{FF2B5EF4-FFF2-40B4-BE49-F238E27FC236}">
                <a16:creationId xmlns:a16="http://schemas.microsoft.com/office/drawing/2014/main" id="{CF8B3323-A450-3043-AC9B-B297E1D41B9E}"/>
              </a:ext>
            </a:extLst>
          </p:cNvPr>
          <p:cNvSpPr txBox="1">
            <a:spLocks/>
          </p:cNvSpPr>
          <p:nvPr/>
        </p:nvSpPr>
        <p:spPr>
          <a:xfrm>
            <a:off x="6096000" y="1880905"/>
            <a:ext cx="5140353" cy="41239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700" dirty="0">
                <a:solidFill>
                  <a:srgbClr val="36557C"/>
                </a:solidFill>
                <a:latin typeface="Arial"/>
                <a:cs typeface="Arial"/>
              </a:rPr>
              <a:t>In some ways suffering ceases to be suffering at the moment it finds a meaning, such as the meaning of a sacrifice.</a:t>
            </a:r>
            <a:endParaRPr lang="en-US" sz="2500" b="1" dirty="0">
              <a:solidFill>
                <a:srgbClr val="36557C"/>
              </a:solidFill>
              <a:latin typeface="Arial"/>
              <a:cs typeface="Arial"/>
            </a:endParaRPr>
          </a:p>
          <a:p>
            <a:pPr algn="ctr"/>
            <a:endParaRPr lang="en-US" sz="3200" b="1">
              <a:solidFill>
                <a:srgbClr val="36557C"/>
              </a:solidFill>
              <a:latin typeface="Arial"/>
              <a:cs typeface="Arial"/>
            </a:endParaRPr>
          </a:p>
          <a:p>
            <a:pPr algn="ctr"/>
            <a:endParaRPr lang="en-US" sz="3200" b="1" dirty="0">
              <a:solidFill>
                <a:srgbClr val="36557C"/>
              </a:solidFill>
              <a:latin typeface="Arial"/>
              <a:cs typeface="Arial"/>
            </a:endParaRPr>
          </a:p>
          <a:p>
            <a:r>
              <a:rPr lang="en-US" sz="2400" b="1" dirty="0">
                <a:solidFill>
                  <a:srgbClr val="36557C"/>
                </a:solidFill>
                <a:latin typeface="Arial"/>
                <a:cs typeface="Arial"/>
              </a:rPr>
              <a:t>- Viktor E. Frankl</a:t>
            </a:r>
          </a:p>
        </p:txBody>
      </p:sp>
      <p:sp>
        <p:nvSpPr>
          <p:cNvPr id="17" name="Rectangle 16">
            <a:extLst>
              <a:ext uri="{FF2B5EF4-FFF2-40B4-BE49-F238E27FC236}">
                <a16:creationId xmlns:a16="http://schemas.microsoft.com/office/drawing/2014/main" id="{A0510C88-FDE5-154D-84BD-5B368EC00A3E}"/>
              </a:ext>
            </a:extLst>
          </p:cNvPr>
          <p:cNvSpPr/>
          <p:nvPr/>
        </p:nvSpPr>
        <p:spPr>
          <a:xfrm>
            <a:off x="5323564" y="1436757"/>
            <a:ext cx="889666" cy="1446550"/>
          </a:xfrm>
          <a:prstGeom prst="rect">
            <a:avLst/>
          </a:prstGeom>
        </p:spPr>
        <p:txBody>
          <a:bodyPr wrap="square">
            <a:spAutoFit/>
          </a:bodyPr>
          <a:lstStyle/>
          <a:p>
            <a:pPr lvl="0"/>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
        <p:nvSpPr>
          <p:cNvPr id="19" name="Rectangle 18">
            <a:extLst>
              <a:ext uri="{FF2B5EF4-FFF2-40B4-BE49-F238E27FC236}">
                <a16:creationId xmlns:a16="http://schemas.microsoft.com/office/drawing/2014/main" id="{20A5B75F-A126-A847-8A6F-86D59EB15EB5}"/>
              </a:ext>
            </a:extLst>
          </p:cNvPr>
          <p:cNvSpPr/>
          <p:nvPr/>
        </p:nvSpPr>
        <p:spPr>
          <a:xfrm rot="10800000">
            <a:off x="10801598" y="4280264"/>
            <a:ext cx="889666" cy="1446550"/>
          </a:xfrm>
          <a:prstGeom prst="rect">
            <a:avLst/>
          </a:prstGeom>
        </p:spPr>
        <p:txBody>
          <a:bodyPr wrap="square">
            <a:spAutoFit/>
          </a:bodyPr>
          <a:lstStyle/>
          <a:p>
            <a:pPr lvl="0"/>
            <a:r>
              <a:rPr lang="en-US" sz="8800">
                <a:solidFill>
                  <a:srgbClr val="36557C"/>
                </a:solidFill>
                <a:latin typeface="Arial"/>
                <a:ea typeface="Baskerville" panose="02020502070401020303" pitchFamily="18" charset="0"/>
                <a:cs typeface="Arial"/>
              </a:rPr>
              <a:t>“</a:t>
            </a:r>
            <a:endParaRPr lang="en-US" sz="6000">
              <a:solidFill>
                <a:srgbClr val="36557C"/>
              </a:solidFill>
              <a:latin typeface="Arial"/>
              <a:ea typeface="Baskerville" panose="02020502070401020303" pitchFamily="18" charset="0"/>
              <a:cs typeface="Arial"/>
            </a:endParaRPr>
          </a:p>
        </p:txBody>
      </p:sp>
    </p:spTree>
    <p:extLst>
      <p:ext uri="{BB962C8B-B14F-4D97-AF65-F5344CB8AC3E}">
        <p14:creationId xmlns:p14="http://schemas.microsoft.com/office/powerpoint/2010/main" val="176253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25D2-5931-4F53-BD10-C88E3A30E53C}"/>
              </a:ext>
            </a:extLst>
          </p:cNvPr>
          <p:cNvSpPr>
            <a:spLocks noGrp="1"/>
          </p:cNvSpPr>
          <p:nvPr>
            <p:ph type="title"/>
          </p:nvPr>
        </p:nvSpPr>
        <p:spPr>
          <a:xfrm>
            <a:off x="838200" y="365125"/>
            <a:ext cx="6767384" cy="1335860"/>
          </a:xfrm>
        </p:spPr>
        <p:txBody>
          <a:bodyPr>
            <a:normAutofit/>
          </a:bodyPr>
          <a:lstStyle/>
          <a:p>
            <a:r>
              <a:rPr lang="en-US" dirty="0">
                <a:solidFill>
                  <a:srgbClr val="6D4C5C"/>
                </a:solidFill>
                <a:latin typeface="Arial"/>
                <a:cs typeface="Arial"/>
              </a:rPr>
              <a:t>Soothing Through </a:t>
            </a:r>
            <a:br>
              <a:rPr lang="en-US" dirty="0">
                <a:solidFill>
                  <a:srgbClr val="6D4C5C"/>
                </a:solidFill>
                <a:latin typeface="Arial"/>
                <a:cs typeface="Arial"/>
              </a:rPr>
            </a:br>
            <a:r>
              <a:rPr lang="en-US" dirty="0">
                <a:solidFill>
                  <a:srgbClr val="6D4C5C"/>
                </a:solidFill>
                <a:latin typeface="Arial"/>
                <a:cs typeface="Arial"/>
              </a:rPr>
              <a:t>the Five Senses</a:t>
            </a:r>
          </a:p>
        </p:txBody>
      </p:sp>
      <p:sp>
        <p:nvSpPr>
          <p:cNvPr id="8" name="Rectangle 7">
            <a:extLst>
              <a:ext uri="{FF2B5EF4-FFF2-40B4-BE49-F238E27FC236}">
                <a16:creationId xmlns:a16="http://schemas.microsoft.com/office/drawing/2014/main" id="{CDE9CAF0-C619-4844-9CF2-F693A63F3BC6}"/>
              </a:ext>
            </a:extLst>
          </p:cNvPr>
          <p:cNvSpPr/>
          <p:nvPr/>
        </p:nvSpPr>
        <p:spPr>
          <a:xfrm>
            <a:off x="515816" y="2338754"/>
            <a:ext cx="2895600" cy="1143000"/>
          </a:xfrm>
          <a:prstGeom prst="rect">
            <a:avLst/>
          </a:prstGeom>
          <a:solidFill>
            <a:srgbClr val="F2E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8B8A8F"/>
                </a:solidFill>
                <a:latin typeface="Arial"/>
                <a:cs typeface="Arial"/>
              </a:rPr>
              <a:t>      HEAR</a:t>
            </a:r>
          </a:p>
        </p:txBody>
      </p:sp>
      <p:sp>
        <p:nvSpPr>
          <p:cNvPr id="9" name="Rectangle 8">
            <a:extLst>
              <a:ext uri="{FF2B5EF4-FFF2-40B4-BE49-F238E27FC236}">
                <a16:creationId xmlns:a16="http://schemas.microsoft.com/office/drawing/2014/main" id="{981FDA3D-EF11-9D40-8FE1-C095A450DD79}"/>
              </a:ext>
            </a:extLst>
          </p:cNvPr>
          <p:cNvSpPr/>
          <p:nvPr/>
        </p:nvSpPr>
        <p:spPr>
          <a:xfrm>
            <a:off x="4179277" y="4097215"/>
            <a:ext cx="2895600" cy="11430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bg1"/>
                </a:solidFill>
                <a:latin typeface="Arial"/>
                <a:cs typeface="Arial"/>
              </a:rPr>
              <a:t>           SMELL</a:t>
            </a:r>
          </a:p>
        </p:txBody>
      </p:sp>
      <p:sp>
        <p:nvSpPr>
          <p:cNvPr id="10" name="Rectangle 9">
            <a:extLst>
              <a:ext uri="{FF2B5EF4-FFF2-40B4-BE49-F238E27FC236}">
                <a16:creationId xmlns:a16="http://schemas.microsoft.com/office/drawing/2014/main" id="{71106926-4C16-7A47-957B-03176BAE3938}"/>
              </a:ext>
            </a:extLst>
          </p:cNvPr>
          <p:cNvSpPr/>
          <p:nvPr/>
        </p:nvSpPr>
        <p:spPr>
          <a:xfrm>
            <a:off x="2180492" y="3168162"/>
            <a:ext cx="2895600" cy="11430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cs typeface="Arial"/>
              </a:rPr>
              <a:t>          TASTE</a:t>
            </a:r>
          </a:p>
        </p:txBody>
      </p:sp>
      <p:sp>
        <p:nvSpPr>
          <p:cNvPr id="11" name="Rectangle 10">
            <a:extLst>
              <a:ext uri="{FF2B5EF4-FFF2-40B4-BE49-F238E27FC236}">
                <a16:creationId xmlns:a16="http://schemas.microsoft.com/office/drawing/2014/main" id="{E9BC3ED4-ACE5-9340-AB79-99DFB0CBEC27}"/>
              </a:ext>
            </a:extLst>
          </p:cNvPr>
          <p:cNvSpPr/>
          <p:nvPr/>
        </p:nvSpPr>
        <p:spPr>
          <a:xfrm>
            <a:off x="4187608" y="2338754"/>
            <a:ext cx="2895600" cy="11430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a:cs typeface="Arial"/>
              </a:rPr>
              <a:t>               TOUCH </a:t>
            </a:r>
          </a:p>
        </p:txBody>
      </p:sp>
      <p:pic>
        <p:nvPicPr>
          <p:cNvPr id="4098" name="Picture 2" descr="Make Your Own Mental Health Self Care Kit">
            <a:extLst>
              <a:ext uri="{FF2B5EF4-FFF2-40B4-BE49-F238E27FC236}">
                <a16:creationId xmlns:a16="http://schemas.microsoft.com/office/drawing/2014/main" id="{4AA90A52-4DA6-364F-A842-182EDDB1EC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1208" y="0"/>
            <a:ext cx="4580792" cy="6107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542FE2-25AF-0E46-BBF7-1AE82261AEAA}"/>
              </a:ext>
            </a:extLst>
          </p:cNvPr>
          <p:cNvSpPr txBox="1"/>
          <p:nvPr/>
        </p:nvSpPr>
        <p:spPr>
          <a:xfrm>
            <a:off x="7573107" y="6096000"/>
            <a:ext cx="1619354" cy="261610"/>
          </a:xfrm>
          <a:prstGeom prst="rect">
            <a:avLst/>
          </a:prstGeom>
          <a:noFill/>
        </p:spPr>
        <p:txBody>
          <a:bodyPr wrap="none" rtlCol="0">
            <a:spAutoFit/>
          </a:bodyPr>
          <a:lstStyle/>
          <a:p>
            <a:r>
              <a:rPr lang="en-US" sz="1100" err="1">
                <a:latin typeface="Arial"/>
                <a:cs typeface="Arial"/>
              </a:rPr>
              <a:t>Creativityintherapy.con</a:t>
            </a:r>
            <a:endParaRPr lang="en-US" sz="1100">
              <a:latin typeface="Arial"/>
              <a:cs typeface="Arial"/>
            </a:endParaRPr>
          </a:p>
        </p:txBody>
      </p:sp>
      <p:pic>
        <p:nvPicPr>
          <p:cNvPr id="13" name="Graphic 12" descr="Ear">
            <a:extLst>
              <a:ext uri="{FF2B5EF4-FFF2-40B4-BE49-F238E27FC236}">
                <a16:creationId xmlns:a16="http://schemas.microsoft.com/office/drawing/2014/main" id="{1CFF86C2-7274-F44C-81FA-FEB0E5EACE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619" y="2520895"/>
            <a:ext cx="785446" cy="785446"/>
          </a:xfrm>
          <a:prstGeom prst="rect">
            <a:avLst/>
          </a:prstGeom>
        </p:spPr>
      </p:pic>
      <p:pic>
        <p:nvPicPr>
          <p:cNvPr id="15" name="Graphic 14" descr="Tongue">
            <a:extLst>
              <a:ext uri="{FF2B5EF4-FFF2-40B4-BE49-F238E27FC236}">
                <a16:creationId xmlns:a16="http://schemas.microsoft.com/office/drawing/2014/main" id="{6E2095AE-0E87-B846-9CAD-E1FC6682AA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1056" y="3337169"/>
            <a:ext cx="808892" cy="808892"/>
          </a:xfrm>
          <a:prstGeom prst="rect">
            <a:avLst/>
          </a:prstGeom>
        </p:spPr>
      </p:pic>
      <p:pic>
        <p:nvPicPr>
          <p:cNvPr id="17" name="Graphic 16" descr="Protecting hand">
            <a:extLst>
              <a:ext uri="{FF2B5EF4-FFF2-40B4-BE49-F238E27FC236}">
                <a16:creationId xmlns:a16="http://schemas.microsoft.com/office/drawing/2014/main" id="{1F87DB5E-0694-E048-8971-D69B306564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7508" y="2452729"/>
            <a:ext cx="914400" cy="914400"/>
          </a:xfrm>
          <a:prstGeom prst="rect">
            <a:avLst/>
          </a:prstGeom>
        </p:spPr>
      </p:pic>
      <p:pic>
        <p:nvPicPr>
          <p:cNvPr id="19" name="Graphic 18" descr="Nose">
            <a:extLst>
              <a:ext uri="{FF2B5EF4-FFF2-40B4-BE49-F238E27FC236}">
                <a16:creationId xmlns:a16="http://schemas.microsoft.com/office/drawing/2014/main" id="{5CF975A9-C7FC-1F40-8EF8-93D3ED22D1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39598" y="4272411"/>
            <a:ext cx="785445" cy="785445"/>
          </a:xfrm>
          <a:prstGeom prst="rect">
            <a:avLst/>
          </a:prstGeom>
        </p:spPr>
      </p:pic>
      <p:sp>
        <p:nvSpPr>
          <p:cNvPr id="7" name="Rectangle 6">
            <a:extLst>
              <a:ext uri="{FF2B5EF4-FFF2-40B4-BE49-F238E27FC236}">
                <a16:creationId xmlns:a16="http://schemas.microsoft.com/office/drawing/2014/main" id="{455F015C-206A-7346-A0D8-1517A4915808}"/>
              </a:ext>
            </a:extLst>
          </p:cNvPr>
          <p:cNvSpPr/>
          <p:nvPr/>
        </p:nvSpPr>
        <p:spPr>
          <a:xfrm>
            <a:off x="463062" y="4149970"/>
            <a:ext cx="2895600" cy="1143000"/>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bg1"/>
                </a:solidFill>
                <a:latin typeface="Arial"/>
                <a:cs typeface="Arial"/>
              </a:rPr>
              <a:t>        SEE</a:t>
            </a:r>
          </a:p>
        </p:txBody>
      </p:sp>
      <p:pic>
        <p:nvPicPr>
          <p:cNvPr id="21" name="Graphic 20" descr="Eye">
            <a:extLst>
              <a:ext uri="{FF2B5EF4-FFF2-40B4-BE49-F238E27FC236}">
                <a16:creationId xmlns:a16="http://schemas.microsoft.com/office/drawing/2014/main" id="{ED650CFC-3DB2-4A49-A10C-491D26F3E75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1369171">
            <a:off x="943490" y="4268285"/>
            <a:ext cx="914400" cy="914400"/>
          </a:xfrm>
          <a:prstGeom prst="rect">
            <a:avLst/>
          </a:prstGeom>
        </p:spPr>
      </p:pic>
    </p:spTree>
    <p:extLst>
      <p:ext uri="{BB962C8B-B14F-4D97-AF65-F5344CB8AC3E}">
        <p14:creationId xmlns:p14="http://schemas.microsoft.com/office/powerpoint/2010/main" val="2373509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person, sitting, holding&#10;&#10;Description automatically generated">
            <a:extLst>
              <a:ext uri="{FF2B5EF4-FFF2-40B4-BE49-F238E27FC236}">
                <a16:creationId xmlns:a16="http://schemas.microsoft.com/office/drawing/2014/main" id="{51CB6C28-BC78-D043-A60B-0BED76769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808" y="4166605"/>
            <a:ext cx="3244361" cy="2162908"/>
          </a:xfrm>
          <a:prstGeom prst="ellipse">
            <a:avLst/>
          </a:prstGeom>
          <a:ln>
            <a:noFill/>
          </a:ln>
          <a:effectLst>
            <a:softEdge rad="112500"/>
          </a:effectLst>
        </p:spPr>
      </p:pic>
      <p:sp>
        <p:nvSpPr>
          <p:cNvPr id="2" name="Title 1"/>
          <p:cNvSpPr>
            <a:spLocks noGrp="1"/>
          </p:cNvSpPr>
          <p:nvPr>
            <p:ph type="title"/>
          </p:nvPr>
        </p:nvSpPr>
        <p:spPr/>
        <p:txBody>
          <a:bodyPr>
            <a:normAutofit/>
          </a:bodyPr>
          <a:lstStyle/>
          <a:p>
            <a:pPr algn="ctr"/>
            <a:r>
              <a:rPr lang="en-US" dirty="0">
                <a:solidFill>
                  <a:srgbClr val="6D4C5C"/>
                </a:solidFill>
                <a:latin typeface="Arial"/>
                <a:cs typeface="Arial"/>
              </a:rPr>
              <a:t>TIPP (During an Emotional Crisis)</a:t>
            </a:r>
          </a:p>
        </p:txBody>
      </p:sp>
      <p:sp>
        <p:nvSpPr>
          <p:cNvPr id="4" name="Content Placeholder 2">
            <a:extLst>
              <a:ext uri="{FF2B5EF4-FFF2-40B4-BE49-F238E27FC236}">
                <a16:creationId xmlns:a16="http://schemas.microsoft.com/office/drawing/2014/main" id="{14668DA5-1367-D841-AECF-559A80F76058}"/>
              </a:ext>
            </a:extLst>
          </p:cNvPr>
          <p:cNvSpPr>
            <a:spLocks noGrp="1"/>
          </p:cNvSpPr>
          <p:nvPr>
            <p:ph idx="4294967295"/>
          </p:nvPr>
        </p:nvSpPr>
        <p:spPr>
          <a:xfrm>
            <a:off x="756851" y="1713299"/>
            <a:ext cx="5105400" cy="4351338"/>
          </a:xfrm>
          <a:ln w="25400">
            <a:solidFill>
              <a:srgbClr val="6A4A62"/>
            </a:solidFill>
          </a:ln>
        </p:spPr>
        <p:txBody>
          <a:bodyPr vert="horz" lIns="91440" tIns="45720" rIns="91440" bIns="45720" rtlCol="0" anchor="t">
            <a:normAutofit/>
          </a:bodyPr>
          <a:lstStyle/>
          <a:p>
            <a:pPr marL="0" indent="0">
              <a:buNone/>
            </a:pPr>
            <a:r>
              <a:rPr lang="en-US" sz="6600" b="1" dirty="0">
                <a:solidFill>
                  <a:srgbClr val="36557C"/>
                </a:solidFill>
                <a:latin typeface="Arial"/>
                <a:cs typeface="Arial"/>
              </a:rPr>
              <a:t>T</a:t>
            </a:r>
            <a:r>
              <a:rPr lang="en-US" dirty="0">
                <a:solidFill>
                  <a:srgbClr val="909A3B"/>
                </a:solidFill>
                <a:latin typeface="Arial"/>
                <a:cs typeface="Arial"/>
              </a:rPr>
              <a:t>emperature</a:t>
            </a:r>
          </a:p>
          <a:p>
            <a:pPr marL="0" indent="0">
              <a:buNone/>
            </a:pPr>
            <a:r>
              <a:rPr lang="en-US" sz="6600" b="1" dirty="0">
                <a:solidFill>
                  <a:srgbClr val="36557C"/>
                </a:solidFill>
                <a:latin typeface="Arial"/>
                <a:cs typeface="Arial"/>
              </a:rPr>
              <a:t>I</a:t>
            </a:r>
            <a:r>
              <a:rPr lang="en-US" dirty="0">
                <a:solidFill>
                  <a:srgbClr val="909A3B"/>
                </a:solidFill>
                <a:latin typeface="Arial"/>
                <a:cs typeface="Arial"/>
              </a:rPr>
              <a:t>ntense exercise</a:t>
            </a:r>
          </a:p>
          <a:p>
            <a:pPr marL="0" indent="0">
              <a:buNone/>
            </a:pPr>
            <a:r>
              <a:rPr lang="en-US" sz="6600" b="1" dirty="0">
                <a:solidFill>
                  <a:srgbClr val="36557C"/>
                </a:solidFill>
                <a:latin typeface="Arial"/>
                <a:cs typeface="Arial"/>
              </a:rPr>
              <a:t>P</a:t>
            </a:r>
            <a:r>
              <a:rPr lang="en-US" dirty="0">
                <a:solidFill>
                  <a:srgbClr val="909A3B"/>
                </a:solidFill>
                <a:latin typeface="Arial"/>
                <a:cs typeface="Arial"/>
              </a:rPr>
              <a:t>aced breathing</a:t>
            </a:r>
          </a:p>
          <a:p>
            <a:pPr marL="0" indent="0">
              <a:buNone/>
            </a:pPr>
            <a:r>
              <a:rPr lang="en-US" sz="6600" b="1" dirty="0">
                <a:solidFill>
                  <a:srgbClr val="36557C"/>
                </a:solidFill>
                <a:latin typeface="Arial"/>
                <a:cs typeface="Arial"/>
              </a:rPr>
              <a:t>P</a:t>
            </a:r>
            <a:r>
              <a:rPr lang="en-US" dirty="0">
                <a:solidFill>
                  <a:srgbClr val="909A3B"/>
                </a:solidFill>
                <a:latin typeface="Arial"/>
                <a:cs typeface="Arial"/>
              </a:rPr>
              <a:t>aired muscle relaxation</a:t>
            </a:r>
          </a:p>
          <a:p>
            <a:pPr marL="0" indent="0">
              <a:buNone/>
            </a:pPr>
            <a:endParaRPr lang="en-US" b="1">
              <a:latin typeface="Arial"/>
              <a:cs typeface="Arial"/>
            </a:endParaRPr>
          </a:p>
        </p:txBody>
      </p:sp>
      <p:sp>
        <p:nvSpPr>
          <p:cNvPr id="5" name="Triangle 4">
            <a:extLst>
              <a:ext uri="{FF2B5EF4-FFF2-40B4-BE49-F238E27FC236}">
                <a16:creationId xmlns:a16="http://schemas.microsoft.com/office/drawing/2014/main" id="{E8218E47-6E03-4045-9773-2CC1B25475C2}"/>
              </a:ext>
            </a:extLst>
          </p:cNvPr>
          <p:cNvSpPr/>
          <p:nvPr/>
        </p:nvSpPr>
        <p:spPr>
          <a:xfrm rot="10800000">
            <a:off x="5612022" y="0"/>
            <a:ext cx="967955" cy="503582"/>
          </a:xfrm>
          <a:prstGeom prst="triangle">
            <a:avLst/>
          </a:prstGeom>
          <a:solidFill>
            <a:srgbClr val="6D4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7" name="Picture 6" descr="A close up of a rock&#10;&#10;Description automatically generated">
            <a:extLst>
              <a:ext uri="{FF2B5EF4-FFF2-40B4-BE49-F238E27FC236}">
                <a16:creationId xmlns:a16="http://schemas.microsoft.com/office/drawing/2014/main" id="{DFDCF615-DB82-FB49-A80A-F51C44BA7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0123" y="1564080"/>
            <a:ext cx="3130061" cy="2086707"/>
          </a:xfrm>
          <a:prstGeom prst="ellipse">
            <a:avLst/>
          </a:prstGeom>
          <a:ln>
            <a:noFill/>
          </a:ln>
          <a:effectLst>
            <a:softEdge rad="112500"/>
          </a:effectLst>
        </p:spPr>
      </p:pic>
      <p:pic>
        <p:nvPicPr>
          <p:cNvPr id="9" name="Picture 8" descr="A picture containing building, person, outdoor, holding&#10;&#10;Description automatically generated">
            <a:extLst>
              <a:ext uri="{FF2B5EF4-FFF2-40B4-BE49-F238E27FC236}">
                <a16:creationId xmlns:a16="http://schemas.microsoft.com/office/drawing/2014/main" id="{001A2B3E-B98E-E24D-968C-D72F17DF8E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0808" y="2299704"/>
            <a:ext cx="3103684" cy="2069122"/>
          </a:xfrm>
          <a:prstGeom prst="ellipse">
            <a:avLst/>
          </a:prstGeom>
          <a:ln>
            <a:noFill/>
          </a:ln>
          <a:effectLst>
            <a:softEdge rad="112500"/>
          </a:effectLst>
        </p:spPr>
      </p:pic>
      <p:pic>
        <p:nvPicPr>
          <p:cNvPr id="11" name="Picture 10" descr="A close up of a flower garden&#10;&#10;Description automatically generated">
            <a:extLst>
              <a:ext uri="{FF2B5EF4-FFF2-40B4-BE49-F238E27FC236}">
                <a16:creationId xmlns:a16="http://schemas.microsoft.com/office/drawing/2014/main" id="{94E0F40B-CDAE-A24D-BA1A-49222835C8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5792" y="3334265"/>
            <a:ext cx="3150577" cy="2100385"/>
          </a:xfrm>
          <a:prstGeom prst="ellipse">
            <a:avLst/>
          </a:prstGeom>
          <a:ln>
            <a:noFill/>
          </a:ln>
          <a:effectLst>
            <a:softEdge rad="112500"/>
          </a:effectLst>
        </p:spPr>
      </p:pic>
    </p:spTree>
    <p:extLst>
      <p:ext uri="{BB962C8B-B14F-4D97-AF65-F5344CB8AC3E}">
        <p14:creationId xmlns:p14="http://schemas.microsoft.com/office/powerpoint/2010/main" val="44668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CD64-828F-7E42-96BD-D02F6FBDC2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33" r="28268"/>
          <a:stretch/>
        </p:blipFill>
        <p:spPr>
          <a:xfrm>
            <a:off x="406743" y="504568"/>
            <a:ext cx="3657600" cy="5763714"/>
          </a:xfrm>
          <a:prstGeom prst="rect">
            <a:avLst/>
          </a:prstGeom>
        </p:spPr>
      </p:pic>
      <p:pic>
        <p:nvPicPr>
          <p:cNvPr id="7" name="Picture 6">
            <a:extLst>
              <a:ext uri="{FF2B5EF4-FFF2-40B4-BE49-F238E27FC236}">
                <a16:creationId xmlns:a16="http://schemas.microsoft.com/office/drawing/2014/main" id="{89BD2FE4-6A47-364F-8B20-D8AA9D219F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37815" y="504568"/>
            <a:ext cx="3654186" cy="5760309"/>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762871" y="4425935"/>
            <a:ext cx="2936631" cy="1569660"/>
          </a:xfrm>
          <a:prstGeom prst="rect">
            <a:avLst/>
          </a:prstGeom>
          <a:solidFill>
            <a:srgbClr val="FFFFFF">
              <a:alpha val="62000"/>
            </a:srgbClr>
          </a:solidFill>
        </p:spPr>
        <p:txBody>
          <a:bodyPr wrap="square" rtlCol="0">
            <a:spAutoFit/>
          </a:bodyPr>
          <a:lstStyle/>
          <a:p>
            <a:pPr algn="ctr"/>
            <a:r>
              <a:rPr lang="en-US" sz="4800" i="1">
                <a:solidFill>
                  <a:srgbClr val="36557C"/>
                </a:solidFill>
                <a:latin typeface="Arial"/>
                <a:cs typeface="Arial"/>
              </a:rPr>
              <a:t>Thought </a:t>
            </a:r>
            <a:r>
              <a:rPr lang="en-US" sz="4800" i="1" err="1">
                <a:solidFill>
                  <a:srgbClr val="36557C"/>
                </a:solidFill>
                <a:latin typeface="Arial"/>
                <a:cs typeface="Arial"/>
              </a:rPr>
              <a:t>Defusion</a:t>
            </a:r>
            <a:endParaRPr lang="en-US" sz="3200">
              <a:solidFill>
                <a:srgbClr val="36557C"/>
              </a:solidFill>
              <a:latin typeface="Arial"/>
              <a:cs typeface="Arial"/>
            </a:endParaRPr>
          </a:p>
        </p:txBody>
      </p:sp>
      <p:sp>
        <p:nvSpPr>
          <p:cNvPr id="10" name="TextBox 9">
            <a:extLst>
              <a:ext uri="{FF2B5EF4-FFF2-40B4-BE49-F238E27FC236}">
                <a16:creationId xmlns:a16="http://schemas.microsoft.com/office/drawing/2014/main" id="{CB348570-E88F-F146-954C-8727867658F6}"/>
              </a:ext>
            </a:extLst>
          </p:cNvPr>
          <p:cNvSpPr txBox="1"/>
          <p:nvPr/>
        </p:nvSpPr>
        <p:spPr>
          <a:xfrm>
            <a:off x="8721969" y="4425383"/>
            <a:ext cx="3282462" cy="1569660"/>
          </a:xfrm>
          <a:prstGeom prst="rect">
            <a:avLst/>
          </a:prstGeom>
          <a:solidFill>
            <a:schemeClr val="bg1">
              <a:alpha val="73000"/>
            </a:schemeClr>
          </a:solidFill>
        </p:spPr>
        <p:txBody>
          <a:bodyPr wrap="square" rtlCol="0">
            <a:spAutoFit/>
          </a:bodyPr>
          <a:lstStyle/>
          <a:p>
            <a:pPr algn="ctr"/>
            <a:r>
              <a:rPr lang="en-US" sz="4800" i="1">
                <a:solidFill>
                  <a:srgbClr val="36557C"/>
                </a:solidFill>
                <a:latin typeface="Arial"/>
                <a:cs typeface="Arial"/>
              </a:rPr>
              <a:t>Thought Reframing</a:t>
            </a:r>
            <a:endParaRPr lang="en-US" sz="3200">
              <a:solidFill>
                <a:srgbClr val="36557C"/>
              </a:solidFill>
              <a:latin typeface="Arial"/>
              <a:cs typeface="Arial"/>
            </a:endParaRPr>
          </a:p>
        </p:txBody>
      </p:sp>
      <p:sp>
        <p:nvSpPr>
          <p:cNvPr id="11" name="Triangle 10">
            <a:extLst>
              <a:ext uri="{FF2B5EF4-FFF2-40B4-BE49-F238E27FC236}">
                <a16:creationId xmlns:a16="http://schemas.microsoft.com/office/drawing/2014/main" id="{FF935407-C163-A141-962A-CEE048035340}"/>
              </a:ext>
            </a:extLst>
          </p:cNvPr>
          <p:cNvSpPr/>
          <p:nvPr/>
        </p:nvSpPr>
        <p:spPr>
          <a:xfrm rot="10800000">
            <a:off x="5682360"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5122" name="Picture 2">
            <a:extLst>
              <a:ext uri="{FF2B5EF4-FFF2-40B4-BE49-F238E27FC236}">
                <a16:creationId xmlns:a16="http://schemas.microsoft.com/office/drawing/2014/main" id="{49BDF258-920E-C649-ABBD-C2298129AA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29" r="4029"/>
          <a:stretch/>
        </p:blipFill>
        <p:spPr bwMode="auto">
          <a:xfrm>
            <a:off x="4061175" y="2231264"/>
            <a:ext cx="4454770" cy="2579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3FE488-577C-4FF3-8C9E-51D225C78E2C}"/>
              </a:ext>
            </a:extLst>
          </p:cNvPr>
          <p:cNvSpPr>
            <a:spLocks noGrp="1"/>
          </p:cNvSpPr>
          <p:nvPr>
            <p:ph type="title"/>
          </p:nvPr>
        </p:nvSpPr>
        <p:spPr>
          <a:xfrm>
            <a:off x="4056104" y="797612"/>
            <a:ext cx="4460791" cy="1346156"/>
          </a:xfrm>
        </p:spPr>
        <p:txBody>
          <a:bodyPr>
            <a:normAutofit fontScale="90000"/>
          </a:bodyPr>
          <a:lstStyle/>
          <a:p>
            <a:pPr algn="ctr"/>
            <a:r>
              <a:rPr lang="en-US" dirty="0">
                <a:solidFill>
                  <a:srgbClr val="36557C"/>
                </a:solidFill>
                <a:cs typeface="Arial"/>
              </a:rPr>
              <a:t>Responding to Unhelpful Thoughts</a:t>
            </a:r>
            <a:endParaRPr lang="en-US" dirty="0"/>
          </a:p>
        </p:txBody>
      </p:sp>
    </p:spTree>
    <p:extLst>
      <p:ext uri="{BB962C8B-B14F-4D97-AF65-F5344CB8AC3E}">
        <p14:creationId xmlns:p14="http://schemas.microsoft.com/office/powerpoint/2010/main" val="1008005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51AC6ED3-DD76-5442-A36D-40C63B8AD23C}"/>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 name="Rectangle 6">
            <a:extLst>
              <a:ext uri="{FF2B5EF4-FFF2-40B4-BE49-F238E27FC236}">
                <a16:creationId xmlns:a16="http://schemas.microsoft.com/office/drawing/2014/main" id="{D97FC311-8749-1845-8D9C-A86DFC0EB1BC}"/>
              </a:ext>
            </a:extLst>
          </p:cNvPr>
          <p:cNvSpPr/>
          <p:nvPr/>
        </p:nvSpPr>
        <p:spPr>
          <a:xfrm>
            <a:off x="1981200" y="1905000"/>
            <a:ext cx="3581400" cy="39624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Rectangle 7">
            <a:extLst>
              <a:ext uri="{FF2B5EF4-FFF2-40B4-BE49-F238E27FC236}">
                <a16:creationId xmlns:a16="http://schemas.microsoft.com/office/drawing/2014/main" id="{9CF630BC-378A-C148-B8B6-F722A1A43FC2}"/>
              </a:ext>
            </a:extLst>
          </p:cNvPr>
          <p:cNvSpPr/>
          <p:nvPr/>
        </p:nvSpPr>
        <p:spPr>
          <a:xfrm>
            <a:off x="6629400" y="1905000"/>
            <a:ext cx="3581400" cy="40386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9" name="Rectangle 8">
            <a:extLst>
              <a:ext uri="{FF2B5EF4-FFF2-40B4-BE49-F238E27FC236}">
                <a16:creationId xmlns:a16="http://schemas.microsoft.com/office/drawing/2014/main" id="{38789E47-711C-0C4F-A67F-43668F43C72B}"/>
              </a:ext>
            </a:extLst>
          </p:cNvPr>
          <p:cNvSpPr/>
          <p:nvPr/>
        </p:nvSpPr>
        <p:spPr>
          <a:xfrm>
            <a:off x="1905000" y="1828800"/>
            <a:ext cx="3581400" cy="3962400"/>
          </a:xfrm>
          <a:prstGeom prst="rect">
            <a:avLst/>
          </a:prstGeom>
          <a:solidFill>
            <a:srgbClr val="90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0" name="Rectangle 9">
            <a:extLst>
              <a:ext uri="{FF2B5EF4-FFF2-40B4-BE49-F238E27FC236}">
                <a16:creationId xmlns:a16="http://schemas.microsoft.com/office/drawing/2014/main" id="{8F989F79-3358-574C-8004-AFF1FA71CDB1}"/>
              </a:ext>
            </a:extLst>
          </p:cNvPr>
          <p:cNvSpPr/>
          <p:nvPr/>
        </p:nvSpPr>
        <p:spPr>
          <a:xfrm>
            <a:off x="6553200" y="1828800"/>
            <a:ext cx="3581400" cy="403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1" name="TextBox 20">
            <a:extLst>
              <a:ext uri="{FF2B5EF4-FFF2-40B4-BE49-F238E27FC236}">
                <a16:creationId xmlns:a16="http://schemas.microsoft.com/office/drawing/2014/main" id="{C926010F-1919-8F44-BCE9-02659B29E043}"/>
              </a:ext>
            </a:extLst>
          </p:cNvPr>
          <p:cNvSpPr txBox="1"/>
          <p:nvPr/>
        </p:nvSpPr>
        <p:spPr>
          <a:xfrm>
            <a:off x="2139243" y="2003778"/>
            <a:ext cx="3118339" cy="3693319"/>
          </a:xfrm>
          <a:prstGeom prst="rect">
            <a:avLst/>
          </a:prstGeom>
          <a:noFill/>
        </p:spPr>
        <p:txBody>
          <a:bodyPr wrap="square" lIns="91440" tIns="45720" rIns="91440" bIns="45720" rtlCol="0" anchor="t">
            <a:spAutoFit/>
          </a:bodyPr>
          <a:lstStyle/>
          <a:p>
            <a:pPr algn="ctr"/>
            <a:r>
              <a:rPr lang="en-US" dirty="0">
                <a:solidFill>
                  <a:schemeClr val="bg1"/>
                </a:solidFill>
                <a:latin typeface="Arial"/>
                <a:cs typeface="Arial"/>
              </a:rPr>
              <a:t>Remembering that you’re </a:t>
            </a:r>
            <a:endParaRPr lang="en-US">
              <a:solidFill>
                <a:schemeClr val="bg1"/>
              </a:solidFill>
              <a:latin typeface="Arial"/>
              <a:cs typeface="Arial"/>
            </a:endParaRPr>
          </a:p>
          <a:p>
            <a:pPr algn="ctr"/>
            <a:r>
              <a:rPr lang="en-US" i="1" u="sng" dirty="0">
                <a:solidFill>
                  <a:schemeClr val="bg1"/>
                </a:solidFill>
                <a:latin typeface="Arial"/>
                <a:cs typeface="Arial"/>
              </a:rPr>
              <a:t>not</a:t>
            </a:r>
            <a:r>
              <a:rPr lang="en-US" dirty="0">
                <a:solidFill>
                  <a:schemeClr val="bg1"/>
                </a:solidFill>
                <a:latin typeface="Arial"/>
                <a:cs typeface="Arial"/>
              </a:rPr>
              <a:t> your thoughts</a:t>
            </a:r>
          </a:p>
          <a:p>
            <a:pPr algn="ctr"/>
            <a:endParaRPr lang="en-US">
              <a:solidFill>
                <a:schemeClr val="bg1"/>
              </a:solidFill>
              <a:latin typeface="Arial"/>
              <a:cs typeface="Arial"/>
            </a:endParaRPr>
          </a:p>
          <a:p>
            <a:pPr algn="ctr"/>
            <a:r>
              <a:rPr lang="en-US" dirty="0">
                <a:solidFill>
                  <a:schemeClr val="bg1"/>
                </a:solidFill>
                <a:latin typeface="Arial"/>
                <a:cs typeface="Arial"/>
              </a:rPr>
              <a:t>Simply noticing your thoughts without getting caught up</a:t>
            </a:r>
          </a:p>
          <a:p>
            <a:pPr algn="ctr"/>
            <a:endParaRPr lang="en-US">
              <a:solidFill>
                <a:schemeClr val="bg1"/>
              </a:solidFill>
              <a:latin typeface="Arial"/>
              <a:cs typeface="Arial"/>
            </a:endParaRPr>
          </a:p>
          <a:p>
            <a:pPr algn="ctr"/>
            <a:r>
              <a:rPr lang="en-US" dirty="0">
                <a:solidFill>
                  <a:schemeClr val="bg1"/>
                </a:solidFill>
                <a:latin typeface="Arial"/>
                <a:cs typeface="Arial"/>
              </a:rPr>
              <a:t>Letting thoughts come and go, like leaves on a stream</a:t>
            </a:r>
          </a:p>
          <a:p>
            <a:pPr algn="ctr"/>
            <a:endParaRPr lang="en-US">
              <a:solidFill>
                <a:schemeClr val="bg1"/>
              </a:solidFill>
              <a:latin typeface="Arial"/>
              <a:cs typeface="Arial"/>
            </a:endParaRPr>
          </a:p>
          <a:p>
            <a:pPr algn="ctr"/>
            <a:r>
              <a:rPr lang="en-US" dirty="0">
                <a:solidFill>
                  <a:schemeClr val="bg1"/>
                </a:solidFill>
                <a:latin typeface="Arial"/>
                <a:cs typeface="Arial"/>
              </a:rPr>
              <a:t>Creating a space between yourself, your thoughts, and your actions</a:t>
            </a:r>
          </a:p>
        </p:txBody>
      </p:sp>
      <p:sp>
        <p:nvSpPr>
          <p:cNvPr id="22" name="TextBox 21">
            <a:extLst>
              <a:ext uri="{FF2B5EF4-FFF2-40B4-BE49-F238E27FC236}">
                <a16:creationId xmlns:a16="http://schemas.microsoft.com/office/drawing/2014/main" id="{1638AF03-D50E-064E-B3E6-68B44A79C25F}"/>
              </a:ext>
            </a:extLst>
          </p:cNvPr>
          <p:cNvSpPr txBox="1"/>
          <p:nvPr/>
        </p:nvSpPr>
        <p:spPr>
          <a:xfrm>
            <a:off x="6612684" y="2039597"/>
            <a:ext cx="3470030" cy="3693319"/>
          </a:xfrm>
          <a:prstGeom prst="rect">
            <a:avLst/>
          </a:prstGeom>
          <a:noFill/>
        </p:spPr>
        <p:txBody>
          <a:bodyPr wrap="square" rtlCol="0">
            <a:spAutoFit/>
          </a:bodyPr>
          <a:lstStyle/>
          <a:p>
            <a:pPr algn="ctr"/>
            <a:r>
              <a:rPr lang="en-US">
                <a:solidFill>
                  <a:schemeClr val="bg1"/>
                </a:solidFill>
                <a:latin typeface="Arial"/>
                <a:cs typeface="Arial"/>
              </a:rPr>
              <a:t>Noticing patterns of thinking  that are negative or unhelpful</a:t>
            </a:r>
          </a:p>
          <a:p>
            <a:pPr algn="ctr"/>
            <a:endParaRPr lang="en-US">
              <a:solidFill>
                <a:schemeClr val="bg1"/>
              </a:solidFill>
              <a:latin typeface="Arial"/>
              <a:cs typeface="Arial"/>
            </a:endParaRPr>
          </a:p>
          <a:p>
            <a:pPr algn="ctr"/>
            <a:r>
              <a:rPr lang="en-US">
                <a:solidFill>
                  <a:schemeClr val="bg1"/>
                </a:solidFill>
                <a:latin typeface="Arial"/>
                <a:cs typeface="Arial"/>
              </a:rPr>
              <a:t>Question faulty or inaccurate ways of thinking about things</a:t>
            </a:r>
          </a:p>
          <a:p>
            <a:pPr algn="ctr"/>
            <a:endParaRPr lang="en-US">
              <a:solidFill>
                <a:schemeClr val="bg1"/>
              </a:solidFill>
              <a:latin typeface="Arial"/>
              <a:cs typeface="Arial"/>
            </a:endParaRPr>
          </a:p>
          <a:p>
            <a:pPr algn="ctr"/>
            <a:r>
              <a:rPr lang="en-US">
                <a:solidFill>
                  <a:schemeClr val="bg1"/>
                </a:solidFill>
                <a:latin typeface="Arial"/>
                <a:cs typeface="Arial"/>
              </a:rPr>
              <a:t>Reframing the thought to be more positive, helpful or balanced</a:t>
            </a:r>
          </a:p>
          <a:p>
            <a:pPr algn="ctr"/>
            <a:endParaRPr lang="en-US">
              <a:solidFill>
                <a:schemeClr val="bg1"/>
              </a:solidFill>
              <a:latin typeface="Arial"/>
              <a:cs typeface="Arial"/>
            </a:endParaRPr>
          </a:p>
          <a:p>
            <a:pPr algn="ctr"/>
            <a:r>
              <a:rPr lang="en-US">
                <a:solidFill>
                  <a:schemeClr val="bg1"/>
                </a:solidFill>
                <a:latin typeface="Arial"/>
                <a:cs typeface="Arial"/>
              </a:rPr>
              <a:t>Observing how changing your thoughts can change how you feel and what you do</a:t>
            </a:r>
          </a:p>
        </p:txBody>
      </p:sp>
      <p:sp>
        <p:nvSpPr>
          <p:cNvPr id="2" name="Title 1">
            <a:extLst>
              <a:ext uri="{FF2B5EF4-FFF2-40B4-BE49-F238E27FC236}">
                <a16:creationId xmlns:a16="http://schemas.microsoft.com/office/drawing/2014/main" id="{03E17D52-B7A8-45C1-98DF-2ABAFED5EA76}"/>
              </a:ext>
            </a:extLst>
          </p:cNvPr>
          <p:cNvSpPr>
            <a:spLocks noGrp="1"/>
          </p:cNvSpPr>
          <p:nvPr>
            <p:ph type="title"/>
          </p:nvPr>
        </p:nvSpPr>
        <p:spPr/>
        <p:txBody>
          <a:bodyPr/>
          <a:lstStyle/>
          <a:p>
            <a:pPr algn="ctr"/>
            <a:r>
              <a:rPr lang="en-US" sz="4000">
                <a:solidFill>
                  <a:srgbClr val="909A3B"/>
                </a:solidFill>
                <a:cs typeface="Arial"/>
              </a:rPr>
              <a:t>Thought Defusion </a:t>
            </a:r>
            <a:r>
              <a:rPr lang="en-US" sz="4000" dirty="0">
                <a:cs typeface="Arial"/>
              </a:rPr>
              <a:t> </a:t>
            </a:r>
            <a:r>
              <a:rPr lang="en-US" sz="4000">
                <a:solidFill>
                  <a:srgbClr val="36557C"/>
                </a:solidFill>
                <a:cs typeface="Arial"/>
              </a:rPr>
              <a:t>vs. Thought Reframing</a:t>
            </a:r>
            <a:endParaRPr lang="en-US" sz="4000">
              <a:ea typeface="+mj-lt"/>
              <a:cs typeface="+mj-lt"/>
            </a:endParaRPr>
          </a:p>
        </p:txBody>
      </p:sp>
    </p:spTree>
    <p:extLst>
      <p:ext uri="{BB962C8B-B14F-4D97-AF65-F5344CB8AC3E}">
        <p14:creationId xmlns:p14="http://schemas.microsoft.com/office/powerpoint/2010/main" val="3758129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09375" cy="1341661"/>
          </a:xfrm>
        </p:spPr>
        <p:txBody>
          <a:bodyPr>
            <a:normAutofit/>
          </a:bodyPr>
          <a:lstStyle/>
          <a:p>
            <a:r>
              <a:rPr lang="en-US" dirty="0">
                <a:solidFill>
                  <a:srgbClr val="6D4C5C"/>
                </a:solidFill>
                <a:latin typeface="Arial"/>
                <a:cs typeface="Arial"/>
              </a:rPr>
              <a:t>Orienting Towards </a:t>
            </a:r>
            <a:br>
              <a:rPr lang="en-US" dirty="0">
                <a:solidFill>
                  <a:srgbClr val="6D4C5C"/>
                </a:solidFill>
                <a:latin typeface="Arial"/>
                <a:cs typeface="Arial"/>
              </a:rPr>
            </a:br>
            <a:r>
              <a:rPr lang="en-US" dirty="0">
                <a:solidFill>
                  <a:srgbClr val="6D4C5C"/>
                </a:solidFill>
                <a:latin typeface="Arial"/>
                <a:cs typeface="Arial"/>
              </a:rPr>
              <a:t>Values</a:t>
            </a:r>
          </a:p>
        </p:txBody>
      </p:sp>
      <p:pic>
        <p:nvPicPr>
          <p:cNvPr id="4" name="Picture 3">
            <a:extLst>
              <a:ext uri="{FF2B5EF4-FFF2-40B4-BE49-F238E27FC236}">
                <a16:creationId xmlns:a16="http://schemas.microsoft.com/office/drawing/2014/main" id="{C6AA6F31-BEFE-CB48-ACF7-3C59E25C01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05" r="14613"/>
          <a:stretch/>
        </p:blipFill>
        <p:spPr>
          <a:xfrm>
            <a:off x="5646575" y="134154"/>
            <a:ext cx="6545425" cy="66004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descr="A person standing next to a body of water&#10;&#10;Description automatically generated">
            <a:extLst>
              <a:ext uri="{FF2B5EF4-FFF2-40B4-BE49-F238E27FC236}">
                <a16:creationId xmlns:a16="http://schemas.microsoft.com/office/drawing/2014/main" id="{799F2F29-2D33-4A47-9109-C1572E8110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227" t="47778" r="24784" b="5299"/>
          <a:stretch/>
        </p:blipFill>
        <p:spPr>
          <a:xfrm>
            <a:off x="9415701" y="463063"/>
            <a:ext cx="2377712" cy="24911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itle 1">
            <a:extLst>
              <a:ext uri="{FF2B5EF4-FFF2-40B4-BE49-F238E27FC236}">
                <a16:creationId xmlns:a16="http://schemas.microsoft.com/office/drawing/2014/main" id="{5FBEA890-81A6-E54E-8A3A-0D8F365F8267}"/>
              </a:ext>
            </a:extLst>
          </p:cNvPr>
          <p:cNvSpPr txBox="1">
            <a:spLocks/>
          </p:cNvSpPr>
          <p:nvPr/>
        </p:nvSpPr>
        <p:spPr>
          <a:xfrm>
            <a:off x="856114" y="2535324"/>
            <a:ext cx="4384431" cy="29073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2800">
                <a:solidFill>
                  <a:srgbClr val="36557C"/>
                </a:solidFill>
                <a:latin typeface="Arial"/>
                <a:cs typeface="Arial"/>
              </a:rPr>
              <a:t>Ask yourself: </a:t>
            </a:r>
          </a:p>
          <a:p>
            <a:pPr algn="ctr"/>
            <a:endParaRPr lang="en-US" sz="2800">
              <a:solidFill>
                <a:srgbClr val="36557C"/>
              </a:solidFill>
              <a:latin typeface="Arial"/>
              <a:cs typeface="Arial"/>
            </a:endParaRPr>
          </a:p>
          <a:p>
            <a:pPr algn="ctr"/>
            <a:r>
              <a:rPr lang="en-US" sz="2800">
                <a:solidFill>
                  <a:srgbClr val="36557C"/>
                </a:solidFill>
                <a:latin typeface="Arial"/>
                <a:cs typeface="Arial"/>
              </a:rPr>
              <a:t>“Am I letting my emotions drive my decisions or am I in the driver’s seat, using my values as a compass to direct me?”</a:t>
            </a:r>
            <a:endParaRPr lang="en-US" sz="1800">
              <a:solidFill>
                <a:srgbClr val="36557C"/>
              </a:solidFill>
              <a:latin typeface="Arial"/>
              <a:cs typeface="Arial"/>
            </a:endParaRPr>
          </a:p>
        </p:txBody>
      </p:sp>
    </p:spTree>
    <p:extLst>
      <p:ext uri="{BB962C8B-B14F-4D97-AF65-F5344CB8AC3E}">
        <p14:creationId xmlns:p14="http://schemas.microsoft.com/office/powerpoint/2010/main" val="147320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1" y="251791"/>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600" dirty="0">
                <a:solidFill>
                  <a:srgbClr val="36557C"/>
                </a:solidFill>
                <a:latin typeface="Arial"/>
                <a:cs typeface="Arial"/>
              </a:rPr>
              <a:t>Activities for Practicing Coping</a:t>
            </a:r>
            <a:endParaRPr lang="en-US" sz="3600" dirty="0"/>
          </a:p>
        </p:txBody>
      </p:sp>
      <p:grpSp>
        <p:nvGrpSpPr>
          <p:cNvPr id="2" name="Group 1">
            <a:extLst>
              <a:ext uri="{FF2B5EF4-FFF2-40B4-BE49-F238E27FC236}">
                <a16:creationId xmlns:a16="http://schemas.microsoft.com/office/drawing/2014/main" id="{07723DFB-9D25-47D1-97BA-E1B25E012F34}"/>
              </a:ext>
            </a:extLst>
          </p:cNvPr>
          <p:cNvGrpSpPr/>
          <p:nvPr/>
        </p:nvGrpSpPr>
        <p:grpSpPr>
          <a:xfrm>
            <a:off x="846851" y="3881510"/>
            <a:ext cx="10386934" cy="2139228"/>
            <a:chOff x="846851" y="3881510"/>
            <a:chExt cx="10386934" cy="2139228"/>
          </a:xfrm>
        </p:grpSpPr>
        <p:sp>
          <p:nvSpPr>
            <p:cNvPr id="25" name="Rectangle 24">
              <a:extLst>
                <a:ext uri="{FF2B5EF4-FFF2-40B4-BE49-F238E27FC236}">
                  <a16:creationId xmlns:a16="http://schemas.microsoft.com/office/drawing/2014/main" id="{2514CF11-B5C2-49B2-95F4-7748D537FD53}"/>
                </a:ext>
              </a:extLst>
            </p:cNvPr>
            <p:cNvSpPr/>
            <p:nvPr/>
          </p:nvSpPr>
          <p:spPr>
            <a:xfrm>
              <a:off x="2699966" y="3893234"/>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7" name="Rectangle 26">
              <a:extLst>
                <a:ext uri="{FF2B5EF4-FFF2-40B4-BE49-F238E27FC236}">
                  <a16:creationId xmlns:a16="http://schemas.microsoft.com/office/drawing/2014/main" id="{D6973C30-DB01-4BE7-A124-F0E349E7930B}"/>
                </a:ext>
              </a:extLst>
            </p:cNvPr>
            <p:cNvSpPr/>
            <p:nvPr/>
          </p:nvSpPr>
          <p:spPr>
            <a:xfrm>
              <a:off x="4533319" y="3893234"/>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9" name="TextBox 28">
              <a:extLst>
                <a:ext uri="{FF2B5EF4-FFF2-40B4-BE49-F238E27FC236}">
                  <a16:creationId xmlns:a16="http://schemas.microsoft.com/office/drawing/2014/main" id="{170D5939-EB69-4112-B8B4-6664A7CF111F}"/>
                </a:ext>
              </a:extLst>
            </p:cNvPr>
            <p:cNvSpPr txBox="1"/>
            <p:nvPr/>
          </p:nvSpPr>
          <p:spPr>
            <a:xfrm>
              <a:off x="2637877" y="5195386"/>
              <a:ext cx="1297443" cy="338554"/>
            </a:xfrm>
            <a:prstGeom prst="rect">
              <a:avLst/>
            </a:prstGeom>
            <a:noFill/>
          </p:spPr>
          <p:txBody>
            <a:bodyPr wrap="square" rtlCol="0">
              <a:spAutoFit/>
            </a:bodyPr>
            <a:lstStyle/>
            <a:p>
              <a:pPr algn="ctr"/>
              <a:r>
                <a:rPr lang="en-US" sz="1600">
                  <a:latin typeface="Arial"/>
                  <a:cs typeface="Arial"/>
                </a:rPr>
                <a:t>urge surfing</a:t>
              </a:r>
            </a:p>
          </p:txBody>
        </p:sp>
        <p:sp>
          <p:nvSpPr>
            <p:cNvPr id="31" name="TextBox 30">
              <a:extLst>
                <a:ext uri="{FF2B5EF4-FFF2-40B4-BE49-F238E27FC236}">
                  <a16:creationId xmlns:a16="http://schemas.microsoft.com/office/drawing/2014/main" id="{7DECE23F-69BC-408D-AF2E-4EEB841A7835}"/>
                </a:ext>
              </a:extLst>
            </p:cNvPr>
            <p:cNvSpPr txBox="1"/>
            <p:nvPr/>
          </p:nvSpPr>
          <p:spPr>
            <a:xfrm>
              <a:off x="4499452" y="5195385"/>
              <a:ext cx="1297443" cy="825353"/>
            </a:xfrm>
            <a:prstGeom prst="rect">
              <a:avLst/>
            </a:prstGeom>
            <a:noFill/>
          </p:spPr>
          <p:txBody>
            <a:bodyPr wrap="square" rtlCol="0">
              <a:spAutoFit/>
            </a:bodyPr>
            <a:lstStyle/>
            <a:p>
              <a:pPr algn="ctr"/>
              <a:r>
                <a:rPr lang="en-US" sz="1600">
                  <a:latin typeface="Arial"/>
                  <a:cs typeface="Arial"/>
                </a:rPr>
                <a:t>progressive muscle relaxation</a:t>
              </a:r>
            </a:p>
          </p:txBody>
        </p:sp>
        <p:sp>
          <p:nvSpPr>
            <p:cNvPr id="33" name="Rectangle 32">
              <a:extLst>
                <a:ext uri="{FF2B5EF4-FFF2-40B4-BE49-F238E27FC236}">
                  <a16:creationId xmlns:a16="http://schemas.microsoft.com/office/drawing/2014/main" id="{17FBFD7E-DDEA-4FE8-A5A5-BD6CF51BCA8C}"/>
                </a:ext>
              </a:extLst>
            </p:cNvPr>
            <p:cNvSpPr/>
            <p:nvPr/>
          </p:nvSpPr>
          <p:spPr>
            <a:xfrm>
              <a:off x="6366672" y="3893234"/>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5" name="TextBox 34">
              <a:extLst>
                <a:ext uri="{FF2B5EF4-FFF2-40B4-BE49-F238E27FC236}">
                  <a16:creationId xmlns:a16="http://schemas.microsoft.com/office/drawing/2014/main" id="{89818DDC-E1B5-4F10-80CB-8A9D83738889}"/>
                </a:ext>
              </a:extLst>
            </p:cNvPr>
            <p:cNvSpPr txBox="1"/>
            <p:nvPr/>
          </p:nvSpPr>
          <p:spPr>
            <a:xfrm>
              <a:off x="6332805" y="5195386"/>
              <a:ext cx="1297443" cy="584775"/>
            </a:xfrm>
            <a:prstGeom prst="rect">
              <a:avLst/>
            </a:prstGeom>
            <a:noFill/>
          </p:spPr>
          <p:txBody>
            <a:bodyPr wrap="square" rtlCol="0">
              <a:spAutoFit/>
            </a:bodyPr>
            <a:lstStyle/>
            <a:p>
              <a:pPr algn="ctr"/>
              <a:r>
                <a:rPr lang="en-US" sz="1600">
                  <a:latin typeface="Arial"/>
                  <a:cs typeface="Arial"/>
                </a:rPr>
                <a:t>paced breathing</a:t>
              </a:r>
            </a:p>
          </p:txBody>
        </p:sp>
        <p:sp>
          <p:nvSpPr>
            <p:cNvPr id="37" name="Rectangle 36">
              <a:extLst>
                <a:ext uri="{FF2B5EF4-FFF2-40B4-BE49-F238E27FC236}">
                  <a16:creationId xmlns:a16="http://schemas.microsoft.com/office/drawing/2014/main" id="{AC5D6529-F471-4ED5-ACF0-E6C855AC130A}"/>
                </a:ext>
              </a:extLst>
            </p:cNvPr>
            <p:cNvSpPr/>
            <p:nvPr/>
          </p:nvSpPr>
          <p:spPr>
            <a:xfrm>
              <a:off x="8200025" y="3893234"/>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39" name="TextBox 38">
              <a:extLst>
                <a:ext uri="{FF2B5EF4-FFF2-40B4-BE49-F238E27FC236}">
                  <a16:creationId xmlns:a16="http://schemas.microsoft.com/office/drawing/2014/main" id="{B0FFC278-C3F2-40B3-9535-766EA70CA5CA}"/>
                </a:ext>
              </a:extLst>
            </p:cNvPr>
            <p:cNvSpPr txBox="1"/>
            <p:nvPr/>
          </p:nvSpPr>
          <p:spPr>
            <a:xfrm>
              <a:off x="8168987" y="5212753"/>
              <a:ext cx="1297122" cy="553998"/>
            </a:xfrm>
            <a:prstGeom prst="rect">
              <a:avLst/>
            </a:prstGeom>
            <a:noFill/>
          </p:spPr>
          <p:txBody>
            <a:bodyPr wrap="square" lIns="91440" tIns="45720" rIns="91440" bIns="45720" rtlCol="0" anchor="t">
              <a:spAutoFit/>
            </a:bodyPr>
            <a:lstStyle/>
            <a:p>
              <a:pPr algn="ctr"/>
              <a:r>
                <a:rPr lang="en-US" sz="1500" dirty="0">
                  <a:latin typeface="Arial"/>
                  <a:cs typeface="Arial"/>
                </a:rPr>
                <a:t>theory A/ theory B</a:t>
              </a:r>
            </a:p>
          </p:txBody>
        </p:sp>
        <p:sp>
          <p:nvSpPr>
            <p:cNvPr id="41" name="Rectangle 40">
              <a:extLst>
                <a:ext uri="{FF2B5EF4-FFF2-40B4-BE49-F238E27FC236}">
                  <a16:creationId xmlns:a16="http://schemas.microsoft.com/office/drawing/2014/main" id="{3EFBF284-22AA-4872-9E50-969536B678BE}"/>
                </a:ext>
              </a:extLst>
            </p:cNvPr>
            <p:cNvSpPr/>
            <p:nvPr/>
          </p:nvSpPr>
          <p:spPr>
            <a:xfrm>
              <a:off x="976673" y="3881510"/>
              <a:ext cx="1235354" cy="1240804"/>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3" name="TextBox 42">
              <a:extLst>
                <a:ext uri="{FF2B5EF4-FFF2-40B4-BE49-F238E27FC236}">
                  <a16:creationId xmlns:a16="http://schemas.microsoft.com/office/drawing/2014/main" id="{5CCEBBC9-74ED-47E0-83D6-1D341591DFB6}"/>
                </a:ext>
              </a:extLst>
            </p:cNvPr>
            <p:cNvSpPr txBox="1"/>
            <p:nvPr/>
          </p:nvSpPr>
          <p:spPr>
            <a:xfrm>
              <a:off x="846851" y="5178017"/>
              <a:ext cx="1297443" cy="584775"/>
            </a:xfrm>
            <a:prstGeom prst="rect">
              <a:avLst/>
            </a:prstGeom>
            <a:noFill/>
          </p:spPr>
          <p:txBody>
            <a:bodyPr wrap="square" rtlCol="0">
              <a:spAutoFit/>
            </a:bodyPr>
            <a:lstStyle/>
            <a:p>
              <a:pPr algn="ctr"/>
              <a:r>
                <a:rPr lang="en-US" sz="1600">
                  <a:latin typeface="Arial"/>
                  <a:cs typeface="Arial"/>
                </a:rPr>
                <a:t>emotional observer</a:t>
              </a:r>
            </a:p>
          </p:txBody>
        </p:sp>
        <p:sp>
          <p:nvSpPr>
            <p:cNvPr id="45" name="Rectangle 44">
              <a:extLst>
                <a:ext uri="{FF2B5EF4-FFF2-40B4-BE49-F238E27FC236}">
                  <a16:creationId xmlns:a16="http://schemas.microsoft.com/office/drawing/2014/main" id="{69F0E68D-40B2-4832-BDE1-41E0DE78C1BD}"/>
                </a:ext>
              </a:extLst>
            </p:cNvPr>
            <p:cNvSpPr/>
            <p:nvPr/>
          </p:nvSpPr>
          <p:spPr>
            <a:xfrm>
              <a:off x="9970209" y="3904957"/>
              <a:ext cx="1235354" cy="123516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47" name="TextBox 46">
              <a:extLst>
                <a:ext uri="{FF2B5EF4-FFF2-40B4-BE49-F238E27FC236}">
                  <a16:creationId xmlns:a16="http://schemas.microsoft.com/office/drawing/2014/main" id="{5BD04907-C3A8-444F-B524-BE18DD97E953}"/>
                </a:ext>
              </a:extLst>
            </p:cNvPr>
            <p:cNvSpPr txBox="1"/>
            <p:nvPr/>
          </p:nvSpPr>
          <p:spPr>
            <a:xfrm>
              <a:off x="9936342" y="5195820"/>
              <a:ext cx="1297443" cy="553998"/>
            </a:xfrm>
            <a:prstGeom prst="rect">
              <a:avLst/>
            </a:prstGeom>
            <a:noFill/>
          </p:spPr>
          <p:txBody>
            <a:bodyPr wrap="square" rtlCol="0">
              <a:spAutoFit/>
            </a:bodyPr>
            <a:lstStyle/>
            <a:p>
              <a:pPr algn="ctr"/>
              <a:r>
                <a:rPr lang="en-US" sz="1500">
                  <a:latin typeface="Arial"/>
                  <a:cs typeface="Arial"/>
                </a:rPr>
                <a:t>speech exercises</a:t>
              </a:r>
            </a:p>
          </p:txBody>
        </p:sp>
        <p:pic>
          <p:nvPicPr>
            <p:cNvPr id="48" name="Graphic 47" descr="Skateboard">
              <a:extLst>
                <a:ext uri="{FF2B5EF4-FFF2-40B4-BE49-F238E27FC236}">
                  <a16:creationId xmlns:a16="http://schemas.microsoft.com/office/drawing/2014/main" id="{79E99804-64DE-4F3E-9848-C41C1886922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8259" y="4043810"/>
              <a:ext cx="914400" cy="914400"/>
            </a:xfrm>
            <a:prstGeom prst="rect">
              <a:avLst/>
            </a:prstGeom>
          </p:spPr>
        </p:pic>
        <p:pic>
          <p:nvPicPr>
            <p:cNvPr id="49" name="Graphic 48" descr="Foot">
              <a:extLst>
                <a:ext uri="{FF2B5EF4-FFF2-40B4-BE49-F238E27FC236}">
                  <a16:creationId xmlns:a16="http://schemas.microsoft.com/office/drawing/2014/main" id="{BE5967F6-E8EC-433A-B793-59CAA2CCBE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88578" y="4042713"/>
              <a:ext cx="914400" cy="914400"/>
            </a:xfrm>
            <a:prstGeom prst="rect">
              <a:avLst/>
            </a:prstGeom>
          </p:spPr>
        </p:pic>
        <p:pic>
          <p:nvPicPr>
            <p:cNvPr id="51" name="Graphic 50" descr="Lungs">
              <a:extLst>
                <a:ext uri="{FF2B5EF4-FFF2-40B4-BE49-F238E27FC236}">
                  <a16:creationId xmlns:a16="http://schemas.microsoft.com/office/drawing/2014/main" id="{01CCCE23-674A-45B9-AEC4-912FE6F96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3241" y="4042074"/>
              <a:ext cx="914400" cy="914400"/>
            </a:xfrm>
            <a:prstGeom prst="rect">
              <a:avLst/>
            </a:prstGeom>
          </p:spPr>
        </p:pic>
        <p:pic>
          <p:nvPicPr>
            <p:cNvPr id="53" name="Graphic 52" descr="Thought bubble">
              <a:extLst>
                <a:ext uri="{FF2B5EF4-FFF2-40B4-BE49-F238E27FC236}">
                  <a16:creationId xmlns:a16="http://schemas.microsoft.com/office/drawing/2014/main" id="{651D9ECB-405E-44CC-B669-C21A305645F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65067" y="4052494"/>
              <a:ext cx="914400" cy="914400"/>
            </a:xfrm>
            <a:prstGeom prst="rect">
              <a:avLst/>
            </a:prstGeom>
          </p:spPr>
        </p:pic>
        <p:pic>
          <p:nvPicPr>
            <p:cNvPr id="55" name="Graphic 54" descr="Speech">
              <a:extLst>
                <a:ext uri="{FF2B5EF4-FFF2-40B4-BE49-F238E27FC236}">
                  <a16:creationId xmlns:a16="http://schemas.microsoft.com/office/drawing/2014/main" id="{E8886579-4ED2-4049-A0BD-D895632202D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128304" y="4064652"/>
              <a:ext cx="914400" cy="914400"/>
            </a:xfrm>
            <a:prstGeom prst="rect">
              <a:avLst/>
            </a:prstGeom>
          </p:spPr>
        </p:pic>
        <p:pic>
          <p:nvPicPr>
            <p:cNvPr id="57" name="Graphic 56" descr="Security camera">
              <a:extLst>
                <a:ext uri="{FF2B5EF4-FFF2-40B4-BE49-F238E27FC236}">
                  <a16:creationId xmlns:a16="http://schemas.microsoft.com/office/drawing/2014/main" id="{EAC5B55E-602A-4316-A74E-AF38B1C5A4A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7138" y="4066388"/>
              <a:ext cx="914400" cy="914400"/>
            </a:xfrm>
            <a:prstGeom prst="rect">
              <a:avLst/>
            </a:prstGeom>
          </p:spPr>
        </p:pic>
      </p:grpSp>
    </p:spTree>
    <p:extLst>
      <p:ext uri="{BB962C8B-B14F-4D97-AF65-F5344CB8AC3E}">
        <p14:creationId xmlns:p14="http://schemas.microsoft.com/office/powerpoint/2010/main" val="1403915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1200329"/>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ea typeface="+mn-lt"/>
              <a:cs typeface="+mn-lt"/>
            </a:endParaRPr>
          </a:p>
        </p:txBody>
      </p:sp>
    </p:spTree>
    <p:extLst>
      <p:ext uri="{BB962C8B-B14F-4D97-AF65-F5344CB8AC3E}">
        <p14:creationId xmlns:p14="http://schemas.microsoft.com/office/powerpoint/2010/main" val="10885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2862322"/>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Identify one or more practices for coping with difficult experiences that you will practice</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ea typeface="+mn-lt"/>
              <a:cs typeface="+mn-lt"/>
            </a:endParaRPr>
          </a:p>
        </p:txBody>
      </p:sp>
    </p:spTree>
    <p:extLst>
      <p:ext uri="{BB962C8B-B14F-4D97-AF65-F5344CB8AC3E}">
        <p14:creationId xmlns:p14="http://schemas.microsoft.com/office/powerpoint/2010/main" val="131973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7571722" cy="3970318"/>
          </a:xfrm>
          <a:prstGeom prst="rect">
            <a:avLst/>
          </a:prstGeom>
          <a:noFill/>
        </p:spPr>
        <p:txBody>
          <a:bodyPr wrap="square" lIns="91440" tIns="45720" rIns="91440" bIns="45720" rtlCol="0" anchor="t">
            <a:spAutoFit/>
          </a:bodyPr>
          <a:lstStyle/>
          <a:p>
            <a:pPr marL="285750" indent="-285750">
              <a:buFont typeface="Wingdings,Sans-Serif" panose="05000000000000000000" pitchFamily="2" charset="2"/>
              <a:buChar char="ü"/>
            </a:pPr>
            <a:r>
              <a:rPr lang="en-US" sz="3600" dirty="0">
                <a:solidFill>
                  <a:srgbClr val="36557C"/>
                </a:solidFill>
                <a:ea typeface="+mn-lt"/>
                <a:cs typeface="+mn-lt"/>
              </a:rPr>
              <a:t>Complete one activity</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Identify one or more practices for coping with difficult experiences that you will practice</a:t>
            </a:r>
            <a:endParaRPr lang="en-US" sz="3600" dirty="0">
              <a:ea typeface="+mn-lt"/>
              <a:cs typeface="+mn-lt"/>
            </a:endParaRPr>
          </a:p>
          <a:p>
            <a:pPr marL="285750" indent="-285750">
              <a:buFont typeface="Wingdings,Sans-Serif" panose="05000000000000000000" pitchFamily="2" charset="2"/>
              <a:buChar char="ü"/>
            </a:pPr>
            <a:r>
              <a:rPr lang="en-US" sz="3600" dirty="0">
                <a:solidFill>
                  <a:srgbClr val="36557C"/>
                </a:solidFill>
                <a:ea typeface="+mn-lt"/>
                <a:cs typeface="+mn-lt"/>
              </a:rPr>
              <a:t>Create an individual action plan for that connection</a:t>
            </a:r>
            <a:endParaRPr lang="en-US" sz="3600" dirty="0">
              <a:ea typeface="+mn-lt"/>
              <a:cs typeface="+mn-lt"/>
            </a:endParaRPr>
          </a:p>
          <a:p>
            <a:pPr marL="571500" indent="-571500">
              <a:buFont typeface="Wingdings" panose="05000000000000000000" pitchFamily="2" charset="2"/>
              <a:buChar char="ü"/>
            </a:pPr>
            <a:endParaRPr lang="en-US" sz="3600" dirty="0">
              <a:solidFill>
                <a:srgbClr val="36557C"/>
              </a:solidFill>
              <a:cs typeface="Arial"/>
            </a:endParaRPr>
          </a:p>
        </p:txBody>
      </p:sp>
    </p:spTree>
    <p:extLst>
      <p:ext uri="{BB962C8B-B14F-4D97-AF65-F5344CB8AC3E}">
        <p14:creationId xmlns:p14="http://schemas.microsoft.com/office/powerpoint/2010/main" val="378739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mall boat in a body of water&#10;&#10;Description automatically generated">
            <a:extLst>
              <a:ext uri="{FF2B5EF4-FFF2-40B4-BE49-F238E27FC236}">
                <a16:creationId xmlns:a16="http://schemas.microsoft.com/office/drawing/2014/main" id="{F05780E1-BA2B-488A-91FC-0D6C609119D7}"/>
              </a:ext>
            </a:extLst>
          </p:cNvPr>
          <p:cNvPicPr>
            <a:picLocks noChangeAspect="1"/>
          </p:cNvPicPr>
          <p:nvPr/>
        </p:nvPicPr>
        <p:blipFill rotWithShape="1">
          <a:blip r:embed="rId3"/>
          <a:srcRect t="15746"/>
          <a:stretch/>
        </p:blipFill>
        <p:spPr>
          <a:xfrm>
            <a:off x="20" y="1282"/>
            <a:ext cx="12191980" cy="6856718"/>
          </a:xfrm>
          <a:prstGeom prst="rect">
            <a:avLst/>
          </a:prstGeom>
        </p:spPr>
      </p:pic>
    </p:spTree>
    <p:extLst>
      <p:ext uri="{BB962C8B-B14F-4D97-AF65-F5344CB8AC3E}">
        <p14:creationId xmlns:p14="http://schemas.microsoft.com/office/powerpoint/2010/main" val="26135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2" descr="A group of clouds in the sky&#10;&#10;Description automatically generated">
            <a:extLst>
              <a:ext uri="{FF2B5EF4-FFF2-40B4-BE49-F238E27FC236}">
                <a16:creationId xmlns:a16="http://schemas.microsoft.com/office/drawing/2014/main" id="{F0AFAC1E-5CB3-4DBD-97BA-04D3B8DAC55E}"/>
              </a:ext>
            </a:extLst>
          </p:cNvPr>
          <p:cNvPicPr>
            <a:picLocks noGrp="1" noChangeAspect="1"/>
          </p:cNvPicPr>
          <p:nvPr>
            <p:ph idx="4294967295"/>
          </p:nvPr>
        </p:nvPicPr>
        <p:blipFill rotWithShape="1">
          <a:blip r:embed="rId3"/>
          <a:srcRect t="19151" b="5863"/>
          <a:stretch/>
        </p:blipFill>
        <p:spPr>
          <a:xfrm>
            <a:off x="20" y="1282"/>
            <a:ext cx="12191980" cy="6856718"/>
          </a:xfrm>
          <a:prstGeom prst="rect">
            <a:avLst/>
          </a:prstGeom>
        </p:spPr>
      </p:pic>
    </p:spTree>
    <p:extLst>
      <p:ext uri="{BB962C8B-B14F-4D97-AF65-F5344CB8AC3E}">
        <p14:creationId xmlns:p14="http://schemas.microsoft.com/office/powerpoint/2010/main" val="2270387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blurry image of a night sky&#10;&#10;Description automatically generated">
            <a:extLst>
              <a:ext uri="{FF2B5EF4-FFF2-40B4-BE49-F238E27FC236}">
                <a16:creationId xmlns:a16="http://schemas.microsoft.com/office/drawing/2014/main" id="{95645117-887D-42F1-B9AE-79E36F892D8F}"/>
              </a:ext>
            </a:extLst>
          </p:cNvPr>
          <p:cNvPicPr>
            <a:picLocks noChangeAspect="1"/>
          </p:cNvPicPr>
          <p:nvPr/>
        </p:nvPicPr>
        <p:blipFill rotWithShape="1">
          <a:blip r:embed="rId3"/>
          <a:srcRect t="15746"/>
          <a:stretch/>
        </p:blipFill>
        <p:spPr>
          <a:xfrm>
            <a:off x="20" y="1282"/>
            <a:ext cx="12191980" cy="6856718"/>
          </a:xfrm>
          <a:prstGeom prst="rect">
            <a:avLst/>
          </a:prstGeom>
        </p:spPr>
      </p:pic>
    </p:spTree>
    <p:extLst>
      <p:ext uri="{BB962C8B-B14F-4D97-AF65-F5344CB8AC3E}">
        <p14:creationId xmlns:p14="http://schemas.microsoft.com/office/powerpoint/2010/main" val="266738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9461C7B-048B-EA4C-988A-1619CDA4ED83}">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1" ma:contentTypeDescription="Create a new document." ma:contentTypeScope="" ma:versionID="f2401efbd62714bfb88193833fda3e05">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ac20ece9be2989343d0feb2ea97f4d95"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B5CB6-034B-49DA-9AE7-3D21AF882D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C69F66-21C4-4F2E-AA47-CD348E36EE3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818B0C7-6462-492E-B180-80DD29B84A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7643</Words>
  <Application>Microsoft Office PowerPoint</Application>
  <PresentationFormat>Widescreen</PresentationFormat>
  <Paragraphs>370</Paragraphs>
  <Slides>31</Slides>
  <Notes>30</Notes>
  <HiddenSlides>3</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Arial</vt:lpstr>
      <vt:lpstr>Calibri</vt:lpstr>
      <vt:lpstr>Courier New</vt:lpstr>
      <vt:lpstr>Symbol</vt:lpstr>
      <vt:lpstr>Wingdings</vt:lpstr>
      <vt:lpstr>Wingdings,Sans-Serif</vt:lpstr>
      <vt:lpstr>Office Theme</vt:lpstr>
      <vt:lpstr>Office Theme</vt:lpstr>
      <vt:lpstr>MHTTC Presentation Template 2021</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PowerPoint Presentation</vt:lpstr>
      <vt:lpstr>WHO WE ARE</vt:lpstr>
      <vt:lpstr>PowerPoint Presentation</vt:lpstr>
      <vt:lpstr>The Adult Resilience Curriculum (ARC)</vt:lpstr>
      <vt:lpstr>PowerPoint Presentation</vt:lpstr>
      <vt:lpstr>Coping</vt:lpstr>
      <vt:lpstr>MODULE 7: Coping with Difficult Thoughts, Feelings,  and Experiences</vt:lpstr>
      <vt:lpstr>Coping Components</vt:lpstr>
      <vt:lpstr>What are Emotions?</vt:lpstr>
      <vt:lpstr>PowerPoint Presentation</vt:lpstr>
      <vt:lpstr>Emotion Regulation</vt:lpstr>
      <vt:lpstr>PowerPoint Presentation</vt:lpstr>
      <vt:lpstr>Embracing the Waves</vt:lpstr>
      <vt:lpstr>PowerPoint Presentation</vt:lpstr>
      <vt:lpstr>PowerPoint Presentation</vt:lpstr>
      <vt:lpstr>IMPROVE the Moment</vt:lpstr>
      <vt:lpstr>Soothing Through  the Five Senses</vt:lpstr>
      <vt:lpstr>TIPP (During an Emotional Crisis)</vt:lpstr>
      <vt:lpstr>Responding to Unhelpful Thoughts</vt:lpstr>
      <vt:lpstr>Thought Defusion  vs. Thought Reframing</vt:lpstr>
      <vt:lpstr>Orienting Towards  Values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FUTURE TRAINERS IN THE ADULT RESILIENCE CURRICULUM (ARC) FOR EDUCATORS</dc:title>
  <dc:creator>Aria E Fiat</dc:creator>
  <cp:lastModifiedBy>Andrew Thayer</cp:lastModifiedBy>
  <cp:revision>475</cp:revision>
  <dcterms:created xsi:type="dcterms:W3CDTF">2020-08-17T13:03:45Z</dcterms:created>
  <dcterms:modified xsi:type="dcterms:W3CDTF">2022-01-07T01:44:07Z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0x010100BD16B59A697DB24A9EFC1596C05FDE75</vt:lpwstr>
  </property>
</Properties>
</file>