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4"/>
  </p:sldMasterIdLst>
  <p:notesMasterIdLst>
    <p:notesMasterId r:id="rId31"/>
  </p:notesMasterIdLst>
  <p:handoutMasterIdLst>
    <p:handoutMasterId r:id="rId32"/>
  </p:handoutMasterIdLst>
  <p:sldIdLst>
    <p:sldId id="564" r:id="rId5"/>
    <p:sldId id="552" r:id="rId6"/>
    <p:sldId id="551" r:id="rId7"/>
    <p:sldId id="550" r:id="rId8"/>
    <p:sldId id="549" r:id="rId9"/>
    <p:sldId id="548" r:id="rId10"/>
    <p:sldId id="547" r:id="rId11"/>
    <p:sldId id="565" r:id="rId12"/>
    <p:sldId id="554" r:id="rId13"/>
    <p:sldId id="566" r:id="rId14"/>
    <p:sldId id="567" r:id="rId15"/>
    <p:sldId id="317" r:id="rId16"/>
    <p:sldId id="318" r:id="rId17"/>
    <p:sldId id="334" r:id="rId18"/>
    <p:sldId id="362" r:id="rId19"/>
    <p:sldId id="382" r:id="rId20"/>
    <p:sldId id="466" r:id="rId21"/>
    <p:sldId id="427" r:id="rId22"/>
    <p:sldId id="386" r:id="rId23"/>
    <p:sldId id="425" r:id="rId24"/>
    <p:sldId id="488" r:id="rId25"/>
    <p:sldId id="538" r:id="rId26"/>
    <p:sldId id="336" r:id="rId27"/>
    <p:sldId id="561" r:id="rId28"/>
    <p:sldId id="560" r:id="rId29"/>
    <p:sldId id="55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dan Thayer" initials="JT" lastIdx="8" clrIdx="0"/>
  <p:cmAuthor id="2" name="Aria E Fiat" initials="AEF" lastIdx="14" clrIdx="1"/>
  <p:cmAuthor id="3" name="Aria Fiat" initials="" lastIdx="25" clrIdx="2"/>
  <p:cmAuthor id="4" name="Fiat, Aria" initials="FA" lastIdx="1" clrIdx="3">
    <p:extLst>
      <p:ext uri="{19B8F6BF-5375-455C-9EA6-DF929625EA0E}">
        <p15:presenceInfo xmlns:p15="http://schemas.microsoft.com/office/powerpoint/2012/main" userId="S::aria.fiat_cchmc.org#ext#@univnebrmedcntr.onmicrosoft.com::201eae80-e4b2-447f-a1b8-ec79be8fff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09A3B"/>
    <a:srgbClr val="36557C"/>
    <a:srgbClr val="6D4C5C"/>
    <a:srgbClr val="FFFFFF"/>
    <a:srgbClr val="8B8A8F"/>
    <a:srgbClr val="2DD3D4"/>
    <a:srgbClr val="CC4927"/>
    <a:srgbClr val="6A4A62"/>
    <a:srgbClr val="B2CEE7"/>
    <a:srgbClr val="F2E2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6718BF-9295-A3A5-BA17-F84316179C83}" v="13" dt="2021-01-31T21:46:18.832"/>
    <p1510:client id="{190AADA4-3550-4A0A-8FAA-AFBED574803D}" v="63" dt="2021-06-10T21:53:46.612"/>
    <p1510:client id="{28F15830-B48E-42C4-8355-0447C7CD4B41}" v="10" dt="2021-06-10T21:41:29.711"/>
    <p1510:client id="{2EE6B9D2-CE35-7BB6-6EEE-0FFDC5F905EB}" v="308" dt="2021-02-07T01:33:10.740"/>
    <p1510:client id="{3F4380A1-DB81-4869-8293-42F47A576F51}" v="376" dt="2021-01-09T17:39:34.341"/>
    <p1510:client id="{3F77F955-DF50-401E-88F2-4DFAF01A4BA5}" v="180" dt="2021-06-11T07:20:17.197"/>
    <p1510:client id="{4292B29F-E6B8-46E9-8D9C-65005728FC86}" v="7" dt="2022-01-06T19:51:52.737"/>
    <p1510:client id="{94313F38-9F72-FDDD-876F-AB216A6E242C}" v="292" dt="2021-02-07T18:55:05.924"/>
    <p1510:client id="{D7E12002-0947-4FD6-8E1F-204F93C0DADB}" v="3" dt="2021-06-10T21:59:58.691"/>
    <p1510:client id="{DBBB625F-3B8F-2190-4D3C-A61664067478}" v="6" dt="2021-01-31T19:55:12.035"/>
    <p1510:client id="{DE58C838-6C2E-4A36-B20E-F84A12270EAF}" v="163" dt="2021-06-10T20:46:57.6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592" y="32"/>
      </p:cViewPr>
      <p:guideLst>
        <p:guide orient="horz" pos="2064"/>
        <p:guide pos="386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yer, Andrew J" userId="S::jordan.thayer@unmc.edu::ae04d6da-4694-4a7f-945d-93a5ba247a30" providerId="AD" clId="Web-{4EE3F1D3-EE46-4AEB-78E2-123733F10A8D}"/>
    <pc:docChg chg="modSld">
      <pc:chgData name="Thayer, Andrew J" userId="S::jordan.thayer@unmc.edu::ae04d6da-4694-4a7f-945d-93a5ba247a30" providerId="AD" clId="Web-{4EE3F1D3-EE46-4AEB-78E2-123733F10A8D}" dt="2020-12-20T23:34:12.026" v="7653"/>
      <pc:docMkLst>
        <pc:docMk/>
      </pc:docMkLst>
      <pc:sldChg chg="modNotes">
        <pc:chgData name="Thayer, Andrew J" userId="S::jordan.thayer@unmc.edu::ae04d6da-4694-4a7f-945d-93a5ba247a30" providerId="AD" clId="Web-{4EE3F1D3-EE46-4AEB-78E2-123733F10A8D}" dt="2020-12-20T23:30:45.089" v="7075"/>
        <pc:sldMkLst>
          <pc:docMk/>
          <pc:sldMk cId="1008005716" sldId="385"/>
        </pc:sldMkLst>
      </pc:sldChg>
      <pc:sldChg chg="modNotes">
        <pc:chgData name="Thayer, Andrew J" userId="S::jordan.thayer@unmc.edu::ae04d6da-4694-4a7f-945d-93a5ba247a30" providerId="AD" clId="Web-{4EE3F1D3-EE46-4AEB-78E2-123733F10A8D}" dt="2020-12-20T23:31:21.683" v="7102"/>
        <pc:sldMkLst>
          <pc:docMk/>
          <pc:sldMk cId="3758129211" sldId="423"/>
        </pc:sldMkLst>
      </pc:sldChg>
      <pc:sldChg chg="modNotes">
        <pc:chgData name="Thayer, Andrew J" userId="S::jordan.thayer@unmc.edu::ae04d6da-4694-4a7f-945d-93a5ba247a30" providerId="AD" clId="Web-{4EE3F1D3-EE46-4AEB-78E2-123733F10A8D}" dt="2020-12-20T22:43:16.297" v="47"/>
        <pc:sldMkLst>
          <pc:docMk/>
          <pc:sldMk cId="176253541" sldId="463"/>
        </pc:sldMkLst>
      </pc:sldChg>
      <pc:sldChg chg="modNotes">
        <pc:chgData name="Thayer, Andrew J" userId="S::jordan.thayer@unmc.edu::ae04d6da-4694-4a7f-945d-93a5ba247a30" providerId="AD" clId="Web-{4EE3F1D3-EE46-4AEB-78E2-123733F10A8D}" dt="2020-12-20T23:34:12.026" v="7653"/>
        <pc:sldMkLst>
          <pc:docMk/>
          <pc:sldMk cId="1473200788" sldId="490"/>
        </pc:sldMkLst>
      </pc:sldChg>
      <pc:sldChg chg="modNotes">
        <pc:chgData name="Thayer, Andrew J" userId="S::jordan.thayer@unmc.edu::ae04d6da-4694-4a7f-945d-93a5ba247a30" providerId="AD" clId="Web-{4EE3F1D3-EE46-4AEB-78E2-123733F10A8D}" dt="2020-12-20T22:56:13.338" v="1881"/>
        <pc:sldMkLst>
          <pc:docMk/>
          <pc:sldMk cId="1369365301" sldId="534"/>
        </pc:sldMkLst>
      </pc:sldChg>
      <pc:sldChg chg="modNotes">
        <pc:chgData name="Thayer, Andrew J" userId="S::jordan.thayer@unmc.edu::ae04d6da-4694-4a7f-945d-93a5ba247a30" providerId="AD" clId="Web-{4EE3F1D3-EE46-4AEB-78E2-123733F10A8D}" dt="2020-12-20T22:57:13.275" v="1932"/>
        <pc:sldMkLst>
          <pc:docMk/>
          <pc:sldMk cId="3554835937" sldId="537"/>
        </pc:sldMkLst>
      </pc:sldChg>
    </pc:docChg>
  </pc:docChgLst>
  <pc:docChgLst>
    <pc:chgData name="Fiat, Aria" userId="S::aria.fiat_cchmc.org#ext#@univnebrmedcntr.onmicrosoft.com::201eae80-e4b2-447f-a1b8-ec79be8fff65" providerId="AD" clId="Web-{C2464FD1-8B4D-AB22-C9E2-E3C076FDF020}"/>
    <pc:docChg chg="delSld modSld">
      <pc:chgData name="Fiat, Aria" userId="S::aria.fiat_cchmc.org#ext#@univnebrmedcntr.onmicrosoft.com::201eae80-e4b2-447f-a1b8-ec79be8fff65" providerId="AD" clId="Web-{C2464FD1-8B4D-AB22-C9E2-E3C076FDF020}" dt="2020-12-20T23:21:17.491" v="4324"/>
      <pc:docMkLst>
        <pc:docMk/>
      </pc:docMkLst>
      <pc:sldChg chg="modSp">
        <pc:chgData name="Fiat, Aria" userId="S::aria.fiat_cchmc.org#ext#@univnebrmedcntr.onmicrosoft.com::201eae80-e4b2-447f-a1b8-ec79be8fff65" providerId="AD" clId="Web-{C2464FD1-8B4D-AB22-C9E2-E3C076FDF020}" dt="2020-12-20T22:26:11.340" v="4" actId="20577"/>
        <pc:sldMkLst>
          <pc:docMk/>
          <pc:sldMk cId="2454243716" sldId="319"/>
        </pc:sldMkLst>
        <pc:spChg chg="mod">
          <ac:chgData name="Fiat, Aria" userId="S::aria.fiat_cchmc.org#ext#@univnebrmedcntr.onmicrosoft.com::201eae80-e4b2-447f-a1b8-ec79be8fff65" providerId="AD" clId="Web-{C2464FD1-8B4D-AB22-C9E2-E3C076FDF020}" dt="2020-12-20T22:26:11.340" v="4" actId="20577"/>
          <ac:spMkLst>
            <pc:docMk/>
            <pc:sldMk cId="2454243716" sldId="319"/>
            <ac:spMk id="19" creationId="{EBE96CF9-C8E7-4240-8BB2-77EB1EF008A6}"/>
          </ac:spMkLst>
        </pc:spChg>
      </pc:sldChg>
      <pc:sldChg chg="del">
        <pc:chgData name="Fiat, Aria" userId="S::aria.fiat_cchmc.org#ext#@univnebrmedcntr.onmicrosoft.com::201eae80-e4b2-447f-a1b8-ec79be8fff65" providerId="AD" clId="Web-{C2464FD1-8B4D-AB22-C9E2-E3C076FDF020}" dt="2020-12-20T23:11:37.051" v="3819"/>
        <pc:sldMkLst>
          <pc:docMk/>
          <pc:sldMk cId="2991355855" sldId="336"/>
        </pc:sldMkLst>
      </pc:sldChg>
      <pc:sldChg chg="modNotes">
        <pc:chgData name="Fiat, Aria" userId="S::aria.fiat_cchmc.org#ext#@univnebrmedcntr.onmicrosoft.com::201eae80-e4b2-447f-a1b8-ec79be8fff65" providerId="AD" clId="Web-{C2464FD1-8B4D-AB22-C9E2-E3C076FDF020}" dt="2020-12-20T23:14:42.723" v="4283"/>
        <pc:sldMkLst>
          <pc:docMk/>
          <pc:sldMk cId="2373509425" sldId="375"/>
        </pc:sldMkLst>
      </pc:sldChg>
      <pc:sldChg chg="modNotes">
        <pc:chgData name="Fiat, Aria" userId="S::aria.fiat_cchmc.org#ext#@univnebrmedcntr.onmicrosoft.com::201eae80-e4b2-447f-a1b8-ec79be8fff65" providerId="AD" clId="Web-{C2464FD1-8B4D-AB22-C9E2-E3C076FDF020}" dt="2020-12-20T23:11:59.144" v="4037"/>
        <pc:sldMkLst>
          <pc:docMk/>
          <pc:sldMk cId="930539145" sldId="458"/>
        </pc:sldMkLst>
      </pc:sldChg>
      <pc:sldChg chg="modNotes">
        <pc:chgData name="Fiat, Aria" userId="S::aria.fiat_cchmc.org#ext#@univnebrmedcntr.onmicrosoft.com::201eae80-e4b2-447f-a1b8-ec79be8fff65" providerId="AD" clId="Web-{C2464FD1-8B4D-AB22-C9E2-E3C076FDF020}" dt="2020-12-20T22:36:21.949" v="404"/>
        <pc:sldMkLst>
          <pc:docMk/>
          <pc:sldMk cId="1261023632" sldId="459"/>
        </pc:sldMkLst>
      </pc:sldChg>
      <pc:sldChg chg="modNotes">
        <pc:chgData name="Fiat, Aria" userId="S::aria.fiat_cchmc.org#ext#@univnebrmedcntr.onmicrosoft.com::201eae80-e4b2-447f-a1b8-ec79be8fff65" providerId="AD" clId="Web-{C2464FD1-8B4D-AB22-C9E2-E3C076FDF020}" dt="2020-12-20T22:50:03.405" v="1666"/>
        <pc:sldMkLst>
          <pc:docMk/>
          <pc:sldMk cId="1872117888" sldId="460"/>
        </pc:sldMkLst>
      </pc:sldChg>
      <pc:sldChg chg="modNotes">
        <pc:chgData name="Fiat, Aria" userId="S::aria.fiat_cchmc.org#ext#@univnebrmedcntr.onmicrosoft.com::201eae80-e4b2-447f-a1b8-ec79be8fff65" providerId="AD" clId="Web-{C2464FD1-8B4D-AB22-C9E2-E3C076FDF020}" dt="2020-12-20T23:01:15.327" v="2802"/>
        <pc:sldMkLst>
          <pc:docMk/>
          <pc:sldMk cId="176253541" sldId="463"/>
        </pc:sldMkLst>
      </pc:sldChg>
      <pc:sldChg chg="modNotes">
        <pc:chgData name="Fiat, Aria" userId="S::aria.fiat_cchmc.org#ext#@univnebrmedcntr.onmicrosoft.com::201eae80-e4b2-447f-a1b8-ec79be8fff65" providerId="AD" clId="Web-{C2464FD1-8B4D-AB22-C9E2-E3C076FDF020}" dt="2020-12-20T23:17:47.569" v="4321"/>
        <pc:sldMkLst>
          <pc:docMk/>
          <pc:sldMk cId="446684428" sldId="464"/>
        </pc:sldMkLst>
      </pc:sldChg>
      <pc:sldChg chg="modNotes">
        <pc:chgData name="Fiat, Aria" userId="S::aria.fiat_cchmc.org#ext#@univnebrmedcntr.onmicrosoft.com::201eae80-e4b2-447f-a1b8-ec79be8fff65" providerId="AD" clId="Web-{C2464FD1-8B4D-AB22-C9E2-E3C076FDF020}" dt="2020-12-20T23:21:17.491" v="4324"/>
        <pc:sldMkLst>
          <pc:docMk/>
          <pc:sldMk cId="1473200788" sldId="490"/>
        </pc:sldMkLst>
      </pc:sldChg>
      <pc:sldChg chg="modNotes">
        <pc:chgData name="Fiat, Aria" userId="S::aria.fiat_cchmc.org#ext#@univnebrmedcntr.onmicrosoft.com::201eae80-e4b2-447f-a1b8-ec79be8fff65" providerId="AD" clId="Web-{C2464FD1-8B4D-AB22-C9E2-E3C076FDF020}" dt="2020-12-20T22:33:08.137" v="77"/>
        <pc:sldMkLst>
          <pc:docMk/>
          <pc:sldMk cId="2973837463" sldId="533"/>
        </pc:sldMkLst>
      </pc:sldChg>
      <pc:sldChg chg="modNotes">
        <pc:chgData name="Fiat, Aria" userId="S::aria.fiat_cchmc.org#ext#@univnebrmedcntr.onmicrosoft.com::201eae80-e4b2-447f-a1b8-ec79be8fff65" providerId="AD" clId="Web-{C2464FD1-8B4D-AB22-C9E2-E3C076FDF020}" dt="2020-12-20T23:13:56.285" v="4170"/>
        <pc:sldMkLst>
          <pc:docMk/>
          <pc:sldMk cId="1369365301" sldId="534"/>
        </pc:sldMkLst>
      </pc:sldChg>
      <pc:sldChg chg="modNotes">
        <pc:chgData name="Fiat, Aria" userId="S::aria.fiat_cchmc.org#ext#@univnebrmedcntr.onmicrosoft.com::201eae80-e4b2-447f-a1b8-ec79be8fff65" providerId="AD" clId="Web-{C2464FD1-8B4D-AB22-C9E2-E3C076FDF020}" dt="2020-12-20T22:49:15.405" v="1533"/>
        <pc:sldMkLst>
          <pc:docMk/>
          <pc:sldMk cId="2209128293" sldId="535"/>
        </pc:sldMkLst>
      </pc:sldChg>
      <pc:sldChg chg="modNotes">
        <pc:chgData name="Fiat, Aria" userId="S::aria.fiat_cchmc.org#ext#@univnebrmedcntr.onmicrosoft.com::201eae80-e4b2-447f-a1b8-ec79be8fff65" providerId="AD" clId="Web-{C2464FD1-8B4D-AB22-C9E2-E3C076FDF020}" dt="2020-12-20T22:35:21.715" v="356"/>
        <pc:sldMkLst>
          <pc:docMk/>
          <pc:sldMk cId="1696233855" sldId="536"/>
        </pc:sldMkLst>
      </pc:sldChg>
      <pc:sldChg chg="modNotes">
        <pc:chgData name="Fiat, Aria" userId="S::aria.fiat_cchmc.org#ext#@univnebrmedcntr.onmicrosoft.com::201eae80-e4b2-447f-a1b8-ec79be8fff65" providerId="AD" clId="Web-{C2464FD1-8B4D-AB22-C9E2-E3C076FDF020}" dt="2020-12-20T22:57:25.968" v="2322"/>
        <pc:sldMkLst>
          <pc:docMk/>
          <pc:sldMk cId="3554835937" sldId="537"/>
        </pc:sldMkLst>
      </pc:sldChg>
    </pc:docChg>
  </pc:docChgLst>
  <pc:docChgLst>
    <pc:chgData name="Fiat, Aria" userId="S::aria.fiat_cchmc.org#ext#@univnebrmedcntr.onmicrosoft.com::201eae80-e4b2-447f-a1b8-ec79be8fff65" providerId="AD" clId="Web-{B46329B2-DA5E-44D1-10E0-3AA03BB329A5}"/>
    <pc:docChg chg="modSld">
      <pc:chgData name="Fiat, Aria" userId="S::aria.fiat_cchmc.org#ext#@univnebrmedcntr.onmicrosoft.com::201eae80-e4b2-447f-a1b8-ec79be8fff65" providerId="AD" clId="Web-{B46329B2-DA5E-44D1-10E0-3AA03BB329A5}" dt="2021-01-09T20:21:44.957" v="3864"/>
      <pc:docMkLst>
        <pc:docMk/>
      </pc:docMkLst>
      <pc:sldChg chg="modSp modNotes">
        <pc:chgData name="Fiat, Aria" userId="S::aria.fiat_cchmc.org#ext#@univnebrmedcntr.onmicrosoft.com::201eae80-e4b2-447f-a1b8-ec79be8fff65" providerId="AD" clId="Web-{B46329B2-DA5E-44D1-10E0-3AA03BB329A5}" dt="2021-01-09T20:21:44.957" v="3864"/>
        <pc:sldMkLst>
          <pc:docMk/>
          <pc:sldMk cId="2521730239" sldId="317"/>
        </pc:sldMkLst>
        <pc:spChg chg="mod">
          <ac:chgData name="Fiat, Aria" userId="S::aria.fiat_cchmc.org#ext#@univnebrmedcntr.onmicrosoft.com::201eae80-e4b2-447f-a1b8-ec79be8fff65" providerId="AD" clId="Web-{B46329B2-DA5E-44D1-10E0-3AA03BB329A5}" dt="2021-01-09T20:20:15.017" v="3783" actId="1076"/>
          <ac:spMkLst>
            <pc:docMk/>
            <pc:sldMk cId="2521730239" sldId="317"/>
            <ac:spMk id="11" creationId="{641ECD38-3676-0F4F-876D-C074D2E5BB28}"/>
          </ac:spMkLst>
        </pc:spChg>
        <pc:spChg chg="mod">
          <ac:chgData name="Fiat, Aria" userId="S::aria.fiat_cchmc.org#ext#@univnebrmedcntr.onmicrosoft.com::201eae80-e4b2-447f-a1b8-ec79be8fff65" providerId="AD" clId="Web-{B46329B2-DA5E-44D1-10E0-3AA03BB329A5}" dt="2021-01-09T20:19:52.220" v="3761" actId="20577"/>
          <ac:spMkLst>
            <pc:docMk/>
            <pc:sldMk cId="2521730239" sldId="317"/>
            <ac:spMk id="18" creationId="{0AA1D351-4AFE-4148-9A09-B2BA5769F503}"/>
          </ac:spMkLst>
        </pc:spChg>
        <pc:spChg chg="mod">
          <ac:chgData name="Fiat, Aria" userId="S::aria.fiat_cchmc.org#ext#@univnebrmedcntr.onmicrosoft.com::201eae80-e4b2-447f-a1b8-ec79be8fff65" providerId="AD" clId="Web-{B46329B2-DA5E-44D1-10E0-3AA03BB329A5}" dt="2021-01-09T20:20:41.284" v="3788" actId="1076"/>
          <ac:spMkLst>
            <pc:docMk/>
            <pc:sldMk cId="2521730239" sldId="317"/>
            <ac:spMk id="19" creationId="{EBE96CF9-C8E7-4240-8BB2-77EB1EF008A6}"/>
          </ac:spMkLst>
        </pc:spChg>
        <pc:spChg chg="mod">
          <ac:chgData name="Fiat, Aria" userId="S::aria.fiat_cchmc.org#ext#@univnebrmedcntr.onmicrosoft.com::201eae80-e4b2-447f-a1b8-ec79be8fff65" providerId="AD" clId="Web-{B46329B2-DA5E-44D1-10E0-3AA03BB329A5}" dt="2021-01-09T20:20:49.299" v="3789" actId="1076"/>
          <ac:spMkLst>
            <pc:docMk/>
            <pc:sldMk cId="2521730239" sldId="317"/>
            <ac:spMk id="20" creationId="{0C41A5BD-32D1-1C4C-902A-16D3AA12C648}"/>
          </ac:spMkLst>
        </pc:spChg>
        <pc:grpChg chg="mod">
          <ac:chgData name="Fiat, Aria" userId="S::aria.fiat_cchmc.org#ext#@univnebrmedcntr.onmicrosoft.com::201eae80-e4b2-447f-a1b8-ec79be8fff65" providerId="AD" clId="Web-{B46329B2-DA5E-44D1-10E0-3AA03BB329A5}" dt="2021-01-09T20:20:06.142" v="3782" actId="14100"/>
          <ac:grpSpMkLst>
            <pc:docMk/>
            <pc:sldMk cId="2521730239" sldId="317"/>
            <ac:grpSpMk id="21" creationId="{C6623CE6-665D-8B43-8250-6A964DFC437D}"/>
          </ac:grpSpMkLst>
        </pc:grpChg>
        <pc:grpChg chg="mod">
          <ac:chgData name="Fiat, Aria" userId="S::aria.fiat_cchmc.org#ext#@univnebrmedcntr.onmicrosoft.com::201eae80-e4b2-447f-a1b8-ec79be8fff65" providerId="AD" clId="Web-{B46329B2-DA5E-44D1-10E0-3AA03BB329A5}" dt="2021-01-09T20:20:37.221" v="3787" actId="14100"/>
          <ac:grpSpMkLst>
            <pc:docMk/>
            <pc:sldMk cId="2521730239" sldId="317"/>
            <ac:grpSpMk id="22" creationId="{6B25E367-314A-3F4C-9663-02F44BBE8556}"/>
          </ac:grpSpMkLst>
        </pc:grpChg>
      </pc:sldChg>
      <pc:sldChg chg="modNotes">
        <pc:chgData name="Fiat, Aria" userId="S::aria.fiat_cchmc.org#ext#@univnebrmedcntr.onmicrosoft.com::201eae80-e4b2-447f-a1b8-ec79be8fff65" providerId="AD" clId="Web-{B46329B2-DA5E-44D1-10E0-3AA03BB329A5}" dt="2021-01-09T20:19:19.157" v="3711"/>
        <pc:sldMkLst>
          <pc:docMk/>
          <pc:sldMk cId="1967217717" sldId="543"/>
        </pc:sldMkLst>
      </pc:sldChg>
      <pc:sldChg chg="modNotes">
        <pc:chgData name="Fiat, Aria" userId="S::aria.fiat_cchmc.org#ext#@univnebrmedcntr.onmicrosoft.com::201eae80-e4b2-447f-a1b8-ec79be8fff65" providerId="AD" clId="Web-{B46329B2-DA5E-44D1-10E0-3AA03BB329A5}" dt="2021-01-09T20:14:36.386" v="3283"/>
        <pc:sldMkLst>
          <pc:docMk/>
          <pc:sldMk cId="2667381573" sldId="547"/>
        </pc:sldMkLst>
      </pc:sldChg>
      <pc:sldChg chg="modNotes">
        <pc:chgData name="Fiat, Aria" userId="S::aria.fiat_cchmc.org#ext#@univnebrmedcntr.onmicrosoft.com::201eae80-e4b2-447f-a1b8-ec79be8fff65" providerId="AD" clId="Web-{B46329B2-DA5E-44D1-10E0-3AA03BB329A5}" dt="2021-01-09T19:53:29.834" v="2381"/>
        <pc:sldMkLst>
          <pc:docMk/>
          <pc:sldMk cId="2270387287" sldId="548"/>
        </pc:sldMkLst>
      </pc:sldChg>
      <pc:sldChg chg="modNotes">
        <pc:chgData name="Fiat, Aria" userId="S::aria.fiat_cchmc.org#ext#@univnebrmedcntr.onmicrosoft.com::201eae80-e4b2-447f-a1b8-ec79be8fff65" providerId="AD" clId="Web-{B46329B2-DA5E-44D1-10E0-3AA03BB329A5}" dt="2021-01-09T17:31:14.453" v="1165"/>
        <pc:sldMkLst>
          <pc:docMk/>
          <pc:sldMk cId="26135145" sldId="549"/>
        </pc:sldMkLst>
      </pc:sldChg>
    </pc:docChg>
  </pc:docChgLst>
  <pc:docChgLst>
    <pc:chgData name="Fiat, Aria" userId="S::aria.fiat_cchmc.org#ext#@univnebrmedcntr.onmicrosoft.com::201eae80-e4b2-447f-a1b8-ec79be8fff65" providerId="AD" clId="Web-{0C6718BF-9295-A3A5-BA17-F84316179C83}"/>
    <pc:docChg chg="modSld">
      <pc:chgData name="Fiat, Aria" userId="S::aria.fiat_cchmc.org#ext#@univnebrmedcntr.onmicrosoft.com::201eae80-e4b2-447f-a1b8-ec79be8fff65" providerId="AD" clId="Web-{0C6718BF-9295-A3A5-BA17-F84316179C83}" dt="2021-02-01T02:38:11.137" v="1289"/>
      <pc:docMkLst>
        <pc:docMk/>
      </pc:docMkLst>
      <pc:sldChg chg="modNotes">
        <pc:chgData name="Fiat, Aria" userId="S::aria.fiat_cchmc.org#ext#@univnebrmedcntr.onmicrosoft.com::201eae80-e4b2-447f-a1b8-ec79be8fff65" providerId="AD" clId="Web-{0C6718BF-9295-A3A5-BA17-F84316179C83}" dt="2021-02-01T02:33:49.686" v="1069"/>
        <pc:sldMkLst>
          <pc:docMk/>
          <pc:sldMk cId="3662630784" sldId="334"/>
        </pc:sldMkLst>
      </pc:sldChg>
      <pc:sldChg chg="addAnim delAnim modAnim modNotes">
        <pc:chgData name="Fiat, Aria" userId="S::aria.fiat_cchmc.org#ext#@univnebrmedcntr.onmicrosoft.com::201eae80-e4b2-447f-a1b8-ec79be8fff65" providerId="AD" clId="Web-{0C6718BF-9295-A3A5-BA17-F84316179C83}" dt="2021-02-01T02:38:11.137" v="1289"/>
        <pc:sldMkLst>
          <pc:docMk/>
          <pc:sldMk cId="2702370511" sldId="362"/>
        </pc:sldMkLst>
      </pc:sldChg>
      <pc:sldChg chg="modNotes">
        <pc:chgData name="Fiat, Aria" userId="S::aria.fiat_cchmc.org#ext#@univnebrmedcntr.onmicrosoft.com::201eae80-e4b2-447f-a1b8-ec79be8fff65" providerId="AD" clId="Web-{0C6718BF-9295-A3A5-BA17-F84316179C83}" dt="2021-01-31T21:20:57.178" v="7"/>
        <pc:sldMkLst>
          <pc:docMk/>
          <pc:sldMk cId="2667381573" sldId="547"/>
        </pc:sldMkLst>
      </pc:sldChg>
      <pc:sldChg chg="modNotes">
        <pc:chgData name="Fiat, Aria" userId="S::aria.fiat_cchmc.org#ext#@univnebrmedcntr.onmicrosoft.com::201eae80-e4b2-447f-a1b8-ec79be8fff65" providerId="AD" clId="Web-{0C6718BF-9295-A3A5-BA17-F84316179C83}" dt="2021-01-31T21:19:51.850" v="5"/>
        <pc:sldMkLst>
          <pc:docMk/>
          <pc:sldMk cId="2270387287" sldId="548"/>
        </pc:sldMkLst>
      </pc:sldChg>
      <pc:sldChg chg="modNotes">
        <pc:chgData name="Fiat, Aria" userId="S::aria.fiat_cchmc.org#ext#@univnebrmedcntr.onmicrosoft.com::201eae80-e4b2-447f-a1b8-ec79be8fff65" providerId="AD" clId="Web-{0C6718BF-9295-A3A5-BA17-F84316179C83}" dt="2021-01-31T21:46:15.394" v="661"/>
        <pc:sldMkLst>
          <pc:docMk/>
          <pc:sldMk cId="26135145" sldId="549"/>
        </pc:sldMkLst>
      </pc:sldChg>
    </pc:docChg>
  </pc:docChgLst>
  <pc:docChgLst>
    <pc:chgData name="Fiat, Aria" userId="S::aria.fiat_cchmc.org#ext#@univnebrmedcntr.onmicrosoft.com::201eae80-e4b2-447f-a1b8-ec79be8fff65" providerId="AD" clId="Web-{A60A51DD-F6C1-106B-B77B-CACA4296645B}"/>
    <pc:docChg chg="addSld delSld modSld sldOrd">
      <pc:chgData name="Fiat, Aria" userId="S::aria.fiat_cchmc.org#ext#@univnebrmedcntr.onmicrosoft.com::201eae80-e4b2-447f-a1b8-ec79be8fff65" providerId="AD" clId="Web-{A60A51DD-F6C1-106B-B77B-CACA4296645B}" dt="2021-01-04T15:15:38.940" v="8160"/>
      <pc:docMkLst>
        <pc:docMk/>
      </pc:docMkLst>
      <pc:sldChg chg="modNotes">
        <pc:chgData name="Fiat, Aria" userId="S::aria.fiat_cchmc.org#ext#@univnebrmedcntr.onmicrosoft.com::201eae80-e4b2-447f-a1b8-ec79be8fff65" providerId="AD" clId="Web-{A60A51DD-F6C1-106B-B77B-CACA4296645B}" dt="2021-01-04T01:05:12.301" v="1029"/>
        <pc:sldMkLst>
          <pc:docMk/>
          <pc:sldMk cId="2454243716" sldId="319"/>
        </pc:sldMkLst>
      </pc:sldChg>
      <pc:sldChg chg="addCm modNotes">
        <pc:chgData name="Fiat, Aria" userId="S::aria.fiat_cchmc.org#ext#@univnebrmedcntr.onmicrosoft.com::201eae80-e4b2-447f-a1b8-ec79be8fff65" providerId="AD" clId="Web-{A60A51DD-F6C1-106B-B77B-CACA4296645B}" dt="2021-01-04T15:15:38.940" v="8160"/>
        <pc:sldMkLst>
          <pc:docMk/>
          <pc:sldMk cId="3365620666" sldId="337"/>
        </pc:sldMkLst>
      </pc:sldChg>
      <pc:sldChg chg="modNotes">
        <pc:chgData name="Fiat, Aria" userId="S::aria.fiat_cchmc.org#ext#@univnebrmedcntr.onmicrosoft.com::201eae80-e4b2-447f-a1b8-ec79be8fff65" providerId="AD" clId="Web-{A60A51DD-F6C1-106B-B77B-CACA4296645B}" dt="2021-01-04T03:07:27.422" v="5317"/>
        <pc:sldMkLst>
          <pc:docMk/>
          <pc:sldMk cId="2373509425" sldId="375"/>
        </pc:sldMkLst>
      </pc:sldChg>
      <pc:sldChg chg="modNotes">
        <pc:chgData name="Fiat, Aria" userId="S::aria.fiat_cchmc.org#ext#@univnebrmedcntr.onmicrosoft.com::201eae80-e4b2-447f-a1b8-ec79be8fff65" providerId="AD" clId="Web-{A60A51DD-F6C1-106B-B77B-CACA4296645B}" dt="2021-01-04T14:54:28.222" v="7083"/>
        <pc:sldMkLst>
          <pc:docMk/>
          <pc:sldMk cId="3308486207" sldId="431"/>
        </pc:sldMkLst>
      </pc:sldChg>
      <pc:sldChg chg="modNotes">
        <pc:chgData name="Fiat, Aria" userId="S::aria.fiat_cchmc.org#ext#@univnebrmedcntr.onmicrosoft.com::201eae80-e4b2-447f-a1b8-ec79be8fff65" providerId="AD" clId="Web-{A60A51DD-F6C1-106B-B77B-CACA4296645B}" dt="2021-01-04T01:07:50.316" v="1103"/>
        <pc:sldMkLst>
          <pc:docMk/>
          <pc:sldMk cId="930539145" sldId="458"/>
        </pc:sldMkLst>
      </pc:sldChg>
      <pc:sldChg chg="mod ord modShow modNotes">
        <pc:chgData name="Fiat, Aria" userId="S::aria.fiat_cchmc.org#ext#@univnebrmedcntr.onmicrosoft.com::201eae80-e4b2-447f-a1b8-ec79be8fff65" providerId="AD" clId="Web-{A60A51DD-F6C1-106B-B77B-CACA4296645B}" dt="2021-01-04T02:21:33.197" v="3372"/>
        <pc:sldMkLst>
          <pc:docMk/>
          <pc:sldMk cId="1261023632" sldId="459"/>
        </pc:sldMkLst>
      </pc:sldChg>
      <pc:sldChg chg="ord modNotes">
        <pc:chgData name="Fiat, Aria" userId="S::aria.fiat_cchmc.org#ext#@univnebrmedcntr.onmicrosoft.com::201eae80-e4b2-447f-a1b8-ec79be8fff65" providerId="AD" clId="Web-{A60A51DD-F6C1-106B-B77B-CACA4296645B}" dt="2021-01-04T02:43:46.830" v="4113"/>
        <pc:sldMkLst>
          <pc:docMk/>
          <pc:sldMk cId="1872117888" sldId="460"/>
        </pc:sldMkLst>
      </pc:sldChg>
      <pc:sldChg chg="modNotes">
        <pc:chgData name="Fiat, Aria" userId="S::aria.fiat_cchmc.org#ext#@univnebrmedcntr.onmicrosoft.com::201eae80-e4b2-447f-a1b8-ec79be8fff65" providerId="AD" clId="Web-{A60A51DD-F6C1-106B-B77B-CACA4296645B}" dt="2021-01-04T03:04:44.453" v="5168"/>
        <pc:sldMkLst>
          <pc:docMk/>
          <pc:sldMk cId="176253541" sldId="463"/>
        </pc:sldMkLst>
      </pc:sldChg>
      <pc:sldChg chg="modNotes">
        <pc:chgData name="Fiat, Aria" userId="S::aria.fiat_cchmc.org#ext#@univnebrmedcntr.onmicrosoft.com::201eae80-e4b2-447f-a1b8-ec79be8fff65" providerId="AD" clId="Web-{A60A51DD-F6C1-106B-B77B-CACA4296645B}" dt="2021-01-04T03:11:15.507" v="5477"/>
        <pc:sldMkLst>
          <pc:docMk/>
          <pc:sldMk cId="446684428" sldId="464"/>
        </pc:sldMkLst>
      </pc:sldChg>
      <pc:sldChg chg="modNotes">
        <pc:chgData name="Fiat, Aria" userId="S::aria.fiat_cchmc.org#ext#@univnebrmedcntr.onmicrosoft.com::201eae80-e4b2-447f-a1b8-ec79be8fff65" providerId="AD" clId="Web-{A60A51DD-F6C1-106B-B77B-CACA4296645B}" dt="2021-01-04T01:50:39.576" v="1590"/>
        <pc:sldMkLst>
          <pc:docMk/>
          <pc:sldMk cId="2973837463" sldId="533"/>
        </pc:sldMkLst>
      </pc:sldChg>
      <pc:sldChg chg="modNotes">
        <pc:chgData name="Fiat, Aria" userId="S::aria.fiat_cchmc.org#ext#@univnebrmedcntr.onmicrosoft.com::201eae80-e4b2-447f-a1b8-ec79be8fff65" providerId="AD" clId="Web-{A60A51DD-F6C1-106B-B77B-CACA4296645B}" dt="2021-01-04T02:58:11.914" v="4849"/>
        <pc:sldMkLst>
          <pc:docMk/>
          <pc:sldMk cId="1369365301" sldId="534"/>
        </pc:sldMkLst>
      </pc:sldChg>
      <pc:sldChg chg="modNotes">
        <pc:chgData name="Fiat, Aria" userId="S::aria.fiat_cchmc.org#ext#@univnebrmedcntr.onmicrosoft.com::201eae80-e4b2-447f-a1b8-ec79be8fff65" providerId="AD" clId="Web-{A60A51DD-F6C1-106B-B77B-CACA4296645B}" dt="2021-01-04T02:53:14.722" v="4710"/>
        <pc:sldMkLst>
          <pc:docMk/>
          <pc:sldMk cId="2209128293" sldId="535"/>
        </pc:sldMkLst>
      </pc:sldChg>
      <pc:sldChg chg="ord modNotes">
        <pc:chgData name="Fiat, Aria" userId="S::aria.fiat_cchmc.org#ext#@univnebrmedcntr.onmicrosoft.com::201eae80-e4b2-447f-a1b8-ec79be8fff65" providerId="AD" clId="Web-{A60A51DD-F6C1-106B-B77B-CACA4296645B}" dt="2021-01-04T02:15:17.675" v="2938"/>
        <pc:sldMkLst>
          <pc:docMk/>
          <pc:sldMk cId="1696233855" sldId="536"/>
        </pc:sldMkLst>
      </pc:sldChg>
      <pc:sldChg chg="modNotes">
        <pc:chgData name="Fiat, Aria" userId="S::aria.fiat_cchmc.org#ext#@univnebrmedcntr.onmicrosoft.com::201eae80-e4b2-447f-a1b8-ec79be8fff65" providerId="AD" clId="Web-{A60A51DD-F6C1-106B-B77B-CACA4296645B}" dt="2021-01-04T02:58:43.258" v="4853"/>
        <pc:sldMkLst>
          <pc:docMk/>
          <pc:sldMk cId="3554835937" sldId="537"/>
        </pc:sldMkLst>
      </pc:sldChg>
      <pc:sldChg chg="modNotes">
        <pc:chgData name="Fiat, Aria" userId="S::aria.fiat_cchmc.org#ext#@univnebrmedcntr.onmicrosoft.com::201eae80-e4b2-447f-a1b8-ec79be8fff65" providerId="AD" clId="Web-{A60A51DD-F6C1-106B-B77B-CACA4296645B}" dt="2021-01-04T00:59:03.800" v="856"/>
        <pc:sldMkLst>
          <pc:docMk/>
          <pc:sldMk cId="1967217717" sldId="543"/>
        </pc:sldMkLst>
      </pc:sldChg>
      <pc:sldChg chg="addSp delSp modSp modNotes">
        <pc:chgData name="Fiat, Aria" userId="S::aria.fiat_cchmc.org#ext#@univnebrmedcntr.onmicrosoft.com::201eae80-e4b2-447f-a1b8-ec79be8fff65" providerId="AD" clId="Web-{A60A51DD-F6C1-106B-B77B-CACA4296645B}" dt="2021-01-04T03:17:24.406" v="5487"/>
        <pc:sldMkLst>
          <pc:docMk/>
          <pc:sldMk cId="2667381573" sldId="547"/>
        </pc:sldMkLst>
        <pc:spChg chg="del">
          <ac:chgData name="Fiat, Aria" userId="S::aria.fiat_cchmc.org#ext#@univnebrmedcntr.onmicrosoft.com::201eae80-e4b2-447f-a1b8-ec79be8fff65" providerId="AD" clId="Web-{A60A51DD-F6C1-106B-B77B-CACA4296645B}" dt="2021-01-04T03:17:24.406" v="5487"/>
          <ac:spMkLst>
            <pc:docMk/>
            <pc:sldMk cId="2667381573" sldId="547"/>
            <ac:spMk id="9" creationId="{C1DD1A8A-57D5-4A81-AD04-532B043C5611}"/>
          </ac:spMkLst>
        </pc:spChg>
        <pc:spChg chg="del">
          <ac:chgData name="Fiat, Aria" userId="S::aria.fiat_cchmc.org#ext#@univnebrmedcntr.onmicrosoft.com::201eae80-e4b2-447f-a1b8-ec79be8fff65" providerId="AD" clId="Web-{A60A51DD-F6C1-106B-B77B-CACA4296645B}" dt="2021-01-04T03:17:24.406" v="5487"/>
          <ac:spMkLst>
            <pc:docMk/>
            <pc:sldMk cId="2667381573" sldId="547"/>
            <ac:spMk id="14" creationId="{007891EC-4501-44ED-A8C8-B11B6DB767AB}"/>
          </ac:spMkLst>
        </pc:spChg>
        <pc:spChg chg="add">
          <ac:chgData name="Fiat, Aria" userId="S::aria.fiat_cchmc.org#ext#@univnebrmedcntr.onmicrosoft.com::201eae80-e4b2-447f-a1b8-ec79be8fff65" providerId="AD" clId="Web-{A60A51DD-F6C1-106B-B77B-CACA4296645B}" dt="2021-01-04T03:17:24.406" v="5487"/>
          <ac:spMkLst>
            <pc:docMk/>
            <pc:sldMk cId="2667381573" sldId="547"/>
            <ac:spMk id="19" creationId="{42A4FC2C-047E-45A5-965D-8E1E3BF09BC6}"/>
          </ac:spMkLst>
        </pc:spChg>
        <pc:picChg chg="add mod">
          <ac:chgData name="Fiat, Aria" userId="S::aria.fiat_cchmc.org#ext#@univnebrmedcntr.onmicrosoft.com::201eae80-e4b2-447f-a1b8-ec79be8fff65" providerId="AD" clId="Web-{A60A51DD-F6C1-106B-B77B-CACA4296645B}" dt="2021-01-04T03:17:24.406" v="5487"/>
          <ac:picMkLst>
            <pc:docMk/>
            <pc:sldMk cId="2667381573" sldId="547"/>
            <ac:picMk id="2" creationId="{95645117-887D-42F1-B9AE-79E36F892D8F}"/>
          </ac:picMkLst>
        </pc:picChg>
        <pc:picChg chg="del">
          <ac:chgData name="Fiat, Aria" userId="S::aria.fiat_cchmc.org#ext#@univnebrmedcntr.onmicrosoft.com::201eae80-e4b2-447f-a1b8-ec79be8fff65" providerId="AD" clId="Web-{A60A51DD-F6C1-106B-B77B-CACA4296645B}" dt="2021-01-04T03:17:16.297" v="5484"/>
          <ac:picMkLst>
            <pc:docMk/>
            <pc:sldMk cId="2667381573" sldId="547"/>
            <ac:picMk id="5" creationId="{C100E0E7-0A97-48B1-AD00-AC533D3C6FA6}"/>
          </ac:picMkLst>
        </pc:picChg>
      </pc:sldChg>
      <pc:sldChg chg="addSp delSp modSp modNotes">
        <pc:chgData name="Fiat, Aria" userId="S::aria.fiat_cchmc.org#ext#@univnebrmedcntr.onmicrosoft.com::201eae80-e4b2-447f-a1b8-ec79be8fff65" providerId="AD" clId="Web-{A60A51DD-F6C1-106B-B77B-CACA4296645B}" dt="2021-01-04T03:26:48.426" v="5730"/>
        <pc:sldMkLst>
          <pc:docMk/>
          <pc:sldMk cId="2270387287" sldId="548"/>
        </pc:sldMkLst>
        <pc:spChg chg="add del mod">
          <ac:chgData name="Fiat, Aria" userId="S::aria.fiat_cchmc.org#ext#@univnebrmedcntr.onmicrosoft.com::201eae80-e4b2-447f-a1b8-ec79be8fff65" providerId="AD" clId="Web-{A60A51DD-F6C1-106B-B77B-CACA4296645B}" dt="2021-01-04T03:17:47.219" v="5489"/>
          <ac:spMkLst>
            <pc:docMk/>
            <pc:sldMk cId="2270387287" sldId="548"/>
            <ac:spMk id="3" creationId="{5711E2C0-524B-469B-8224-E365DE725C63}"/>
          </ac:spMkLst>
        </pc:spChg>
        <pc:spChg chg="add del mod">
          <ac:chgData name="Fiat, Aria" userId="S::aria.fiat_cchmc.org#ext#@univnebrmedcntr.onmicrosoft.com::201eae80-e4b2-447f-a1b8-ec79be8fff65" providerId="AD" clId="Web-{A60A51DD-F6C1-106B-B77B-CACA4296645B}" dt="2021-01-04T03:17:57.766" v="5491"/>
          <ac:spMkLst>
            <pc:docMk/>
            <pc:sldMk cId="2270387287" sldId="548"/>
            <ac:spMk id="7" creationId="{F312E3D9-E0B0-45EF-B4D4-CE8E6C8D0896}"/>
          </ac:spMkLst>
        </pc:spChg>
        <pc:spChg chg="add del mod">
          <ac:chgData name="Fiat, Aria" userId="S::aria.fiat_cchmc.org#ext#@univnebrmedcntr.onmicrosoft.com::201eae80-e4b2-447f-a1b8-ec79be8fff65" providerId="AD" clId="Web-{A60A51DD-F6C1-106B-B77B-CACA4296645B}" dt="2021-01-04T03:18:04.281" v="5493"/>
          <ac:spMkLst>
            <pc:docMk/>
            <pc:sldMk cId="2270387287" sldId="548"/>
            <ac:spMk id="10" creationId="{C51B9403-EE7C-41D0-B4E7-CAADE623D82B}"/>
          </ac:spMkLst>
        </pc:spChg>
        <pc:spChg chg="del">
          <ac:chgData name="Fiat, Aria" userId="S::aria.fiat_cchmc.org#ext#@univnebrmedcntr.onmicrosoft.com::201eae80-e4b2-447f-a1b8-ec79be8fff65" providerId="AD" clId="Web-{A60A51DD-F6C1-106B-B77B-CACA4296645B}" dt="2021-01-04T03:18:15.891" v="5496"/>
          <ac:spMkLst>
            <pc:docMk/>
            <pc:sldMk cId="2270387287" sldId="548"/>
            <ac:spMk id="12" creationId="{42A4FC2C-047E-45A5-965D-8E1E3BF09BC6}"/>
          </ac:spMkLst>
        </pc:spChg>
        <pc:spChg chg="add">
          <ac:chgData name="Fiat, Aria" userId="S::aria.fiat_cchmc.org#ext#@univnebrmedcntr.onmicrosoft.com::201eae80-e4b2-447f-a1b8-ec79be8fff65" providerId="AD" clId="Web-{A60A51DD-F6C1-106B-B77B-CACA4296645B}" dt="2021-01-04T03:18:15.891" v="5496"/>
          <ac:spMkLst>
            <pc:docMk/>
            <pc:sldMk cId="2270387287" sldId="548"/>
            <ac:spMk id="17" creationId="{42A4FC2C-047E-45A5-965D-8E1E3BF09BC6}"/>
          </ac:spMkLst>
        </pc:spChg>
        <pc:picChg chg="add del mod ord">
          <ac:chgData name="Fiat, Aria" userId="S::aria.fiat_cchmc.org#ext#@univnebrmedcntr.onmicrosoft.com::201eae80-e4b2-447f-a1b8-ec79be8fff65" providerId="AD" clId="Web-{A60A51DD-F6C1-106B-B77B-CACA4296645B}" dt="2021-01-04T03:17:47.734" v="5490"/>
          <ac:picMkLst>
            <pc:docMk/>
            <pc:sldMk cId="2270387287" sldId="548"/>
            <ac:picMk id="4" creationId="{C88E24FE-43E2-4943-B0E9-142AB4E887D6}"/>
          </ac:picMkLst>
        </pc:picChg>
        <pc:picChg chg="del">
          <ac:chgData name="Fiat, Aria" userId="S::aria.fiat_cchmc.org#ext#@univnebrmedcntr.onmicrosoft.com::201eae80-e4b2-447f-a1b8-ec79be8fff65" providerId="AD" clId="Web-{A60A51DD-F6C1-106B-B77B-CACA4296645B}" dt="2021-01-04T03:17:46" v="5488"/>
          <ac:picMkLst>
            <pc:docMk/>
            <pc:sldMk cId="2270387287" sldId="548"/>
            <ac:picMk id="5" creationId="{7FDEB0E3-F331-43DB-8865-DFFDC304DDB0}"/>
          </ac:picMkLst>
        </pc:picChg>
        <pc:picChg chg="add del mod ord">
          <ac:chgData name="Fiat, Aria" userId="S::aria.fiat_cchmc.org#ext#@univnebrmedcntr.onmicrosoft.com::201eae80-e4b2-447f-a1b8-ec79be8fff65" providerId="AD" clId="Web-{A60A51DD-F6C1-106B-B77B-CACA4296645B}" dt="2021-01-04T03:18:00.719" v="5492"/>
          <ac:picMkLst>
            <pc:docMk/>
            <pc:sldMk cId="2270387287" sldId="548"/>
            <ac:picMk id="8" creationId="{BBA644D9-84CB-48AF-8C65-BBD093ACC7B9}"/>
          </ac:picMkLst>
        </pc:picChg>
        <pc:picChg chg="add mod ord">
          <ac:chgData name="Fiat, Aria" userId="S::aria.fiat_cchmc.org#ext#@univnebrmedcntr.onmicrosoft.com::201eae80-e4b2-447f-a1b8-ec79be8fff65" providerId="AD" clId="Web-{A60A51DD-F6C1-106B-B77B-CACA4296645B}" dt="2021-01-04T03:18:15.891" v="5496"/>
          <ac:picMkLst>
            <pc:docMk/>
            <pc:sldMk cId="2270387287" sldId="548"/>
            <ac:picMk id="11" creationId="{F0AFAC1E-5CB3-4DBD-97BA-04D3B8DAC55E}"/>
          </ac:picMkLst>
        </pc:picChg>
      </pc:sldChg>
      <pc:sldChg chg="addSp delSp modSp modNotes">
        <pc:chgData name="Fiat, Aria" userId="S::aria.fiat_cchmc.org#ext#@univnebrmedcntr.onmicrosoft.com::201eae80-e4b2-447f-a1b8-ec79be8fff65" providerId="AD" clId="Web-{A60A51DD-F6C1-106B-B77B-CACA4296645B}" dt="2021-01-04T03:24:10.235" v="5642"/>
        <pc:sldMkLst>
          <pc:docMk/>
          <pc:sldMk cId="26135145" sldId="549"/>
        </pc:sldMkLst>
        <pc:spChg chg="del">
          <ac:chgData name="Fiat, Aria" userId="S::aria.fiat_cchmc.org#ext#@univnebrmedcntr.onmicrosoft.com::201eae80-e4b2-447f-a1b8-ec79be8fff65" providerId="AD" clId="Web-{A60A51DD-F6C1-106B-B77B-CACA4296645B}" dt="2021-01-04T03:18:45.625" v="5502"/>
          <ac:spMkLst>
            <pc:docMk/>
            <pc:sldMk cId="26135145" sldId="549"/>
            <ac:spMk id="13" creationId="{42A4FC2C-047E-45A5-965D-8E1E3BF09BC6}"/>
          </ac:spMkLst>
        </pc:spChg>
        <pc:spChg chg="add">
          <ac:chgData name="Fiat, Aria" userId="S::aria.fiat_cchmc.org#ext#@univnebrmedcntr.onmicrosoft.com::201eae80-e4b2-447f-a1b8-ec79be8fff65" providerId="AD" clId="Web-{A60A51DD-F6C1-106B-B77B-CACA4296645B}" dt="2021-01-04T03:18:45.625" v="5502"/>
          <ac:spMkLst>
            <pc:docMk/>
            <pc:sldMk cId="26135145" sldId="549"/>
            <ac:spMk id="18" creationId="{42A4FC2C-047E-45A5-965D-8E1E3BF09BC6}"/>
          </ac:spMkLst>
        </pc:spChg>
        <pc:picChg chg="add mod">
          <ac:chgData name="Fiat, Aria" userId="S::aria.fiat_cchmc.org#ext#@univnebrmedcntr.onmicrosoft.com::201eae80-e4b2-447f-a1b8-ec79be8fff65" providerId="AD" clId="Web-{A60A51DD-F6C1-106B-B77B-CACA4296645B}" dt="2021-01-04T03:18:45.625" v="5502"/>
          <ac:picMkLst>
            <pc:docMk/>
            <pc:sldMk cId="26135145" sldId="549"/>
            <ac:picMk id="2" creationId="{F05780E1-BA2B-488A-91FC-0D6C609119D7}"/>
          </ac:picMkLst>
        </pc:picChg>
        <pc:picChg chg="del">
          <ac:chgData name="Fiat, Aria" userId="S::aria.fiat_cchmc.org#ext#@univnebrmedcntr.onmicrosoft.com::201eae80-e4b2-447f-a1b8-ec79be8fff65" providerId="AD" clId="Web-{A60A51DD-F6C1-106B-B77B-CACA4296645B}" dt="2021-01-04T03:18:24.312" v="5498"/>
          <ac:picMkLst>
            <pc:docMk/>
            <pc:sldMk cId="26135145" sldId="549"/>
            <ac:picMk id="10" creationId="{6781E20B-E611-44E1-926A-1982321004B7}"/>
          </ac:picMkLst>
        </pc:picChg>
        <pc:picChg chg="del">
          <ac:chgData name="Fiat, Aria" userId="S::aria.fiat_cchmc.org#ext#@univnebrmedcntr.onmicrosoft.com::201eae80-e4b2-447f-a1b8-ec79be8fff65" providerId="AD" clId="Web-{A60A51DD-F6C1-106B-B77B-CACA4296645B}" dt="2021-01-04T03:18:24.312" v="5497"/>
          <ac:picMkLst>
            <pc:docMk/>
            <pc:sldMk cId="26135145" sldId="549"/>
            <ac:picMk id="16" creationId="{DEDC4CF6-FB63-4E93-B64A-B969B8A0E3AE}"/>
          </ac:picMkLst>
        </pc:picChg>
      </pc:sldChg>
      <pc:sldChg chg="modNotes">
        <pc:chgData name="Fiat, Aria" userId="S::aria.fiat_cchmc.org#ext#@univnebrmedcntr.onmicrosoft.com::201eae80-e4b2-447f-a1b8-ec79be8fff65" providerId="AD" clId="Web-{A60A51DD-F6C1-106B-B77B-CACA4296645B}" dt="2021-01-04T14:54:30.909" v="7084"/>
        <pc:sldMkLst>
          <pc:docMk/>
          <pc:sldMk cId="2557658532" sldId="553"/>
        </pc:sldMkLst>
      </pc:sldChg>
      <pc:sldChg chg="modSp modNotes">
        <pc:chgData name="Fiat, Aria" userId="S::aria.fiat_cchmc.org#ext#@univnebrmedcntr.onmicrosoft.com::201eae80-e4b2-447f-a1b8-ec79be8fff65" providerId="AD" clId="Web-{A60A51DD-F6C1-106B-B77B-CACA4296645B}" dt="2021-01-04T14:57:25.724" v="7580" actId="1076"/>
        <pc:sldMkLst>
          <pc:docMk/>
          <pc:sldMk cId="1096731726" sldId="554"/>
        </pc:sldMkLst>
        <pc:spChg chg="mod">
          <ac:chgData name="Fiat, Aria" userId="S::aria.fiat_cchmc.org#ext#@univnebrmedcntr.onmicrosoft.com::201eae80-e4b2-447f-a1b8-ec79be8fff65" providerId="AD" clId="Web-{A60A51DD-F6C1-106B-B77B-CACA4296645B}" dt="2021-01-04T14:57:25.724" v="7580" actId="1076"/>
          <ac:spMkLst>
            <pc:docMk/>
            <pc:sldMk cId="1096731726" sldId="554"/>
            <ac:spMk id="14" creationId="{66326A8E-6EFD-6C4D-910D-94EEEBE265F5}"/>
          </ac:spMkLst>
        </pc:spChg>
      </pc:sldChg>
      <pc:sldChg chg="addSp delSp">
        <pc:chgData name="Fiat, Aria" userId="S::aria.fiat_cchmc.org#ext#@univnebrmedcntr.onmicrosoft.com::201eae80-e4b2-447f-a1b8-ec79be8fff65" providerId="AD" clId="Web-{A60A51DD-F6C1-106B-B77B-CACA4296645B}" dt="2021-01-04T14:57:28.661" v="7582"/>
        <pc:sldMkLst>
          <pc:docMk/>
          <pc:sldMk cId="3086539982" sldId="555"/>
        </pc:sldMkLst>
        <pc:spChg chg="add">
          <ac:chgData name="Fiat, Aria" userId="S::aria.fiat_cchmc.org#ext#@univnebrmedcntr.onmicrosoft.com::201eae80-e4b2-447f-a1b8-ec79be8fff65" providerId="AD" clId="Web-{A60A51DD-F6C1-106B-B77B-CACA4296645B}" dt="2021-01-04T14:57:28.661" v="7582"/>
          <ac:spMkLst>
            <pc:docMk/>
            <pc:sldMk cId="3086539982" sldId="555"/>
            <ac:spMk id="2" creationId="{72B70AD8-08F1-4267-9921-383325AE4E38}"/>
          </ac:spMkLst>
        </pc:spChg>
        <pc:spChg chg="del">
          <ac:chgData name="Fiat, Aria" userId="S::aria.fiat_cchmc.org#ext#@univnebrmedcntr.onmicrosoft.com::201eae80-e4b2-447f-a1b8-ec79be8fff65" providerId="AD" clId="Web-{A60A51DD-F6C1-106B-B77B-CACA4296645B}" dt="2021-01-04T14:57:28.287" v="7581"/>
          <ac:spMkLst>
            <pc:docMk/>
            <pc:sldMk cId="3086539982" sldId="555"/>
            <ac:spMk id="15" creationId="{14BAFDB4-3590-4277-BE63-2AB193FC1734}"/>
          </ac:spMkLst>
        </pc:spChg>
      </pc:sldChg>
      <pc:sldChg chg="modSp modNotes">
        <pc:chgData name="Fiat, Aria" userId="S::aria.fiat_cchmc.org#ext#@univnebrmedcntr.onmicrosoft.com::201eae80-e4b2-447f-a1b8-ec79be8fff65" providerId="AD" clId="Web-{A60A51DD-F6C1-106B-B77B-CACA4296645B}" dt="2021-01-04T15:15:01.705" v="8155"/>
        <pc:sldMkLst>
          <pc:docMk/>
          <pc:sldMk cId="2235953643" sldId="556"/>
        </pc:sldMkLst>
        <pc:spChg chg="mod">
          <ac:chgData name="Fiat, Aria" userId="S::aria.fiat_cchmc.org#ext#@univnebrmedcntr.onmicrosoft.com::201eae80-e4b2-447f-a1b8-ec79be8fff65" providerId="AD" clId="Web-{A60A51DD-F6C1-106B-B77B-CACA4296645B}" dt="2021-01-04T15:13:17.392" v="7879" actId="20577"/>
          <ac:spMkLst>
            <pc:docMk/>
            <pc:sldMk cId="2235953643" sldId="556"/>
            <ac:spMk id="14" creationId="{66326A8E-6EFD-6C4D-910D-94EEEBE265F5}"/>
          </ac:spMkLst>
        </pc:spChg>
      </pc:sldChg>
      <pc:sldChg chg="addSp modSp">
        <pc:chgData name="Fiat, Aria" userId="S::aria.fiat_cchmc.org#ext#@univnebrmedcntr.onmicrosoft.com::201eae80-e4b2-447f-a1b8-ec79be8fff65" providerId="AD" clId="Web-{A60A51DD-F6C1-106B-B77B-CACA4296645B}" dt="2021-01-04T15:15:14.955" v="8159"/>
        <pc:sldMkLst>
          <pc:docMk/>
          <pc:sldMk cId="549320327" sldId="557"/>
        </pc:sldMkLst>
        <pc:spChg chg="add">
          <ac:chgData name="Fiat, Aria" userId="S::aria.fiat_cchmc.org#ext#@univnebrmedcntr.onmicrosoft.com::201eae80-e4b2-447f-a1b8-ec79be8fff65" providerId="AD" clId="Web-{A60A51DD-F6C1-106B-B77B-CACA4296645B}" dt="2021-01-04T15:15:14.955" v="8159"/>
          <ac:spMkLst>
            <pc:docMk/>
            <pc:sldMk cId="549320327" sldId="557"/>
            <ac:spMk id="2" creationId="{BE9834AA-024D-4C91-B58B-021EFC651DE7}"/>
          </ac:spMkLst>
        </pc:spChg>
        <pc:spChg chg="mod">
          <ac:chgData name="Fiat, Aria" userId="S::aria.fiat_cchmc.org#ext#@univnebrmedcntr.onmicrosoft.com::201eae80-e4b2-447f-a1b8-ec79be8fff65" providerId="AD" clId="Web-{A60A51DD-F6C1-106B-B77B-CACA4296645B}" dt="2021-01-04T15:15:14.018" v="8157" actId="20577"/>
          <ac:spMkLst>
            <pc:docMk/>
            <pc:sldMk cId="549320327" sldId="557"/>
            <ac:spMk id="12" creationId="{F44F55E6-C301-403A-95A0-D4BEC93B78C1}"/>
          </ac:spMkLst>
        </pc:spChg>
      </pc:sldChg>
      <pc:sldChg chg="del">
        <pc:chgData name="Fiat, Aria" userId="S::aria.fiat_cchmc.org#ext#@univnebrmedcntr.onmicrosoft.com::201eae80-e4b2-447f-a1b8-ec79be8fff65" providerId="AD" clId="Web-{A60A51DD-F6C1-106B-B77B-CACA4296645B}" dt="2021-01-04T13:48:15.737" v="6041"/>
        <pc:sldMkLst>
          <pc:docMk/>
          <pc:sldMk cId="724730659" sldId="558"/>
        </pc:sldMkLst>
      </pc:sldChg>
      <pc:sldChg chg="modSp modNotes">
        <pc:chgData name="Fiat, Aria" userId="S::aria.fiat_cchmc.org#ext#@univnebrmedcntr.onmicrosoft.com::201eae80-e4b2-447f-a1b8-ec79be8fff65" providerId="AD" clId="Web-{A60A51DD-F6C1-106B-B77B-CACA4296645B}" dt="2021-01-04T13:48:32.939" v="6044" actId="20577"/>
        <pc:sldMkLst>
          <pc:docMk/>
          <pc:sldMk cId="4148078041" sldId="559"/>
        </pc:sldMkLst>
        <pc:spChg chg="mod">
          <ac:chgData name="Fiat, Aria" userId="S::aria.fiat_cchmc.org#ext#@univnebrmedcntr.onmicrosoft.com::201eae80-e4b2-447f-a1b8-ec79be8fff65" providerId="AD" clId="Web-{A60A51DD-F6C1-106B-B77B-CACA4296645B}" dt="2021-01-04T13:41:00.653" v="5777"/>
          <ac:spMkLst>
            <pc:docMk/>
            <pc:sldMk cId="4148078041" sldId="559"/>
            <ac:spMk id="4" creationId="{63A56B41-28E2-D64D-BBA1-BDBD5D05F1F1}"/>
          </ac:spMkLst>
        </pc:spChg>
        <pc:spChg chg="mod">
          <ac:chgData name="Fiat, Aria" userId="S::aria.fiat_cchmc.org#ext#@univnebrmedcntr.onmicrosoft.com::201eae80-e4b2-447f-a1b8-ec79be8fff65" providerId="AD" clId="Web-{A60A51DD-F6C1-106B-B77B-CACA4296645B}" dt="2021-01-04T13:48:28.924" v="6043" actId="20577"/>
          <ac:spMkLst>
            <pc:docMk/>
            <pc:sldMk cId="4148078041" sldId="559"/>
            <ac:spMk id="7" creationId="{20333239-3639-C743-BA3F-E006C3942093}"/>
          </ac:spMkLst>
        </pc:spChg>
        <pc:spChg chg="mod">
          <ac:chgData name="Fiat, Aria" userId="S::aria.fiat_cchmc.org#ext#@univnebrmedcntr.onmicrosoft.com::201eae80-e4b2-447f-a1b8-ec79be8fff65" providerId="AD" clId="Web-{A60A51DD-F6C1-106B-B77B-CACA4296645B}" dt="2021-01-04T13:48:32.939" v="6044" actId="20577"/>
          <ac:spMkLst>
            <pc:docMk/>
            <pc:sldMk cId="4148078041" sldId="559"/>
            <ac:spMk id="8" creationId="{824950E7-C1E6-9D43-ADC3-0D171F722AF5}"/>
          </ac:spMkLst>
        </pc:spChg>
        <pc:spChg chg="mod">
          <ac:chgData name="Fiat, Aria" userId="S::aria.fiat_cchmc.org#ext#@univnebrmedcntr.onmicrosoft.com::201eae80-e4b2-447f-a1b8-ec79be8fff65" providerId="AD" clId="Web-{A60A51DD-F6C1-106B-B77B-CACA4296645B}" dt="2021-01-04T13:42:11.214" v="5825" actId="14100"/>
          <ac:spMkLst>
            <pc:docMk/>
            <pc:sldMk cId="4148078041" sldId="559"/>
            <ac:spMk id="14" creationId="{66326A8E-6EFD-6C4D-910D-94EEEBE265F5}"/>
          </ac:spMkLst>
        </pc:spChg>
      </pc:sldChg>
      <pc:sldChg chg="modNotes">
        <pc:chgData name="Fiat, Aria" userId="S::aria.fiat_cchmc.org#ext#@univnebrmedcntr.onmicrosoft.com::201eae80-e4b2-447f-a1b8-ec79be8fff65" providerId="AD" clId="Web-{A60A51DD-F6C1-106B-B77B-CACA4296645B}" dt="2021-01-04T13:39:24.421" v="5734"/>
        <pc:sldMkLst>
          <pc:docMk/>
          <pc:sldMk cId="2041462018" sldId="562"/>
        </pc:sldMkLst>
      </pc:sldChg>
      <pc:sldChg chg="add replId modNotes">
        <pc:chgData name="Fiat, Aria" userId="S::aria.fiat_cchmc.org#ext#@univnebrmedcntr.onmicrosoft.com::201eae80-e4b2-447f-a1b8-ec79be8fff65" providerId="AD" clId="Web-{A60A51DD-F6C1-106B-B77B-CACA4296645B}" dt="2021-01-04T13:48:23.564" v="6042"/>
        <pc:sldMkLst>
          <pc:docMk/>
          <pc:sldMk cId="694844008" sldId="564"/>
        </pc:sldMkLst>
      </pc:sldChg>
    </pc:docChg>
  </pc:docChgLst>
  <pc:docChgLst>
    <pc:chgData name="Fiat, Aria" userId="S::aria.fiat_cchmc.org#ext#@univnebrmedcntr.onmicrosoft.com::201eae80-e4b2-447f-a1b8-ec79be8fff65" providerId="AD" clId="Web-{2EE6B9D2-CE35-7BB6-6EEE-0FFDC5F905EB}"/>
    <pc:docChg chg="modSld">
      <pc:chgData name="Fiat, Aria" userId="S::aria.fiat_cchmc.org#ext#@univnebrmedcntr.onmicrosoft.com::201eae80-e4b2-447f-a1b8-ec79be8fff65" providerId="AD" clId="Web-{2EE6B9D2-CE35-7BB6-6EEE-0FFDC5F905EB}" dt="2021-02-07T02:37:57.050" v="5584"/>
      <pc:docMkLst>
        <pc:docMk/>
      </pc:docMkLst>
      <pc:sldChg chg="modNotes">
        <pc:chgData name="Fiat, Aria" userId="S::aria.fiat_cchmc.org#ext#@univnebrmedcntr.onmicrosoft.com::201eae80-e4b2-447f-a1b8-ec79be8fff65" providerId="AD" clId="Web-{2EE6B9D2-CE35-7BB6-6EEE-0FFDC5F905EB}" dt="2021-02-06T20:44:01.613" v="3129"/>
        <pc:sldMkLst>
          <pc:docMk/>
          <pc:sldMk cId="519293596" sldId="318"/>
        </pc:sldMkLst>
      </pc:sldChg>
      <pc:sldChg chg="modNotes">
        <pc:chgData name="Fiat, Aria" userId="S::aria.fiat_cchmc.org#ext#@univnebrmedcntr.onmicrosoft.com::201eae80-e4b2-447f-a1b8-ec79be8fff65" providerId="AD" clId="Web-{2EE6B9D2-CE35-7BB6-6EEE-0FFDC5F905EB}" dt="2021-02-06T20:44:56.676" v="3131"/>
        <pc:sldMkLst>
          <pc:docMk/>
          <pc:sldMk cId="2702370511" sldId="362"/>
        </pc:sldMkLst>
      </pc:sldChg>
      <pc:sldChg chg="modSp modNotes">
        <pc:chgData name="Fiat, Aria" userId="S::aria.fiat_cchmc.org#ext#@univnebrmedcntr.onmicrosoft.com::201eae80-e4b2-447f-a1b8-ec79be8fff65" providerId="AD" clId="Web-{2EE6B9D2-CE35-7BB6-6EEE-0FFDC5F905EB}" dt="2021-02-07T01:29:09.882" v="3443"/>
        <pc:sldMkLst>
          <pc:docMk/>
          <pc:sldMk cId="1423754056" sldId="382"/>
        </pc:sldMkLst>
        <pc:spChg chg="mod">
          <ac:chgData name="Fiat, Aria" userId="S::aria.fiat_cchmc.org#ext#@univnebrmedcntr.onmicrosoft.com::201eae80-e4b2-447f-a1b8-ec79be8fff65" providerId="AD" clId="Web-{2EE6B9D2-CE35-7BB6-6EEE-0FFDC5F905EB}" dt="2021-02-06T20:10:24.952" v="1894" actId="1076"/>
          <ac:spMkLst>
            <pc:docMk/>
            <pc:sldMk cId="1423754056" sldId="382"/>
            <ac:spMk id="3" creationId="{6275D5CC-E9DE-4CED-99DB-F001FED65226}"/>
          </ac:spMkLst>
        </pc:spChg>
      </pc:sldChg>
      <pc:sldChg chg="modNotes">
        <pc:chgData name="Fiat, Aria" userId="S::aria.fiat_cchmc.org#ext#@univnebrmedcntr.onmicrosoft.com::201eae80-e4b2-447f-a1b8-ec79be8fff65" providerId="AD" clId="Web-{2EE6B9D2-CE35-7BB6-6EEE-0FFDC5F905EB}" dt="2021-02-07T02:29:39.131" v="5339"/>
        <pc:sldMkLst>
          <pc:docMk/>
          <pc:sldMk cId="515964795" sldId="427"/>
        </pc:sldMkLst>
      </pc:sldChg>
      <pc:sldChg chg="addSp delSp modSp modNotes">
        <pc:chgData name="Fiat, Aria" userId="S::aria.fiat_cchmc.org#ext#@univnebrmedcntr.onmicrosoft.com::201eae80-e4b2-447f-a1b8-ec79be8fff65" providerId="AD" clId="Web-{2EE6B9D2-CE35-7BB6-6EEE-0FFDC5F905EB}" dt="2021-02-07T02:37:57.050" v="5584"/>
        <pc:sldMkLst>
          <pc:docMk/>
          <pc:sldMk cId="597595530" sldId="466"/>
        </pc:sldMkLst>
        <pc:spChg chg="mod">
          <ac:chgData name="Fiat, Aria" userId="S::aria.fiat_cchmc.org#ext#@univnebrmedcntr.onmicrosoft.com::201eae80-e4b2-447f-a1b8-ec79be8fff65" providerId="AD" clId="Web-{2EE6B9D2-CE35-7BB6-6EEE-0FFDC5F905EB}" dt="2021-02-07T01:32:49.693" v="3473" actId="1076"/>
          <ac:spMkLst>
            <pc:docMk/>
            <pc:sldMk cId="597595530" sldId="466"/>
            <ac:spMk id="2" creationId="{00000000-0000-0000-0000-000000000000}"/>
          </ac:spMkLst>
        </pc:spChg>
        <pc:picChg chg="add mod ord modCrop">
          <ac:chgData name="Fiat, Aria" userId="S::aria.fiat_cchmc.org#ext#@univnebrmedcntr.onmicrosoft.com::201eae80-e4b2-447f-a1b8-ec79be8fff65" providerId="AD" clId="Web-{2EE6B9D2-CE35-7BB6-6EEE-0FFDC5F905EB}" dt="2021-02-07T01:33:10.740" v="3477"/>
          <ac:picMkLst>
            <pc:docMk/>
            <pc:sldMk cId="597595530" sldId="466"/>
            <ac:picMk id="3" creationId="{5194E869-CE7F-4403-ABFD-4EDACFBBFACB}"/>
          </ac:picMkLst>
        </pc:picChg>
        <pc:picChg chg="add mod ord modCrop">
          <ac:chgData name="Fiat, Aria" userId="S::aria.fiat_cchmc.org#ext#@univnebrmedcntr.onmicrosoft.com::201eae80-e4b2-447f-a1b8-ec79be8fff65" providerId="AD" clId="Web-{2EE6B9D2-CE35-7BB6-6EEE-0FFDC5F905EB}" dt="2021-02-07T01:33:03.927" v="3475"/>
          <ac:picMkLst>
            <pc:docMk/>
            <pc:sldMk cId="597595530" sldId="466"/>
            <ac:picMk id="4" creationId="{721A9ED4-8FE0-4490-A035-4B8887141BFF}"/>
          </ac:picMkLst>
        </pc:picChg>
        <pc:picChg chg="del">
          <ac:chgData name="Fiat, Aria" userId="S::aria.fiat_cchmc.org#ext#@univnebrmedcntr.onmicrosoft.com::201eae80-e4b2-447f-a1b8-ec79be8fff65" providerId="AD" clId="Web-{2EE6B9D2-CE35-7BB6-6EEE-0FFDC5F905EB}" dt="2021-02-07T01:31:55.475" v="3464"/>
          <ac:picMkLst>
            <pc:docMk/>
            <pc:sldMk cId="597595530" sldId="466"/>
            <ac:picMk id="7" creationId="{E7E66DD7-44B8-A348-A834-F0A7B58AF29E}"/>
          </ac:picMkLst>
        </pc:picChg>
        <pc:picChg chg="del mod">
          <ac:chgData name="Fiat, Aria" userId="S::aria.fiat_cchmc.org#ext#@univnebrmedcntr.onmicrosoft.com::201eae80-e4b2-447f-a1b8-ec79be8fff65" providerId="AD" clId="Web-{2EE6B9D2-CE35-7BB6-6EEE-0FFDC5F905EB}" dt="2021-02-07T01:31:01.819" v="3455"/>
          <ac:picMkLst>
            <pc:docMk/>
            <pc:sldMk cId="597595530" sldId="466"/>
            <ac:picMk id="9" creationId="{04EAA94A-B4AB-D449-8CA1-1AD957F56507}"/>
          </ac:picMkLst>
        </pc:picChg>
      </pc:sldChg>
    </pc:docChg>
  </pc:docChgLst>
  <pc:docChgLst>
    <pc:chgData name="Fiat, Aria" userId="S::aria.fiat_cchmc.org#ext#@univnebrmedcntr.onmicrosoft.com::201eae80-e4b2-447f-a1b8-ec79be8fff65" providerId="AD" clId="Web-{A6B9B51A-DDBA-0D04-05FD-4FC05C2DB8F7}"/>
    <pc:docChg chg="addSld delSld modSld sldOrd addMainMaster">
      <pc:chgData name="Fiat, Aria" userId="S::aria.fiat_cchmc.org#ext#@univnebrmedcntr.onmicrosoft.com::201eae80-e4b2-447f-a1b8-ec79be8fff65" providerId="AD" clId="Web-{A6B9B51A-DDBA-0D04-05FD-4FC05C2DB8F7}" dt="2020-12-14T12:37:29.284" v="105"/>
      <pc:docMkLst>
        <pc:docMk/>
      </pc:docMkLst>
      <pc:sldChg chg="del">
        <pc:chgData name="Fiat, Aria" userId="S::aria.fiat_cchmc.org#ext#@univnebrmedcntr.onmicrosoft.com::201eae80-e4b2-447f-a1b8-ec79be8fff65" providerId="AD" clId="Web-{A6B9B51A-DDBA-0D04-05FD-4FC05C2DB8F7}" dt="2020-12-14T00:50:17.431" v="36"/>
        <pc:sldMkLst>
          <pc:docMk/>
          <pc:sldMk cId="2490059903" sldId="303"/>
        </pc:sldMkLst>
      </pc:sldChg>
      <pc:sldChg chg="del">
        <pc:chgData name="Fiat, Aria" userId="S::aria.fiat_cchmc.org#ext#@univnebrmedcntr.onmicrosoft.com::201eae80-e4b2-447f-a1b8-ec79be8fff65" providerId="AD" clId="Web-{A6B9B51A-DDBA-0D04-05FD-4FC05C2DB8F7}" dt="2020-12-14T00:50:17.415" v="32"/>
        <pc:sldMkLst>
          <pc:docMk/>
          <pc:sldMk cId="3580868866" sldId="305"/>
        </pc:sldMkLst>
      </pc:sldChg>
      <pc:sldChg chg="del">
        <pc:chgData name="Fiat, Aria" userId="S::aria.fiat_cchmc.org#ext#@univnebrmedcntr.onmicrosoft.com::201eae80-e4b2-447f-a1b8-ec79be8fff65" providerId="AD" clId="Web-{A6B9B51A-DDBA-0D04-05FD-4FC05C2DB8F7}" dt="2020-12-14T00:50:17.415" v="33"/>
        <pc:sldMkLst>
          <pc:docMk/>
          <pc:sldMk cId="412500758" sldId="314"/>
        </pc:sldMkLst>
      </pc:sldChg>
      <pc:sldChg chg="del">
        <pc:chgData name="Fiat, Aria" userId="S::aria.fiat_cchmc.org#ext#@univnebrmedcntr.onmicrosoft.com::201eae80-e4b2-447f-a1b8-ec79be8fff65" providerId="AD" clId="Web-{A6B9B51A-DDBA-0D04-05FD-4FC05C2DB8F7}" dt="2020-12-14T00:50:17.337" v="11"/>
        <pc:sldMkLst>
          <pc:docMk/>
          <pc:sldMk cId="2521730239" sldId="317"/>
        </pc:sldMkLst>
      </pc:sldChg>
      <pc:sldChg chg="del">
        <pc:chgData name="Fiat, Aria" userId="S::aria.fiat_cchmc.org#ext#@univnebrmedcntr.onmicrosoft.com::201eae80-e4b2-447f-a1b8-ec79be8fff65" providerId="AD" clId="Web-{A6B9B51A-DDBA-0D04-05FD-4FC05C2DB8F7}" dt="2020-12-14T00:50:17.337" v="12"/>
        <pc:sldMkLst>
          <pc:docMk/>
          <pc:sldMk cId="519293596" sldId="318"/>
        </pc:sldMkLst>
      </pc:sldChg>
      <pc:sldChg chg="modSp">
        <pc:chgData name="Fiat, Aria" userId="S::aria.fiat_cchmc.org#ext#@univnebrmedcntr.onmicrosoft.com::201eae80-e4b2-447f-a1b8-ec79be8fff65" providerId="AD" clId="Web-{A6B9B51A-DDBA-0D04-05FD-4FC05C2DB8F7}" dt="2020-12-14T11:54:54.996" v="55" actId="20577"/>
        <pc:sldMkLst>
          <pc:docMk/>
          <pc:sldMk cId="2454243716" sldId="319"/>
        </pc:sldMkLst>
        <pc:spChg chg="mod">
          <ac:chgData name="Fiat, Aria" userId="S::aria.fiat_cchmc.org#ext#@univnebrmedcntr.onmicrosoft.com::201eae80-e4b2-447f-a1b8-ec79be8fff65" providerId="AD" clId="Web-{A6B9B51A-DDBA-0D04-05FD-4FC05C2DB8F7}" dt="2020-12-14T11:54:54.996" v="55" actId="20577"/>
          <ac:spMkLst>
            <pc:docMk/>
            <pc:sldMk cId="2454243716" sldId="319"/>
            <ac:spMk id="5" creationId="{B5956B6C-2A30-194B-B5BE-8B7B308ECF94}"/>
          </ac:spMkLst>
        </pc:spChg>
      </pc:sldChg>
      <pc:sldChg chg="ord">
        <pc:chgData name="Fiat, Aria" userId="S::aria.fiat_cchmc.org#ext#@univnebrmedcntr.onmicrosoft.com::201eae80-e4b2-447f-a1b8-ec79be8fff65" providerId="AD" clId="Web-{A6B9B51A-DDBA-0D04-05FD-4FC05C2DB8F7}" dt="2020-12-14T11:54:36.184" v="48"/>
        <pc:sldMkLst>
          <pc:docMk/>
          <pc:sldMk cId="1332470200" sldId="320"/>
        </pc:sldMkLst>
      </pc:sldChg>
      <pc:sldChg chg="del">
        <pc:chgData name="Fiat, Aria" userId="S::aria.fiat_cchmc.org#ext#@univnebrmedcntr.onmicrosoft.com::201eae80-e4b2-447f-a1b8-ec79be8fff65" providerId="AD" clId="Web-{A6B9B51A-DDBA-0D04-05FD-4FC05C2DB8F7}" dt="2020-12-14T11:56:12.386" v="98"/>
        <pc:sldMkLst>
          <pc:docMk/>
          <pc:sldMk cId="3796680949" sldId="331"/>
        </pc:sldMkLst>
      </pc:sldChg>
      <pc:sldChg chg="del">
        <pc:chgData name="Fiat, Aria" userId="S::aria.fiat_cchmc.org#ext#@univnebrmedcntr.onmicrosoft.com::201eae80-e4b2-447f-a1b8-ec79be8fff65" providerId="AD" clId="Web-{A6B9B51A-DDBA-0D04-05FD-4FC05C2DB8F7}" dt="2020-12-14T00:50:17.337" v="10"/>
        <pc:sldMkLst>
          <pc:docMk/>
          <pc:sldMk cId="3662630784" sldId="334"/>
        </pc:sldMkLst>
      </pc:sldChg>
      <pc:sldChg chg="del">
        <pc:chgData name="Fiat, Aria" userId="S::aria.fiat_cchmc.org#ext#@univnebrmedcntr.onmicrosoft.com::201eae80-e4b2-447f-a1b8-ec79be8fff65" providerId="AD" clId="Web-{A6B9B51A-DDBA-0D04-05FD-4FC05C2DB8F7}" dt="2020-12-14T00:50:17.290" v="0"/>
        <pc:sldMkLst>
          <pc:docMk/>
          <pc:sldMk cId="3550933157" sldId="340"/>
        </pc:sldMkLst>
      </pc:sldChg>
      <pc:sldChg chg="del">
        <pc:chgData name="Fiat, Aria" userId="S::aria.fiat_cchmc.org#ext#@univnebrmedcntr.onmicrosoft.com::201eae80-e4b2-447f-a1b8-ec79be8fff65" providerId="AD" clId="Web-{A6B9B51A-DDBA-0D04-05FD-4FC05C2DB8F7}" dt="2020-12-14T00:50:17.322" v="9"/>
        <pc:sldMkLst>
          <pc:docMk/>
          <pc:sldMk cId="2702370511" sldId="362"/>
        </pc:sldMkLst>
      </pc:sldChg>
      <pc:sldChg chg="del">
        <pc:chgData name="Fiat, Aria" userId="S::aria.fiat_cchmc.org#ext#@univnebrmedcntr.onmicrosoft.com::201eae80-e4b2-447f-a1b8-ec79be8fff65" providerId="AD" clId="Web-{A6B9B51A-DDBA-0D04-05FD-4FC05C2DB8F7}" dt="2020-12-14T11:56:12.339" v="77"/>
        <pc:sldMkLst>
          <pc:docMk/>
          <pc:sldMk cId="951640500" sldId="376"/>
        </pc:sldMkLst>
      </pc:sldChg>
      <pc:sldChg chg="del">
        <pc:chgData name="Fiat, Aria" userId="S::aria.fiat_cchmc.org#ext#@univnebrmedcntr.onmicrosoft.com::201eae80-e4b2-447f-a1b8-ec79be8fff65" providerId="AD" clId="Web-{A6B9B51A-DDBA-0D04-05FD-4FC05C2DB8F7}" dt="2020-12-14T11:56:12.308" v="59"/>
        <pc:sldMkLst>
          <pc:docMk/>
          <pc:sldMk cId="2537956876" sldId="380"/>
        </pc:sldMkLst>
      </pc:sldChg>
      <pc:sldChg chg="del">
        <pc:chgData name="Fiat, Aria" userId="S::aria.fiat_cchmc.org#ext#@univnebrmedcntr.onmicrosoft.com::201eae80-e4b2-447f-a1b8-ec79be8fff65" providerId="AD" clId="Web-{A6B9B51A-DDBA-0D04-05FD-4FC05C2DB8F7}" dt="2020-12-14T00:50:17.322" v="8"/>
        <pc:sldMkLst>
          <pc:docMk/>
          <pc:sldMk cId="1423754056" sldId="382"/>
        </pc:sldMkLst>
      </pc:sldChg>
      <pc:sldChg chg="del">
        <pc:chgData name="Fiat, Aria" userId="S::aria.fiat_cchmc.org#ext#@univnebrmedcntr.onmicrosoft.com::201eae80-e4b2-447f-a1b8-ec79be8fff65" providerId="AD" clId="Web-{A6B9B51A-DDBA-0D04-05FD-4FC05C2DB8F7}" dt="2020-12-14T00:50:17.384" v="24"/>
        <pc:sldMkLst>
          <pc:docMk/>
          <pc:sldMk cId="2621018247" sldId="383"/>
        </pc:sldMkLst>
      </pc:sldChg>
      <pc:sldChg chg="del">
        <pc:chgData name="Fiat, Aria" userId="S::aria.fiat_cchmc.org#ext#@univnebrmedcntr.onmicrosoft.com::201eae80-e4b2-447f-a1b8-ec79be8fff65" providerId="AD" clId="Web-{A6B9B51A-DDBA-0D04-05FD-4FC05C2DB8F7}" dt="2020-12-14T00:50:17.306" v="5"/>
        <pc:sldMkLst>
          <pc:docMk/>
          <pc:sldMk cId="1387526095" sldId="386"/>
        </pc:sldMkLst>
      </pc:sldChg>
      <pc:sldChg chg="del">
        <pc:chgData name="Fiat, Aria" userId="S::aria.fiat_cchmc.org#ext#@univnebrmedcntr.onmicrosoft.com::201eae80-e4b2-447f-a1b8-ec79be8fff65" providerId="AD" clId="Web-{A6B9B51A-DDBA-0D04-05FD-4FC05C2DB8F7}" dt="2020-12-14T00:50:17.415" v="35"/>
        <pc:sldMkLst>
          <pc:docMk/>
          <pc:sldMk cId="2589728581" sldId="389"/>
        </pc:sldMkLst>
      </pc:sldChg>
      <pc:sldChg chg="del">
        <pc:chgData name="Fiat, Aria" userId="S::aria.fiat_cchmc.org#ext#@univnebrmedcntr.onmicrosoft.com::201eae80-e4b2-447f-a1b8-ec79be8fff65" providerId="AD" clId="Web-{A6B9B51A-DDBA-0D04-05FD-4FC05C2DB8F7}" dt="2020-12-14T11:56:12.324" v="67"/>
        <pc:sldMkLst>
          <pc:docMk/>
          <pc:sldMk cId="4220285787" sldId="393"/>
        </pc:sldMkLst>
      </pc:sldChg>
      <pc:sldChg chg="del">
        <pc:chgData name="Fiat, Aria" userId="S::aria.fiat_cchmc.org#ext#@univnebrmedcntr.onmicrosoft.com::201eae80-e4b2-447f-a1b8-ec79be8fff65" providerId="AD" clId="Web-{A6B9B51A-DDBA-0D04-05FD-4FC05C2DB8F7}" dt="2020-12-14T11:56:12.386" v="100"/>
        <pc:sldMkLst>
          <pc:docMk/>
          <pc:sldMk cId="1798194256" sldId="407"/>
        </pc:sldMkLst>
      </pc:sldChg>
      <pc:sldChg chg="del">
        <pc:chgData name="Fiat, Aria" userId="S::aria.fiat_cchmc.org#ext#@univnebrmedcntr.onmicrosoft.com::201eae80-e4b2-447f-a1b8-ec79be8fff65" providerId="AD" clId="Web-{A6B9B51A-DDBA-0D04-05FD-4FC05C2DB8F7}" dt="2020-12-14T11:56:12.386" v="99"/>
        <pc:sldMkLst>
          <pc:docMk/>
          <pc:sldMk cId="1305667080" sldId="415"/>
        </pc:sldMkLst>
      </pc:sldChg>
      <pc:sldChg chg="del">
        <pc:chgData name="Fiat, Aria" userId="S::aria.fiat_cchmc.org#ext#@univnebrmedcntr.onmicrosoft.com::201eae80-e4b2-447f-a1b8-ec79be8fff65" providerId="AD" clId="Web-{A6B9B51A-DDBA-0D04-05FD-4FC05C2DB8F7}" dt="2020-12-14T00:50:17.306" v="4"/>
        <pc:sldMkLst>
          <pc:docMk/>
          <pc:sldMk cId="227542980" sldId="425"/>
        </pc:sldMkLst>
      </pc:sldChg>
      <pc:sldChg chg="del">
        <pc:chgData name="Fiat, Aria" userId="S::aria.fiat_cchmc.org#ext#@univnebrmedcntr.onmicrosoft.com::201eae80-e4b2-447f-a1b8-ec79be8fff65" providerId="AD" clId="Web-{A6B9B51A-DDBA-0D04-05FD-4FC05C2DB8F7}" dt="2020-12-14T00:50:17.322" v="6"/>
        <pc:sldMkLst>
          <pc:docMk/>
          <pc:sldMk cId="515964795" sldId="427"/>
        </pc:sldMkLst>
      </pc:sldChg>
      <pc:sldChg chg="del">
        <pc:chgData name="Fiat, Aria" userId="S::aria.fiat_cchmc.org#ext#@univnebrmedcntr.onmicrosoft.com::201eae80-e4b2-447f-a1b8-ec79be8fff65" providerId="AD" clId="Web-{A6B9B51A-DDBA-0D04-05FD-4FC05C2DB8F7}" dt="2020-12-14T11:56:12.324" v="68"/>
        <pc:sldMkLst>
          <pc:docMk/>
          <pc:sldMk cId="3841758334" sldId="433"/>
        </pc:sldMkLst>
      </pc:sldChg>
      <pc:sldChg chg="del">
        <pc:chgData name="Fiat, Aria" userId="S::aria.fiat_cchmc.org#ext#@univnebrmedcntr.onmicrosoft.com::201eae80-e4b2-447f-a1b8-ec79be8fff65" providerId="AD" clId="Web-{A6B9B51A-DDBA-0D04-05FD-4FC05C2DB8F7}" dt="2020-12-14T00:50:17.415" v="30"/>
        <pc:sldMkLst>
          <pc:docMk/>
          <pc:sldMk cId="98276627" sldId="441"/>
        </pc:sldMkLst>
      </pc:sldChg>
      <pc:sldChg chg="del">
        <pc:chgData name="Fiat, Aria" userId="S::aria.fiat_cchmc.org#ext#@univnebrmedcntr.onmicrosoft.com::201eae80-e4b2-447f-a1b8-ec79be8fff65" providerId="AD" clId="Web-{A6B9B51A-DDBA-0D04-05FD-4FC05C2DB8F7}" dt="2020-12-14T00:50:17.415" v="31"/>
        <pc:sldMkLst>
          <pc:docMk/>
          <pc:sldMk cId="765027921" sldId="442"/>
        </pc:sldMkLst>
      </pc:sldChg>
      <pc:sldChg chg="del">
        <pc:chgData name="Fiat, Aria" userId="S::aria.fiat_cchmc.org#ext#@univnebrmedcntr.onmicrosoft.com::201eae80-e4b2-447f-a1b8-ec79be8fff65" providerId="AD" clId="Web-{A6B9B51A-DDBA-0D04-05FD-4FC05C2DB8F7}" dt="2020-12-14T00:50:17.400" v="28"/>
        <pc:sldMkLst>
          <pc:docMk/>
          <pc:sldMk cId="726936012" sldId="443"/>
        </pc:sldMkLst>
      </pc:sldChg>
      <pc:sldChg chg="del">
        <pc:chgData name="Fiat, Aria" userId="S::aria.fiat_cchmc.org#ext#@univnebrmedcntr.onmicrosoft.com::201eae80-e4b2-447f-a1b8-ec79be8fff65" providerId="AD" clId="Web-{A6B9B51A-DDBA-0D04-05FD-4FC05C2DB8F7}" dt="2020-12-14T00:50:17.400" v="27"/>
        <pc:sldMkLst>
          <pc:docMk/>
          <pc:sldMk cId="1540533492" sldId="444"/>
        </pc:sldMkLst>
      </pc:sldChg>
      <pc:sldChg chg="del">
        <pc:chgData name="Fiat, Aria" userId="S::aria.fiat_cchmc.org#ext#@univnebrmedcntr.onmicrosoft.com::201eae80-e4b2-447f-a1b8-ec79be8fff65" providerId="AD" clId="Web-{A6B9B51A-DDBA-0D04-05FD-4FC05C2DB8F7}" dt="2020-12-14T00:50:17.400" v="26"/>
        <pc:sldMkLst>
          <pc:docMk/>
          <pc:sldMk cId="1675107203" sldId="445"/>
        </pc:sldMkLst>
      </pc:sldChg>
      <pc:sldChg chg="del">
        <pc:chgData name="Fiat, Aria" userId="S::aria.fiat_cchmc.org#ext#@univnebrmedcntr.onmicrosoft.com::201eae80-e4b2-447f-a1b8-ec79be8fff65" providerId="AD" clId="Web-{A6B9B51A-DDBA-0D04-05FD-4FC05C2DB8F7}" dt="2020-12-14T00:50:17.384" v="25"/>
        <pc:sldMkLst>
          <pc:docMk/>
          <pc:sldMk cId="1957508098" sldId="446"/>
        </pc:sldMkLst>
      </pc:sldChg>
      <pc:sldChg chg="del">
        <pc:chgData name="Fiat, Aria" userId="S::aria.fiat_cchmc.org#ext#@univnebrmedcntr.onmicrosoft.com::201eae80-e4b2-447f-a1b8-ec79be8fff65" providerId="AD" clId="Web-{A6B9B51A-DDBA-0D04-05FD-4FC05C2DB8F7}" dt="2020-12-14T00:50:17.353" v="18"/>
        <pc:sldMkLst>
          <pc:docMk/>
          <pc:sldMk cId="1861743277" sldId="448"/>
        </pc:sldMkLst>
      </pc:sldChg>
      <pc:sldChg chg="del">
        <pc:chgData name="Fiat, Aria" userId="S::aria.fiat_cchmc.org#ext#@univnebrmedcntr.onmicrosoft.com::201eae80-e4b2-447f-a1b8-ec79be8fff65" providerId="AD" clId="Web-{A6B9B51A-DDBA-0D04-05FD-4FC05C2DB8F7}" dt="2020-12-14T00:50:17.353" v="17"/>
        <pc:sldMkLst>
          <pc:docMk/>
          <pc:sldMk cId="1604148949" sldId="449"/>
        </pc:sldMkLst>
      </pc:sldChg>
      <pc:sldChg chg="del">
        <pc:chgData name="Fiat, Aria" userId="S::aria.fiat_cchmc.org#ext#@univnebrmedcntr.onmicrosoft.com::201eae80-e4b2-447f-a1b8-ec79be8fff65" providerId="AD" clId="Web-{A6B9B51A-DDBA-0D04-05FD-4FC05C2DB8F7}" dt="2020-12-14T00:50:17.353" v="16"/>
        <pc:sldMkLst>
          <pc:docMk/>
          <pc:sldMk cId="1296317313" sldId="450"/>
        </pc:sldMkLst>
      </pc:sldChg>
      <pc:sldChg chg="del">
        <pc:chgData name="Fiat, Aria" userId="S::aria.fiat_cchmc.org#ext#@univnebrmedcntr.onmicrosoft.com::201eae80-e4b2-447f-a1b8-ec79be8fff65" providerId="AD" clId="Web-{A6B9B51A-DDBA-0D04-05FD-4FC05C2DB8F7}" dt="2020-12-14T00:50:17.337" v="14"/>
        <pc:sldMkLst>
          <pc:docMk/>
          <pc:sldMk cId="1409986819" sldId="453"/>
        </pc:sldMkLst>
      </pc:sldChg>
      <pc:sldChg chg="del">
        <pc:chgData name="Fiat, Aria" userId="S::aria.fiat_cchmc.org#ext#@univnebrmedcntr.onmicrosoft.com::201eae80-e4b2-447f-a1b8-ec79be8fff65" providerId="AD" clId="Web-{A6B9B51A-DDBA-0D04-05FD-4FC05C2DB8F7}" dt="2020-12-14T11:56:12.386" v="97"/>
        <pc:sldMkLst>
          <pc:docMk/>
          <pc:sldMk cId="4160433791" sldId="454"/>
        </pc:sldMkLst>
      </pc:sldChg>
      <pc:sldChg chg="del">
        <pc:chgData name="Fiat, Aria" userId="S::aria.fiat_cchmc.org#ext#@univnebrmedcntr.onmicrosoft.com::201eae80-e4b2-447f-a1b8-ec79be8fff65" providerId="AD" clId="Web-{A6B9B51A-DDBA-0D04-05FD-4FC05C2DB8F7}" dt="2020-12-14T11:56:12.355" v="80"/>
        <pc:sldMkLst>
          <pc:docMk/>
          <pc:sldMk cId="94868578" sldId="455"/>
        </pc:sldMkLst>
      </pc:sldChg>
      <pc:sldChg chg="del">
        <pc:chgData name="Fiat, Aria" userId="S::aria.fiat_cchmc.org#ext#@univnebrmedcntr.onmicrosoft.com::201eae80-e4b2-447f-a1b8-ec79be8fff65" providerId="AD" clId="Web-{A6B9B51A-DDBA-0D04-05FD-4FC05C2DB8F7}" dt="2020-12-14T00:50:17.415" v="34"/>
        <pc:sldMkLst>
          <pc:docMk/>
          <pc:sldMk cId="2215597358" sldId="456"/>
        </pc:sldMkLst>
      </pc:sldChg>
      <pc:sldChg chg="del">
        <pc:chgData name="Fiat, Aria" userId="S::aria.fiat_cchmc.org#ext#@univnebrmedcntr.onmicrosoft.com::201eae80-e4b2-447f-a1b8-ec79be8fff65" providerId="AD" clId="Web-{A6B9B51A-DDBA-0D04-05FD-4FC05C2DB8F7}" dt="2020-12-14T11:56:12.308" v="62"/>
        <pc:sldMkLst>
          <pc:docMk/>
          <pc:sldMk cId="1697073491" sldId="457"/>
        </pc:sldMkLst>
      </pc:sldChg>
      <pc:sldChg chg="del">
        <pc:chgData name="Fiat, Aria" userId="S::aria.fiat_cchmc.org#ext#@univnebrmedcntr.onmicrosoft.com::201eae80-e4b2-447f-a1b8-ec79be8fff65" providerId="AD" clId="Web-{A6B9B51A-DDBA-0D04-05FD-4FC05C2DB8F7}" dt="2020-12-14T00:50:17.322" v="7"/>
        <pc:sldMkLst>
          <pc:docMk/>
          <pc:sldMk cId="597595530" sldId="466"/>
        </pc:sldMkLst>
      </pc:sldChg>
      <pc:sldChg chg="del">
        <pc:chgData name="Fiat, Aria" userId="S::aria.fiat_cchmc.org#ext#@univnebrmedcntr.onmicrosoft.com::201eae80-e4b2-447f-a1b8-ec79be8fff65" providerId="AD" clId="Web-{A6B9B51A-DDBA-0D04-05FD-4FC05C2DB8F7}" dt="2020-12-14T00:50:17.306" v="1"/>
        <pc:sldMkLst>
          <pc:docMk/>
          <pc:sldMk cId="380707867" sldId="468"/>
        </pc:sldMkLst>
      </pc:sldChg>
      <pc:sldChg chg="del">
        <pc:chgData name="Fiat, Aria" userId="S::aria.fiat_cchmc.org#ext#@univnebrmedcntr.onmicrosoft.com::201eae80-e4b2-447f-a1b8-ec79be8fff65" providerId="AD" clId="Web-{A6B9B51A-DDBA-0D04-05FD-4FC05C2DB8F7}" dt="2020-12-14T11:56:12.386" v="96"/>
        <pc:sldMkLst>
          <pc:docMk/>
          <pc:sldMk cId="1995438259" sldId="469"/>
        </pc:sldMkLst>
      </pc:sldChg>
      <pc:sldChg chg="del">
        <pc:chgData name="Fiat, Aria" userId="S::aria.fiat_cchmc.org#ext#@univnebrmedcntr.onmicrosoft.com::201eae80-e4b2-447f-a1b8-ec79be8fff65" providerId="AD" clId="Web-{A6B9B51A-DDBA-0D04-05FD-4FC05C2DB8F7}" dt="2020-12-14T11:56:12.386" v="95"/>
        <pc:sldMkLst>
          <pc:docMk/>
          <pc:sldMk cId="1961085458" sldId="470"/>
        </pc:sldMkLst>
      </pc:sldChg>
      <pc:sldChg chg="del">
        <pc:chgData name="Fiat, Aria" userId="S::aria.fiat_cchmc.org#ext#@univnebrmedcntr.onmicrosoft.com::201eae80-e4b2-447f-a1b8-ec79be8fff65" providerId="AD" clId="Web-{A6B9B51A-DDBA-0D04-05FD-4FC05C2DB8F7}" dt="2020-12-14T11:56:12.386" v="94"/>
        <pc:sldMkLst>
          <pc:docMk/>
          <pc:sldMk cId="22826518" sldId="472"/>
        </pc:sldMkLst>
      </pc:sldChg>
      <pc:sldChg chg="del">
        <pc:chgData name="Fiat, Aria" userId="S::aria.fiat_cchmc.org#ext#@univnebrmedcntr.onmicrosoft.com::201eae80-e4b2-447f-a1b8-ec79be8fff65" providerId="AD" clId="Web-{A6B9B51A-DDBA-0D04-05FD-4FC05C2DB8F7}" dt="2020-12-14T11:56:12.370" v="93"/>
        <pc:sldMkLst>
          <pc:docMk/>
          <pc:sldMk cId="3727643476" sldId="473"/>
        </pc:sldMkLst>
      </pc:sldChg>
      <pc:sldChg chg="del">
        <pc:chgData name="Fiat, Aria" userId="S::aria.fiat_cchmc.org#ext#@univnebrmedcntr.onmicrosoft.com::201eae80-e4b2-447f-a1b8-ec79be8fff65" providerId="AD" clId="Web-{A6B9B51A-DDBA-0D04-05FD-4FC05C2DB8F7}" dt="2020-12-14T11:56:12.370" v="92"/>
        <pc:sldMkLst>
          <pc:docMk/>
          <pc:sldMk cId="3994490461" sldId="474"/>
        </pc:sldMkLst>
      </pc:sldChg>
      <pc:sldChg chg="del">
        <pc:chgData name="Fiat, Aria" userId="S::aria.fiat_cchmc.org#ext#@univnebrmedcntr.onmicrosoft.com::201eae80-e4b2-447f-a1b8-ec79be8fff65" providerId="AD" clId="Web-{A6B9B51A-DDBA-0D04-05FD-4FC05C2DB8F7}" dt="2020-12-14T11:56:12.370" v="91"/>
        <pc:sldMkLst>
          <pc:docMk/>
          <pc:sldMk cId="350531563" sldId="475"/>
        </pc:sldMkLst>
      </pc:sldChg>
      <pc:sldChg chg="del">
        <pc:chgData name="Fiat, Aria" userId="S::aria.fiat_cchmc.org#ext#@univnebrmedcntr.onmicrosoft.com::201eae80-e4b2-447f-a1b8-ec79be8fff65" providerId="AD" clId="Web-{A6B9B51A-DDBA-0D04-05FD-4FC05C2DB8F7}" dt="2020-12-14T11:56:12.370" v="90"/>
        <pc:sldMkLst>
          <pc:docMk/>
          <pc:sldMk cId="1163080272" sldId="476"/>
        </pc:sldMkLst>
      </pc:sldChg>
      <pc:sldChg chg="del">
        <pc:chgData name="Fiat, Aria" userId="S::aria.fiat_cchmc.org#ext#@univnebrmedcntr.onmicrosoft.com::201eae80-e4b2-447f-a1b8-ec79be8fff65" providerId="AD" clId="Web-{A6B9B51A-DDBA-0D04-05FD-4FC05C2DB8F7}" dt="2020-12-14T11:56:12.370" v="89"/>
        <pc:sldMkLst>
          <pc:docMk/>
          <pc:sldMk cId="1150688108" sldId="477"/>
        </pc:sldMkLst>
      </pc:sldChg>
      <pc:sldChg chg="del">
        <pc:chgData name="Fiat, Aria" userId="S::aria.fiat_cchmc.org#ext#@univnebrmedcntr.onmicrosoft.com::201eae80-e4b2-447f-a1b8-ec79be8fff65" providerId="AD" clId="Web-{A6B9B51A-DDBA-0D04-05FD-4FC05C2DB8F7}" dt="2020-12-14T11:56:12.370" v="88"/>
        <pc:sldMkLst>
          <pc:docMk/>
          <pc:sldMk cId="3709961544" sldId="478"/>
        </pc:sldMkLst>
      </pc:sldChg>
      <pc:sldChg chg="del">
        <pc:chgData name="Fiat, Aria" userId="S::aria.fiat_cchmc.org#ext#@univnebrmedcntr.onmicrosoft.com::201eae80-e4b2-447f-a1b8-ec79be8fff65" providerId="AD" clId="Web-{A6B9B51A-DDBA-0D04-05FD-4FC05C2DB8F7}" dt="2020-12-14T11:56:12.355" v="85"/>
        <pc:sldMkLst>
          <pc:docMk/>
          <pc:sldMk cId="4163247799" sldId="479"/>
        </pc:sldMkLst>
      </pc:sldChg>
      <pc:sldChg chg="del">
        <pc:chgData name="Fiat, Aria" userId="S::aria.fiat_cchmc.org#ext#@univnebrmedcntr.onmicrosoft.com::201eae80-e4b2-447f-a1b8-ec79be8fff65" providerId="AD" clId="Web-{A6B9B51A-DDBA-0D04-05FD-4FC05C2DB8F7}" dt="2020-12-14T11:56:12.355" v="84"/>
        <pc:sldMkLst>
          <pc:docMk/>
          <pc:sldMk cId="109760237" sldId="480"/>
        </pc:sldMkLst>
      </pc:sldChg>
      <pc:sldChg chg="del">
        <pc:chgData name="Fiat, Aria" userId="S::aria.fiat_cchmc.org#ext#@univnebrmedcntr.onmicrosoft.com::201eae80-e4b2-447f-a1b8-ec79be8fff65" providerId="AD" clId="Web-{A6B9B51A-DDBA-0D04-05FD-4FC05C2DB8F7}" dt="2020-12-14T11:56:12.355" v="83"/>
        <pc:sldMkLst>
          <pc:docMk/>
          <pc:sldMk cId="3159203628" sldId="481"/>
        </pc:sldMkLst>
      </pc:sldChg>
      <pc:sldChg chg="del">
        <pc:chgData name="Fiat, Aria" userId="S::aria.fiat_cchmc.org#ext#@univnebrmedcntr.onmicrosoft.com::201eae80-e4b2-447f-a1b8-ec79be8fff65" providerId="AD" clId="Web-{A6B9B51A-DDBA-0D04-05FD-4FC05C2DB8F7}" dt="2020-12-14T11:56:12.355" v="82"/>
        <pc:sldMkLst>
          <pc:docMk/>
          <pc:sldMk cId="2504914104" sldId="482"/>
        </pc:sldMkLst>
      </pc:sldChg>
      <pc:sldChg chg="del">
        <pc:chgData name="Fiat, Aria" userId="S::aria.fiat_cchmc.org#ext#@univnebrmedcntr.onmicrosoft.com::201eae80-e4b2-447f-a1b8-ec79be8fff65" providerId="AD" clId="Web-{A6B9B51A-DDBA-0D04-05FD-4FC05C2DB8F7}" dt="2020-12-14T11:56:12.355" v="81"/>
        <pc:sldMkLst>
          <pc:docMk/>
          <pc:sldMk cId="3058644628" sldId="483"/>
        </pc:sldMkLst>
      </pc:sldChg>
      <pc:sldChg chg="del">
        <pc:chgData name="Fiat, Aria" userId="S::aria.fiat_cchmc.org#ext#@univnebrmedcntr.onmicrosoft.com::201eae80-e4b2-447f-a1b8-ec79be8fff65" providerId="AD" clId="Web-{A6B9B51A-DDBA-0D04-05FD-4FC05C2DB8F7}" dt="2020-12-14T11:56:12.355" v="87"/>
        <pc:sldMkLst>
          <pc:docMk/>
          <pc:sldMk cId="3901971234" sldId="484"/>
        </pc:sldMkLst>
      </pc:sldChg>
      <pc:sldChg chg="del">
        <pc:chgData name="Fiat, Aria" userId="S::aria.fiat_cchmc.org#ext#@univnebrmedcntr.onmicrosoft.com::201eae80-e4b2-447f-a1b8-ec79be8fff65" providerId="AD" clId="Web-{A6B9B51A-DDBA-0D04-05FD-4FC05C2DB8F7}" dt="2020-12-14T11:56:12.355" v="86"/>
        <pc:sldMkLst>
          <pc:docMk/>
          <pc:sldMk cId="3014438631" sldId="485"/>
        </pc:sldMkLst>
      </pc:sldChg>
      <pc:sldChg chg="del">
        <pc:chgData name="Fiat, Aria" userId="S::aria.fiat_cchmc.org#ext#@univnebrmedcntr.onmicrosoft.com::201eae80-e4b2-447f-a1b8-ec79be8fff65" providerId="AD" clId="Web-{A6B9B51A-DDBA-0D04-05FD-4FC05C2DB8F7}" dt="2020-12-14T11:56:12.355" v="79"/>
        <pc:sldMkLst>
          <pc:docMk/>
          <pc:sldMk cId="167845016" sldId="486"/>
        </pc:sldMkLst>
      </pc:sldChg>
      <pc:sldChg chg="del">
        <pc:chgData name="Fiat, Aria" userId="S::aria.fiat_cchmc.org#ext#@univnebrmedcntr.onmicrosoft.com::201eae80-e4b2-447f-a1b8-ec79be8fff65" providerId="AD" clId="Web-{A6B9B51A-DDBA-0D04-05FD-4FC05C2DB8F7}" dt="2020-12-14T11:56:12.339" v="78"/>
        <pc:sldMkLst>
          <pc:docMk/>
          <pc:sldMk cId="1571145072" sldId="487"/>
        </pc:sldMkLst>
      </pc:sldChg>
      <pc:sldChg chg="del">
        <pc:chgData name="Fiat, Aria" userId="S::aria.fiat_cchmc.org#ext#@univnebrmedcntr.onmicrosoft.com::201eae80-e4b2-447f-a1b8-ec79be8fff65" providerId="AD" clId="Web-{A6B9B51A-DDBA-0D04-05FD-4FC05C2DB8F7}" dt="2020-12-14T00:50:17.306" v="3"/>
        <pc:sldMkLst>
          <pc:docMk/>
          <pc:sldMk cId="700978762" sldId="488"/>
        </pc:sldMkLst>
      </pc:sldChg>
      <pc:sldChg chg="del">
        <pc:chgData name="Fiat, Aria" userId="S::aria.fiat_cchmc.org#ext#@univnebrmedcntr.onmicrosoft.com::201eae80-e4b2-447f-a1b8-ec79be8fff65" providerId="AD" clId="Web-{A6B9B51A-DDBA-0D04-05FD-4FC05C2DB8F7}" dt="2020-12-14T11:56:12.339" v="76"/>
        <pc:sldMkLst>
          <pc:docMk/>
          <pc:sldMk cId="2943046101" sldId="491"/>
        </pc:sldMkLst>
      </pc:sldChg>
      <pc:sldChg chg="del">
        <pc:chgData name="Fiat, Aria" userId="S::aria.fiat_cchmc.org#ext#@univnebrmedcntr.onmicrosoft.com::201eae80-e4b2-447f-a1b8-ec79be8fff65" providerId="AD" clId="Web-{A6B9B51A-DDBA-0D04-05FD-4FC05C2DB8F7}" dt="2020-12-14T11:56:12.339" v="75"/>
        <pc:sldMkLst>
          <pc:docMk/>
          <pc:sldMk cId="2648615840" sldId="492"/>
        </pc:sldMkLst>
      </pc:sldChg>
      <pc:sldChg chg="del">
        <pc:chgData name="Fiat, Aria" userId="S::aria.fiat_cchmc.org#ext#@univnebrmedcntr.onmicrosoft.com::201eae80-e4b2-447f-a1b8-ec79be8fff65" providerId="AD" clId="Web-{A6B9B51A-DDBA-0D04-05FD-4FC05C2DB8F7}" dt="2020-12-14T11:56:12.339" v="74"/>
        <pc:sldMkLst>
          <pc:docMk/>
          <pc:sldMk cId="1901673016" sldId="493"/>
        </pc:sldMkLst>
      </pc:sldChg>
      <pc:sldChg chg="del">
        <pc:chgData name="Fiat, Aria" userId="S::aria.fiat_cchmc.org#ext#@univnebrmedcntr.onmicrosoft.com::201eae80-e4b2-447f-a1b8-ec79be8fff65" providerId="AD" clId="Web-{A6B9B51A-DDBA-0D04-05FD-4FC05C2DB8F7}" dt="2020-12-14T11:56:12.339" v="73"/>
        <pc:sldMkLst>
          <pc:docMk/>
          <pc:sldMk cId="2119607242" sldId="494"/>
        </pc:sldMkLst>
      </pc:sldChg>
      <pc:sldChg chg="del">
        <pc:chgData name="Fiat, Aria" userId="S::aria.fiat_cchmc.org#ext#@univnebrmedcntr.onmicrosoft.com::201eae80-e4b2-447f-a1b8-ec79be8fff65" providerId="AD" clId="Web-{A6B9B51A-DDBA-0D04-05FD-4FC05C2DB8F7}" dt="2020-12-14T11:56:12.339" v="72"/>
        <pc:sldMkLst>
          <pc:docMk/>
          <pc:sldMk cId="722694304" sldId="495"/>
        </pc:sldMkLst>
      </pc:sldChg>
      <pc:sldChg chg="del">
        <pc:chgData name="Fiat, Aria" userId="S::aria.fiat_cchmc.org#ext#@univnebrmedcntr.onmicrosoft.com::201eae80-e4b2-447f-a1b8-ec79be8fff65" providerId="AD" clId="Web-{A6B9B51A-DDBA-0D04-05FD-4FC05C2DB8F7}" dt="2020-12-14T11:56:12.324" v="71"/>
        <pc:sldMkLst>
          <pc:docMk/>
          <pc:sldMk cId="2587031680" sldId="496"/>
        </pc:sldMkLst>
      </pc:sldChg>
      <pc:sldChg chg="del">
        <pc:chgData name="Fiat, Aria" userId="S::aria.fiat_cchmc.org#ext#@univnebrmedcntr.onmicrosoft.com::201eae80-e4b2-447f-a1b8-ec79be8fff65" providerId="AD" clId="Web-{A6B9B51A-DDBA-0D04-05FD-4FC05C2DB8F7}" dt="2020-12-14T11:56:12.324" v="70"/>
        <pc:sldMkLst>
          <pc:docMk/>
          <pc:sldMk cId="191319136" sldId="497"/>
        </pc:sldMkLst>
      </pc:sldChg>
      <pc:sldChg chg="del">
        <pc:chgData name="Fiat, Aria" userId="S::aria.fiat_cchmc.org#ext#@univnebrmedcntr.onmicrosoft.com::201eae80-e4b2-447f-a1b8-ec79be8fff65" providerId="AD" clId="Web-{A6B9B51A-DDBA-0D04-05FD-4FC05C2DB8F7}" dt="2020-12-14T11:56:12.324" v="69"/>
        <pc:sldMkLst>
          <pc:docMk/>
          <pc:sldMk cId="3643192565" sldId="498"/>
        </pc:sldMkLst>
      </pc:sldChg>
      <pc:sldChg chg="del">
        <pc:chgData name="Fiat, Aria" userId="S::aria.fiat_cchmc.org#ext#@univnebrmedcntr.onmicrosoft.com::201eae80-e4b2-447f-a1b8-ec79be8fff65" providerId="AD" clId="Web-{A6B9B51A-DDBA-0D04-05FD-4FC05C2DB8F7}" dt="2020-12-14T11:56:12.308" v="58"/>
        <pc:sldMkLst>
          <pc:docMk/>
          <pc:sldMk cId="119885923" sldId="507"/>
        </pc:sldMkLst>
      </pc:sldChg>
      <pc:sldChg chg="del">
        <pc:chgData name="Fiat, Aria" userId="S::aria.fiat_cchmc.org#ext#@univnebrmedcntr.onmicrosoft.com::201eae80-e4b2-447f-a1b8-ec79be8fff65" providerId="AD" clId="Web-{A6B9B51A-DDBA-0D04-05FD-4FC05C2DB8F7}" dt="2020-12-14T11:56:12.308" v="61"/>
        <pc:sldMkLst>
          <pc:docMk/>
          <pc:sldMk cId="4160729975" sldId="513"/>
        </pc:sldMkLst>
      </pc:sldChg>
      <pc:sldChg chg="del">
        <pc:chgData name="Fiat, Aria" userId="S::aria.fiat_cchmc.org#ext#@univnebrmedcntr.onmicrosoft.com::201eae80-e4b2-447f-a1b8-ec79be8fff65" providerId="AD" clId="Web-{A6B9B51A-DDBA-0D04-05FD-4FC05C2DB8F7}" dt="2020-12-14T11:56:12.308" v="60"/>
        <pc:sldMkLst>
          <pc:docMk/>
          <pc:sldMk cId="2123647363" sldId="515"/>
        </pc:sldMkLst>
      </pc:sldChg>
      <pc:sldChg chg="del">
        <pc:chgData name="Fiat, Aria" userId="S::aria.fiat_cchmc.org#ext#@univnebrmedcntr.onmicrosoft.com::201eae80-e4b2-447f-a1b8-ec79be8fff65" providerId="AD" clId="Web-{A6B9B51A-DDBA-0D04-05FD-4FC05C2DB8F7}" dt="2020-12-14T11:56:12.308" v="57"/>
        <pc:sldMkLst>
          <pc:docMk/>
          <pc:sldMk cId="3959347162" sldId="516"/>
        </pc:sldMkLst>
      </pc:sldChg>
      <pc:sldChg chg="del">
        <pc:chgData name="Fiat, Aria" userId="S::aria.fiat_cchmc.org#ext#@univnebrmedcntr.onmicrosoft.com::201eae80-e4b2-447f-a1b8-ec79be8fff65" providerId="AD" clId="Web-{A6B9B51A-DDBA-0D04-05FD-4FC05C2DB8F7}" dt="2020-12-14T11:56:12.292" v="56"/>
        <pc:sldMkLst>
          <pc:docMk/>
          <pc:sldMk cId="56265151" sldId="517"/>
        </pc:sldMkLst>
      </pc:sldChg>
      <pc:sldChg chg="del">
        <pc:chgData name="Fiat, Aria" userId="S::aria.fiat_cchmc.org#ext#@univnebrmedcntr.onmicrosoft.com::201eae80-e4b2-447f-a1b8-ec79be8fff65" providerId="AD" clId="Web-{A6B9B51A-DDBA-0D04-05FD-4FC05C2DB8F7}" dt="2020-12-14T00:50:17.400" v="29"/>
        <pc:sldMkLst>
          <pc:docMk/>
          <pc:sldMk cId="1772477475" sldId="520"/>
        </pc:sldMkLst>
      </pc:sldChg>
      <pc:sldChg chg="del">
        <pc:chgData name="Fiat, Aria" userId="S::aria.fiat_cchmc.org#ext#@univnebrmedcntr.onmicrosoft.com::201eae80-e4b2-447f-a1b8-ec79be8fff65" providerId="AD" clId="Web-{A6B9B51A-DDBA-0D04-05FD-4FC05C2DB8F7}" dt="2020-12-14T00:50:17.384" v="23"/>
        <pc:sldMkLst>
          <pc:docMk/>
          <pc:sldMk cId="107894937" sldId="522"/>
        </pc:sldMkLst>
      </pc:sldChg>
      <pc:sldChg chg="del">
        <pc:chgData name="Fiat, Aria" userId="S::aria.fiat_cchmc.org#ext#@univnebrmedcntr.onmicrosoft.com::201eae80-e4b2-447f-a1b8-ec79be8fff65" providerId="AD" clId="Web-{A6B9B51A-DDBA-0D04-05FD-4FC05C2DB8F7}" dt="2020-12-14T00:50:17.369" v="21"/>
        <pc:sldMkLst>
          <pc:docMk/>
          <pc:sldMk cId="1066571514" sldId="526"/>
        </pc:sldMkLst>
      </pc:sldChg>
      <pc:sldChg chg="del">
        <pc:chgData name="Fiat, Aria" userId="S::aria.fiat_cchmc.org#ext#@univnebrmedcntr.onmicrosoft.com::201eae80-e4b2-447f-a1b8-ec79be8fff65" providerId="AD" clId="Web-{A6B9B51A-DDBA-0D04-05FD-4FC05C2DB8F7}" dt="2020-12-14T00:50:17.384" v="22"/>
        <pc:sldMkLst>
          <pc:docMk/>
          <pc:sldMk cId="748464946" sldId="527"/>
        </pc:sldMkLst>
      </pc:sldChg>
      <pc:sldChg chg="del">
        <pc:chgData name="Fiat, Aria" userId="S::aria.fiat_cchmc.org#ext#@univnebrmedcntr.onmicrosoft.com::201eae80-e4b2-447f-a1b8-ec79be8fff65" providerId="AD" clId="Web-{A6B9B51A-DDBA-0D04-05FD-4FC05C2DB8F7}" dt="2020-12-14T00:50:17.353" v="19"/>
        <pc:sldMkLst>
          <pc:docMk/>
          <pc:sldMk cId="769841127" sldId="528"/>
        </pc:sldMkLst>
      </pc:sldChg>
      <pc:sldChg chg="del">
        <pc:chgData name="Fiat, Aria" userId="S::aria.fiat_cchmc.org#ext#@univnebrmedcntr.onmicrosoft.com::201eae80-e4b2-447f-a1b8-ec79be8fff65" providerId="AD" clId="Web-{A6B9B51A-DDBA-0D04-05FD-4FC05C2DB8F7}" dt="2020-12-14T00:50:17.369" v="20"/>
        <pc:sldMkLst>
          <pc:docMk/>
          <pc:sldMk cId="81208575" sldId="529"/>
        </pc:sldMkLst>
      </pc:sldChg>
      <pc:sldChg chg="del">
        <pc:chgData name="Fiat, Aria" userId="S::aria.fiat_cchmc.org#ext#@univnebrmedcntr.onmicrosoft.com::201eae80-e4b2-447f-a1b8-ec79be8fff65" providerId="AD" clId="Web-{A6B9B51A-DDBA-0D04-05FD-4FC05C2DB8F7}" dt="2020-12-14T00:50:17.337" v="13"/>
        <pc:sldMkLst>
          <pc:docMk/>
          <pc:sldMk cId="3714534628" sldId="531"/>
        </pc:sldMkLst>
      </pc:sldChg>
      <pc:sldChg chg="del">
        <pc:chgData name="Fiat, Aria" userId="S::aria.fiat_cchmc.org#ext#@univnebrmedcntr.onmicrosoft.com::201eae80-e4b2-447f-a1b8-ec79be8fff65" providerId="AD" clId="Web-{A6B9B51A-DDBA-0D04-05FD-4FC05C2DB8F7}" dt="2020-12-14T00:50:17.337" v="15"/>
        <pc:sldMkLst>
          <pc:docMk/>
          <pc:sldMk cId="280306526" sldId="532"/>
        </pc:sldMkLst>
      </pc:sldChg>
      <pc:sldChg chg="del">
        <pc:chgData name="Fiat, Aria" userId="S::aria.fiat_cchmc.org#ext#@univnebrmedcntr.onmicrosoft.com::201eae80-e4b2-447f-a1b8-ec79be8fff65" providerId="AD" clId="Web-{A6B9B51A-DDBA-0D04-05FD-4FC05C2DB8F7}" dt="2020-12-14T00:50:17.306" v="2"/>
        <pc:sldMkLst>
          <pc:docMk/>
          <pc:sldMk cId="1707556826" sldId="538"/>
        </pc:sldMkLst>
      </pc:sldChg>
      <pc:sldChg chg="del">
        <pc:chgData name="Fiat, Aria" userId="S::aria.fiat_cchmc.org#ext#@univnebrmedcntr.onmicrosoft.com::201eae80-e4b2-447f-a1b8-ec79be8fff65" providerId="AD" clId="Web-{A6B9B51A-DDBA-0D04-05FD-4FC05C2DB8F7}" dt="2020-12-14T11:56:12.324" v="66"/>
        <pc:sldMkLst>
          <pc:docMk/>
          <pc:sldMk cId="1072868687" sldId="539"/>
        </pc:sldMkLst>
      </pc:sldChg>
      <pc:sldChg chg="del">
        <pc:chgData name="Fiat, Aria" userId="S::aria.fiat_cchmc.org#ext#@univnebrmedcntr.onmicrosoft.com::201eae80-e4b2-447f-a1b8-ec79be8fff65" providerId="AD" clId="Web-{A6B9B51A-DDBA-0D04-05FD-4FC05C2DB8F7}" dt="2020-12-14T11:56:12.324" v="65"/>
        <pc:sldMkLst>
          <pc:docMk/>
          <pc:sldMk cId="703026975" sldId="540"/>
        </pc:sldMkLst>
      </pc:sldChg>
      <pc:sldChg chg="del">
        <pc:chgData name="Fiat, Aria" userId="S::aria.fiat_cchmc.org#ext#@univnebrmedcntr.onmicrosoft.com::201eae80-e4b2-447f-a1b8-ec79be8fff65" providerId="AD" clId="Web-{A6B9B51A-DDBA-0D04-05FD-4FC05C2DB8F7}" dt="2020-12-14T11:56:12.324" v="64"/>
        <pc:sldMkLst>
          <pc:docMk/>
          <pc:sldMk cId="2827128094" sldId="541"/>
        </pc:sldMkLst>
      </pc:sldChg>
      <pc:sldChg chg="del">
        <pc:chgData name="Fiat, Aria" userId="S::aria.fiat_cchmc.org#ext#@univnebrmedcntr.onmicrosoft.com::201eae80-e4b2-447f-a1b8-ec79be8fff65" providerId="AD" clId="Web-{A6B9B51A-DDBA-0D04-05FD-4FC05C2DB8F7}" dt="2020-12-14T11:56:12.308" v="63"/>
        <pc:sldMkLst>
          <pc:docMk/>
          <pc:sldMk cId="2968167916" sldId="542"/>
        </pc:sldMkLst>
      </pc:sldChg>
      <pc:sldChg chg="add">
        <pc:chgData name="Fiat, Aria" userId="S::aria.fiat_cchmc.org#ext#@univnebrmedcntr.onmicrosoft.com::201eae80-e4b2-447f-a1b8-ec79be8fff65" providerId="AD" clId="Web-{A6B9B51A-DDBA-0D04-05FD-4FC05C2DB8F7}" dt="2020-12-14T11:53:57.184" v="37"/>
        <pc:sldMkLst>
          <pc:docMk/>
          <pc:sldMk cId="1967217717" sldId="543"/>
        </pc:sldMkLst>
      </pc:sldChg>
      <pc:sldChg chg="add">
        <pc:chgData name="Fiat, Aria" userId="S::aria.fiat_cchmc.org#ext#@univnebrmedcntr.onmicrosoft.com::201eae80-e4b2-447f-a1b8-ec79be8fff65" providerId="AD" clId="Web-{A6B9B51A-DDBA-0D04-05FD-4FC05C2DB8F7}" dt="2020-12-14T11:53:57.731" v="38"/>
        <pc:sldMkLst>
          <pc:docMk/>
          <pc:sldMk cId="1671149989" sldId="544"/>
        </pc:sldMkLst>
      </pc:sldChg>
      <pc:sldChg chg="add">
        <pc:chgData name="Fiat, Aria" userId="S::aria.fiat_cchmc.org#ext#@univnebrmedcntr.onmicrosoft.com::201eae80-e4b2-447f-a1b8-ec79be8fff65" providerId="AD" clId="Web-{A6B9B51A-DDBA-0D04-05FD-4FC05C2DB8F7}" dt="2020-12-14T11:53:58.168" v="39"/>
        <pc:sldMkLst>
          <pc:docMk/>
          <pc:sldMk cId="3318210180" sldId="545"/>
        </pc:sldMkLst>
      </pc:sldChg>
      <pc:sldChg chg="add">
        <pc:chgData name="Fiat, Aria" userId="S::aria.fiat_cchmc.org#ext#@univnebrmedcntr.onmicrosoft.com::201eae80-e4b2-447f-a1b8-ec79be8fff65" providerId="AD" clId="Web-{A6B9B51A-DDBA-0D04-05FD-4FC05C2DB8F7}" dt="2020-12-14T11:53:58.481" v="40"/>
        <pc:sldMkLst>
          <pc:docMk/>
          <pc:sldMk cId="2252386296" sldId="546"/>
        </pc:sldMkLst>
      </pc:sldChg>
      <pc:sldChg chg="add">
        <pc:chgData name="Fiat, Aria" userId="S::aria.fiat_cchmc.org#ext#@univnebrmedcntr.onmicrosoft.com::201eae80-e4b2-447f-a1b8-ec79be8fff65" providerId="AD" clId="Web-{A6B9B51A-DDBA-0D04-05FD-4FC05C2DB8F7}" dt="2020-12-14T11:54:00.965" v="41"/>
        <pc:sldMkLst>
          <pc:docMk/>
          <pc:sldMk cId="2667381573" sldId="547"/>
        </pc:sldMkLst>
      </pc:sldChg>
      <pc:sldChg chg="add modNotes">
        <pc:chgData name="Fiat, Aria" userId="S::aria.fiat_cchmc.org#ext#@univnebrmedcntr.onmicrosoft.com::201eae80-e4b2-447f-a1b8-ec79be8fff65" providerId="AD" clId="Web-{A6B9B51A-DDBA-0D04-05FD-4FC05C2DB8F7}" dt="2020-12-14T12:36:51.284" v="103"/>
        <pc:sldMkLst>
          <pc:docMk/>
          <pc:sldMk cId="2270387287" sldId="548"/>
        </pc:sldMkLst>
      </pc:sldChg>
      <pc:sldChg chg="add modNotes">
        <pc:chgData name="Fiat, Aria" userId="S::aria.fiat_cchmc.org#ext#@univnebrmedcntr.onmicrosoft.com::201eae80-e4b2-447f-a1b8-ec79be8fff65" providerId="AD" clId="Web-{A6B9B51A-DDBA-0D04-05FD-4FC05C2DB8F7}" dt="2020-12-14T12:37:29.284" v="105"/>
        <pc:sldMkLst>
          <pc:docMk/>
          <pc:sldMk cId="26135145" sldId="549"/>
        </pc:sldMkLst>
      </pc:sldChg>
      <pc:sldChg chg="add">
        <pc:chgData name="Fiat, Aria" userId="S::aria.fiat_cchmc.org#ext#@univnebrmedcntr.onmicrosoft.com::201eae80-e4b2-447f-a1b8-ec79be8fff65" providerId="AD" clId="Web-{A6B9B51A-DDBA-0D04-05FD-4FC05C2DB8F7}" dt="2020-12-14T11:54:05.778" v="44"/>
        <pc:sldMkLst>
          <pc:docMk/>
          <pc:sldMk cId="2842265535" sldId="550"/>
        </pc:sldMkLst>
      </pc:sldChg>
      <pc:sldChg chg="add">
        <pc:chgData name="Fiat, Aria" userId="S::aria.fiat_cchmc.org#ext#@univnebrmedcntr.onmicrosoft.com::201eae80-e4b2-447f-a1b8-ec79be8fff65" providerId="AD" clId="Web-{A6B9B51A-DDBA-0D04-05FD-4FC05C2DB8F7}" dt="2020-12-14T11:54:06.012" v="45"/>
        <pc:sldMkLst>
          <pc:docMk/>
          <pc:sldMk cId="1390446841" sldId="551"/>
        </pc:sldMkLst>
      </pc:sldChg>
      <pc:sldChg chg="add">
        <pc:chgData name="Fiat, Aria" userId="S::aria.fiat_cchmc.org#ext#@univnebrmedcntr.onmicrosoft.com::201eae80-e4b2-447f-a1b8-ec79be8fff65" providerId="AD" clId="Web-{A6B9B51A-DDBA-0D04-05FD-4FC05C2DB8F7}" dt="2020-12-14T11:54:06.278" v="46"/>
        <pc:sldMkLst>
          <pc:docMk/>
          <pc:sldMk cId="1989906486" sldId="552"/>
        </pc:sldMkLst>
      </pc:sldChg>
      <pc:sldMasterChg chg="add addSldLayout">
        <pc:chgData name="Fiat, Aria" userId="S::aria.fiat_cchmc.org#ext#@univnebrmedcntr.onmicrosoft.com::201eae80-e4b2-447f-a1b8-ec79be8fff65" providerId="AD" clId="Web-{A6B9B51A-DDBA-0D04-05FD-4FC05C2DB8F7}" dt="2020-12-14T11:53:57.184" v="37"/>
        <pc:sldMasterMkLst>
          <pc:docMk/>
          <pc:sldMasterMk cId="2256480700" sldId="2147483718"/>
        </pc:sldMasterMkLst>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441561186" sldId="2147483719"/>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1432860496" sldId="2147483720"/>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1572813492" sldId="2147483721"/>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691609336" sldId="2147483722"/>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649850789" sldId="2147483723"/>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105873741" sldId="2147483724"/>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885061815" sldId="2147483725"/>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75295588" sldId="2147483726"/>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845343822" sldId="2147483727"/>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1982442333" sldId="2147483728"/>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1787184166" sldId="2147483729"/>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74289154" sldId="2147483730"/>
          </pc:sldLayoutMkLst>
        </pc:sldLayoutChg>
      </pc:sldMasterChg>
    </pc:docChg>
  </pc:docChgLst>
  <pc:docChgLst>
    <pc:chgData name="Christian Klepper" clId="Web-{DE58C838-6C2E-4A36-B20E-F84A12270EAF}"/>
    <pc:docChg chg="modSld">
      <pc:chgData name="Christian Klepper" userId="" providerId="" clId="Web-{DE58C838-6C2E-4A36-B20E-F84A12270EAF}" dt="2021-06-10T20:46:57.601" v="147" actId="14100"/>
      <pc:docMkLst>
        <pc:docMk/>
      </pc:docMkLst>
      <pc:sldChg chg="addSp delSp modSp">
        <pc:chgData name="Christian Klepper" userId="" providerId="" clId="Web-{DE58C838-6C2E-4A36-B20E-F84A12270EAF}" dt="2021-06-10T20:42:11.290" v="43" actId="1076"/>
        <pc:sldMkLst>
          <pc:docMk/>
          <pc:sldMk cId="3662630784" sldId="334"/>
        </pc:sldMkLst>
        <pc:spChg chg="del mod">
          <ac:chgData name="Christian Klepper" userId="" providerId="" clId="Web-{DE58C838-6C2E-4A36-B20E-F84A12270EAF}" dt="2021-06-10T20:42:07.775" v="42"/>
          <ac:spMkLst>
            <pc:docMk/>
            <pc:sldMk cId="3662630784" sldId="334"/>
            <ac:spMk id="5" creationId="{59B8F7C8-1DC5-F240-8BEF-BB5BF592FB16}"/>
          </ac:spMkLst>
        </pc:spChg>
        <pc:spChg chg="del mod">
          <ac:chgData name="Christian Klepper" userId="" providerId="" clId="Web-{DE58C838-6C2E-4A36-B20E-F84A12270EAF}" dt="2021-06-10T20:41:32.072" v="14"/>
          <ac:spMkLst>
            <pc:docMk/>
            <pc:sldMk cId="3662630784" sldId="334"/>
            <ac:spMk id="6" creationId="{8273A405-E523-BC48-A10C-68C650548696}"/>
          </ac:spMkLst>
        </pc:spChg>
        <pc:spChg chg="add mod">
          <ac:chgData name="Christian Klepper" userId="" providerId="" clId="Web-{DE58C838-6C2E-4A36-B20E-F84A12270EAF}" dt="2021-06-10T20:42:11.290" v="43" actId="1076"/>
          <ac:spMkLst>
            <pc:docMk/>
            <pc:sldMk cId="3662630784" sldId="334"/>
            <ac:spMk id="7" creationId="{5FFFA26A-95BE-41E3-B0E4-E3F5E8F92642}"/>
          </ac:spMkLst>
        </pc:spChg>
        <pc:spChg chg="add mod">
          <ac:chgData name="Christian Klepper" userId="" providerId="" clId="Web-{DE58C838-6C2E-4A36-B20E-F84A12270EAF}" dt="2021-06-10T20:41:30.228" v="13" actId="20577"/>
          <ac:spMkLst>
            <pc:docMk/>
            <pc:sldMk cId="3662630784" sldId="334"/>
            <ac:spMk id="8" creationId="{D1D742CA-53FD-43DE-9B52-9D1AEBBA0C6D}"/>
          </ac:spMkLst>
        </pc:spChg>
        <pc:spChg chg="add mod">
          <ac:chgData name="Christian Klepper" userId="" providerId="" clId="Web-{DE58C838-6C2E-4A36-B20E-F84A12270EAF}" dt="2021-06-10T20:41:56.931" v="27" actId="20577"/>
          <ac:spMkLst>
            <pc:docMk/>
            <pc:sldMk cId="3662630784" sldId="334"/>
            <ac:spMk id="9" creationId="{6E0EC3B1-38FE-443E-89F7-DEF79D9C2F88}"/>
          </ac:spMkLst>
        </pc:spChg>
        <pc:spChg chg="del mod">
          <ac:chgData name="Christian Klepper" userId="" providerId="" clId="Web-{DE58C838-6C2E-4A36-B20E-F84A12270EAF}" dt="2021-06-10T20:41:21.572" v="10"/>
          <ac:spMkLst>
            <pc:docMk/>
            <pc:sldMk cId="3662630784" sldId="334"/>
            <ac:spMk id="10" creationId="{86C647E0-C0EB-F544-839D-E9A0BF095752}"/>
          </ac:spMkLst>
        </pc:spChg>
        <pc:spChg chg="add mod">
          <ac:chgData name="Christian Klepper" userId="" providerId="" clId="Web-{DE58C838-6C2E-4A36-B20E-F84A12270EAF}" dt="2021-06-10T20:41:25.509" v="11" actId="20577"/>
          <ac:spMkLst>
            <pc:docMk/>
            <pc:sldMk cId="3662630784" sldId="334"/>
            <ac:spMk id="11" creationId="{02F640C6-3693-4803-917E-9D4818A4326B}"/>
          </ac:spMkLst>
        </pc:spChg>
        <pc:spChg chg="mod">
          <ac:chgData name="Christian Klepper" userId="" providerId="" clId="Web-{DE58C838-6C2E-4A36-B20E-F84A12270EAF}" dt="2021-06-10T20:41:17.588" v="4"/>
          <ac:spMkLst>
            <pc:docMk/>
            <pc:sldMk cId="3662630784" sldId="334"/>
            <ac:spMk id="12" creationId="{34836310-1702-0C4D-AEC9-F38E4C21F881}"/>
          </ac:spMkLst>
        </pc:spChg>
        <pc:spChg chg="del mod">
          <ac:chgData name="Christian Klepper" userId="" providerId="" clId="Web-{DE58C838-6C2E-4A36-B20E-F84A12270EAF}" dt="2021-06-10T20:41:58.697" v="28"/>
          <ac:spMkLst>
            <pc:docMk/>
            <pc:sldMk cId="3662630784" sldId="334"/>
            <ac:spMk id="20" creationId="{64B7D044-5B1B-4B24-9EB2-C2319FA48C0B}"/>
          </ac:spMkLst>
        </pc:spChg>
      </pc:sldChg>
      <pc:sldChg chg="modSp">
        <pc:chgData name="Christian Klepper" userId="" providerId="" clId="Web-{DE58C838-6C2E-4A36-B20E-F84A12270EAF}" dt="2021-06-10T20:43:35.509" v="58" actId="1076"/>
        <pc:sldMkLst>
          <pc:docMk/>
          <pc:sldMk cId="2702370511" sldId="362"/>
        </pc:sldMkLst>
        <pc:spChg chg="mod">
          <ac:chgData name="Christian Klepper" userId="" providerId="" clId="Web-{DE58C838-6C2E-4A36-B20E-F84A12270EAF}" dt="2021-06-10T20:43:35.509" v="58" actId="1076"/>
          <ac:spMkLst>
            <pc:docMk/>
            <pc:sldMk cId="2702370511" sldId="362"/>
            <ac:spMk id="3" creationId="{35749453-7FED-4912-AE64-E3379A29F740}"/>
          </ac:spMkLst>
        </pc:spChg>
        <pc:spChg chg="mod">
          <ac:chgData name="Christian Klepper" userId="" providerId="" clId="Web-{DE58C838-6C2E-4A36-B20E-F84A12270EAF}" dt="2021-06-10T20:42:27.743" v="44"/>
          <ac:spMkLst>
            <pc:docMk/>
            <pc:sldMk cId="2702370511" sldId="362"/>
            <ac:spMk id="6" creationId="{81A23691-9691-6242-9B87-B047E9229BAB}"/>
          </ac:spMkLst>
        </pc:spChg>
        <pc:spChg chg="mod">
          <ac:chgData name="Christian Klepper" userId="" providerId="" clId="Web-{DE58C838-6C2E-4A36-B20E-F84A12270EAF}" dt="2021-06-10T20:42:27.775" v="46"/>
          <ac:spMkLst>
            <pc:docMk/>
            <pc:sldMk cId="2702370511" sldId="362"/>
            <ac:spMk id="7" creationId="{6CC93265-0D30-E840-BFBC-5E7C65ED4A4F}"/>
          </ac:spMkLst>
        </pc:spChg>
        <pc:spChg chg="mod">
          <ac:chgData name="Christian Klepper" userId="" providerId="" clId="Web-{DE58C838-6C2E-4A36-B20E-F84A12270EAF}" dt="2021-06-10T20:43:17.415" v="55" actId="1076"/>
          <ac:spMkLst>
            <pc:docMk/>
            <pc:sldMk cId="2702370511" sldId="362"/>
            <ac:spMk id="8" creationId="{4660BD93-BBD8-1542-8CEC-CDF83DBD493B}"/>
          </ac:spMkLst>
        </pc:spChg>
      </pc:sldChg>
      <pc:sldChg chg="modSp">
        <pc:chgData name="Christian Klepper" userId="" providerId="" clId="Web-{DE58C838-6C2E-4A36-B20E-F84A12270EAF}" dt="2021-06-10T20:44:21.633" v="60" actId="14100"/>
        <pc:sldMkLst>
          <pc:docMk/>
          <pc:sldMk cId="1387526095" sldId="386"/>
        </pc:sldMkLst>
        <pc:spChg chg="mod">
          <ac:chgData name="Christian Klepper" userId="" providerId="" clId="Web-{DE58C838-6C2E-4A36-B20E-F84A12270EAF}" dt="2021-06-10T20:44:21.633" v="60" actId="14100"/>
          <ac:spMkLst>
            <pc:docMk/>
            <pc:sldMk cId="1387526095" sldId="386"/>
            <ac:spMk id="7" creationId="{38942FCD-BBDB-684A-BC22-6C12ADA16DD7}"/>
          </ac:spMkLst>
        </pc:spChg>
      </pc:sldChg>
      <pc:sldChg chg="delSp modSp">
        <pc:chgData name="Christian Klepper" userId="" providerId="" clId="Web-{DE58C838-6C2E-4A36-B20E-F84A12270EAF}" dt="2021-06-10T20:46:57.601" v="147" actId="14100"/>
        <pc:sldMkLst>
          <pc:docMk/>
          <pc:sldMk cId="1707556826" sldId="538"/>
        </pc:sldMkLst>
        <pc:spChg chg="mod">
          <ac:chgData name="Christian Klepper" userId="" providerId="" clId="Web-{DE58C838-6C2E-4A36-B20E-F84A12270EAF}" dt="2021-06-10T20:46:01.805" v="123" actId="20577"/>
          <ac:spMkLst>
            <pc:docMk/>
            <pc:sldMk cId="1707556826" sldId="538"/>
            <ac:spMk id="2" creationId="{3D38A727-7DBD-4A4E-BF83-02D9C3467EB3}"/>
          </ac:spMkLst>
        </pc:spChg>
        <pc:spChg chg="mod">
          <ac:chgData name="Christian Klepper" userId="" providerId="" clId="Web-{DE58C838-6C2E-4A36-B20E-F84A12270EAF}" dt="2021-06-10T20:44:58.805" v="111" actId="14100"/>
          <ac:spMkLst>
            <pc:docMk/>
            <pc:sldMk cId="1707556826" sldId="538"/>
            <ac:spMk id="4" creationId="{0F591989-1507-CD48-A879-0D0D70752D28}"/>
          </ac:spMkLst>
        </pc:spChg>
        <pc:spChg chg="mod">
          <ac:chgData name="Christian Klepper" userId="" providerId="" clId="Web-{DE58C838-6C2E-4A36-B20E-F84A12270EAF}" dt="2021-06-10T20:44:58.805" v="110" actId="14100"/>
          <ac:spMkLst>
            <pc:docMk/>
            <pc:sldMk cId="1707556826" sldId="538"/>
            <ac:spMk id="5" creationId="{5E31F21C-7424-9847-AAE1-4302AF698243}"/>
          </ac:spMkLst>
        </pc:spChg>
        <pc:spChg chg="mod">
          <ac:chgData name="Christian Klepper" userId="" providerId="" clId="Web-{DE58C838-6C2E-4A36-B20E-F84A12270EAF}" dt="2021-06-10T20:44:58.805" v="109" actId="14100"/>
          <ac:spMkLst>
            <pc:docMk/>
            <pc:sldMk cId="1707556826" sldId="538"/>
            <ac:spMk id="6" creationId="{CB1C34DF-36EF-1A42-B8C1-DB5B70C775B6}"/>
          </ac:spMkLst>
        </pc:spChg>
        <pc:spChg chg="mod">
          <ac:chgData name="Christian Klepper" userId="" providerId="" clId="Web-{DE58C838-6C2E-4A36-B20E-F84A12270EAF}" dt="2021-06-10T20:46:37.976" v="138" actId="14100"/>
          <ac:spMkLst>
            <pc:docMk/>
            <pc:sldMk cId="1707556826" sldId="538"/>
            <ac:spMk id="8" creationId="{DA165A75-2EE3-3445-A3AF-123166329CEA}"/>
          </ac:spMkLst>
        </pc:spChg>
        <pc:spChg chg="mod">
          <ac:chgData name="Christian Klepper" userId="" providerId="" clId="Web-{DE58C838-6C2E-4A36-B20E-F84A12270EAF}" dt="2021-06-10T20:46:37.992" v="139" actId="14100"/>
          <ac:spMkLst>
            <pc:docMk/>
            <pc:sldMk cId="1707556826" sldId="538"/>
            <ac:spMk id="9" creationId="{367A7D76-FFF2-F34A-8F1B-B61853E0B5E4}"/>
          </ac:spMkLst>
        </pc:spChg>
        <pc:spChg chg="mod">
          <ac:chgData name="Christian Klepper" userId="" providerId="" clId="Web-{DE58C838-6C2E-4A36-B20E-F84A12270EAF}" dt="2021-06-10T20:46:38.008" v="140" actId="14100"/>
          <ac:spMkLst>
            <pc:docMk/>
            <pc:sldMk cId="1707556826" sldId="538"/>
            <ac:spMk id="10" creationId="{1FECD06A-BD43-8348-BE9D-92927AEB4FA5}"/>
          </ac:spMkLst>
        </pc:spChg>
        <pc:spChg chg="mod">
          <ac:chgData name="Christian Klepper" userId="" providerId="" clId="Web-{DE58C838-6C2E-4A36-B20E-F84A12270EAF}" dt="2021-06-10T20:44:58.805" v="104" actId="14100"/>
          <ac:spMkLst>
            <pc:docMk/>
            <pc:sldMk cId="1707556826" sldId="538"/>
            <ac:spMk id="13" creationId="{335396BB-93E4-484E-BC38-B08DBAD45B6D}"/>
          </ac:spMkLst>
        </pc:spChg>
        <pc:spChg chg="mod">
          <ac:chgData name="Christian Klepper" userId="" providerId="" clId="Web-{DE58C838-6C2E-4A36-B20E-F84A12270EAF}" dt="2021-06-10T20:46:38.024" v="141" actId="14100"/>
          <ac:spMkLst>
            <pc:docMk/>
            <pc:sldMk cId="1707556826" sldId="538"/>
            <ac:spMk id="14" creationId="{AD519950-5365-724C-9867-4E19736E23FF}"/>
          </ac:spMkLst>
        </pc:spChg>
        <pc:spChg chg="mod">
          <ac:chgData name="Christian Klepper" userId="" providerId="" clId="Web-{DE58C838-6C2E-4A36-B20E-F84A12270EAF}" dt="2021-06-10T20:44:58.805" v="102" actId="14100"/>
          <ac:spMkLst>
            <pc:docMk/>
            <pc:sldMk cId="1707556826" sldId="538"/>
            <ac:spMk id="15" creationId="{1C82FEE4-4321-D04A-8C19-476593F260C4}"/>
          </ac:spMkLst>
        </pc:spChg>
        <pc:spChg chg="mod">
          <ac:chgData name="Christian Klepper" userId="" providerId="" clId="Web-{DE58C838-6C2E-4A36-B20E-F84A12270EAF}" dt="2021-06-10T20:46:38.039" v="142" actId="14100"/>
          <ac:spMkLst>
            <pc:docMk/>
            <pc:sldMk cId="1707556826" sldId="538"/>
            <ac:spMk id="16" creationId="{3451CBFB-616E-1C49-A114-9D138FA63AE9}"/>
          </ac:spMkLst>
        </pc:spChg>
        <pc:spChg chg="mod">
          <ac:chgData name="Christian Klepper" userId="" providerId="" clId="Web-{DE58C838-6C2E-4A36-B20E-F84A12270EAF}" dt="2021-06-10T20:44:58.805" v="100" actId="14100"/>
          <ac:spMkLst>
            <pc:docMk/>
            <pc:sldMk cId="1707556826" sldId="538"/>
            <ac:spMk id="19" creationId="{6699582C-2561-014F-852F-8D7E15B129E3}"/>
          </ac:spMkLst>
        </pc:spChg>
        <pc:spChg chg="mod">
          <ac:chgData name="Christian Klepper" userId="" providerId="" clId="Web-{DE58C838-6C2E-4A36-B20E-F84A12270EAF}" dt="2021-06-10T20:46:47.383" v="146" actId="20577"/>
          <ac:spMkLst>
            <pc:docMk/>
            <pc:sldMk cId="1707556826" sldId="538"/>
            <ac:spMk id="20" creationId="{0E767338-15B3-2F4D-9C3B-724235A0132C}"/>
          </ac:spMkLst>
        </pc:spChg>
        <pc:spChg chg="mod">
          <ac:chgData name="Christian Klepper" userId="" providerId="" clId="Web-{DE58C838-6C2E-4A36-B20E-F84A12270EAF}" dt="2021-06-10T20:44:58.805" v="98" actId="14100"/>
          <ac:spMkLst>
            <pc:docMk/>
            <pc:sldMk cId="1707556826" sldId="538"/>
            <ac:spMk id="21" creationId="{7A870A77-669F-F344-9144-7C873CEEA6C4}"/>
          </ac:spMkLst>
        </pc:spChg>
        <pc:spChg chg="mod">
          <ac:chgData name="Christian Klepper" userId="" providerId="" clId="Web-{DE58C838-6C2E-4A36-B20E-F84A12270EAF}" dt="2021-06-10T20:46:38.055" v="144" actId="14100"/>
          <ac:spMkLst>
            <pc:docMk/>
            <pc:sldMk cId="1707556826" sldId="538"/>
            <ac:spMk id="22" creationId="{7A3697C1-A612-FE47-8BC3-E3E8D903A8AB}"/>
          </ac:spMkLst>
        </pc:spChg>
        <pc:spChg chg="mod">
          <ac:chgData name="Christian Klepper" userId="" providerId="" clId="Web-{DE58C838-6C2E-4A36-B20E-F84A12270EAF}" dt="2021-06-10T20:46:57.601" v="147" actId="14100"/>
          <ac:spMkLst>
            <pc:docMk/>
            <pc:sldMk cId="1707556826" sldId="538"/>
            <ac:spMk id="25" creationId="{E0273B4E-B659-B643-B5A1-0CE0DAE5C4B8}"/>
          </ac:spMkLst>
        </pc:spChg>
        <pc:picChg chg="mod">
          <ac:chgData name="Christian Klepper" userId="" providerId="" clId="Web-{DE58C838-6C2E-4A36-B20E-F84A12270EAF}" dt="2021-06-10T20:44:58.805" v="108" actId="14100"/>
          <ac:picMkLst>
            <pc:docMk/>
            <pc:sldMk cId="1707556826" sldId="538"/>
            <ac:picMk id="7" creationId="{F2B5432F-0D72-984F-975D-5CACA3404BDC}"/>
          </ac:picMkLst>
        </pc:picChg>
        <pc:cxnChg chg="del mod">
          <ac:chgData name="Christian Klepper" userId="" providerId="" clId="Web-{DE58C838-6C2E-4A36-B20E-F84A12270EAF}" dt="2021-06-10T20:45:58.461" v="122"/>
          <ac:cxnSpMkLst>
            <pc:docMk/>
            <pc:sldMk cId="1707556826" sldId="538"/>
            <ac:cxnSpMk id="24" creationId="{EFEB71BB-E621-8349-9CA0-ED47721853D7}"/>
          </ac:cxnSpMkLst>
        </pc:cxnChg>
      </pc:sldChg>
    </pc:docChg>
  </pc:docChgLst>
  <pc:docChgLst>
    <pc:chgData name="Thayer, Andrew J" userId="ae04d6da-4694-4a7f-945d-93a5ba247a30" providerId="ADAL" clId="{8D6F48CA-2C26-41D2-8D4C-82C152D36687}"/>
    <pc:docChg chg="undo custSel addSld delSld modSld sldOrd">
      <pc:chgData name="Thayer, Andrew J" userId="ae04d6da-4694-4a7f-945d-93a5ba247a30" providerId="ADAL" clId="{8D6F48CA-2C26-41D2-8D4C-82C152D36687}" dt="2020-12-30T23:42:47.731" v="6984" actId="20577"/>
      <pc:docMkLst>
        <pc:docMk/>
      </pc:docMkLst>
      <pc:sldChg chg="modSp modNotesTx">
        <pc:chgData name="Thayer, Andrew J" userId="ae04d6da-4694-4a7f-945d-93a5ba247a30" providerId="ADAL" clId="{8D6F48CA-2C26-41D2-8D4C-82C152D36687}" dt="2020-12-30T23:23:45.510" v="2259" actId="1076"/>
        <pc:sldMkLst>
          <pc:docMk/>
          <pc:sldMk cId="3365620666" sldId="337"/>
        </pc:sldMkLst>
        <pc:spChg chg="mod">
          <ac:chgData name="Thayer, Andrew J" userId="ae04d6da-4694-4a7f-945d-93a5ba247a30" providerId="ADAL" clId="{8D6F48CA-2C26-41D2-8D4C-82C152D36687}" dt="2020-12-30T23:23:45.510" v="2259" actId="1076"/>
          <ac:spMkLst>
            <pc:docMk/>
            <pc:sldMk cId="3365620666" sldId="337"/>
            <ac:spMk id="19" creationId="{86FAE83D-62E1-4292-9EDF-51828AA12128}"/>
          </ac:spMkLst>
        </pc:spChg>
        <pc:spChg chg="mod">
          <ac:chgData name="Thayer, Andrew J" userId="ae04d6da-4694-4a7f-945d-93a5ba247a30" providerId="ADAL" clId="{8D6F48CA-2C26-41D2-8D4C-82C152D36687}" dt="2020-12-30T23:15:38.253" v="2014" actId="20577"/>
          <ac:spMkLst>
            <pc:docMk/>
            <pc:sldMk cId="3365620666" sldId="337"/>
            <ac:spMk id="26" creationId="{E2BD8054-3306-2F40-A601-62753D1E642C}"/>
          </ac:spMkLst>
        </pc:spChg>
        <pc:picChg chg="mod">
          <ac:chgData name="Thayer, Andrew J" userId="ae04d6da-4694-4a7f-945d-93a5ba247a30" providerId="ADAL" clId="{8D6F48CA-2C26-41D2-8D4C-82C152D36687}" dt="2020-12-30T23:15:26.347" v="1995" actId="14826"/>
          <ac:picMkLst>
            <pc:docMk/>
            <pc:sldMk cId="3365620666" sldId="337"/>
            <ac:picMk id="34" creationId="{12B4BC60-61F7-8940-AB58-C301DC9C51E4}"/>
          </ac:picMkLst>
        </pc:picChg>
      </pc:sldChg>
      <pc:sldChg chg="modNotesTx">
        <pc:chgData name="Thayer, Andrew J" userId="ae04d6da-4694-4a7f-945d-93a5ba247a30" providerId="ADAL" clId="{8D6F48CA-2C26-41D2-8D4C-82C152D36687}" dt="2020-12-30T22:53:59.717" v="1991" actId="20577"/>
        <pc:sldMkLst>
          <pc:docMk/>
          <pc:sldMk cId="1008005716" sldId="385"/>
        </pc:sldMkLst>
      </pc:sldChg>
      <pc:sldChg chg="modNotesTx">
        <pc:chgData name="Thayer, Andrew J" userId="ae04d6da-4694-4a7f-945d-93a5ba247a30" providerId="ADAL" clId="{8D6F48CA-2C26-41D2-8D4C-82C152D36687}" dt="2020-12-30T22:54:57.890" v="1994" actId="20577"/>
        <pc:sldMkLst>
          <pc:docMk/>
          <pc:sldMk cId="3758129211" sldId="423"/>
        </pc:sldMkLst>
      </pc:sldChg>
      <pc:sldChg chg="modSp">
        <pc:chgData name="Thayer, Andrew J" userId="ae04d6da-4694-4a7f-945d-93a5ba247a30" providerId="ADAL" clId="{8D6F48CA-2C26-41D2-8D4C-82C152D36687}" dt="2020-12-30T23:16:21.962" v="2118" actId="6549"/>
        <pc:sldMkLst>
          <pc:docMk/>
          <pc:sldMk cId="3308486207" sldId="431"/>
        </pc:sldMkLst>
        <pc:spChg chg="mod">
          <ac:chgData name="Thayer, Andrew J" userId="ae04d6da-4694-4a7f-945d-93a5ba247a30" providerId="ADAL" clId="{8D6F48CA-2C26-41D2-8D4C-82C152D36687}" dt="2020-12-30T23:16:20.543" v="2117" actId="6549"/>
          <ac:spMkLst>
            <pc:docMk/>
            <pc:sldMk cId="3308486207" sldId="431"/>
            <ac:spMk id="7" creationId="{20333239-3639-C743-BA3F-E006C3942093}"/>
          </ac:spMkLst>
        </pc:spChg>
        <pc:spChg chg="mod">
          <ac:chgData name="Thayer, Andrew J" userId="ae04d6da-4694-4a7f-945d-93a5ba247a30" providerId="ADAL" clId="{8D6F48CA-2C26-41D2-8D4C-82C152D36687}" dt="2020-12-30T23:16:21.962" v="2118" actId="6549"/>
          <ac:spMkLst>
            <pc:docMk/>
            <pc:sldMk cId="3308486207" sldId="431"/>
            <ac:spMk id="8" creationId="{824950E7-C1E6-9D43-ADC3-0D171F722AF5}"/>
          </ac:spMkLst>
        </pc:spChg>
      </pc:sldChg>
      <pc:sldChg chg="add">
        <pc:chgData name="Thayer, Andrew J" userId="ae04d6da-4694-4a7f-945d-93a5ba247a30" providerId="ADAL" clId="{8D6F48CA-2C26-41D2-8D4C-82C152D36687}" dt="2020-12-30T23:16:14.830" v="2116"/>
        <pc:sldMkLst>
          <pc:docMk/>
          <pc:sldMk cId="2557658532" sldId="553"/>
        </pc:sldMkLst>
      </pc:sldChg>
      <pc:sldChg chg="modSp add ord modNotesTx">
        <pc:chgData name="Thayer, Andrew J" userId="ae04d6da-4694-4a7f-945d-93a5ba247a30" providerId="ADAL" clId="{8D6F48CA-2C26-41D2-8D4C-82C152D36687}" dt="2020-12-30T23:17:27.880" v="2155"/>
        <pc:sldMkLst>
          <pc:docMk/>
          <pc:sldMk cId="1096731726" sldId="554"/>
        </pc:sldMkLst>
        <pc:spChg chg="mod">
          <ac:chgData name="Thayer, Andrew J" userId="ae04d6da-4694-4a7f-945d-93a5ba247a30" providerId="ADAL" clId="{8D6F48CA-2C26-41D2-8D4C-82C152D36687}" dt="2020-12-30T23:17:00.931" v="2148" actId="20577"/>
          <ac:spMkLst>
            <pc:docMk/>
            <pc:sldMk cId="1096731726" sldId="554"/>
            <ac:spMk id="14" creationId="{66326A8E-6EFD-6C4D-910D-94EEEBE265F5}"/>
          </ac:spMkLst>
        </pc:spChg>
      </pc:sldChg>
      <pc:sldChg chg="addSp delSp add ord modNotesTx">
        <pc:chgData name="Thayer, Andrew J" userId="ae04d6da-4694-4a7f-945d-93a5ba247a30" providerId="ADAL" clId="{8D6F48CA-2C26-41D2-8D4C-82C152D36687}" dt="2020-12-30T23:17:27.880" v="2155"/>
        <pc:sldMkLst>
          <pc:docMk/>
          <pc:sldMk cId="3086539982" sldId="555"/>
        </pc:sldMkLst>
        <pc:spChg chg="add del">
          <ac:chgData name="Thayer, Andrew J" userId="ae04d6da-4694-4a7f-945d-93a5ba247a30" providerId="ADAL" clId="{8D6F48CA-2C26-41D2-8D4C-82C152D36687}" dt="2020-12-30T23:17:07.567" v="2150"/>
          <ac:spMkLst>
            <pc:docMk/>
            <pc:sldMk cId="3086539982" sldId="555"/>
            <ac:spMk id="12" creationId="{449EA206-B8FD-41F0-921D-5F333B974413}"/>
          </ac:spMkLst>
        </pc:spChg>
        <pc:spChg chg="del">
          <ac:chgData name="Thayer, Andrew J" userId="ae04d6da-4694-4a7f-945d-93a5ba247a30" providerId="ADAL" clId="{8D6F48CA-2C26-41D2-8D4C-82C152D36687}" dt="2020-12-30T23:17:16.647" v="2151" actId="478"/>
          <ac:spMkLst>
            <pc:docMk/>
            <pc:sldMk cId="3086539982" sldId="555"/>
            <ac:spMk id="14" creationId="{66326A8E-6EFD-6C4D-910D-94EEEBE265F5}"/>
          </ac:spMkLst>
        </pc:spChg>
        <pc:spChg chg="add">
          <ac:chgData name="Thayer, Andrew J" userId="ae04d6da-4694-4a7f-945d-93a5ba247a30" providerId="ADAL" clId="{8D6F48CA-2C26-41D2-8D4C-82C152D36687}" dt="2020-12-30T23:17:17.097" v="2152"/>
          <ac:spMkLst>
            <pc:docMk/>
            <pc:sldMk cId="3086539982" sldId="555"/>
            <ac:spMk id="15" creationId="{14BAFDB4-3590-4277-BE63-2AB193FC1734}"/>
          </ac:spMkLst>
        </pc:spChg>
      </pc:sldChg>
      <pc:sldChg chg="modSp add">
        <pc:chgData name="Thayer, Andrew J" userId="ae04d6da-4694-4a7f-945d-93a5ba247a30" providerId="ADAL" clId="{8D6F48CA-2C26-41D2-8D4C-82C152D36687}" dt="2020-12-30T23:17:56.419" v="2170" actId="20577"/>
        <pc:sldMkLst>
          <pc:docMk/>
          <pc:sldMk cId="2235953643" sldId="556"/>
        </pc:sldMkLst>
        <pc:spChg chg="mod">
          <ac:chgData name="Thayer, Andrew J" userId="ae04d6da-4694-4a7f-945d-93a5ba247a30" providerId="ADAL" clId="{8D6F48CA-2C26-41D2-8D4C-82C152D36687}" dt="2020-12-30T23:17:56.419" v="2170" actId="20577"/>
          <ac:spMkLst>
            <pc:docMk/>
            <pc:sldMk cId="2235953643" sldId="556"/>
            <ac:spMk id="14" creationId="{66326A8E-6EFD-6C4D-910D-94EEEBE265F5}"/>
          </ac:spMkLst>
        </pc:spChg>
      </pc:sldChg>
      <pc:sldChg chg="addSp delSp add">
        <pc:chgData name="Thayer, Andrew J" userId="ae04d6da-4694-4a7f-945d-93a5ba247a30" providerId="ADAL" clId="{8D6F48CA-2C26-41D2-8D4C-82C152D36687}" dt="2020-12-30T23:18:11.794" v="2172"/>
        <pc:sldMkLst>
          <pc:docMk/>
          <pc:sldMk cId="549320327" sldId="557"/>
        </pc:sldMkLst>
        <pc:spChg chg="add">
          <ac:chgData name="Thayer, Andrew J" userId="ae04d6da-4694-4a7f-945d-93a5ba247a30" providerId="ADAL" clId="{8D6F48CA-2C26-41D2-8D4C-82C152D36687}" dt="2020-12-30T23:18:11.794" v="2172"/>
          <ac:spMkLst>
            <pc:docMk/>
            <pc:sldMk cId="549320327" sldId="557"/>
            <ac:spMk id="12" creationId="{F44F55E6-C301-403A-95A0-D4BEC93B78C1}"/>
          </ac:spMkLst>
        </pc:spChg>
        <pc:spChg chg="del">
          <ac:chgData name="Thayer, Andrew J" userId="ae04d6da-4694-4a7f-945d-93a5ba247a30" providerId="ADAL" clId="{8D6F48CA-2C26-41D2-8D4C-82C152D36687}" dt="2020-12-30T23:18:11.156" v="2171" actId="478"/>
          <ac:spMkLst>
            <pc:docMk/>
            <pc:sldMk cId="549320327" sldId="557"/>
            <ac:spMk id="15" creationId="{14BAFDB4-3590-4277-BE63-2AB193FC1734}"/>
          </ac:spMkLst>
        </pc:spChg>
      </pc:sldChg>
      <pc:sldChg chg="modSp add modNotesTx">
        <pc:chgData name="Thayer, Andrew J" userId="ae04d6da-4694-4a7f-945d-93a5ba247a30" providerId="ADAL" clId="{8D6F48CA-2C26-41D2-8D4C-82C152D36687}" dt="2020-12-30T23:18:49.345" v="2209" actId="6549"/>
        <pc:sldMkLst>
          <pc:docMk/>
          <pc:sldMk cId="724730659" sldId="558"/>
        </pc:sldMkLst>
        <pc:spChg chg="mod">
          <ac:chgData name="Thayer, Andrew J" userId="ae04d6da-4694-4a7f-945d-93a5ba247a30" providerId="ADAL" clId="{8D6F48CA-2C26-41D2-8D4C-82C152D36687}" dt="2020-12-30T23:18:33.587" v="2191" actId="20577"/>
          <ac:spMkLst>
            <pc:docMk/>
            <pc:sldMk cId="724730659" sldId="558"/>
            <ac:spMk id="14" creationId="{66326A8E-6EFD-6C4D-910D-94EEEBE265F5}"/>
          </ac:spMkLst>
        </pc:spChg>
      </pc:sldChg>
      <pc:sldChg chg="modSp add modNotesTx">
        <pc:chgData name="Thayer, Andrew J" userId="ae04d6da-4694-4a7f-945d-93a5ba247a30" providerId="ADAL" clId="{8D6F48CA-2C26-41D2-8D4C-82C152D36687}" dt="2020-12-30T23:18:51.536" v="2210" actId="6549"/>
        <pc:sldMkLst>
          <pc:docMk/>
          <pc:sldMk cId="4148078041" sldId="559"/>
        </pc:sldMkLst>
        <pc:spChg chg="mod">
          <ac:chgData name="Thayer, Andrew J" userId="ae04d6da-4694-4a7f-945d-93a5ba247a30" providerId="ADAL" clId="{8D6F48CA-2C26-41D2-8D4C-82C152D36687}" dt="2020-12-30T23:18:45.955" v="2208" actId="20577"/>
          <ac:spMkLst>
            <pc:docMk/>
            <pc:sldMk cId="4148078041" sldId="559"/>
            <ac:spMk id="14" creationId="{66326A8E-6EFD-6C4D-910D-94EEEBE265F5}"/>
          </ac:spMkLst>
        </pc:spChg>
      </pc:sldChg>
      <pc:sldChg chg="modSp add modNotesTx">
        <pc:chgData name="Thayer, Andrew J" userId="ae04d6da-4694-4a7f-945d-93a5ba247a30" providerId="ADAL" clId="{8D6F48CA-2C26-41D2-8D4C-82C152D36687}" dt="2020-12-30T23:34:05.963" v="4817" actId="20577"/>
        <pc:sldMkLst>
          <pc:docMk/>
          <pc:sldMk cId="417758991" sldId="560"/>
        </pc:sldMkLst>
        <pc:spChg chg="mod">
          <ac:chgData name="Thayer, Andrew J" userId="ae04d6da-4694-4a7f-945d-93a5ba247a30" providerId="ADAL" clId="{8D6F48CA-2C26-41D2-8D4C-82C152D36687}" dt="2020-12-30T23:27:33.332" v="2945" actId="20577"/>
          <ac:spMkLst>
            <pc:docMk/>
            <pc:sldMk cId="417758991" sldId="560"/>
            <ac:spMk id="14" creationId="{66326A8E-6EFD-6C4D-910D-94EEEBE265F5}"/>
          </ac:spMkLst>
        </pc:spChg>
      </pc:sldChg>
      <pc:sldChg chg="addSp delSp add">
        <pc:chgData name="Thayer, Andrew J" userId="ae04d6da-4694-4a7f-945d-93a5ba247a30" providerId="ADAL" clId="{8D6F48CA-2C26-41D2-8D4C-82C152D36687}" dt="2020-12-30T23:28:08.006" v="2949"/>
        <pc:sldMkLst>
          <pc:docMk/>
          <pc:sldMk cId="3794641526" sldId="561"/>
        </pc:sldMkLst>
        <pc:spChg chg="add del">
          <ac:chgData name="Thayer, Andrew J" userId="ae04d6da-4694-4a7f-945d-93a5ba247a30" providerId="ADAL" clId="{8D6F48CA-2C26-41D2-8D4C-82C152D36687}" dt="2020-12-30T23:23:18.933" v="2230"/>
          <ac:spMkLst>
            <pc:docMk/>
            <pc:sldMk cId="3794641526" sldId="561"/>
            <ac:spMk id="12" creationId="{3EC92B2A-C565-4FCF-941C-619DDEBCA017}"/>
          </ac:spMkLst>
        </pc:spChg>
        <pc:spChg chg="del">
          <ac:chgData name="Thayer, Andrew J" userId="ae04d6da-4694-4a7f-945d-93a5ba247a30" providerId="ADAL" clId="{8D6F48CA-2C26-41D2-8D4C-82C152D36687}" dt="2020-12-30T23:23:19.284" v="2231" actId="478"/>
          <ac:spMkLst>
            <pc:docMk/>
            <pc:sldMk cId="3794641526" sldId="561"/>
            <ac:spMk id="14" creationId="{66326A8E-6EFD-6C4D-910D-94EEEBE265F5}"/>
          </ac:spMkLst>
        </pc:spChg>
        <pc:spChg chg="add del">
          <ac:chgData name="Thayer, Andrew J" userId="ae04d6da-4694-4a7f-945d-93a5ba247a30" providerId="ADAL" clId="{8D6F48CA-2C26-41D2-8D4C-82C152D36687}" dt="2020-12-30T23:28:07.723" v="2948" actId="478"/>
          <ac:spMkLst>
            <pc:docMk/>
            <pc:sldMk cId="3794641526" sldId="561"/>
            <ac:spMk id="15" creationId="{6E8137A4-5AC0-40BF-B90F-4B39E700B45C}"/>
          </ac:spMkLst>
        </pc:spChg>
        <pc:spChg chg="add">
          <ac:chgData name="Thayer, Andrew J" userId="ae04d6da-4694-4a7f-945d-93a5ba247a30" providerId="ADAL" clId="{8D6F48CA-2C26-41D2-8D4C-82C152D36687}" dt="2020-12-30T23:28:08.006" v="2949"/>
          <ac:spMkLst>
            <pc:docMk/>
            <pc:sldMk cId="3794641526" sldId="561"/>
            <ac:spMk id="16" creationId="{48782F30-B3CE-4667-A2FC-86EFD94B8FEF}"/>
          </ac:spMkLst>
        </pc:spChg>
      </pc:sldChg>
      <pc:sldChg chg="modSp add modNotesTx">
        <pc:chgData name="Thayer, Andrew J" userId="ae04d6da-4694-4a7f-945d-93a5ba247a30" providerId="ADAL" clId="{8D6F48CA-2C26-41D2-8D4C-82C152D36687}" dt="2020-12-30T23:42:47.731" v="6984" actId="20577"/>
        <pc:sldMkLst>
          <pc:docMk/>
          <pc:sldMk cId="2041462018" sldId="562"/>
        </pc:sldMkLst>
        <pc:spChg chg="mod">
          <ac:chgData name="Thayer, Andrew J" userId="ae04d6da-4694-4a7f-945d-93a5ba247a30" providerId="ADAL" clId="{8D6F48CA-2C26-41D2-8D4C-82C152D36687}" dt="2020-12-30T23:36:26.588" v="5046" actId="20577"/>
          <ac:spMkLst>
            <pc:docMk/>
            <pc:sldMk cId="2041462018" sldId="562"/>
            <ac:spMk id="14" creationId="{66326A8E-6EFD-6C4D-910D-94EEEBE265F5}"/>
          </ac:spMkLst>
        </pc:spChg>
      </pc:sldChg>
      <pc:sldChg chg="addSp delSp add">
        <pc:chgData name="Thayer, Andrew J" userId="ae04d6da-4694-4a7f-945d-93a5ba247a30" providerId="ADAL" clId="{8D6F48CA-2C26-41D2-8D4C-82C152D36687}" dt="2020-12-30T23:36:41.459" v="5048"/>
        <pc:sldMkLst>
          <pc:docMk/>
          <pc:sldMk cId="171130994" sldId="563"/>
        </pc:sldMkLst>
        <pc:spChg chg="add">
          <ac:chgData name="Thayer, Andrew J" userId="ae04d6da-4694-4a7f-945d-93a5ba247a30" providerId="ADAL" clId="{8D6F48CA-2C26-41D2-8D4C-82C152D36687}" dt="2020-12-30T23:36:41.459" v="5048"/>
          <ac:spMkLst>
            <pc:docMk/>
            <pc:sldMk cId="171130994" sldId="563"/>
            <ac:spMk id="12" creationId="{20F709D9-73E4-4DCA-9741-512AB32E52FF}"/>
          </ac:spMkLst>
        </pc:spChg>
        <pc:spChg chg="del">
          <ac:chgData name="Thayer, Andrew J" userId="ae04d6da-4694-4a7f-945d-93a5ba247a30" providerId="ADAL" clId="{8D6F48CA-2C26-41D2-8D4C-82C152D36687}" dt="2020-12-30T23:36:41.292" v="5047" actId="478"/>
          <ac:spMkLst>
            <pc:docMk/>
            <pc:sldMk cId="171130994" sldId="563"/>
            <ac:spMk id="15" creationId="{6E8137A4-5AC0-40BF-B90F-4B39E700B45C}"/>
          </ac:spMkLst>
        </pc:spChg>
      </pc:sldChg>
      <pc:sldChg chg="add del">
        <pc:chgData name="Thayer, Andrew J" userId="ae04d6da-4694-4a7f-945d-93a5ba247a30" providerId="ADAL" clId="{8D6F48CA-2C26-41D2-8D4C-82C152D36687}" dt="2020-12-30T23:27:57.632" v="2947"/>
        <pc:sldMkLst>
          <pc:docMk/>
          <pc:sldMk cId="767855502" sldId="564"/>
        </pc:sldMkLst>
      </pc:sldChg>
      <pc:sldChg chg="add del">
        <pc:chgData name="Thayer, Andrew J" userId="ae04d6da-4694-4a7f-945d-93a5ba247a30" providerId="ADAL" clId="{8D6F48CA-2C26-41D2-8D4C-82C152D36687}" dt="2020-12-30T23:27:57.632" v="2947"/>
        <pc:sldMkLst>
          <pc:docMk/>
          <pc:sldMk cId="758579278" sldId="565"/>
        </pc:sldMkLst>
      </pc:sldChg>
    </pc:docChg>
  </pc:docChgLst>
  <pc:docChgLst>
    <pc:chgData name="Thayer, Andrew J" userId="ae04d6da-4694-4a7f-945d-93a5ba247a30" providerId="ADAL" clId="{3F4380A1-DB81-4869-8293-42F47A576F51}"/>
    <pc:docChg chg="undo custSel addSld delSld modSld sldOrd delMainMaster">
      <pc:chgData name="Thayer, Andrew J" userId="ae04d6da-4694-4a7f-945d-93a5ba247a30" providerId="ADAL" clId="{3F4380A1-DB81-4869-8293-42F47A576F51}" dt="2021-01-18T16:21:07.803" v="1995" actId="2696"/>
      <pc:docMkLst>
        <pc:docMk/>
      </pc:docMkLst>
      <pc:sldChg chg="modSp add modNotesTx">
        <pc:chgData name="Thayer, Andrew J" userId="ae04d6da-4694-4a7f-945d-93a5ba247a30" providerId="ADAL" clId="{3F4380A1-DB81-4869-8293-42F47A576F51}" dt="2021-01-08T20:13:54.109" v="1634" actId="6549"/>
        <pc:sldMkLst>
          <pc:docMk/>
          <pc:sldMk cId="2521730239" sldId="317"/>
        </pc:sldMkLst>
        <pc:spChg chg="mod">
          <ac:chgData name="Thayer, Andrew J" userId="ae04d6da-4694-4a7f-945d-93a5ba247a30" providerId="ADAL" clId="{3F4380A1-DB81-4869-8293-42F47A576F51}" dt="2021-01-08T19:49:34.720" v="7"/>
          <ac:spMkLst>
            <pc:docMk/>
            <pc:sldMk cId="2521730239" sldId="317"/>
            <ac:spMk id="5" creationId="{B5956B6C-2A30-194B-B5BE-8B7B308ECF94}"/>
          </ac:spMkLst>
        </pc:spChg>
        <pc:spChg chg="mod">
          <ac:chgData name="Thayer, Andrew J" userId="ae04d6da-4694-4a7f-945d-93a5ba247a30" providerId="ADAL" clId="{3F4380A1-DB81-4869-8293-42F47A576F51}" dt="2021-01-08T19:51:31.423" v="164" actId="14100"/>
          <ac:spMkLst>
            <pc:docMk/>
            <pc:sldMk cId="2521730239" sldId="317"/>
            <ac:spMk id="18" creationId="{0AA1D351-4AFE-4148-9A09-B2BA5769F503}"/>
          </ac:spMkLst>
        </pc:spChg>
        <pc:spChg chg="mod">
          <ac:chgData name="Thayer, Andrew J" userId="ae04d6da-4694-4a7f-945d-93a5ba247a30" providerId="ADAL" clId="{3F4380A1-DB81-4869-8293-42F47A576F51}" dt="2021-01-08T19:51:14.440" v="123" actId="20577"/>
          <ac:spMkLst>
            <pc:docMk/>
            <pc:sldMk cId="2521730239" sldId="317"/>
            <ac:spMk id="19" creationId="{EBE96CF9-C8E7-4240-8BB2-77EB1EF008A6}"/>
          </ac:spMkLst>
        </pc:spChg>
      </pc:sldChg>
      <pc:sldChg chg="add modNotesTx">
        <pc:chgData name="Thayer, Andrew J" userId="ae04d6da-4694-4a7f-945d-93a5ba247a30" providerId="ADAL" clId="{3F4380A1-DB81-4869-8293-42F47A576F51}" dt="2021-01-08T19:52:36.015" v="168" actId="6549"/>
        <pc:sldMkLst>
          <pc:docMk/>
          <pc:sldMk cId="519293596" sldId="318"/>
        </pc:sldMkLst>
      </pc:sldChg>
      <pc:sldChg chg="modSp del modNotesTx">
        <pc:chgData name="Thayer, Andrew J" userId="ae04d6da-4694-4a7f-945d-93a5ba247a30" providerId="ADAL" clId="{3F4380A1-DB81-4869-8293-42F47A576F51}" dt="2021-01-08T19:52:20.169" v="165" actId="2696"/>
        <pc:sldMkLst>
          <pc:docMk/>
          <pc:sldMk cId="2454243716" sldId="319"/>
        </pc:sldMkLst>
        <pc:spChg chg="mod">
          <ac:chgData name="Thayer, Andrew J" userId="ae04d6da-4694-4a7f-945d-93a5ba247a30" providerId="ADAL" clId="{3F4380A1-DB81-4869-8293-42F47A576F51}" dt="2021-01-08T19:49:27.121" v="4" actId="1076"/>
          <ac:spMkLst>
            <pc:docMk/>
            <pc:sldMk cId="2454243716" sldId="319"/>
            <ac:spMk id="5" creationId="{B5956B6C-2A30-194B-B5BE-8B7B308ECF94}"/>
          </ac:spMkLst>
        </pc:spChg>
        <pc:spChg chg="mod">
          <ac:chgData name="Thayer, Andrew J" userId="ae04d6da-4694-4a7f-945d-93a5ba247a30" providerId="ADAL" clId="{3F4380A1-DB81-4869-8293-42F47A576F51}" dt="2021-01-08T19:50:47.228" v="46" actId="20577"/>
          <ac:spMkLst>
            <pc:docMk/>
            <pc:sldMk cId="2454243716" sldId="319"/>
            <ac:spMk id="19" creationId="{EBE96CF9-C8E7-4240-8BB2-77EB1EF008A6}"/>
          </ac:spMkLst>
        </pc:spChg>
      </pc:sldChg>
      <pc:sldChg chg="del">
        <pc:chgData name="Thayer, Andrew J" userId="ae04d6da-4694-4a7f-945d-93a5ba247a30" providerId="ADAL" clId="{3F4380A1-DB81-4869-8293-42F47A576F51}" dt="2021-01-08T19:52:33.145" v="167" actId="2696"/>
        <pc:sldMkLst>
          <pc:docMk/>
          <pc:sldMk cId="1332470200" sldId="320"/>
        </pc:sldMkLst>
      </pc:sldChg>
      <pc:sldChg chg="del">
        <pc:chgData name="Thayer, Andrew J" userId="ae04d6da-4694-4a7f-945d-93a5ba247a30" providerId="ADAL" clId="{3F4380A1-DB81-4869-8293-42F47A576F51}" dt="2021-01-08T19:57:41.963" v="200" actId="2696"/>
        <pc:sldMkLst>
          <pc:docMk/>
          <pc:sldMk cId="2900952378" sldId="330"/>
        </pc:sldMkLst>
      </pc:sldChg>
      <pc:sldChg chg="add">
        <pc:chgData name="Thayer, Andrew J" userId="ae04d6da-4694-4a7f-945d-93a5ba247a30" providerId="ADAL" clId="{3F4380A1-DB81-4869-8293-42F47A576F51}" dt="2021-01-08T19:57:52.428" v="216"/>
        <pc:sldMkLst>
          <pc:docMk/>
          <pc:sldMk cId="3796680949" sldId="331"/>
        </pc:sldMkLst>
      </pc:sldChg>
      <pc:sldChg chg="add">
        <pc:chgData name="Thayer, Andrew J" userId="ae04d6da-4694-4a7f-945d-93a5ba247a30" providerId="ADAL" clId="{3F4380A1-DB81-4869-8293-42F47A576F51}" dt="2021-01-08T19:52:43.901" v="169"/>
        <pc:sldMkLst>
          <pc:docMk/>
          <pc:sldMk cId="3662630784" sldId="334"/>
        </pc:sldMkLst>
      </pc:sldChg>
      <pc:sldChg chg="add ord modTransition">
        <pc:chgData name="Thayer, Andrew J" userId="ae04d6da-4694-4a7f-945d-93a5ba247a30" providerId="ADAL" clId="{3F4380A1-DB81-4869-8293-42F47A576F51}" dt="2021-01-08T19:59:01.133" v="230"/>
        <pc:sldMkLst>
          <pc:docMk/>
          <pc:sldMk cId="2991355855" sldId="336"/>
        </pc:sldMkLst>
      </pc:sldChg>
      <pc:sldChg chg="del">
        <pc:chgData name="Thayer, Andrew J" userId="ae04d6da-4694-4a7f-945d-93a5ba247a30" providerId="ADAL" clId="{3F4380A1-DB81-4869-8293-42F47A576F51}" dt="2021-01-08T19:57:41.914" v="198" actId="2696"/>
        <pc:sldMkLst>
          <pc:docMk/>
          <pc:sldMk cId="3365620666" sldId="337"/>
        </pc:sldMkLst>
      </pc:sldChg>
      <pc:sldChg chg="add">
        <pc:chgData name="Thayer, Andrew J" userId="ae04d6da-4694-4a7f-945d-93a5ba247a30" providerId="ADAL" clId="{3F4380A1-DB81-4869-8293-42F47A576F51}" dt="2021-01-08T19:57:52.428" v="216"/>
        <pc:sldMkLst>
          <pc:docMk/>
          <pc:sldMk cId="3550933157" sldId="340"/>
        </pc:sldMkLst>
      </pc:sldChg>
      <pc:sldChg chg="del">
        <pc:chgData name="Thayer, Andrew J" userId="ae04d6da-4694-4a7f-945d-93a5ba247a30" providerId="ADAL" clId="{3F4380A1-DB81-4869-8293-42F47A576F51}" dt="2021-01-08T19:57:41.890" v="197" actId="2696"/>
        <pc:sldMkLst>
          <pc:docMk/>
          <pc:sldMk cId="3827398503" sldId="341"/>
        </pc:sldMkLst>
      </pc:sldChg>
      <pc:sldChg chg="add">
        <pc:chgData name="Thayer, Andrew J" userId="ae04d6da-4694-4a7f-945d-93a5ba247a30" providerId="ADAL" clId="{3F4380A1-DB81-4869-8293-42F47A576F51}" dt="2021-01-08T19:52:57.206" v="171"/>
        <pc:sldMkLst>
          <pc:docMk/>
          <pc:sldMk cId="2702370511" sldId="362"/>
        </pc:sldMkLst>
      </pc:sldChg>
      <pc:sldChg chg="del">
        <pc:chgData name="Thayer, Andrew J" userId="ae04d6da-4694-4a7f-945d-93a5ba247a30" providerId="ADAL" clId="{3F4380A1-DB81-4869-8293-42F47A576F51}" dt="2021-01-08T19:53:11.964" v="180" actId="2696"/>
        <pc:sldMkLst>
          <pc:docMk/>
          <pc:sldMk cId="2373509425" sldId="375"/>
        </pc:sldMkLst>
      </pc:sldChg>
      <pc:sldChg chg="add">
        <pc:chgData name="Thayer, Andrew J" userId="ae04d6da-4694-4a7f-945d-93a5ba247a30" providerId="ADAL" clId="{3F4380A1-DB81-4869-8293-42F47A576F51}" dt="2021-01-08T19:52:57.206" v="171"/>
        <pc:sldMkLst>
          <pc:docMk/>
          <pc:sldMk cId="1423754056" sldId="382"/>
        </pc:sldMkLst>
      </pc:sldChg>
      <pc:sldChg chg="del">
        <pc:chgData name="Thayer, Andrew J" userId="ae04d6da-4694-4a7f-945d-93a5ba247a30" providerId="ADAL" clId="{3F4380A1-DB81-4869-8293-42F47A576F51}" dt="2021-01-08T19:53:13.560" v="182" actId="2696"/>
        <pc:sldMkLst>
          <pc:docMk/>
          <pc:sldMk cId="1008005716" sldId="385"/>
        </pc:sldMkLst>
      </pc:sldChg>
      <pc:sldChg chg="add">
        <pc:chgData name="Thayer, Andrew J" userId="ae04d6da-4694-4a7f-945d-93a5ba247a30" providerId="ADAL" clId="{3F4380A1-DB81-4869-8293-42F47A576F51}" dt="2021-01-08T19:52:57.206" v="171"/>
        <pc:sldMkLst>
          <pc:docMk/>
          <pc:sldMk cId="1387526095" sldId="386"/>
        </pc:sldMkLst>
      </pc:sldChg>
      <pc:sldChg chg="del">
        <pc:chgData name="Thayer, Andrew J" userId="ae04d6da-4694-4a7f-945d-93a5ba247a30" providerId="ADAL" clId="{3F4380A1-DB81-4869-8293-42F47A576F51}" dt="2021-01-08T19:57:41.996" v="202" actId="2696"/>
        <pc:sldMkLst>
          <pc:docMk/>
          <pc:sldMk cId="2744411936" sldId="396"/>
        </pc:sldMkLst>
      </pc:sldChg>
      <pc:sldChg chg="del">
        <pc:chgData name="Thayer, Andrew J" userId="ae04d6da-4694-4a7f-945d-93a5ba247a30" providerId="ADAL" clId="{3F4380A1-DB81-4869-8293-42F47A576F51}" dt="2021-01-08T19:57:41.933" v="199" actId="2696"/>
        <pc:sldMkLst>
          <pc:docMk/>
          <pc:sldMk cId="3218242046" sldId="406"/>
        </pc:sldMkLst>
      </pc:sldChg>
      <pc:sldChg chg="add">
        <pc:chgData name="Thayer, Andrew J" userId="ae04d6da-4694-4a7f-945d-93a5ba247a30" providerId="ADAL" clId="{3F4380A1-DB81-4869-8293-42F47A576F51}" dt="2021-01-08T19:57:52.428" v="216"/>
        <pc:sldMkLst>
          <pc:docMk/>
          <pc:sldMk cId="1798194256" sldId="407"/>
        </pc:sldMkLst>
      </pc:sldChg>
      <pc:sldChg chg="add">
        <pc:chgData name="Thayer, Andrew J" userId="ae04d6da-4694-4a7f-945d-93a5ba247a30" providerId="ADAL" clId="{3F4380A1-DB81-4869-8293-42F47A576F51}" dt="2021-01-08T19:57:52.428" v="216"/>
        <pc:sldMkLst>
          <pc:docMk/>
          <pc:sldMk cId="1305667080" sldId="415"/>
        </pc:sldMkLst>
      </pc:sldChg>
      <pc:sldChg chg="del">
        <pc:chgData name="Thayer, Andrew J" userId="ae04d6da-4694-4a7f-945d-93a5ba247a30" providerId="ADAL" clId="{3F4380A1-DB81-4869-8293-42F47A576F51}" dt="2021-01-08T19:53:14.219" v="183" actId="2696"/>
        <pc:sldMkLst>
          <pc:docMk/>
          <pc:sldMk cId="3758129211" sldId="423"/>
        </pc:sldMkLst>
      </pc:sldChg>
      <pc:sldChg chg="add">
        <pc:chgData name="Thayer, Andrew J" userId="ae04d6da-4694-4a7f-945d-93a5ba247a30" providerId="ADAL" clId="{3F4380A1-DB81-4869-8293-42F47A576F51}" dt="2021-01-08T19:52:57.206" v="171"/>
        <pc:sldMkLst>
          <pc:docMk/>
          <pc:sldMk cId="227542980" sldId="425"/>
        </pc:sldMkLst>
      </pc:sldChg>
      <pc:sldChg chg="add">
        <pc:chgData name="Thayer, Andrew J" userId="ae04d6da-4694-4a7f-945d-93a5ba247a30" providerId="ADAL" clId="{3F4380A1-DB81-4869-8293-42F47A576F51}" dt="2021-01-08T19:52:57.206" v="171"/>
        <pc:sldMkLst>
          <pc:docMk/>
          <pc:sldMk cId="515964795" sldId="427"/>
        </pc:sldMkLst>
      </pc:sldChg>
      <pc:sldChg chg="del">
        <pc:chgData name="Thayer, Andrew J" userId="ae04d6da-4694-4a7f-945d-93a5ba247a30" providerId="ADAL" clId="{3F4380A1-DB81-4869-8293-42F47A576F51}" dt="2021-01-08T19:53:21.931" v="189" actId="2696"/>
        <pc:sldMkLst>
          <pc:docMk/>
          <pc:sldMk cId="3308486207" sldId="431"/>
        </pc:sldMkLst>
      </pc:sldChg>
      <pc:sldChg chg="del">
        <pc:chgData name="Thayer, Andrew J" userId="ae04d6da-4694-4a7f-945d-93a5ba247a30" providerId="ADAL" clId="{3F4380A1-DB81-4869-8293-42F47A576F51}" dt="2021-01-08T19:52:45.804" v="170" actId="2696"/>
        <pc:sldMkLst>
          <pc:docMk/>
          <pc:sldMk cId="930539145" sldId="458"/>
        </pc:sldMkLst>
      </pc:sldChg>
      <pc:sldChg chg="del">
        <pc:chgData name="Thayer, Andrew J" userId="ae04d6da-4694-4a7f-945d-93a5ba247a30" providerId="ADAL" clId="{3F4380A1-DB81-4869-8293-42F47A576F51}" dt="2021-01-08T19:53:05.679" v="174" actId="2696"/>
        <pc:sldMkLst>
          <pc:docMk/>
          <pc:sldMk cId="1261023632" sldId="459"/>
        </pc:sldMkLst>
      </pc:sldChg>
      <pc:sldChg chg="del">
        <pc:chgData name="Thayer, Andrew J" userId="ae04d6da-4694-4a7f-945d-93a5ba247a30" providerId="ADAL" clId="{3F4380A1-DB81-4869-8293-42F47A576F51}" dt="2021-01-08T19:53:05.943" v="175" actId="2696"/>
        <pc:sldMkLst>
          <pc:docMk/>
          <pc:sldMk cId="1872117888" sldId="460"/>
        </pc:sldMkLst>
      </pc:sldChg>
      <pc:sldChg chg="del">
        <pc:chgData name="Thayer, Andrew J" userId="ae04d6da-4694-4a7f-945d-93a5ba247a30" providerId="ADAL" clId="{3F4380A1-DB81-4869-8293-42F47A576F51}" dt="2021-01-08T19:53:10.952" v="179" actId="2696"/>
        <pc:sldMkLst>
          <pc:docMk/>
          <pc:sldMk cId="176253541" sldId="463"/>
        </pc:sldMkLst>
      </pc:sldChg>
      <pc:sldChg chg="del">
        <pc:chgData name="Thayer, Andrew J" userId="ae04d6da-4694-4a7f-945d-93a5ba247a30" providerId="ADAL" clId="{3F4380A1-DB81-4869-8293-42F47A576F51}" dt="2021-01-08T19:53:13.079" v="181" actId="2696"/>
        <pc:sldMkLst>
          <pc:docMk/>
          <pc:sldMk cId="446684428" sldId="464"/>
        </pc:sldMkLst>
      </pc:sldChg>
      <pc:sldChg chg="add del">
        <pc:chgData name="Thayer, Andrew J" userId="ae04d6da-4694-4a7f-945d-93a5ba247a30" providerId="ADAL" clId="{3F4380A1-DB81-4869-8293-42F47A576F51}" dt="2021-01-18T16:21:07.803" v="1995" actId="2696"/>
        <pc:sldMkLst>
          <pc:docMk/>
          <pc:sldMk cId="597595530" sldId="466"/>
        </pc:sldMkLst>
      </pc:sldChg>
      <pc:sldChg chg="modSp add modNotesTx">
        <pc:chgData name="Thayer, Andrew J" userId="ae04d6da-4694-4a7f-945d-93a5ba247a30" providerId="ADAL" clId="{3F4380A1-DB81-4869-8293-42F47A576F51}" dt="2021-01-08T20:00:08.691" v="315" actId="6549"/>
        <pc:sldMkLst>
          <pc:docMk/>
          <pc:sldMk cId="380707867" sldId="468"/>
        </pc:sldMkLst>
        <pc:spChg chg="mod">
          <ac:chgData name="Thayer, Andrew J" userId="ae04d6da-4694-4a7f-945d-93a5ba247a30" providerId="ADAL" clId="{3F4380A1-DB81-4869-8293-42F47A576F51}" dt="2021-01-08T19:58:25.863" v="223" actId="6549"/>
          <ac:spMkLst>
            <pc:docMk/>
            <pc:sldMk cId="380707867" sldId="468"/>
            <ac:spMk id="7" creationId="{20333239-3639-C743-BA3F-E006C3942093}"/>
          </ac:spMkLst>
        </pc:spChg>
        <pc:spChg chg="mod">
          <ac:chgData name="Thayer, Andrew J" userId="ae04d6da-4694-4a7f-945d-93a5ba247a30" providerId="ADAL" clId="{3F4380A1-DB81-4869-8293-42F47A576F51}" dt="2021-01-08T19:58:28.073" v="224" actId="6549"/>
          <ac:spMkLst>
            <pc:docMk/>
            <pc:sldMk cId="380707867" sldId="468"/>
            <ac:spMk id="8" creationId="{824950E7-C1E6-9D43-ADC3-0D171F722AF5}"/>
          </ac:spMkLst>
        </pc:spChg>
      </pc:sldChg>
      <pc:sldChg chg="add">
        <pc:chgData name="Thayer, Andrew J" userId="ae04d6da-4694-4a7f-945d-93a5ba247a30" providerId="ADAL" clId="{3F4380A1-DB81-4869-8293-42F47A576F51}" dt="2021-01-08T19:52:57.206" v="171"/>
        <pc:sldMkLst>
          <pc:docMk/>
          <pc:sldMk cId="700978762" sldId="488"/>
        </pc:sldMkLst>
      </pc:sldChg>
      <pc:sldChg chg="del">
        <pc:chgData name="Thayer, Andrew J" userId="ae04d6da-4694-4a7f-945d-93a5ba247a30" providerId="ADAL" clId="{3F4380A1-DB81-4869-8293-42F47A576F51}" dt="2021-01-08T19:53:15.240" v="184" actId="2696"/>
        <pc:sldMkLst>
          <pc:docMk/>
          <pc:sldMk cId="1473200788" sldId="490"/>
        </pc:sldMkLst>
      </pc:sldChg>
      <pc:sldChg chg="del">
        <pc:chgData name="Thayer, Andrew J" userId="ae04d6da-4694-4a7f-945d-93a5ba247a30" providerId="ADAL" clId="{3F4380A1-DB81-4869-8293-42F47A576F51}" dt="2021-01-08T19:57:41.974" v="201" actId="2696"/>
        <pc:sldMkLst>
          <pc:docMk/>
          <pc:sldMk cId="2609764567" sldId="530"/>
        </pc:sldMkLst>
      </pc:sldChg>
      <pc:sldChg chg="del">
        <pc:chgData name="Thayer, Andrew J" userId="ae04d6da-4694-4a7f-945d-93a5ba247a30" providerId="ADAL" clId="{3F4380A1-DB81-4869-8293-42F47A576F51}" dt="2021-01-08T19:53:04.596" v="172" actId="2696"/>
        <pc:sldMkLst>
          <pc:docMk/>
          <pc:sldMk cId="2973837463" sldId="533"/>
        </pc:sldMkLst>
      </pc:sldChg>
      <pc:sldChg chg="del">
        <pc:chgData name="Thayer, Andrew J" userId="ae04d6da-4694-4a7f-945d-93a5ba247a30" providerId="ADAL" clId="{3F4380A1-DB81-4869-8293-42F47A576F51}" dt="2021-01-08T19:53:07.447" v="177" actId="2696"/>
        <pc:sldMkLst>
          <pc:docMk/>
          <pc:sldMk cId="1369365301" sldId="534"/>
        </pc:sldMkLst>
      </pc:sldChg>
      <pc:sldChg chg="del">
        <pc:chgData name="Thayer, Andrew J" userId="ae04d6da-4694-4a7f-945d-93a5ba247a30" providerId="ADAL" clId="{3F4380A1-DB81-4869-8293-42F47A576F51}" dt="2021-01-08T19:53:06.248" v="176" actId="2696"/>
        <pc:sldMkLst>
          <pc:docMk/>
          <pc:sldMk cId="2209128293" sldId="535"/>
        </pc:sldMkLst>
      </pc:sldChg>
      <pc:sldChg chg="del">
        <pc:chgData name="Thayer, Andrew J" userId="ae04d6da-4694-4a7f-945d-93a5ba247a30" providerId="ADAL" clId="{3F4380A1-DB81-4869-8293-42F47A576F51}" dt="2021-01-08T19:53:05.213" v="173" actId="2696"/>
        <pc:sldMkLst>
          <pc:docMk/>
          <pc:sldMk cId="1696233855" sldId="536"/>
        </pc:sldMkLst>
      </pc:sldChg>
      <pc:sldChg chg="del">
        <pc:chgData name="Thayer, Andrew J" userId="ae04d6da-4694-4a7f-945d-93a5ba247a30" providerId="ADAL" clId="{3F4380A1-DB81-4869-8293-42F47A576F51}" dt="2021-01-08T19:53:08.550" v="178" actId="2696"/>
        <pc:sldMkLst>
          <pc:docMk/>
          <pc:sldMk cId="3554835937" sldId="537"/>
        </pc:sldMkLst>
      </pc:sldChg>
      <pc:sldChg chg="add">
        <pc:chgData name="Thayer, Andrew J" userId="ae04d6da-4694-4a7f-945d-93a5ba247a30" providerId="ADAL" clId="{3F4380A1-DB81-4869-8293-42F47A576F51}" dt="2021-01-08T19:52:57.206" v="171"/>
        <pc:sldMkLst>
          <pc:docMk/>
          <pc:sldMk cId="1707556826" sldId="538"/>
        </pc:sldMkLst>
      </pc:sldChg>
      <pc:sldChg chg="modSp modNotesTx">
        <pc:chgData name="Thayer, Andrew J" userId="ae04d6da-4694-4a7f-945d-93a5ba247a30" providerId="ADAL" clId="{3F4380A1-DB81-4869-8293-42F47A576F51}" dt="2021-01-08T20:13:57.206" v="1635" actId="6549"/>
        <pc:sldMkLst>
          <pc:docMk/>
          <pc:sldMk cId="1967217717" sldId="543"/>
        </pc:sldMkLst>
        <pc:spChg chg="mod">
          <ac:chgData name="Thayer, Andrew J" userId="ae04d6da-4694-4a7f-945d-93a5ba247a30" providerId="ADAL" clId="{3F4380A1-DB81-4869-8293-42F47A576F51}" dt="2021-01-08T19:47:17.368" v="0" actId="1076"/>
          <ac:spMkLst>
            <pc:docMk/>
            <pc:sldMk cId="1967217717" sldId="543"/>
            <ac:spMk id="29" creationId="{4F806E96-A7E6-4DAA-A18C-13CB263300F6}"/>
          </ac:spMkLst>
        </pc:spChg>
      </pc:sldChg>
      <pc:sldChg chg="delSp modNotesTx">
        <pc:chgData name="Thayer, Andrew J" userId="ae04d6da-4694-4a7f-945d-93a5ba247a30" providerId="ADAL" clId="{3F4380A1-DB81-4869-8293-42F47A576F51}" dt="2021-01-08T20:13:38.478" v="1629" actId="6549"/>
        <pc:sldMkLst>
          <pc:docMk/>
          <pc:sldMk cId="2667381573" sldId="547"/>
        </pc:sldMkLst>
        <pc:picChg chg="del">
          <ac:chgData name="Thayer, Andrew J" userId="ae04d6da-4694-4a7f-945d-93a5ba247a30" providerId="ADAL" clId="{3F4380A1-DB81-4869-8293-42F47A576F51}" dt="2021-01-08T20:13:35.784" v="1628" actId="478"/>
          <ac:picMkLst>
            <pc:docMk/>
            <pc:sldMk cId="2667381573" sldId="547"/>
            <ac:picMk id="2" creationId="{95645117-887D-42F1-B9AE-79E36F892D8F}"/>
          </ac:picMkLst>
        </pc:picChg>
      </pc:sldChg>
      <pc:sldChg chg="addSp delSp modSp modNotesTx">
        <pc:chgData name="Thayer, Andrew J" userId="ae04d6da-4694-4a7f-945d-93a5ba247a30" providerId="ADAL" clId="{3F4380A1-DB81-4869-8293-42F47A576F51}" dt="2021-01-08T20:13:42.868" v="1631" actId="478"/>
        <pc:sldMkLst>
          <pc:docMk/>
          <pc:sldMk cId="2270387287" sldId="548"/>
        </pc:sldMkLst>
        <pc:spChg chg="add mod">
          <ac:chgData name="Thayer, Andrew J" userId="ae04d6da-4694-4a7f-945d-93a5ba247a30" providerId="ADAL" clId="{3F4380A1-DB81-4869-8293-42F47A576F51}" dt="2021-01-08T20:13:42.868" v="1631" actId="478"/>
          <ac:spMkLst>
            <pc:docMk/>
            <pc:sldMk cId="2270387287" sldId="548"/>
            <ac:spMk id="3" creationId="{E21FB951-D9A4-4782-97A1-41CF700E76C7}"/>
          </ac:spMkLst>
        </pc:spChg>
        <pc:picChg chg="del">
          <ac:chgData name="Thayer, Andrew J" userId="ae04d6da-4694-4a7f-945d-93a5ba247a30" providerId="ADAL" clId="{3F4380A1-DB81-4869-8293-42F47A576F51}" dt="2021-01-08T20:13:42.868" v="1631" actId="478"/>
          <ac:picMkLst>
            <pc:docMk/>
            <pc:sldMk cId="2270387287" sldId="548"/>
            <ac:picMk id="11" creationId="{F0AFAC1E-5CB3-4DBD-97BA-04D3B8DAC55E}"/>
          </ac:picMkLst>
        </pc:picChg>
      </pc:sldChg>
      <pc:sldChg chg="delSp modNotesTx">
        <pc:chgData name="Thayer, Andrew J" userId="ae04d6da-4694-4a7f-945d-93a5ba247a30" providerId="ADAL" clId="{3F4380A1-DB81-4869-8293-42F47A576F51}" dt="2021-01-08T20:13:47.650" v="1633" actId="478"/>
        <pc:sldMkLst>
          <pc:docMk/>
          <pc:sldMk cId="26135145" sldId="549"/>
        </pc:sldMkLst>
        <pc:picChg chg="del">
          <ac:chgData name="Thayer, Andrew J" userId="ae04d6da-4694-4a7f-945d-93a5ba247a30" providerId="ADAL" clId="{3F4380A1-DB81-4869-8293-42F47A576F51}" dt="2021-01-08T20:13:47.650" v="1633" actId="478"/>
          <ac:picMkLst>
            <pc:docMk/>
            <pc:sldMk cId="26135145" sldId="549"/>
            <ac:picMk id="2" creationId="{F05780E1-BA2B-488A-91FC-0D6C609119D7}"/>
          </ac:picMkLst>
        </pc:picChg>
      </pc:sldChg>
      <pc:sldChg chg="del">
        <pc:chgData name="Thayer, Andrew J" userId="ae04d6da-4694-4a7f-945d-93a5ba247a30" providerId="ADAL" clId="{3F4380A1-DB81-4869-8293-42F47A576F51}" dt="2021-01-08T19:53:21.967" v="190" actId="2696"/>
        <pc:sldMkLst>
          <pc:docMk/>
          <pc:sldMk cId="2557658532" sldId="553"/>
        </pc:sldMkLst>
      </pc:sldChg>
      <pc:sldChg chg="add modNotesTx">
        <pc:chgData name="Thayer, Andrew J" userId="ae04d6da-4694-4a7f-945d-93a5ba247a30" providerId="ADAL" clId="{3F4380A1-DB81-4869-8293-42F47A576F51}" dt="2021-01-08T20:00:11.415" v="316" actId="6549"/>
        <pc:sldMkLst>
          <pc:docMk/>
          <pc:sldMk cId="3591168896" sldId="553"/>
        </pc:sldMkLst>
      </pc:sldChg>
      <pc:sldChg chg="del">
        <pc:chgData name="Thayer, Andrew J" userId="ae04d6da-4694-4a7f-945d-93a5ba247a30" providerId="ADAL" clId="{3F4380A1-DB81-4869-8293-42F47A576F51}" dt="2021-01-08T19:53:21.812" v="185" actId="2696"/>
        <pc:sldMkLst>
          <pc:docMk/>
          <pc:sldMk cId="1096731726" sldId="554"/>
        </pc:sldMkLst>
      </pc:sldChg>
      <pc:sldChg chg="modSp add modNotesTx">
        <pc:chgData name="Thayer, Andrew J" userId="ae04d6da-4694-4a7f-945d-93a5ba247a30" providerId="ADAL" clId="{3F4380A1-DB81-4869-8293-42F47A576F51}" dt="2021-01-09T17:39:34.341" v="1993" actId="20577"/>
        <pc:sldMkLst>
          <pc:docMk/>
          <pc:sldMk cId="3279457006" sldId="554"/>
        </pc:sldMkLst>
        <pc:spChg chg="mod">
          <ac:chgData name="Thayer, Andrew J" userId="ae04d6da-4694-4a7f-945d-93a5ba247a30" providerId="ADAL" clId="{3F4380A1-DB81-4869-8293-42F47A576F51}" dt="2021-01-08T19:58:32.625" v="225" actId="6549"/>
          <ac:spMkLst>
            <pc:docMk/>
            <pc:sldMk cId="3279457006" sldId="554"/>
            <ac:spMk id="7" creationId="{20333239-3639-C743-BA3F-E006C3942093}"/>
          </ac:spMkLst>
        </pc:spChg>
        <pc:spChg chg="mod">
          <ac:chgData name="Thayer, Andrew J" userId="ae04d6da-4694-4a7f-945d-93a5ba247a30" providerId="ADAL" clId="{3F4380A1-DB81-4869-8293-42F47A576F51}" dt="2021-01-08T19:58:34.129" v="226" actId="6549"/>
          <ac:spMkLst>
            <pc:docMk/>
            <pc:sldMk cId="3279457006" sldId="554"/>
            <ac:spMk id="8" creationId="{824950E7-C1E6-9D43-ADC3-0D171F722AF5}"/>
          </ac:spMkLst>
        </pc:spChg>
        <pc:spChg chg="mod">
          <ac:chgData name="Thayer, Andrew J" userId="ae04d6da-4694-4a7f-945d-93a5ba247a30" providerId="ADAL" clId="{3F4380A1-DB81-4869-8293-42F47A576F51}" dt="2021-01-09T17:39:34.341" v="1993" actId="20577"/>
          <ac:spMkLst>
            <pc:docMk/>
            <pc:sldMk cId="3279457006" sldId="554"/>
            <ac:spMk id="14" creationId="{66326A8E-6EFD-6C4D-910D-94EEEBE265F5}"/>
          </ac:spMkLst>
        </pc:spChg>
      </pc:sldChg>
      <pc:sldChg chg="addSp delSp add modNotesTx">
        <pc:chgData name="Thayer, Andrew J" userId="ae04d6da-4694-4a7f-945d-93a5ba247a30" providerId="ADAL" clId="{3F4380A1-DB81-4869-8293-42F47A576F51}" dt="2021-01-08T20:06:07.793" v="874"/>
        <pc:sldMkLst>
          <pc:docMk/>
          <pc:sldMk cId="260565111" sldId="555"/>
        </pc:sldMkLst>
        <pc:spChg chg="add">
          <ac:chgData name="Thayer, Andrew J" userId="ae04d6da-4694-4a7f-945d-93a5ba247a30" providerId="ADAL" clId="{3F4380A1-DB81-4869-8293-42F47A576F51}" dt="2021-01-08T20:06:07.793" v="874"/>
          <ac:spMkLst>
            <pc:docMk/>
            <pc:sldMk cId="260565111" sldId="555"/>
            <ac:spMk id="12" creationId="{C40D23B9-17C0-4883-BEE0-E8A836D3CC05}"/>
          </ac:spMkLst>
        </pc:spChg>
        <pc:spChg chg="del">
          <ac:chgData name="Thayer, Andrew J" userId="ae04d6da-4694-4a7f-945d-93a5ba247a30" providerId="ADAL" clId="{3F4380A1-DB81-4869-8293-42F47A576F51}" dt="2021-01-08T20:06:07.579" v="873" actId="478"/>
          <ac:spMkLst>
            <pc:docMk/>
            <pc:sldMk cId="260565111" sldId="555"/>
            <ac:spMk id="14" creationId="{66326A8E-6EFD-6C4D-910D-94EEEBE265F5}"/>
          </ac:spMkLst>
        </pc:spChg>
      </pc:sldChg>
      <pc:sldChg chg="del">
        <pc:chgData name="Thayer, Andrew J" userId="ae04d6da-4694-4a7f-945d-93a5ba247a30" providerId="ADAL" clId="{3F4380A1-DB81-4869-8293-42F47A576F51}" dt="2021-01-08T19:53:21.851" v="186" actId="2696"/>
        <pc:sldMkLst>
          <pc:docMk/>
          <pc:sldMk cId="3086539982" sldId="555"/>
        </pc:sldMkLst>
      </pc:sldChg>
      <pc:sldChg chg="del">
        <pc:chgData name="Thayer, Andrew J" userId="ae04d6da-4694-4a7f-945d-93a5ba247a30" providerId="ADAL" clId="{3F4380A1-DB81-4869-8293-42F47A576F51}" dt="2021-01-08T19:53:21.882" v="187" actId="2696"/>
        <pc:sldMkLst>
          <pc:docMk/>
          <pc:sldMk cId="2235953643" sldId="556"/>
        </pc:sldMkLst>
      </pc:sldChg>
      <pc:sldChg chg="addSp delSp modSp add modNotesTx">
        <pc:chgData name="Thayer, Andrew J" userId="ae04d6da-4694-4a7f-945d-93a5ba247a30" providerId="ADAL" clId="{3F4380A1-DB81-4869-8293-42F47A576F51}" dt="2021-01-08T20:13:13.257" v="1625" actId="20577"/>
        <pc:sldMkLst>
          <pc:docMk/>
          <pc:sldMk cId="2907908985" sldId="556"/>
        </pc:sldMkLst>
        <pc:spChg chg="mod">
          <ac:chgData name="Thayer, Andrew J" userId="ae04d6da-4694-4a7f-945d-93a5ba247a30" providerId="ADAL" clId="{3F4380A1-DB81-4869-8293-42F47A576F51}" dt="2021-01-08T19:58:37.025" v="227" actId="6549"/>
          <ac:spMkLst>
            <pc:docMk/>
            <pc:sldMk cId="2907908985" sldId="556"/>
            <ac:spMk id="7" creationId="{20333239-3639-C743-BA3F-E006C3942093}"/>
          </ac:spMkLst>
        </pc:spChg>
        <pc:spChg chg="mod">
          <ac:chgData name="Thayer, Andrew J" userId="ae04d6da-4694-4a7f-945d-93a5ba247a30" providerId="ADAL" clId="{3F4380A1-DB81-4869-8293-42F47A576F51}" dt="2021-01-08T19:58:38.489" v="228" actId="6549"/>
          <ac:spMkLst>
            <pc:docMk/>
            <pc:sldMk cId="2907908985" sldId="556"/>
            <ac:spMk id="8" creationId="{824950E7-C1E6-9D43-ADC3-0D171F722AF5}"/>
          </ac:spMkLst>
        </pc:spChg>
        <pc:spChg chg="add del">
          <ac:chgData name="Thayer, Andrew J" userId="ae04d6da-4694-4a7f-945d-93a5ba247a30" providerId="ADAL" clId="{3F4380A1-DB81-4869-8293-42F47A576F51}" dt="2021-01-08T20:05:59.826" v="870"/>
          <ac:spMkLst>
            <pc:docMk/>
            <pc:sldMk cId="2907908985" sldId="556"/>
            <ac:spMk id="12" creationId="{8C330CA9-7FB1-4A19-807A-0FE1C3B18E03}"/>
          </ac:spMkLst>
        </pc:spChg>
        <pc:spChg chg="del mod">
          <ac:chgData name="Thayer, Andrew J" userId="ae04d6da-4694-4a7f-945d-93a5ba247a30" providerId="ADAL" clId="{3F4380A1-DB81-4869-8293-42F47A576F51}" dt="2021-01-08T20:06:00.481" v="871" actId="478"/>
          <ac:spMkLst>
            <pc:docMk/>
            <pc:sldMk cId="2907908985" sldId="556"/>
            <ac:spMk id="14" creationId="{66326A8E-6EFD-6C4D-910D-94EEEBE265F5}"/>
          </ac:spMkLst>
        </pc:spChg>
        <pc:spChg chg="add mod">
          <ac:chgData name="Thayer, Andrew J" userId="ae04d6da-4694-4a7f-945d-93a5ba247a30" providerId="ADAL" clId="{3F4380A1-DB81-4869-8293-42F47A576F51}" dt="2021-01-08T20:13:13.257" v="1625" actId="20577"/>
          <ac:spMkLst>
            <pc:docMk/>
            <pc:sldMk cId="2907908985" sldId="556"/>
            <ac:spMk id="15" creationId="{EEF84ED8-BE47-4CAB-A33E-9CEC0ACCA28A}"/>
          </ac:spMkLst>
        </pc:spChg>
      </pc:sldChg>
      <pc:sldChg chg="del">
        <pc:chgData name="Thayer, Andrew J" userId="ae04d6da-4694-4a7f-945d-93a5ba247a30" providerId="ADAL" clId="{3F4380A1-DB81-4869-8293-42F47A576F51}" dt="2021-01-08T19:53:21.907" v="188" actId="2696"/>
        <pc:sldMkLst>
          <pc:docMk/>
          <pc:sldMk cId="549320327" sldId="557"/>
        </pc:sldMkLst>
      </pc:sldChg>
      <pc:sldChg chg="addSp delSp add modNotesTx">
        <pc:chgData name="Thayer, Andrew J" userId="ae04d6da-4694-4a7f-945d-93a5ba247a30" providerId="ADAL" clId="{3F4380A1-DB81-4869-8293-42F47A576F51}" dt="2021-01-08T20:13:22.720" v="1627"/>
        <pc:sldMkLst>
          <pc:docMk/>
          <pc:sldMk cId="3471351853" sldId="557"/>
        </pc:sldMkLst>
        <pc:spChg chg="add">
          <ac:chgData name="Thayer, Andrew J" userId="ae04d6da-4694-4a7f-945d-93a5ba247a30" providerId="ADAL" clId="{3F4380A1-DB81-4869-8293-42F47A576F51}" dt="2021-01-08T20:13:22.720" v="1627"/>
          <ac:spMkLst>
            <pc:docMk/>
            <pc:sldMk cId="3471351853" sldId="557"/>
            <ac:spMk id="12" creationId="{BC4F4267-DE68-4AF8-836A-8FDC0DF343DD}"/>
          </ac:spMkLst>
        </pc:spChg>
        <pc:spChg chg="del">
          <ac:chgData name="Thayer, Andrew J" userId="ae04d6da-4694-4a7f-945d-93a5ba247a30" providerId="ADAL" clId="{3F4380A1-DB81-4869-8293-42F47A576F51}" dt="2021-01-08T20:13:22.464" v="1626" actId="478"/>
          <ac:spMkLst>
            <pc:docMk/>
            <pc:sldMk cId="3471351853" sldId="557"/>
            <ac:spMk id="14" creationId="{66326A8E-6EFD-6C4D-910D-94EEEBE265F5}"/>
          </ac:spMkLst>
        </pc:spChg>
      </pc:sldChg>
      <pc:sldChg chg="del">
        <pc:chgData name="Thayer, Andrew J" userId="ae04d6da-4694-4a7f-945d-93a5ba247a30" providerId="ADAL" clId="{3F4380A1-DB81-4869-8293-42F47A576F51}" dt="2021-01-08T19:53:22.001" v="191" actId="2696"/>
        <pc:sldMkLst>
          <pc:docMk/>
          <pc:sldMk cId="4148078041" sldId="559"/>
        </pc:sldMkLst>
      </pc:sldChg>
      <pc:sldChg chg="del">
        <pc:chgData name="Thayer, Andrew J" userId="ae04d6da-4694-4a7f-945d-93a5ba247a30" providerId="ADAL" clId="{3F4380A1-DB81-4869-8293-42F47A576F51}" dt="2021-01-08T19:53:22.062" v="193" actId="2696"/>
        <pc:sldMkLst>
          <pc:docMk/>
          <pc:sldMk cId="417758991" sldId="560"/>
        </pc:sldMkLst>
      </pc:sldChg>
      <pc:sldChg chg="del">
        <pc:chgData name="Thayer, Andrew J" userId="ae04d6da-4694-4a7f-945d-93a5ba247a30" providerId="ADAL" clId="{3F4380A1-DB81-4869-8293-42F47A576F51}" dt="2021-01-08T19:53:22.094" v="194" actId="2696"/>
        <pc:sldMkLst>
          <pc:docMk/>
          <pc:sldMk cId="3794641526" sldId="561"/>
        </pc:sldMkLst>
      </pc:sldChg>
      <pc:sldChg chg="del">
        <pc:chgData name="Thayer, Andrew J" userId="ae04d6da-4694-4a7f-945d-93a5ba247a30" providerId="ADAL" clId="{3F4380A1-DB81-4869-8293-42F47A576F51}" dt="2021-01-08T19:53:22.122" v="195" actId="2696"/>
        <pc:sldMkLst>
          <pc:docMk/>
          <pc:sldMk cId="2041462018" sldId="562"/>
        </pc:sldMkLst>
      </pc:sldChg>
      <pc:sldChg chg="del">
        <pc:chgData name="Thayer, Andrew J" userId="ae04d6da-4694-4a7f-945d-93a5ba247a30" providerId="ADAL" clId="{3F4380A1-DB81-4869-8293-42F47A576F51}" dt="2021-01-08T19:53:22.141" v="196" actId="2696"/>
        <pc:sldMkLst>
          <pc:docMk/>
          <pc:sldMk cId="171130994" sldId="563"/>
        </pc:sldMkLst>
      </pc:sldChg>
      <pc:sldChg chg="del">
        <pc:chgData name="Thayer, Andrew J" userId="ae04d6da-4694-4a7f-945d-93a5ba247a30" providerId="ADAL" clId="{3F4380A1-DB81-4869-8293-42F47A576F51}" dt="2021-01-08T19:53:22.032" v="192" actId="2696"/>
        <pc:sldMkLst>
          <pc:docMk/>
          <pc:sldMk cId="694844008" sldId="564"/>
        </pc:sldMkLst>
      </pc:sldChg>
      <pc:sldMasterChg chg="del delSldLayout">
        <pc:chgData name="Thayer, Andrew J" userId="ae04d6da-4694-4a7f-945d-93a5ba247a30" providerId="ADAL" clId="{3F4380A1-DB81-4869-8293-42F47A576F51}" dt="2021-01-08T19:57:42.017" v="215" actId="2696"/>
        <pc:sldMasterMkLst>
          <pc:docMk/>
          <pc:sldMasterMk cId="2256480700" sldId="2147483705"/>
        </pc:sldMasterMkLst>
        <pc:sldLayoutChg chg="del">
          <pc:chgData name="Thayer, Andrew J" userId="ae04d6da-4694-4a7f-945d-93a5ba247a30" providerId="ADAL" clId="{3F4380A1-DB81-4869-8293-42F47A576F51}" dt="2021-01-08T19:57:41.997" v="203" actId="2696"/>
          <pc:sldLayoutMkLst>
            <pc:docMk/>
            <pc:sldMasterMk cId="2256480700" sldId="2147483705"/>
            <pc:sldLayoutMk cId="3441561186" sldId="2147483706"/>
          </pc:sldLayoutMkLst>
        </pc:sldLayoutChg>
        <pc:sldLayoutChg chg="del">
          <pc:chgData name="Thayer, Andrew J" userId="ae04d6da-4694-4a7f-945d-93a5ba247a30" providerId="ADAL" clId="{3F4380A1-DB81-4869-8293-42F47A576F51}" dt="2021-01-08T19:57:41.999" v="204" actId="2696"/>
          <pc:sldLayoutMkLst>
            <pc:docMk/>
            <pc:sldMasterMk cId="2256480700" sldId="2147483705"/>
            <pc:sldLayoutMk cId="1432860496" sldId="2147483707"/>
          </pc:sldLayoutMkLst>
        </pc:sldLayoutChg>
        <pc:sldLayoutChg chg="del">
          <pc:chgData name="Thayer, Andrew J" userId="ae04d6da-4694-4a7f-945d-93a5ba247a30" providerId="ADAL" clId="{3F4380A1-DB81-4869-8293-42F47A576F51}" dt="2021-01-08T19:57:42.001" v="205" actId="2696"/>
          <pc:sldLayoutMkLst>
            <pc:docMk/>
            <pc:sldMasterMk cId="2256480700" sldId="2147483705"/>
            <pc:sldLayoutMk cId="1572813492" sldId="2147483708"/>
          </pc:sldLayoutMkLst>
        </pc:sldLayoutChg>
        <pc:sldLayoutChg chg="del">
          <pc:chgData name="Thayer, Andrew J" userId="ae04d6da-4694-4a7f-945d-93a5ba247a30" providerId="ADAL" clId="{3F4380A1-DB81-4869-8293-42F47A576F51}" dt="2021-01-08T19:57:42.002" v="206" actId="2696"/>
          <pc:sldLayoutMkLst>
            <pc:docMk/>
            <pc:sldMasterMk cId="2256480700" sldId="2147483705"/>
            <pc:sldLayoutMk cId="3691609336" sldId="2147483709"/>
          </pc:sldLayoutMkLst>
        </pc:sldLayoutChg>
        <pc:sldLayoutChg chg="del">
          <pc:chgData name="Thayer, Andrew J" userId="ae04d6da-4694-4a7f-945d-93a5ba247a30" providerId="ADAL" clId="{3F4380A1-DB81-4869-8293-42F47A576F51}" dt="2021-01-08T19:57:42.003" v="207" actId="2696"/>
          <pc:sldLayoutMkLst>
            <pc:docMk/>
            <pc:sldMasterMk cId="2256480700" sldId="2147483705"/>
            <pc:sldLayoutMk cId="649850789" sldId="2147483710"/>
          </pc:sldLayoutMkLst>
        </pc:sldLayoutChg>
        <pc:sldLayoutChg chg="del">
          <pc:chgData name="Thayer, Andrew J" userId="ae04d6da-4694-4a7f-945d-93a5ba247a30" providerId="ADAL" clId="{3F4380A1-DB81-4869-8293-42F47A576F51}" dt="2021-01-08T19:57:42.004" v="208" actId="2696"/>
          <pc:sldLayoutMkLst>
            <pc:docMk/>
            <pc:sldMasterMk cId="2256480700" sldId="2147483705"/>
            <pc:sldLayoutMk cId="3105873741" sldId="2147483711"/>
          </pc:sldLayoutMkLst>
        </pc:sldLayoutChg>
        <pc:sldLayoutChg chg="del">
          <pc:chgData name="Thayer, Andrew J" userId="ae04d6da-4694-4a7f-945d-93a5ba247a30" providerId="ADAL" clId="{3F4380A1-DB81-4869-8293-42F47A576F51}" dt="2021-01-08T19:57:42.005" v="209" actId="2696"/>
          <pc:sldLayoutMkLst>
            <pc:docMk/>
            <pc:sldMasterMk cId="2256480700" sldId="2147483705"/>
            <pc:sldLayoutMk cId="3885061815" sldId="2147483712"/>
          </pc:sldLayoutMkLst>
        </pc:sldLayoutChg>
        <pc:sldLayoutChg chg="del">
          <pc:chgData name="Thayer, Andrew J" userId="ae04d6da-4694-4a7f-945d-93a5ba247a30" providerId="ADAL" clId="{3F4380A1-DB81-4869-8293-42F47A576F51}" dt="2021-01-08T19:57:42.007" v="210" actId="2696"/>
          <pc:sldLayoutMkLst>
            <pc:docMk/>
            <pc:sldMasterMk cId="2256480700" sldId="2147483705"/>
            <pc:sldLayoutMk cId="375295588" sldId="2147483713"/>
          </pc:sldLayoutMkLst>
        </pc:sldLayoutChg>
        <pc:sldLayoutChg chg="del">
          <pc:chgData name="Thayer, Andrew J" userId="ae04d6da-4694-4a7f-945d-93a5ba247a30" providerId="ADAL" clId="{3F4380A1-DB81-4869-8293-42F47A576F51}" dt="2021-01-08T19:57:42.008" v="211" actId="2696"/>
          <pc:sldLayoutMkLst>
            <pc:docMk/>
            <pc:sldMasterMk cId="2256480700" sldId="2147483705"/>
            <pc:sldLayoutMk cId="3845343822" sldId="2147483714"/>
          </pc:sldLayoutMkLst>
        </pc:sldLayoutChg>
        <pc:sldLayoutChg chg="del">
          <pc:chgData name="Thayer, Andrew J" userId="ae04d6da-4694-4a7f-945d-93a5ba247a30" providerId="ADAL" clId="{3F4380A1-DB81-4869-8293-42F47A576F51}" dt="2021-01-08T19:57:42.010" v="212" actId="2696"/>
          <pc:sldLayoutMkLst>
            <pc:docMk/>
            <pc:sldMasterMk cId="2256480700" sldId="2147483705"/>
            <pc:sldLayoutMk cId="1982442333" sldId="2147483715"/>
          </pc:sldLayoutMkLst>
        </pc:sldLayoutChg>
        <pc:sldLayoutChg chg="del">
          <pc:chgData name="Thayer, Andrew J" userId="ae04d6da-4694-4a7f-945d-93a5ba247a30" providerId="ADAL" clId="{3F4380A1-DB81-4869-8293-42F47A576F51}" dt="2021-01-08T19:57:42.012" v="213" actId="2696"/>
          <pc:sldLayoutMkLst>
            <pc:docMk/>
            <pc:sldMasterMk cId="2256480700" sldId="2147483705"/>
            <pc:sldLayoutMk cId="1787184166" sldId="2147483716"/>
          </pc:sldLayoutMkLst>
        </pc:sldLayoutChg>
        <pc:sldLayoutChg chg="del">
          <pc:chgData name="Thayer, Andrew J" userId="ae04d6da-4694-4a7f-945d-93a5ba247a30" providerId="ADAL" clId="{3F4380A1-DB81-4869-8293-42F47A576F51}" dt="2021-01-08T19:57:42.014" v="214" actId="2696"/>
          <pc:sldLayoutMkLst>
            <pc:docMk/>
            <pc:sldMasterMk cId="2256480700" sldId="2147483705"/>
            <pc:sldLayoutMk cId="374289154" sldId="2147483717"/>
          </pc:sldLayoutMkLst>
        </pc:sldLayoutChg>
      </pc:sldMasterChg>
    </pc:docChg>
  </pc:docChgLst>
  <pc:docChgLst>
    <pc:chgData name="Brittany Liebsack" userId="ZBU2HF8I48txU1RG7oW7vKex1KchIbQnzl87DBbrKV4=" providerId="None" clId="Web-{190AADA4-3550-4A0A-8FAA-AFBED574803D}"/>
    <pc:docChg chg="addSld delSld modSld sldOrd">
      <pc:chgData name="Brittany Liebsack" userId="ZBU2HF8I48txU1RG7oW7vKex1KchIbQnzl87DBbrKV4=" providerId="None" clId="Web-{190AADA4-3550-4A0A-8FAA-AFBED574803D}" dt="2021-06-10T21:53:46.612" v="1513"/>
      <pc:docMkLst>
        <pc:docMk/>
      </pc:docMkLst>
      <pc:sldChg chg="modNotes">
        <pc:chgData name="Brittany Liebsack" userId="ZBU2HF8I48txU1RG7oW7vKex1KchIbQnzl87DBbrKV4=" providerId="None" clId="Web-{190AADA4-3550-4A0A-8FAA-AFBED574803D}" dt="2021-06-10T16:40:32.109" v="55"/>
        <pc:sldMkLst>
          <pc:docMk/>
          <pc:sldMk cId="3662630784" sldId="334"/>
        </pc:sldMkLst>
      </pc:sldChg>
      <pc:sldChg chg="mod modShow modNotes">
        <pc:chgData name="Brittany Liebsack" userId="ZBU2HF8I48txU1RG7oW7vKex1KchIbQnzl87DBbrKV4=" providerId="None" clId="Web-{190AADA4-3550-4A0A-8FAA-AFBED574803D}" dt="2021-06-10T21:44:59.983" v="1470"/>
        <pc:sldMkLst>
          <pc:docMk/>
          <pc:sldMk cId="2991355855" sldId="336"/>
        </pc:sldMkLst>
      </pc:sldChg>
      <pc:sldChg chg="modNotes">
        <pc:chgData name="Brittany Liebsack" userId="ZBU2HF8I48txU1RG7oW7vKex1KchIbQnzl87DBbrKV4=" providerId="None" clId="Web-{190AADA4-3550-4A0A-8FAA-AFBED574803D}" dt="2021-06-10T16:44:06.967" v="129"/>
        <pc:sldMkLst>
          <pc:docMk/>
          <pc:sldMk cId="2702370511" sldId="362"/>
        </pc:sldMkLst>
      </pc:sldChg>
      <pc:sldChg chg="modSp modNotes">
        <pc:chgData name="Brittany Liebsack" userId="ZBU2HF8I48txU1RG7oW7vKex1KchIbQnzl87DBbrKV4=" providerId="None" clId="Web-{190AADA4-3550-4A0A-8FAA-AFBED574803D}" dt="2021-06-10T16:47:06.045" v="170"/>
        <pc:sldMkLst>
          <pc:docMk/>
          <pc:sldMk cId="1423754056" sldId="382"/>
        </pc:sldMkLst>
        <pc:spChg chg="mod">
          <ac:chgData name="Brittany Liebsack" userId="ZBU2HF8I48txU1RG7oW7vKex1KchIbQnzl87DBbrKV4=" providerId="None" clId="Web-{190AADA4-3550-4A0A-8FAA-AFBED574803D}" dt="2021-06-10T16:44:23.499" v="132" actId="20577"/>
          <ac:spMkLst>
            <pc:docMk/>
            <pc:sldMk cId="1423754056" sldId="382"/>
            <ac:spMk id="3" creationId="{6275D5CC-E9DE-4CED-99DB-F001FED65226}"/>
          </ac:spMkLst>
        </pc:spChg>
      </pc:sldChg>
      <pc:sldChg chg="modNotes">
        <pc:chgData name="Brittany Liebsack" userId="ZBU2HF8I48txU1RG7oW7vKex1KchIbQnzl87DBbrKV4=" providerId="None" clId="Web-{190AADA4-3550-4A0A-8FAA-AFBED574803D}" dt="2021-06-10T16:56:49.513" v="255"/>
        <pc:sldMkLst>
          <pc:docMk/>
          <pc:sldMk cId="1387526095" sldId="386"/>
        </pc:sldMkLst>
      </pc:sldChg>
      <pc:sldChg chg="modNotes">
        <pc:chgData name="Brittany Liebsack" userId="ZBU2HF8I48txU1RG7oW7vKex1KchIbQnzl87DBbrKV4=" providerId="None" clId="Web-{190AADA4-3550-4A0A-8FAA-AFBED574803D}" dt="2021-06-10T16:57:22.935" v="264"/>
        <pc:sldMkLst>
          <pc:docMk/>
          <pc:sldMk cId="227542980" sldId="425"/>
        </pc:sldMkLst>
      </pc:sldChg>
      <pc:sldChg chg="modNotes">
        <pc:chgData name="Brittany Liebsack" userId="ZBU2HF8I48txU1RG7oW7vKex1KchIbQnzl87DBbrKV4=" providerId="None" clId="Web-{190AADA4-3550-4A0A-8FAA-AFBED574803D}" dt="2021-06-10T16:55:12.607" v="238"/>
        <pc:sldMkLst>
          <pc:docMk/>
          <pc:sldMk cId="515964795" sldId="427"/>
        </pc:sldMkLst>
      </pc:sldChg>
      <pc:sldChg chg="modNotes">
        <pc:chgData name="Brittany Liebsack" userId="ZBU2HF8I48txU1RG7oW7vKex1KchIbQnzl87DBbrKV4=" providerId="None" clId="Web-{190AADA4-3550-4A0A-8FAA-AFBED574803D}" dt="2021-06-10T16:50:33.248" v="193"/>
        <pc:sldMkLst>
          <pc:docMk/>
          <pc:sldMk cId="597595530" sldId="466"/>
        </pc:sldMkLst>
      </pc:sldChg>
      <pc:sldChg chg="del">
        <pc:chgData name="Brittany Liebsack" userId="ZBU2HF8I48txU1RG7oW7vKex1KchIbQnzl87DBbrKV4=" providerId="None" clId="Web-{190AADA4-3550-4A0A-8FAA-AFBED574803D}" dt="2021-06-10T21:17:07.986" v="987"/>
        <pc:sldMkLst>
          <pc:docMk/>
          <pc:sldMk cId="380707867" sldId="468"/>
        </pc:sldMkLst>
      </pc:sldChg>
      <pc:sldChg chg="modNotes">
        <pc:chgData name="Brittany Liebsack" userId="ZBU2HF8I48txU1RG7oW7vKex1KchIbQnzl87DBbrKV4=" providerId="None" clId="Web-{190AADA4-3550-4A0A-8FAA-AFBED574803D}" dt="2021-06-10T21:12:06.749" v="978"/>
        <pc:sldMkLst>
          <pc:docMk/>
          <pc:sldMk cId="700978762" sldId="488"/>
        </pc:sldMkLst>
      </pc:sldChg>
      <pc:sldChg chg="modNotes">
        <pc:chgData name="Brittany Liebsack" userId="ZBU2HF8I48txU1RG7oW7vKex1KchIbQnzl87DBbrKV4=" providerId="None" clId="Web-{190AADA4-3550-4A0A-8FAA-AFBED574803D}" dt="2021-06-10T21:15:04.235" v="984"/>
        <pc:sldMkLst>
          <pc:docMk/>
          <pc:sldMk cId="1707556826" sldId="538"/>
        </pc:sldMkLst>
      </pc:sldChg>
      <pc:sldChg chg="modNotes">
        <pc:chgData name="Brittany Liebsack" userId="ZBU2HF8I48txU1RG7oW7vKex1KchIbQnzl87DBbrKV4=" providerId="None" clId="Web-{190AADA4-3550-4A0A-8FAA-AFBED574803D}" dt="2021-06-10T21:24:46.036" v="992"/>
        <pc:sldMkLst>
          <pc:docMk/>
          <pc:sldMk cId="1671149989" sldId="544"/>
        </pc:sldMkLst>
      </pc:sldChg>
      <pc:sldChg chg="del">
        <pc:chgData name="Brittany Liebsack" userId="ZBU2HF8I48txU1RG7oW7vKex1KchIbQnzl87DBbrKV4=" providerId="None" clId="Web-{190AADA4-3550-4A0A-8FAA-AFBED574803D}" dt="2021-06-10T21:53:46.612" v="1513"/>
        <pc:sldMkLst>
          <pc:docMk/>
          <pc:sldMk cId="3318210180" sldId="545"/>
        </pc:sldMkLst>
      </pc:sldChg>
      <pc:sldChg chg="modNotes">
        <pc:chgData name="Brittany Liebsack" userId="ZBU2HF8I48txU1RG7oW7vKex1KchIbQnzl87DBbrKV4=" providerId="None" clId="Web-{190AADA4-3550-4A0A-8FAA-AFBED574803D}" dt="2021-06-10T16:38:38.468" v="41"/>
        <pc:sldMkLst>
          <pc:docMk/>
          <pc:sldMk cId="2667381573" sldId="547"/>
        </pc:sldMkLst>
      </pc:sldChg>
      <pc:sldChg chg="modNotes">
        <pc:chgData name="Brittany Liebsack" userId="ZBU2HF8I48txU1RG7oW7vKex1KchIbQnzl87DBbrKV4=" providerId="None" clId="Web-{190AADA4-3550-4A0A-8FAA-AFBED574803D}" dt="2021-06-10T16:35:20.094" v="3"/>
        <pc:sldMkLst>
          <pc:docMk/>
          <pc:sldMk cId="26135145" sldId="549"/>
        </pc:sldMkLst>
      </pc:sldChg>
      <pc:sldChg chg="modSp mod ord modShow">
        <pc:chgData name="Brittany Liebsack" userId="ZBU2HF8I48txU1RG7oW7vKex1KchIbQnzl87DBbrKV4=" providerId="None" clId="Web-{190AADA4-3550-4A0A-8FAA-AFBED574803D}" dt="2021-06-10T21:49:28.454" v="1497" actId="20577"/>
        <pc:sldMkLst>
          <pc:docMk/>
          <pc:sldMk cId="3591168896" sldId="553"/>
        </pc:sldMkLst>
        <pc:spChg chg="mod">
          <ac:chgData name="Brittany Liebsack" userId="ZBU2HF8I48txU1RG7oW7vKex1KchIbQnzl87DBbrKV4=" providerId="None" clId="Web-{190AADA4-3550-4A0A-8FAA-AFBED574803D}" dt="2021-06-10T21:49:28.454" v="1497" actId="20577"/>
          <ac:spMkLst>
            <pc:docMk/>
            <pc:sldMk cId="3591168896" sldId="553"/>
            <ac:spMk id="8" creationId="{824950E7-C1E6-9D43-ADC3-0D171F722AF5}"/>
          </ac:spMkLst>
        </pc:spChg>
      </pc:sldChg>
      <pc:sldChg chg="del">
        <pc:chgData name="Brittany Liebsack" userId="ZBU2HF8I48txU1RG7oW7vKex1KchIbQnzl87DBbrKV4=" providerId="None" clId="Web-{190AADA4-3550-4A0A-8FAA-AFBED574803D}" dt="2021-06-10T21:16:46.564" v="986"/>
        <pc:sldMkLst>
          <pc:docMk/>
          <pc:sldMk cId="3279457006" sldId="554"/>
        </pc:sldMkLst>
      </pc:sldChg>
      <pc:sldChg chg="modSp mod modShow">
        <pc:chgData name="Brittany Liebsack" userId="ZBU2HF8I48txU1RG7oW7vKex1KchIbQnzl87DBbrKV4=" providerId="None" clId="Web-{190AADA4-3550-4A0A-8FAA-AFBED574803D}" dt="2021-06-10T21:49:35.720" v="1498" actId="20577"/>
        <pc:sldMkLst>
          <pc:docMk/>
          <pc:sldMk cId="260565111" sldId="555"/>
        </pc:sldMkLst>
        <pc:spChg chg="mod">
          <ac:chgData name="Brittany Liebsack" userId="ZBU2HF8I48txU1RG7oW7vKex1KchIbQnzl87DBbrKV4=" providerId="None" clId="Web-{190AADA4-3550-4A0A-8FAA-AFBED574803D}" dt="2021-06-10T21:49:35.720" v="1498" actId="20577"/>
          <ac:spMkLst>
            <pc:docMk/>
            <pc:sldMk cId="260565111" sldId="555"/>
            <ac:spMk id="8" creationId="{824950E7-C1E6-9D43-ADC3-0D171F722AF5}"/>
          </ac:spMkLst>
        </pc:spChg>
      </pc:sldChg>
      <pc:sldChg chg="del">
        <pc:chgData name="Brittany Liebsack" userId="ZBU2HF8I48txU1RG7oW7vKex1KchIbQnzl87DBbrKV4=" providerId="None" clId="Web-{190AADA4-3550-4A0A-8FAA-AFBED574803D}" dt="2021-06-10T21:16:41.486" v="985"/>
        <pc:sldMkLst>
          <pc:docMk/>
          <pc:sldMk cId="2907908985" sldId="556"/>
        </pc:sldMkLst>
      </pc:sldChg>
      <pc:sldChg chg="modSp mod modShow">
        <pc:chgData name="Brittany Liebsack" userId="ZBU2HF8I48txU1RG7oW7vKex1KchIbQnzl87DBbrKV4=" providerId="None" clId="Web-{190AADA4-3550-4A0A-8FAA-AFBED574803D}" dt="2021-06-10T21:50:13.986" v="1500" actId="20577"/>
        <pc:sldMkLst>
          <pc:docMk/>
          <pc:sldMk cId="3471351853" sldId="557"/>
        </pc:sldMkLst>
        <pc:spChg chg="mod">
          <ac:chgData name="Brittany Liebsack" userId="ZBU2HF8I48txU1RG7oW7vKex1KchIbQnzl87DBbrKV4=" providerId="None" clId="Web-{190AADA4-3550-4A0A-8FAA-AFBED574803D}" dt="2021-06-10T21:50:13.986" v="1500" actId="20577"/>
          <ac:spMkLst>
            <pc:docMk/>
            <pc:sldMk cId="3471351853" sldId="557"/>
            <ac:spMk id="8" creationId="{824950E7-C1E6-9D43-ADC3-0D171F722AF5}"/>
          </ac:spMkLst>
        </pc:spChg>
      </pc:sldChg>
      <pc:sldChg chg="new del">
        <pc:chgData name="Brittany Liebsack" userId="ZBU2HF8I48txU1RG7oW7vKex1KchIbQnzl87DBbrKV4=" providerId="None" clId="Web-{190AADA4-3550-4A0A-8FAA-AFBED574803D}" dt="2021-06-10T21:30:34.383" v="1025"/>
        <pc:sldMkLst>
          <pc:docMk/>
          <pc:sldMk cId="713186783" sldId="558"/>
        </pc:sldMkLst>
      </pc:sldChg>
      <pc:sldChg chg="modSp add modNotes">
        <pc:chgData name="Brittany Liebsack" userId="ZBU2HF8I48txU1RG7oW7vKex1KchIbQnzl87DBbrKV4=" providerId="None" clId="Web-{190AADA4-3550-4A0A-8FAA-AFBED574803D}" dt="2021-06-10T21:53:20.112" v="1512" actId="20577"/>
        <pc:sldMkLst>
          <pc:docMk/>
          <pc:sldMk cId="3159657527" sldId="559"/>
        </pc:sldMkLst>
        <pc:spChg chg="mod">
          <ac:chgData name="Brittany Liebsack" userId="ZBU2HF8I48txU1RG7oW7vKex1KchIbQnzl87DBbrKV4=" providerId="None" clId="Web-{190AADA4-3550-4A0A-8FAA-AFBED574803D}" dt="2021-06-10T21:53:20.112" v="1512" actId="20577"/>
          <ac:spMkLst>
            <pc:docMk/>
            <pc:sldMk cId="3159657527" sldId="559"/>
            <ac:spMk id="7" creationId="{00000000-0000-0000-0000-000000000000}"/>
          </ac:spMkLst>
        </pc:spChg>
      </pc:sldChg>
      <pc:sldChg chg="modSp add modNotes">
        <pc:chgData name="Brittany Liebsack" userId="ZBU2HF8I48txU1RG7oW7vKex1KchIbQnzl87DBbrKV4=" providerId="None" clId="Web-{190AADA4-3550-4A0A-8FAA-AFBED574803D}" dt="2021-06-10T21:53:01.753" v="1510" actId="20577"/>
        <pc:sldMkLst>
          <pc:docMk/>
          <pc:sldMk cId="3592075136" sldId="560"/>
        </pc:sldMkLst>
        <pc:spChg chg="mod">
          <ac:chgData name="Brittany Liebsack" userId="ZBU2HF8I48txU1RG7oW7vKex1KchIbQnzl87DBbrKV4=" providerId="None" clId="Web-{190AADA4-3550-4A0A-8FAA-AFBED574803D}" dt="2021-06-10T21:53:01.753" v="1510" actId="20577"/>
          <ac:spMkLst>
            <pc:docMk/>
            <pc:sldMk cId="3592075136" sldId="560"/>
            <ac:spMk id="7" creationId="{00000000-0000-0000-0000-000000000000}"/>
          </ac:spMkLst>
        </pc:spChg>
      </pc:sldChg>
      <pc:sldChg chg="add modNotes">
        <pc:chgData name="Brittany Liebsack" userId="ZBU2HF8I48txU1RG7oW7vKex1KchIbQnzl87DBbrKV4=" providerId="None" clId="Web-{190AADA4-3550-4A0A-8FAA-AFBED574803D}" dt="2021-06-10T21:45:30.296" v="1476"/>
        <pc:sldMkLst>
          <pc:docMk/>
          <pc:sldMk cId="849805532" sldId="561"/>
        </pc:sldMkLst>
      </pc:sldChg>
    </pc:docChg>
  </pc:docChgLst>
  <pc:docChgLst>
    <pc:chgData name="Erika Franta Bretscher" clId="Web-{C24CD566-B65A-4A41-BC2A-31C34742CBCD}"/>
    <pc:docChg chg="modSld">
      <pc:chgData name="Erika Franta Bretscher" userId="" providerId="" clId="Web-{C24CD566-B65A-4A41-BC2A-31C34742CBCD}" dt="2021-07-16T19:23:18.747" v="2"/>
      <pc:docMkLst>
        <pc:docMk/>
      </pc:docMkLst>
      <pc:sldChg chg="modNotes">
        <pc:chgData name="Erika Franta Bretscher" userId="" providerId="" clId="Web-{C24CD566-B65A-4A41-BC2A-31C34742CBCD}" dt="2021-07-16T19:23:18.747" v="2"/>
        <pc:sldMkLst>
          <pc:docMk/>
          <pc:sldMk cId="2667381573" sldId="547"/>
        </pc:sldMkLst>
      </pc:sldChg>
    </pc:docChg>
  </pc:docChgLst>
  <pc:docChgLst>
    <pc:chgData name="Fiat, Aria" userId="S::aria.fiat_cchmc.org#ext#@univnebrmedcntr.onmicrosoft.com::201eae80-e4b2-447f-a1b8-ec79be8fff65" providerId="AD" clId="Web-{BCD1C265-035D-51EF-B600-A7911E9B3E12}"/>
    <pc:docChg chg="addSld delSld modSld">
      <pc:chgData name="Fiat, Aria" userId="S::aria.fiat_cchmc.org#ext#@univnebrmedcntr.onmicrosoft.com::201eae80-e4b2-447f-a1b8-ec79be8fff65" providerId="AD" clId="Web-{BCD1C265-035D-51EF-B600-A7911E9B3E12}" dt="2021-01-16T23:40:42.321" v="155"/>
      <pc:docMkLst>
        <pc:docMk/>
      </pc:docMkLst>
      <pc:sldChg chg="modNotes">
        <pc:chgData name="Fiat, Aria" userId="S::aria.fiat_cchmc.org#ext#@univnebrmedcntr.onmicrosoft.com::201eae80-e4b2-447f-a1b8-ec79be8fff65" providerId="AD" clId="Web-{BCD1C265-035D-51EF-B600-A7911E9B3E12}" dt="2021-01-16T23:40:42.321" v="155"/>
        <pc:sldMkLst>
          <pc:docMk/>
          <pc:sldMk cId="1671149989" sldId="544"/>
        </pc:sldMkLst>
      </pc:sldChg>
      <pc:sldChg chg="addSp delSp modSp modNotes">
        <pc:chgData name="Fiat, Aria" userId="S::aria.fiat_cchmc.org#ext#@univnebrmedcntr.onmicrosoft.com::201eae80-e4b2-447f-a1b8-ec79be8fff65" providerId="AD" clId="Web-{BCD1C265-035D-51EF-B600-A7911E9B3E12}" dt="2021-01-16T23:39:05.412" v="116"/>
        <pc:sldMkLst>
          <pc:docMk/>
          <pc:sldMk cId="2667381573" sldId="547"/>
        </pc:sldMkLst>
        <pc:spChg chg="add mod">
          <ac:chgData name="Fiat, Aria" userId="S::aria.fiat_cchmc.org#ext#@univnebrmedcntr.onmicrosoft.com::201eae80-e4b2-447f-a1b8-ec79be8fff65" providerId="AD" clId="Web-{BCD1C265-035D-51EF-B600-A7911E9B3E12}" dt="2021-01-16T23:23:46.177" v="71"/>
          <ac:spMkLst>
            <pc:docMk/>
            <pc:sldMk cId="2667381573" sldId="547"/>
            <ac:spMk id="2" creationId="{93D62ED7-49FC-48C8-AEE7-40DFE46D4D31}"/>
          </ac:spMkLst>
        </pc:spChg>
        <pc:picChg chg="add mod">
          <ac:chgData name="Fiat, Aria" userId="S::aria.fiat_cchmc.org#ext#@univnebrmedcntr.onmicrosoft.com::201eae80-e4b2-447f-a1b8-ec79be8fff65" providerId="AD" clId="Web-{BCD1C265-035D-51EF-B600-A7911E9B3E12}" dt="2021-01-16T22:52:19.572" v="26" actId="1076"/>
          <ac:picMkLst>
            <pc:docMk/>
            <pc:sldMk cId="2667381573" sldId="547"/>
            <ac:picMk id="3" creationId="{97BD6CB7-F9AB-4779-8671-4F17AE5C6866}"/>
          </ac:picMkLst>
        </pc:picChg>
        <pc:picChg chg="add del mod">
          <ac:chgData name="Fiat, Aria" userId="S::aria.fiat_cchmc.org#ext#@univnebrmedcntr.onmicrosoft.com::201eae80-e4b2-447f-a1b8-ec79be8fff65" providerId="AD" clId="Web-{BCD1C265-035D-51EF-B600-A7911E9B3E12}" dt="2021-01-16T23:18:38.153" v="31"/>
          <ac:picMkLst>
            <pc:docMk/>
            <pc:sldMk cId="2667381573" sldId="547"/>
            <ac:picMk id="4" creationId="{9B6A2F0A-4E8F-4FD9-AB4F-EBDE012FA6A8}"/>
          </ac:picMkLst>
        </pc:picChg>
        <pc:picChg chg="add del mod">
          <ac:chgData name="Fiat, Aria" userId="S::aria.fiat_cchmc.org#ext#@univnebrmedcntr.onmicrosoft.com::201eae80-e4b2-447f-a1b8-ec79be8fff65" providerId="AD" clId="Web-{BCD1C265-035D-51EF-B600-A7911E9B3E12}" dt="2021-01-16T23:18:46.372" v="36"/>
          <ac:picMkLst>
            <pc:docMk/>
            <pc:sldMk cId="2667381573" sldId="547"/>
            <ac:picMk id="5" creationId="{1556EDFD-CD71-496A-A367-B973DD630DF6}"/>
          </ac:picMkLst>
        </pc:picChg>
        <pc:picChg chg="add mod ord modCrop">
          <ac:chgData name="Fiat, Aria" userId="S::aria.fiat_cchmc.org#ext#@univnebrmedcntr.onmicrosoft.com::201eae80-e4b2-447f-a1b8-ec79be8fff65" providerId="AD" clId="Web-{BCD1C265-035D-51EF-B600-A7911E9B3E12}" dt="2021-01-16T23:23:26.083" v="70" actId="1076"/>
          <ac:picMkLst>
            <pc:docMk/>
            <pc:sldMk cId="2667381573" sldId="547"/>
            <ac:picMk id="6" creationId="{B5A07561-2F9A-410F-9306-4279379BA7E9}"/>
          </ac:picMkLst>
        </pc:picChg>
        <pc:picChg chg="add mod modCrop">
          <ac:chgData name="Fiat, Aria" userId="S::aria.fiat_cchmc.org#ext#@univnebrmedcntr.onmicrosoft.com::201eae80-e4b2-447f-a1b8-ec79be8fff65" providerId="AD" clId="Web-{BCD1C265-035D-51EF-B600-A7911E9B3E12}" dt="2021-01-16T23:23:13.817" v="68" actId="1076"/>
          <ac:picMkLst>
            <pc:docMk/>
            <pc:sldMk cId="2667381573" sldId="547"/>
            <ac:picMk id="7" creationId="{FD84AB3F-A7BF-40F4-A4ED-37E007270586}"/>
          </ac:picMkLst>
        </pc:picChg>
        <pc:picChg chg="add del mod">
          <ac:chgData name="Fiat, Aria" userId="S::aria.fiat_cchmc.org#ext#@univnebrmedcntr.onmicrosoft.com::201eae80-e4b2-447f-a1b8-ec79be8fff65" providerId="AD" clId="Web-{BCD1C265-035D-51EF-B600-A7911E9B3E12}" dt="2021-01-16T23:22:43.676" v="61"/>
          <ac:picMkLst>
            <pc:docMk/>
            <pc:sldMk cId="2667381573" sldId="547"/>
            <ac:picMk id="8" creationId="{ECE5933E-6456-402F-A98F-9307277FE394}"/>
          </ac:picMkLst>
        </pc:picChg>
        <pc:picChg chg="add mod modCrop">
          <ac:chgData name="Fiat, Aria" userId="S::aria.fiat_cchmc.org#ext#@univnebrmedcntr.onmicrosoft.com::201eae80-e4b2-447f-a1b8-ec79be8fff65" providerId="AD" clId="Web-{BCD1C265-035D-51EF-B600-A7911E9B3E12}" dt="2021-01-16T23:23:04.473" v="67" actId="14100"/>
          <ac:picMkLst>
            <pc:docMk/>
            <pc:sldMk cId="2667381573" sldId="547"/>
            <ac:picMk id="9" creationId="{3263ACC2-BD07-4960-B081-6CD20DF213FD}"/>
          </ac:picMkLst>
        </pc:picChg>
        <pc:picChg chg="add del mod">
          <ac:chgData name="Fiat, Aria" userId="S::aria.fiat_cchmc.org#ext#@univnebrmedcntr.onmicrosoft.com::201eae80-e4b2-447f-a1b8-ec79be8fff65" providerId="AD" clId="Web-{BCD1C265-035D-51EF-B600-A7911E9B3E12}" dt="2021-01-16T23:27:17.495" v="74"/>
          <ac:picMkLst>
            <pc:docMk/>
            <pc:sldMk cId="2667381573" sldId="547"/>
            <ac:picMk id="10" creationId="{71AE5D79-2A2F-4AF9-A3A6-644CD8C46D2A}"/>
          </ac:picMkLst>
        </pc:picChg>
        <pc:picChg chg="add del mod">
          <ac:chgData name="Fiat, Aria" userId="S::aria.fiat_cchmc.org#ext#@univnebrmedcntr.onmicrosoft.com::201eae80-e4b2-447f-a1b8-ec79be8fff65" providerId="AD" clId="Web-{BCD1C265-035D-51EF-B600-A7911E9B3E12}" dt="2021-01-16T23:28:43.920" v="78"/>
          <ac:picMkLst>
            <pc:docMk/>
            <pc:sldMk cId="2667381573" sldId="547"/>
            <ac:picMk id="11" creationId="{D9079D97-1A9D-41BF-9490-569F0519D080}"/>
          </ac:picMkLst>
        </pc:picChg>
        <pc:picChg chg="add mod modCrop">
          <ac:chgData name="Fiat, Aria" userId="S::aria.fiat_cchmc.org#ext#@univnebrmedcntr.onmicrosoft.com::201eae80-e4b2-447f-a1b8-ec79be8fff65" providerId="AD" clId="Web-{BCD1C265-035D-51EF-B600-A7911E9B3E12}" dt="2021-01-16T23:29:16.874" v="83" actId="14100"/>
          <ac:picMkLst>
            <pc:docMk/>
            <pc:sldMk cId="2667381573" sldId="547"/>
            <ac:picMk id="12" creationId="{351DC1EE-1682-482B-9354-020189E719E0}"/>
          </ac:picMkLst>
        </pc:picChg>
        <pc:picChg chg="add mod">
          <ac:chgData name="Fiat, Aria" userId="S::aria.fiat_cchmc.org#ext#@univnebrmedcntr.onmicrosoft.com::201eae80-e4b2-447f-a1b8-ec79be8fff65" providerId="AD" clId="Web-{BCD1C265-035D-51EF-B600-A7911E9B3E12}" dt="2021-01-16T23:30:31.329" v="85" actId="1076"/>
          <ac:picMkLst>
            <pc:docMk/>
            <pc:sldMk cId="2667381573" sldId="547"/>
            <ac:picMk id="13" creationId="{E7FFAF40-DDBD-4BC8-9C1B-D86E4D56277E}"/>
          </ac:picMkLst>
        </pc:picChg>
        <pc:picChg chg="add mod ord modCrop">
          <ac:chgData name="Fiat, Aria" userId="S::aria.fiat_cchmc.org#ext#@univnebrmedcntr.onmicrosoft.com::201eae80-e4b2-447f-a1b8-ec79be8fff65" providerId="AD" clId="Web-{BCD1C265-035D-51EF-B600-A7911E9B3E12}" dt="2021-01-16T23:32:17.472" v="94"/>
          <ac:picMkLst>
            <pc:docMk/>
            <pc:sldMk cId="2667381573" sldId="547"/>
            <ac:picMk id="14" creationId="{CDBA8A9A-4AC6-48E2-8E65-3CC49D1B2C30}"/>
          </ac:picMkLst>
        </pc:picChg>
        <pc:picChg chg="add mod modCrop">
          <ac:chgData name="Fiat, Aria" userId="S::aria.fiat_cchmc.org#ext#@univnebrmedcntr.onmicrosoft.com::201eae80-e4b2-447f-a1b8-ec79be8fff65" providerId="AD" clId="Web-{BCD1C265-035D-51EF-B600-A7911E9B3E12}" dt="2021-01-16T23:33:46.709" v="101" actId="1076"/>
          <ac:picMkLst>
            <pc:docMk/>
            <pc:sldMk cId="2667381573" sldId="547"/>
            <ac:picMk id="15" creationId="{EF140855-8284-4B7B-A878-8E283C27EDC2}"/>
          </ac:picMkLst>
        </pc:picChg>
        <pc:picChg chg="add del mod modCrop">
          <ac:chgData name="Fiat, Aria" userId="S::aria.fiat_cchmc.org#ext#@univnebrmedcntr.onmicrosoft.com::201eae80-e4b2-447f-a1b8-ec79be8fff65" providerId="AD" clId="Web-{BCD1C265-035D-51EF-B600-A7911E9B3E12}" dt="2021-01-16T23:38:48.177" v="113"/>
          <ac:picMkLst>
            <pc:docMk/>
            <pc:sldMk cId="2667381573" sldId="547"/>
            <ac:picMk id="16" creationId="{236E3138-2420-4D82-84D1-06D4C6DFA3E3}"/>
          </ac:picMkLst>
        </pc:picChg>
        <pc:picChg chg="add mod">
          <ac:chgData name="Fiat, Aria" userId="S::aria.fiat_cchmc.org#ext#@univnebrmedcntr.onmicrosoft.com::201eae80-e4b2-447f-a1b8-ec79be8fff65" providerId="AD" clId="Web-{BCD1C265-035D-51EF-B600-A7911E9B3E12}" dt="2021-01-16T23:37:32.769" v="111" actId="1076"/>
          <ac:picMkLst>
            <pc:docMk/>
            <pc:sldMk cId="2667381573" sldId="547"/>
            <ac:picMk id="17" creationId="{F6030FFE-0218-4FC3-880E-1AF1FB3F4B4F}"/>
          </ac:picMkLst>
        </pc:picChg>
        <pc:picChg chg="add mod modCrop">
          <ac:chgData name="Fiat, Aria" userId="S::aria.fiat_cchmc.org#ext#@univnebrmedcntr.onmicrosoft.com::201eae80-e4b2-447f-a1b8-ec79be8fff65" providerId="AD" clId="Web-{BCD1C265-035D-51EF-B600-A7911E9B3E12}" dt="2021-01-16T23:39:05.412" v="116"/>
          <ac:picMkLst>
            <pc:docMk/>
            <pc:sldMk cId="2667381573" sldId="547"/>
            <ac:picMk id="18" creationId="{1699DAC6-EEDC-408D-8D2E-2240D78561E1}"/>
          </ac:picMkLst>
        </pc:picChg>
      </pc:sldChg>
      <pc:sldChg chg="addSp delSp modSp">
        <pc:chgData name="Fiat, Aria" userId="S::aria.fiat_cchmc.org#ext#@univnebrmedcntr.onmicrosoft.com::201eae80-e4b2-447f-a1b8-ec79be8fff65" providerId="AD" clId="Web-{BCD1C265-035D-51EF-B600-A7911E9B3E12}" dt="2021-01-16T22:49:36.974" v="5"/>
        <pc:sldMkLst>
          <pc:docMk/>
          <pc:sldMk cId="2270387287" sldId="548"/>
        </pc:sldMkLst>
        <pc:spChg chg="del">
          <ac:chgData name="Fiat, Aria" userId="S::aria.fiat_cchmc.org#ext#@univnebrmedcntr.onmicrosoft.com::201eae80-e4b2-447f-a1b8-ec79be8fff65" providerId="AD" clId="Web-{BCD1C265-035D-51EF-B600-A7911E9B3E12}" dt="2021-01-16T22:49:12.004" v="2"/>
          <ac:spMkLst>
            <pc:docMk/>
            <pc:sldMk cId="2270387287" sldId="548"/>
            <ac:spMk id="3" creationId="{E21FB951-D9A4-4782-97A1-41CF700E76C7}"/>
          </ac:spMkLst>
        </pc:spChg>
        <pc:spChg chg="add del">
          <ac:chgData name="Fiat, Aria" userId="S::aria.fiat_cchmc.org#ext#@univnebrmedcntr.onmicrosoft.com::201eae80-e4b2-447f-a1b8-ec79be8fff65" providerId="AD" clId="Web-{BCD1C265-035D-51EF-B600-A7911E9B3E12}" dt="2021-01-16T22:49:36.974" v="5"/>
          <ac:spMkLst>
            <pc:docMk/>
            <pc:sldMk cId="2270387287" sldId="548"/>
            <ac:spMk id="17" creationId="{42A4FC2C-047E-45A5-965D-8E1E3BF09BC6}"/>
          </ac:spMkLst>
        </pc:spChg>
        <pc:spChg chg="add">
          <ac:chgData name="Fiat, Aria" userId="S::aria.fiat_cchmc.org#ext#@univnebrmedcntr.onmicrosoft.com::201eae80-e4b2-447f-a1b8-ec79be8fff65" providerId="AD" clId="Web-{BCD1C265-035D-51EF-B600-A7911E9B3E12}" dt="2021-01-16T22:49:36.974" v="5"/>
          <ac:spMkLst>
            <pc:docMk/>
            <pc:sldMk cId="2270387287" sldId="548"/>
            <ac:spMk id="19" creationId="{42A4FC2C-047E-45A5-965D-8E1E3BF09BC6}"/>
          </ac:spMkLst>
        </pc:spChg>
        <pc:spChg chg="add del">
          <ac:chgData name="Fiat, Aria" userId="S::aria.fiat_cchmc.org#ext#@univnebrmedcntr.onmicrosoft.com::201eae80-e4b2-447f-a1b8-ec79be8fff65" providerId="AD" clId="Web-{BCD1C265-035D-51EF-B600-A7911E9B3E12}" dt="2021-01-16T22:49:36.958" v="4"/>
          <ac:spMkLst>
            <pc:docMk/>
            <pc:sldMk cId="2270387287" sldId="548"/>
            <ac:spMk id="22" creationId="{22F15A2D-2324-487D-A02A-BF46C5C580EB}"/>
          </ac:spMkLst>
        </pc:spChg>
        <pc:spChg chg="add del">
          <ac:chgData name="Fiat, Aria" userId="S::aria.fiat_cchmc.org#ext#@univnebrmedcntr.onmicrosoft.com::201eae80-e4b2-447f-a1b8-ec79be8fff65" providerId="AD" clId="Web-{BCD1C265-035D-51EF-B600-A7911E9B3E12}" dt="2021-01-16T22:49:36.958" v="4"/>
          <ac:spMkLst>
            <pc:docMk/>
            <pc:sldMk cId="2270387287" sldId="548"/>
            <ac:spMk id="24" creationId="{2AEAFA59-923A-4F54-8B49-44C970BCC323}"/>
          </ac:spMkLst>
        </pc:spChg>
        <pc:spChg chg="add del">
          <ac:chgData name="Fiat, Aria" userId="S::aria.fiat_cchmc.org#ext#@univnebrmedcntr.onmicrosoft.com::201eae80-e4b2-447f-a1b8-ec79be8fff65" providerId="AD" clId="Web-{BCD1C265-035D-51EF-B600-A7911E9B3E12}" dt="2021-01-16T22:49:36.958" v="4"/>
          <ac:spMkLst>
            <pc:docMk/>
            <pc:sldMk cId="2270387287" sldId="548"/>
            <ac:spMk id="26" creationId="{C37E9D4B-7BFA-4D10-B666-547BAC499469}"/>
          </ac:spMkLst>
        </pc:spChg>
        <pc:picChg chg="add mod ord">
          <ac:chgData name="Fiat, Aria" userId="S::aria.fiat_cchmc.org#ext#@univnebrmedcntr.onmicrosoft.com::201eae80-e4b2-447f-a1b8-ec79be8fff65" providerId="AD" clId="Web-{BCD1C265-035D-51EF-B600-A7911E9B3E12}" dt="2021-01-16T22:49:36.974" v="5"/>
          <ac:picMkLst>
            <pc:docMk/>
            <pc:sldMk cId="2270387287" sldId="548"/>
            <ac:picMk id="2" creationId="{C82E615D-347F-4A75-B861-71C9FD0AD835}"/>
          </ac:picMkLst>
        </pc:picChg>
      </pc:sldChg>
      <pc:sldChg chg="addSp delSp modSp">
        <pc:chgData name="Fiat, Aria" userId="S::aria.fiat_cchmc.org#ext#@univnebrmedcntr.onmicrosoft.com::201eae80-e4b2-447f-a1b8-ec79be8fff65" providerId="AD" clId="Web-{BCD1C265-035D-51EF-B600-A7911E9B3E12}" dt="2021-01-16T22:47:57.315" v="1"/>
        <pc:sldMkLst>
          <pc:docMk/>
          <pc:sldMk cId="26135145" sldId="549"/>
        </pc:sldMkLst>
        <pc:spChg chg="del">
          <ac:chgData name="Fiat, Aria" userId="S::aria.fiat_cchmc.org#ext#@univnebrmedcntr.onmicrosoft.com::201eae80-e4b2-447f-a1b8-ec79be8fff65" providerId="AD" clId="Web-{BCD1C265-035D-51EF-B600-A7911E9B3E12}" dt="2021-01-16T22:47:57.315" v="1"/>
          <ac:spMkLst>
            <pc:docMk/>
            <pc:sldMk cId="26135145" sldId="549"/>
            <ac:spMk id="18" creationId="{42A4FC2C-047E-45A5-965D-8E1E3BF09BC6}"/>
          </ac:spMkLst>
        </pc:spChg>
        <pc:spChg chg="add">
          <ac:chgData name="Fiat, Aria" userId="S::aria.fiat_cchmc.org#ext#@univnebrmedcntr.onmicrosoft.com::201eae80-e4b2-447f-a1b8-ec79be8fff65" providerId="AD" clId="Web-{BCD1C265-035D-51EF-B600-A7911E9B3E12}" dt="2021-01-16T22:47:57.315" v="1"/>
          <ac:spMkLst>
            <pc:docMk/>
            <pc:sldMk cId="26135145" sldId="549"/>
            <ac:spMk id="23" creationId="{42A4FC2C-047E-45A5-965D-8E1E3BF09BC6}"/>
          </ac:spMkLst>
        </pc:spChg>
        <pc:picChg chg="add mod">
          <ac:chgData name="Fiat, Aria" userId="S::aria.fiat_cchmc.org#ext#@univnebrmedcntr.onmicrosoft.com::201eae80-e4b2-447f-a1b8-ec79be8fff65" providerId="AD" clId="Web-{BCD1C265-035D-51EF-B600-A7911E9B3E12}" dt="2021-01-16T22:47:57.315" v="1"/>
          <ac:picMkLst>
            <pc:docMk/>
            <pc:sldMk cId="26135145" sldId="549"/>
            <ac:picMk id="2" creationId="{9DA24778-FD8C-4DA9-98AA-EDA823E16308}"/>
          </ac:picMkLst>
        </pc:picChg>
      </pc:sldChg>
      <pc:sldChg chg="add del replId">
        <pc:chgData name="Fiat, Aria" userId="S::aria.fiat_cchmc.org#ext#@univnebrmedcntr.onmicrosoft.com::201eae80-e4b2-447f-a1b8-ec79be8fff65" providerId="AD" clId="Web-{BCD1C265-035D-51EF-B600-A7911E9B3E12}" dt="2021-01-16T22:50:27.241" v="9"/>
        <pc:sldMkLst>
          <pc:docMk/>
          <pc:sldMk cId="3570489323" sldId="558"/>
        </pc:sldMkLst>
      </pc:sldChg>
    </pc:docChg>
  </pc:docChgLst>
  <pc:docChgLst>
    <pc:chgData name="Kristen Johnson" clId="Web-{28F15830-B48E-42C4-8355-0447C7CD4B41}"/>
    <pc:docChg chg="modSld">
      <pc:chgData name="Kristen Johnson" userId="" providerId="" clId="Web-{28F15830-B48E-42C4-8355-0447C7CD4B41}" dt="2021-06-10T21:41:29.711" v="4" actId="20577"/>
      <pc:docMkLst>
        <pc:docMk/>
      </pc:docMkLst>
      <pc:sldChg chg="modSp">
        <pc:chgData name="Kristen Johnson" userId="" providerId="" clId="Web-{28F15830-B48E-42C4-8355-0447C7CD4B41}" dt="2021-06-10T21:41:29.711" v="4" actId="20577"/>
        <pc:sldMkLst>
          <pc:docMk/>
          <pc:sldMk cId="1989906486" sldId="552"/>
        </pc:sldMkLst>
        <pc:spChg chg="mod">
          <ac:chgData name="Kristen Johnson" userId="" providerId="" clId="Web-{28F15830-B48E-42C4-8355-0447C7CD4B41}" dt="2021-06-10T21:41:29.711" v="4" actId="20577"/>
          <ac:spMkLst>
            <pc:docMk/>
            <pc:sldMk cId="1989906486" sldId="552"/>
            <ac:spMk id="5" creationId="{F9E0C6DB-DED4-4A51-95D5-576AF60ABAF4}"/>
          </ac:spMkLst>
        </pc:spChg>
      </pc:sldChg>
    </pc:docChg>
  </pc:docChgLst>
  <pc:docChgLst>
    <pc:chgData name="Fiat, Aria" userId="S::aria.fiat_cchmc.org#ext#@univnebrmedcntr.onmicrosoft.com::201eae80-e4b2-447f-a1b8-ec79be8fff65" providerId="AD" clId="Web-{DBBB625F-3B8F-2190-4D3C-A61664067478}"/>
    <pc:docChg chg="modSld">
      <pc:chgData name="Fiat, Aria" userId="S::aria.fiat_cchmc.org#ext#@univnebrmedcntr.onmicrosoft.com::201eae80-e4b2-447f-a1b8-ec79be8fff65" providerId="AD" clId="Web-{DBBB625F-3B8F-2190-4D3C-A61664067478}" dt="2021-01-31T19:55:12.035" v="961"/>
      <pc:docMkLst>
        <pc:docMk/>
      </pc:docMkLst>
      <pc:sldChg chg="modNotes">
        <pc:chgData name="Fiat, Aria" userId="S::aria.fiat_cchmc.org#ext#@univnebrmedcntr.onmicrosoft.com::201eae80-e4b2-447f-a1b8-ec79be8fff65" providerId="AD" clId="Web-{DBBB625F-3B8F-2190-4D3C-A61664067478}" dt="2021-01-31T19:35:06.029" v="71"/>
        <pc:sldMkLst>
          <pc:docMk/>
          <pc:sldMk cId="2521730239" sldId="317"/>
        </pc:sldMkLst>
      </pc:sldChg>
      <pc:sldChg chg="modNotes">
        <pc:chgData name="Fiat, Aria" userId="S::aria.fiat_cchmc.org#ext#@univnebrmedcntr.onmicrosoft.com::201eae80-e4b2-447f-a1b8-ec79be8fff65" providerId="AD" clId="Web-{DBBB625F-3B8F-2190-4D3C-A61664067478}" dt="2021-01-31T19:53:46.062" v="957"/>
        <pc:sldMkLst>
          <pc:docMk/>
          <pc:sldMk cId="3662630784" sldId="334"/>
        </pc:sldMkLst>
      </pc:sldChg>
      <pc:sldChg chg="addAnim modAnim">
        <pc:chgData name="Fiat, Aria" userId="S::aria.fiat_cchmc.org#ext#@univnebrmedcntr.onmicrosoft.com::201eae80-e4b2-447f-a1b8-ec79be8fff65" providerId="AD" clId="Web-{DBBB625F-3B8F-2190-4D3C-A61664067478}" dt="2021-01-31T19:55:12.035" v="961"/>
        <pc:sldMkLst>
          <pc:docMk/>
          <pc:sldMk cId="2702370511" sldId="362"/>
        </pc:sldMkLst>
      </pc:sldChg>
    </pc:docChg>
  </pc:docChgLst>
  <pc:docChgLst>
    <pc:chgData name="Hannah West" userId="lcwR95gQmEbpKn3rk9zYnmHrvl0b/A6WoWl2erTep/U=" providerId="None" clId="Web-{4292B29F-E6B8-46E9-8D9C-65005728FC86}"/>
    <pc:docChg chg="delSld modSld">
      <pc:chgData name="Hannah West" userId="lcwR95gQmEbpKn3rk9zYnmHrvl0b/A6WoWl2erTep/U=" providerId="None" clId="Web-{4292B29F-E6B8-46E9-8D9C-65005728FC86}" dt="2022-01-06T19:51:52.737" v="9"/>
      <pc:docMkLst>
        <pc:docMk/>
      </pc:docMkLst>
      <pc:sldChg chg="del">
        <pc:chgData name="Hannah West" userId="lcwR95gQmEbpKn3rk9zYnmHrvl0b/A6WoWl2erTep/U=" providerId="None" clId="Web-{4292B29F-E6B8-46E9-8D9C-65005728FC86}" dt="2022-01-06T19:51:52.722" v="3"/>
        <pc:sldMkLst>
          <pc:docMk/>
          <pc:sldMk cId="3796680949" sldId="331"/>
        </pc:sldMkLst>
      </pc:sldChg>
      <pc:sldChg chg="del">
        <pc:chgData name="Hannah West" userId="lcwR95gQmEbpKn3rk9zYnmHrvl0b/A6WoWl2erTep/U=" providerId="None" clId="Web-{4292B29F-E6B8-46E9-8D9C-65005728FC86}" dt="2022-01-06T19:51:52.722" v="6"/>
        <pc:sldMkLst>
          <pc:docMk/>
          <pc:sldMk cId="3550933157" sldId="340"/>
        </pc:sldMkLst>
      </pc:sldChg>
      <pc:sldChg chg="modNotes">
        <pc:chgData name="Hannah West" userId="lcwR95gQmEbpKn3rk9zYnmHrvl0b/A6WoWl2erTep/U=" providerId="None" clId="Web-{4292B29F-E6B8-46E9-8D9C-65005728FC86}" dt="2022-01-06T19:49:26.519" v="2"/>
        <pc:sldMkLst>
          <pc:docMk/>
          <pc:sldMk cId="1387526095" sldId="386"/>
        </pc:sldMkLst>
      </pc:sldChg>
      <pc:sldChg chg="del">
        <pc:chgData name="Hannah West" userId="lcwR95gQmEbpKn3rk9zYnmHrvl0b/A6WoWl2erTep/U=" providerId="None" clId="Web-{4292B29F-E6B8-46E9-8D9C-65005728FC86}" dt="2022-01-06T19:51:52.722" v="5"/>
        <pc:sldMkLst>
          <pc:docMk/>
          <pc:sldMk cId="1798194256" sldId="407"/>
        </pc:sldMkLst>
      </pc:sldChg>
      <pc:sldChg chg="del">
        <pc:chgData name="Hannah West" userId="lcwR95gQmEbpKn3rk9zYnmHrvl0b/A6WoWl2erTep/U=" providerId="None" clId="Web-{4292B29F-E6B8-46E9-8D9C-65005728FC86}" dt="2022-01-06T19:51:52.722" v="4"/>
        <pc:sldMkLst>
          <pc:docMk/>
          <pc:sldMk cId="1305667080" sldId="415"/>
        </pc:sldMkLst>
      </pc:sldChg>
      <pc:sldChg chg="del">
        <pc:chgData name="Hannah West" userId="lcwR95gQmEbpKn3rk9zYnmHrvl0b/A6WoWl2erTep/U=" providerId="None" clId="Web-{4292B29F-E6B8-46E9-8D9C-65005728FC86}" dt="2022-01-06T19:51:52.722" v="8"/>
        <pc:sldMkLst>
          <pc:docMk/>
          <pc:sldMk cId="3591168896" sldId="553"/>
        </pc:sldMkLst>
      </pc:sldChg>
      <pc:sldChg chg="del">
        <pc:chgData name="Hannah West" userId="lcwR95gQmEbpKn3rk9zYnmHrvl0b/A6WoWl2erTep/U=" providerId="None" clId="Web-{4292B29F-E6B8-46E9-8D9C-65005728FC86}" dt="2022-01-06T19:51:52.737" v="9"/>
        <pc:sldMkLst>
          <pc:docMk/>
          <pc:sldMk cId="260565111" sldId="555"/>
        </pc:sldMkLst>
      </pc:sldChg>
      <pc:sldChg chg="del">
        <pc:chgData name="Hannah West" userId="lcwR95gQmEbpKn3rk9zYnmHrvl0b/A6WoWl2erTep/U=" providerId="None" clId="Web-{4292B29F-E6B8-46E9-8D9C-65005728FC86}" dt="2022-01-06T19:51:52.722" v="7"/>
        <pc:sldMkLst>
          <pc:docMk/>
          <pc:sldMk cId="3471351853" sldId="557"/>
        </pc:sldMkLst>
      </pc:sldChg>
    </pc:docChg>
  </pc:docChgLst>
  <pc:docChgLst>
    <pc:chgData name="Christian Klepper" clId="Web-{3F77F955-DF50-401E-88F2-4DFAF01A4BA5}"/>
    <pc:docChg chg="modSld">
      <pc:chgData name="Christian Klepper" userId="" providerId="" clId="Web-{3F77F955-DF50-401E-88F2-4DFAF01A4BA5}" dt="2021-06-11T07:31:59.212" v="413"/>
      <pc:docMkLst>
        <pc:docMk/>
      </pc:docMkLst>
      <pc:sldChg chg="modSp modNotes">
        <pc:chgData name="Christian Klepper" userId="" providerId="" clId="Web-{3F77F955-DF50-401E-88F2-4DFAF01A4BA5}" dt="2021-06-11T00:44:56.172" v="183"/>
        <pc:sldMkLst>
          <pc:docMk/>
          <pc:sldMk cId="2521730239" sldId="317"/>
        </pc:sldMkLst>
        <pc:spChg chg="mod">
          <ac:chgData name="Christian Klepper" userId="" providerId="" clId="Web-{3F77F955-DF50-401E-88F2-4DFAF01A4BA5}" dt="2021-06-11T00:18:35.280" v="27" actId="1076"/>
          <ac:spMkLst>
            <pc:docMk/>
            <pc:sldMk cId="2521730239" sldId="317"/>
            <ac:spMk id="2" creationId="{CCA5CF13-3B21-454B-A06B-A2266C5A54EE}"/>
          </ac:spMkLst>
        </pc:spChg>
        <pc:spChg chg="mod">
          <ac:chgData name="Christian Klepper" userId="" providerId="" clId="Web-{3F77F955-DF50-401E-88F2-4DFAF01A4BA5}" dt="2021-06-11T00:18:27.092" v="13"/>
          <ac:spMkLst>
            <pc:docMk/>
            <pc:sldMk cId="2521730239" sldId="317"/>
            <ac:spMk id="5" creationId="{B5956B6C-2A30-194B-B5BE-8B7B308ECF94}"/>
          </ac:spMkLst>
        </pc:spChg>
        <pc:spChg chg="mod">
          <ac:chgData name="Christian Klepper" userId="" providerId="" clId="Web-{3F77F955-DF50-401E-88F2-4DFAF01A4BA5}" dt="2021-06-11T00:18:27.124" v="14"/>
          <ac:spMkLst>
            <pc:docMk/>
            <pc:sldMk cId="2521730239" sldId="317"/>
            <ac:spMk id="6" creationId="{0A5A160B-9BF8-D441-A3CD-638055F24309}"/>
          </ac:spMkLst>
        </pc:spChg>
        <pc:spChg chg="mod">
          <ac:chgData name="Christian Klepper" userId="" providerId="" clId="Web-{3F77F955-DF50-401E-88F2-4DFAF01A4BA5}" dt="2021-06-11T00:18:27.155" v="15"/>
          <ac:spMkLst>
            <pc:docMk/>
            <pc:sldMk cId="2521730239" sldId="317"/>
            <ac:spMk id="7" creationId="{E15C4491-5A26-6249-8108-9565687FA90F}"/>
          </ac:spMkLst>
        </pc:spChg>
        <pc:spChg chg="mod">
          <ac:chgData name="Christian Klepper" userId="" providerId="" clId="Web-{3F77F955-DF50-401E-88F2-4DFAF01A4BA5}" dt="2021-06-11T00:18:27.186" v="16"/>
          <ac:spMkLst>
            <pc:docMk/>
            <pc:sldMk cId="2521730239" sldId="317"/>
            <ac:spMk id="8" creationId="{4ACDFFFB-A08E-264F-A3F0-6E7F7BAAA393}"/>
          </ac:spMkLst>
        </pc:spChg>
        <pc:spChg chg="mod">
          <ac:chgData name="Christian Klepper" userId="" providerId="" clId="Web-{3F77F955-DF50-401E-88F2-4DFAF01A4BA5}" dt="2021-06-11T00:18:27.249" v="18"/>
          <ac:spMkLst>
            <pc:docMk/>
            <pc:sldMk cId="2521730239" sldId="317"/>
            <ac:spMk id="11" creationId="{641ECD38-3676-0F4F-876D-C074D2E5BB28}"/>
          </ac:spMkLst>
        </pc:spChg>
        <pc:spChg chg="mod">
          <ac:chgData name="Christian Klepper" userId="" providerId="" clId="Web-{3F77F955-DF50-401E-88F2-4DFAF01A4BA5}" dt="2021-06-11T00:18:27.280" v="19"/>
          <ac:spMkLst>
            <pc:docMk/>
            <pc:sldMk cId="2521730239" sldId="317"/>
            <ac:spMk id="12" creationId="{0E961321-5F40-374C-B619-1D4F0F8BE4AB}"/>
          </ac:spMkLst>
        </pc:spChg>
        <pc:spChg chg="mod">
          <ac:chgData name="Christian Klepper" userId="" providerId="" clId="Web-{3F77F955-DF50-401E-88F2-4DFAF01A4BA5}" dt="2021-06-11T00:18:27.295" v="20"/>
          <ac:spMkLst>
            <pc:docMk/>
            <pc:sldMk cId="2521730239" sldId="317"/>
            <ac:spMk id="13" creationId="{373F9387-DC7C-5249-9EC9-BD20C284230A}"/>
          </ac:spMkLst>
        </pc:spChg>
        <pc:spChg chg="mod">
          <ac:chgData name="Christian Klepper" userId="" providerId="" clId="Web-{3F77F955-DF50-401E-88F2-4DFAF01A4BA5}" dt="2021-06-11T00:18:27.358" v="22"/>
          <ac:spMkLst>
            <pc:docMk/>
            <pc:sldMk cId="2521730239" sldId="317"/>
            <ac:spMk id="15" creationId="{E62B389E-6B63-F84C-8A2D-810F932B9524}"/>
          </ac:spMkLst>
        </pc:spChg>
        <pc:spChg chg="mod">
          <ac:chgData name="Christian Klepper" userId="" providerId="" clId="Web-{3F77F955-DF50-401E-88F2-4DFAF01A4BA5}" dt="2021-06-11T00:18:27.389" v="23"/>
          <ac:spMkLst>
            <pc:docMk/>
            <pc:sldMk cId="2521730239" sldId="317"/>
            <ac:spMk id="16" creationId="{F6555FA4-2800-2F4F-9BD0-9A8F0CC8CCAC}"/>
          </ac:spMkLst>
        </pc:spChg>
        <pc:spChg chg="mod">
          <ac:chgData name="Christian Klepper" userId="" providerId="" clId="Web-{3F77F955-DF50-401E-88F2-4DFAF01A4BA5}" dt="2021-06-11T00:18:27.405" v="24"/>
          <ac:spMkLst>
            <pc:docMk/>
            <pc:sldMk cId="2521730239" sldId="317"/>
            <ac:spMk id="17" creationId="{F642E287-2755-1643-A75C-60FDDCF670B2}"/>
          </ac:spMkLst>
        </pc:spChg>
        <pc:spChg chg="mod">
          <ac:chgData name="Christian Klepper" userId="" providerId="" clId="Web-{3F77F955-DF50-401E-88F2-4DFAF01A4BA5}" dt="2021-06-11T00:19:26.702" v="35" actId="14100"/>
          <ac:spMkLst>
            <pc:docMk/>
            <pc:sldMk cId="2521730239" sldId="317"/>
            <ac:spMk id="18" creationId="{0AA1D351-4AFE-4148-9A09-B2BA5769F503}"/>
          </ac:spMkLst>
        </pc:spChg>
        <pc:spChg chg="mod">
          <ac:chgData name="Christian Klepper" userId="" providerId="" clId="Web-{3F77F955-DF50-401E-88F2-4DFAF01A4BA5}" dt="2021-06-11T00:18:27.327" v="21"/>
          <ac:spMkLst>
            <pc:docMk/>
            <pc:sldMk cId="2521730239" sldId="317"/>
            <ac:spMk id="19" creationId="{EBE96CF9-C8E7-4240-8BB2-77EB1EF008A6}"/>
          </ac:spMkLst>
        </pc:spChg>
        <pc:spChg chg="mod">
          <ac:chgData name="Christian Klepper" userId="" providerId="" clId="Web-{3F77F955-DF50-401E-88F2-4DFAF01A4BA5}" dt="2021-06-11T00:19:32.639" v="36" actId="1076"/>
          <ac:spMkLst>
            <pc:docMk/>
            <pc:sldMk cId="2521730239" sldId="317"/>
            <ac:spMk id="20" creationId="{0C41A5BD-32D1-1C4C-902A-16D3AA12C648}"/>
          </ac:spMkLst>
        </pc:spChg>
        <pc:grpChg chg="mod">
          <ac:chgData name="Christian Klepper" userId="" providerId="" clId="Web-{3F77F955-DF50-401E-88F2-4DFAF01A4BA5}" dt="2021-06-11T00:18:41.608" v="29" actId="1076"/>
          <ac:grpSpMkLst>
            <pc:docMk/>
            <pc:sldMk cId="2521730239" sldId="317"/>
            <ac:grpSpMk id="21" creationId="{C6623CE6-665D-8B43-8250-6A964DFC437D}"/>
          </ac:grpSpMkLst>
        </pc:grpChg>
      </pc:sldChg>
      <pc:sldChg chg="modSp">
        <pc:chgData name="Christian Klepper" userId="" providerId="" clId="Web-{3F77F955-DF50-401E-88F2-4DFAF01A4BA5}" dt="2021-06-11T00:18:23.655" v="12" actId="20577"/>
        <pc:sldMkLst>
          <pc:docMk/>
          <pc:sldMk cId="519293596" sldId="318"/>
        </pc:sldMkLst>
        <pc:spChg chg="mod">
          <ac:chgData name="Christian Klepper" userId="" providerId="" clId="Web-{3F77F955-DF50-401E-88F2-4DFAF01A4BA5}" dt="2021-06-11T00:18:23.655" v="12" actId="20577"/>
          <ac:spMkLst>
            <pc:docMk/>
            <pc:sldMk cId="519293596" sldId="318"/>
            <ac:spMk id="2" creationId="{EDEC1F95-C157-4B49-ABC6-E6E97E968A86}"/>
          </ac:spMkLst>
        </pc:spChg>
        <pc:spChg chg="mod">
          <ac:chgData name="Christian Klepper" userId="" providerId="" clId="Web-{3F77F955-DF50-401E-88F2-4DFAF01A4BA5}" dt="2021-06-11T00:18:15.545" v="10"/>
          <ac:spMkLst>
            <pc:docMk/>
            <pc:sldMk cId="519293596" sldId="318"/>
            <ac:spMk id="4" creationId="{4AAA1099-1040-A74C-A726-400BF0138DA1}"/>
          </ac:spMkLst>
        </pc:spChg>
        <pc:spChg chg="mod">
          <ac:chgData name="Christian Klepper" userId="" providerId="" clId="Web-{3F77F955-DF50-401E-88F2-4DFAF01A4BA5}" dt="2021-06-11T00:18:15.514" v="8"/>
          <ac:spMkLst>
            <pc:docMk/>
            <pc:sldMk cId="519293596" sldId="318"/>
            <ac:spMk id="5" creationId="{75B9056D-899C-0940-8BB1-19E65CD455BB}"/>
          </ac:spMkLst>
        </pc:spChg>
      </pc:sldChg>
      <pc:sldChg chg="modNotes">
        <pc:chgData name="Christian Klepper" userId="" providerId="" clId="Web-{3F77F955-DF50-401E-88F2-4DFAF01A4BA5}" dt="2021-06-11T00:46:09.844" v="188"/>
        <pc:sldMkLst>
          <pc:docMk/>
          <pc:sldMk cId="3662630784" sldId="334"/>
        </pc:sldMkLst>
      </pc:sldChg>
      <pc:sldChg chg="modSp modNotes">
        <pc:chgData name="Christian Klepper" userId="" providerId="" clId="Web-{3F77F955-DF50-401E-88F2-4DFAF01A4BA5}" dt="2021-06-11T07:31:59.212" v="413"/>
        <pc:sldMkLst>
          <pc:docMk/>
          <pc:sldMk cId="2991355855" sldId="336"/>
        </pc:sldMkLst>
        <pc:spChg chg="mod">
          <ac:chgData name="Christian Klepper" userId="" providerId="" clId="Web-{3F77F955-DF50-401E-88F2-4DFAF01A4BA5}" dt="2021-06-11T00:25:00.999" v="115"/>
          <ac:spMkLst>
            <pc:docMk/>
            <pc:sldMk cId="2991355855" sldId="336"/>
            <ac:spMk id="4" creationId="{4C4E8FCF-4047-404E-AC56-C814F41A53CD}"/>
          </ac:spMkLst>
        </pc:spChg>
        <pc:spChg chg="mod">
          <ac:chgData name="Christian Klepper" userId="" providerId="" clId="Web-{3F77F955-DF50-401E-88F2-4DFAF01A4BA5}" dt="2021-06-11T00:25:00.999" v="116"/>
          <ac:spMkLst>
            <pc:docMk/>
            <pc:sldMk cId="2991355855" sldId="336"/>
            <ac:spMk id="5" creationId="{E4621D46-D9E9-E24A-9D4E-8F5B6008C952}"/>
          </ac:spMkLst>
        </pc:spChg>
        <pc:spChg chg="mod">
          <ac:chgData name="Christian Klepper" userId="" providerId="" clId="Web-{3F77F955-DF50-401E-88F2-4DFAF01A4BA5}" dt="2021-06-11T00:25:00.983" v="114"/>
          <ac:spMkLst>
            <pc:docMk/>
            <pc:sldMk cId="2991355855" sldId="336"/>
            <ac:spMk id="6" creationId="{E8BCDCD4-D900-D247-A4AE-B60F7B472EDE}"/>
          </ac:spMkLst>
        </pc:spChg>
        <pc:spChg chg="mod">
          <ac:chgData name="Christian Klepper" userId="" providerId="" clId="Web-{3F77F955-DF50-401E-88F2-4DFAF01A4BA5}" dt="2021-06-11T00:25:01.014" v="117"/>
          <ac:spMkLst>
            <pc:docMk/>
            <pc:sldMk cId="2991355855" sldId="336"/>
            <ac:spMk id="9" creationId="{59E47C46-86AF-B840-A5D2-223EA06A7293}"/>
          </ac:spMkLst>
        </pc:spChg>
        <pc:spChg chg="mod">
          <ac:chgData name="Christian Klepper" userId="" providerId="" clId="Web-{3F77F955-DF50-401E-88F2-4DFAF01A4BA5}" dt="2021-06-11T00:25:01.014" v="118"/>
          <ac:spMkLst>
            <pc:docMk/>
            <pc:sldMk cId="2991355855" sldId="336"/>
            <ac:spMk id="11" creationId="{40655B8D-614D-4141-BBA8-09F5F6286FD8}"/>
          </ac:spMkLst>
        </pc:spChg>
        <pc:spChg chg="mod">
          <ac:chgData name="Christian Klepper" userId="" providerId="" clId="Web-{3F77F955-DF50-401E-88F2-4DFAF01A4BA5}" dt="2021-06-11T00:25:01.030" v="119"/>
          <ac:spMkLst>
            <pc:docMk/>
            <pc:sldMk cId="2991355855" sldId="336"/>
            <ac:spMk id="14" creationId="{07BD7121-4F87-D745-9F21-C619F1E17348}"/>
          </ac:spMkLst>
        </pc:spChg>
        <pc:spChg chg="mod">
          <ac:chgData name="Christian Klepper" userId="" providerId="" clId="Web-{3F77F955-DF50-401E-88F2-4DFAF01A4BA5}" dt="2021-06-11T00:25:01.030" v="120"/>
          <ac:spMkLst>
            <pc:docMk/>
            <pc:sldMk cId="2991355855" sldId="336"/>
            <ac:spMk id="15" creationId="{D66EC710-FD01-4726-892F-1D3939778377}"/>
          </ac:spMkLst>
        </pc:spChg>
        <pc:spChg chg="mod">
          <ac:chgData name="Christian Klepper" userId="" providerId="" clId="Web-{3F77F955-DF50-401E-88F2-4DFAF01A4BA5}" dt="2021-06-11T00:25:01.046" v="121"/>
          <ac:spMkLst>
            <pc:docMk/>
            <pc:sldMk cId="2991355855" sldId="336"/>
            <ac:spMk id="16" creationId="{4D5DC316-F517-4802-B3F7-E5EDBC0090F9}"/>
          </ac:spMkLst>
        </pc:spChg>
        <pc:spChg chg="mod">
          <ac:chgData name="Christian Klepper" userId="" providerId="" clId="Web-{3F77F955-DF50-401E-88F2-4DFAF01A4BA5}" dt="2021-06-11T00:25:01.046" v="122"/>
          <ac:spMkLst>
            <pc:docMk/>
            <pc:sldMk cId="2991355855" sldId="336"/>
            <ac:spMk id="18" creationId="{0FA16990-05B0-49C5-989D-2CEE383D9B2D}"/>
          </ac:spMkLst>
        </pc:spChg>
        <pc:spChg chg="mod">
          <ac:chgData name="Christian Klepper" userId="" providerId="" clId="Web-{3F77F955-DF50-401E-88F2-4DFAF01A4BA5}" dt="2021-06-11T00:25:01.046" v="123"/>
          <ac:spMkLst>
            <pc:docMk/>
            <pc:sldMk cId="2991355855" sldId="336"/>
            <ac:spMk id="19" creationId="{86FAE83D-62E1-4292-9EDF-51828AA12128}"/>
          </ac:spMkLst>
        </pc:spChg>
      </pc:sldChg>
      <pc:sldChg chg="modNotes">
        <pc:chgData name="Christian Klepper" userId="" providerId="" clId="Web-{3F77F955-DF50-401E-88F2-4DFAF01A4BA5}" dt="2021-06-11T00:48:52.859" v="202"/>
        <pc:sldMkLst>
          <pc:docMk/>
          <pc:sldMk cId="2702370511" sldId="362"/>
        </pc:sldMkLst>
      </pc:sldChg>
      <pc:sldChg chg="modSp modNotes">
        <pc:chgData name="Christian Klepper" userId="" providerId="" clId="Web-{3F77F955-DF50-401E-88F2-4DFAF01A4BA5}" dt="2021-06-11T00:51:23.690" v="219"/>
        <pc:sldMkLst>
          <pc:docMk/>
          <pc:sldMk cId="1423754056" sldId="382"/>
        </pc:sldMkLst>
        <pc:spChg chg="mod">
          <ac:chgData name="Christian Klepper" userId="" providerId="" clId="Web-{3F77F955-DF50-401E-88F2-4DFAF01A4BA5}" dt="2021-06-11T00:49:02.656" v="203" actId="1076"/>
          <ac:spMkLst>
            <pc:docMk/>
            <pc:sldMk cId="1423754056" sldId="382"/>
            <ac:spMk id="3" creationId="{6275D5CC-E9DE-4CED-99DB-F001FED65226}"/>
          </ac:spMkLst>
        </pc:spChg>
        <pc:spChg chg="mod">
          <ac:chgData name="Christian Klepper" userId="" providerId="" clId="Web-{3F77F955-DF50-401E-88F2-4DFAF01A4BA5}" dt="2021-06-11T00:19:50.327" v="38"/>
          <ac:spMkLst>
            <pc:docMk/>
            <pc:sldMk cId="1423754056" sldId="382"/>
            <ac:spMk id="13" creationId="{B682B6F7-ACE7-4D4D-97EC-53FD20EE9CB1}"/>
          </ac:spMkLst>
        </pc:spChg>
        <pc:spChg chg="mod">
          <ac:chgData name="Christian Klepper" userId="" providerId="" clId="Web-{3F77F955-DF50-401E-88F2-4DFAF01A4BA5}" dt="2021-06-11T00:19:50.327" v="39"/>
          <ac:spMkLst>
            <pc:docMk/>
            <pc:sldMk cId="1423754056" sldId="382"/>
            <ac:spMk id="14" creationId="{36E8C3F5-85B6-B840-BC79-62AB0C95D6A3}"/>
          </ac:spMkLst>
        </pc:spChg>
      </pc:sldChg>
      <pc:sldChg chg="modSp">
        <pc:chgData name="Christian Klepper" userId="" providerId="" clId="Web-{3F77F955-DF50-401E-88F2-4DFAF01A4BA5}" dt="2021-06-11T00:23:55.389" v="97" actId="1076"/>
        <pc:sldMkLst>
          <pc:docMk/>
          <pc:sldMk cId="1387526095" sldId="386"/>
        </pc:sldMkLst>
        <pc:spChg chg="mod">
          <ac:chgData name="Christian Klepper" userId="" providerId="" clId="Web-{3F77F955-DF50-401E-88F2-4DFAF01A4BA5}" dt="2021-06-11T00:23:55.389" v="97" actId="1076"/>
          <ac:spMkLst>
            <pc:docMk/>
            <pc:sldMk cId="1387526095" sldId="386"/>
            <ac:spMk id="2" creationId="{1DCFF8DD-8BC3-FE48-B774-CEFC17651655}"/>
          </ac:spMkLst>
        </pc:spChg>
        <pc:spChg chg="mod">
          <ac:chgData name="Christian Klepper" userId="" providerId="" clId="Web-{3F77F955-DF50-401E-88F2-4DFAF01A4BA5}" dt="2021-06-11T00:23:28.327" v="88"/>
          <ac:spMkLst>
            <pc:docMk/>
            <pc:sldMk cId="1387526095" sldId="386"/>
            <ac:spMk id="6" creationId="{BA910503-34D3-DB4E-8DBF-A9CE9B76618E}"/>
          </ac:spMkLst>
        </pc:spChg>
        <pc:spChg chg="mod">
          <ac:chgData name="Christian Klepper" userId="" providerId="" clId="Web-{3F77F955-DF50-401E-88F2-4DFAF01A4BA5}" dt="2021-06-11T00:23:49.280" v="96" actId="1076"/>
          <ac:spMkLst>
            <pc:docMk/>
            <pc:sldMk cId="1387526095" sldId="386"/>
            <ac:spMk id="7" creationId="{38942FCD-BBDB-684A-BC22-6C12ADA16DD7}"/>
          </ac:spMkLst>
        </pc:spChg>
        <pc:spChg chg="mod">
          <ac:chgData name="Christian Klepper" userId="" providerId="" clId="Web-{3F77F955-DF50-401E-88F2-4DFAF01A4BA5}" dt="2021-06-11T00:23:28.389" v="92"/>
          <ac:spMkLst>
            <pc:docMk/>
            <pc:sldMk cId="1387526095" sldId="386"/>
            <ac:spMk id="8" creationId="{2388FB25-A4C8-434A-AEA9-D83FD3D55DD4}"/>
          </ac:spMkLst>
        </pc:spChg>
        <pc:spChg chg="mod">
          <ac:chgData name="Christian Klepper" userId="" providerId="" clId="Web-{3F77F955-DF50-401E-88F2-4DFAF01A4BA5}" dt="2021-06-11T00:23:28.358" v="90"/>
          <ac:spMkLst>
            <pc:docMk/>
            <pc:sldMk cId="1387526095" sldId="386"/>
            <ac:spMk id="9" creationId="{BEDBE9B5-E2E9-F343-A52B-692FBC028723}"/>
          </ac:spMkLst>
        </pc:spChg>
        <pc:spChg chg="mod">
          <ac:chgData name="Christian Klepper" userId="" providerId="" clId="Web-{3F77F955-DF50-401E-88F2-4DFAF01A4BA5}" dt="2021-06-11T00:23:28.358" v="91"/>
          <ac:spMkLst>
            <pc:docMk/>
            <pc:sldMk cId="1387526095" sldId="386"/>
            <ac:spMk id="10" creationId="{436B054E-15C2-CB4C-B9B8-CF8237B62BA8}"/>
          </ac:spMkLst>
        </pc:spChg>
      </pc:sldChg>
      <pc:sldChg chg="modSp">
        <pc:chgData name="Christian Klepper" userId="" providerId="" clId="Web-{3F77F955-DF50-401E-88F2-4DFAF01A4BA5}" dt="2021-06-11T00:24:41.561" v="110" actId="1076"/>
        <pc:sldMkLst>
          <pc:docMk/>
          <pc:sldMk cId="227542980" sldId="425"/>
        </pc:sldMkLst>
        <pc:spChg chg="mod">
          <ac:chgData name="Christian Klepper" userId="" providerId="" clId="Web-{3F77F955-DF50-401E-88F2-4DFAF01A4BA5}" dt="2021-06-11T00:24:35.624" v="109" actId="14100"/>
          <ac:spMkLst>
            <pc:docMk/>
            <pc:sldMk cId="227542980" sldId="425"/>
            <ac:spMk id="2" creationId="{4D32A793-5772-43A8-B555-8BCDA0173BA6}"/>
          </ac:spMkLst>
        </pc:spChg>
        <pc:spChg chg="mod">
          <ac:chgData name="Christian Klepper" userId="" providerId="" clId="Web-{3F77F955-DF50-401E-88F2-4DFAF01A4BA5}" dt="2021-06-11T00:24:06.202" v="98"/>
          <ac:spMkLst>
            <pc:docMk/>
            <pc:sldMk cId="227542980" sldId="425"/>
            <ac:spMk id="3" creationId="{ADF062DD-13BA-4209-AAB5-48389BA38DDD}"/>
          </ac:spMkLst>
        </pc:spChg>
        <pc:spChg chg="mod">
          <ac:chgData name="Christian Klepper" userId="" providerId="" clId="Web-{3F77F955-DF50-401E-88F2-4DFAF01A4BA5}" dt="2021-06-11T00:24:06.202" v="99"/>
          <ac:spMkLst>
            <pc:docMk/>
            <pc:sldMk cId="227542980" sldId="425"/>
            <ac:spMk id="4" creationId="{0624C70F-464E-AC4A-9F3C-43E9C66CF44D}"/>
          </ac:spMkLst>
        </pc:spChg>
        <pc:spChg chg="mod">
          <ac:chgData name="Christian Klepper" userId="" providerId="" clId="Web-{3F77F955-DF50-401E-88F2-4DFAF01A4BA5}" dt="2021-06-11T00:24:06.249" v="101"/>
          <ac:spMkLst>
            <pc:docMk/>
            <pc:sldMk cId="227542980" sldId="425"/>
            <ac:spMk id="5" creationId="{FA96BFB3-AA98-9940-84DE-80F758398A6F}"/>
          </ac:spMkLst>
        </pc:spChg>
        <pc:spChg chg="mod">
          <ac:chgData name="Christian Klepper" userId="" providerId="" clId="Web-{3F77F955-DF50-401E-88F2-4DFAF01A4BA5}" dt="2021-06-11T00:24:06.264" v="102"/>
          <ac:spMkLst>
            <pc:docMk/>
            <pc:sldMk cId="227542980" sldId="425"/>
            <ac:spMk id="6" creationId="{A5953EED-1244-CC46-80CE-E723529AF4BB}"/>
          </ac:spMkLst>
        </pc:spChg>
        <pc:spChg chg="mod">
          <ac:chgData name="Christian Klepper" userId="" providerId="" clId="Web-{3F77F955-DF50-401E-88F2-4DFAF01A4BA5}" dt="2021-06-11T00:24:41.561" v="110" actId="1076"/>
          <ac:spMkLst>
            <pc:docMk/>
            <pc:sldMk cId="227542980" sldId="425"/>
            <ac:spMk id="7" creationId="{F82C6D82-3EA3-DE46-B671-EB63BEF791CC}"/>
          </ac:spMkLst>
        </pc:spChg>
        <pc:spChg chg="mod">
          <ac:chgData name="Christian Klepper" userId="" providerId="" clId="Web-{3F77F955-DF50-401E-88F2-4DFAF01A4BA5}" dt="2021-06-11T00:24:06.296" v="104"/>
          <ac:spMkLst>
            <pc:docMk/>
            <pc:sldMk cId="227542980" sldId="425"/>
            <ac:spMk id="11" creationId="{FC465303-7A52-D247-88EF-BBD10AB6619F}"/>
          </ac:spMkLst>
        </pc:spChg>
      </pc:sldChg>
      <pc:sldChg chg="modSp modNotes">
        <pc:chgData name="Christian Klepper" userId="" providerId="" clId="Web-{3F77F955-DF50-401E-88F2-4DFAF01A4BA5}" dt="2021-06-11T02:33:10.644" v="297"/>
        <pc:sldMkLst>
          <pc:docMk/>
          <pc:sldMk cId="515964795" sldId="427"/>
        </pc:sldMkLst>
        <pc:spChg chg="mod">
          <ac:chgData name="Christian Klepper" userId="" providerId="" clId="Web-{3F77F955-DF50-401E-88F2-4DFAF01A4BA5}" dt="2021-06-11T00:23:17.874" v="85"/>
          <ac:spMkLst>
            <pc:docMk/>
            <pc:sldMk cId="515964795" sldId="427"/>
            <ac:spMk id="2" creationId="{656B4A7A-5082-1148-A2B5-EA06DF650E15}"/>
          </ac:spMkLst>
        </pc:spChg>
        <pc:spChg chg="mod">
          <ac:chgData name="Christian Klepper" userId="" providerId="" clId="Web-{3F77F955-DF50-401E-88F2-4DFAF01A4BA5}" dt="2021-06-11T00:23:17.905" v="87"/>
          <ac:spMkLst>
            <pc:docMk/>
            <pc:sldMk cId="515964795" sldId="427"/>
            <ac:spMk id="15" creationId="{09AE6745-E9B2-D949-A797-9C49D1515240}"/>
          </ac:spMkLst>
        </pc:spChg>
        <pc:spChg chg="mod">
          <ac:chgData name="Christian Klepper" userId="" providerId="" clId="Web-{3F77F955-DF50-401E-88F2-4DFAF01A4BA5}" dt="2021-06-11T00:23:17.905" v="86"/>
          <ac:spMkLst>
            <pc:docMk/>
            <pc:sldMk cId="515964795" sldId="427"/>
            <ac:spMk id="17" creationId="{36EE601E-3EAD-4101-8262-E768178F0014}"/>
          </ac:spMkLst>
        </pc:spChg>
      </pc:sldChg>
      <pc:sldChg chg="modSp modNotes">
        <pc:chgData name="Christian Klepper" userId="" providerId="" clId="Web-{3F77F955-DF50-401E-88F2-4DFAF01A4BA5}" dt="2021-06-11T00:57:52.284" v="262"/>
        <pc:sldMkLst>
          <pc:docMk/>
          <pc:sldMk cId="597595530" sldId="466"/>
        </pc:sldMkLst>
        <pc:spChg chg="mod">
          <ac:chgData name="Christian Klepper" userId="" providerId="" clId="Web-{3F77F955-DF50-401E-88F2-4DFAF01A4BA5}" dt="2021-06-11T00:23:02.749" v="83" actId="1076"/>
          <ac:spMkLst>
            <pc:docMk/>
            <pc:sldMk cId="597595530" sldId="466"/>
            <ac:spMk id="2" creationId="{00000000-0000-0000-0000-000000000000}"/>
          </ac:spMkLst>
        </pc:spChg>
        <pc:spChg chg="mod">
          <ac:chgData name="Christian Klepper" userId="" providerId="" clId="Web-{3F77F955-DF50-401E-88F2-4DFAF01A4BA5}" dt="2021-06-11T00:53:18.237" v="220" actId="1076"/>
          <ac:spMkLst>
            <pc:docMk/>
            <pc:sldMk cId="597595530" sldId="466"/>
            <ac:spMk id="10" creationId="{0D0DDC0A-B91E-4440-ADAF-0156ABCB5C6E}"/>
          </ac:spMkLst>
        </pc:spChg>
        <pc:spChg chg="mod">
          <ac:chgData name="Christian Klepper" userId="" providerId="" clId="Web-{3F77F955-DF50-401E-88F2-4DFAF01A4BA5}" dt="2021-06-11T00:56:26.456" v="251" actId="20577"/>
          <ac:spMkLst>
            <pc:docMk/>
            <pc:sldMk cId="597595530" sldId="466"/>
            <ac:spMk id="11" creationId="{88C7A00C-7B74-C54D-AA40-E384B3A493EE}"/>
          </ac:spMkLst>
        </pc:spChg>
        <pc:spChg chg="mod">
          <ac:chgData name="Christian Klepper" userId="" providerId="" clId="Web-{3F77F955-DF50-401E-88F2-4DFAF01A4BA5}" dt="2021-06-11T00:53:25.034" v="221" actId="1076"/>
          <ac:spMkLst>
            <pc:docMk/>
            <pc:sldMk cId="597595530" sldId="466"/>
            <ac:spMk id="12" creationId="{9B21FFB5-26AE-A048-8979-BE2FB7A7EBBC}"/>
          </ac:spMkLst>
        </pc:spChg>
        <pc:spChg chg="mod">
          <ac:chgData name="Christian Klepper" userId="" providerId="" clId="Web-{3F77F955-DF50-401E-88F2-4DFAF01A4BA5}" dt="2021-06-11T00:21:46.092" v="66" actId="1076"/>
          <ac:spMkLst>
            <pc:docMk/>
            <pc:sldMk cId="597595530" sldId="466"/>
            <ac:spMk id="15" creationId="{35C876DB-C2CC-C84E-8E55-A32C1BB8D4DD}"/>
          </ac:spMkLst>
        </pc:spChg>
        <pc:spChg chg="mod">
          <ac:chgData name="Christian Klepper" userId="" providerId="" clId="Web-{3F77F955-DF50-401E-88F2-4DFAF01A4BA5}" dt="2021-06-11T00:20:18.889" v="48"/>
          <ac:spMkLst>
            <pc:docMk/>
            <pc:sldMk cId="597595530" sldId="466"/>
            <ac:spMk id="16" creationId="{80CCCF9A-FD8E-1048-A05B-E1AE58E8E5B9}"/>
          </ac:spMkLst>
        </pc:spChg>
        <pc:spChg chg="mod">
          <ac:chgData name="Christian Klepper" userId="" providerId="" clId="Web-{3F77F955-DF50-401E-88F2-4DFAF01A4BA5}" dt="2021-06-11T00:22:56.905" v="82" actId="1076"/>
          <ac:spMkLst>
            <pc:docMk/>
            <pc:sldMk cId="597595530" sldId="466"/>
            <ac:spMk id="17" creationId="{846A128A-9A63-BF4E-BE02-7EA03145832D}"/>
          </ac:spMkLst>
        </pc:spChg>
        <pc:spChg chg="mod">
          <ac:chgData name="Christian Klepper" userId="" providerId="" clId="Web-{3F77F955-DF50-401E-88F2-4DFAF01A4BA5}" dt="2021-06-11T00:20:18.921" v="50"/>
          <ac:spMkLst>
            <pc:docMk/>
            <pc:sldMk cId="597595530" sldId="466"/>
            <ac:spMk id="18" creationId="{AB784348-322C-BE42-B7FD-43D631109A4C}"/>
          </ac:spMkLst>
        </pc:spChg>
        <pc:spChg chg="mod">
          <ac:chgData name="Christian Klepper" userId="" providerId="" clId="Web-{3F77F955-DF50-401E-88F2-4DFAF01A4BA5}" dt="2021-06-11T00:23:08.780" v="84" actId="1076"/>
          <ac:spMkLst>
            <pc:docMk/>
            <pc:sldMk cId="597595530" sldId="466"/>
            <ac:spMk id="20" creationId="{D633278F-2F5C-3D4E-8A63-69323B564F49}"/>
          </ac:spMkLst>
        </pc:spChg>
        <pc:picChg chg="mod">
          <ac:chgData name="Christian Klepper" userId="" providerId="" clId="Web-{3F77F955-DF50-401E-88F2-4DFAF01A4BA5}" dt="2021-06-11T00:21:05.280" v="60" actId="1076"/>
          <ac:picMkLst>
            <pc:docMk/>
            <pc:sldMk cId="597595530" sldId="466"/>
            <ac:picMk id="4" creationId="{721A9ED4-8FE0-4490-A035-4B8887141BFF}"/>
          </ac:picMkLst>
        </pc:picChg>
      </pc:sldChg>
      <pc:sldChg chg="modSp modNotes">
        <pc:chgData name="Christian Klepper" userId="" providerId="" clId="Web-{3F77F955-DF50-401E-88F2-4DFAF01A4BA5}" dt="2021-06-11T07:13:21.487" v="331"/>
        <pc:sldMkLst>
          <pc:docMk/>
          <pc:sldMk cId="700978762" sldId="488"/>
        </pc:sldMkLst>
        <pc:spChg chg="mod">
          <ac:chgData name="Christian Klepper" userId="" providerId="" clId="Web-{3F77F955-DF50-401E-88F2-4DFAF01A4BA5}" dt="2021-06-11T00:24:47.952" v="111"/>
          <ac:spMkLst>
            <pc:docMk/>
            <pc:sldMk cId="700978762" sldId="488"/>
            <ac:spMk id="2" creationId="{00000000-0000-0000-0000-000000000000}"/>
          </ac:spMkLst>
        </pc:spChg>
        <pc:spChg chg="mod">
          <ac:chgData name="Christian Klepper" userId="" providerId="" clId="Web-{3F77F955-DF50-401E-88F2-4DFAF01A4BA5}" dt="2021-06-11T00:24:47.967" v="112"/>
          <ac:spMkLst>
            <pc:docMk/>
            <pc:sldMk cId="700978762" sldId="488"/>
            <ac:spMk id="5" creationId="{D2D3A21E-7948-A240-8EB8-11F1D228003C}"/>
          </ac:spMkLst>
        </pc:spChg>
        <pc:spChg chg="mod">
          <ac:chgData name="Christian Klepper" userId="" providerId="" clId="Web-{3F77F955-DF50-401E-88F2-4DFAF01A4BA5}" dt="2021-06-11T00:24:47.983" v="113"/>
          <ac:spMkLst>
            <pc:docMk/>
            <pc:sldMk cId="700978762" sldId="488"/>
            <ac:spMk id="6" creationId="{6D91997C-1A8C-CC4A-B2DE-AC918C131C13}"/>
          </ac:spMkLst>
        </pc:spChg>
      </pc:sldChg>
      <pc:sldChg chg="modSp modNotes">
        <pc:chgData name="Christian Klepper" userId="" providerId="" clId="Web-{3F77F955-DF50-401E-88F2-4DFAF01A4BA5}" dt="2021-06-11T07:30:53.523" v="410"/>
        <pc:sldMkLst>
          <pc:docMk/>
          <pc:sldMk cId="1707556826" sldId="538"/>
        </pc:sldMkLst>
        <pc:spChg chg="mod">
          <ac:chgData name="Christian Klepper" userId="" providerId="" clId="Web-{3F77F955-DF50-401E-88F2-4DFAF01A4BA5}" dt="2021-06-11T07:16:26.459" v="351" actId="1076"/>
          <ac:spMkLst>
            <pc:docMk/>
            <pc:sldMk cId="1707556826" sldId="538"/>
            <ac:spMk id="2" creationId="{3D38A727-7DBD-4A4E-BF83-02D9C3467EB3}"/>
          </ac:spMkLst>
        </pc:spChg>
        <pc:spChg chg="mod">
          <ac:chgData name="Christian Klepper" userId="" providerId="" clId="Web-{3F77F955-DF50-401E-88F2-4DFAF01A4BA5}" dt="2021-06-11T07:20:17.197" v="357" actId="20577"/>
          <ac:spMkLst>
            <pc:docMk/>
            <pc:sldMk cId="1707556826" sldId="538"/>
            <ac:spMk id="8" creationId="{DA165A75-2EE3-3445-A3AF-123166329CEA}"/>
          </ac:spMkLst>
        </pc:spChg>
      </pc:sldChg>
      <pc:sldChg chg="modSp">
        <pc:chgData name="Christian Klepper" userId="" providerId="" clId="Web-{3F77F955-DF50-401E-88F2-4DFAF01A4BA5}" dt="2021-06-11T00:18:04.842" v="7"/>
        <pc:sldMkLst>
          <pc:docMk/>
          <pc:sldMk cId="2252386296" sldId="546"/>
        </pc:sldMkLst>
        <pc:spChg chg="mod">
          <ac:chgData name="Christian Klepper" userId="" providerId="" clId="Web-{3F77F955-DF50-401E-88F2-4DFAF01A4BA5}" dt="2021-06-11T00:18:04.795" v="2"/>
          <ac:spMkLst>
            <pc:docMk/>
            <pc:sldMk cId="2252386296" sldId="546"/>
            <ac:spMk id="2" creationId="{BC03CE87-13EC-45A2-B7D3-A61AB2423B4B}"/>
          </ac:spMkLst>
        </pc:spChg>
        <pc:spChg chg="mod">
          <ac:chgData name="Christian Klepper" userId="" providerId="" clId="Web-{3F77F955-DF50-401E-88F2-4DFAF01A4BA5}" dt="2021-06-11T00:18:04.795" v="3"/>
          <ac:spMkLst>
            <pc:docMk/>
            <pc:sldMk cId="2252386296" sldId="546"/>
            <ac:spMk id="4" creationId="{D4274071-ABBA-4F76-B93F-C6A16D341EA5}"/>
          </ac:spMkLst>
        </pc:spChg>
        <pc:spChg chg="mod">
          <ac:chgData name="Christian Klepper" userId="" providerId="" clId="Web-{3F77F955-DF50-401E-88F2-4DFAF01A4BA5}" dt="2021-06-11T00:18:04.795" v="4"/>
          <ac:spMkLst>
            <pc:docMk/>
            <pc:sldMk cId="2252386296" sldId="546"/>
            <ac:spMk id="10" creationId="{38FA71CA-D4D4-E94D-B952-F095E7AC0171}"/>
          </ac:spMkLst>
        </pc:spChg>
        <pc:spChg chg="mod">
          <ac:chgData name="Christian Klepper" userId="" providerId="" clId="Web-{3F77F955-DF50-401E-88F2-4DFAF01A4BA5}" dt="2021-06-11T00:18:04.811" v="5"/>
          <ac:spMkLst>
            <pc:docMk/>
            <pc:sldMk cId="2252386296" sldId="546"/>
            <ac:spMk id="12" creationId="{205AB0DF-0E3A-5E4B-B4E5-EFCD12B4F859}"/>
          </ac:spMkLst>
        </pc:spChg>
        <pc:spChg chg="mod">
          <ac:chgData name="Christian Klepper" userId="" providerId="" clId="Web-{3F77F955-DF50-401E-88F2-4DFAF01A4BA5}" dt="2021-06-11T00:18:04.811" v="6"/>
          <ac:spMkLst>
            <pc:docMk/>
            <pc:sldMk cId="2252386296" sldId="546"/>
            <ac:spMk id="13" creationId="{B6AD26E9-8143-6547-8D9F-1F02B6B45F62}"/>
          </ac:spMkLst>
        </pc:spChg>
        <pc:spChg chg="mod">
          <ac:chgData name="Christian Klepper" userId="" providerId="" clId="Web-{3F77F955-DF50-401E-88F2-4DFAF01A4BA5}" dt="2021-06-11T00:18:04.842" v="7"/>
          <ac:spMkLst>
            <pc:docMk/>
            <pc:sldMk cId="2252386296" sldId="546"/>
            <ac:spMk id="16" creationId="{B3F53F79-3107-F143-BDD3-0211ACB77C47}"/>
          </ac:spMkLst>
        </pc:spChg>
      </pc:sldChg>
      <pc:sldChg chg="modSp modNotes">
        <pc:chgData name="Christian Klepper" userId="" providerId="" clId="Web-{3F77F955-DF50-401E-88F2-4DFAF01A4BA5}" dt="2021-06-11T00:43:58.515" v="180"/>
        <pc:sldMkLst>
          <pc:docMk/>
          <pc:sldMk cId="2667381573" sldId="547"/>
        </pc:sldMkLst>
        <pc:spChg chg="mod">
          <ac:chgData name="Christian Klepper" userId="" providerId="" clId="Web-{3F77F955-DF50-401E-88F2-4DFAF01A4BA5}" dt="2021-06-11T00:17:59.045" v="1" actId="20577"/>
          <ac:spMkLst>
            <pc:docMk/>
            <pc:sldMk cId="2667381573" sldId="547"/>
            <ac:spMk id="2" creationId="{93D62ED7-49FC-48C8-AEE7-40DFE46D4D31}"/>
          </ac:spMkLst>
        </pc:spChg>
      </pc:sldChg>
      <pc:sldChg chg="modNotes">
        <pc:chgData name="Christian Klepper" userId="" providerId="" clId="Web-{3F77F955-DF50-401E-88F2-4DFAF01A4BA5}" dt="2021-06-11T00:40:47.484" v="163"/>
        <pc:sldMkLst>
          <pc:docMk/>
          <pc:sldMk cId="2270387287" sldId="548"/>
        </pc:sldMkLst>
      </pc:sldChg>
      <pc:sldChg chg="modNotes">
        <pc:chgData name="Christian Klepper" userId="" providerId="" clId="Web-{3F77F955-DF50-401E-88F2-4DFAF01A4BA5}" dt="2021-06-11T00:39:40.562" v="150"/>
        <pc:sldMkLst>
          <pc:docMk/>
          <pc:sldMk cId="26135145" sldId="549"/>
        </pc:sldMkLst>
      </pc:sldChg>
      <pc:sldChg chg="modSp">
        <pc:chgData name="Christian Klepper" userId="" providerId="" clId="Web-{3F77F955-DF50-401E-88F2-4DFAF01A4BA5}" dt="2021-06-11T00:25:15.171" v="138"/>
        <pc:sldMkLst>
          <pc:docMk/>
          <pc:sldMk cId="3159657527" sldId="559"/>
        </pc:sldMkLst>
        <pc:spChg chg="mod">
          <ac:chgData name="Christian Klepper" userId="" providerId="" clId="Web-{3F77F955-DF50-401E-88F2-4DFAF01A4BA5}" dt="2021-06-11T00:25:15.140" v="135"/>
          <ac:spMkLst>
            <pc:docMk/>
            <pc:sldMk cId="3159657527" sldId="559"/>
            <ac:spMk id="4" creationId="{4C4E8FCF-4047-404E-AC56-C814F41A53CD}"/>
          </ac:spMkLst>
        </pc:spChg>
        <pc:spChg chg="mod">
          <ac:chgData name="Christian Klepper" userId="" providerId="" clId="Web-{3F77F955-DF50-401E-88F2-4DFAF01A4BA5}" dt="2021-06-11T00:25:15.140" v="136"/>
          <ac:spMkLst>
            <pc:docMk/>
            <pc:sldMk cId="3159657527" sldId="559"/>
            <ac:spMk id="5" creationId="{E4621D46-D9E9-E24A-9D4E-8F5B6008C952}"/>
          </ac:spMkLst>
        </pc:spChg>
        <pc:spChg chg="mod">
          <ac:chgData name="Christian Klepper" userId="" providerId="" clId="Web-{3F77F955-DF50-401E-88F2-4DFAF01A4BA5}" dt="2021-06-11T00:25:15.124" v="134"/>
          <ac:spMkLst>
            <pc:docMk/>
            <pc:sldMk cId="3159657527" sldId="559"/>
            <ac:spMk id="6" creationId="{E8BCDCD4-D900-D247-A4AE-B60F7B472EDE}"/>
          </ac:spMkLst>
        </pc:spChg>
        <pc:spChg chg="mod">
          <ac:chgData name="Christian Klepper" userId="" providerId="" clId="Web-{3F77F955-DF50-401E-88F2-4DFAF01A4BA5}" dt="2021-06-11T00:25:15.171" v="138"/>
          <ac:spMkLst>
            <pc:docMk/>
            <pc:sldMk cId="3159657527" sldId="559"/>
            <ac:spMk id="7" creationId="{00000000-0000-0000-0000-000000000000}"/>
          </ac:spMkLst>
        </pc:spChg>
        <pc:spChg chg="mod">
          <ac:chgData name="Christian Klepper" userId="" providerId="" clId="Web-{3F77F955-DF50-401E-88F2-4DFAF01A4BA5}" dt="2021-06-11T00:25:15.140" v="137"/>
          <ac:spMkLst>
            <pc:docMk/>
            <pc:sldMk cId="3159657527" sldId="559"/>
            <ac:spMk id="9" creationId="{59E47C46-86AF-B840-A5D2-223EA06A7293}"/>
          </ac:spMkLst>
        </pc:spChg>
      </pc:sldChg>
      <pc:sldChg chg="modSp">
        <pc:chgData name="Christian Klepper" userId="" providerId="" clId="Web-{3F77F955-DF50-401E-88F2-4DFAF01A4BA5}" dt="2021-06-11T00:25:10.031" v="133"/>
        <pc:sldMkLst>
          <pc:docMk/>
          <pc:sldMk cId="3592075136" sldId="560"/>
        </pc:sldMkLst>
        <pc:spChg chg="mod">
          <ac:chgData name="Christian Klepper" userId="" providerId="" clId="Web-{3F77F955-DF50-401E-88F2-4DFAF01A4BA5}" dt="2021-06-11T00:25:09.999" v="130"/>
          <ac:spMkLst>
            <pc:docMk/>
            <pc:sldMk cId="3592075136" sldId="560"/>
            <ac:spMk id="4" creationId="{4C4E8FCF-4047-404E-AC56-C814F41A53CD}"/>
          </ac:spMkLst>
        </pc:spChg>
        <pc:spChg chg="mod">
          <ac:chgData name="Christian Klepper" userId="" providerId="" clId="Web-{3F77F955-DF50-401E-88F2-4DFAF01A4BA5}" dt="2021-06-11T00:25:10.015" v="131"/>
          <ac:spMkLst>
            <pc:docMk/>
            <pc:sldMk cId="3592075136" sldId="560"/>
            <ac:spMk id="5" creationId="{E4621D46-D9E9-E24A-9D4E-8F5B6008C952}"/>
          </ac:spMkLst>
        </pc:spChg>
        <pc:spChg chg="mod">
          <ac:chgData name="Christian Klepper" userId="" providerId="" clId="Web-{3F77F955-DF50-401E-88F2-4DFAF01A4BA5}" dt="2021-06-11T00:25:09.999" v="129"/>
          <ac:spMkLst>
            <pc:docMk/>
            <pc:sldMk cId="3592075136" sldId="560"/>
            <ac:spMk id="6" creationId="{E8BCDCD4-D900-D247-A4AE-B60F7B472EDE}"/>
          </ac:spMkLst>
        </pc:spChg>
        <pc:spChg chg="mod">
          <ac:chgData name="Christian Klepper" userId="" providerId="" clId="Web-{3F77F955-DF50-401E-88F2-4DFAF01A4BA5}" dt="2021-06-11T00:25:10.031" v="133"/>
          <ac:spMkLst>
            <pc:docMk/>
            <pc:sldMk cId="3592075136" sldId="560"/>
            <ac:spMk id="7" creationId="{00000000-0000-0000-0000-000000000000}"/>
          </ac:spMkLst>
        </pc:spChg>
        <pc:spChg chg="mod">
          <ac:chgData name="Christian Klepper" userId="" providerId="" clId="Web-{3F77F955-DF50-401E-88F2-4DFAF01A4BA5}" dt="2021-06-11T00:25:10.015" v="132"/>
          <ac:spMkLst>
            <pc:docMk/>
            <pc:sldMk cId="3592075136" sldId="560"/>
            <ac:spMk id="9" creationId="{59E47C46-86AF-B840-A5D2-223EA06A7293}"/>
          </ac:spMkLst>
        </pc:spChg>
      </pc:sldChg>
      <pc:sldChg chg="modSp">
        <pc:chgData name="Christian Klepper" userId="" providerId="" clId="Web-{3F77F955-DF50-401E-88F2-4DFAF01A4BA5}" dt="2021-06-11T00:25:05.967" v="128"/>
        <pc:sldMkLst>
          <pc:docMk/>
          <pc:sldMk cId="849805532" sldId="561"/>
        </pc:sldMkLst>
        <pc:spChg chg="mod">
          <ac:chgData name="Christian Klepper" userId="" providerId="" clId="Web-{3F77F955-DF50-401E-88F2-4DFAF01A4BA5}" dt="2021-06-11T00:25:05.936" v="125"/>
          <ac:spMkLst>
            <pc:docMk/>
            <pc:sldMk cId="849805532" sldId="561"/>
            <ac:spMk id="4" creationId="{4C4E8FCF-4047-404E-AC56-C814F41A53CD}"/>
          </ac:spMkLst>
        </pc:spChg>
        <pc:spChg chg="mod">
          <ac:chgData name="Christian Klepper" userId="" providerId="" clId="Web-{3F77F955-DF50-401E-88F2-4DFAF01A4BA5}" dt="2021-06-11T00:25:05.936" v="126"/>
          <ac:spMkLst>
            <pc:docMk/>
            <pc:sldMk cId="849805532" sldId="561"/>
            <ac:spMk id="5" creationId="{E4621D46-D9E9-E24A-9D4E-8F5B6008C952}"/>
          </ac:spMkLst>
        </pc:spChg>
        <pc:spChg chg="mod">
          <ac:chgData name="Christian Klepper" userId="" providerId="" clId="Web-{3F77F955-DF50-401E-88F2-4DFAF01A4BA5}" dt="2021-06-11T00:25:05.921" v="124"/>
          <ac:spMkLst>
            <pc:docMk/>
            <pc:sldMk cId="849805532" sldId="561"/>
            <ac:spMk id="6" creationId="{E8BCDCD4-D900-D247-A4AE-B60F7B472EDE}"/>
          </ac:spMkLst>
        </pc:spChg>
        <pc:spChg chg="mod">
          <ac:chgData name="Christian Klepper" userId="" providerId="" clId="Web-{3F77F955-DF50-401E-88F2-4DFAF01A4BA5}" dt="2021-06-11T00:25:05.967" v="128"/>
          <ac:spMkLst>
            <pc:docMk/>
            <pc:sldMk cId="849805532" sldId="561"/>
            <ac:spMk id="7" creationId="{00000000-0000-0000-0000-000000000000}"/>
          </ac:spMkLst>
        </pc:spChg>
        <pc:spChg chg="mod">
          <ac:chgData name="Christian Klepper" userId="" providerId="" clId="Web-{3F77F955-DF50-401E-88F2-4DFAF01A4BA5}" dt="2021-06-11T00:25:05.952" v="127"/>
          <ac:spMkLst>
            <pc:docMk/>
            <pc:sldMk cId="849805532" sldId="561"/>
            <ac:spMk id="9" creationId="{59E47C46-86AF-B840-A5D2-223EA06A7293}"/>
          </ac:spMkLst>
        </pc:spChg>
      </pc:sldChg>
    </pc:docChg>
  </pc:docChgLst>
  <pc:docChgLst>
    <pc:chgData name="Brittany Liebsack" clId="Web-{D7E12002-0947-4FD6-8E1F-204F93C0DADB}"/>
    <pc:docChg chg="addSld delSld">
      <pc:chgData name="Brittany Liebsack" userId="" providerId="" clId="Web-{D7E12002-0947-4FD6-8E1F-204F93C0DADB}" dt="2021-06-10T21:59:58.691" v="2"/>
      <pc:docMkLst>
        <pc:docMk/>
      </pc:docMkLst>
      <pc:sldChg chg="new del">
        <pc:chgData name="Brittany Liebsack" userId="" providerId="" clId="Web-{D7E12002-0947-4FD6-8E1F-204F93C0DADB}" dt="2021-06-10T21:59:58.691" v="2"/>
        <pc:sldMkLst>
          <pc:docMk/>
          <pc:sldMk cId="3090070152" sldId="562"/>
        </pc:sldMkLst>
      </pc:sldChg>
      <pc:sldChg chg="add">
        <pc:chgData name="Brittany Liebsack" userId="" providerId="" clId="Web-{D7E12002-0947-4FD6-8E1F-204F93C0DADB}" dt="2021-06-10T21:59:53.410" v="1"/>
        <pc:sldMkLst>
          <pc:docMk/>
          <pc:sldMk cId="61338908" sldId="563"/>
        </pc:sldMkLst>
      </pc:sldChg>
    </pc:docChg>
  </pc:docChgLst>
  <pc:docChgLst>
    <pc:chgData name="Fiat, Aria" userId="S::aria.fiat_cchmc.org#ext#@univnebrmedcntr.onmicrosoft.com::201eae80-e4b2-447f-a1b8-ec79be8fff65" providerId="AD" clId="Web-{94313F38-9F72-FDDD-876F-AB216A6E242C}"/>
    <pc:docChg chg="modSld">
      <pc:chgData name="Fiat, Aria" userId="S::aria.fiat_cchmc.org#ext#@univnebrmedcntr.onmicrosoft.com::201eae80-e4b2-447f-a1b8-ec79be8fff65" providerId="AD" clId="Web-{94313F38-9F72-FDDD-876F-AB216A6E242C}" dt="2021-02-07T23:25:04.533" v="10698"/>
      <pc:docMkLst>
        <pc:docMk/>
      </pc:docMkLst>
      <pc:sldChg chg="modSp">
        <pc:chgData name="Fiat, Aria" userId="S::aria.fiat_cchmc.org#ext#@univnebrmedcntr.onmicrosoft.com::201eae80-e4b2-447f-a1b8-ec79be8fff65" providerId="AD" clId="Web-{94313F38-9F72-FDDD-876F-AB216A6E242C}" dt="2021-02-07T18:54:44.877" v="5501" actId="20577"/>
        <pc:sldMkLst>
          <pc:docMk/>
          <pc:sldMk cId="3796680949" sldId="331"/>
        </pc:sldMkLst>
        <pc:spChg chg="mod">
          <ac:chgData name="Fiat, Aria" userId="S::aria.fiat_cchmc.org#ext#@univnebrmedcntr.onmicrosoft.com::201eae80-e4b2-447f-a1b8-ec79be8fff65" providerId="AD" clId="Web-{94313F38-9F72-FDDD-876F-AB216A6E242C}" dt="2021-02-07T18:52:30.909" v="5379" actId="1076"/>
          <ac:spMkLst>
            <pc:docMk/>
            <pc:sldMk cId="3796680949" sldId="331"/>
            <ac:spMk id="9" creationId="{15E0F1F6-4458-264E-A10F-AB8D39632973}"/>
          </ac:spMkLst>
        </pc:spChg>
        <pc:spChg chg="mod">
          <ac:chgData name="Fiat, Aria" userId="S::aria.fiat_cchmc.org#ext#@univnebrmedcntr.onmicrosoft.com::201eae80-e4b2-447f-a1b8-ec79be8fff65" providerId="AD" clId="Web-{94313F38-9F72-FDDD-876F-AB216A6E242C}" dt="2021-02-07T18:54:17.581" v="5492" actId="20577"/>
          <ac:spMkLst>
            <pc:docMk/>
            <pc:sldMk cId="3796680949" sldId="331"/>
            <ac:spMk id="11" creationId="{67334990-6AE0-B14C-A0BA-6D4E87D3A0F8}"/>
          </ac:spMkLst>
        </pc:spChg>
        <pc:spChg chg="mod">
          <ac:chgData name="Fiat, Aria" userId="S::aria.fiat_cchmc.org#ext#@univnebrmedcntr.onmicrosoft.com::201eae80-e4b2-447f-a1b8-ec79be8fff65" providerId="AD" clId="Web-{94313F38-9F72-FDDD-876F-AB216A6E242C}" dt="2021-02-07T18:54:44.877" v="5501" actId="20577"/>
          <ac:spMkLst>
            <pc:docMk/>
            <pc:sldMk cId="3796680949" sldId="331"/>
            <ac:spMk id="13" creationId="{41043744-C532-974E-9946-617A3604E224}"/>
          </ac:spMkLst>
        </pc:spChg>
        <pc:spChg chg="mod">
          <ac:chgData name="Fiat, Aria" userId="S::aria.fiat_cchmc.org#ext#@univnebrmedcntr.onmicrosoft.com::201eae80-e4b2-447f-a1b8-ec79be8fff65" providerId="AD" clId="Web-{94313F38-9F72-FDDD-876F-AB216A6E242C}" dt="2021-02-07T18:53:03.769" v="5382" actId="20577"/>
          <ac:spMkLst>
            <pc:docMk/>
            <pc:sldMk cId="3796680949" sldId="331"/>
            <ac:spMk id="15" creationId="{07ABA6E0-1B3C-B844-B3AA-178192640589}"/>
          </ac:spMkLst>
        </pc:spChg>
      </pc:sldChg>
      <pc:sldChg chg="modSp">
        <pc:chgData name="Fiat, Aria" userId="S::aria.fiat_cchmc.org#ext#@univnebrmedcntr.onmicrosoft.com::201eae80-e4b2-447f-a1b8-ec79be8fff65" providerId="AD" clId="Web-{94313F38-9F72-FDDD-876F-AB216A6E242C}" dt="2021-02-07T18:49:32.889" v="5376" actId="20577"/>
        <pc:sldMkLst>
          <pc:docMk/>
          <pc:sldMk cId="3550933157" sldId="340"/>
        </pc:sldMkLst>
        <pc:spChg chg="mod">
          <ac:chgData name="Fiat, Aria" userId="S::aria.fiat_cchmc.org#ext#@univnebrmedcntr.onmicrosoft.com::201eae80-e4b2-447f-a1b8-ec79be8fff65" providerId="AD" clId="Web-{94313F38-9F72-FDDD-876F-AB216A6E242C}" dt="2021-02-07T18:40:09.562" v="5353" actId="20577"/>
          <ac:spMkLst>
            <pc:docMk/>
            <pc:sldMk cId="3550933157" sldId="340"/>
            <ac:spMk id="9" creationId="{15E0F1F6-4458-264E-A10F-AB8D39632973}"/>
          </ac:spMkLst>
        </pc:spChg>
        <pc:spChg chg="mod">
          <ac:chgData name="Fiat, Aria" userId="S::aria.fiat_cchmc.org#ext#@univnebrmedcntr.onmicrosoft.com::201eae80-e4b2-447f-a1b8-ec79be8fff65" providerId="AD" clId="Web-{94313F38-9F72-FDDD-876F-AB216A6E242C}" dt="2021-02-07T18:49:32.889" v="5376" actId="20577"/>
          <ac:spMkLst>
            <pc:docMk/>
            <pc:sldMk cId="3550933157" sldId="340"/>
            <ac:spMk id="11" creationId="{67334990-6AE0-B14C-A0BA-6D4E87D3A0F8}"/>
          </ac:spMkLst>
        </pc:spChg>
        <pc:spChg chg="mod">
          <ac:chgData name="Fiat, Aria" userId="S::aria.fiat_cchmc.org#ext#@univnebrmedcntr.onmicrosoft.com::201eae80-e4b2-447f-a1b8-ec79be8fff65" providerId="AD" clId="Web-{94313F38-9F72-FDDD-876F-AB216A6E242C}" dt="2021-02-07T18:40:32.936" v="5356" actId="20577"/>
          <ac:spMkLst>
            <pc:docMk/>
            <pc:sldMk cId="3550933157" sldId="340"/>
            <ac:spMk id="13" creationId="{41043744-C532-974E-9946-617A3604E224}"/>
          </ac:spMkLst>
        </pc:spChg>
      </pc:sldChg>
      <pc:sldChg chg="modNotes">
        <pc:chgData name="Fiat, Aria" userId="S::aria.fiat_cchmc.org#ext#@univnebrmedcntr.onmicrosoft.com::201eae80-e4b2-447f-a1b8-ec79be8fff65" providerId="AD" clId="Web-{94313F38-9F72-FDDD-876F-AB216A6E242C}" dt="2021-02-07T18:58:31.235" v="5638"/>
        <pc:sldMkLst>
          <pc:docMk/>
          <pc:sldMk cId="1387526095" sldId="386"/>
        </pc:sldMkLst>
      </pc:sldChg>
      <pc:sldChg chg="modSp modNotes">
        <pc:chgData name="Fiat, Aria" userId="S::aria.fiat_cchmc.org#ext#@univnebrmedcntr.onmicrosoft.com::201eae80-e4b2-447f-a1b8-ec79be8fff65" providerId="AD" clId="Web-{94313F38-9F72-FDDD-876F-AB216A6E242C}" dt="2021-02-07T19:00:30.750" v="5724"/>
        <pc:sldMkLst>
          <pc:docMk/>
          <pc:sldMk cId="227542980" sldId="425"/>
        </pc:sldMkLst>
        <pc:spChg chg="mod">
          <ac:chgData name="Fiat, Aria" userId="S::aria.fiat_cchmc.org#ext#@univnebrmedcntr.onmicrosoft.com::201eae80-e4b2-447f-a1b8-ec79be8fff65" providerId="AD" clId="Web-{94313F38-9F72-FDDD-876F-AB216A6E242C}" dt="2021-02-07T18:55:05.299" v="5503" actId="20577"/>
          <ac:spMkLst>
            <pc:docMk/>
            <pc:sldMk cId="227542980" sldId="425"/>
            <ac:spMk id="7" creationId="{F82C6D82-3EA3-DE46-B671-EB63BEF791CC}"/>
          </ac:spMkLst>
        </pc:spChg>
      </pc:sldChg>
      <pc:sldChg chg="modNotes">
        <pc:chgData name="Fiat, Aria" userId="S::aria.fiat_cchmc.org#ext#@univnebrmedcntr.onmicrosoft.com::201eae80-e4b2-447f-a1b8-ec79be8fff65" providerId="AD" clId="Web-{94313F38-9F72-FDDD-876F-AB216A6E242C}" dt="2021-02-07T18:58:09.329" v="5633"/>
        <pc:sldMkLst>
          <pc:docMk/>
          <pc:sldMk cId="515964795" sldId="427"/>
        </pc:sldMkLst>
      </pc:sldChg>
      <pc:sldChg chg="modNotes">
        <pc:chgData name="Fiat, Aria" userId="S::aria.fiat_cchmc.org#ext#@univnebrmedcntr.onmicrosoft.com::201eae80-e4b2-447f-a1b8-ec79be8fff65" providerId="AD" clId="Web-{94313F38-9F72-FDDD-876F-AB216A6E242C}" dt="2021-02-07T13:20:39.020" v="487"/>
        <pc:sldMkLst>
          <pc:docMk/>
          <pc:sldMk cId="597595530" sldId="466"/>
        </pc:sldMkLst>
      </pc:sldChg>
      <pc:sldChg chg="modNotes">
        <pc:chgData name="Fiat, Aria" userId="S::aria.fiat_cchmc.org#ext#@univnebrmedcntr.onmicrosoft.com::201eae80-e4b2-447f-a1b8-ec79be8fff65" providerId="AD" clId="Web-{94313F38-9F72-FDDD-876F-AB216A6E242C}" dt="2021-02-07T21:31:55.561" v="6742"/>
        <pc:sldMkLst>
          <pc:docMk/>
          <pc:sldMk cId="700978762" sldId="488"/>
        </pc:sldMkLst>
      </pc:sldChg>
      <pc:sldChg chg="modNotes">
        <pc:chgData name="Fiat, Aria" userId="S::aria.fiat_cchmc.org#ext#@univnebrmedcntr.onmicrosoft.com::201eae80-e4b2-447f-a1b8-ec79be8fff65" providerId="AD" clId="Web-{94313F38-9F72-FDDD-876F-AB216A6E242C}" dt="2021-02-07T23:25:04.533" v="10698"/>
        <pc:sldMkLst>
          <pc:docMk/>
          <pc:sldMk cId="1707556826" sldId="538"/>
        </pc:sldMkLst>
      </pc:sldChg>
      <pc:sldChg chg="modSp">
        <pc:chgData name="Fiat, Aria" userId="S::aria.fiat_cchmc.org#ext#@univnebrmedcntr.onmicrosoft.com::201eae80-e4b2-447f-a1b8-ec79be8fff65" providerId="AD" clId="Web-{94313F38-9F72-FDDD-876F-AB216A6E242C}" dt="2021-02-07T18:42:25.186" v="5374" actId="20577"/>
        <pc:sldMkLst>
          <pc:docMk/>
          <pc:sldMk cId="3591168896" sldId="553"/>
        </pc:sldMkLst>
        <pc:spChg chg="mod">
          <ac:chgData name="Fiat, Aria" userId="S::aria.fiat_cchmc.org#ext#@univnebrmedcntr.onmicrosoft.com::201eae80-e4b2-447f-a1b8-ec79be8fff65" providerId="AD" clId="Web-{94313F38-9F72-FDDD-876F-AB216A6E242C}" dt="2021-02-07T18:42:25.186" v="5374" actId="20577"/>
          <ac:spMkLst>
            <pc:docMk/>
            <pc:sldMk cId="3591168896" sldId="553"/>
            <ac:spMk id="8" creationId="{824950E7-C1E6-9D43-ADC3-0D171F722AF5}"/>
          </ac:spMkLst>
        </pc:spChg>
      </pc:sldChg>
      <pc:sldChg chg="modSp">
        <pc:chgData name="Fiat, Aria" userId="S::aria.fiat_cchmc.org#ext#@univnebrmedcntr.onmicrosoft.com::201eae80-e4b2-447f-a1b8-ec79be8fff65" providerId="AD" clId="Web-{94313F38-9F72-FDDD-876F-AB216A6E242C}" dt="2021-02-07T18:42:13.264" v="5370" actId="20577"/>
        <pc:sldMkLst>
          <pc:docMk/>
          <pc:sldMk cId="260565111" sldId="555"/>
        </pc:sldMkLst>
        <pc:spChg chg="mod">
          <ac:chgData name="Fiat, Aria" userId="S::aria.fiat_cchmc.org#ext#@univnebrmedcntr.onmicrosoft.com::201eae80-e4b2-447f-a1b8-ec79be8fff65" providerId="AD" clId="Web-{94313F38-9F72-FDDD-876F-AB216A6E242C}" dt="2021-02-07T18:42:13.264" v="5370" actId="20577"/>
          <ac:spMkLst>
            <pc:docMk/>
            <pc:sldMk cId="260565111" sldId="555"/>
            <ac:spMk id="8" creationId="{824950E7-C1E6-9D43-ADC3-0D171F722AF5}"/>
          </ac:spMkLst>
        </pc:spChg>
      </pc:sldChg>
      <pc:sldChg chg="modSp">
        <pc:chgData name="Fiat, Aria" userId="S::aria.fiat_cchmc.org#ext#@univnebrmedcntr.onmicrosoft.com::201eae80-e4b2-447f-a1b8-ec79be8fff65" providerId="AD" clId="Web-{94313F38-9F72-FDDD-876F-AB216A6E242C}" dt="2021-02-07T18:42:16.077" v="5371" actId="20577"/>
        <pc:sldMkLst>
          <pc:docMk/>
          <pc:sldMk cId="3471351853" sldId="557"/>
        </pc:sldMkLst>
        <pc:spChg chg="mod">
          <ac:chgData name="Fiat, Aria" userId="S::aria.fiat_cchmc.org#ext#@univnebrmedcntr.onmicrosoft.com::201eae80-e4b2-447f-a1b8-ec79be8fff65" providerId="AD" clId="Web-{94313F38-9F72-FDDD-876F-AB216A6E242C}" dt="2021-02-07T18:42:16.077" v="5371" actId="20577"/>
          <ac:spMkLst>
            <pc:docMk/>
            <pc:sldMk cId="3471351853" sldId="557"/>
            <ac:spMk id="8" creationId="{824950E7-C1E6-9D43-ADC3-0D171F722AF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707337-FD7F-1C45-8FB7-BF0C1672D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C4ABC2-2124-9B40-BB73-E814F80254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ACDACF-0BD2-7C48-AC65-381A494FC1E5}" type="datetimeFigureOut">
              <a:rPr lang="en-US" smtClean="0"/>
              <a:t>1/6/2022</a:t>
            </a:fld>
            <a:endParaRPr lang="en-US"/>
          </a:p>
        </p:txBody>
      </p:sp>
      <p:sp>
        <p:nvSpPr>
          <p:cNvPr id="4" name="Footer Placeholder 3">
            <a:extLst>
              <a:ext uri="{FF2B5EF4-FFF2-40B4-BE49-F238E27FC236}">
                <a16:creationId xmlns:a16="http://schemas.microsoft.com/office/drawing/2014/main" id="{49A39FEF-1F6F-E84C-ABFF-38289AB309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B923B7-F5F4-CA4B-B93E-F9CC29518D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02E493-BE25-5A47-B775-0ABED786D452}" type="slidenum">
              <a:rPr lang="en-US" smtClean="0"/>
              <a:t>‹#›</a:t>
            </a:fld>
            <a:endParaRPr lang="en-US"/>
          </a:p>
        </p:txBody>
      </p:sp>
    </p:spTree>
    <p:extLst>
      <p:ext uri="{BB962C8B-B14F-4D97-AF65-F5344CB8AC3E}">
        <p14:creationId xmlns:p14="http://schemas.microsoft.com/office/powerpoint/2010/main" val="1770235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EB75C-647D-4347-8A44-8073A7400FA2}" type="datetimeFigureOut">
              <a:rPr lang="en-US" smtClean="0"/>
              <a:t>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C2D63-9E7C-4D4B-B02D-6797D43422C8}" type="slidenum">
              <a:rPr lang="en-US" smtClean="0"/>
              <a:t>‹#›</a:t>
            </a:fld>
            <a:endParaRPr lang="en-US"/>
          </a:p>
        </p:txBody>
      </p:sp>
    </p:spTree>
    <p:extLst>
      <p:ext uri="{BB962C8B-B14F-4D97-AF65-F5344CB8AC3E}">
        <p14:creationId xmlns:p14="http://schemas.microsoft.com/office/powerpoint/2010/main" val="3119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2</a:t>
            </a:fld>
            <a:endParaRPr lang="en-US"/>
          </a:p>
        </p:txBody>
      </p:sp>
    </p:spTree>
    <p:extLst>
      <p:ext uri="{BB962C8B-B14F-4D97-AF65-F5344CB8AC3E}">
        <p14:creationId xmlns:p14="http://schemas.microsoft.com/office/powerpoint/2010/main" val="427448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a:r>
              <a:rPr lang="en-US"/>
              <a:t>The ARC program is broken into 10 modules, preceded by a brief, introductory module 0. Modules 1 through 5 and module 10 make up the "core" modules. Modules 6 through 9 are supplementary and provide additional opportunities to learn and practice resiliency skills. Finally, the 10th module brings the curriculum together. It is required at the end, regardless of if you do any or all of the supplementary modules.</a:t>
            </a:r>
          </a:p>
        </p:txBody>
      </p:sp>
      <p:sp>
        <p:nvSpPr>
          <p:cNvPr id="4" name="Slide Number Placeholder 3"/>
          <p:cNvSpPr>
            <a:spLocks noGrp="1"/>
          </p:cNvSpPr>
          <p:nvPr>
            <p:ph type="sldNum" sz="quarter" idx="5"/>
          </p:nvPr>
        </p:nvSpPr>
        <p:spPr/>
        <p:txBody>
          <a:bodyPr/>
          <a:lstStyle/>
          <a:p>
            <a:fld id="{EABC2D63-9E7C-4D4B-B02D-6797D43422C8}" type="slidenum">
              <a:rPr lang="en-US" smtClean="0"/>
              <a:t>11</a:t>
            </a:fld>
            <a:endParaRPr lang="en-US"/>
          </a:p>
        </p:txBody>
      </p:sp>
    </p:spTree>
    <p:extLst>
      <p:ext uri="{BB962C8B-B14F-4D97-AF65-F5344CB8AC3E}">
        <p14:creationId xmlns:p14="http://schemas.microsoft.com/office/powerpoint/2010/main" val="2712256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have three primary goals for today. First, we hope to help you reconceptualize the importance of nutrition, movement, and quality sleep for well-being. Next, we hope you learn and apply new strategies around movement, eating, and sleeping that promote mental and physical health. Finally, we hope you can create an action plan to improve your health-related behaviors in the present and future.</a:t>
            </a:r>
          </a:p>
        </p:txBody>
      </p:sp>
      <p:sp>
        <p:nvSpPr>
          <p:cNvPr id="4" name="Slide Number Placeholder 3"/>
          <p:cNvSpPr>
            <a:spLocks noGrp="1"/>
          </p:cNvSpPr>
          <p:nvPr>
            <p:ph type="sldNum" sz="quarter" idx="5"/>
          </p:nvPr>
        </p:nvSpPr>
        <p:spPr/>
        <p:txBody>
          <a:bodyPr/>
          <a:lstStyle/>
          <a:p>
            <a:fld id="{EABC2D63-9E7C-4D4B-B02D-6797D43422C8}" type="slidenum">
              <a:rPr lang="en-US" smtClean="0"/>
              <a:t>12</a:t>
            </a:fld>
            <a:endParaRPr lang="en-US"/>
          </a:p>
        </p:txBody>
      </p:sp>
    </p:spTree>
    <p:extLst>
      <p:ext uri="{BB962C8B-B14F-4D97-AF65-F5344CB8AC3E}">
        <p14:creationId xmlns:p14="http://schemas.microsoft.com/office/powerpoint/2010/main" val="1179316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With that said, let's get started with module 8: feeling good physical through nutrition, movement, and quality sleep.</a:t>
            </a:r>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13</a:t>
            </a:fld>
            <a:endParaRPr lang="en-US"/>
          </a:p>
        </p:txBody>
      </p:sp>
    </p:spTree>
    <p:extLst>
      <p:ext uri="{BB962C8B-B14F-4D97-AF65-F5344CB8AC3E}">
        <p14:creationId xmlns:p14="http://schemas.microsoft.com/office/powerpoint/2010/main" val="2375751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three components featured in this module are mindful eating, joyful movement, and restful sleep. Notice that there is no mention of things like "diet" or "exercise." That is intentional. In this module, as in all the others, we avoid being prescriptive – as in, telling you things that you "must" do to be a (quote unquote) "healthy person." Aside from the fact that prescribed practices are not always feasible, appropriate, or sensitive to individual and cultural differences, being told "how to be healthy" from someone you barely know is a poor driver of growth and change.</a:t>
            </a:r>
          </a:p>
          <a:p>
            <a:pPr>
              <a:defRPr/>
            </a:pPr>
            <a:endParaRPr lang="en-US"/>
          </a:p>
          <a:p>
            <a:pPr>
              <a:defRPr/>
            </a:pPr>
            <a:r>
              <a:rPr lang="en-US" dirty="0"/>
              <a:t>As with all the other modules, this module is about you being in charge and making wellness decisions that align with what matters to YOU. Keep in mind that when we do offer recommendations, they are merely suggested ideas.</a:t>
            </a:r>
            <a:r>
              <a:rPr lang="en-US" i="1" dirty="0"/>
              <a:t> </a:t>
            </a:r>
            <a:r>
              <a:rPr lang="en-US" dirty="0"/>
              <a:t>When in doubt, bring it back to the concepts of </a:t>
            </a:r>
            <a:r>
              <a:rPr lang="en-US" i="1" dirty="0"/>
              <a:t>values</a:t>
            </a:r>
            <a:r>
              <a:rPr lang="en-US" dirty="0"/>
              <a:t>, </a:t>
            </a:r>
            <a:r>
              <a:rPr lang="en-US" i="1" dirty="0"/>
              <a:t>mindfulness</a:t>
            </a:r>
            <a:r>
              <a:rPr lang="en-US" dirty="0"/>
              <a:t>, and </a:t>
            </a:r>
            <a:r>
              <a:rPr lang="en-US" i="1" dirty="0"/>
              <a:t>connection </a:t>
            </a:r>
            <a:r>
              <a:rPr lang="en-US" dirty="0"/>
              <a:t>that we learned about in previous modules, and consider all of this in the </a:t>
            </a:r>
            <a:r>
              <a:rPr lang="en-US" i="1" u="sng" dirty="0"/>
              <a:t>context</a:t>
            </a:r>
            <a:r>
              <a:rPr lang="en-US" i="1" dirty="0"/>
              <a:t> </a:t>
            </a:r>
            <a:r>
              <a:rPr lang="en-US" dirty="0"/>
              <a:t>of yourself and your environment.</a:t>
            </a:r>
            <a:endParaRPr lang="en-US" u="sng"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14</a:t>
            </a:fld>
            <a:endParaRPr lang="en-US"/>
          </a:p>
        </p:txBody>
      </p:sp>
    </p:spTree>
    <p:extLst>
      <p:ext uri="{BB962C8B-B14F-4D97-AF65-F5344CB8AC3E}">
        <p14:creationId xmlns:p14="http://schemas.microsoft.com/office/powerpoint/2010/main" val="4058504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Take a moment to reflect about the messages you have received over the years about food and eating. Chances are, you have heard your fair share of opinions about what you </a:t>
            </a:r>
            <a:r>
              <a:rPr lang="en-US" i="1" dirty="0">
                <a:cs typeface="Calibri" panose="020F0502020204030204"/>
              </a:rPr>
              <a:t>SHOULD </a:t>
            </a:r>
            <a:r>
              <a:rPr lang="en-US" dirty="0">
                <a:cs typeface="Calibri" panose="020F0502020204030204"/>
              </a:rPr>
              <a:t>and </a:t>
            </a:r>
            <a:r>
              <a:rPr lang="en-US" i="1" dirty="0">
                <a:cs typeface="Calibri" panose="020F0502020204030204"/>
              </a:rPr>
              <a:t>SHOULDN'T </a:t>
            </a:r>
            <a:r>
              <a:rPr lang="en-US" dirty="0">
                <a:cs typeface="Calibri" panose="020F0502020204030204"/>
              </a:rPr>
              <a:t> eat to "be healthy," "lose weight," or "get fit." You may have received numerous conflicting messages from family members, health care providers, or popular culture. At best, this is stressful and confusing. At worst, you may have developed a complicated relationship with food and eating that you are still grappling with today. </a:t>
            </a:r>
          </a:p>
          <a:p>
            <a:endParaRPr lang="en-US">
              <a:cs typeface="Calibri" panose="020F0502020204030204"/>
            </a:endParaRPr>
          </a:p>
          <a:p>
            <a:r>
              <a:rPr lang="en-US" dirty="0">
                <a:cs typeface="Calibri" panose="020F0502020204030204"/>
              </a:rPr>
              <a:t>The last four decades have seen drastic shifts in which food groups are considered "good" and which are to be avoided. Fad diets and unusual food trends quickly become popularized, and then fade into the background once a new trend picks up. Now, while we enjoy avocado toast as much as any Millennial, we want to divorce "health and wellness" from the notion of eating specific things. This is the </a:t>
            </a:r>
            <a:r>
              <a:rPr lang="en-US" i="1" dirty="0">
                <a:cs typeface="Calibri" panose="020F0502020204030204"/>
              </a:rPr>
              <a:t>what</a:t>
            </a:r>
            <a:r>
              <a:rPr lang="en-US" dirty="0">
                <a:cs typeface="Calibri" panose="020F0502020204030204"/>
              </a:rPr>
              <a:t>. Instead, we want to focus on the </a:t>
            </a:r>
            <a:r>
              <a:rPr lang="en-US" i="1" dirty="0">
                <a:cs typeface="Calibri" panose="020F0502020204030204"/>
              </a:rPr>
              <a:t>why </a:t>
            </a:r>
            <a:r>
              <a:rPr lang="en-US" dirty="0">
                <a:cs typeface="Calibri" panose="020F0502020204030204"/>
              </a:rPr>
              <a:t>and the </a:t>
            </a:r>
            <a:r>
              <a:rPr lang="en-US" i="1" dirty="0">
                <a:cs typeface="Calibri" panose="020F0502020204030204"/>
              </a:rPr>
              <a:t>how. </a:t>
            </a:r>
            <a:r>
              <a:rPr lang="en-US" dirty="0">
                <a:cs typeface="Calibri" panose="020F0502020204030204"/>
              </a:rPr>
              <a:t>The </a:t>
            </a:r>
            <a:r>
              <a:rPr lang="en-US" u="sng" dirty="0">
                <a:cs typeface="Calibri" panose="020F0502020204030204"/>
              </a:rPr>
              <a:t>why</a:t>
            </a:r>
            <a:r>
              <a:rPr lang="en-US" dirty="0">
                <a:cs typeface="Calibri" panose="020F0502020204030204"/>
              </a:rPr>
              <a:t> is personal and is linked to your values. Do you want to feel good? Live longer? Set a healthy example for your children? </a:t>
            </a:r>
          </a:p>
          <a:p>
            <a:endParaRPr lang="en-US">
              <a:cs typeface="Calibri" panose="020F0502020204030204"/>
            </a:endParaRPr>
          </a:p>
          <a:p>
            <a:r>
              <a:rPr lang="en-US" dirty="0">
                <a:cs typeface="Calibri" panose="020F0502020204030204"/>
              </a:rPr>
              <a:t>As for the </a:t>
            </a:r>
            <a:r>
              <a:rPr lang="en-US" u="sng" dirty="0">
                <a:cs typeface="Calibri" panose="020F0502020204030204"/>
              </a:rPr>
              <a:t>how,</a:t>
            </a:r>
            <a:r>
              <a:rPr lang="en-US" dirty="0">
                <a:cs typeface="Calibri" panose="020F0502020204030204"/>
              </a:rPr>
              <a:t> we advocate for </a:t>
            </a:r>
            <a:r>
              <a:rPr lang="en-US" b="1" i="1" u="sng" dirty="0">
                <a:cs typeface="Calibri" panose="020F0502020204030204"/>
              </a:rPr>
              <a:t>mindful</a:t>
            </a:r>
            <a:r>
              <a:rPr lang="en-US" dirty="0">
                <a:cs typeface="Calibri" panose="020F0502020204030204"/>
              </a:rPr>
              <a:t> eating. This means applying the principles that we learned in the mindfulness module to our eating habits and behaviors, principles like </a:t>
            </a:r>
            <a:r>
              <a:rPr lang="en-US" dirty="0"/>
              <a:t>paying attention, being present and intentional, noticing our bodies, and not judging</a:t>
            </a:r>
            <a:r>
              <a:rPr lang="en-US" dirty="0">
                <a:cs typeface="Calibri" panose="020F0502020204030204"/>
              </a:rPr>
              <a:t>. How many times have you downed your food in five minutes while multitasking, polished off a bag of chips without even noticing it, or judged yourself for what you ate? These are signals that it's time to bring more mindful awareness to your eating. Mindful eating is also intuitive and joyful. It's intuitive because we are listening to the wisdom of our bodies when they tell us what kind of nourishment we need, when we are hungry, and when to stop eating. Diets or meal plans that encourage overriding your body's natural hunger and satiety cues and that leave you with strong cravings for certain food groups are NOT mindful eating.</a:t>
            </a:r>
          </a:p>
          <a:p>
            <a:endParaRPr lang="en-US">
              <a:cs typeface="Calibri" panose="020F0502020204030204"/>
            </a:endParaRPr>
          </a:p>
          <a:p>
            <a:r>
              <a:rPr lang="en-US" dirty="0">
                <a:cs typeface="Calibri" panose="020F0502020204030204"/>
              </a:rPr>
              <a:t>And mindful eating is joyful because it is also about pleasure and connection. There's a qualitative difference between eating alone at your desk while multitasking and sharing a meal with a friend or colleague – even if it's over Zoom! And remember that if eating or thoughts about food are feeling stressful, it's not actually promoting your health. </a:t>
            </a:r>
            <a:r>
              <a:rPr lang="en-US" dirty="0"/>
              <a:t>If your thoughts and behaviors around food, exercise and/or your body are taking up a lot of headspace and detracting from your quality of life, then it might be a sign to reach out and ask for some support.</a:t>
            </a: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15</a:t>
            </a:fld>
            <a:endParaRPr lang="en-US"/>
          </a:p>
        </p:txBody>
      </p:sp>
    </p:spTree>
    <p:extLst>
      <p:ext uri="{BB962C8B-B14F-4D97-AF65-F5344CB8AC3E}">
        <p14:creationId xmlns:p14="http://schemas.microsoft.com/office/powerpoint/2010/main" val="1482182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In case there is still some confusion about what constitutes mindful eating, we've compiled some tips and tricks here. </a:t>
            </a:r>
            <a:endParaRPr lang="en-US" dirty="0"/>
          </a:p>
          <a:p>
            <a:endParaRPr lang="en-US">
              <a:cs typeface="Calibri" panose="020F0502020204030204"/>
            </a:endParaRPr>
          </a:p>
          <a:p>
            <a:r>
              <a:rPr lang="en-US" dirty="0">
                <a:cs typeface="Calibri" panose="020F0502020204030204"/>
              </a:rPr>
              <a:t>To reiterate what was said before, there are no hard and fast rules for what you </a:t>
            </a:r>
            <a:r>
              <a:rPr lang="en-US" i="1" dirty="0">
                <a:cs typeface="Calibri" panose="020F0502020204030204"/>
              </a:rPr>
              <a:t>should </a:t>
            </a:r>
            <a:r>
              <a:rPr lang="en-US" dirty="0">
                <a:cs typeface="Calibri" panose="020F0502020204030204"/>
              </a:rPr>
              <a:t>eat. Instead, strive for balance and moderation by eating a healthy variety. There is no need to be rigid around meals, but having some degree of routine or consistency can be helpful, as long as you keep it flexible. This might involve keeping regular meal times and engaging in some level of planning around your meals. </a:t>
            </a:r>
          </a:p>
          <a:p>
            <a:endParaRPr lang="en-US">
              <a:cs typeface="Calibri" panose="020F0502020204030204"/>
            </a:endParaRPr>
          </a:p>
          <a:p>
            <a:r>
              <a:rPr lang="en-US" dirty="0">
                <a:cs typeface="Calibri" panose="020F0502020204030204"/>
              </a:rPr>
              <a:t>Next, be wary of food trends like fad diets or "clean eating" that can be a powerful marketing ploy aimed at vulnerable consumers. Food companies can put just about anything in fancy packaging, label it as the newest trend, and drive up the prices. Not only are these trends </a:t>
            </a:r>
            <a:r>
              <a:rPr lang="en-US" i="1" u="sng" dirty="0">
                <a:cs typeface="Calibri" panose="020F0502020204030204"/>
              </a:rPr>
              <a:t>rarely</a:t>
            </a:r>
            <a:r>
              <a:rPr lang="en-US" dirty="0">
                <a:cs typeface="Calibri" panose="020F0502020204030204"/>
              </a:rPr>
              <a:t> rooted in science and occasionally </a:t>
            </a:r>
            <a:r>
              <a:rPr lang="en-US" u="sng" dirty="0">
                <a:cs typeface="Calibri" panose="020F0502020204030204"/>
              </a:rPr>
              <a:t>harmful</a:t>
            </a:r>
            <a:r>
              <a:rPr lang="en-US" dirty="0">
                <a:cs typeface="Calibri"/>
              </a:rPr>
              <a:t> for your health, they can also be elitist and exacerbate food system inequities on a global scale. Currently, more than 50 million people in the United States are estimated to be experiencing food insecurity, which has been heightened due to the COVID-19 pandemic. </a:t>
            </a:r>
          </a:p>
          <a:p>
            <a:endParaRPr lang="en-US">
              <a:cs typeface="Calibri"/>
            </a:endParaRPr>
          </a:p>
          <a:p>
            <a:r>
              <a:rPr lang="en-US" dirty="0">
                <a:cs typeface="Calibri"/>
              </a:rPr>
              <a:t>Keep in mind that food has value beyond nutrition. Often, food is a way to share our culture, connect to those around us, or make others feel cared for. Foods that some people flag as "unhealthy" may hold cultural or familial meaning for others. Part of eating mindfully is recognizing the role of food to honor these traditions.</a:t>
            </a:r>
          </a:p>
          <a:p>
            <a:endParaRPr lang="en-US">
              <a:cs typeface="Calibri"/>
            </a:endParaRPr>
          </a:p>
          <a:p>
            <a:r>
              <a:rPr lang="en-US" dirty="0">
                <a:cs typeface="Calibri"/>
              </a:rPr>
              <a:t>It should go without saying, but judging yourself or others for food choices is the antithesis of mindful eating. No matter one's body shape or the numbers on a scale, everyone deserves to eat in a way that brings joy and makes them feel nourished. Exactly what that entails will vary depending on an individual's values, background, biology, experiences, and access to nutritious foods. Moreover, what constitutes a "healthy body" is largely subjective. And metrics like Body Mass Index or BMI —while somewhat useful from a medical standpoint—do not reflect external factors, such as stress and trauma, that impact how bodies metabolize food and energy.</a:t>
            </a:r>
            <a:endParaRPr lang="en-US" dirty="0"/>
          </a:p>
          <a:p>
            <a:endParaRPr lang="en-US">
              <a:cs typeface="Calibri"/>
            </a:endParaRPr>
          </a:p>
          <a:p>
            <a:r>
              <a:rPr lang="en-US" dirty="0">
                <a:cs typeface="Calibri"/>
              </a:rPr>
              <a:t>Lastly, if you do have specific dietary concerns or needs, it would be best to consult your doctor. They can help you navigate making changes in a healthy way or refer you to a registered dietician for nutritional counseling.</a:t>
            </a:r>
          </a:p>
        </p:txBody>
      </p:sp>
      <p:sp>
        <p:nvSpPr>
          <p:cNvPr id="4" name="Slide Number Placeholder 3"/>
          <p:cNvSpPr>
            <a:spLocks noGrp="1"/>
          </p:cNvSpPr>
          <p:nvPr>
            <p:ph type="sldNum" sz="quarter" idx="5"/>
          </p:nvPr>
        </p:nvSpPr>
        <p:spPr/>
        <p:txBody>
          <a:bodyPr/>
          <a:lstStyle/>
          <a:p>
            <a:fld id="{EABC2D63-9E7C-4D4B-B02D-6797D43422C8}" type="slidenum">
              <a:rPr lang="en-US" smtClean="0"/>
              <a:t>16</a:t>
            </a:fld>
            <a:endParaRPr lang="en-US"/>
          </a:p>
        </p:txBody>
      </p:sp>
    </p:spTree>
    <p:extLst>
      <p:ext uri="{BB962C8B-B14F-4D97-AF65-F5344CB8AC3E}">
        <p14:creationId xmlns:p14="http://schemas.microsoft.com/office/powerpoint/2010/main" val="1081307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Let's recall our brussels sprouts metaphor from the beginning. On the left, we have the soggy, mushy, smelly brussels sprouts I was forced to choke down as a kid. And on the right, we have the crispy, garlicky, savory brussels sprouts that I can't get enough of. Both have similar health benefits, but one allows for much greater enjoyment. </a:t>
            </a:r>
            <a:r>
              <a:rPr lang="en-US" i="1" dirty="0">
                <a:cs typeface="Calibri" panose="020F0502020204030204"/>
              </a:rPr>
              <a:t>(CLICK 1)</a:t>
            </a:r>
            <a:endParaRPr lang="en-US" dirty="0">
              <a:cs typeface="Calibri" panose="020F0502020204030204"/>
            </a:endParaRPr>
          </a:p>
          <a:p>
            <a:endParaRPr lang="en-US" i="1">
              <a:cs typeface="Calibri"/>
            </a:endParaRPr>
          </a:p>
          <a:p>
            <a:r>
              <a:rPr lang="en-US" dirty="0">
                <a:cs typeface="Calibri"/>
              </a:rPr>
              <a:t>For many people, adopting the mindset of "working out" can feel like brussels sprouts prepared the gross way. (</a:t>
            </a:r>
            <a:r>
              <a:rPr lang="en-US" i="1" dirty="0">
                <a:cs typeface="Calibri"/>
              </a:rPr>
              <a:t>CLICK 2) </a:t>
            </a:r>
            <a:r>
              <a:rPr lang="en-US" dirty="0">
                <a:cs typeface="Calibri"/>
              </a:rPr>
              <a:t>Despite the amazing physical health benefits, many people will</a:t>
            </a:r>
            <a:r>
              <a:rPr lang="en-US" dirty="0"/>
              <a:t> say working out or exercising feels</a:t>
            </a:r>
            <a:r>
              <a:rPr lang="en-US" baseline="0" dirty="0"/>
              <a:t> </a:t>
            </a:r>
            <a:r>
              <a:rPr lang="en-US" b="1" u="sng" dirty="0"/>
              <a:t>more</a:t>
            </a:r>
            <a:r>
              <a:rPr lang="en-US" dirty="0"/>
              <a:t> like</a:t>
            </a:r>
            <a:r>
              <a:rPr lang="en-US" baseline="0" dirty="0"/>
              <a:t> a </a:t>
            </a:r>
            <a:r>
              <a:rPr lang="en-US" dirty="0"/>
              <a:t>punishing chore than a pleasurable</a:t>
            </a:r>
            <a:r>
              <a:rPr lang="en-US" baseline="0" dirty="0"/>
              <a:t> activity and a tool for taking care of your body</a:t>
            </a:r>
            <a:r>
              <a:rPr lang="en-US" dirty="0"/>
              <a:t>. </a:t>
            </a:r>
            <a:r>
              <a:rPr lang="en-US" baseline="0" dirty="0"/>
              <a:t>This is especially true </a:t>
            </a:r>
            <a:r>
              <a:rPr lang="en-US" dirty="0"/>
              <a:t>among</a:t>
            </a:r>
            <a:r>
              <a:rPr lang="en-US" baseline="0" dirty="0"/>
              <a:t> </a:t>
            </a:r>
            <a:r>
              <a:rPr lang="en-US" dirty="0"/>
              <a:t>people who </a:t>
            </a:r>
            <a:r>
              <a:rPr lang="en-US" baseline="0" dirty="0"/>
              <a:t>have any history of trying to use exercise </a:t>
            </a:r>
            <a:r>
              <a:rPr lang="en-US" dirty="0"/>
              <a:t>for</a:t>
            </a:r>
            <a:r>
              <a:rPr lang="en-US" baseline="0" dirty="0"/>
              <a:t> </a:t>
            </a:r>
            <a:r>
              <a:rPr lang="en-US" dirty="0"/>
              <a:t>a weight</a:t>
            </a:r>
            <a:r>
              <a:rPr lang="en-US" baseline="0" dirty="0"/>
              <a:t> loss tool or </a:t>
            </a:r>
            <a:r>
              <a:rPr lang="en-US" dirty="0"/>
              <a:t>as a</a:t>
            </a:r>
            <a:r>
              <a:rPr lang="en-US" baseline="0" dirty="0"/>
              <a:t> way to “burn off” </a:t>
            </a:r>
            <a:r>
              <a:rPr lang="en-US" dirty="0"/>
              <a:t>excess calories. In this regard, it can feel like a tedious and compulsory means to an end that is more about manipulating your body than feeling good or having fun. People might spend the whole workout waiting for it to be over or thinking about something else entirely. Which we know is NOT </a:t>
            </a:r>
            <a:r>
              <a:rPr lang="en-US" i="1" dirty="0"/>
              <a:t>mindful. </a:t>
            </a:r>
            <a:endParaRPr lang="en-US" u="sng"/>
          </a:p>
          <a:p>
            <a:endParaRPr lang="en-US" i="1" dirty="0"/>
          </a:p>
          <a:p>
            <a:r>
              <a:rPr lang="en-US" dirty="0"/>
              <a:t>Many people will also say they experience guilt or shame for not liking to exercise. Guilt and shame are generally NOT motivating factors. In fact, they often result in greater </a:t>
            </a:r>
            <a:r>
              <a:rPr lang="en-US" u="sng" dirty="0"/>
              <a:t>avoidance</a:t>
            </a:r>
            <a:r>
              <a:rPr lang="en-US" dirty="0"/>
              <a:t>. Another problem with the mindset of "working out" is that certain types activities are deemed more valuable than others. For example, you might say a 5-mile run is superior to a short walk with friends, especially if you compare them on calories burned or average heart rate. However, a five-mile run may not be feasible, accessible, or appropriate for everyone. Not to mention, some people just hate running. </a:t>
            </a:r>
            <a:r>
              <a:rPr lang="en-US" i="1" dirty="0">
                <a:cs typeface="Calibri"/>
              </a:rPr>
              <a:t>(CLICK 3, CLICK 4, CLICK 5)</a:t>
            </a:r>
            <a:endParaRPr lang="en-US" dirty="0">
              <a:cs typeface="Calibri"/>
            </a:endParaRPr>
          </a:p>
          <a:p>
            <a:endParaRPr lang="en-US" i="1">
              <a:cs typeface="Calibri"/>
            </a:endParaRPr>
          </a:p>
          <a:p>
            <a:r>
              <a:rPr lang="en-US" dirty="0">
                <a:cs typeface="Calibri"/>
              </a:rPr>
              <a:t>In contrast, joyful movement centers pleasure while emphasizing mindfulness. In other words, when engaged in joyful movement, people are paying attention to what they're doing, on purpose, and without judgement. Rather than focusing on your body's shortcomings, idealizing others' bodies, or fantasizing about what you'll be able to do in the future, joyful movement involves appreciating and celebrating what your body is capable of in the </a:t>
            </a:r>
            <a:r>
              <a:rPr lang="en-US" u="sng" dirty="0">
                <a:cs typeface="Calibri"/>
              </a:rPr>
              <a:t>present</a:t>
            </a:r>
            <a:r>
              <a:rPr lang="en-US" dirty="0">
                <a:cs typeface="Calibri"/>
              </a:rPr>
              <a:t>. As nutritionist Rachel Hartley puts it, </a:t>
            </a:r>
            <a:r>
              <a:rPr lang="en-US" dirty="0"/>
              <a:t>“You deserve to move your body without trying to manipulate it and to challenge your body without trying to change it.”</a:t>
            </a:r>
            <a:r>
              <a:rPr lang="en-US" dirty="0">
                <a:cs typeface="Calibri"/>
              </a:rPr>
              <a:t> Because joyful movement feels good physically and mentally, you feel rewarded for doing it and are more likely to keep it up. This does NOT mean that joyful movement is easy. In fact, people engaging in joyful movement appreciate the feeling of being appropriately challenged. The difference is that it is not painful or forced. </a:t>
            </a:r>
            <a:endParaRPr lang="en-US" i="1" dirty="0">
              <a:cs typeface="Calibri"/>
            </a:endParaRPr>
          </a:p>
          <a:p>
            <a:endParaRPr lang="en-US" dirty="0">
              <a:cs typeface="Calibri"/>
            </a:endParaRPr>
          </a:p>
          <a:p>
            <a:r>
              <a:rPr lang="en-US" dirty="0">
                <a:cs typeface="Calibri"/>
              </a:rPr>
              <a:t>Another benefit of the joyful movement approach is that ALL kinds of movement are valid and no activities that get you moving are inferior to others. Do you want to run five miles because you love it and it feels amazing? Great! Does it feel more accessible to take a stroll with a friend instead? Also great! Because any person at any level of fitness and physical ability can find some movement that feels good to them and gets their blood flowing, joyful movement is inclusive. And finally, unlike "working out," which is fairly prescriptive and general, joyful movement is about being active in a way that connects you to your values. Because values vary from person to person, you might find joy in activities that others dislike and vice versa.</a:t>
            </a:r>
            <a:endParaRPr lang="en-US" i="1" dirty="0">
              <a:cs typeface="Calibri"/>
            </a:endParaRPr>
          </a:p>
        </p:txBody>
      </p:sp>
      <p:sp>
        <p:nvSpPr>
          <p:cNvPr id="4" name="Slide Number Placeholder 3"/>
          <p:cNvSpPr>
            <a:spLocks noGrp="1"/>
          </p:cNvSpPr>
          <p:nvPr>
            <p:ph type="sldNum" sz="quarter" idx="10"/>
          </p:nvPr>
        </p:nvSpPr>
        <p:spPr/>
        <p:txBody>
          <a:bodyPr/>
          <a:lstStyle/>
          <a:p>
            <a:fld id="{EABC2D63-9E7C-4D4B-B02D-6797D43422C8}" type="slidenum">
              <a:rPr lang="en-US" smtClean="0"/>
              <a:t>17</a:t>
            </a:fld>
            <a:endParaRPr lang="en-US"/>
          </a:p>
        </p:txBody>
      </p:sp>
    </p:spTree>
    <p:extLst>
      <p:ext uri="{BB962C8B-B14F-4D97-AF65-F5344CB8AC3E}">
        <p14:creationId xmlns:p14="http://schemas.microsoft.com/office/powerpoint/2010/main" val="1669086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Hopefully by now you are clear on the difference between "working out" and engaging in joyful movement. Now let's discuss some tips for finding activities that constitute joyful movement for you.</a:t>
            </a:r>
            <a:endParaRPr lang="en-US" dirty="0"/>
          </a:p>
          <a:p>
            <a:endParaRPr lang="en-US" dirty="0"/>
          </a:p>
          <a:p>
            <a:r>
              <a:rPr lang="en-US" i="1" dirty="0">
                <a:cs typeface="Calibri"/>
              </a:rPr>
              <a:t>(CLICK 1)</a:t>
            </a:r>
            <a:endParaRPr lang="en-US" i="1" dirty="0"/>
          </a:p>
          <a:p>
            <a:endParaRPr lang="en-US" dirty="0"/>
          </a:p>
          <a:p>
            <a:pPr>
              <a:buFont typeface="Arial" charset="0"/>
            </a:pPr>
            <a:r>
              <a:rPr lang="en-US" dirty="0"/>
              <a:t>1) Think outside the box. (</a:t>
            </a:r>
            <a:r>
              <a:rPr lang="en-US" i="1" dirty="0"/>
              <a:t>PAUSE)</a:t>
            </a:r>
            <a:r>
              <a:rPr lang="en-US" dirty="0"/>
              <a:t> The activities that come to mind when you think about "exercise" -- be it lifting weights or going on a run – can constitute joyful movement for some people. However, we encourage you to consider</a:t>
            </a:r>
            <a:r>
              <a:rPr lang="en-US" sz="1200" b="0" i="0" kern="1200" baseline="0" dirty="0">
                <a:solidFill>
                  <a:schemeClr val="tx1"/>
                </a:solidFill>
                <a:effectLst/>
                <a:latin typeface="+mn-lt"/>
                <a:ea typeface="+mn-ea"/>
                <a:cs typeface="+mn-cs"/>
              </a:rPr>
              <a:t> activities that aren’t usually deemed “exercise</a:t>
            </a:r>
            <a:r>
              <a:rPr lang="en-US" dirty="0"/>
              <a:t>." Skateboarding, chopping wood, playing ping pong, or jamming out to a favorite playlist are examples of activities that get your body moving but that tend to be overlooked.</a:t>
            </a:r>
            <a:endParaRPr lang="en-US" sz="1200" b="0" i="0" kern="1200" baseline="0" dirty="0">
              <a:solidFill>
                <a:schemeClr val="tx1"/>
              </a:solidFill>
              <a:effectLst/>
              <a:latin typeface="+mn-lt"/>
              <a:cs typeface="Calibri" panose="020F0502020204030204"/>
            </a:endParaRPr>
          </a:p>
          <a:p>
            <a:endParaRPr lang="en-US" dirty="0"/>
          </a:p>
          <a:p>
            <a:r>
              <a:rPr lang="en-US" i="1" dirty="0"/>
              <a:t>(CLICK 2)</a:t>
            </a:r>
            <a:endParaRPr lang="en-US" dirty="0"/>
          </a:p>
          <a:p>
            <a:endParaRPr lang="en-US" i="1" dirty="0"/>
          </a:p>
          <a:p>
            <a:r>
              <a:rPr lang="en-US" dirty="0">
                <a:cs typeface="Calibri"/>
              </a:rPr>
              <a:t>2) </a:t>
            </a:r>
            <a:r>
              <a:rPr lang="en-US" sz="1200" b="0" i="0" kern="1200" baseline="0" dirty="0">
                <a:solidFill>
                  <a:schemeClr val="tx1"/>
                </a:solidFill>
                <a:effectLst/>
                <a:latin typeface="+mn-lt"/>
                <a:ea typeface="+mn-ea"/>
                <a:cs typeface="+mn-cs"/>
              </a:rPr>
              <a:t>Be willing to experiment</a:t>
            </a:r>
            <a:r>
              <a:rPr lang="en-US" dirty="0"/>
              <a:t>.</a:t>
            </a:r>
            <a:r>
              <a:rPr lang="en-US" sz="1200" b="0" i="0" kern="1200" baseline="0" dirty="0">
                <a:solidFill>
                  <a:schemeClr val="tx1"/>
                </a:solidFill>
                <a:effectLst/>
                <a:latin typeface="+mn-lt"/>
                <a:ea typeface="+mn-ea"/>
                <a:cs typeface="+mn-cs"/>
              </a:rPr>
              <a:t> </a:t>
            </a:r>
            <a:r>
              <a:rPr lang="en-US" dirty="0"/>
              <a:t>(</a:t>
            </a:r>
            <a:r>
              <a:rPr lang="en-US" i="1" dirty="0"/>
              <a:t>PAUSE) </a:t>
            </a:r>
            <a:r>
              <a:rPr lang="en-US" dirty="0"/>
              <a:t>What is something you've always wanted to try or that captures your interest? Ballroom dancing? Martial arts? Mountain biking? Are you willing to be vulnerable and put yourself out there with the possibility of discovering something amazing? Our friend Jeff,  an assistant professor of school psychology, decided he wanted to try figure skating at the age of thirty, despite having never been on the ice. Jeff completely fell in love with the sport. Four years later, he continues to skate every day and participates in national competitions. In all the videos of him skating, he looks absolutely blissful. So stay open and curious. Many studios offer free trials so you can test the waters before making a commitment.</a:t>
            </a:r>
            <a:endParaRPr lang="en-US" dirty="0">
              <a:cs typeface="Calibri"/>
            </a:endParaRPr>
          </a:p>
          <a:p>
            <a:endParaRPr lang="en-US" dirty="0"/>
          </a:p>
          <a:p>
            <a:r>
              <a:rPr lang="en-US" i="1" dirty="0"/>
              <a:t>(CLICK 3)</a:t>
            </a:r>
            <a:endParaRPr lang="en-US" dirty="0"/>
          </a:p>
          <a:p>
            <a:endParaRPr lang="en-US" i="1" dirty="0"/>
          </a:p>
          <a:p>
            <a:r>
              <a:rPr lang="en-US" dirty="0">
                <a:cs typeface="Calibri" panose="020F0502020204030204"/>
              </a:rPr>
              <a:t>3) Consider free (or low cost) online apps or </a:t>
            </a:r>
            <a:r>
              <a:rPr lang="en-US" sz="1200" b="0" i="0" kern="1200" baseline="0" dirty="0">
                <a:solidFill>
                  <a:schemeClr val="tx1"/>
                </a:solidFill>
                <a:effectLst/>
                <a:latin typeface="+mn-lt"/>
                <a:ea typeface="+mn-ea"/>
                <a:cs typeface="+mn-cs"/>
              </a:rPr>
              <a:t>videos that </a:t>
            </a:r>
            <a:r>
              <a:rPr lang="en-US" dirty="0"/>
              <a:t>allow you to stream classes </a:t>
            </a:r>
            <a:r>
              <a:rPr lang="en-US" sz="1200" b="0" i="0" kern="1200" baseline="0" dirty="0">
                <a:solidFill>
                  <a:schemeClr val="tx1"/>
                </a:solidFill>
                <a:effectLst/>
                <a:latin typeface="+mn-lt"/>
                <a:ea typeface="+mn-ea"/>
                <a:cs typeface="+mn-cs"/>
              </a:rPr>
              <a:t>in the comfort of your home</a:t>
            </a:r>
            <a:r>
              <a:rPr lang="en-US" dirty="0"/>
              <a:t>. (</a:t>
            </a:r>
            <a:r>
              <a:rPr lang="en-US" i="1" dirty="0"/>
              <a:t>PAUSE) </a:t>
            </a:r>
            <a:r>
              <a:rPr lang="en-US" dirty="0"/>
              <a:t>This is both economical and COVID-safe. I recently did a twenty minute "90's dance party" class and it was a blast. The best part is that nobody is watching you! You can also invite</a:t>
            </a:r>
            <a:r>
              <a:rPr lang="en-US" sz="1200" b="0" i="0" kern="1200" baseline="0" dirty="0">
                <a:solidFill>
                  <a:schemeClr val="tx1"/>
                </a:solidFill>
                <a:effectLst/>
                <a:latin typeface="+mn-lt"/>
                <a:ea typeface="+mn-ea"/>
                <a:cs typeface="+mn-cs"/>
              </a:rPr>
              <a:t> friends to join you via Zoom</a:t>
            </a:r>
            <a:r>
              <a:rPr lang="en-US" dirty="0"/>
              <a:t>. A few of us have recently started a weekly "yoga and tea" party on Zoom, were we do a short recorded yoga class together, after which we sit and chat and enjoy a cup of tea. Involving friends is also a great way to stay accountable and prioritize joyful movement.</a:t>
            </a:r>
            <a:endParaRPr lang="en-US" sz="1200" b="0" i="0" kern="1200" baseline="0" dirty="0">
              <a:solidFill>
                <a:schemeClr val="tx1"/>
              </a:solidFill>
              <a:effectLst/>
              <a:latin typeface="+mn-lt"/>
              <a:cs typeface="Calibri" panose="020F0502020204030204"/>
            </a:endParaRPr>
          </a:p>
          <a:p>
            <a:endParaRPr lang="en-US" dirty="0">
              <a:cs typeface="Calibri"/>
            </a:endParaRPr>
          </a:p>
          <a:p>
            <a:r>
              <a:rPr lang="en-US" i="1" dirty="0"/>
              <a:t>(CLICK 4)</a:t>
            </a:r>
            <a:endParaRPr lang="en-US" dirty="0"/>
          </a:p>
          <a:p>
            <a:endParaRPr lang="en-US" i="1" dirty="0"/>
          </a:p>
          <a:p>
            <a:r>
              <a:rPr lang="en-US" dirty="0">
                <a:cs typeface="Calibri"/>
              </a:rPr>
              <a:t>4) Aim for loose structure. </a:t>
            </a:r>
            <a:r>
              <a:rPr lang="en-US" dirty="0"/>
              <a:t>(</a:t>
            </a:r>
            <a:r>
              <a:rPr lang="en-US" i="1" dirty="0"/>
              <a:t>PAUSE) </a:t>
            </a:r>
            <a:r>
              <a:rPr lang="en-US" dirty="0">
                <a:cs typeface="Calibri"/>
              </a:rPr>
              <a:t>Carving out time in your day or week to engage in joyful movement is super important, as is having some sort of a plan for what you will do. But flexibility is key. The "working out" mindset is rigid and prescriptive – dictating that you need to accomplish X amount of something at a certain level of intensity. This can create distress if we don't achieve those goals. With joyful movement, be flexible enough to respond to your body's needs. Perhaps you substitute the high energy fitness class you had planned with some gentle stretching because you're feeling more fatigued than usual. Being flexible also allows for spontaneity. Maybe you forego the yoga class because a friend invites you snowshoeing or to join a game of pickup dodgeball instead.  </a:t>
            </a:r>
          </a:p>
          <a:p>
            <a:endParaRPr lang="en-US" dirty="0">
              <a:cs typeface="Calibri"/>
            </a:endParaRPr>
          </a:p>
          <a:p>
            <a:r>
              <a:rPr lang="en-US" i="1" dirty="0"/>
              <a:t>(CLICK 5)</a:t>
            </a:r>
            <a:endParaRPr lang="en-US" dirty="0"/>
          </a:p>
          <a:p>
            <a:endParaRPr lang="en-US" i="1" dirty="0"/>
          </a:p>
          <a:p>
            <a:r>
              <a:rPr lang="en-US" dirty="0">
                <a:cs typeface="Calibri"/>
              </a:rPr>
              <a:t>5) Embrace mini-movement. </a:t>
            </a:r>
            <a:r>
              <a:rPr lang="en-US" dirty="0"/>
              <a:t>(</a:t>
            </a:r>
            <a:r>
              <a:rPr lang="en-US" i="1" dirty="0"/>
              <a:t>PAUSE)</a:t>
            </a:r>
            <a:r>
              <a:rPr lang="en-US" i="1" dirty="0">
                <a:cs typeface="Calibri"/>
              </a:rPr>
              <a:t> </a:t>
            </a:r>
            <a:r>
              <a:rPr lang="en-US">
                <a:cs typeface="Calibri"/>
              </a:rPr>
              <a:t>For people who feel like they have very little free time and little bandwidth to take on anything new, the idea of mini-movement can be revolutionary. Mini-movement is the idea of doing short spurts of high energy activity over the course of a day. It could be anything from putting on a favorite song and having a mini dance party to 5 minutes of office yoga to running up and down the stairs. There's also a great 7-minute fitness app that provides a large variety of movements and exercises you can do in seven minutes or less. Amazingly, research has shown that these mini-movements can be just as beneficial for mental health. And if scattered throughout the day and week, they often add up to what you'd be doing if you spent more concentrated time moving.</a:t>
            </a:r>
          </a:p>
          <a:p>
            <a:endParaRPr lang="en-US" dirty="0">
              <a:cs typeface="Calibri"/>
            </a:endParaRPr>
          </a:p>
          <a:p>
            <a:r>
              <a:rPr lang="en-US" i="1"/>
              <a:t>(CLICK 6)</a:t>
            </a:r>
            <a:endParaRPr lang="en-US"/>
          </a:p>
          <a:p>
            <a:endParaRPr lang="en-US" i="1" dirty="0"/>
          </a:p>
          <a:p>
            <a:r>
              <a:rPr lang="en-US" dirty="0"/>
              <a:t>6) Connect it to your values. (</a:t>
            </a:r>
            <a:r>
              <a:rPr lang="en-US" i="1" dirty="0"/>
              <a:t>PAUSE) </a:t>
            </a:r>
            <a:r>
              <a:rPr lang="en-US"/>
              <a:t>You can supercharge the power of joyful movement by connecting it with the things you care about. Do you care about the environment? Help clean up the trails while you go on a hike. Bike to work instead of driving. Plant a garden. Do you value helping others? Participate in a race that benefits a charity you care about. Volunteer to coach for an organization like Girls on the Run. Is family at the core of your values? Go play with your kids at the park. Do a family-friendly fitness class. Take your dog on a long walk. Try to learn an activity that your partner enjoys, even if you're not great at it. When we engage in actions that align with our values, we feel happier and we are more likely to sustain those behavior changes over time.</a:t>
            </a:r>
            <a:endParaRPr lang="en-US" i="1"/>
          </a:p>
        </p:txBody>
      </p:sp>
      <p:sp>
        <p:nvSpPr>
          <p:cNvPr id="4" name="Slide Number Placeholder 3"/>
          <p:cNvSpPr>
            <a:spLocks noGrp="1"/>
          </p:cNvSpPr>
          <p:nvPr>
            <p:ph type="sldNum" sz="quarter" idx="5"/>
          </p:nvPr>
        </p:nvSpPr>
        <p:spPr/>
        <p:txBody>
          <a:bodyPr/>
          <a:lstStyle/>
          <a:p>
            <a:fld id="{EABC2D63-9E7C-4D4B-B02D-6797D43422C8}" type="slidenum">
              <a:rPr lang="en-US" smtClean="0"/>
              <a:t>18</a:t>
            </a:fld>
            <a:endParaRPr lang="en-US"/>
          </a:p>
        </p:txBody>
      </p:sp>
    </p:spTree>
    <p:extLst>
      <p:ext uri="{BB962C8B-B14F-4D97-AF65-F5344CB8AC3E}">
        <p14:creationId xmlns:p14="http://schemas.microsoft.com/office/powerpoint/2010/main" val="1796608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a:t>
            </a:r>
            <a:r>
              <a:rPr lang="en-US" sz="1200" b="0" i="0" kern="1200" baseline="0" dirty="0">
                <a:solidFill>
                  <a:schemeClr val="tx1"/>
                </a:solidFill>
                <a:effectLst/>
                <a:latin typeface="+mn-lt"/>
                <a:ea typeface="+mn-ea"/>
                <a:cs typeface="+mn-cs"/>
              </a:rPr>
              <a:t> addition to </a:t>
            </a:r>
            <a:r>
              <a:rPr lang="en-US" dirty="0"/>
              <a:t>being </a:t>
            </a:r>
            <a:r>
              <a:rPr lang="en-US" sz="1200" b="0" i="0" u="sng" kern="1200" baseline="0" dirty="0">
                <a:solidFill>
                  <a:schemeClr val="tx1"/>
                </a:solidFill>
                <a:effectLst/>
                <a:latin typeface="+mn-lt"/>
                <a:ea typeface="+mn-ea"/>
                <a:cs typeface="+mn-cs"/>
              </a:rPr>
              <a:t>joyful</a:t>
            </a:r>
            <a:r>
              <a:rPr lang="en-US" sz="1200" b="0" i="0" u="none" kern="1200" baseline="0" dirty="0">
                <a:solidFill>
                  <a:schemeClr val="tx1"/>
                </a:solidFill>
                <a:effectLst/>
                <a:latin typeface="+mn-lt"/>
                <a:ea typeface="+mn-ea"/>
                <a:cs typeface="+mn-cs"/>
              </a:rPr>
              <a:t>, </a:t>
            </a:r>
            <a:r>
              <a:rPr lang="en-US" dirty="0"/>
              <a:t>we also want to</a:t>
            </a:r>
            <a:r>
              <a:rPr lang="en-US" sz="1200" b="0" i="0" u="none" kern="1200" baseline="0" dirty="0">
                <a:solidFill>
                  <a:schemeClr val="tx1"/>
                </a:solidFill>
                <a:effectLst/>
                <a:latin typeface="+mn-lt"/>
                <a:ea typeface="+mn-ea"/>
                <a:cs typeface="+mn-cs"/>
              </a:rPr>
              <a:t> </a:t>
            </a:r>
            <a:r>
              <a:rPr lang="en-US" dirty="0"/>
              <a:t>ensure our movement is </a:t>
            </a:r>
            <a:r>
              <a:rPr lang="en-US" i="1" u="sng" dirty="0"/>
              <a:t>intuitive</a:t>
            </a:r>
            <a:r>
              <a:rPr lang="en-US" i="1" dirty="0"/>
              <a:t> </a:t>
            </a:r>
            <a:r>
              <a:rPr lang="en-US" dirty="0"/>
              <a:t>and </a:t>
            </a:r>
            <a:r>
              <a:rPr lang="en-US" i="1" u="sng" dirty="0"/>
              <a:t>mindful. </a:t>
            </a:r>
            <a:r>
              <a:rPr lang="en-US" dirty="0"/>
              <a:t>(</a:t>
            </a:r>
            <a:r>
              <a:rPr lang="en-US" i="1" dirty="0"/>
              <a:t>PAUSE) </a:t>
            </a:r>
            <a:r>
              <a:rPr lang="en-US" dirty="0"/>
              <a:t>Movement that is intuitive occurs when you connect </a:t>
            </a:r>
            <a:r>
              <a:rPr lang="en-US" sz="1200" b="0" i="0" kern="1200" dirty="0">
                <a:solidFill>
                  <a:schemeClr val="tx1"/>
                </a:solidFill>
                <a:effectLst/>
                <a:latin typeface="+mn-lt"/>
                <a:ea typeface="+mn-ea"/>
                <a:cs typeface="+mn-cs"/>
              </a:rPr>
              <a:t>with your body and </a:t>
            </a:r>
            <a:r>
              <a:rPr lang="en-US" dirty="0"/>
              <a:t>its</a:t>
            </a:r>
            <a:r>
              <a:rPr lang="en-US" sz="1200" b="0" i="0" kern="1200" dirty="0">
                <a:solidFill>
                  <a:schemeClr val="tx1"/>
                </a:solidFill>
                <a:effectLst/>
                <a:latin typeface="+mn-lt"/>
                <a:ea typeface="+mn-ea"/>
                <a:cs typeface="+mn-cs"/>
              </a:rPr>
              <a:t> internal cues</a:t>
            </a:r>
            <a:r>
              <a:rPr lang="en-US" dirty="0"/>
              <a:t>, which helps you </a:t>
            </a:r>
            <a:r>
              <a:rPr lang="en-US" sz="1200" b="0" i="0" kern="1200" dirty="0">
                <a:solidFill>
                  <a:schemeClr val="tx1"/>
                </a:solidFill>
                <a:effectLst/>
                <a:latin typeface="+mn-lt"/>
                <a:ea typeface="+mn-ea"/>
                <a:cs typeface="+mn-cs"/>
              </a:rPr>
              <a:t>to determine what type of movement</a:t>
            </a:r>
            <a:r>
              <a:rPr lang="en-US" dirty="0"/>
              <a:t> you need</a:t>
            </a:r>
            <a:r>
              <a:rPr lang="en-US" sz="1200" b="0" i="0" kern="1200" dirty="0">
                <a:solidFill>
                  <a:schemeClr val="tx1"/>
                </a:solidFill>
                <a:effectLst/>
                <a:latin typeface="+mn-lt"/>
                <a:ea typeface="+mn-ea"/>
                <a:cs typeface="+mn-cs"/>
              </a:rPr>
              <a:t>, </a:t>
            </a:r>
            <a:r>
              <a:rPr lang="en-US" dirty="0"/>
              <a:t>for how</a:t>
            </a:r>
            <a:r>
              <a:rPr lang="en-US" sz="1200" b="0" i="0" kern="1200" dirty="0">
                <a:solidFill>
                  <a:schemeClr val="tx1"/>
                </a:solidFill>
                <a:effectLst/>
                <a:latin typeface="+mn-lt"/>
                <a:ea typeface="+mn-ea"/>
                <a:cs typeface="+mn-cs"/>
              </a:rPr>
              <a:t> long, and </a:t>
            </a:r>
            <a:r>
              <a:rPr lang="en-US" dirty="0"/>
              <a:t>at</a:t>
            </a:r>
            <a:r>
              <a:rPr lang="en-US" sz="1200" b="0" i="0" kern="1200" dirty="0">
                <a:solidFill>
                  <a:schemeClr val="tx1"/>
                </a:solidFill>
                <a:effectLst/>
                <a:latin typeface="+mn-lt"/>
                <a:ea typeface="+mn-ea"/>
                <a:cs typeface="+mn-cs"/>
              </a:rPr>
              <a:t> </a:t>
            </a:r>
            <a:r>
              <a:rPr lang="en-US" dirty="0"/>
              <a:t>what intensity. For example, you might notice that you're feeling sluggish, so some high intensity energizing activities would help you feel more alert. Or, you might identify that you feel tense and high-strung, in which case some deep stretches and gentle flowing movement could help relieve stress. Moving intuitively also means listening to your body when it needs a break. Very often, stress fractures, pulled tendons, and other injuries resulting from overuse occur because people ignore and override their bodies' messages during exercise by continuing to push themselves. Moving intuitively helps to prevent these kinds of injuries by helping you listen to your body.</a:t>
            </a:r>
            <a:endParaRPr lang="en-US" dirty="0">
              <a:cs typeface="Calibri"/>
            </a:endParaRPr>
          </a:p>
          <a:p>
            <a:endParaRPr lang="en-US" dirty="0">
              <a:cs typeface="Calibri"/>
            </a:endParaRPr>
          </a:p>
          <a:p>
            <a:r>
              <a:rPr lang="en-US" dirty="0"/>
              <a:t>(</a:t>
            </a:r>
            <a:r>
              <a:rPr lang="en-US" i="1" dirty="0"/>
              <a:t>PAUSE)</a:t>
            </a:r>
            <a:endParaRPr lang="en-US" dirty="0"/>
          </a:p>
          <a:p>
            <a:pPr>
              <a:defRPr/>
            </a:pPr>
            <a:endParaRPr lang="en-US" dirty="0"/>
          </a:p>
          <a:p>
            <a:pPr>
              <a:defRPr/>
            </a:pPr>
            <a:r>
              <a:rPr lang="en-US" dirty="0"/>
              <a:t>Moving </a:t>
            </a:r>
            <a:r>
              <a:rPr lang="en-US" u="sng" dirty="0"/>
              <a:t>m</a:t>
            </a:r>
            <a:r>
              <a:rPr lang="en-US" i="1" u="sng" dirty="0"/>
              <a:t>indfully</a:t>
            </a:r>
            <a:r>
              <a:rPr lang="en-US" i="1" dirty="0"/>
              <a:t>, </a:t>
            </a:r>
            <a:r>
              <a:rPr lang="en-US" dirty="0"/>
              <a:t>of course, means being</a:t>
            </a:r>
            <a:r>
              <a:rPr lang="en-US" sz="1200" b="0" i="0" kern="1200" dirty="0">
                <a:solidFill>
                  <a:schemeClr val="tx1"/>
                </a:solidFill>
                <a:effectLst/>
                <a:latin typeface="+mn-lt"/>
                <a:ea typeface="+mn-ea"/>
                <a:cs typeface="+mn-cs"/>
              </a:rPr>
              <a:t> present </a:t>
            </a:r>
            <a:r>
              <a:rPr lang="en-US" dirty="0"/>
              <a:t>and non-judgmental </a:t>
            </a:r>
            <a:r>
              <a:rPr lang="en-US" sz="1200" b="0" i="0" kern="1200" dirty="0">
                <a:solidFill>
                  <a:schemeClr val="tx1"/>
                </a:solidFill>
                <a:effectLst/>
                <a:latin typeface="+mn-lt"/>
                <a:ea typeface="+mn-ea"/>
                <a:cs typeface="+mn-cs"/>
              </a:rPr>
              <a:t>in whatever movement you choose to do</a:t>
            </a:r>
            <a:r>
              <a:rPr lang="en-US" dirty="0"/>
              <a:t>. This includes staying present and attentive through mild discomfort, such as when your muscles start to fatigue or your breathing quickens during aerobic activity. In fact, when you keep your movement mindful, you realize that discomfort is not only </a:t>
            </a:r>
            <a:r>
              <a:rPr lang="en-US" i="1" dirty="0"/>
              <a:t>okay</a:t>
            </a:r>
            <a:r>
              <a:rPr lang="en-US" dirty="0"/>
              <a:t>, but something to be embraced, because it means that you are growing! If you are someone who has difficulty moving mindfully, here are some tips to keep in mind:</a:t>
            </a:r>
            <a:endParaRPr lang="en-US" sz="1200" b="0" i="0" kern="1200" dirty="0">
              <a:solidFill>
                <a:schemeClr val="tx1"/>
              </a:solidFill>
              <a:effectLst/>
              <a:latin typeface="+mn-lt"/>
              <a:cs typeface="Calibri" panose="020F0502020204030204"/>
            </a:endParaRPr>
          </a:p>
          <a:p>
            <a:pPr marL="171450" indent="-171450">
              <a:buFont typeface="Arial" charset="0"/>
              <a:buChar char="•"/>
            </a:pPr>
            <a:r>
              <a:rPr lang="en-US" sz="1200" b="0" i="0" u="none" kern="1200" baseline="0" dirty="0">
                <a:solidFill>
                  <a:schemeClr val="tx1"/>
                </a:solidFill>
                <a:effectLst/>
                <a:latin typeface="+mn-lt"/>
                <a:ea typeface="+mn-ea"/>
                <a:cs typeface="+mn-cs"/>
              </a:rPr>
              <a:t>Get in sync with your breath</a:t>
            </a:r>
            <a:r>
              <a:rPr lang="en-US" dirty="0"/>
              <a:t>. (</a:t>
            </a:r>
            <a:r>
              <a:rPr lang="en-US" i="1" dirty="0"/>
              <a:t>PAUSE)</a:t>
            </a:r>
            <a:endParaRPr lang="en-US" sz="1200" b="0" i="1" u="none" kern="1200" baseline="0" dirty="0">
              <a:solidFill>
                <a:schemeClr val="tx1"/>
              </a:solidFill>
              <a:effectLst/>
              <a:latin typeface="+mn-lt"/>
              <a:cs typeface="Calibri"/>
            </a:endParaRPr>
          </a:p>
          <a:p>
            <a:pPr marL="171450" indent="-171450">
              <a:buFont typeface="Arial" charset="0"/>
              <a:buChar char="•"/>
            </a:pPr>
            <a:r>
              <a:rPr lang="en-US" sz="1200" b="0" i="0" u="none" kern="1200" baseline="0" dirty="0">
                <a:solidFill>
                  <a:schemeClr val="tx1"/>
                </a:solidFill>
                <a:effectLst/>
                <a:latin typeface="+mn-lt"/>
                <a:ea typeface="+mn-ea"/>
                <a:cs typeface="+mn-cs"/>
              </a:rPr>
              <a:t>Observe what’s happening in your body</a:t>
            </a:r>
            <a:r>
              <a:rPr lang="en-US" dirty="0"/>
              <a:t>. (</a:t>
            </a:r>
            <a:r>
              <a:rPr lang="en-US" i="1" dirty="0"/>
              <a:t>PAUSE)</a:t>
            </a:r>
            <a:endParaRPr lang="en-US" b="0" i="1" u="none" kern="1200" baseline="0" dirty="0">
              <a:effectLst/>
              <a:cs typeface="Calibri"/>
            </a:endParaRPr>
          </a:p>
          <a:p>
            <a:pPr marL="171450" indent="-171450">
              <a:buFont typeface="Arial" charset="0"/>
              <a:buChar char="•"/>
            </a:pPr>
            <a:r>
              <a:rPr lang="en-US" sz="1200" b="0" i="0" u="none" kern="1200" baseline="0" dirty="0">
                <a:solidFill>
                  <a:schemeClr val="tx1"/>
                </a:solidFill>
                <a:effectLst/>
                <a:latin typeface="+mn-lt"/>
                <a:ea typeface="+mn-ea"/>
                <a:cs typeface="+mn-cs"/>
              </a:rPr>
              <a:t>Tune into your surroundings</a:t>
            </a:r>
            <a:r>
              <a:rPr lang="en-US" dirty="0"/>
              <a:t>. (</a:t>
            </a:r>
            <a:r>
              <a:rPr lang="en-US" i="1" dirty="0"/>
              <a:t>PAUSE)</a:t>
            </a:r>
            <a:endParaRPr lang="en-US" b="0" i="1" u="none" kern="1200" baseline="0" dirty="0">
              <a:effectLst/>
              <a:cs typeface="Calibri"/>
            </a:endParaRPr>
          </a:p>
          <a:p>
            <a:pPr marL="171450" indent="-171450">
              <a:buFont typeface="Arial" charset="0"/>
              <a:buChar char="•"/>
            </a:pPr>
            <a:r>
              <a:rPr lang="en-US" sz="1200" b="0" i="0" u="none" kern="1200" baseline="0" dirty="0">
                <a:solidFill>
                  <a:schemeClr val="tx1"/>
                </a:solidFill>
                <a:effectLst/>
                <a:latin typeface="+mn-lt"/>
                <a:ea typeface="+mn-ea"/>
                <a:cs typeface="+mn-cs"/>
              </a:rPr>
              <a:t>Notice what you feel like </a:t>
            </a:r>
            <a:r>
              <a:rPr lang="en-US" dirty="0"/>
              <a:t>afterward. (</a:t>
            </a:r>
            <a:r>
              <a:rPr lang="en-US" i="1" dirty="0"/>
              <a:t>PAUSE)</a:t>
            </a:r>
            <a:endParaRPr lang="en-US" b="0" i="1" u="none" kern="1200" baseline="0" dirty="0">
              <a:effectLst/>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19</a:t>
            </a:fld>
            <a:endParaRPr lang="en-US"/>
          </a:p>
        </p:txBody>
      </p:sp>
    </p:spTree>
    <p:extLst>
      <p:ext uri="{BB962C8B-B14F-4D97-AF65-F5344CB8AC3E}">
        <p14:creationId xmlns:p14="http://schemas.microsoft.com/office/powerpoint/2010/main" val="2396366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We've spoken at length about joyful movement, so I'll wrap it up with this quote by nutritionist Rachel Hartley: "</a:t>
            </a:r>
            <a:r>
              <a:rPr lang="en-US" b="1" dirty="0"/>
              <a:t>When it comes to physical and mental health, all movement counts. Your body doesn’t know whether you’re in a gym or not, wearing fancy Lululemon workout clothes or not – it just knows you’re moving."</a:t>
            </a:r>
            <a:br>
              <a:rPr lang="en-US" b="1" dirty="0">
                <a:cs typeface="+mn-lt"/>
              </a:rPr>
            </a:br>
            <a:endParaRPr lang="en-US"/>
          </a:p>
          <a:p>
            <a:r>
              <a:rPr lang="en-US" dirty="0"/>
              <a:t>(</a:t>
            </a:r>
            <a:r>
              <a:rPr lang="en-US" i="1" dirty="0"/>
              <a:t>CLICK)</a:t>
            </a:r>
            <a:endParaRPr lang="en-US" dirty="0"/>
          </a:p>
          <a:p>
            <a:endParaRPr lang="en-US" i="1" dirty="0">
              <a:cs typeface="Calibri"/>
            </a:endParaRPr>
          </a:p>
          <a:p>
            <a:r>
              <a:rPr lang="en-US" dirty="0">
                <a:cs typeface="Calibri"/>
              </a:rPr>
              <a:t>So, take a few moments and reflect about how you could introduce movement into your life in a more pleasurable and appealing way.  </a:t>
            </a:r>
            <a:r>
              <a:rPr lang="en-US" dirty="0"/>
              <a:t>(</a:t>
            </a:r>
            <a:r>
              <a:rPr lang="en-US" i="1" dirty="0"/>
              <a:t>PAUSE)</a:t>
            </a: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20</a:t>
            </a:fld>
            <a:endParaRPr lang="en-US"/>
          </a:p>
        </p:txBody>
      </p:sp>
    </p:spTree>
    <p:extLst>
      <p:ext uri="{BB962C8B-B14F-4D97-AF65-F5344CB8AC3E}">
        <p14:creationId xmlns:p14="http://schemas.microsoft.com/office/powerpoint/2010/main" val="1195755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3</a:t>
            </a:fld>
            <a:endParaRPr lang="en-US"/>
          </a:p>
        </p:txBody>
      </p:sp>
    </p:spTree>
    <p:extLst>
      <p:ext uri="{BB962C8B-B14F-4D97-AF65-F5344CB8AC3E}">
        <p14:creationId xmlns:p14="http://schemas.microsoft.com/office/powerpoint/2010/main" val="271673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Now that we have talked about eating and about movement, we are going to spend some time talking about sleep. It probably does not come as a surprise that good sleep is incredibly important for health and well-being. Poor sleep puts people at significantly greater risk for problems like obesity, heart disease, stroke, type 2 diabetes, inflammation, and a weakened immune system. Poor sleep is also associated with depression, interpersonal conflict, impaired productivity and concentration, and emotional dysregulation. Essentially, sleep is important for everything in life.</a:t>
            </a:r>
            <a:endParaRPr lang="en-US" dirty="0">
              <a:cs typeface="Calibri" panose="020F0502020204030204"/>
            </a:endParaRPr>
          </a:p>
          <a:p>
            <a:endParaRPr lang="en-US" dirty="0">
              <a:cs typeface="Calibri" panose="020F0502020204030204"/>
            </a:endParaRPr>
          </a:p>
          <a:p>
            <a:r>
              <a:rPr lang="en-US">
                <a:cs typeface="Calibri" panose="020F0502020204030204"/>
              </a:rPr>
              <a:t>As a healthcare professional, you have likely witnessed the effects that poor sleep has on the social-emotional functioning and health of patients. But chances are you have also experienced it firsthand. Despite preaching the importance of restful sleep for others, many of us as healthcare professionals still have difficulty getting adequate, high quality sleep. Situational factors can get in the way of good sleep, including having too many responsibilities, too little time, and taking the stress from work home with us. </a:t>
            </a:r>
          </a:p>
          <a:p>
            <a:endParaRPr lang="en-US" dirty="0">
              <a:cs typeface="Calibri" panose="020F0502020204030204"/>
            </a:endParaRPr>
          </a:p>
          <a:p>
            <a:r>
              <a:rPr lang="en-US" dirty="0">
                <a:cs typeface="Calibri" panose="020F0502020204030204"/>
              </a:rPr>
              <a:t>In fact, sleep deprivation has been reported by many health professionals as one contributor to feelings of being overwhelmed and burnt out. (Rossi et al., 2020). Research has long supported the importance of using biobehavioral strategies, such as maintaining physical health, balanced nutrition, adequate sleep, exercise, or recreation to serve to buffer the effects of occupational fatigue and burnout (</a:t>
            </a:r>
            <a:r>
              <a:rPr lang="en-US"/>
              <a:t>O’Halloran &amp; O’Halloran, 2001; Pearlman, 1999; Zimering, Munroe, &amp; Gulliver, 2003). In a recent study of burnout in intensive care personnel at a large hospital during the COVID-19 pandemic, one author recommendation was the use of wearable sensors that can monitor fatigue, stress, and sleep biomarkers and communicate this information to clinical unit managers so they can intervene as needed (Sasangohar et al., 2020).</a:t>
            </a:r>
            <a:endParaRPr lang="en-US">
              <a:cs typeface="Calibri" panose="020F0502020204030204"/>
            </a:endParaRPr>
          </a:p>
          <a:p>
            <a:endParaRPr lang="en-US" dirty="0">
              <a:cs typeface="Calibri" panose="020F0502020204030204"/>
            </a:endParaRPr>
          </a:p>
          <a:p>
            <a:r>
              <a:rPr lang="en-US" dirty="0">
                <a:cs typeface="Calibri" panose="020F0502020204030204"/>
              </a:rPr>
              <a:t>In addition to sleep deprivation, other habits and behaviors can interfere with our bodies' natural circadian rhythms. When this occurs, we refer to it as poor sleep hygiene. It is generally recommended that adults get at least 7 hours of sleep per night. But quality and consistency are just as important as number of hours.</a:t>
            </a: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21</a:t>
            </a:fld>
            <a:endParaRPr lang="en-US"/>
          </a:p>
        </p:txBody>
      </p:sp>
    </p:spTree>
    <p:extLst>
      <p:ext uri="{BB962C8B-B14F-4D97-AF65-F5344CB8AC3E}">
        <p14:creationId xmlns:p14="http://schemas.microsoft.com/office/powerpoint/2010/main" val="3875931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Practicing good sleep hygiene can help promote consistent and high quality sleep. Good sleep hygiene looks a little different for everyone, but let's go over some general tips. </a:t>
            </a:r>
            <a:r>
              <a:rPr lang="en-US" i="1">
                <a:cs typeface="Calibri" panose="020F0502020204030204"/>
              </a:rPr>
              <a:t>(CLICK 1)</a:t>
            </a:r>
            <a:endParaRPr lang="en-US" dirty="0">
              <a:cs typeface="Calibri" panose="020F0502020204030204"/>
            </a:endParaRPr>
          </a:p>
          <a:p>
            <a:endParaRPr lang="en-US" i="1" dirty="0">
              <a:cs typeface="Calibri"/>
            </a:endParaRPr>
          </a:p>
          <a:p>
            <a:r>
              <a:rPr lang="en-US">
                <a:cs typeface="Calibri"/>
              </a:rPr>
              <a:t>The first tip is to turn off screens and put away electronic devices at least 1 hour before bed. Electronics emit blue light that messes with your body's circadian clock by interfering with melatonin production. Melatonin is a natural hormone your body produces at night that helps you feel sleepy and drowsy. Any kind of artificial light messes with melatonin, but blue light is the most powerful disrupter. With that said, try to limit any kind of artificial light about an hour before bed so your body can start to produce the melatonin you need to fall asleep within a reasonable amount of time. </a:t>
            </a:r>
            <a:r>
              <a:rPr lang="en-US" i="1"/>
              <a:t>(CLICK 2)</a:t>
            </a:r>
            <a:endParaRPr lang="en-US">
              <a:cs typeface="Calibri" panose="020F0502020204030204"/>
            </a:endParaRPr>
          </a:p>
          <a:p>
            <a:endParaRPr lang="en-US" dirty="0"/>
          </a:p>
          <a:p>
            <a:r>
              <a:rPr lang="en-US"/>
              <a:t>Tip number two is to maintain a consistent sleep/wake schedule, even on weekends. This can dramatically improve your sleep quality at night, as well as your energy level during the day. This is because it helps preserve the timing of your body's internal clock, which makes it easier to fall asleep, stay asleep, and wake up feeling alert and ready to go. People with irregular sleep/wake schedules report more irritability, drowsiness, mood swings, concentration and memory problems, headaches, and restlessness. It's reasonable to want to sleep in a little later on the weekends. However, in order not to mess with your circadian rhythm, try to keep your weekend </a:t>
            </a:r>
            <a:r>
              <a:rPr lang="en-US" dirty="0"/>
              <a:t>bedtimes and waketimes within one hour of your weekday times. </a:t>
            </a:r>
            <a:r>
              <a:rPr lang="en-US" i="1"/>
              <a:t>(CLICK 3)</a:t>
            </a:r>
            <a:endParaRPr lang="en-US"/>
          </a:p>
          <a:p>
            <a:endParaRPr lang="en-US" i="1" dirty="0"/>
          </a:p>
          <a:p>
            <a:r>
              <a:rPr lang="en-US"/>
              <a:t>Tip number three is to establish a relaxing bedtime routine. Having a routine that's the same each night helps your body learn that it's time to wind down and makes it easier to fall asleep. Your routine could include doing gentle stretches, meditating, journaling, or listening to calming music. Several meditation apps also have sleep stories or meditations that you can listen to. But if you are going to use an app, just be mindful of the blue light and limit the time you spend looking at the screen. Some people find it calming to read before bed. This is okay under two conditions: (1) the material is not so stimulating that you lie awake thinking about it after, and (2) you read on a cozy chair or couch rather than </a:t>
            </a:r>
            <a:r>
              <a:rPr lang="en-US" u="sng" dirty="0"/>
              <a:t>IN</a:t>
            </a:r>
            <a:r>
              <a:rPr lang="en-US"/>
              <a:t> your bed. </a:t>
            </a:r>
            <a:r>
              <a:rPr lang="en-US" i="1"/>
              <a:t>(CLICK 4)</a:t>
            </a:r>
            <a:endParaRPr lang="en-US">
              <a:cs typeface="Calibri"/>
            </a:endParaRPr>
          </a:p>
          <a:p>
            <a:endParaRPr lang="en-US" i="1" dirty="0"/>
          </a:p>
          <a:p>
            <a:r>
              <a:rPr lang="en-US"/>
              <a:t>The fourth tip is simple: to the extent possible, avoid taking naps during the day. Unless, of course, you are the parent of a newborn baby, in which case sleep when you can! Naps interfere with your body's natural circadian rhythm and make it harder to fall asleep at night, which throws off your sleep cycle entirely. If you are finding yourself frequently needing naps during the day, this may be a sign that your circadian clock is thrown off and requires a reset. You are likely going to bed too late—in which case gradually move your bedtime earlier, or getting poor quality sleep at night—in which case return to these sleep hygiene tips. </a:t>
            </a:r>
            <a:r>
              <a:rPr lang="en-US" i="1"/>
              <a:t>(CLICK 5)</a:t>
            </a:r>
            <a:endParaRPr lang="en-US">
              <a:cs typeface="Calibri"/>
            </a:endParaRPr>
          </a:p>
          <a:p>
            <a:endParaRPr lang="en-US" i="1" dirty="0"/>
          </a:p>
          <a:p>
            <a:r>
              <a:rPr lang="en-US"/>
              <a:t>Tip number six is to limit stimulation within about two hours of bedtime. This includes stimulating substances, such as caffeine, nicotine, and alcohol, big meals, and exercise. Small snacks, water, and gentle stretches are okay. You should also try to avoid anything that's cognitively or emotionally very stimulating. That could include stressful work-related tasks, highly emotional conversations, and video games. All of these situations are highly arousing and can make it difficult to fall asleep. </a:t>
            </a:r>
            <a:r>
              <a:rPr lang="en-US" i="1"/>
              <a:t>(CLICK 6)</a:t>
            </a:r>
            <a:endParaRPr lang="en-US">
              <a:cs typeface="Calibri"/>
            </a:endParaRPr>
          </a:p>
          <a:p>
            <a:endParaRPr lang="en-US" i="1" dirty="0"/>
          </a:p>
          <a:p>
            <a:r>
              <a:rPr lang="en-US" dirty="0">
                <a:cs typeface="Calibri"/>
              </a:rPr>
              <a:t>The seventh tip is to create a good sleep environment and to use stimulus</a:t>
            </a:r>
            <a:r>
              <a:rPr lang="en-US">
                <a:cs typeface="Calibri"/>
              </a:rPr>
              <a:t> control. Optimal conditions for sleep are complete darkness and cool air temperature (around 65 degrees F). Some people find it helpful to use blackout curtains if they get a lot of external light in their bedroom. Stimulus control means that your brain and body associate being in bed with falling asleep. It helps make it possible for you to fall asleep within minutes of laying down in your bed. In order to achieve stimulus control, it is strongly recommended that you use your bed for sleep only. In other words, don't do work in your bed, watch TV in your bed, eat in your bed, or hang out in your bed. If you lay down to go to sleep, and after 20 minutes you are still awake, get out of bed (but stay in your room) and do something boring and low energy, like folding underwear. Once you notice yourself getting sleepy, go back in bed to try again. </a:t>
            </a:r>
            <a:r>
              <a:rPr lang="en-US" i="1"/>
              <a:t>(CLICK 7)</a:t>
            </a:r>
            <a:endParaRPr lang="en-US">
              <a:cs typeface="Calibri"/>
            </a:endParaRPr>
          </a:p>
          <a:p>
            <a:endParaRPr lang="en-US" i="1" dirty="0"/>
          </a:p>
          <a:p>
            <a:r>
              <a:rPr lang="en-US">
                <a:cs typeface="Calibri"/>
              </a:rPr>
              <a:t>Tip eight is </a:t>
            </a:r>
            <a:r>
              <a:rPr lang="en-US" dirty="0"/>
              <a:t>to quiet your mind before bed. To do this, you might consider taking deep breaths or doing a brief meditative practice. You can do this on your own or use a guided recording.</a:t>
            </a:r>
            <a:endParaRPr lang="en-US" dirty="0">
              <a:cs typeface="Calibri" panose="020F0502020204030204"/>
            </a:endParaRPr>
          </a:p>
          <a:p>
            <a:endParaRPr lang="en-US" dirty="0">
              <a:cs typeface="Calibri" panose="020F0502020204030204"/>
            </a:endParaRPr>
          </a:p>
          <a:p>
            <a:r>
              <a:rPr lang="en-US" dirty="0">
                <a:cs typeface="Calibri" panose="020F0502020204030204"/>
              </a:rPr>
              <a:t>And finally, here are a few extra pro tips: Don't try to go to sleep until you are sleepy. If your bedtime is too late, try moving it up gradually instead all at once. And only set one alarm in the morning for the time </a:t>
            </a:r>
            <a:r>
              <a:rPr lang="en-US">
                <a:cs typeface="Calibri" panose="020F0502020204030204"/>
              </a:rPr>
              <a:t>that</a:t>
            </a:r>
            <a:r>
              <a:rPr lang="en-US" dirty="0">
                <a:cs typeface="Calibri" panose="020F0502020204030204"/>
              </a:rPr>
              <a:t> you actually need to </a:t>
            </a:r>
            <a:r>
              <a:rPr lang="en-US">
                <a:cs typeface="Calibri" panose="020F0502020204030204"/>
              </a:rPr>
              <a:t>wake up</a:t>
            </a:r>
            <a:r>
              <a:rPr lang="en-US" dirty="0">
                <a:cs typeface="Calibri" panose="020F0502020204030204"/>
              </a:rPr>
              <a:t>. (</a:t>
            </a:r>
            <a:r>
              <a:rPr lang="en-US" i="1" dirty="0">
                <a:cs typeface="Calibri" panose="020F0502020204030204"/>
              </a:rPr>
              <a:t>PAUSE</a:t>
            </a:r>
            <a:r>
              <a:rPr lang="en-US">
                <a:cs typeface="Calibri" panose="020F0502020204030204"/>
              </a:rPr>
              <a:t>). Lastly, keep in mind that restful sleep actually begins in the morning. Expose yourself to bright light and happy music in the morning to help wake yourself up. Some brief energizing movement can also be really helpful. These strategies will help to reset your body's internal sleep/wake rhythm.</a:t>
            </a:r>
          </a:p>
        </p:txBody>
      </p:sp>
      <p:sp>
        <p:nvSpPr>
          <p:cNvPr id="4" name="Slide Number Placeholder 3"/>
          <p:cNvSpPr>
            <a:spLocks noGrp="1"/>
          </p:cNvSpPr>
          <p:nvPr>
            <p:ph type="sldNum" sz="quarter" idx="5"/>
          </p:nvPr>
        </p:nvSpPr>
        <p:spPr/>
        <p:txBody>
          <a:bodyPr/>
          <a:lstStyle/>
          <a:p>
            <a:fld id="{EABC2D63-9E7C-4D4B-B02D-6797D43422C8}" type="slidenum">
              <a:rPr lang="en-US" smtClean="0"/>
              <a:t>22</a:t>
            </a:fld>
            <a:endParaRPr lang="en-US"/>
          </a:p>
        </p:txBody>
      </p:sp>
    </p:spTree>
    <p:extLst>
      <p:ext uri="{BB962C8B-B14F-4D97-AF65-F5344CB8AC3E}">
        <p14:creationId xmlns:p14="http://schemas.microsoft.com/office/powerpoint/2010/main" val="248394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included three activities with this lesson to help with feeling good physically, through nutrition, movement, and sleep.</a:t>
            </a:r>
            <a:endParaRPr lang="en-US" dirty="0"/>
          </a:p>
          <a:p>
            <a:endParaRPr lang="en-US" dirty="0"/>
          </a:p>
          <a:p>
            <a:r>
              <a:rPr lang="en-US" b="1" dirty="0"/>
              <a:t>Practicing mindful eating</a:t>
            </a:r>
            <a:r>
              <a:rPr lang="en-US" dirty="0"/>
              <a:t> can increase our awareness of our own hunger cues, help us be aware of our personal habits, increase our enjoyment of food, and encourage exploration.</a:t>
            </a:r>
            <a:endParaRPr lang="en-US" dirty="0">
              <a:cs typeface="Calibri"/>
            </a:endParaRPr>
          </a:p>
          <a:p>
            <a:endParaRPr lang="en-US" dirty="0">
              <a:cs typeface="Calibri"/>
            </a:endParaRPr>
          </a:p>
          <a:p>
            <a:r>
              <a:rPr lang="en-US" b="1" dirty="0">
                <a:cs typeface="Calibri"/>
              </a:rPr>
              <a:t>Practicing joyful movement </a:t>
            </a:r>
            <a:r>
              <a:rPr lang="en-US" dirty="0">
                <a:cs typeface="Calibri"/>
              </a:rPr>
              <a:t>guides you to engage in </a:t>
            </a:r>
            <a:r>
              <a:rPr lang="en-US">
                <a:cs typeface="Calibri"/>
              </a:rPr>
              <a:t>non-judgemental</a:t>
            </a:r>
            <a:r>
              <a:rPr lang="en-US" dirty="0">
                <a:cs typeface="Calibri"/>
              </a:rPr>
              <a:t> dancing exercise and helps you identify other joyful movement options you may want to</a:t>
            </a:r>
            <a:r>
              <a:rPr lang="en-US" dirty="0"/>
              <a:t> do regularly.</a:t>
            </a:r>
            <a:endParaRPr lang="en-US" dirty="0">
              <a:cs typeface="Calibri"/>
            </a:endParaRPr>
          </a:p>
          <a:p>
            <a:endParaRPr lang="en-US" b="1" dirty="0">
              <a:cs typeface="Calibri"/>
            </a:endParaRPr>
          </a:p>
          <a:p>
            <a:r>
              <a:rPr lang="en-US" b="1" dirty="0">
                <a:cs typeface="Calibri"/>
              </a:rPr>
              <a:t>Setting goals for sleep </a:t>
            </a:r>
            <a:r>
              <a:rPr lang="en-US" dirty="0">
                <a:cs typeface="Calibri"/>
              </a:rPr>
              <a:t>guides you through a basic</a:t>
            </a:r>
            <a:r>
              <a:rPr lang="en-US" dirty="0"/>
              <a:t> process used in sleep studies to help individuals with chronic sleep problems, including insomnia, improve their sleeping environment and routine enough to improve quality of sleep, quantity of sleep, or both.</a:t>
            </a:r>
            <a:endParaRPr lang="en-US" b="1"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23</a:t>
            </a:fld>
            <a:endParaRPr lang="en-US"/>
          </a:p>
        </p:txBody>
      </p:sp>
    </p:spTree>
    <p:extLst>
      <p:ext uri="{BB962C8B-B14F-4D97-AF65-F5344CB8AC3E}">
        <p14:creationId xmlns:p14="http://schemas.microsoft.com/office/powerpoint/2010/main" val="1789859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kern="1200">
                <a:effectLst/>
              </a:rPr>
              <a:t>We recommend three next steps to take this information and apply it to your own well-being. First, please choose and complete at least one of</a:t>
            </a:r>
            <a:r>
              <a:rPr lang="en-US" kern="1200" baseline="0">
                <a:effectLst/>
              </a:rPr>
              <a:t> the accompanying </a:t>
            </a:r>
            <a:r>
              <a:rPr lang="en-US" kern="1200">
                <a:effectLst/>
              </a:rPr>
              <a:t>activities to practice </a:t>
            </a:r>
            <a:r>
              <a:rPr lang="en-US"/>
              <a:t>mindful eating, practice joyful movement, or set goals for sleep</a:t>
            </a:r>
            <a:r>
              <a:rPr lang="en-US" kern="1200">
                <a:effectLst/>
              </a:rPr>
              <a:t>.</a:t>
            </a:r>
            <a:endParaRPr lang="en-US" b="0" u="none" strike="noStrike" kern="1200" dirty="0">
              <a:effectLst/>
            </a:endParaRPr>
          </a:p>
          <a:p>
            <a:endParaRPr lang="en-US" b="0" u="none" strike="noStrike" kern="1200">
              <a:effectLst/>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24</a:t>
            </a:fld>
            <a:endParaRPr lang="en-US"/>
          </a:p>
        </p:txBody>
      </p:sp>
    </p:spTree>
    <p:extLst>
      <p:ext uri="{BB962C8B-B14F-4D97-AF65-F5344CB8AC3E}">
        <p14:creationId xmlns:p14="http://schemas.microsoft.com/office/powerpoint/2010/main" val="4240241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b="0" u="none" strike="noStrike" kern="1200">
                <a:effectLst/>
              </a:rPr>
              <a:t>Our second recommendation is that you take any one of these practices and teach it to your practice partner—whether that is a colleague, spouse, friend, </a:t>
            </a:r>
            <a:r>
              <a:rPr lang="en-US"/>
              <a:t>or </a:t>
            </a:r>
            <a:r>
              <a:rPr lang="en-US" b="0" u="none" strike="noStrike" kern="1200">
                <a:effectLst/>
              </a:rPr>
              <a:t>family member. Whoever you selected. </a:t>
            </a:r>
            <a:r>
              <a:rPr lang="en-US"/>
              <a:t>Go over </a:t>
            </a:r>
            <a:r>
              <a:rPr lang="en-US" b="0" u="none" strike="noStrike" kern="1200">
                <a:effectLst/>
              </a:rPr>
              <a:t>the </a:t>
            </a:r>
            <a:r>
              <a:rPr lang="en-US"/>
              <a:t>activity with them </a:t>
            </a:r>
            <a:r>
              <a:rPr lang="en-US" b="0" u="none" strike="noStrike" kern="1200">
                <a:effectLst/>
              </a:rPr>
              <a:t>too, and then work to use the strategy in everyday life. </a:t>
            </a:r>
            <a:r>
              <a:rPr lang="en-US"/>
              <a:t>Practice making </a:t>
            </a:r>
            <a:r>
              <a:rPr lang="en-US" b="0" i="0" u="none" strike="noStrike" kern="1200">
                <a:effectLst/>
              </a:rPr>
              <a:t>your eating</a:t>
            </a:r>
            <a:r>
              <a:rPr lang="en-US"/>
              <a:t> more mindful</a:t>
            </a:r>
            <a:r>
              <a:rPr lang="en-US" b="0" i="0" u="none" strike="noStrike" kern="1200">
                <a:effectLst/>
              </a:rPr>
              <a:t>, </a:t>
            </a:r>
            <a:r>
              <a:rPr lang="en-US"/>
              <a:t>your movement more joyful</a:t>
            </a:r>
            <a:r>
              <a:rPr lang="en-US" b="0" i="0" u="none" strike="noStrike" kern="1200">
                <a:effectLst/>
              </a:rPr>
              <a:t>, </a:t>
            </a:r>
            <a:r>
              <a:rPr lang="en-US"/>
              <a:t>or your sleep more restful.</a:t>
            </a:r>
            <a:endParaRPr lang="en-US" b="0" i="0" u="none" strike="noStrike" kern="1200" dirty="0">
              <a:effectLst/>
              <a:ea typeface="+mn-ea"/>
              <a:cs typeface="+mn-cs"/>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25</a:t>
            </a:fld>
            <a:endParaRPr lang="en-US"/>
          </a:p>
        </p:txBody>
      </p:sp>
    </p:spTree>
    <p:extLst>
      <p:ext uri="{BB962C8B-B14F-4D97-AF65-F5344CB8AC3E}">
        <p14:creationId xmlns:p14="http://schemas.microsoft.com/office/powerpoint/2010/main" val="3369762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b="0" i="0" u="none" strike="noStrike" kern="1200">
                <a:effectLst/>
              </a:rPr>
              <a:t>The third and final step is to set an intentional action plan of your own. Action Planning is a critical step whenever we try to start something new. It helps us identify our barriers, our strengths, and how we can recover from setbacks when they inevitably happen.  </a:t>
            </a:r>
            <a:endParaRPr lang="en-US" b="0" i="0" u="none" strike="noStrike" kern="1200" dirty="0">
              <a:effectLst/>
            </a:endParaRPr>
          </a:p>
          <a:p>
            <a:endParaRPr lang="en-US" b="0" i="0" u="none" strike="noStrike" kern="1200" dirty="0">
              <a:effectLst/>
              <a:ea typeface="+mn-ea"/>
              <a:cs typeface="+mn-cs"/>
            </a:endParaRPr>
          </a:p>
          <a:p>
            <a:r>
              <a:rPr lang="en-US" b="0" i="0" u="none" strike="noStrike" kern="1200">
                <a:effectLst/>
              </a:rPr>
              <a:t>Thank you again for watching and engaging with this lesson. Take care.</a:t>
            </a:r>
            <a:endParaRPr lang="en-US">
              <a:ea typeface="+mn-ea"/>
              <a:cs typeface="+mn-cs"/>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26</a:t>
            </a:fld>
            <a:endParaRPr lang="en-US"/>
          </a:p>
        </p:txBody>
      </p:sp>
    </p:spTree>
    <p:extLst>
      <p:ext uri="{BB962C8B-B14F-4D97-AF65-F5344CB8AC3E}">
        <p14:creationId xmlns:p14="http://schemas.microsoft.com/office/powerpoint/2010/main" val="835263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4</a:t>
            </a:fld>
            <a:endParaRPr lang="en-US"/>
          </a:p>
        </p:txBody>
      </p:sp>
    </p:spTree>
    <p:extLst>
      <p:ext uri="{BB962C8B-B14F-4D97-AF65-F5344CB8AC3E}">
        <p14:creationId xmlns:p14="http://schemas.microsoft.com/office/powerpoint/2010/main" val="1452964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Hook</a:t>
            </a:r>
          </a:p>
          <a:p>
            <a:endParaRPr lang="en-US">
              <a:cs typeface="Calibri" panose="020F0502020204030204"/>
            </a:endParaRPr>
          </a:p>
          <a:p>
            <a:r>
              <a:rPr lang="en-US" dirty="0">
                <a:cs typeface="Calibri" panose="020F0502020204030204"/>
              </a:rPr>
              <a:t>Do you remember when you were a child and your parents or caregivers would nag you to eat your vegetables? Think about a vegetable that you really hated growing up – like brussels sprouts—because what kid likes brussels sprouts? Some lucky kids may have managed to sneak a few pieces of the disgusting veggie under the table to their dog. But if your parents were strict, you may have had to choke down every last mushy bite.</a:t>
            </a:r>
            <a:r>
              <a:rPr lang="en-US" dirty="0"/>
              <a:t> And you know it was mushy, because if you were a child of the 80s or 90s, brussels sprouts were always boiled or microwaved from frozen. Blech. Mushy green balls that smell like farts.</a:t>
            </a:r>
            <a:endParaRPr lang="en-US" dirty="0">
              <a:cs typeface="Calibri"/>
            </a:endParaRPr>
          </a:p>
          <a:p>
            <a:endParaRPr lang="en-US"/>
          </a:p>
          <a:p>
            <a:r>
              <a:rPr lang="en-US" dirty="0">
                <a:cs typeface="Calibri"/>
              </a:rPr>
              <a:t>Eventually, you grew up and got to make your own decisions about what food you would indulge in. More than likely, brussels sprouts did not make your shortlist. In fact, you may have even decided to avoid them entirely, under the premise that they are gross and you hate them.</a:t>
            </a:r>
            <a:endParaRPr lang="en-US" dirty="0"/>
          </a:p>
          <a:p>
            <a:endParaRPr lang="en-US">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5</a:t>
            </a:fld>
            <a:endParaRPr lang="en-US"/>
          </a:p>
        </p:txBody>
      </p:sp>
    </p:spTree>
    <p:extLst>
      <p:ext uri="{BB962C8B-B14F-4D97-AF65-F5344CB8AC3E}">
        <p14:creationId xmlns:p14="http://schemas.microsoft.com/office/powerpoint/2010/main" val="2419383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Calibri"/>
              </a:rPr>
              <a:t>The Transition</a:t>
            </a:r>
            <a:endParaRPr lang="en-US" dirty="0"/>
          </a:p>
          <a:p>
            <a:pPr>
              <a:defRPr/>
            </a:pPr>
            <a:r>
              <a:rPr lang="en-US" dirty="0"/>
              <a:t> </a:t>
            </a:r>
            <a:endParaRPr lang="en-US" dirty="0">
              <a:cs typeface="Calibri"/>
            </a:endParaRPr>
          </a:p>
          <a:p>
            <a:pPr>
              <a:defRPr/>
            </a:pPr>
            <a:r>
              <a:rPr lang="en-US" dirty="0">
                <a:cs typeface="Calibri"/>
              </a:rPr>
              <a:t>But then, as an adult, maybe you noticed something interesting. Brussels sprouts started popping up in trendy restaurants and on food blogs. More and more people started singing the praises of these weird mini green cabbages. Except this time, instead of being prepared like the mushy balls you were given as a kid, they were served crispy and roasted, with a drizzle of olive oil or a dusting of parmesan cheese. Maybe one day you were brave or curious enough to try these new brussels sprouts...and maybe you actually loved them!</a:t>
            </a:r>
          </a:p>
          <a:p>
            <a:pPr>
              <a:defRPr/>
            </a:pPr>
            <a:endParaRPr lang="en-US"/>
          </a:p>
          <a:p>
            <a:pPr>
              <a:defRPr/>
            </a:pPr>
            <a:r>
              <a:rPr lang="en-US" dirty="0"/>
              <a:t>Even though these new brussels sprouts were technically the same brussels sprouts you ate as a child, eating them felt like a completely different experience. Instead of choking them down because you were forcefully instructed that you had to, or reminded how good it was for you, you did so because it felt good and brought enjoyment.</a:t>
            </a: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6</a:t>
            </a:fld>
            <a:endParaRPr lang="en-US"/>
          </a:p>
        </p:txBody>
      </p:sp>
    </p:spTree>
    <p:extLst>
      <p:ext uri="{BB962C8B-B14F-4D97-AF65-F5344CB8AC3E}">
        <p14:creationId xmlns:p14="http://schemas.microsoft.com/office/powerpoint/2010/main" val="386802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Transition</a:t>
            </a:r>
          </a:p>
          <a:p>
            <a:endParaRPr lang="en-US"/>
          </a:p>
          <a:p>
            <a:r>
              <a:rPr lang="en-US" dirty="0"/>
              <a:t>Mushy boiled brussels sprouts are a good metaphor for the things we do because we're told they're "good for us." Things like juice cleanses and fad diets. Like taking an early morning workout class even though you hate it or spending 30 miserable minutes on a treadmill so you can check off that you did it. Like dragging yourself out of bed at 5 am each day because you've been told it's "what </a:t>
            </a:r>
            <a:r>
              <a:rPr lang="en-US"/>
              <a:t>productive people do."  These things can feel forced and unpleasant with an air of rigidity. They can also feel inauthentic to who we are, not to mention that we are unlikely to keep up these routines when they don’t align with who we are.</a:t>
            </a:r>
          </a:p>
          <a:p>
            <a:endParaRPr lang="en-US" dirty="0"/>
          </a:p>
          <a:p>
            <a:r>
              <a:rPr lang="en-US" dirty="0"/>
              <a:t>In contrast, the crispy, caramelized and yummy brussels sprouts symbolize the things we do that take into account our preferences, what matters to us, and what </a:t>
            </a:r>
            <a:r>
              <a:rPr lang="en-US" i="1" u="sng" dirty="0"/>
              <a:t>feels</a:t>
            </a:r>
            <a:r>
              <a:rPr lang="en-US" i="1" dirty="0"/>
              <a:t> </a:t>
            </a:r>
            <a:r>
              <a:rPr lang="en-US" dirty="0"/>
              <a:t>good. They are flexible and personalized. They are things like experimenting with new recipes and flavor palates as a family, slowing down and savoring your food, or aiming to eat meals with all the colors of the rainbow. Like taking your dog on a beautiful hike, having a spontaneous dance party to your favorite album, or doing some gentle stretches after you wake up. Like reading or journaling at night instead of watching TV, doing a relaxing guided meditation before bed, or playing an energizing song to help you wake up in the morning. </a:t>
            </a:r>
            <a:endParaRPr lang="en-US" dirty="0">
              <a:cs typeface="Calibri"/>
            </a:endParaRPr>
          </a:p>
          <a:p>
            <a:endParaRPr lang="en-US">
              <a:cs typeface="Calibri"/>
            </a:endParaRPr>
          </a:p>
          <a:p>
            <a:r>
              <a:rPr lang="en-US" dirty="0">
                <a:cs typeface="Calibri"/>
              </a:rPr>
              <a:t>The point is that while both kinds of brussels sprouts serve the same function – to give us nutrients – the experience of eating them can be so radically different... just as our experience of taking care of ourselves physically can be radically different, depending on our outlook and approach. In this module, we will be discussing how nutrition, movement, and healthy sleep can serve as tools to enhance our mental and physical well-being. We will not be regurgitating guidelines for what you should eat, how much you should "workout," and how many hours of sleep you need. Instead, we will focus on how you can approach nutrition, movement, and sleep in a way that feels good, is values-aligned, and will be more likely be maintained over time.</a:t>
            </a:r>
          </a:p>
        </p:txBody>
      </p:sp>
      <p:sp>
        <p:nvSpPr>
          <p:cNvPr id="4" name="Slide Number Placeholder 3"/>
          <p:cNvSpPr>
            <a:spLocks noGrp="1"/>
          </p:cNvSpPr>
          <p:nvPr>
            <p:ph type="sldNum" sz="quarter" idx="5"/>
          </p:nvPr>
        </p:nvSpPr>
        <p:spPr/>
        <p:txBody>
          <a:bodyPr/>
          <a:lstStyle/>
          <a:p>
            <a:fld id="{EABC2D63-9E7C-4D4B-B02D-6797D43422C8}" type="slidenum">
              <a:rPr lang="en-US" smtClean="0"/>
              <a:t>7</a:t>
            </a:fld>
            <a:endParaRPr lang="en-US"/>
          </a:p>
        </p:txBody>
      </p:sp>
    </p:spTree>
    <p:extLst>
      <p:ext uri="{BB962C8B-B14F-4D97-AF65-F5344CB8AC3E}">
        <p14:creationId xmlns:p14="http://schemas.microsoft.com/office/powerpoint/2010/main" val="3127228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a:effectLst/>
              </a:rPr>
              <a:t>Who I Am</a:t>
            </a:r>
          </a:p>
          <a:p>
            <a:pPr rtl="0" fontAlgn="base"/>
            <a:endParaRPr lang="en-US" sz="1200" b="1"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a:solidFill>
                  <a:schemeClr val="tx1"/>
                </a:solidFill>
                <a:effectLst/>
                <a:latin typeface="+mn-lt"/>
                <a:ea typeface="+mn-ea"/>
                <a:cs typeface="+mn-cs"/>
              </a:rPr>
            </a:br>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8</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dirty="0">
                <a:effectLst/>
              </a:rPr>
              <a:t>Who I Am (This is an example)</a:t>
            </a:r>
          </a:p>
          <a:p>
            <a:pPr rtl="0" fontAlgn="base"/>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9</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a:r>
              <a:rPr lang="en-US"/>
              <a:t>As a quick reminder, the Adult Resilience Curriculum – or ARC – is transtheoretical and comprehensive, yet flexible. The ARC was originally developed in 2013 by Dr. Clayton Cook and Dr. Gail Joseph for pre-service and in-service teachers. It is designed to promote wellbeing and enhance people’s capacity for resilience. It builds upon the strengths of existing programs, while trying to make the content more accessible and feasible for real-world professionals in various disciplines. This curriculum is NOT designed to replace mental health services or treatment. </a:t>
            </a:r>
          </a:p>
        </p:txBody>
      </p:sp>
      <p:sp>
        <p:nvSpPr>
          <p:cNvPr id="4" name="Slide Number Placeholder 3"/>
          <p:cNvSpPr>
            <a:spLocks noGrp="1"/>
          </p:cNvSpPr>
          <p:nvPr>
            <p:ph type="sldNum" sz="quarter" idx="5"/>
          </p:nvPr>
        </p:nvSpPr>
        <p:spPr/>
        <p:txBody>
          <a:bodyPr/>
          <a:lstStyle/>
          <a:p>
            <a:fld id="{EABC2D63-9E7C-4D4B-B02D-6797D43422C8}" type="slidenum">
              <a:rPr lang="en-US" smtClean="0"/>
              <a:t>10</a:t>
            </a:fld>
            <a:endParaRPr lang="en-US"/>
          </a:p>
        </p:txBody>
      </p:sp>
    </p:spTree>
    <p:extLst>
      <p:ext uri="{BB962C8B-B14F-4D97-AF65-F5344CB8AC3E}">
        <p14:creationId xmlns:p14="http://schemas.microsoft.com/office/powerpoint/2010/main" val="1723291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27B-3A1C-B649-93F9-AB9ED1263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C44BC-70BB-5C41-A6BB-CB282D440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6323D-DD11-D340-BAA8-287AA751C20B}"/>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17052BE0-CE85-7442-91C7-2C40C5BE9F2F}"/>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B1620FE4-EC1B-EB42-97C7-F37E14D63FA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41561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CAC4-40E1-4E4A-B3E3-9A129F252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48C1A-3F5D-8E43-B51A-052AE6247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48EEE-15ED-4F47-AF31-5D96D7BFA375}"/>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EA82A01-9BDD-364A-95FB-98AB698D3E6E}"/>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9AD5793E-A73E-1A4E-B8E2-D6C13FDD88D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244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27709-9A75-D54D-9164-7668D1710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909BE-2AD0-EC41-AD7A-45C1AC30F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5ABCC-134C-CE49-9B49-41600E87D67A}"/>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0935EB2-D4D5-8547-8193-D37C06B45746}"/>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784A335E-9F3B-0945-A240-D3AB1C0FAB9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87184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1"/>
        <p:cNvGrpSpPr/>
        <p:nvPr/>
      </p:nvGrpSpPr>
      <p:grpSpPr>
        <a:xfrm>
          <a:off x="0" y="0"/>
          <a:ext cx="0" cy="0"/>
          <a:chOff x="0" y="0"/>
          <a:chExt cx="0" cy="0"/>
        </a:xfrm>
      </p:grpSpPr>
      <p:sp>
        <p:nvSpPr>
          <p:cNvPr id="22" name="Google Shape;22;p85"/>
          <p:cNvSpPr txBox="1">
            <a:spLocks noGrp="1"/>
          </p:cNvSpPr>
          <p:nvPr>
            <p:ph type="title"/>
          </p:nvPr>
        </p:nvSpPr>
        <p:spPr>
          <a:xfrm>
            <a:off x="337503" y="266332"/>
            <a:ext cx="12192000" cy="94042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D4C5D"/>
              </a:buClr>
              <a:buSzPts val="4400"/>
              <a:buFont typeface="Calibri"/>
              <a:buNone/>
              <a:defRPr>
                <a:solidFill>
                  <a:srgbClr val="6D4C5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5"/>
          <p:cNvSpPr txBox="1">
            <a:spLocks noGrp="1"/>
          </p:cNvSpPr>
          <p:nvPr>
            <p:ph type="body" idx="1"/>
          </p:nvPr>
        </p:nvSpPr>
        <p:spPr>
          <a:xfrm>
            <a:off x="838200" y="1335279"/>
            <a:ext cx="10515600" cy="394866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 name="Google Shape;24;p85" descr="MHTTC Stacked Color Bars" title="MHTTC Stacked Color Bars"/>
          <p:cNvPicPr preferRelativeResize="0"/>
          <p:nvPr/>
        </p:nvPicPr>
        <p:blipFill rotWithShape="1">
          <a:blip r:embed="rId2">
            <a:alphaModFix/>
          </a:blip>
          <a:srcRect/>
          <a:stretch/>
        </p:blipFill>
        <p:spPr>
          <a:xfrm>
            <a:off x="8875597" y="5540998"/>
            <a:ext cx="3316403" cy="1658201"/>
          </a:xfrm>
          <a:prstGeom prst="rect">
            <a:avLst/>
          </a:prstGeom>
          <a:noFill/>
          <a:ln>
            <a:noFill/>
          </a:ln>
        </p:spPr>
      </p:pic>
      <p:pic>
        <p:nvPicPr>
          <p:cNvPr id="25" name="Google Shape;25;p85" descr="Mid-America Mental Health Technology Transfer Center Network Logo"/>
          <p:cNvPicPr preferRelativeResize="0"/>
          <p:nvPr/>
        </p:nvPicPr>
        <p:blipFill rotWithShape="1">
          <a:blip r:embed="rId3">
            <a:alphaModFix/>
          </a:blip>
          <a:srcRect l="-911" r="-1215"/>
          <a:stretch/>
        </p:blipFill>
        <p:spPr>
          <a:xfrm>
            <a:off x="838200" y="6056559"/>
            <a:ext cx="6149259" cy="688278"/>
          </a:xfrm>
          <a:prstGeom prst="rect">
            <a:avLst/>
          </a:prstGeom>
          <a:noFill/>
          <a:ln>
            <a:noFill/>
          </a:ln>
        </p:spPr>
      </p:pic>
    </p:spTree>
    <p:extLst>
      <p:ext uri="{BB962C8B-B14F-4D97-AF65-F5344CB8AC3E}">
        <p14:creationId xmlns:p14="http://schemas.microsoft.com/office/powerpoint/2010/main" val="374289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CC1A-ADE3-1D42-AD68-478A9CA1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E68D9-F213-C64E-939F-0410DA5A1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3B0EC-B1E6-2346-AE21-34601D16398B}"/>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7C7015DF-BA5A-FE4E-BEF8-AA3FBBB6FAFD}"/>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4C65604-847B-2B4A-8BB4-FFF079C19EF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2860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03B0-2E6E-4649-A9A2-B359AB9EE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0E114-5B3D-D24F-B7CB-FCBD4C121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BEB3C-2319-B349-BD7D-1C3BE93CFFB8}"/>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47DCCBB-049B-FD46-BCA6-A46BE8890258}"/>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F986CA06-9840-BB4C-8A50-3078D387149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2813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F62A-01D7-C446-9458-266442CC9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F1281-E77B-D647-84AA-538855190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9F1CB-C843-9C4A-BA05-BCDB4A1EF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F8E58-FC07-C246-8724-52624B5F647D}"/>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61836AA1-A1C1-2248-8508-4773C58B3109}"/>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614829BF-A1CD-6640-8A5C-77628EF5B87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1609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4B62-5574-5240-96FA-3DBB5BBEE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B991EE-588C-A141-A04A-D700668AE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BD99B-D050-8E4D-A05B-3EF8C1BCF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C133B-9069-2F46-AFB1-AFA660AB7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BA0D9-E6D5-BE4E-AE75-2D692209F5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28EA5-B72B-9E43-8A80-3D5743206C85}"/>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8" name="Footer Placeholder 7">
            <a:extLst>
              <a:ext uri="{FF2B5EF4-FFF2-40B4-BE49-F238E27FC236}">
                <a16:creationId xmlns:a16="http://schemas.microsoft.com/office/drawing/2014/main" id="{C4EA76CE-97DB-5643-8C28-477A5572D9F5}"/>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D782279F-E48D-204D-BCBB-7071FC2C3AFB}"/>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49850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DFB-CA55-AF4F-9947-7757FC80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235C9-A167-6B4C-B84C-722D0C08294D}"/>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4" name="Footer Placeholder 3">
            <a:extLst>
              <a:ext uri="{FF2B5EF4-FFF2-40B4-BE49-F238E27FC236}">
                <a16:creationId xmlns:a16="http://schemas.microsoft.com/office/drawing/2014/main" id="{107AF234-E9F1-A44F-93D9-E06A3B044AD0}"/>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5C2E9515-B493-4042-8C5C-0E7A1DC6AC1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0587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4383B7-4719-D447-A24B-31C45B37AA11}"/>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3" name="Footer Placeholder 2">
            <a:extLst>
              <a:ext uri="{FF2B5EF4-FFF2-40B4-BE49-F238E27FC236}">
                <a16:creationId xmlns:a16="http://schemas.microsoft.com/office/drawing/2014/main" id="{277560CA-CBF0-E440-828A-ECA3D59B099C}"/>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854A9099-F651-894B-8656-BC184EF79DE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5061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9DA0-031D-564D-8678-27BA81B8E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B1600-0BE8-4240-A563-8159AF574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83B75-B77F-1C4D-A554-EC898E426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275D0-9ECA-DE46-B0DB-FA34F81FD707}"/>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4B997320-420C-924C-8EC3-56B3CDBD6E57}"/>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F7C74E8-18CB-F340-A1AB-9CFFB40EE96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295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AAEF-95DC-E149-AF24-DF517634D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D831A9-6C6D-D646-9D84-2A04B1D07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C56FC7-EBFC-D042-9A53-77BF5C93C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7F45A-A989-904F-BD53-C2EE52D18008}"/>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12B276B3-01C1-7740-AE79-62C0934FD06A}"/>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FDDB4F88-FCF8-7341-BDBB-091723A3AF4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5343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55D5-3E97-C047-9000-D96FBC90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E33A2-C5FC-1F4B-9F48-1D62815CB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D083-52FD-C648-AC62-8C80C4409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F91B2DF0-8509-E94B-9E39-D12A52CD5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886BEDFD-D68A-E64E-88F1-D2AB1919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7" name="Picture Placeholder 6" descr="Mid-America Mental Health Technology Transfer Center Network Logo">
            <a:extLst>
              <a:ext uri="{FF2B5EF4-FFF2-40B4-BE49-F238E27FC236}">
                <a16:creationId xmlns:a16="http://schemas.microsoft.com/office/drawing/2014/main" id="{C926B7FF-F36E-C441-9ACE-6381D4730C7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949" r="-1016"/>
          <a:stretch/>
        </p:blipFill>
        <p:spPr>
          <a:xfrm>
            <a:off x="198784" y="6028441"/>
            <a:ext cx="4583328" cy="672120"/>
          </a:xfrm>
          <a:prstGeom prst="rect">
            <a:avLst/>
          </a:prstGeom>
        </p:spPr>
      </p:pic>
      <p:pic>
        <p:nvPicPr>
          <p:cNvPr id="8" name="Picture Placeholder 5" descr="Mid-America Mental Health Technology Transfer Center Network or MHTTC's Colorful Lines Image. Part of the MHTTC branding requirements.">
            <a:extLst>
              <a:ext uri="{FF2B5EF4-FFF2-40B4-BE49-F238E27FC236}">
                <a16:creationId xmlns:a16="http://schemas.microsoft.com/office/drawing/2014/main" id="{46E175D0-08D9-DA42-AFE4-2908A9755F98}"/>
              </a:ext>
            </a:extLst>
          </p:cNvPr>
          <p:cNvPicPr>
            <a:picLocks noChangeAspect="1"/>
          </p:cNvPicPr>
          <p:nvPr userDrawn="1"/>
        </p:nvPicPr>
        <p:blipFill>
          <a:blip r:embed="rId15">
            <a:extLst>
              <a:ext uri="{28A0092B-C50C-407E-A947-70E740481C1C}">
                <a14:useLocalDpi xmlns:a14="http://schemas.microsoft.com/office/drawing/2010/main" val="0"/>
              </a:ext>
            </a:extLst>
          </a:blip>
          <a:srcRect t="5" b="5"/>
          <a:stretch>
            <a:fillRect/>
          </a:stretch>
        </p:blipFill>
        <p:spPr>
          <a:xfrm>
            <a:off x="9448798" y="6028441"/>
            <a:ext cx="2743201" cy="924487"/>
          </a:xfrm>
          <a:prstGeom prst="rect">
            <a:avLst/>
          </a:prstGeom>
        </p:spPr>
      </p:pic>
    </p:spTree>
    <p:extLst>
      <p:ext uri="{BB962C8B-B14F-4D97-AF65-F5344CB8AC3E}">
        <p14:creationId xmlns:p14="http://schemas.microsoft.com/office/powerpoint/2010/main" val="225648070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through a field&#10;&#10;Description automatically generated with low confidence">
            <a:extLst>
              <a:ext uri="{FF2B5EF4-FFF2-40B4-BE49-F238E27FC236}">
                <a16:creationId xmlns:a16="http://schemas.microsoft.com/office/drawing/2014/main" id="{5088E39B-51F2-408B-8039-19988E32DB9B}"/>
              </a:ext>
            </a:extLst>
          </p:cNvPr>
          <p:cNvPicPr>
            <a:picLocks noChangeAspect="1"/>
          </p:cNvPicPr>
          <p:nvPr/>
        </p:nvPicPr>
        <p:blipFill rotWithShape="1">
          <a:blip r:embed="rId2">
            <a:extLst>
              <a:ext uri="{28A0092B-C50C-407E-A947-70E740481C1C}">
                <a14:useLocalDpi xmlns:a14="http://schemas.microsoft.com/office/drawing/2010/main" val="0"/>
              </a:ext>
            </a:extLst>
          </a:blip>
          <a:srcRect l="7634" t="5536" r="7432" b="-5709"/>
          <a:stretch/>
        </p:blipFill>
        <p:spPr>
          <a:xfrm>
            <a:off x="-1" y="10"/>
            <a:ext cx="12199971" cy="4208722"/>
          </a:xfrm>
          <a:prstGeom prst="rect">
            <a:avLst/>
          </a:prstGeom>
        </p:spPr>
      </p:pic>
      <p:sp>
        <p:nvSpPr>
          <p:cNvPr id="3" name="Subtitle 2"/>
          <p:cNvSpPr>
            <a:spLocks noGrp="1"/>
          </p:cNvSpPr>
          <p:nvPr>
            <p:ph type="subTitle" idx="1"/>
          </p:nvPr>
        </p:nvSpPr>
        <p:spPr>
          <a:xfrm>
            <a:off x="506975" y="4869165"/>
            <a:ext cx="11180173" cy="1159934"/>
          </a:xfrm>
        </p:spPr>
        <p:txBody>
          <a:bodyPr vert="horz" lIns="91440" tIns="45720" rIns="91440" bIns="45720" rtlCol="0" anchor="b">
            <a:noAutofit/>
          </a:bodyPr>
          <a:lstStyle/>
          <a:p>
            <a:r>
              <a:rPr lang="en-US" sz="3200" dirty="0">
                <a:solidFill>
                  <a:srgbClr val="6A4A62"/>
                </a:solidFill>
                <a:latin typeface="Arial"/>
                <a:cs typeface="Arial"/>
              </a:rPr>
              <a:t>Coping with difficult thoughts, feelings, and experiences</a:t>
            </a:r>
          </a:p>
          <a:p>
            <a:endParaRPr lang="en-US" sz="3200">
              <a:latin typeface="Calibri"/>
              <a:cs typeface="Calibri"/>
            </a:endParaRPr>
          </a:p>
        </p:txBody>
      </p:sp>
      <p:sp>
        <p:nvSpPr>
          <p:cNvPr id="2" name="Title 1"/>
          <p:cNvSpPr>
            <a:spLocks noGrp="1"/>
          </p:cNvSpPr>
          <p:nvPr>
            <p:ph type="ctrTitle"/>
          </p:nvPr>
        </p:nvSpPr>
        <p:spPr>
          <a:xfrm>
            <a:off x="508000" y="4123275"/>
            <a:ext cx="11177613" cy="747560"/>
          </a:xfrm>
        </p:spPr>
        <p:txBody>
          <a:bodyPr vert="horz" lIns="91440" tIns="45720" rIns="91440" bIns="45720" rtlCol="0" anchor="t">
            <a:noAutofit/>
          </a:bodyPr>
          <a:lstStyle/>
          <a:p>
            <a:r>
              <a:rPr lang="en-US" sz="4200" b="1">
                <a:solidFill>
                  <a:srgbClr val="CC4927"/>
                </a:solidFill>
                <a:latin typeface="Arial"/>
                <a:cs typeface="Arial"/>
              </a:rPr>
              <a:t>Adult Resilience Curriculum (ARC)</a:t>
            </a:r>
            <a:endParaRPr lang="en-US" sz="4200">
              <a:solidFill>
                <a:srgbClr val="CC4927"/>
              </a:solidFill>
              <a:latin typeface="Arial"/>
              <a:cs typeface="Arial"/>
            </a:endParaRPr>
          </a:p>
        </p:txBody>
      </p:sp>
    </p:spTree>
    <p:extLst>
      <p:ext uri="{BB962C8B-B14F-4D97-AF65-F5344CB8AC3E}">
        <p14:creationId xmlns:p14="http://schemas.microsoft.com/office/powerpoint/2010/main" val="945430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tall building&#10;&#10;Description automatically generated">
            <a:extLst>
              <a:ext uri="{FF2B5EF4-FFF2-40B4-BE49-F238E27FC236}">
                <a16:creationId xmlns:a16="http://schemas.microsoft.com/office/drawing/2014/main" id="{759B294F-BE07-E942-BD56-D22FCD86C546}"/>
              </a:ext>
            </a:extLst>
          </p:cNvPr>
          <p:cNvPicPr>
            <a:picLocks noChangeAspect="1"/>
          </p:cNvPicPr>
          <p:nvPr/>
        </p:nvPicPr>
        <p:blipFill rotWithShape="1">
          <a:blip r:embed="rId3">
            <a:extLst>
              <a:ext uri="{28A0092B-C50C-407E-A947-70E740481C1C}">
                <a14:useLocalDpi xmlns:a14="http://schemas.microsoft.com/office/drawing/2010/main" val="0"/>
              </a:ext>
            </a:extLst>
          </a:blip>
          <a:srcRect t="43207" b="19246"/>
          <a:stretch/>
        </p:blipFill>
        <p:spPr>
          <a:xfrm>
            <a:off x="20" y="10"/>
            <a:ext cx="12191980" cy="6857990"/>
          </a:xfrm>
          <a:prstGeom prst="rect">
            <a:avLst/>
          </a:prstGeom>
        </p:spPr>
      </p:pic>
      <p:sp>
        <p:nvSpPr>
          <p:cNvPr id="2" name="Title 1">
            <a:extLst>
              <a:ext uri="{FF2B5EF4-FFF2-40B4-BE49-F238E27FC236}">
                <a16:creationId xmlns:a16="http://schemas.microsoft.com/office/drawing/2014/main" id="{0C5DE8EC-39D9-45A9-87D6-75983DEA0334}"/>
              </a:ext>
            </a:extLst>
          </p:cNvPr>
          <p:cNvSpPr>
            <a:spLocks noGrp="1"/>
          </p:cNvSpPr>
          <p:nvPr>
            <p:ph type="title"/>
          </p:nvPr>
        </p:nvSpPr>
        <p:spPr>
          <a:xfrm>
            <a:off x="8001000" y="3200400"/>
            <a:ext cx="3852041" cy="1834056"/>
          </a:xfrm>
        </p:spPr>
        <p:txBody>
          <a:bodyPr vert="horz" lIns="91440" tIns="45720" rIns="91440" bIns="45720" rtlCol="0" anchor="b">
            <a:normAutofit/>
          </a:bodyPr>
          <a:lstStyle/>
          <a:p>
            <a:pPr algn="ctr"/>
            <a:r>
              <a:rPr lang="en-US" sz="4000" b="1">
                <a:solidFill>
                  <a:schemeClr val="bg1"/>
                </a:solidFill>
                <a:latin typeface="+mj-lt"/>
                <a:cs typeface="+mj-cs"/>
              </a:rPr>
              <a:t>The Adult Resilience Curriculum (ARC)</a:t>
            </a:r>
          </a:p>
        </p:txBody>
      </p:sp>
      <p:cxnSp>
        <p:nvCxnSpPr>
          <p:cNvPr id="19" name="Straight Connector 18">
            <a:extLst>
              <a:ext uri="{FF2B5EF4-FFF2-40B4-BE49-F238E27FC236}">
                <a16:creationId xmlns:a16="http://schemas.microsoft.com/office/drawing/2014/main" id="{2D4C224E-EEE7-164B-BE1A-CC2C8CB2C0E0}"/>
              </a:ext>
            </a:extLst>
          </p:cNvPr>
          <p:cNvCxnSpPr>
            <a:cxnSpLocks/>
          </p:cNvCxnSpPr>
          <p:nvPr/>
        </p:nvCxnSpPr>
        <p:spPr>
          <a:xfrm>
            <a:off x="9448800" y="5105400"/>
            <a:ext cx="1143000" cy="0"/>
          </a:xfrm>
          <a:prstGeom prst="line">
            <a:avLst/>
          </a:prstGeom>
          <a:ln w="53975">
            <a:solidFill>
              <a:srgbClr val="6A4A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796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D02CF2E-B22C-DD4A-8F82-DC324C3E0E5E}"/>
              </a:ext>
            </a:extLst>
          </p:cNvPr>
          <p:cNvSpPr txBox="1">
            <a:spLocks/>
          </p:cNvSpPr>
          <p:nvPr/>
        </p:nvSpPr>
        <p:spPr>
          <a:xfrm>
            <a:off x="3886200" y="251791"/>
            <a:ext cx="4267199"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t>The ARC Modules</a:t>
            </a:r>
          </a:p>
        </p:txBody>
      </p:sp>
      <p:sp>
        <p:nvSpPr>
          <p:cNvPr id="7" name="Triangle 6">
            <a:extLst>
              <a:ext uri="{FF2B5EF4-FFF2-40B4-BE49-F238E27FC236}">
                <a16:creationId xmlns:a16="http://schemas.microsoft.com/office/drawing/2014/main" id="{74CEE46D-22E6-364C-B62A-339E6DE6BA7C}"/>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02855B11-C6DF-4C2F-A7B0-C86F96A00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81" y="394243"/>
            <a:ext cx="10375237" cy="6069513"/>
          </a:xfrm>
          <a:prstGeom prst="rect">
            <a:avLst/>
          </a:prstGeom>
        </p:spPr>
      </p:pic>
      <p:sp>
        <p:nvSpPr>
          <p:cNvPr id="5" name="Rectangle 4">
            <a:extLst>
              <a:ext uri="{FF2B5EF4-FFF2-40B4-BE49-F238E27FC236}">
                <a16:creationId xmlns:a16="http://schemas.microsoft.com/office/drawing/2014/main" id="{12B9B3CD-12BF-43DF-B1A8-AC231A771204}"/>
              </a:ext>
            </a:extLst>
          </p:cNvPr>
          <p:cNvSpPr/>
          <p:nvPr/>
        </p:nvSpPr>
        <p:spPr>
          <a:xfrm>
            <a:off x="908381" y="394243"/>
            <a:ext cx="189831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E26F51D-B79D-4A8F-9D62-690D8586B18B}"/>
              </a:ext>
            </a:extLst>
          </p:cNvPr>
          <p:cNvSpPr/>
          <p:nvPr/>
        </p:nvSpPr>
        <p:spPr>
          <a:xfrm>
            <a:off x="908380" y="2508520"/>
            <a:ext cx="189831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973894-4D07-4D68-9EA5-2C92FEF18770}"/>
              </a:ext>
            </a:extLst>
          </p:cNvPr>
          <p:cNvSpPr/>
          <p:nvPr/>
        </p:nvSpPr>
        <p:spPr>
          <a:xfrm>
            <a:off x="2959100" y="2508520"/>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75CC11-8FAD-41B9-A6AC-716C2A0324AD}"/>
              </a:ext>
            </a:extLst>
          </p:cNvPr>
          <p:cNvSpPr/>
          <p:nvPr/>
        </p:nvSpPr>
        <p:spPr>
          <a:xfrm>
            <a:off x="5105400" y="2508519"/>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9F5889-20BC-41FD-A4CB-39B28EFCBA18}"/>
              </a:ext>
            </a:extLst>
          </p:cNvPr>
          <p:cNvSpPr/>
          <p:nvPr/>
        </p:nvSpPr>
        <p:spPr>
          <a:xfrm>
            <a:off x="7197559" y="2508518"/>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4DF608-26B0-4402-8E22-6422F13A73B7}"/>
              </a:ext>
            </a:extLst>
          </p:cNvPr>
          <p:cNvSpPr/>
          <p:nvPr/>
        </p:nvSpPr>
        <p:spPr>
          <a:xfrm>
            <a:off x="9365919" y="2508518"/>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446887-6505-49C2-9791-FCC66A2F3A24}"/>
              </a:ext>
            </a:extLst>
          </p:cNvPr>
          <p:cNvSpPr/>
          <p:nvPr/>
        </p:nvSpPr>
        <p:spPr>
          <a:xfrm>
            <a:off x="9365919" y="4495801"/>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33C072E-5836-4B50-961F-060A864C2098}"/>
              </a:ext>
            </a:extLst>
          </p:cNvPr>
          <p:cNvSpPr/>
          <p:nvPr/>
        </p:nvSpPr>
        <p:spPr>
          <a:xfrm>
            <a:off x="7295820" y="4562062"/>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1FAA3FB-383F-4AA3-891D-B1BABC8AAB7B}"/>
              </a:ext>
            </a:extLst>
          </p:cNvPr>
          <p:cNvSpPr/>
          <p:nvPr/>
        </p:nvSpPr>
        <p:spPr>
          <a:xfrm>
            <a:off x="2965781" y="4631641"/>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39DCC6-97F4-4509-85C7-E3BC2F36C8E3}"/>
              </a:ext>
            </a:extLst>
          </p:cNvPr>
          <p:cNvSpPr/>
          <p:nvPr/>
        </p:nvSpPr>
        <p:spPr>
          <a:xfrm>
            <a:off x="800762" y="4622797"/>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2268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B5956B6C-2A30-194B-B5BE-8B7B308ECF94}"/>
              </a:ext>
            </a:extLst>
          </p:cNvPr>
          <p:cNvSpPr/>
          <p:nvPr/>
        </p:nvSpPr>
        <p:spPr>
          <a:xfrm>
            <a:off x="0" y="0"/>
            <a:ext cx="5221357" cy="5857461"/>
          </a:xfrm>
          <a:prstGeom prst="rtTriangle">
            <a:avLst/>
          </a:prstGeom>
          <a:solidFill>
            <a:srgbClr val="6A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bg1"/>
                </a:solidFill>
                <a:latin typeface="Arial"/>
                <a:cs typeface="Arial"/>
              </a:rPr>
              <a:t>Our Hopes for Today</a:t>
            </a:r>
          </a:p>
        </p:txBody>
      </p:sp>
      <p:grpSp>
        <p:nvGrpSpPr>
          <p:cNvPr id="21" name="Group 20">
            <a:extLst>
              <a:ext uri="{FF2B5EF4-FFF2-40B4-BE49-F238E27FC236}">
                <a16:creationId xmlns:a16="http://schemas.microsoft.com/office/drawing/2014/main" id="{C6623CE6-665D-8B43-8250-6A964DFC437D}"/>
              </a:ext>
            </a:extLst>
          </p:cNvPr>
          <p:cNvGrpSpPr/>
          <p:nvPr/>
        </p:nvGrpSpPr>
        <p:grpSpPr>
          <a:xfrm>
            <a:off x="1275523" y="1919608"/>
            <a:ext cx="8216341" cy="584775"/>
            <a:chOff x="838200" y="1257100"/>
            <a:chExt cx="6887817" cy="554687"/>
          </a:xfrm>
        </p:grpSpPr>
        <p:grpSp>
          <p:nvGrpSpPr>
            <p:cNvPr id="9" name="Group 8">
              <a:extLst>
                <a:ext uri="{FF2B5EF4-FFF2-40B4-BE49-F238E27FC236}">
                  <a16:creationId xmlns:a16="http://schemas.microsoft.com/office/drawing/2014/main" id="{55B89C9F-C3E3-0A46-8F25-7A268D2BAD1A}"/>
                </a:ext>
              </a:extLst>
            </p:cNvPr>
            <p:cNvGrpSpPr/>
            <p:nvPr/>
          </p:nvGrpSpPr>
          <p:grpSpPr>
            <a:xfrm>
              <a:off x="838200" y="1258956"/>
              <a:ext cx="6887817" cy="530087"/>
              <a:chOff x="1000539" y="1470991"/>
              <a:chExt cx="7036905" cy="530087"/>
            </a:xfrm>
          </p:grpSpPr>
          <p:sp>
            <p:nvSpPr>
              <p:cNvPr id="6" name="Rectangle 5">
                <a:extLst>
                  <a:ext uri="{FF2B5EF4-FFF2-40B4-BE49-F238E27FC236}">
                    <a16:creationId xmlns:a16="http://schemas.microsoft.com/office/drawing/2014/main" id="{0A5A160B-9BF8-D441-A3CD-638055F24309}"/>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a:effectLst/>
                  <a:latin typeface="Arial"/>
                  <a:cs typeface="Arial"/>
                </a:endParaRPr>
              </a:p>
              <a:p>
                <a:pPr algn="ctr"/>
                <a:endParaRPr lang="en-US">
                  <a:solidFill>
                    <a:schemeClr val="tx1"/>
                  </a:solidFill>
                  <a:latin typeface="Arial"/>
                  <a:cs typeface="Arial"/>
                </a:endParaRPr>
              </a:p>
            </p:txBody>
          </p:sp>
          <p:sp>
            <p:nvSpPr>
              <p:cNvPr id="7" name="Oval 6">
                <a:extLst>
                  <a:ext uri="{FF2B5EF4-FFF2-40B4-BE49-F238E27FC236}">
                    <a16:creationId xmlns:a16="http://schemas.microsoft.com/office/drawing/2014/main" id="{E15C4491-5A26-6249-8108-9565687FA90F}"/>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8" name="Oval 7">
                <a:extLst>
                  <a:ext uri="{FF2B5EF4-FFF2-40B4-BE49-F238E27FC236}">
                    <a16:creationId xmlns:a16="http://schemas.microsoft.com/office/drawing/2014/main" id="{4ACDFFFB-A08E-264F-A3F0-6E7F7BAAA393}"/>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18" name="TextBox 17">
              <a:extLst>
                <a:ext uri="{FF2B5EF4-FFF2-40B4-BE49-F238E27FC236}">
                  <a16:creationId xmlns:a16="http://schemas.microsoft.com/office/drawing/2014/main" id="{0AA1D351-4AFE-4148-9A09-B2BA5769F503}"/>
                </a:ext>
              </a:extLst>
            </p:cNvPr>
            <p:cNvSpPr txBox="1"/>
            <p:nvPr/>
          </p:nvSpPr>
          <p:spPr>
            <a:xfrm>
              <a:off x="1246799" y="1257100"/>
              <a:ext cx="6130458" cy="554687"/>
            </a:xfrm>
            <a:prstGeom prst="rect">
              <a:avLst/>
            </a:prstGeom>
            <a:noFill/>
          </p:spPr>
          <p:txBody>
            <a:bodyPr wrap="square" lIns="91440" tIns="45720" rIns="91440" bIns="45720" rtlCol="0" anchor="t">
              <a:spAutoFit/>
            </a:bodyPr>
            <a:lstStyle/>
            <a:p>
              <a:r>
                <a:rPr lang="en-US" sz="1600" dirty="0">
                  <a:latin typeface="Arial"/>
                  <a:cs typeface="Arial"/>
                </a:rPr>
                <a:t>Reconceptualize the importance of nutrition, movement, and quality sleep for well-being.</a:t>
              </a:r>
            </a:p>
          </p:txBody>
        </p:sp>
      </p:grpSp>
      <p:grpSp>
        <p:nvGrpSpPr>
          <p:cNvPr id="22" name="Group 21">
            <a:extLst>
              <a:ext uri="{FF2B5EF4-FFF2-40B4-BE49-F238E27FC236}">
                <a16:creationId xmlns:a16="http://schemas.microsoft.com/office/drawing/2014/main" id="{6B25E367-314A-3F4C-9663-02F44BBE8556}"/>
              </a:ext>
            </a:extLst>
          </p:cNvPr>
          <p:cNvGrpSpPr/>
          <p:nvPr/>
        </p:nvGrpSpPr>
        <p:grpSpPr>
          <a:xfrm>
            <a:off x="2067341" y="3164679"/>
            <a:ext cx="8202074" cy="584775"/>
            <a:chOff x="1630018" y="2502070"/>
            <a:chExt cx="7858539" cy="584775"/>
          </a:xfrm>
        </p:grpSpPr>
        <p:grpSp>
          <p:nvGrpSpPr>
            <p:cNvPr id="10" name="Group 9">
              <a:extLst>
                <a:ext uri="{FF2B5EF4-FFF2-40B4-BE49-F238E27FC236}">
                  <a16:creationId xmlns:a16="http://schemas.microsoft.com/office/drawing/2014/main" id="{ED5FD4F2-AD79-7C45-B17D-2E5399887143}"/>
                </a:ext>
              </a:extLst>
            </p:cNvPr>
            <p:cNvGrpSpPr/>
            <p:nvPr/>
          </p:nvGrpSpPr>
          <p:grpSpPr>
            <a:xfrm>
              <a:off x="1630018" y="2517912"/>
              <a:ext cx="7858539" cy="530087"/>
              <a:chOff x="1000539" y="1470991"/>
              <a:chExt cx="7036905" cy="530087"/>
            </a:xfrm>
          </p:grpSpPr>
          <p:sp>
            <p:nvSpPr>
              <p:cNvPr id="11" name="Rectangle 10">
                <a:extLst>
                  <a:ext uri="{FF2B5EF4-FFF2-40B4-BE49-F238E27FC236}">
                    <a16:creationId xmlns:a16="http://schemas.microsoft.com/office/drawing/2014/main" id="{641ECD38-3676-0F4F-876D-C074D2E5BB28}"/>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Oval 11">
                <a:extLst>
                  <a:ext uri="{FF2B5EF4-FFF2-40B4-BE49-F238E27FC236}">
                    <a16:creationId xmlns:a16="http://schemas.microsoft.com/office/drawing/2014/main" id="{0E961321-5F40-374C-B619-1D4F0F8BE4AB}"/>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3" name="Oval 12">
                <a:extLst>
                  <a:ext uri="{FF2B5EF4-FFF2-40B4-BE49-F238E27FC236}">
                    <a16:creationId xmlns:a16="http://schemas.microsoft.com/office/drawing/2014/main" id="{373F9387-DC7C-5249-9EC9-BD20C284230A}"/>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19" name="TextBox 18">
              <a:extLst>
                <a:ext uri="{FF2B5EF4-FFF2-40B4-BE49-F238E27FC236}">
                  <a16:creationId xmlns:a16="http://schemas.microsoft.com/office/drawing/2014/main" id="{EBE96CF9-C8E7-4240-8BB2-77EB1EF008A6}"/>
                </a:ext>
              </a:extLst>
            </p:cNvPr>
            <p:cNvSpPr txBox="1"/>
            <p:nvPr/>
          </p:nvSpPr>
          <p:spPr>
            <a:xfrm>
              <a:off x="2151474" y="2502070"/>
              <a:ext cx="7005545" cy="584775"/>
            </a:xfrm>
            <a:prstGeom prst="rect">
              <a:avLst/>
            </a:prstGeom>
            <a:noFill/>
          </p:spPr>
          <p:txBody>
            <a:bodyPr wrap="square" rtlCol="0">
              <a:spAutoFit/>
            </a:bodyPr>
            <a:lstStyle/>
            <a:p>
              <a:r>
                <a:rPr lang="en-US" sz="1600">
                  <a:latin typeface="Arial"/>
                  <a:cs typeface="Arial"/>
                </a:rPr>
                <a:t>Learn and apply strategies for moving, eating, and sleeping in ways that promote mental and physical health. </a:t>
              </a:r>
            </a:p>
          </p:txBody>
        </p:sp>
      </p:grpSp>
      <p:grpSp>
        <p:nvGrpSpPr>
          <p:cNvPr id="23" name="Group 22">
            <a:extLst>
              <a:ext uri="{FF2B5EF4-FFF2-40B4-BE49-F238E27FC236}">
                <a16:creationId xmlns:a16="http://schemas.microsoft.com/office/drawing/2014/main" id="{F18DE158-E0CF-0A4B-AFE4-122B5FF3B9E0}"/>
              </a:ext>
            </a:extLst>
          </p:cNvPr>
          <p:cNvGrpSpPr/>
          <p:nvPr/>
        </p:nvGrpSpPr>
        <p:grpSpPr>
          <a:xfrm>
            <a:off x="3101010" y="4479959"/>
            <a:ext cx="7769673" cy="530087"/>
            <a:chOff x="2663687" y="3817350"/>
            <a:chExt cx="7769673" cy="530087"/>
          </a:xfrm>
        </p:grpSpPr>
        <p:grpSp>
          <p:nvGrpSpPr>
            <p:cNvPr id="14" name="Group 13">
              <a:extLst>
                <a:ext uri="{FF2B5EF4-FFF2-40B4-BE49-F238E27FC236}">
                  <a16:creationId xmlns:a16="http://schemas.microsoft.com/office/drawing/2014/main" id="{63B6C802-B30B-D242-B7EC-5F265C6E9457}"/>
                </a:ext>
              </a:extLst>
            </p:cNvPr>
            <p:cNvGrpSpPr/>
            <p:nvPr/>
          </p:nvGrpSpPr>
          <p:grpSpPr>
            <a:xfrm>
              <a:off x="2663687" y="3817350"/>
              <a:ext cx="7739269" cy="530087"/>
              <a:chOff x="1000539" y="1470991"/>
              <a:chExt cx="7036905" cy="530087"/>
            </a:xfrm>
          </p:grpSpPr>
          <p:sp>
            <p:nvSpPr>
              <p:cNvPr id="15" name="Rectangle 14">
                <a:extLst>
                  <a:ext uri="{FF2B5EF4-FFF2-40B4-BE49-F238E27FC236}">
                    <a16:creationId xmlns:a16="http://schemas.microsoft.com/office/drawing/2014/main" id="{E62B389E-6B63-F84C-8A2D-810F932B9524}"/>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Oval 15">
                <a:extLst>
                  <a:ext uri="{FF2B5EF4-FFF2-40B4-BE49-F238E27FC236}">
                    <a16:creationId xmlns:a16="http://schemas.microsoft.com/office/drawing/2014/main" id="{F6555FA4-2800-2F4F-9BD0-9A8F0CC8CCAC}"/>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7" name="Oval 16">
                <a:extLst>
                  <a:ext uri="{FF2B5EF4-FFF2-40B4-BE49-F238E27FC236}">
                    <a16:creationId xmlns:a16="http://schemas.microsoft.com/office/drawing/2014/main" id="{F642E287-2755-1643-A75C-60FDDCF670B2}"/>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20" name="TextBox 19">
              <a:extLst>
                <a:ext uri="{FF2B5EF4-FFF2-40B4-BE49-F238E27FC236}">
                  <a16:creationId xmlns:a16="http://schemas.microsoft.com/office/drawing/2014/main" id="{0C41A5BD-32D1-1C4C-902A-16D3AA12C648}"/>
                </a:ext>
              </a:extLst>
            </p:cNvPr>
            <p:cNvSpPr txBox="1"/>
            <p:nvPr/>
          </p:nvSpPr>
          <p:spPr>
            <a:xfrm>
              <a:off x="3116245" y="3909508"/>
              <a:ext cx="7317115" cy="338554"/>
            </a:xfrm>
            <a:prstGeom prst="rect">
              <a:avLst/>
            </a:prstGeom>
            <a:noFill/>
          </p:spPr>
          <p:txBody>
            <a:bodyPr wrap="square" rtlCol="0">
              <a:spAutoFit/>
            </a:bodyPr>
            <a:lstStyle/>
            <a:p>
              <a:r>
                <a:rPr lang="en-US" sz="1600">
                  <a:latin typeface="Arial"/>
                  <a:cs typeface="Arial"/>
                </a:rPr>
                <a:t>Create an action plan to improve your health habits, now and in the future.</a:t>
              </a:r>
            </a:p>
          </p:txBody>
        </p:sp>
      </p:grpSp>
      <p:cxnSp>
        <p:nvCxnSpPr>
          <p:cNvPr id="25" name="Straight Connector 24">
            <a:extLst>
              <a:ext uri="{FF2B5EF4-FFF2-40B4-BE49-F238E27FC236}">
                <a16:creationId xmlns:a16="http://schemas.microsoft.com/office/drawing/2014/main" id="{91E7C3C7-378E-9F48-9F8D-5DDCC1B56C88}"/>
              </a:ext>
            </a:extLst>
          </p:cNvPr>
          <p:cNvCxnSpPr>
            <a:cxnSpLocks/>
          </p:cNvCxnSpPr>
          <p:nvPr/>
        </p:nvCxnSpPr>
        <p:spPr>
          <a:xfrm>
            <a:off x="1570110" y="987342"/>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CA5CF13-3B21-454B-A06B-A2266C5A54EE}"/>
              </a:ext>
            </a:extLst>
          </p:cNvPr>
          <p:cNvSpPr>
            <a:spLocks noGrp="1"/>
          </p:cNvSpPr>
          <p:nvPr>
            <p:ph type="title"/>
          </p:nvPr>
        </p:nvSpPr>
        <p:spPr>
          <a:xfrm>
            <a:off x="4494498" y="335018"/>
            <a:ext cx="3208122" cy="1304649"/>
          </a:xfrm>
          <a:solidFill>
            <a:schemeClr val="bg1"/>
          </a:solidFill>
        </p:spPr>
        <p:txBody>
          <a:bodyPr/>
          <a:lstStyle/>
          <a:p>
            <a:pPr algn="ctr"/>
            <a:r>
              <a:rPr lang="en-US">
                <a:latin typeface="Arial"/>
                <a:cs typeface="Arial"/>
              </a:rPr>
              <a:t>Health</a:t>
            </a:r>
          </a:p>
        </p:txBody>
      </p:sp>
    </p:spTree>
    <p:extLst>
      <p:ext uri="{BB962C8B-B14F-4D97-AF65-F5344CB8AC3E}">
        <p14:creationId xmlns:p14="http://schemas.microsoft.com/office/powerpoint/2010/main" val="2521730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4766" b="-28279"/>
          <a:stretch/>
        </p:blipFill>
        <p:spPr>
          <a:xfrm>
            <a:off x="0" y="0"/>
            <a:ext cx="12192000" cy="8513760"/>
          </a:xfrm>
          <a:prstGeom prst="rect">
            <a:avLst/>
          </a:prstGeom>
        </p:spPr>
      </p:pic>
      <p:sp>
        <p:nvSpPr>
          <p:cNvPr id="5" name="Rectangle 4">
            <a:extLst>
              <a:ext uri="{FF2B5EF4-FFF2-40B4-BE49-F238E27FC236}">
                <a16:creationId xmlns:a16="http://schemas.microsoft.com/office/drawing/2014/main" id="{75B9056D-899C-0940-8BB1-19E65CD455BB}"/>
              </a:ext>
            </a:extLst>
          </p:cNvPr>
          <p:cNvSpPr/>
          <p:nvPr/>
        </p:nvSpPr>
        <p:spPr>
          <a:xfrm>
            <a:off x="0" y="6109252"/>
            <a:ext cx="12192000" cy="74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 name="Title 1">
            <a:extLst>
              <a:ext uri="{FF2B5EF4-FFF2-40B4-BE49-F238E27FC236}">
                <a16:creationId xmlns:a16="http://schemas.microsoft.com/office/drawing/2014/main" id="{EDEC1F95-C157-4B49-ABC6-E6E97E968A86}"/>
              </a:ext>
            </a:extLst>
          </p:cNvPr>
          <p:cNvSpPr>
            <a:spLocks noGrp="1"/>
          </p:cNvSpPr>
          <p:nvPr>
            <p:ph type="title"/>
          </p:nvPr>
        </p:nvSpPr>
        <p:spPr>
          <a:xfrm>
            <a:off x="1502327" y="4401379"/>
            <a:ext cx="9425885" cy="2076966"/>
          </a:xfrm>
          <a:solidFill>
            <a:schemeClr val="bg1"/>
          </a:solidFill>
          <a:ln>
            <a:noFill/>
          </a:ln>
        </p:spPr>
        <p:txBody>
          <a:bodyPr vert="horz" lIns="91440" tIns="45720" rIns="91440" bIns="45720" rtlCol="0" anchor="ctr">
            <a:normAutofit/>
          </a:bodyPr>
          <a:lstStyle/>
          <a:p>
            <a:pPr algn="ctr"/>
            <a:r>
              <a:rPr lang="en-US" sz="3600" b="1" dirty="0">
                <a:solidFill>
                  <a:srgbClr val="36557C"/>
                </a:solidFill>
                <a:latin typeface="Arial"/>
                <a:cs typeface="Arial"/>
              </a:rPr>
              <a:t>MODULE 8:</a:t>
            </a:r>
            <a:br>
              <a:rPr lang="en-US" sz="3600" dirty="0">
                <a:latin typeface="Arial"/>
                <a:cs typeface="Arial"/>
              </a:rPr>
            </a:br>
            <a:r>
              <a:rPr lang="en-US" sz="3600" dirty="0">
                <a:solidFill>
                  <a:srgbClr val="36557C"/>
                </a:solidFill>
                <a:latin typeface="Arial"/>
                <a:cs typeface="Arial"/>
              </a:rPr>
              <a:t>Feeling Good Physically through Nutrition, Movement, and Quality Sleep</a:t>
            </a:r>
          </a:p>
        </p:txBody>
      </p:sp>
      <p:sp>
        <p:nvSpPr>
          <p:cNvPr id="4" name="Rectangle 3">
            <a:extLst>
              <a:ext uri="{FF2B5EF4-FFF2-40B4-BE49-F238E27FC236}">
                <a16:creationId xmlns:a16="http://schemas.microsoft.com/office/drawing/2014/main" id="{4AAA1099-1040-A74C-A726-400BF0138DA1}"/>
              </a:ext>
            </a:extLst>
          </p:cNvPr>
          <p:cNvSpPr/>
          <p:nvPr/>
        </p:nvSpPr>
        <p:spPr>
          <a:xfrm>
            <a:off x="1502326" y="4403035"/>
            <a:ext cx="9425885" cy="2077278"/>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Tree>
    <p:extLst>
      <p:ext uri="{BB962C8B-B14F-4D97-AF65-F5344CB8AC3E}">
        <p14:creationId xmlns:p14="http://schemas.microsoft.com/office/powerpoint/2010/main" val="519293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riangle 11">
            <a:extLst>
              <a:ext uri="{FF2B5EF4-FFF2-40B4-BE49-F238E27FC236}">
                <a16:creationId xmlns:a16="http://schemas.microsoft.com/office/drawing/2014/main" id="{34836310-1702-0C4D-AEC9-F38E4C21F881}"/>
              </a:ext>
            </a:extLst>
          </p:cNvPr>
          <p:cNvSpPr/>
          <p:nvPr/>
        </p:nvSpPr>
        <p:spPr>
          <a:xfrm rot="5400000">
            <a:off x="-232187" y="553953"/>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 name="Rectangle 6">
            <a:extLst>
              <a:ext uri="{FF2B5EF4-FFF2-40B4-BE49-F238E27FC236}">
                <a16:creationId xmlns:a16="http://schemas.microsoft.com/office/drawing/2014/main" id="{5FFFA26A-95BE-41E3-B0E4-E3F5E8F92642}"/>
              </a:ext>
            </a:extLst>
          </p:cNvPr>
          <p:cNvSpPr/>
          <p:nvPr/>
        </p:nvSpPr>
        <p:spPr>
          <a:xfrm>
            <a:off x="4952200" y="2281039"/>
            <a:ext cx="2287599" cy="2281372"/>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solidFill>
                  <a:schemeClr val="tx1"/>
                </a:solidFill>
                <a:latin typeface="Arial"/>
                <a:cs typeface="Arial"/>
              </a:rPr>
              <a:t>Joyful Movement</a:t>
            </a:r>
            <a:endParaRPr lang="en-US" dirty="0">
              <a:solidFill>
                <a:schemeClr val="tx1"/>
              </a:solidFill>
            </a:endParaRPr>
          </a:p>
        </p:txBody>
      </p:sp>
      <p:sp>
        <p:nvSpPr>
          <p:cNvPr id="8" name="Rectangle 7">
            <a:extLst>
              <a:ext uri="{FF2B5EF4-FFF2-40B4-BE49-F238E27FC236}">
                <a16:creationId xmlns:a16="http://schemas.microsoft.com/office/drawing/2014/main" id="{D1D742CA-53FD-43DE-9B52-9D1AEBBA0C6D}"/>
              </a:ext>
            </a:extLst>
          </p:cNvPr>
          <p:cNvSpPr/>
          <p:nvPr/>
        </p:nvSpPr>
        <p:spPr>
          <a:xfrm>
            <a:off x="1812527" y="2283164"/>
            <a:ext cx="2287600" cy="2287942"/>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solidFill>
                  <a:schemeClr val="tx1"/>
                </a:solidFill>
                <a:latin typeface="Arial"/>
                <a:cs typeface="Arial"/>
              </a:rPr>
              <a:t>Mindful Eating</a:t>
            </a:r>
            <a:endParaRPr lang="en-US" dirty="0"/>
          </a:p>
        </p:txBody>
      </p:sp>
      <p:sp>
        <p:nvSpPr>
          <p:cNvPr id="9" name="Rectangle 8">
            <a:extLst>
              <a:ext uri="{FF2B5EF4-FFF2-40B4-BE49-F238E27FC236}">
                <a16:creationId xmlns:a16="http://schemas.microsoft.com/office/drawing/2014/main" id="{6E0EC3B1-38FE-443E-89F7-DEF79D9C2F88}"/>
              </a:ext>
            </a:extLst>
          </p:cNvPr>
          <p:cNvSpPr/>
          <p:nvPr/>
        </p:nvSpPr>
        <p:spPr>
          <a:xfrm>
            <a:off x="8091874" y="2283164"/>
            <a:ext cx="2287599" cy="2287941"/>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solidFill>
                  <a:schemeClr val="tx1"/>
                </a:solidFill>
                <a:latin typeface="Arial"/>
                <a:cs typeface="Arial"/>
              </a:rPr>
              <a:t>Restful Sleep</a:t>
            </a:r>
            <a:endParaRPr lang="en-US" dirty="0">
              <a:solidFill>
                <a:schemeClr val="tx1"/>
              </a:solidFill>
            </a:endParaRPr>
          </a:p>
        </p:txBody>
      </p:sp>
      <p:sp>
        <p:nvSpPr>
          <p:cNvPr id="11" name="Title 1">
            <a:extLst>
              <a:ext uri="{FF2B5EF4-FFF2-40B4-BE49-F238E27FC236}">
                <a16:creationId xmlns:a16="http://schemas.microsoft.com/office/drawing/2014/main" id="{02F640C6-3693-4803-917E-9D4818A4326B}"/>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6A4A62"/>
                </a:solidFill>
                <a:latin typeface="Arial"/>
                <a:cs typeface="Arial"/>
              </a:rPr>
              <a:t>Health Components</a:t>
            </a:r>
          </a:p>
        </p:txBody>
      </p:sp>
    </p:spTree>
    <p:extLst>
      <p:ext uri="{BB962C8B-B14F-4D97-AF65-F5344CB8AC3E}">
        <p14:creationId xmlns:p14="http://schemas.microsoft.com/office/powerpoint/2010/main" val="3662630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D24610-8339-A948-9B58-11A95238FC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1224947"/>
            <a:ext cx="12192000" cy="8230629"/>
          </a:xfrm>
          <a:prstGeom prst="rect">
            <a:avLst/>
          </a:prstGeom>
        </p:spPr>
      </p:pic>
      <p:sp>
        <p:nvSpPr>
          <p:cNvPr id="6" name="Rectangle 5">
            <a:extLst>
              <a:ext uri="{FF2B5EF4-FFF2-40B4-BE49-F238E27FC236}">
                <a16:creationId xmlns:a16="http://schemas.microsoft.com/office/drawing/2014/main" id="{81A23691-9691-6242-9B87-B047E9229BAB}"/>
              </a:ext>
            </a:extLst>
          </p:cNvPr>
          <p:cNvSpPr/>
          <p:nvPr/>
        </p:nvSpPr>
        <p:spPr>
          <a:xfrm>
            <a:off x="1066800" y="4038600"/>
            <a:ext cx="7543800" cy="2209800"/>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3" name="Content Placeholder 2">
            <a:extLst>
              <a:ext uri="{FF2B5EF4-FFF2-40B4-BE49-F238E27FC236}">
                <a16:creationId xmlns:a16="http://schemas.microsoft.com/office/drawing/2014/main" id="{35749453-7FED-4912-AE64-E3379A29F740}"/>
              </a:ext>
            </a:extLst>
          </p:cNvPr>
          <p:cNvSpPr>
            <a:spLocks noGrp="1"/>
          </p:cNvSpPr>
          <p:nvPr>
            <p:ph idx="1"/>
          </p:nvPr>
        </p:nvSpPr>
        <p:spPr>
          <a:xfrm>
            <a:off x="1592599" y="4453510"/>
            <a:ext cx="6491908" cy="1374775"/>
          </a:xfrm>
        </p:spPr>
        <p:txBody>
          <a:bodyPr>
            <a:normAutofit fontScale="85000" lnSpcReduction="10000"/>
          </a:bodyPr>
          <a:lstStyle/>
          <a:p>
            <a:pPr marL="0" indent="0" algn="ctr">
              <a:buNone/>
            </a:pPr>
            <a:r>
              <a:rPr lang="en-US" b="1" i="1" u="sng">
                <a:solidFill>
                  <a:schemeClr val="bg1"/>
                </a:solidFill>
                <a:latin typeface="Arial"/>
                <a:cs typeface="Arial"/>
              </a:rPr>
              <a:t>Mindful eating</a:t>
            </a:r>
            <a:r>
              <a:rPr lang="en-US" b="1" u="sng">
                <a:solidFill>
                  <a:schemeClr val="bg1"/>
                </a:solidFill>
                <a:latin typeface="Arial"/>
                <a:cs typeface="Arial"/>
              </a:rPr>
              <a:t> </a:t>
            </a:r>
            <a:r>
              <a:rPr lang="en-US">
                <a:solidFill>
                  <a:schemeClr val="bg1"/>
                </a:solidFill>
                <a:latin typeface="Arial"/>
                <a:cs typeface="Arial"/>
              </a:rPr>
              <a:t>is about making healthy food choices from a place of nourishment, pleasure, and connection. It’s about savoring. Mindful eating is also </a:t>
            </a:r>
            <a:r>
              <a:rPr lang="en-US" i="1">
                <a:solidFill>
                  <a:schemeClr val="bg1"/>
                </a:solidFill>
                <a:latin typeface="Arial"/>
                <a:cs typeface="Arial"/>
              </a:rPr>
              <a:t>joyful </a:t>
            </a:r>
            <a:r>
              <a:rPr lang="en-US">
                <a:solidFill>
                  <a:schemeClr val="bg1"/>
                </a:solidFill>
                <a:latin typeface="Arial"/>
                <a:cs typeface="Arial"/>
              </a:rPr>
              <a:t>and </a:t>
            </a:r>
            <a:r>
              <a:rPr lang="en-US" i="1">
                <a:solidFill>
                  <a:schemeClr val="bg1"/>
                </a:solidFill>
                <a:latin typeface="Arial"/>
                <a:cs typeface="Arial"/>
              </a:rPr>
              <a:t>intuitive.</a:t>
            </a:r>
          </a:p>
        </p:txBody>
      </p:sp>
      <p:sp>
        <p:nvSpPr>
          <p:cNvPr id="7" name="Rectangle 6">
            <a:extLst>
              <a:ext uri="{FF2B5EF4-FFF2-40B4-BE49-F238E27FC236}">
                <a16:creationId xmlns:a16="http://schemas.microsoft.com/office/drawing/2014/main" id="{6CC93265-0D30-E840-BFBC-5E7C65ED4A4F}"/>
              </a:ext>
            </a:extLst>
          </p:cNvPr>
          <p:cNvSpPr/>
          <p:nvPr/>
        </p:nvSpPr>
        <p:spPr>
          <a:xfrm>
            <a:off x="358589" y="412376"/>
            <a:ext cx="3980329" cy="2689412"/>
          </a:xfrm>
          <a:prstGeom prst="rect">
            <a:avLst/>
          </a:prstGeom>
          <a:solidFill>
            <a:srgbClr val="909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8" name="Content Placeholder 2">
            <a:extLst>
              <a:ext uri="{FF2B5EF4-FFF2-40B4-BE49-F238E27FC236}">
                <a16:creationId xmlns:a16="http://schemas.microsoft.com/office/drawing/2014/main" id="{4660BD93-BBD8-1542-8CEC-CDF83DBD493B}"/>
              </a:ext>
            </a:extLst>
          </p:cNvPr>
          <p:cNvSpPr txBox="1">
            <a:spLocks/>
          </p:cNvSpPr>
          <p:nvPr/>
        </p:nvSpPr>
        <p:spPr>
          <a:xfrm>
            <a:off x="591672" y="701977"/>
            <a:ext cx="3507844" cy="211310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latin typeface="Arial"/>
                <a:cs typeface="Arial"/>
              </a:rPr>
              <a:t>If food is feeling stressful, then it’s not actually promoting health. </a:t>
            </a:r>
            <a:endParaRPr lang="en-US" sz="2000"/>
          </a:p>
          <a:p>
            <a:pPr marL="0" indent="0" algn="ctr">
              <a:buFont typeface="Arial" panose="020B0604020202020204" pitchFamily="34" charset="0"/>
              <a:buNone/>
            </a:pPr>
            <a:r>
              <a:rPr lang="en-US" sz="2000" dirty="0">
                <a:solidFill>
                  <a:schemeClr val="bg1"/>
                </a:solidFill>
                <a:latin typeface="Arial"/>
                <a:cs typeface="Arial"/>
              </a:rPr>
              <a:t>If your thoughts/behaviors around food, exercise, and/or your body regularly consume your thoughts, you may consider seeking help.</a:t>
            </a:r>
          </a:p>
        </p:txBody>
      </p:sp>
    </p:spTree>
    <p:extLst>
      <p:ext uri="{BB962C8B-B14F-4D97-AF65-F5344CB8AC3E}">
        <p14:creationId xmlns:p14="http://schemas.microsoft.com/office/powerpoint/2010/main" val="270237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75D5CC-E9DE-4CED-99DB-F001FED65226}"/>
              </a:ext>
            </a:extLst>
          </p:cNvPr>
          <p:cNvSpPr>
            <a:spLocks noGrp="1"/>
          </p:cNvSpPr>
          <p:nvPr>
            <p:ph idx="1"/>
          </p:nvPr>
        </p:nvSpPr>
        <p:spPr>
          <a:xfrm>
            <a:off x="6583687" y="1226469"/>
            <a:ext cx="5239743" cy="4638885"/>
          </a:xfrm>
        </p:spPr>
        <p:txBody>
          <a:bodyPr vert="horz" lIns="91440" tIns="45720" rIns="91440" bIns="45720" rtlCol="0" anchor="ctr">
            <a:normAutofit fontScale="92500" lnSpcReduction="10000"/>
          </a:bodyPr>
          <a:lstStyle/>
          <a:p>
            <a:pPr>
              <a:buFont typeface="Wingdings" pitchFamily="2" charset="2"/>
              <a:buChar char="ü"/>
            </a:pPr>
            <a:r>
              <a:rPr lang="en-US" sz="2000" dirty="0">
                <a:latin typeface="Arial"/>
                <a:cs typeface="Arial"/>
              </a:rPr>
              <a:t> No hard &amp; fast rules for what you should eat, but aim for </a:t>
            </a:r>
            <a:r>
              <a:rPr lang="en-US" sz="2000" i="1" u="sng" dirty="0">
                <a:latin typeface="Arial"/>
                <a:cs typeface="Arial"/>
              </a:rPr>
              <a:t>balance &amp; moderation</a:t>
            </a:r>
            <a:endParaRPr lang="en-US" dirty="0"/>
          </a:p>
          <a:p>
            <a:pPr>
              <a:buFont typeface="Wingdings" pitchFamily="2" charset="2"/>
              <a:buChar char="ü"/>
            </a:pPr>
            <a:r>
              <a:rPr lang="en-US" sz="2000" b="1" i="1" dirty="0">
                <a:latin typeface="Arial"/>
                <a:cs typeface="Arial"/>
              </a:rPr>
              <a:t> </a:t>
            </a:r>
            <a:r>
              <a:rPr lang="en-US" sz="2000" dirty="0">
                <a:latin typeface="Arial"/>
                <a:cs typeface="Arial"/>
              </a:rPr>
              <a:t>Strive for </a:t>
            </a:r>
            <a:r>
              <a:rPr lang="en-US" sz="2000" b="1" dirty="0">
                <a:latin typeface="Arial"/>
                <a:cs typeface="Arial"/>
              </a:rPr>
              <a:t>flexible structure</a:t>
            </a:r>
            <a:endParaRPr lang="en-US" sz="2000" dirty="0">
              <a:latin typeface="Arial"/>
              <a:cs typeface="Arial"/>
            </a:endParaRPr>
          </a:p>
          <a:p>
            <a:pPr lvl="1">
              <a:buFont typeface="Wingdings" pitchFamily="2" charset="2"/>
              <a:buChar char="ü"/>
            </a:pPr>
            <a:r>
              <a:rPr lang="en-US" sz="1600" b="1" dirty="0">
                <a:latin typeface="Arial"/>
                <a:cs typeface="Arial"/>
              </a:rPr>
              <a:t>Regular meal times</a:t>
            </a:r>
          </a:p>
          <a:p>
            <a:pPr lvl="1">
              <a:buFont typeface="Wingdings" pitchFamily="2" charset="2"/>
              <a:buChar char="ü"/>
            </a:pPr>
            <a:r>
              <a:rPr lang="en-US" sz="1600" b="1" dirty="0">
                <a:latin typeface="Arial"/>
                <a:cs typeface="Arial"/>
              </a:rPr>
              <a:t>Flexible meal prep</a:t>
            </a:r>
          </a:p>
          <a:p>
            <a:pPr lvl="1">
              <a:buFont typeface="Wingdings" pitchFamily="2" charset="2"/>
              <a:buChar char="ü"/>
            </a:pPr>
            <a:r>
              <a:rPr lang="en-US" sz="1600" b="1" dirty="0">
                <a:latin typeface="Arial"/>
                <a:cs typeface="Arial"/>
              </a:rPr>
              <a:t>Loose guidelines for meal planning</a:t>
            </a:r>
          </a:p>
          <a:p>
            <a:pPr>
              <a:buFont typeface="Wingdings" pitchFamily="2" charset="2"/>
              <a:buChar char="ü"/>
            </a:pPr>
            <a:r>
              <a:rPr lang="en-US" sz="2000" b="1" dirty="0">
                <a:latin typeface="Arial"/>
                <a:cs typeface="Arial"/>
              </a:rPr>
              <a:t> </a:t>
            </a:r>
            <a:r>
              <a:rPr lang="en-US" sz="2000" dirty="0">
                <a:latin typeface="Arial"/>
                <a:cs typeface="Arial"/>
              </a:rPr>
              <a:t>Be wary of food trends like diets and ”clean eating” (often a marketing tactic)</a:t>
            </a:r>
          </a:p>
          <a:p>
            <a:pPr>
              <a:buFont typeface="Wingdings" pitchFamily="2" charset="2"/>
              <a:buChar char="ü"/>
            </a:pPr>
            <a:r>
              <a:rPr lang="en-US" sz="2000" b="1" dirty="0">
                <a:latin typeface="Arial"/>
                <a:cs typeface="Arial"/>
              </a:rPr>
              <a:t> </a:t>
            </a:r>
            <a:r>
              <a:rPr lang="en-US" sz="2000" dirty="0">
                <a:latin typeface="Arial"/>
                <a:cs typeface="Arial"/>
              </a:rPr>
              <a:t>Remember that food has a value </a:t>
            </a:r>
            <a:r>
              <a:rPr lang="en-US" sz="2000" i="1" dirty="0">
                <a:latin typeface="Arial"/>
                <a:cs typeface="Arial"/>
              </a:rPr>
              <a:t>beyond </a:t>
            </a:r>
            <a:r>
              <a:rPr lang="en-US" sz="2000" dirty="0">
                <a:latin typeface="Arial"/>
                <a:cs typeface="Arial"/>
              </a:rPr>
              <a:t>nutrition (e.g., cultural value, traditions)</a:t>
            </a:r>
          </a:p>
          <a:p>
            <a:pPr>
              <a:buFont typeface="Wingdings" pitchFamily="2" charset="2"/>
              <a:buChar char="ü"/>
            </a:pPr>
            <a:r>
              <a:rPr lang="en-US" sz="2000" dirty="0">
                <a:latin typeface="Arial"/>
                <a:cs typeface="Arial"/>
              </a:rPr>
              <a:t> Recall that a "healthy body" looks different across individuals and cultures</a:t>
            </a:r>
          </a:p>
          <a:p>
            <a:pPr>
              <a:buFont typeface="Wingdings" pitchFamily="2" charset="2"/>
              <a:buChar char="ü"/>
            </a:pPr>
            <a:r>
              <a:rPr lang="en-US" sz="2000" dirty="0">
                <a:latin typeface="Arial"/>
                <a:cs typeface="Arial"/>
              </a:rPr>
              <a:t> Don’t judge yourself or others for food choices</a:t>
            </a:r>
            <a:endParaRPr lang="en-US" dirty="0">
              <a:latin typeface="Arial"/>
              <a:cs typeface="Arial"/>
            </a:endParaRPr>
          </a:p>
          <a:p>
            <a:pPr>
              <a:buFont typeface="Wingdings" pitchFamily="2" charset="2"/>
              <a:buChar char="ü"/>
            </a:pPr>
            <a:r>
              <a:rPr lang="en-US" sz="2000" b="1" dirty="0">
                <a:latin typeface="Arial"/>
                <a:cs typeface="Arial"/>
              </a:rPr>
              <a:t> </a:t>
            </a:r>
            <a:r>
              <a:rPr lang="en-US" sz="2000" dirty="0">
                <a:latin typeface="Arial"/>
                <a:cs typeface="Arial"/>
              </a:rPr>
              <a:t>Dietary concerns? Consult a doctor.</a:t>
            </a:r>
            <a:endParaRPr lang="en-US" sz="2000" b="1" dirty="0">
              <a:latin typeface="Arial"/>
              <a:cs typeface="Arial"/>
            </a:endParaRPr>
          </a:p>
        </p:txBody>
      </p:sp>
      <p:pic>
        <p:nvPicPr>
          <p:cNvPr id="6" name="Picture 5">
            <a:extLst>
              <a:ext uri="{FF2B5EF4-FFF2-40B4-BE49-F238E27FC236}">
                <a16:creationId xmlns:a16="http://schemas.microsoft.com/office/drawing/2014/main" id="{AC3EF316-E902-EC4F-92D4-E47692A6C2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6312" y="1533417"/>
            <a:ext cx="5359688" cy="4019766"/>
          </a:xfrm>
          <a:prstGeom prst="rect">
            <a:avLst/>
          </a:prstGeom>
          <a:ln w="127000" cap="sq">
            <a:solidFill>
              <a:srgbClr val="36557C"/>
            </a:solidFill>
            <a:miter lim="800000"/>
          </a:ln>
          <a:effectLst>
            <a:outerShdw blurRad="57150" dist="50800" dir="2700000" algn="tl" rotWithShape="0">
              <a:srgbClr val="000000">
                <a:alpha val="40000"/>
              </a:srgbClr>
            </a:outerShdw>
          </a:effectLst>
        </p:spPr>
      </p:pic>
      <p:sp>
        <p:nvSpPr>
          <p:cNvPr id="13" name="Title 1">
            <a:extLst>
              <a:ext uri="{FF2B5EF4-FFF2-40B4-BE49-F238E27FC236}">
                <a16:creationId xmlns:a16="http://schemas.microsoft.com/office/drawing/2014/main" id="{B682B6F7-ACE7-4D4D-97EC-53FD20EE9CB1}"/>
              </a:ext>
            </a:extLst>
          </p:cNvPr>
          <p:cNvSpPr txBox="1">
            <a:spLocks/>
          </p:cNvSpPr>
          <p:nvPr/>
        </p:nvSpPr>
        <p:spPr>
          <a:xfrm>
            <a:off x="4572000" y="152400"/>
            <a:ext cx="3208122"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600">
                <a:latin typeface="Arial"/>
                <a:cs typeface="Arial"/>
              </a:rPr>
              <a:t>Mindful Eating</a:t>
            </a:r>
          </a:p>
        </p:txBody>
      </p:sp>
      <p:sp>
        <p:nvSpPr>
          <p:cNvPr id="14" name="Triangle 13">
            <a:extLst>
              <a:ext uri="{FF2B5EF4-FFF2-40B4-BE49-F238E27FC236}">
                <a16:creationId xmlns:a16="http://schemas.microsoft.com/office/drawing/2014/main" id="{36E8C3F5-85B6-B840-BC79-62AB0C95D6A3}"/>
              </a:ext>
            </a:extLst>
          </p:cNvPr>
          <p:cNvSpPr/>
          <p:nvPr/>
        </p:nvSpPr>
        <p:spPr>
          <a:xfrm rot="10800000">
            <a:off x="56120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Tree>
    <p:extLst>
      <p:ext uri="{BB962C8B-B14F-4D97-AF65-F5344CB8AC3E}">
        <p14:creationId xmlns:p14="http://schemas.microsoft.com/office/powerpoint/2010/main" val="1423754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cake, piece, table, sitting&#10;&#10;Description automatically generated">
            <a:extLst>
              <a:ext uri="{FF2B5EF4-FFF2-40B4-BE49-F238E27FC236}">
                <a16:creationId xmlns:a16="http://schemas.microsoft.com/office/drawing/2014/main" id="{721A9ED4-8FE0-4490-A035-4B8887141BFF}"/>
              </a:ext>
            </a:extLst>
          </p:cNvPr>
          <p:cNvPicPr>
            <a:picLocks noGrp="1" noChangeAspect="1"/>
          </p:cNvPicPr>
          <p:nvPr>
            <p:ph idx="1"/>
          </p:nvPr>
        </p:nvPicPr>
        <p:blipFill rotWithShape="1">
          <a:blip r:embed="rId3"/>
          <a:srcRect l="18974" t="15956" r="20160" b="13460"/>
          <a:stretch/>
        </p:blipFill>
        <p:spPr>
          <a:xfrm>
            <a:off x="6080015" y="-60502"/>
            <a:ext cx="6545794" cy="6090450"/>
          </a:xfrm>
          <a:prstGeom prst="rect">
            <a:avLst/>
          </a:prstGeom>
        </p:spPr>
      </p:pic>
      <p:pic>
        <p:nvPicPr>
          <p:cNvPr id="3" name="Picture 2" descr="Food on a table&#10;&#10;Description automatically generated">
            <a:extLst>
              <a:ext uri="{FF2B5EF4-FFF2-40B4-BE49-F238E27FC236}">
                <a16:creationId xmlns:a16="http://schemas.microsoft.com/office/drawing/2014/main" id="{5194E869-CE7F-4403-ABFD-4EDACFBBFACB}"/>
              </a:ext>
            </a:extLst>
          </p:cNvPr>
          <p:cNvPicPr>
            <a:picLocks noChangeAspect="1"/>
          </p:cNvPicPr>
          <p:nvPr/>
        </p:nvPicPr>
        <p:blipFill rotWithShape="1">
          <a:blip r:embed="rId4"/>
          <a:srcRect l="19821" t="50" r="26145" b="-645"/>
          <a:stretch/>
        </p:blipFill>
        <p:spPr>
          <a:xfrm>
            <a:off x="-2865" y="-24449"/>
            <a:ext cx="6088256" cy="6087684"/>
          </a:xfrm>
          <a:prstGeom prst="rect">
            <a:avLst/>
          </a:prstGeom>
        </p:spPr>
      </p:pic>
      <p:sp>
        <p:nvSpPr>
          <p:cNvPr id="10" name="Rectangle 9">
            <a:extLst>
              <a:ext uri="{FF2B5EF4-FFF2-40B4-BE49-F238E27FC236}">
                <a16:creationId xmlns:a16="http://schemas.microsoft.com/office/drawing/2014/main" id="{0D0DDC0A-B91E-4440-ADAF-0156ABCB5C6E}"/>
              </a:ext>
            </a:extLst>
          </p:cNvPr>
          <p:cNvSpPr/>
          <p:nvPr/>
        </p:nvSpPr>
        <p:spPr>
          <a:xfrm>
            <a:off x="533712" y="1388287"/>
            <a:ext cx="5026825" cy="3201855"/>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 name="Title 1"/>
          <p:cNvSpPr>
            <a:spLocks noGrp="1"/>
          </p:cNvSpPr>
          <p:nvPr>
            <p:ph type="title"/>
          </p:nvPr>
        </p:nvSpPr>
        <p:spPr>
          <a:xfrm>
            <a:off x="6743547" y="4707337"/>
            <a:ext cx="3715871" cy="1325563"/>
          </a:xfrm>
        </p:spPr>
        <p:txBody>
          <a:bodyPr/>
          <a:lstStyle/>
          <a:p>
            <a:r>
              <a:rPr lang="en-US">
                <a:solidFill>
                  <a:schemeClr val="bg1"/>
                </a:solidFill>
                <a:latin typeface="Arial"/>
                <a:cs typeface="Arial"/>
              </a:rPr>
              <a:t>Joyful Movement</a:t>
            </a:r>
          </a:p>
        </p:txBody>
      </p:sp>
      <p:sp>
        <p:nvSpPr>
          <p:cNvPr id="15" name="Rectangle 14">
            <a:extLst>
              <a:ext uri="{FF2B5EF4-FFF2-40B4-BE49-F238E27FC236}">
                <a16:creationId xmlns:a16="http://schemas.microsoft.com/office/drawing/2014/main" id="{35C876DB-C2CC-C84E-8E55-A32C1BB8D4DD}"/>
              </a:ext>
            </a:extLst>
          </p:cNvPr>
          <p:cNvSpPr/>
          <p:nvPr/>
        </p:nvSpPr>
        <p:spPr>
          <a:xfrm>
            <a:off x="6743834" y="1418185"/>
            <a:ext cx="5022765" cy="3199557"/>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1" name="TextBox 10">
            <a:extLst>
              <a:ext uri="{FF2B5EF4-FFF2-40B4-BE49-F238E27FC236}">
                <a16:creationId xmlns:a16="http://schemas.microsoft.com/office/drawing/2014/main" id="{88C7A00C-7B74-C54D-AA40-E384B3A493EE}"/>
              </a:ext>
            </a:extLst>
          </p:cNvPr>
          <p:cNvSpPr txBox="1"/>
          <p:nvPr/>
        </p:nvSpPr>
        <p:spPr>
          <a:xfrm>
            <a:off x="7010400" y="1620543"/>
            <a:ext cx="4500282" cy="2862322"/>
          </a:xfrm>
          <a:prstGeom prst="rect">
            <a:avLst/>
          </a:prstGeom>
          <a:noFill/>
        </p:spPr>
        <p:txBody>
          <a:bodyPr wrap="square" lIns="91440" tIns="45720" rIns="91440" bIns="45720" rtlCol="0" anchor="t">
            <a:spAutoFit/>
          </a:bodyPr>
          <a:lstStyle/>
          <a:p>
            <a:pPr marL="285750" indent="-285750" fontAlgn="t">
              <a:buFont typeface="Arial" panose="020B0604020202020204" pitchFamily="34" charset="0"/>
              <a:buChar char="•"/>
            </a:pPr>
            <a:r>
              <a:rPr lang="en-US" dirty="0">
                <a:solidFill>
                  <a:schemeClr val="bg1"/>
                </a:solidFill>
                <a:latin typeface="Arial"/>
                <a:cs typeface="Arial"/>
              </a:rPr>
              <a:t>Centers pleasure &amp; emphasizes mindfulness</a:t>
            </a:r>
            <a:endParaRPr lang="en-US" dirty="0">
              <a:solidFill>
                <a:schemeClr val="bg1"/>
              </a:solidFill>
            </a:endParaRPr>
          </a:p>
          <a:p>
            <a:pPr marL="285750" indent="-285750" fontAlgn="t">
              <a:buFont typeface="Arial" panose="020B0604020202020204" pitchFamily="34" charset="0"/>
              <a:buChar char="•"/>
            </a:pPr>
            <a:r>
              <a:rPr lang="en-US" dirty="0">
                <a:solidFill>
                  <a:schemeClr val="bg1"/>
                </a:solidFill>
                <a:latin typeface="Arial"/>
                <a:cs typeface="Arial"/>
              </a:rPr>
              <a:t>Feels good physically and mentally</a:t>
            </a:r>
          </a:p>
          <a:p>
            <a:pPr marL="285750" indent="-285750" fontAlgn="t">
              <a:buFont typeface="Arial" panose="020B0604020202020204" pitchFamily="34" charset="0"/>
              <a:buChar char="•"/>
            </a:pPr>
            <a:r>
              <a:rPr lang="en-US" dirty="0">
                <a:solidFill>
                  <a:schemeClr val="bg1"/>
                </a:solidFill>
                <a:latin typeface="Arial"/>
                <a:cs typeface="Arial"/>
              </a:rPr>
              <a:t>About appreciating your body for what it can do</a:t>
            </a:r>
          </a:p>
          <a:p>
            <a:pPr marL="285750" indent="-285750" fontAlgn="t">
              <a:buFont typeface="Arial" panose="020B0604020202020204" pitchFamily="34" charset="0"/>
              <a:buChar char="•"/>
            </a:pPr>
            <a:r>
              <a:rPr lang="en-US" dirty="0">
                <a:solidFill>
                  <a:schemeClr val="bg1"/>
                </a:solidFill>
                <a:latin typeface="Arial"/>
                <a:cs typeface="Arial"/>
              </a:rPr>
              <a:t>Makes you more likely to regularly move</a:t>
            </a:r>
          </a:p>
          <a:p>
            <a:pPr marL="285750" indent="-285750" fontAlgn="t">
              <a:buFont typeface="Arial" panose="020B0604020202020204" pitchFamily="34" charset="0"/>
              <a:buChar char="•"/>
            </a:pPr>
            <a:r>
              <a:rPr lang="en-US" i="1" u="sng" dirty="0">
                <a:solidFill>
                  <a:schemeClr val="bg1"/>
                </a:solidFill>
                <a:latin typeface="Arial"/>
                <a:cs typeface="Arial"/>
              </a:rPr>
              <a:t>ALL</a:t>
            </a:r>
            <a:r>
              <a:rPr lang="en-US" i="1" dirty="0">
                <a:solidFill>
                  <a:schemeClr val="bg1"/>
                </a:solidFill>
                <a:latin typeface="Arial"/>
                <a:cs typeface="Arial"/>
              </a:rPr>
              <a:t> </a:t>
            </a:r>
            <a:r>
              <a:rPr lang="en-US" dirty="0">
                <a:solidFill>
                  <a:schemeClr val="bg1"/>
                </a:solidFill>
                <a:latin typeface="Arial"/>
                <a:cs typeface="Arial"/>
              </a:rPr>
              <a:t>kinds of movement are valid</a:t>
            </a:r>
            <a:endParaRPr lang="en-US" u="sng" dirty="0">
              <a:solidFill>
                <a:schemeClr val="bg1"/>
              </a:solidFill>
              <a:latin typeface="Arial"/>
              <a:cs typeface="Arial"/>
            </a:endParaRPr>
          </a:p>
          <a:p>
            <a:pPr marL="285750" indent="-285750" fontAlgn="t">
              <a:buFont typeface="Arial" panose="020B0604020202020204" pitchFamily="34" charset="0"/>
              <a:buChar char="•"/>
            </a:pPr>
            <a:r>
              <a:rPr lang="en-US" dirty="0">
                <a:solidFill>
                  <a:schemeClr val="bg1"/>
                </a:solidFill>
                <a:latin typeface="Arial"/>
                <a:cs typeface="Arial"/>
              </a:rPr>
              <a:t>Inclusive</a:t>
            </a:r>
          </a:p>
          <a:p>
            <a:pPr marL="285750" indent="-285750" fontAlgn="t">
              <a:buFont typeface="Arial" panose="020B0604020202020204" pitchFamily="34" charset="0"/>
              <a:buChar char="•"/>
            </a:pPr>
            <a:r>
              <a:rPr lang="en-US" dirty="0">
                <a:solidFill>
                  <a:schemeClr val="bg1"/>
                </a:solidFill>
                <a:latin typeface="Arial"/>
                <a:cs typeface="Arial"/>
              </a:rPr>
              <a:t>Connects to your values</a:t>
            </a:r>
          </a:p>
        </p:txBody>
      </p:sp>
      <p:sp>
        <p:nvSpPr>
          <p:cNvPr id="12" name="TextBox 11">
            <a:extLst>
              <a:ext uri="{FF2B5EF4-FFF2-40B4-BE49-F238E27FC236}">
                <a16:creationId xmlns:a16="http://schemas.microsoft.com/office/drawing/2014/main" id="{9B21FFB5-26AE-A048-8979-BE2FB7A7EBBC}"/>
              </a:ext>
            </a:extLst>
          </p:cNvPr>
          <p:cNvSpPr txBox="1"/>
          <p:nvPr/>
        </p:nvSpPr>
        <p:spPr>
          <a:xfrm>
            <a:off x="782884" y="1965730"/>
            <a:ext cx="4527176" cy="2031325"/>
          </a:xfrm>
          <a:prstGeom prst="rect">
            <a:avLst/>
          </a:prstGeom>
          <a:noFill/>
        </p:spPr>
        <p:txBody>
          <a:bodyPr wrap="square" lIns="91440" tIns="45720" rIns="91440" bIns="45720" rtlCol="0" anchor="t">
            <a:spAutoFit/>
          </a:bodyPr>
          <a:lstStyle/>
          <a:p>
            <a:pPr marL="285750" indent="-285750" fontAlgn="t">
              <a:buFont typeface="Arial" panose="020B0604020202020204" pitchFamily="34" charset="0"/>
              <a:buChar char="•"/>
            </a:pPr>
            <a:r>
              <a:rPr lang="en-US" dirty="0">
                <a:solidFill>
                  <a:schemeClr val="bg1"/>
                </a:solidFill>
                <a:latin typeface="Arial"/>
                <a:cs typeface="Arial"/>
              </a:rPr>
              <a:t>Can be forced &amp; tedious</a:t>
            </a:r>
            <a:endParaRPr lang="en-US">
              <a:solidFill>
                <a:schemeClr val="bg1"/>
              </a:solidFill>
            </a:endParaRPr>
          </a:p>
          <a:p>
            <a:pPr marL="285750" indent="-285750" fontAlgn="t">
              <a:buFont typeface="Arial" panose="020B0604020202020204" pitchFamily="34" charset="0"/>
              <a:buChar char="•"/>
            </a:pPr>
            <a:r>
              <a:rPr lang="en-US" dirty="0">
                <a:solidFill>
                  <a:schemeClr val="bg1"/>
                </a:solidFill>
                <a:latin typeface="Arial"/>
                <a:cs typeface="Arial"/>
              </a:rPr>
              <a:t>Feels compulsory</a:t>
            </a:r>
          </a:p>
          <a:p>
            <a:pPr marL="285750" indent="-285750" fontAlgn="t">
              <a:buFont typeface="Arial" panose="020B0604020202020204" pitchFamily="34" charset="0"/>
              <a:buChar char="•"/>
            </a:pPr>
            <a:r>
              <a:rPr lang="en-US" dirty="0">
                <a:solidFill>
                  <a:schemeClr val="bg1"/>
                </a:solidFill>
                <a:latin typeface="Arial"/>
                <a:cs typeface="Arial"/>
              </a:rPr>
              <a:t>Often about manipulating or changing your body</a:t>
            </a:r>
          </a:p>
          <a:p>
            <a:pPr marL="285750" indent="-285750" fontAlgn="t">
              <a:buFont typeface="Arial" panose="020B0604020202020204" pitchFamily="34" charset="0"/>
              <a:buChar char="•"/>
            </a:pPr>
            <a:r>
              <a:rPr lang="en-US" dirty="0">
                <a:solidFill>
                  <a:schemeClr val="bg1"/>
                </a:solidFill>
                <a:latin typeface="Arial"/>
                <a:cs typeface="Arial"/>
              </a:rPr>
              <a:t>Certain activities more valued than others</a:t>
            </a:r>
          </a:p>
          <a:p>
            <a:pPr marL="285750" indent="-285750" fontAlgn="t">
              <a:buFont typeface="Arial" panose="020B0604020202020204" pitchFamily="34" charset="0"/>
              <a:buChar char="•"/>
            </a:pPr>
            <a:r>
              <a:rPr lang="en-US" dirty="0">
                <a:solidFill>
                  <a:schemeClr val="bg1"/>
                </a:solidFill>
                <a:latin typeface="Arial"/>
                <a:cs typeface="Arial"/>
              </a:rPr>
              <a:t>Can be ableist</a:t>
            </a:r>
          </a:p>
        </p:txBody>
      </p:sp>
      <p:sp>
        <p:nvSpPr>
          <p:cNvPr id="16" name="Triangle 15">
            <a:extLst>
              <a:ext uri="{FF2B5EF4-FFF2-40B4-BE49-F238E27FC236}">
                <a16:creationId xmlns:a16="http://schemas.microsoft.com/office/drawing/2014/main" id="{80CCCF9A-FD8E-1048-A05B-E1AE58E8E5B9}"/>
              </a:ext>
            </a:extLst>
          </p:cNvPr>
          <p:cNvSpPr/>
          <p:nvPr/>
        </p:nvSpPr>
        <p:spPr>
          <a:xfrm rot="5400000">
            <a:off x="-232186" y="4853494"/>
            <a:ext cx="967955" cy="5035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a:cs typeface="Arial"/>
            </a:endParaRPr>
          </a:p>
        </p:txBody>
      </p:sp>
      <p:sp>
        <p:nvSpPr>
          <p:cNvPr id="17" name="Title 1">
            <a:extLst>
              <a:ext uri="{FF2B5EF4-FFF2-40B4-BE49-F238E27FC236}">
                <a16:creationId xmlns:a16="http://schemas.microsoft.com/office/drawing/2014/main" id="{846A128A-9A63-BF4E-BE02-7EA03145832D}"/>
              </a:ext>
            </a:extLst>
          </p:cNvPr>
          <p:cNvSpPr txBox="1">
            <a:spLocks/>
          </p:cNvSpPr>
          <p:nvPr/>
        </p:nvSpPr>
        <p:spPr>
          <a:xfrm>
            <a:off x="1826979" y="4708180"/>
            <a:ext cx="37158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r"/>
            <a:r>
              <a:rPr lang="en-US" dirty="0">
                <a:solidFill>
                  <a:schemeClr val="bg1"/>
                </a:solidFill>
                <a:latin typeface="Arial"/>
                <a:cs typeface="Arial"/>
              </a:rPr>
              <a:t>Working</a:t>
            </a:r>
          </a:p>
          <a:p>
            <a:pPr algn="r"/>
            <a:r>
              <a:rPr lang="en-US" dirty="0">
                <a:solidFill>
                  <a:schemeClr val="bg1"/>
                </a:solidFill>
                <a:latin typeface="Arial"/>
                <a:cs typeface="Arial"/>
              </a:rPr>
              <a:t>Out</a:t>
            </a:r>
          </a:p>
        </p:txBody>
      </p:sp>
      <p:sp>
        <p:nvSpPr>
          <p:cNvPr id="18" name="Triangle 17">
            <a:extLst>
              <a:ext uri="{FF2B5EF4-FFF2-40B4-BE49-F238E27FC236}">
                <a16:creationId xmlns:a16="http://schemas.microsoft.com/office/drawing/2014/main" id="{AB784348-322C-BE42-B7FD-43D631109A4C}"/>
              </a:ext>
            </a:extLst>
          </p:cNvPr>
          <p:cNvSpPr/>
          <p:nvPr/>
        </p:nvSpPr>
        <p:spPr>
          <a:xfrm rot="5400000">
            <a:off x="-232187" y="765587"/>
            <a:ext cx="967955" cy="503582"/>
          </a:xfrm>
          <a:prstGeom prst="triangl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6557C"/>
              </a:solidFill>
              <a:latin typeface="Arial"/>
              <a:cs typeface="Arial"/>
            </a:endParaRPr>
          </a:p>
        </p:txBody>
      </p:sp>
      <p:sp>
        <p:nvSpPr>
          <p:cNvPr id="20" name="Title 1">
            <a:extLst>
              <a:ext uri="{FF2B5EF4-FFF2-40B4-BE49-F238E27FC236}">
                <a16:creationId xmlns:a16="http://schemas.microsoft.com/office/drawing/2014/main" id="{D633278F-2F5C-3D4E-8A63-69323B564F49}"/>
              </a:ext>
            </a:extLst>
          </p:cNvPr>
          <p:cNvSpPr txBox="1">
            <a:spLocks/>
          </p:cNvSpPr>
          <p:nvPr/>
        </p:nvSpPr>
        <p:spPr>
          <a:xfrm>
            <a:off x="5647267" y="4847478"/>
            <a:ext cx="8942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r"/>
            <a:r>
              <a:rPr lang="en-US" sz="3600" dirty="0">
                <a:solidFill>
                  <a:schemeClr val="bg1"/>
                </a:solidFill>
                <a:latin typeface="Arial"/>
                <a:cs typeface="Arial"/>
              </a:rPr>
              <a:t>vs.</a:t>
            </a:r>
          </a:p>
        </p:txBody>
      </p:sp>
    </p:spTree>
    <p:extLst>
      <p:ext uri="{BB962C8B-B14F-4D97-AF65-F5344CB8AC3E}">
        <p14:creationId xmlns:p14="http://schemas.microsoft.com/office/powerpoint/2010/main" val="59759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15" grpId="0" animBg="1"/>
      <p:bldP spid="11" grpId="0"/>
      <p:bldP spid="12" grpId="0"/>
      <p:bldP spid="17"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B4A7A-5082-1148-A2B5-EA06DF650E15}"/>
              </a:ext>
            </a:extLst>
          </p:cNvPr>
          <p:cNvSpPr>
            <a:spLocks noGrp="1"/>
          </p:cNvSpPr>
          <p:nvPr>
            <p:ph type="title"/>
          </p:nvPr>
        </p:nvSpPr>
        <p:spPr>
          <a:xfrm>
            <a:off x="8153400" y="228600"/>
            <a:ext cx="3336545" cy="1657614"/>
          </a:xfrm>
        </p:spPr>
        <p:txBody>
          <a:bodyPr>
            <a:normAutofit/>
          </a:bodyPr>
          <a:lstStyle/>
          <a:p>
            <a:pPr algn="r"/>
            <a:r>
              <a:rPr lang="en-US" sz="3600">
                <a:latin typeface="Arial"/>
                <a:cs typeface="Arial"/>
              </a:rPr>
              <a:t>Joyful</a:t>
            </a:r>
            <a:br>
              <a:rPr lang="en-US" sz="3600">
                <a:latin typeface="Arial"/>
                <a:cs typeface="Arial"/>
              </a:rPr>
            </a:br>
            <a:r>
              <a:rPr lang="en-US" sz="3600">
                <a:latin typeface="Arial"/>
                <a:cs typeface="Arial"/>
              </a:rPr>
              <a:t>Movement</a:t>
            </a:r>
          </a:p>
        </p:txBody>
      </p:sp>
      <p:sp>
        <p:nvSpPr>
          <p:cNvPr id="17" name="Content Placeholder 16">
            <a:extLst>
              <a:ext uri="{FF2B5EF4-FFF2-40B4-BE49-F238E27FC236}">
                <a16:creationId xmlns:a16="http://schemas.microsoft.com/office/drawing/2014/main" id="{36EE601E-3EAD-4101-8262-E768178F0014}"/>
              </a:ext>
            </a:extLst>
          </p:cNvPr>
          <p:cNvSpPr>
            <a:spLocks noGrp="1"/>
          </p:cNvSpPr>
          <p:nvPr>
            <p:ph idx="1"/>
          </p:nvPr>
        </p:nvSpPr>
        <p:spPr>
          <a:xfrm>
            <a:off x="8382000" y="2057400"/>
            <a:ext cx="3336546" cy="3902472"/>
          </a:xfrm>
        </p:spPr>
        <p:txBody>
          <a:bodyPr>
            <a:normAutofit/>
          </a:bodyPr>
          <a:lstStyle/>
          <a:p>
            <a:pPr marL="0" indent="0">
              <a:buNone/>
            </a:pPr>
            <a:endParaRPr lang="en-US" sz="2000">
              <a:latin typeface="Arial"/>
              <a:cs typeface="Arial"/>
            </a:endParaRPr>
          </a:p>
          <a:p>
            <a:pPr>
              <a:buFont typeface="Wingdings" pitchFamily="2" charset="2"/>
              <a:buChar char="v"/>
            </a:pPr>
            <a:r>
              <a:rPr lang="en-US" sz="2000">
                <a:latin typeface="Arial"/>
                <a:cs typeface="Arial"/>
              </a:rPr>
              <a:t> Think outside the box</a:t>
            </a:r>
          </a:p>
          <a:p>
            <a:pPr>
              <a:buFont typeface="Wingdings" pitchFamily="2" charset="2"/>
              <a:buChar char="v"/>
            </a:pPr>
            <a:r>
              <a:rPr lang="en-US" sz="2000">
                <a:latin typeface="Arial"/>
                <a:cs typeface="Arial"/>
              </a:rPr>
              <a:t> Be willing to experiment</a:t>
            </a:r>
          </a:p>
          <a:p>
            <a:pPr>
              <a:buFont typeface="Wingdings" pitchFamily="2" charset="2"/>
              <a:buChar char="v"/>
            </a:pPr>
            <a:r>
              <a:rPr lang="en-US" sz="2000">
                <a:latin typeface="Arial"/>
                <a:cs typeface="Arial"/>
              </a:rPr>
              <a:t> Consider free online videos/apps</a:t>
            </a:r>
          </a:p>
          <a:p>
            <a:pPr>
              <a:buFont typeface="Wingdings" pitchFamily="2" charset="2"/>
              <a:buChar char="v"/>
            </a:pPr>
            <a:r>
              <a:rPr lang="en-US" sz="2000">
                <a:latin typeface="Arial"/>
                <a:cs typeface="Arial"/>
              </a:rPr>
              <a:t> Aim for loose structure</a:t>
            </a:r>
          </a:p>
          <a:p>
            <a:pPr>
              <a:buFont typeface="Wingdings" pitchFamily="2" charset="2"/>
              <a:buChar char="v"/>
            </a:pPr>
            <a:r>
              <a:rPr lang="en-US" sz="2000">
                <a:latin typeface="Arial"/>
                <a:cs typeface="Arial"/>
              </a:rPr>
              <a:t> Embrace mini-movement</a:t>
            </a:r>
          </a:p>
          <a:p>
            <a:pPr>
              <a:buFont typeface="Wingdings" pitchFamily="2" charset="2"/>
              <a:buChar char="v"/>
            </a:pPr>
            <a:r>
              <a:rPr lang="en-US" sz="2000">
                <a:latin typeface="Arial"/>
                <a:cs typeface="Arial"/>
              </a:rPr>
              <a:t> Connect it to your values</a:t>
            </a:r>
          </a:p>
        </p:txBody>
      </p:sp>
      <p:sp>
        <p:nvSpPr>
          <p:cNvPr id="15" name="Triangle 14">
            <a:extLst>
              <a:ext uri="{FF2B5EF4-FFF2-40B4-BE49-F238E27FC236}">
                <a16:creationId xmlns:a16="http://schemas.microsoft.com/office/drawing/2014/main" id="{09AE6745-E9B2-D949-A797-9C49D1515240}"/>
              </a:ext>
            </a:extLst>
          </p:cNvPr>
          <p:cNvSpPr/>
          <p:nvPr/>
        </p:nvSpPr>
        <p:spPr>
          <a:xfrm rot="16200000">
            <a:off x="11456232" y="689386"/>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6" name="Picture 5" descr="A picture containing person, outdoor, person, playing&#10;&#10;Description automatically generated">
            <a:extLst>
              <a:ext uri="{FF2B5EF4-FFF2-40B4-BE49-F238E27FC236}">
                <a16:creationId xmlns:a16="http://schemas.microsoft.com/office/drawing/2014/main" id="{1EE11853-BAB6-D942-A574-E324912400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4641"/>
          <a:stretch/>
        </p:blipFill>
        <p:spPr>
          <a:xfrm>
            <a:off x="0" y="0"/>
            <a:ext cx="4572000" cy="4482353"/>
          </a:xfrm>
          <a:prstGeom prst="rect">
            <a:avLst/>
          </a:prstGeom>
        </p:spPr>
      </p:pic>
      <p:pic>
        <p:nvPicPr>
          <p:cNvPr id="10" name="Picture 9" descr="A person walking down a road&#10;&#10;Description automatically generated">
            <a:extLst>
              <a:ext uri="{FF2B5EF4-FFF2-40B4-BE49-F238E27FC236}">
                <a16:creationId xmlns:a16="http://schemas.microsoft.com/office/drawing/2014/main" id="{75F48DA0-2564-5142-8DA7-E6DE9E30C2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339"/>
          <a:stretch/>
        </p:blipFill>
        <p:spPr>
          <a:xfrm>
            <a:off x="4674206" y="2272554"/>
            <a:ext cx="2812214" cy="2241177"/>
          </a:xfrm>
          <a:prstGeom prst="rect">
            <a:avLst/>
          </a:prstGeom>
        </p:spPr>
      </p:pic>
      <p:pic>
        <p:nvPicPr>
          <p:cNvPr id="16" name="Picture 15" descr="A group of people sitting on the ground&#10;&#10;Description automatically generated">
            <a:extLst>
              <a:ext uri="{FF2B5EF4-FFF2-40B4-BE49-F238E27FC236}">
                <a16:creationId xmlns:a16="http://schemas.microsoft.com/office/drawing/2014/main" id="{118515E1-F5C8-634E-834E-117E392459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261"/>
          <a:stretch/>
        </p:blipFill>
        <p:spPr>
          <a:xfrm>
            <a:off x="0" y="4588435"/>
            <a:ext cx="2850776" cy="2269565"/>
          </a:xfrm>
          <a:prstGeom prst="rect">
            <a:avLst/>
          </a:prstGeom>
        </p:spPr>
      </p:pic>
      <p:pic>
        <p:nvPicPr>
          <p:cNvPr id="19" name="Picture 18" descr="A person standing in front of a sunset&#10;&#10;Description automatically generated">
            <a:extLst>
              <a:ext uri="{FF2B5EF4-FFF2-40B4-BE49-F238E27FC236}">
                <a16:creationId xmlns:a16="http://schemas.microsoft.com/office/drawing/2014/main" id="{48ACA6BD-5A79-964C-9656-6EE1E0864D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65" t="14515"/>
          <a:stretch/>
        </p:blipFill>
        <p:spPr>
          <a:xfrm>
            <a:off x="2904566" y="4607859"/>
            <a:ext cx="4607856" cy="2250141"/>
          </a:xfrm>
          <a:prstGeom prst="rect">
            <a:avLst/>
          </a:prstGeom>
        </p:spPr>
      </p:pic>
      <p:pic>
        <p:nvPicPr>
          <p:cNvPr id="21" name="Picture 20" descr="A picture containing person, outdoor, young, person&#10;&#10;Description automatically generated">
            <a:extLst>
              <a:ext uri="{FF2B5EF4-FFF2-40B4-BE49-F238E27FC236}">
                <a16:creationId xmlns:a16="http://schemas.microsoft.com/office/drawing/2014/main" id="{1F7531B0-665E-604F-8F66-68833EFCD2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534" r="4974"/>
          <a:stretch/>
        </p:blipFill>
        <p:spPr>
          <a:xfrm>
            <a:off x="4645958" y="0"/>
            <a:ext cx="2812677" cy="2196210"/>
          </a:xfrm>
          <a:prstGeom prst="rect">
            <a:avLst/>
          </a:prstGeom>
        </p:spPr>
      </p:pic>
    </p:spTree>
    <p:extLst>
      <p:ext uri="{BB962C8B-B14F-4D97-AF65-F5344CB8AC3E}">
        <p14:creationId xmlns:p14="http://schemas.microsoft.com/office/powerpoint/2010/main" val="51596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FCC5F1-35D9-6A43-8A43-8E4A403D88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80"/>
          <a:stretch/>
        </p:blipFill>
        <p:spPr>
          <a:xfrm>
            <a:off x="3566933" y="0"/>
            <a:ext cx="8625068" cy="5934635"/>
          </a:xfrm>
          <a:prstGeom prst="rect">
            <a:avLst/>
          </a:prstGeom>
        </p:spPr>
      </p:pic>
      <p:sp>
        <p:nvSpPr>
          <p:cNvPr id="6" name="Right Triangle 5">
            <a:extLst>
              <a:ext uri="{FF2B5EF4-FFF2-40B4-BE49-F238E27FC236}">
                <a16:creationId xmlns:a16="http://schemas.microsoft.com/office/drawing/2014/main" id="{BA910503-34D3-DB4E-8DBF-A9CE9B76618E}"/>
              </a:ext>
            </a:extLst>
          </p:cNvPr>
          <p:cNvSpPr/>
          <p:nvPr/>
        </p:nvSpPr>
        <p:spPr>
          <a:xfrm>
            <a:off x="3962400" y="12032"/>
            <a:ext cx="3200400" cy="593156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 name="Rectangle 6">
            <a:extLst>
              <a:ext uri="{FF2B5EF4-FFF2-40B4-BE49-F238E27FC236}">
                <a16:creationId xmlns:a16="http://schemas.microsoft.com/office/drawing/2014/main" id="{38942FCD-BBDB-684A-BC22-6C12ADA16DD7}"/>
              </a:ext>
            </a:extLst>
          </p:cNvPr>
          <p:cNvSpPr/>
          <p:nvPr/>
        </p:nvSpPr>
        <p:spPr>
          <a:xfrm>
            <a:off x="13026" y="0"/>
            <a:ext cx="39624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6557C"/>
              </a:solidFill>
              <a:latin typeface="Arial"/>
              <a:cs typeface="Arial"/>
            </a:endParaRPr>
          </a:p>
          <a:p>
            <a:pPr algn="ctr"/>
            <a:endParaRPr lang="en-US">
              <a:latin typeface="Arial"/>
              <a:cs typeface="Arial"/>
            </a:endParaRPr>
          </a:p>
        </p:txBody>
      </p:sp>
      <p:sp>
        <p:nvSpPr>
          <p:cNvPr id="9" name="Triangle 8">
            <a:extLst>
              <a:ext uri="{FF2B5EF4-FFF2-40B4-BE49-F238E27FC236}">
                <a16:creationId xmlns:a16="http://schemas.microsoft.com/office/drawing/2014/main" id="{BEDBE9B5-E2E9-F343-A52B-692FBC028723}"/>
              </a:ext>
            </a:extLst>
          </p:cNvPr>
          <p:cNvSpPr/>
          <p:nvPr/>
        </p:nvSpPr>
        <p:spPr>
          <a:xfrm rot="5400000">
            <a:off x="-232187" y="765587"/>
            <a:ext cx="967955" cy="503582"/>
          </a:xfrm>
          <a:prstGeom prst="triangl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6557C"/>
              </a:solidFill>
              <a:latin typeface="Arial"/>
              <a:cs typeface="Arial"/>
            </a:endParaRPr>
          </a:p>
        </p:txBody>
      </p:sp>
      <p:sp>
        <p:nvSpPr>
          <p:cNvPr id="10" name="Title 1">
            <a:extLst>
              <a:ext uri="{FF2B5EF4-FFF2-40B4-BE49-F238E27FC236}">
                <a16:creationId xmlns:a16="http://schemas.microsoft.com/office/drawing/2014/main" id="{436B054E-15C2-CB4C-B9B8-CF8237B62BA8}"/>
              </a:ext>
            </a:extLst>
          </p:cNvPr>
          <p:cNvSpPr txBox="1">
            <a:spLocks/>
          </p:cNvSpPr>
          <p:nvPr/>
        </p:nvSpPr>
        <p:spPr>
          <a:xfrm>
            <a:off x="685800" y="381000"/>
            <a:ext cx="4191000"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sz="3200">
                <a:latin typeface="Arial"/>
                <a:cs typeface="Arial"/>
              </a:rPr>
              <a:t>Joyful Movement </a:t>
            </a:r>
          </a:p>
          <a:p>
            <a:r>
              <a:rPr lang="en-US" sz="3200">
                <a:latin typeface="Arial"/>
                <a:cs typeface="Arial"/>
              </a:rPr>
              <a:t>is also…</a:t>
            </a:r>
          </a:p>
        </p:txBody>
      </p:sp>
      <p:sp>
        <p:nvSpPr>
          <p:cNvPr id="8" name="Rectangle 7">
            <a:extLst>
              <a:ext uri="{FF2B5EF4-FFF2-40B4-BE49-F238E27FC236}">
                <a16:creationId xmlns:a16="http://schemas.microsoft.com/office/drawing/2014/main" id="{2388FB25-A4C8-434A-AEA9-D83FD3D55DD4}"/>
              </a:ext>
            </a:extLst>
          </p:cNvPr>
          <p:cNvSpPr/>
          <p:nvPr/>
        </p:nvSpPr>
        <p:spPr>
          <a:xfrm>
            <a:off x="685799" y="1752600"/>
            <a:ext cx="3366247" cy="1938992"/>
          </a:xfrm>
          <a:prstGeom prst="rect">
            <a:avLst/>
          </a:prstGeom>
        </p:spPr>
        <p:txBody>
          <a:bodyPr wrap="square">
            <a:spAutoFit/>
          </a:bodyPr>
          <a:lstStyle/>
          <a:p>
            <a:r>
              <a:rPr lang="en-US" sz="2000" i="1">
                <a:solidFill>
                  <a:srgbClr val="36557C"/>
                </a:solidFill>
                <a:latin typeface="Arial"/>
                <a:cs typeface="Arial"/>
              </a:rPr>
              <a:t>Intuitive</a:t>
            </a:r>
            <a:r>
              <a:rPr lang="en-US" sz="2000">
                <a:solidFill>
                  <a:srgbClr val="36557C"/>
                </a:solidFill>
                <a:latin typeface="Arial"/>
                <a:cs typeface="Arial"/>
              </a:rPr>
              <a:t> – connect with and listen to your body</a:t>
            </a:r>
          </a:p>
          <a:p>
            <a:endParaRPr lang="en-US" sz="2000" i="1">
              <a:solidFill>
                <a:srgbClr val="36557C"/>
              </a:solidFill>
              <a:latin typeface="Arial"/>
              <a:cs typeface="Arial"/>
            </a:endParaRPr>
          </a:p>
          <a:p>
            <a:r>
              <a:rPr lang="en-US" sz="2000" i="1">
                <a:solidFill>
                  <a:srgbClr val="36557C"/>
                </a:solidFill>
                <a:latin typeface="Arial"/>
                <a:cs typeface="Arial"/>
              </a:rPr>
              <a:t>Mindful </a:t>
            </a:r>
            <a:r>
              <a:rPr lang="en-US" sz="2000">
                <a:solidFill>
                  <a:srgbClr val="36557C"/>
                </a:solidFill>
                <a:latin typeface="Arial"/>
                <a:cs typeface="Arial"/>
              </a:rPr>
              <a:t>– stay present in the movement you choose </a:t>
            </a:r>
          </a:p>
          <a:p>
            <a:r>
              <a:rPr lang="en-US" sz="2000">
                <a:solidFill>
                  <a:srgbClr val="36557C"/>
                </a:solidFill>
                <a:latin typeface="Arial"/>
                <a:cs typeface="Arial"/>
              </a:rPr>
              <a:t>(even in discomfort)</a:t>
            </a:r>
            <a:endParaRPr lang="en-US" sz="2000" i="1">
              <a:solidFill>
                <a:srgbClr val="36557C"/>
              </a:solidFill>
              <a:latin typeface="Arial"/>
              <a:cs typeface="Arial"/>
            </a:endParaRPr>
          </a:p>
        </p:txBody>
      </p:sp>
      <p:sp>
        <p:nvSpPr>
          <p:cNvPr id="2" name="TextBox 1">
            <a:extLst>
              <a:ext uri="{FF2B5EF4-FFF2-40B4-BE49-F238E27FC236}">
                <a16:creationId xmlns:a16="http://schemas.microsoft.com/office/drawing/2014/main" id="{1DCFF8DD-8BC3-FE48-B774-CEFC17651655}"/>
              </a:ext>
            </a:extLst>
          </p:cNvPr>
          <p:cNvSpPr txBox="1"/>
          <p:nvPr/>
        </p:nvSpPr>
        <p:spPr>
          <a:xfrm>
            <a:off x="996231" y="4074879"/>
            <a:ext cx="5029134" cy="1631216"/>
          </a:xfrm>
          <a:prstGeom prst="rect">
            <a:avLst/>
          </a:prstGeom>
          <a:noFill/>
          <a:ln>
            <a:solidFill>
              <a:srgbClr val="909A3B"/>
            </a:solidFill>
          </a:ln>
        </p:spPr>
        <p:txBody>
          <a:bodyPr wrap="none" rtlCol="0">
            <a:spAutoFit/>
          </a:bodyPr>
          <a:lstStyle/>
          <a:p>
            <a:r>
              <a:rPr lang="en-US" sz="2000" b="1">
                <a:solidFill>
                  <a:srgbClr val="909A3B"/>
                </a:solidFill>
                <a:latin typeface="Arial"/>
                <a:cs typeface="Arial"/>
              </a:rPr>
              <a:t>Tips for Moving Mindfully:</a:t>
            </a:r>
          </a:p>
          <a:p>
            <a:pPr marL="342900" indent="-342900">
              <a:buFont typeface="Arial" panose="020B0604020202020204" pitchFamily="34" charset="0"/>
              <a:buChar char="•"/>
            </a:pPr>
            <a:r>
              <a:rPr lang="en-US" sz="2000">
                <a:solidFill>
                  <a:srgbClr val="909A3B"/>
                </a:solidFill>
                <a:latin typeface="Arial"/>
                <a:cs typeface="Arial"/>
              </a:rPr>
              <a:t>Get in sync with your breath</a:t>
            </a:r>
          </a:p>
          <a:p>
            <a:pPr marL="342900" indent="-342900">
              <a:buFont typeface="Arial" panose="020B0604020202020204" pitchFamily="34" charset="0"/>
              <a:buChar char="•"/>
            </a:pPr>
            <a:r>
              <a:rPr lang="en-US" sz="2000">
                <a:solidFill>
                  <a:srgbClr val="909A3B"/>
                </a:solidFill>
                <a:latin typeface="Arial"/>
                <a:cs typeface="Arial"/>
              </a:rPr>
              <a:t>Observe what’s happening in your body</a:t>
            </a:r>
          </a:p>
          <a:p>
            <a:pPr marL="342900" indent="-342900">
              <a:buFont typeface="Arial" panose="020B0604020202020204" pitchFamily="34" charset="0"/>
              <a:buChar char="•"/>
            </a:pPr>
            <a:r>
              <a:rPr lang="en-US" sz="2000">
                <a:solidFill>
                  <a:srgbClr val="909A3B"/>
                </a:solidFill>
                <a:latin typeface="Arial"/>
                <a:cs typeface="Arial"/>
              </a:rPr>
              <a:t>Tune into your surroundings</a:t>
            </a:r>
          </a:p>
          <a:p>
            <a:pPr marL="342900" indent="-342900">
              <a:buFont typeface="Arial" panose="020B0604020202020204" pitchFamily="34" charset="0"/>
              <a:buChar char="•"/>
            </a:pPr>
            <a:r>
              <a:rPr lang="en-US" sz="2000">
                <a:solidFill>
                  <a:srgbClr val="909A3B"/>
                </a:solidFill>
                <a:latin typeface="Arial"/>
                <a:cs typeface="Arial"/>
              </a:rPr>
              <a:t>Notice what you feel like after</a:t>
            </a:r>
          </a:p>
        </p:txBody>
      </p:sp>
    </p:spTree>
    <p:extLst>
      <p:ext uri="{BB962C8B-B14F-4D97-AF65-F5344CB8AC3E}">
        <p14:creationId xmlns:p14="http://schemas.microsoft.com/office/powerpoint/2010/main" val="138752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a:xfrm>
            <a:off x="838200" y="21429"/>
            <a:ext cx="10515600" cy="1325563"/>
          </a:xfrm>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a:xfrm>
            <a:off x="509587" y="809227"/>
            <a:ext cx="10515600" cy="5239545"/>
          </a:xfrm>
        </p:spPr>
        <p:txBody>
          <a:bodyPr vert="horz" lIns="91440" tIns="45720" rIns="91440" bIns="45720" rtlCol="0" anchor="t">
            <a:normAutofit fontScale="77500" lnSpcReduction="20000"/>
          </a:bodyPr>
          <a:lstStyle/>
          <a:p>
            <a:r>
              <a:rPr lang="en-US" dirty="0">
                <a:latin typeface="Calibri"/>
                <a:cs typeface="Calibri"/>
              </a:rPr>
              <a:t>Prior to delivering, get information from audience about their current struggles and needs. Use that information to decide what should be tailored</a:t>
            </a:r>
          </a:p>
          <a:p>
            <a:r>
              <a:rPr lang="en-US" dirty="0">
                <a:latin typeface="Calibri"/>
                <a:cs typeface="Calibri"/>
              </a:rPr>
              <a:t>To tailor, you can change the following:</a:t>
            </a:r>
          </a:p>
          <a:p>
            <a:pPr lvl="1"/>
            <a:r>
              <a:rPr lang="en-US" dirty="0">
                <a:latin typeface="Calibri"/>
                <a:cs typeface="Calibri"/>
              </a:rPr>
              <a:t>Hook &amp; Transition metaphors</a:t>
            </a:r>
          </a:p>
          <a:p>
            <a:pPr lvl="1"/>
            <a:r>
              <a:rPr lang="en-US" dirty="0">
                <a:latin typeface="Calibri"/>
                <a:cs typeface="Calibri"/>
              </a:rPr>
              <a:t>Your “Who I Am” slide &amp; credibility slides (referent, information, positive expert power)</a:t>
            </a:r>
          </a:p>
          <a:p>
            <a:pPr lvl="1"/>
            <a:r>
              <a:rPr lang="en-US" dirty="0">
                <a:latin typeface="Calibri"/>
                <a:cs typeface="Calibri"/>
              </a:rPr>
              <a:t>Any of the background intro slides (if Module 1 has already been delivered)</a:t>
            </a:r>
          </a:p>
          <a:p>
            <a:pPr lvl="1"/>
            <a:r>
              <a:rPr lang="en-US" dirty="0">
                <a:latin typeface="Calibri"/>
                <a:cs typeface="Calibri"/>
              </a:rPr>
              <a:t>The order of the slides (before activities)</a:t>
            </a:r>
          </a:p>
          <a:p>
            <a:pPr lvl="1"/>
            <a:r>
              <a:rPr lang="en-US" dirty="0">
                <a:latin typeface="Calibri"/>
                <a:cs typeface="Calibri"/>
              </a:rPr>
              <a:t>Activities (based on time frame)</a:t>
            </a:r>
          </a:p>
          <a:p>
            <a:pPr lvl="1"/>
            <a:r>
              <a:rPr lang="en-US" dirty="0">
                <a:latin typeface="Calibri"/>
                <a:cs typeface="Calibri"/>
              </a:rPr>
              <a:t>Knowledge Check questions</a:t>
            </a:r>
          </a:p>
          <a:p>
            <a:pPr lvl="1"/>
            <a:r>
              <a:rPr lang="en-US" dirty="0">
                <a:latin typeface="Calibri"/>
                <a:cs typeface="Calibri"/>
              </a:rPr>
              <a:t>Discussion Questions</a:t>
            </a:r>
          </a:p>
          <a:p>
            <a:pPr lvl="1"/>
            <a:endParaRPr lang="en-US"/>
          </a:p>
          <a:p>
            <a:r>
              <a:rPr lang="en-US" dirty="0">
                <a:latin typeface="Calibri"/>
                <a:cs typeface="Calibri"/>
              </a:rPr>
              <a:t>To make changes to the Activities, Knowledge Check Questions, and Discussion Questions, you can:</a:t>
            </a:r>
          </a:p>
          <a:p>
            <a:pPr lvl="1"/>
            <a:r>
              <a:rPr lang="en-US" dirty="0">
                <a:latin typeface="Calibri"/>
                <a:cs typeface="Calibri"/>
              </a:rPr>
              <a:t>Hide the activities you do not want to do</a:t>
            </a:r>
          </a:p>
          <a:p>
            <a:pPr lvl="1"/>
            <a:r>
              <a:rPr lang="en-US" dirty="0">
                <a:latin typeface="Calibri"/>
                <a:cs typeface="Calibri"/>
              </a:rPr>
              <a:t>Replace the knowledge check section of each final activity slide with the proper knowledge check question(s)</a:t>
            </a:r>
          </a:p>
          <a:p>
            <a:pPr lvl="1"/>
            <a:r>
              <a:rPr lang="en-US">
                <a:latin typeface="Calibri"/>
                <a:cs typeface="Calibri"/>
              </a:rPr>
              <a:t>Delete whichever discussion questions you choose not to provide. Make sure these questions are provided in a follow up forum/document/delivered in-person by a member of the healthcare professional team </a:t>
            </a:r>
            <a:r>
              <a:rPr lang="en-US" b="1" dirty="0">
                <a:latin typeface="Calibri"/>
                <a:cs typeface="Calibri"/>
              </a:rPr>
              <a:t>after at least 1 week of practice.</a:t>
            </a:r>
            <a:endParaRPr lang="en-US"/>
          </a:p>
        </p:txBody>
      </p:sp>
    </p:spTree>
    <p:extLst>
      <p:ext uri="{BB962C8B-B14F-4D97-AF65-F5344CB8AC3E}">
        <p14:creationId xmlns:p14="http://schemas.microsoft.com/office/powerpoint/2010/main" val="1989906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062DD-13BA-4209-AAB5-48389BA38DDD}"/>
              </a:ext>
            </a:extLst>
          </p:cNvPr>
          <p:cNvSpPr>
            <a:spLocks noGrp="1"/>
          </p:cNvSpPr>
          <p:nvPr>
            <p:ph idx="1"/>
          </p:nvPr>
        </p:nvSpPr>
        <p:spPr>
          <a:xfrm>
            <a:off x="6629400" y="1905000"/>
            <a:ext cx="4572000" cy="3736975"/>
          </a:xfrm>
        </p:spPr>
        <p:txBody>
          <a:bodyPr>
            <a:normAutofit fontScale="92500" lnSpcReduction="10000"/>
          </a:bodyPr>
          <a:lstStyle/>
          <a:p>
            <a:pPr marL="0" indent="0" algn="ctr">
              <a:buNone/>
            </a:pPr>
            <a:r>
              <a:rPr lang="en-US" sz="3200">
                <a:solidFill>
                  <a:schemeClr val="bg1"/>
                </a:solidFill>
                <a:latin typeface="Arial"/>
                <a:cs typeface="Arial"/>
              </a:rPr>
              <a:t>Self care is important, yes, and so is community care. People cannot self care themselves out of issues that need community support. One without the other can create strain and imbalance.</a:t>
            </a:r>
          </a:p>
          <a:p>
            <a:pPr marL="0" indent="0" algn="ctr">
              <a:buNone/>
            </a:pPr>
            <a:endParaRPr lang="en-US">
              <a:latin typeface="Arial"/>
              <a:cs typeface="Arial"/>
            </a:endParaRPr>
          </a:p>
        </p:txBody>
      </p:sp>
      <p:sp>
        <p:nvSpPr>
          <p:cNvPr id="4" name="Rectangle 3">
            <a:extLst>
              <a:ext uri="{FF2B5EF4-FFF2-40B4-BE49-F238E27FC236}">
                <a16:creationId xmlns:a16="http://schemas.microsoft.com/office/drawing/2014/main" id="{0624C70F-464E-AC4A-9F3C-43E9C66CF44D}"/>
              </a:ext>
            </a:extLst>
          </p:cNvPr>
          <p:cNvSpPr/>
          <p:nvPr/>
        </p:nvSpPr>
        <p:spPr>
          <a:xfrm>
            <a:off x="6096000" y="0"/>
            <a:ext cx="6096000" cy="685800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a:cs typeface="Arial"/>
            </a:endParaRPr>
          </a:p>
        </p:txBody>
      </p:sp>
      <p:sp>
        <p:nvSpPr>
          <p:cNvPr id="2" name="Title 1">
            <a:extLst>
              <a:ext uri="{FF2B5EF4-FFF2-40B4-BE49-F238E27FC236}">
                <a16:creationId xmlns:a16="http://schemas.microsoft.com/office/drawing/2014/main" id="{4D32A793-5772-43A8-B555-8BCDA0173BA6}"/>
              </a:ext>
            </a:extLst>
          </p:cNvPr>
          <p:cNvSpPr>
            <a:spLocks noGrp="1"/>
          </p:cNvSpPr>
          <p:nvPr>
            <p:ph type="title"/>
          </p:nvPr>
        </p:nvSpPr>
        <p:spPr>
          <a:xfrm>
            <a:off x="6686063" y="1070058"/>
            <a:ext cx="4667737" cy="4006036"/>
          </a:xfrm>
        </p:spPr>
        <p:txBody>
          <a:bodyPr>
            <a:normAutofit fontScale="90000"/>
          </a:bodyPr>
          <a:lstStyle/>
          <a:p>
            <a:pPr algn="ctr"/>
            <a:r>
              <a:rPr lang="en-US" sz="3200" b="1" dirty="0">
                <a:latin typeface="Arial"/>
                <a:cs typeface="Arial"/>
              </a:rPr>
              <a:t>When it comes to physical and mental health, all movement counts. Your body doesn’t know whether you’re in a gym or not, wearing fancy Lululemon workout clothes or not – it just knows you’re moving. </a:t>
            </a:r>
          </a:p>
        </p:txBody>
      </p:sp>
      <p:sp>
        <p:nvSpPr>
          <p:cNvPr id="5" name="Rectangle 4">
            <a:extLst>
              <a:ext uri="{FF2B5EF4-FFF2-40B4-BE49-F238E27FC236}">
                <a16:creationId xmlns:a16="http://schemas.microsoft.com/office/drawing/2014/main" id="{FA96BFB3-AA98-9940-84DE-80F758398A6F}"/>
              </a:ext>
            </a:extLst>
          </p:cNvPr>
          <p:cNvSpPr/>
          <p:nvPr/>
        </p:nvSpPr>
        <p:spPr>
          <a:xfrm>
            <a:off x="6400800" y="533400"/>
            <a:ext cx="559769" cy="1446550"/>
          </a:xfrm>
          <a:prstGeom prst="rect">
            <a:avLst/>
          </a:prstGeom>
        </p:spPr>
        <p:txBody>
          <a:bodyPr wrap="none">
            <a:spAutoFit/>
          </a:bodyPr>
          <a:lstStyle/>
          <a:p>
            <a:pPr lvl="0"/>
            <a:r>
              <a:rPr lang="en-US" sz="8800">
                <a:solidFill>
                  <a:srgbClr val="6A4A62"/>
                </a:solidFill>
                <a:latin typeface="Arial"/>
                <a:ea typeface="Baskerville" panose="02020502070401020303" pitchFamily="18" charset="0"/>
                <a:cs typeface="Arial"/>
              </a:rPr>
              <a:t>“</a:t>
            </a:r>
            <a:endParaRPr lang="en-US" sz="6000">
              <a:solidFill>
                <a:srgbClr val="6A4A62"/>
              </a:solidFill>
              <a:latin typeface="Arial"/>
              <a:ea typeface="Baskerville" panose="02020502070401020303" pitchFamily="18" charset="0"/>
              <a:cs typeface="Arial"/>
            </a:endParaRPr>
          </a:p>
        </p:txBody>
      </p:sp>
      <p:sp>
        <p:nvSpPr>
          <p:cNvPr id="6" name="Rectangle 5">
            <a:extLst>
              <a:ext uri="{FF2B5EF4-FFF2-40B4-BE49-F238E27FC236}">
                <a16:creationId xmlns:a16="http://schemas.microsoft.com/office/drawing/2014/main" id="{A5953EED-1244-CC46-80CE-E723529AF4BB}"/>
              </a:ext>
            </a:extLst>
          </p:cNvPr>
          <p:cNvSpPr/>
          <p:nvPr/>
        </p:nvSpPr>
        <p:spPr>
          <a:xfrm rot="10800000">
            <a:off x="11304258" y="4482353"/>
            <a:ext cx="559769" cy="1446550"/>
          </a:xfrm>
          <a:prstGeom prst="rect">
            <a:avLst/>
          </a:prstGeom>
        </p:spPr>
        <p:txBody>
          <a:bodyPr wrap="none">
            <a:spAutoFit/>
          </a:bodyPr>
          <a:lstStyle/>
          <a:p>
            <a:pPr lvl="0"/>
            <a:r>
              <a:rPr lang="en-US" sz="8800">
                <a:solidFill>
                  <a:srgbClr val="6A4A62"/>
                </a:solidFill>
                <a:latin typeface="Arial"/>
                <a:ea typeface="Baskerville" panose="02020502070401020303" pitchFamily="18" charset="0"/>
                <a:cs typeface="Arial"/>
              </a:rPr>
              <a:t>“</a:t>
            </a:r>
            <a:endParaRPr lang="en-US" sz="6000">
              <a:solidFill>
                <a:srgbClr val="6A4A62"/>
              </a:solidFill>
              <a:latin typeface="Arial"/>
              <a:ea typeface="Baskerville" panose="02020502070401020303" pitchFamily="18" charset="0"/>
              <a:cs typeface="Arial"/>
            </a:endParaRPr>
          </a:p>
        </p:txBody>
      </p:sp>
      <p:sp>
        <p:nvSpPr>
          <p:cNvPr id="7" name="Rectangle 6">
            <a:extLst>
              <a:ext uri="{FF2B5EF4-FFF2-40B4-BE49-F238E27FC236}">
                <a16:creationId xmlns:a16="http://schemas.microsoft.com/office/drawing/2014/main" id="{F82C6D82-3EA3-DE46-B671-EB63BEF791CC}"/>
              </a:ext>
            </a:extLst>
          </p:cNvPr>
          <p:cNvSpPr/>
          <p:nvPr/>
        </p:nvSpPr>
        <p:spPr>
          <a:xfrm>
            <a:off x="6964083" y="5566882"/>
            <a:ext cx="2512226" cy="461665"/>
          </a:xfrm>
          <a:prstGeom prst="rect">
            <a:avLst/>
          </a:prstGeom>
        </p:spPr>
        <p:txBody>
          <a:bodyPr wrap="none" lIns="91440" tIns="45720" rIns="91440" bIns="45720" anchor="t">
            <a:spAutoFit/>
          </a:bodyPr>
          <a:lstStyle/>
          <a:p>
            <a:r>
              <a:rPr lang="en-US" sz="2400" b="1">
                <a:solidFill>
                  <a:srgbClr val="6D4C5C"/>
                </a:solidFill>
                <a:latin typeface="Arial"/>
                <a:cs typeface="Arial"/>
              </a:rPr>
              <a:t>- Rachel Hartley</a:t>
            </a:r>
          </a:p>
        </p:txBody>
      </p:sp>
      <p:pic>
        <p:nvPicPr>
          <p:cNvPr id="10" name="Picture 9" descr="A small dog playing with a frisbee in its mouth&#10;&#10;Description automatically generated">
            <a:extLst>
              <a:ext uri="{FF2B5EF4-FFF2-40B4-BE49-F238E27FC236}">
                <a16:creationId xmlns:a16="http://schemas.microsoft.com/office/drawing/2014/main" id="{C87D4542-99D7-F743-861A-E21DDFD8B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84" b="12442"/>
          <a:stretch/>
        </p:blipFill>
        <p:spPr>
          <a:xfrm>
            <a:off x="0" y="1"/>
            <a:ext cx="6134100" cy="6858000"/>
          </a:xfrm>
          <a:prstGeom prst="rect">
            <a:avLst/>
          </a:prstGeom>
        </p:spPr>
      </p:pic>
      <p:sp>
        <p:nvSpPr>
          <p:cNvPr id="11" name="Rectangle 10">
            <a:extLst>
              <a:ext uri="{FF2B5EF4-FFF2-40B4-BE49-F238E27FC236}">
                <a16:creationId xmlns:a16="http://schemas.microsoft.com/office/drawing/2014/main" id="{FC465303-7A52-D247-88EF-BBD10AB6619F}"/>
              </a:ext>
            </a:extLst>
          </p:cNvPr>
          <p:cNvSpPr/>
          <p:nvPr/>
        </p:nvSpPr>
        <p:spPr>
          <a:xfrm>
            <a:off x="0" y="0"/>
            <a:ext cx="6134100" cy="6858000"/>
          </a:xfrm>
          <a:prstGeom prst="rect">
            <a:avLst/>
          </a:prstGeom>
          <a:solidFill>
            <a:srgbClr val="36557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i="1">
              <a:latin typeface="Arial"/>
              <a:cs typeface="Arial"/>
            </a:endParaRPr>
          </a:p>
          <a:p>
            <a:pPr algn="ctr"/>
            <a:endParaRPr lang="en-US" sz="2800" i="1">
              <a:latin typeface="Arial"/>
              <a:cs typeface="Arial"/>
            </a:endParaRPr>
          </a:p>
          <a:p>
            <a:pPr algn="ctr"/>
            <a:endParaRPr lang="en-US" sz="2800" i="1">
              <a:latin typeface="Arial"/>
              <a:cs typeface="Arial"/>
            </a:endParaRPr>
          </a:p>
          <a:p>
            <a:pPr algn="ctr"/>
            <a:endParaRPr lang="en-US" sz="2800" i="1">
              <a:latin typeface="Arial"/>
              <a:cs typeface="Arial"/>
            </a:endParaRPr>
          </a:p>
          <a:p>
            <a:pPr algn="ctr"/>
            <a:endParaRPr lang="en-US" sz="2800" i="1">
              <a:latin typeface="Arial"/>
              <a:cs typeface="Arial"/>
            </a:endParaRPr>
          </a:p>
          <a:p>
            <a:pPr algn="ctr"/>
            <a:endParaRPr lang="en-US" sz="2800" i="1">
              <a:latin typeface="Arial"/>
              <a:cs typeface="Arial"/>
            </a:endParaRPr>
          </a:p>
          <a:p>
            <a:pPr algn="ctr"/>
            <a:endParaRPr lang="en-US" sz="2800" i="1">
              <a:latin typeface="Arial"/>
              <a:cs typeface="Arial"/>
            </a:endParaRPr>
          </a:p>
          <a:p>
            <a:pPr algn="ctr"/>
            <a:endParaRPr lang="en-US" sz="2800" i="1">
              <a:latin typeface="Arial"/>
              <a:cs typeface="Arial"/>
            </a:endParaRPr>
          </a:p>
          <a:p>
            <a:pPr algn="ctr"/>
            <a:endParaRPr lang="en-US" sz="2800" i="1">
              <a:latin typeface="Arial"/>
              <a:cs typeface="Arial"/>
            </a:endParaRPr>
          </a:p>
          <a:p>
            <a:pPr algn="ctr"/>
            <a:endParaRPr lang="en-US" sz="2800" i="1">
              <a:latin typeface="Arial"/>
              <a:cs typeface="Arial"/>
            </a:endParaRPr>
          </a:p>
          <a:p>
            <a:pPr algn="ctr"/>
            <a:r>
              <a:rPr lang="en-US" sz="2800" i="1">
                <a:latin typeface="Arial"/>
                <a:cs typeface="Arial"/>
              </a:rPr>
              <a:t>How can you introduce movement in a more pleasurable, appealing way? </a:t>
            </a:r>
          </a:p>
        </p:txBody>
      </p:sp>
    </p:spTree>
    <p:extLst>
      <p:ext uri="{BB962C8B-B14F-4D97-AF65-F5344CB8AC3E}">
        <p14:creationId xmlns:p14="http://schemas.microsoft.com/office/powerpoint/2010/main" val="22754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atin typeface="Arial"/>
                <a:cs typeface="Arial"/>
              </a:rPr>
              <a:t>Restful Sleep</a:t>
            </a:r>
          </a:p>
        </p:txBody>
      </p:sp>
      <p:pic>
        <p:nvPicPr>
          <p:cNvPr id="4" name="Google Shape;1446;p62" descr="A close up of a map&#10;&#10;Description generated with high confidence">
            <a:extLst>
              <a:ext uri="{FF2B5EF4-FFF2-40B4-BE49-F238E27FC236}">
                <a16:creationId xmlns:a16="http://schemas.microsoft.com/office/drawing/2014/main" id="{4ED1B61F-E867-B543-A59A-DC49FFC057E6}"/>
              </a:ext>
            </a:extLst>
          </p:cNvPr>
          <p:cNvPicPr preferRelativeResize="0">
            <a:picLocks/>
          </p:cNvPicPr>
          <p:nvPr/>
        </p:nvPicPr>
        <p:blipFill rotWithShape="1">
          <a:blip r:embed="rId3">
            <a:alphaModFix/>
          </a:blip>
          <a:srcRect/>
          <a:stretch/>
        </p:blipFill>
        <p:spPr>
          <a:xfrm>
            <a:off x="694592" y="1737097"/>
            <a:ext cx="6925410" cy="4029260"/>
          </a:xfrm>
          <a:prstGeom prst="roundRect">
            <a:avLst>
              <a:gd name="adj" fmla="val 4380"/>
            </a:avLst>
          </a:prstGeom>
          <a:noFill/>
          <a:ln w="50800" cap="sq" cmpd="dbl">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5" name="Google Shape;1447;p62">
            <a:extLst>
              <a:ext uri="{FF2B5EF4-FFF2-40B4-BE49-F238E27FC236}">
                <a16:creationId xmlns:a16="http://schemas.microsoft.com/office/drawing/2014/main" id="{D2D3A21E-7948-A240-8EB8-11F1D228003C}"/>
              </a:ext>
            </a:extLst>
          </p:cNvPr>
          <p:cNvSpPr txBox="1"/>
          <p:nvPr/>
        </p:nvSpPr>
        <p:spPr>
          <a:xfrm>
            <a:off x="8440616" y="1821384"/>
            <a:ext cx="3071446" cy="3876031"/>
          </a:xfrm>
          <a:prstGeom prst="rect">
            <a:avLst/>
          </a:prstGeom>
          <a:noFill/>
          <a:ln w="57150" cap="flat" cmpd="sng">
            <a:solidFill>
              <a:srgbClr val="6A4A62"/>
            </a:solidFill>
            <a:prstDash val="solid"/>
            <a:round/>
            <a:headEnd type="none" w="sm" len="sm"/>
            <a:tailEnd type="none" w="sm" len="sm"/>
          </a:ln>
        </p:spPr>
        <p:txBody>
          <a:bodyPr spcFirstLastPara="1" wrap="square" lIns="68575" tIns="34275" rIns="68575" bIns="34275" anchor="ctr" anchorCtr="0">
            <a:normAutofit/>
          </a:bodyPr>
          <a:lstStyle/>
          <a:p>
            <a:pPr marL="0" marR="0" lvl="0" indent="0" algn="ctr" rtl="0">
              <a:spcBef>
                <a:spcPts val="0"/>
              </a:spcBef>
              <a:spcAft>
                <a:spcPts val="0"/>
              </a:spcAft>
              <a:buClr>
                <a:schemeClr val="dk1"/>
              </a:buClr>
              <a:buSzPts val="1800"/>
              <a:buFont typeface="Arial"/>
              <a:buNone/>
            </a:pPr>
            <a:r>
              <a:rPr lang="en-US" sz="2400" cap="none">
                <a:solidFill>
                  <a:srgbClr val="36557C"/>
                </a:solidFill>
                <a:latin typeface="Arial"/>
                <a:ea typeface="Calibri"/>
                <a:cs typeface="Arial"/>
                <a:sym typeface="Calibri"/>
              </a:rPr>
              <a:t>"If sleep doesn't serve some vital function, it is the biggest mistake evolution ever made.”</a:t>
            </a:r>
          </a:p>
          <a:p>
            <a:pPr marL="0" marR="0" lvl="0" indent="0" algn="ctr" rtl="0">
              <a:spcBef>
                <a:spcPts val="0"/>
              </a:spcBef>
              <a:spcAft>
                <a:spcPts val="0"/>
              </a:spcAft>
              <a:buClr>
                <a:schemeClr val="dk1"/>
              </a:buClr>
              <a:buSzPts val="1800"/>
              <a:buFont typeface="Arial"/>
              <a:buNone/>
            </a:pPr>
            <a:endParaRPr lang="en-US" sz="2400">
              <a:solidFill>
                <a:srgbClr val="36557C"/>
              </a:solidFill>
              <a:latin typeface="Arial"/>
              <a:cs typeface="Arial"/>
              <a:sym typeface="Calibri"/>
            </a:endParaRPr>
          </a:p>
          <a:p>
            <a:pPr marL="0" marR="0" lvl="0" indent="0" algn="ctr" rtl="0">
              <a:spcBef>
                <a:spcPts val="0"/>
              </a:spcBef>
              <a:spcAft>
                <a:spcPts val="0"/>
              </a:spcAft>
              <a:buClr>
                <a:schemeClr val="dk1"/>
              </a:buClr>
              <a:buSzPts val="1800"/>
              <a:buFont typeface="Arial"/>
              <a:buNone/>
            </a:pPr>
            <a:endParaRPr lang="en-US" sz="2400">
              <a:solidFill>
                <a:srgbClr val="36557C"/>
              </a:solidFill>
              <a:latin typeface="Arial"/>
              <a:cs typeface="Arial"/>
            </a:endParaRPr>
          </a:p>
          <a:p>
            <a:pPr marL="0" marR="0" lvl="0" indent="0" algn="l" rtl="0">
              <a:spcBef>
                <a:spcPts val="1000"/>
              </a:spcBef>
              <a:spcAft>
                <a:spcPts val="0"/>
              </a:spcAft>
              <a:buClr>
                <a:schemeClr val="dk1"/>
              </a:buClr>
              <a:buSzPts val="1800"/>
              <a:buFont typeface="Arial"/>
              <a:buNone/>
            </a:pPr>
            <a:r>
              <a:rPr lang="en-US" sz="1800" cap="none">
                <a:solidFill>
                  <a:srgbClr val="36557C"/>
                </a:solidFill>
                <a:latin typeface="Arial"/>
                <a:ea typeface="Calibri"/>
                <a:cs typeface="Arial"/>
                <a:sym typeface="Calibri"/>
              </a:rPr>
              <a:t>- Dr. Allan </a:t>
            </a:r>
            <a:r>
              <a:rPr lang="en-US" sz="1800" cap="none" err="1">
                <a:solidFill>
                  <a:srgbClr val="36557C"/>
                </a:solidFill>
                <a:latin typeface="Arial"/>
                <a:ea typeface="Calibri"/>
                <a:cs typeface="Arial"/>
                <a:sym typeface="Calibri"/>
              </a:rPr>
              <a:t>Rechtshaffen</a:t>
            </a:r>
            <a:endParaRPr lang="en-US" sz="1800" cap="none">
              <a:solidFill>
                <a:srgbClr val="36557C"/>
              </a:solidFill>
              <a:latin typeface="Arial"/>
              <a:ea typeface="Calibri"/>
              <a:cs typeface="Arial"/>
              <a:sym typeface="Calibri"/>
            </a:endParaRPr>
          </a:p>
        </p:txBody>
      </p:sp>
      <p:sp>
        <p:nvSpPr>
          <p:cNvPr id="6" name="Triangle 5">
            <a:extLst>
              <a:ext uri="{FF2B5EF4-FFF2-40B4-BE49-F238E27FC236}">
                <a16:creationId xmlns:a16="http://schemas.microsoft.com/office/drawing/2014/main" id="{6D91997C-1A8C-CC4A-B2DE-AC918C131C13}"/>
              </a:ext>
            </a:extLst>
          </p:cNvPr>
          <p:cNvSpPr/>
          <p:nvPr/>
        </p:nvSpPr>
        <p:spPr>
          <a:xfrm rot="10800000">
            <a:off x="5612022" y="0"/>
            <a:ext cx="967955" cy="503582"/>
          </a:xfrm>
          <a:prstGeom prst="triangl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Tree>
    <p:extLst>
      <p:ext uri="{BB962C8B-B14F-4D97-AF65-F5344CB8AC3E}">
        <p14:creationId xmlns:p14="http://schemas.microsoft.com/office/powerpoint/2010/main" val="700978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8A727-7DBD-4A4E-BF83-02D9C3467EB3}"/>
              </a:ext>
            </a:extLst>
          </p:cNvPr>
          <p:cNvSpPr>
            <a:spLocks noGrp="1"/>
          </p:cNvSpPr>
          <p:nvPr>
            <p:ph type="title"/>
          </p:nvPr>
        </p:nvSpPr>
        <p:spPr>
          <a:xfrm rot="19229584">
            <a:off x="-565899" y="1082461"/>
            <a:ext cx="5068829" cy="1325563"/>
          </a:xfrm>
        </p:spPr>
        <p:txBody>
          <a:bodyPr>
            <a:normAutofit/>
          </a:bodyPr>
          <a:lstStyle/>
          <a:p>
            <a:pPr algn="ctr"/>
            <a:r>
              <a:rPr lang="en-US" sz="4000" u="sng" dirty="0">
                <a:latin typeface="Arial"/>
                <a:cs typeface="Arial"/>
              </a:rPr>
              <a:t>Sleep Hygiene Tips</a:t>
            </a:r>
            <a:endParaRPr lang="en-US" u="sng"/>
          </a:p>
        </p:txBody>
      </p:sp>
      <p:sp>
        <p:nvSpPr>
          <p:cNvPr id="4" name="Down Arrow 3">
            <a:extLst>
              <a:ext uri="{FF2B5EF4-FFF2-40B4-BE49-F238E27FC236}">
                <a16:creationId xmlns:a16="http://schemas.microsoft.com/office/drawing/2014/main" id="{0F591989-1507-CD48-A879-0D0D70752D28}"/>
              </a:ext>
            </a:extLst>
          </p:cNvPr>
          <p:cNvSpPr/>
          <p:nvPr/>
        </p:nvSpPr>
        <p:spPr>
          <a:xfrm rot="2317983">
            <a:off x="7293054" y="1735441"/>
            <a:ext cx="395108" cy="1171458"/>
          </a:xfrm>
          <a:prstGeom prst="downArrow">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5" name="Down Arrow 4">
            <a:extLst>
              <a:ext uri="{FF2B5EF4-FFF2-40B4-BE49-F238E27FC236}">
                <a16:creationId xmlns:a16="http://schemas.microsoft.com/office/drawing/2014/main" id="{5E31F21C-7424-9847-AAE1-4302AF698243}"/>
              </a:ext>
            </a:extLst>
          </p:cNvPr>
          <p:cNvSpPr/>
          <p:nvPr/>
        </p:nvSpPr>
        <p:spPr>
          <a:xfrm>
            <a:off x="6012393" y="1482970"/>
            <a:ext cx="395108" cy="990600"/>
          </a:xfrm>
          <a:prstGeom prst="downArrow">
            <a:avLst>
              <a:gd name="adj1" fmla="val 51863"/>
              <a:gd name="adj2" fmla="val 50000"/>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 name="Down Arrow 5">
            <a:extLst>
              <a:ext uri="{FF2B5EF4-FFF2-40B4-BE49-F238E27FC236}">
                <a16:creationId xmlns:a16="http://schemas.microsoft.com/office/drawing/2014/main" id="{CB1C34DF-36EF-1A42-B8C1-DB5B70C775B6}"/>
              </a:ext>
            </a:extLst>
          </p:cNvPr>
          <p:cNvSpPr/>
          <p:nvPr/>
        </p:nvSpPr>
        <p:spPr>
          <a:xfrm rot="19461507" flipH="1">
            <a:off x="4658771" y="1769789"/>
            <a:ext cx="451871" cy="1102762"/>
          </a:xfrm>
          <a:prstGeom prst="downArrow">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7" name="Picture 6">
            <a:extLst>
              <a:ext uri="{FF2B5EF4-FFF2-40B4-BE49-F238E27FC236}">
                <a16:creationId xmlns:a16="http://schemas.microsoft.com/office/drawing/2014/main" id="{F2B5432F-0D72-984F-975D-5CACA340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597" b="2898"/>
          <a:stretch/>
        </p:blipFill>
        <p:spPr>
          <a:xfrm>
            <a:off x="4836998" y="2579077"/>
            <a:ext cx="2594204" cy="2344615"/>
          </a:xfrm>
          <a:prstGeom prst="ellipse">
            <a:avLst/>
          </a:prstGeom>
          <a:ln w="190500" cap="rnd">
            <a:solidFill>
              <a:srgbClr val="36557C"/>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 name="Rounded Rectangle 7">
            <a:extLst>
              <a:ext uri="{FF2B5EF4-FFF2-40B4-BE49-F238E27FC236}">
                <a16:creationId xmlns:a16="http://schemas.microsoft.com/office/drawing/2014/main" id="{DA165A75-2EE3-3445-A3AF-123166329CEA}"/>
              </a:ext>
            </a:extLst>
          </p:cNvPr>
          <p:cNvSpPr/>
          <p:nvPr/>
        </p:nvSpPr>
        <p:spPr>
          <a:xfrm>
            <a:off x="3389198" y="1330570"/>
            <a:ext cx="1736034" cy="1103243"/>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36557C"/>
                </a:solidFill>
                <a:latin typeface="Arial"/>
                <a:cs typeface="Arial"/>
              </a:rPr>
              <a:t>relaxing bedtime </a:t>
            </a:r>
            <a:r>
              <a:rPr lang="en-US">
                <a:solidFill>
                  <a:srgbClr val="36557C"/>
                </a:solidFill>
                <a:latin typeface="Arial"/>
                <a:cs typeface="Arial"/>
              </a:rPr>
              <a:t>routine</a:t>
            </a:r>
          </a:p>
        </p:txBody>
      </p:sp>
      <p:sp>
        <p:nvSpPr>
          <p:cNvPr id="9" name="Rounded Rectangle 8">
            <a:extLst>
              <a:ext uri="{FF2B5EF4-FFF2-40B4-BE49-F238E27FC236}">
                <a16:creationId xmlns:a16="http://schemas.microsoft.com/office/drawing/2014/main" id="{367A7D76-FFF2-F34A-8F1B-B61853E0B5E4}"/>
              </a:ext>
            </a:extLst>
          </p:cNvPr>
          <p:cNvSpPr/>
          <p:nvPr/>
        </p:nvSpPr>
        <p:spPr>
          <a:xfrm>
            <a:off x="5322277" y="568570"/>
            <a:ext cx="1695213" cy="1066800"/>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6557C"/>
                </a:solidFill>
                <a:latin typeface="Arial"/>
                <a:cs typeface="Arial"/>
              </a:rPr>
              <a:t>avoid naps during the day</a:t>
            </a:r>
          </a:p>
        </p:txBody>
      </p:sp>
      <p:sp>
        <p:nvSpPr>
          <p:cNvPr id="10" name="Rounded Rectangle 9">
            <a:extLst>
              <a:ext uri="{FF2B5EF4-FFF2-40B4-BE49-F238E27FC236}">
                <a16:creationId xmlns:a16="http://schemas.microsoft.com/office/drawing/2014/main" id="{1FECD06A-BD43-8348-BE9D-92927AEB4FA5}"/>
              </a:ext>
            </a:extLst>
          </p:cNvPr>
          <p:cNvSpPr/>
          <p:nvPr/>
        </p:nvSpPr>
        <p:spPr>
          <a:xfrm>
            <a:off x="7427798" y="1254370"/>
            <a:ext cx="1739347" cy="1099930"/>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36557C"/>
                </a:solidFill>
                <a:latin typeface="Arial"/>
                <a:cs typeface="Arial"/>
              </a:rPr>
              <a:t>limit stimulation before bed</a:t>
            </a:r>
          </a:p>
        </p:txBody>
      </p:sp>
      <p:sp>
        <p:nvSpPr>
          <p:cNvPr id="13" name="Down Arrow 12">
            <a:extLst>
              <a:ext uri="{FF2B5EF4-FFF2-40B4-BE49-F238E27FC236}">
                <a16:creationId xmlns:a16="http://schemas.microsoft.com/office/drawing/2014/main" id="{335396BB-93E4-484E-BC38-B08DBAD45B6D}"/>
              </a:ext>
            </a:extLst>
          </p:cNvPr>
          <p:cNvSpPr/>
          <p:nvPr/>
        </p:nvSpPr>
        <p:spPr>
          <a:xfrm rot="3592073">
            <a:off x="7867485" y="2755349"/>
            <a:ext cx="395108" cy="1171458"/>
          </a:xfrm>
          <a:prstGeom prst="downArrow">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4" name="Rounded Rectangle 13">
            <a:extLst>
              <a:ext uri="{FF2B5EF4-FFF2-40B4-BE49-F238E27FC236}">
                <a16:creationId xmlns:a16="http://schemas.microsoft.com/office/drawing/2014/main" id="{AD519950-5365-724C-9867-4E19736E23FF}"/>
              </a:ext>
            </a:extLst>
          </p:cNvPr>
          <p:cNvSpPr/>
          <p:nvPr/>
        </p:nvSpPr>
        <p:spPr>
          <a:xfrm>
            <a:off x="8260136" y="2672862"/>
            <a:ext cx="1739347" cy="1099930"/>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36557C"/>
                </a:solidFill>
                <a:latin typeface="Arial"/>
                <a:cs typeface="Arial"/>
              </a:rPr>
              <a:t>good sleep environment</a:t>
            </a:r>
          </a:p>
        </p:txBody>
      </p:sp>
      <p:sp>
        <p:nvSpPr>
          <p:cNvPr id="15" name="Down Arrow 14">
            <a:extLst>
              <a:ext uri="{FF2B5EF4-FFF2-40B4-BE49-F238E27FC236}">
                <a16:creationId xmlns:a16="http://schemas.microsoft.com/office/drawing/2014/main" id="{1C82FEE4-4321-D04A-8C19-476593F260C4}"/>
              </a:ext>
            </a:extLst>
          </p:cNvPr>
          <p:cNvSpPr/>
          <p:nvPr/>
        </p:nvSpPr>
        <p:spPr>
          <a:xfrm rot="17906353" flipH="1">
            <a:off x="4015282" y="2713978"/>
            <a:ext cx="357455" cy="1102762"/>
          </a:xfrm>
          <a:prstGeom prst="downArrow">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Rounded Rectangle 15">
            <a:extLst>
              <a:ext uri="{FF2B5EF4-FFF2-40B4-BE49-F238E27FC236}">
                <a16:creationId xmlns:a16="http://schemas.microsoft.com/office/drawing/2014/main" id="{3451CBFB-616E-1C49-A114-9D138FA63AE9}"/>
              </a:ext>
            </a:extLst>
          </p:cNvPr>
          <p:cNvSpPr/>
          <p:nvPr/>
        </p:nvSpPr>
        <p:spPr>
          <a:xfrm>
            <a:off x="2627198" y="2678724"/>
            <a:ext cx="1736034" cy="1096617"/>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36557C"/>
                </a:solidFill>
                <a:latin typeface="Arial"/>
                <a:cs typeface="Arial"/>
              </a:rPr>
              <a:t>consistent sleep/wake schedule</a:t>
            </a:r>
          </a:p>
        </p:txBody>
      </p:sp>
      <p:sp>
        <p:nvSpPr>
          <p:cNvPr id="19" name="Down Arrow 18">
            <a:extLst>
              <a:ext uri="{FF2B5EF4-FFF2-40B4-BE49-F238E27FC236}">
                <a16:creationId xmlns:a16="http://schemas.microsoft.com/office/drawing/2014/main" id="{6699582C-2561-014F-852F-8D7E15B129E3}"/>
              </a:ext>
            </a:extLst>
          </p:cNvPr>
          <p:cNvSpPr/>
          <p:nvPr/>
        </p:nvSpPr>
        <p:spPr>
          <a:xfrm rot="14514456" flipH="1">
            <a:off x="4231948" y="4081936"/>
            <a:ext cx="365712" cy="1102762"/>
          </a:xfrm>
          <a:prstGeom prst="downArrow">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0" name="Rounded Rectangle 19">
            <a:extLst>
              <a:ext uri="{FF2B5EF4-FFF2-40B4-BE49-F238E27FC236}">
                <a16:creationId xmlns:a16="http://schemas.microsoft.com/office/drawing/2014/main" id="{0E767338-15B3-2F4D-9C3B-724235A0132C}"/>
              </a:ext>
            </a:extLst>
          </p:cNvPr>
          <p:cNvSpPr/>
          <p:nvPr/>
        </p:nvSpPr>
        <p:spPr>
          <a:xfrm>
            <a:off x="2602523" y="4144108"/>
            <a:ext cx="1738282" cy="1096617"/>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36557C"/>
                </a:solidFill>
                <a:latin typeface="Arial"/>
                <a:cs typeface="Arial"/>
              </a:rPr>
              <a:t>screens </a:t>
            </a:r>
            <a:endParaRPr lang="en-US">
              <a:solidFill>
                <a:srgbClr val="36557C"/>
              </a:solidFill>
              <a:latin typeface="Arial"/>
              <a:cs typeface="Arial"/>
            </a:endParaRPr>
          </a:p>
          <a:p>
            <a:pPr algn="ctr"/>
            <a:r>
              <a:rPr lang="en-US" dirty="0">
                <a:solidFill>
                  <a:srgbClr val="36557C"/>
                </a:solidFill>
                <a:latin typeface="Arial"/>
                <a:cs typeface="Arial"/>
              </a:rPr>
              <a:t>away + limit light exposure</a:t>
            </a:r>
          </a:p>
        </p:txBody>
      </p:sp>
      <p:sp>
        <p:nvSpPr>
          <p:cNvPr id="21" name="Down Arrow 20">
            <a:extLst>
              <a:ext uri="{FF2B5EF4-FFF2-40B4-BE49-F238E27FC236}">
                <a16:creationId xmlns:a16="http://schemas.microsoft.com/office/drawing/2014/main" id="{7A870A77-669F-F344-9144-7C873CEEA6C4}"/>
              </a:ext>
            </a:extLst>
          </p:cNvPr>
          <p:cNvSpPr/>
          <p:nvPr/>
        </p:nvSpPr>
        <p:spPr>
          <a:xfrm rot="7084986">
            <a:off x="7738531" y="4009719"/>
            <a:ext cx="395108" cy="1171458"/>
          </a:xfrm>
          <a:prstGeom prst="downArrow">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2" name="Rounded Rectangle 21">
            <a:extLst>
              <a:ext uri="{FF2B5EF4-FFF2-40B4-BE49-F238E27FC236}">
                <a16:creationId xmlns:a16="http://schemas.microsoft.com/office/drawing/2014/main" id="{7A3697C1-A612-FE47-8BC3-E3E8D903A8AB}"/>
              </a:ext>
            </a:extLst>
          </p:cNvPr>
          <p:cNvSpPr/>
          <p:nvPr/>
        </p:nvSpPr>
        <p:spPr>
          <a:xfrm>
            <a:off x="8107736" y="4114801"/>
            <a:ext cx="1739347" cy="1099930"/>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36557C"/>
                </a:solidFill>
                <a:latin typeface="Arial"/>
                <a:cs typeface="Arial"/>
              </a:rPr>
              <a:t>quiet your mind</a:t>
            </a:r>
          </a:p>
        </p:txBody>
      </p:sp>
      <p:sp>
        <p:nvSpPr>
          <p:cNvPr id="25" name="Rounded Rectangle 24">
            <a:extLst>
              <a:ext uri="{FF2B5EF4-FFF2-40B4-BE49-F238E27FC236}">
                <a16:creationId xmlns:a16="http://schemas.microsoft.com/office/drawing/2014/main" id="{E0273B4E-B659-B643-B5A1-0CE0DAE5C4B8}"/>
              </a:ext>
            </a:extLst>
          </p:cNvPr>
          <p:cNvSpPr/>
          <p:nvPr/>
        </p:nvSpPr>
        <p:spPr>
          <a:xfrm>
            <a:off x="2093183" y="5439511"/>
            <a:ext cx="8152786" cy="648333"/>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rgbClr val="36557C"/>
                </a:solidFill>
                <a:latin typeface="Arial"/>
                <a:cs typeface="Arial"/>
              </a:rPr>
              <a:t>Pro Tips: </a:t>
            </a:r>
            <a:r>
              <a:rPr lang="en-US">
                <a:solidFill>
                  <a:srgbClr val="36557C"/>
                </a:solidFill>
                <a:latin typeface="Arial"/>
                <a:cs typeface="Arial"/>
              </a:rPr>
              <a:t>Don’t try to go to sleep until you’re sleepy. Only set </a:t>
            </a:r>
            <a:r>
              <a:rPr lang="en-US" u="sng">
                <a:solidFill>
                  <a:srgbClr val="36557C"/>
                </a:solidFill>
                <a:latin typeface="Arial"/>
                <a:cs typeface="Arial"/>
              </a:rPr>
              <a:t>1</a:t>
            </a:r>
            <a:r>
              <a:rPr lang="en-US">
                <a:solidFill>
                  <a:srgbClr val="36557C"/>
                </a:solidFill>
                <a:latin typeface="Arial"/>
                <a:cs typeface="Arial"/>
              </a:rPr>
              <a:t> alarm in the morning.</a:t>
            </a:r>
            <a:endParaRPr lang="en-US" b="1">
              <a:solidFill>
                <a:srgbClr val="36557C"/>
              </a:solidFill>
              <a:latin typeface="Arial"/>
              <a:cs typeface="Arial"/>
            </a:endParaRPr>
          </a:p>
        </p:txBody>
      </p:sp>
    </p:spTree>
    <p:extLst>
      <p:ext uri="{BB962C8B-B14F-4D97-AF65-F5344CB8AC3E}">
        <p14:creationId xmlns:p14="http://schemas.microsoft.com/office/powerpoint/2010/main" val="170755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3" grpId="0" animBg="1"/>
      <p:bldP spid="14" grpId="0" animBg="1"/>
      <p:bldP spid="15" grpId="0" animBg="1"/>
      <p:bldP spid="16" grpId="0" animBg="1"/>
      <p:bldP spid="19" grpId="0" animBg="1"/>
      <p:bldP spid="20" grpId="0" animBg="1"/>
      <p:bldP spid="21" grpId="0" animBg="1"/>
      <p:bldP spid="22"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0" y="1361328"/>
            <a:ext cx="12192000"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3330054" y="321766"/>
            <a:ext cx="5377218"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In-Session Activities</a:t>
            </a:r>
          </a:p>
        </p:txBody>
      </p:sp>
      <p:sp>
        <p:nvSpPr>
          <p:cNvPr id="9" name="Rectangle 8">
            <a:extLst>
              <a:ext uri="{FF2B5EF4-FFF2-40B4-BE49-F238E27FC236}">
                <a16:creationId xmlns:a16="http://schemas.microsoft.com/office/drawing/2014/main" id="{59E47C46-86AF-B840-A5D2-223EA06A7293}"/>
              </a:ext>
            </a:extLst>
          </p:cNvPr>
          <p:cNvSpPr/>
          <p:nvPr/>
        </p:nvSpPr>
        <p:spPr>
          <a:xfrm>
            <a:off x="1496701" y="1361328"/>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1" name="Rectangle 10">
            <a:extLst>
              <a:ext uri="{FF2B5EF4-FFF2-40B4-BE49-F238E27FC236}">
                <a16:creationId xmlns:a16="http://schemas.microsoft.com/office/drawing/2014/main" id="{40655B8D-614D-4141-BBA8-09F5F6286FD8}"/>
              </a:ext>
            </a:extLst>
          </p:cNvPr>
          <p:cNvSpPr/>
          <p:nvPr/>
        </p:nvSpPr>
        <p:spPr>
          <a:xfrm>
            <a:off x="3615189" y="3883402"/>
            <a:ext cx="1229710" cy="115613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4" name="TextBox 13">
            <a:extLst>
              <a:ext uri="{FF2B5EF4-FFF2-40B4-BE49-F238E27FC236}">
                <a16:creationId xmlns:a16="http://schemas.microsoft.com/office/drawing/2014/main" id="{07BD7121-4F87-D745-9F21-C619F1E17348}"/>
              </a:ext>
            </a:extLst>
          </p:cNvPr>
          <p:cNvSpPr txBox="1"/>
          <p:nvPr/>
        </p:nvSpPr>
        <p:spPr>
          <a:xfrm>
            <a:off x="3615189" y="5055732"/>
            <a:ext cx="1229710" cy="830997"/>
          </a:xfrm>
          <a:prstGeom prst="rect">
            <a:avLst/>
          </a:prstGeom>
          <a:noFill/>
        </p:spPr>
        <p:txBody>
          <a:bodyPr wrap="square" rtlCol="0">
            <a:spAutoFit/>
          </a:bodyPr>
          <a:lstStyle/>
          <a:p>
            <a:pPr algn="ctr"/>
            <a:r>
              <a:rPr lang="en-US" sz="1600">
                <a:latin typeface="Arial"/>
                <a:cs typeface="Arial"/>
              </a:rPr>
              <a:t>practice mindful eating</a:t>
            </a:r>
          </a:p>
        </p:txBody>
      </p:sp>
      <p:sp>
        <p:nvSpPr>
          <p:cNvPr id="15" name="Rectangle 14">
            <a:extLst>
              <a:ext uri="{FF2B5EF4-FFF2-40B4-BE49-F238E27FC236}">
                <a16:creationId xmlns:a16="http://schemas.microsoft.com/office/drawing/2014/main" id="{D66EC710-FD01-4726-892F-1D3939778377}"/>
              </a:ext>
            </a:extLst>
          </p:cNvPr>
          <p:cNvSpPr/>
          <p:nvPr/>
        </p:nvSpPr>
        <p:spPr>
          <a:xfrm>
            <a:off x="5448542" y="3883402"/>
            <a:ext cx="1229710" cy="115613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TextBox 15">
            <a:extLst>
              <a:ext uri="{FF2B5EF4-FFF2-40B4-BE49-F238E27FC236}">
                <a16:creationId xmlns:a16="http://schemas.microsoft.com/office/drawing/2014/main" id="{4D5DC316-F517-4802-B3F7-E5EDBC0090F9}"/>
              </a:ext>
            </a:extLst>
          </p:cNvPr>
          <p:cNvSpPr txBox="1"/>
          <p:nvPr/>
        </p:nvSpPr>
        <p:spPr>
          <a:xfrm>
            <a:off x="5448542" y="5055732"/>
            <a:ext cx="1229710" cy="830997"/>
          </a:xfrm>
          <a:prstGeom prst="rect">
            <a:avLst/>
          </a:prstGeom>
          <a:noFill/>
        </p:spPr>
        <p:txBody>
          <a:bodyPr wrap="square" rtlCol="0">
            <a:spAutoFit/>
          </a:bodyPr>
          <a:lstStyle/>
          <a:p>
            <a:pPr algn="ctr"/>
            <a:r>
              <a:rPr lang="en-US" sz="1600">
                <a:latin typeface="Arial"/>
                <a:cs typeface="Arial"/>
              </a:rPr>
              <a:t>practice joyful movement</a:t>
            </a:r>
          </a:p>
        </p:txBody>
      </p:sp>
      <p:sp>
        <p:nvSpPr>
          <p:cNvPr id="18" name="Rectangle 17">
            <a:extLst>
              <a:ext uri="{FF2B5EF4-FFF2-40B4-BE49-F238E27FC236}">
                <a16:creationId xmlns:a16="http://schemas.microsoft.com/office/drawing/2014/main" id="{0FA16990-05B0-49C5-989D-2CEE383D9B2D}"/>
              </a:ext>
            </a:extLst>
          </p:cNvPr>
          <p:cNvSpPr/>
          <p:nvPr/>
        </p:nvSpPr>
        <p:spPr>
          <a:xfrm>
            <a:off x="7281895" y="3883402"/>
            <a:ext cx="1229710" cy="115613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9" name="TextBox 18">
            <a:extLst>
              <a:ext uri="{FF2B5EF4-FFF2-40B4-BE49-F238E27FC236}">
                <a16:creationId xmlns:a16="http://schemas.microsoft.com/office/drawing/2014/main" id="{86FAE83D-62E1-4292-9EDF-51828AA12128}"/>
              </a:ext>
            </a:extLst>
          </p:cNvPr>
          <p:cNvSpPr txBox="1"/>
          <p:nvPr/>
        </p:nvSpPr>
        <p:spPr>
          <a:xfrm>
            <a:off x="7281895" y="5055732"/>
            <a:ext cx="1229710" cy="584775"/>
          </a:xfrm>
          <a:prstGeom prst="rect">
            <a:avLst/>
          </a:prstGeom>
          <a:noFill/>
        </p:spPr>
        <p:txBody>
          <a:bodyPr wrap="square" rtlCol="0">
            <a:spAutoFit/>
          </a:bodyPr>
          <a:lstStyle/>
          <a:p>
            <a:pPr algn="ctr"/>
            <a:r>
              <a:rPr lang="en-US" sz="1600">
                <a:latin typeface="Arial"/>
                <a:cs typeface="Arial"/>
              </a:rPr>
              <a:t>set goals for sleep</a:t>
            </a:r>
          </a:p>
        </p:txBody>
      </p:sp>
      <p:pic>
        <p:nvPicPr>
          <p:cNvPr id="3" name="Graphic 2" descr="Sleep">
            <a:extLst>
              <a:ext uri="{FF2B5EF4-FFF2-40B4-BE49-F238E27FC236}">
                <a16:creationId xmlns:a16="http://schemas.microsoft.com/office/drawing/2014/main" id="{D53561B4-9009-2442-8BE7-AF6FEA308E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31741" y="3975848"/>
            <a:ext cx="914400" cy="914400"/>
          </a:xfrm>
          <a:prstGeom prst="rect">
            <a:avLst/>
          </a:prstGeom>
        </p:spPr>
      </p:pic>
      <p:pic>
        <p:nvPicPr>
          <p:cNvPr id="12" name="Graphic 11" descr="Cherries">
            <a:extLst>
              <a:ext uri="{FF2B5EF4-FFF2-40B4-BE49-F238E27FC236}">
                <a16:creationId xmlns:a16="http://schemas.microsoft.com/office/drawing/2014/main" id="{08E2D855-E0C9-794F-83B9-B87D6CB42D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40524" y="4029635"/>
            <a:ext cx="914400" cy="914400"/>
          </a:xfrm>
          <a:prstGeom prst="rect">
            <a:avLst/>
          </a:prstGeom>
        </p:spPr>
      </p:pic>
      <p:pic>
        <p:nvPicPr>
          <p:cNvPr id="27" name="Graphic 26" descr="Dancing">
            <a:extLst>
              <a:ext uri="{FF2B5EF4-FFF2-40B4-BE49-F238E27FC236}">
                <a16:creationId xmlns:a16="http://schemas.microsoft.com/office/drawing/2014/main" id="{28F48C7C-086D-5D4C-9FFA-D51E24A976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23113" y="4052045"/>
            <a:ext cx="914400" cy="838201"/>
          </a:xfrm>
          <a:prstGeom prst="rect">
            <a:avLst/>
          </a:prstGeom>
        </p:spPr>
      </p:pic>
    </p:spTree>
    <p:extLst>
      <p:ext uri="{BB962C8B-B14F-4D97-AF65-F5344CB8AC3E}">
        <p14:creationId xmlns:p14="http://schemas.microsoft.com/office/powerpoint/2010/main" val="2991355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0" y="1361328"/>
            <a:ext cx="12192000"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2" y="1367977"/>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 name="TextBox 6"/>
          <p:cNvSpPr txBox="1"/>
          <p:nvPr/>
        </p:nvSpPr>
        <p:spPr>
          <a:xfrm>
            <a:off x="1490370" y="3424518"/>
            <a:ext cx="10474123" cy="646331"/>
          </a:xfrm>
          <a:prstGeom prst="rect">
            <a:avLst/>
          </a:prstGeom>
          <a:noFill/>
        </p:spPr>
        <p:txBody>
          <a:bodyPr wrap="square" lIns="91440" tIns="45720" rIns="91440" bIns="45720" rtlCol="0" anchor="t">
            <a:spAutoFit/>
          </a:bodyPr>
          <a:lstStyle/>
          <a:p>
            <a:pPr marL="571500" indent="-571500">
              <a:buFont typeface="Wingdings" panose="05000000000000000000" pitchFamily="2" charset="2"/>
              <a:buChar char="ü"/>
            </a:pPr>
            <a:r>
              <a:rPr lang="en-US" sz="3600">
                <a:solidFill>
                  <a:srgbClr val="36557C"/>
                </a:solidFill>
                <a:latin typeface="Arial"/>
                <a:cs typeface="Arial"/>
              </a:rPr>
              <a:t>Complete one activity  </a:t>
            </a:r>
            <a:endParaRPr lang="en-US">
              <a:latin typeface="Arial"/>
              <a:cs typeface="Arial"/>
            </a:endParaRPr>
          </a:p>
        </p:txBody>
      </p:sp>
    </p:spTree>
    <p:extLst>
      <p:ext uri="{BB962C8B-B14F-4D97-AF65-F5344CB8AC3E}">
        <p14:creationId xmlns:p14="http://schemas.microsoft.com/office/powerpoint/2010/main" val="849805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0" y="1361328"/>
            <a:ext cx="12192000"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2" y="1367977"/>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 name="TextBox 6"/>
          <p:cNvSpPr txBox="1"/>
          <p:nvPr/>
        </p:nvSpPr>
        <p:spPr>
          <a:xfrm>
            <a:off x="1490370" y="3424518"/>
            <a:ext cx="10474123" cy="1200329"/>
          </a:xfrm>
          <a:prstGeom prst="rect">
            <a:avLst/>
          </a:prstGeom>
          <a:noFill/>
        </p:spPr>
        <p:txBody>
          <a:bodyPr wrap="square" lIns="91440" tIns="45720" rIns="91440" bIns="45720" rtlCol="0" anchor="t">
            <a:spAutoFit/>
          </a:bodyPr>
          <a:lstStyle/>
          <a:p>
            <a:pPr marL="571500" indent="-571500">
              <a:buFont typeface="Wingdings" panose="05000000000000000000" pitchFamily="2" charset="2"/>
              <a:buChar char="ü"/>
            </a:pPr>
            <a:r>
              <a:rPr lang="en-US" sz="3600">
                <a:solidFill>
                  <a:srgbClr val="36557C"/>
                </a:solidFill>
                <a:latin typeface="Arial"/>
                <a:cs typeface="Arial"/>
              </a:rPr>
              <a:t>Complete one activity  </a:t>
            </a:r>
          </a:p>
          <a:p>
            <a:pPr marL="571500" indent="-571500">
              <a:buFont typeface="Wingdings" panose="05000000000000000000" pitchFamily="2" charset="2"/>
              <a:buChar char="ü"/>
            </a:pPr>
            <a:r>
              <a:rPr lang="en-US" sz="3600">
                <a:solidFill>
                  <a:srgbClr val="36557C"/>
                </a:solidFill>
                <a:latin typeface="Arial"/>
                <a:cs typeface="Arial"/>
              </a:rPr>
              <a:t>Identify one of the 3 habits to improve &amp; share</a:t>
            </a:r>
          </a:p>
        </p:txBody>
      </p:sp>
    </p:spTree>
    <p:extLst>
      <p:ext uri="{BB962C8B-B14F-4D97-AF65-F5344CB8AC3E}">
        <p14:creationId xmlns:p14="http://schemas.microsoft.com/office/powerpoint/2010/main" val="3592075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0" y="1361328"/>
            <a:ext cx="12192000"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2" y="1367977"/>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 name="TextBox 6"/>
          <p:cNvSpPr txBox="1"/>
          <p:nvPr/>
        </p:nvSpPr>
        <p:spPr>
          <a:xfrm>
            <a:off x="1490370" y="3424518"/>
            <a:ext cx="10474123" cy="1754326"/>
          </a:xfrm>
          <a:prstGeom prst="rect">
            <a:avLst/>
          </a:prstGeom>
          <a:noFill/>
        </p:spPr>
        <p:txBody>
          <a:bodyPr wrap="square" lIns="91440" tIns="45720" rIns="91440" bIns="45720" rtlCol="0" anchor="t">
            <a:spAutoFit/>
          </a:bodyPr>
          <a:lstStyle/>
          <a:p>
            <a:pPr marL="571500" indent="-571500">
              <a:buFont typeface="Wingdings" panose="05000000000000000000" pitchFamily="2" charset="2"/>
              <a:buChar char="ü"/>
            </a:pPr>
            <a:r>
              <a:rPr lang="en-US" sz="3600">
                <a:solidFill>
                  <a:srgbClr val="36557C"/>
                </a:solidFill>
                <a:latin typeface="Arial"/>
                <a:cs typeface="Arial"/>
              </a:rPr>
              <a:t>Complete one activity  </a:t>
            </a:r>
          </a:p>
          <a:p>
            <a:pPr marL="571500" indent="-571500">
              <a:buFont typeface="Wingdings" panose="05000000000000000000" pitchFamily="2" charset="2"/>
              <a:buChar char="ü"/>
            </a:pPr>
            <a:r>
              <a:rPr lang="en-US" sz="3600">
                <a:solidFill>
                  <a:srgbClr val="36557C"/>
                </a:solidFill>
                <a:latin typeface="Arial"/>
                <a:ea typeface="+mn-lt"/>
                <a:cs typeface="Arial"/>
              </a:rPr>
              <a:t>Identify one of the 3 habits to improve &amp; share</a:t>
            </a:r>
          </a:p>
          <a:p>
            <a:pPr marL="571500" indent="-571500">
              <a:buFont typeface="Wingdings" panose="05000000000000000000" pitchFamily="2" charset="2"/>
              <a:buChar char="ü"/>
            </a:pPr>
            <a:r>
              <a:rPr lang="en-US" sz="3600">
                <a:solidFill>
                  <a:srgbClr val="36557C"/>
                </a:solidFill>
                <a:latin typeface="Arial"/>
                <a:cs typeface="Arial"/>
              </a:rPr>
              <a:t>Create individual action plan for that habit</a:t>
            </a:r>
          </a:p>
        </p:txBody>
      </p:sp>
    </p:spTree>
    <p:extLst>
      <p:ext uri="{BB962C8B-B14F-4D97-AF65-F5344CB8AC3E}">
        <p14:creationId xmlns:p14="http://schemas.microsoft.com/office/powerpoint/2010/main" val="3159657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Make sure the tailoring is done to fit within the appropriate time frame</a:t>
            </a:r>
          </a:p>
          <a:p>
            <a:r>
              <a:rPr lang="en-US"/>
              <a:t>The structure and design of the </a:t>
            </a:r>
            <a:r>
              <a:rPr lang="en-US" err="1"/>
              <a:t>powerpoint</a:t>
            </a:r>
            <a:r>
              <a:rPr lang="en-US"/>
              <a:t> is actually based on a combination of successful </a:t>
            </a:r>
            <a:r>
              <a:rPr lang="en-US" err="1"/>
              <a:t>TedTalks</a:t>
            </a:r>
            <a:r>
              <a:rPr lang="en-US"/>
              <a:t> (that involved audience participation) and research on how to present to adults</a:t>
            </a:r>
          </a:p>
          <a:p>
            <a:pPr lvl="1"/>
            <a:r>
              <a:rPr lang="en-US"/>
              <a:t>This includes the Hook, Transition, Who I Am, and Audience Benefit slides</a:t>
            </a:r>
          </a:p>
          <a:p>
            <a:pPr lvl="1"/>
            <a:r>
              <a:rPr lang="en-US"/>
              <a:t>Limited text</a:t>
            </a:r>
          </a:p>
          <a:p>
            <a:pPr lvl="1"/>
            <a:r>
              <a:rPr lang="en-US"/>
              <a:t>Use of imagery </a:t>
            </a:r>
          </a:p>
          <a:p>
            <a:pPr lvl="1"/>
            <a:r>
              <a:rPr lang="en-US"/>
              <a:t>MINIMIZE reading text on slide; research indicates this actually disrupts audience comprehension</a:t>
            </a:r>
          </a:p>
          <a:p>
            <a:pPr lvl="1"/>
            <a:r>
              <a:rPr lang="en-US"/>
              <a:t>Set expectation for participation at the outset</a:t>
            </a:r>
          </a:p>
        </p:txBody>
      </p:sp>
    </p:spTree>
    <p:extLst>
      <p:ext uri="{BB962C8B-B14F-4D97-AF65-F5344CB8AC3E}">
        <p14:creationId xmlns:p14="http://schemas.microsoft.com/office/powerpoint/2010/main" val="1390446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lstStyle/>
          <a:p>
            <a:r>
              <a:rPr lang="en-US"/>
              <a:t>Things to remember</a:t>
            </a:r>
          </a:p>
          <a:p>
            <a:pPr lvl="1"/>
            <a:r>
              <a:rPr lang="en-US"/>
              <a:t>Expert power can be negative if audience portrays a) you are leveraging your expertise in one domain into another, b) if your expertise appears outdated, c) your expertise is impersonal (i.e., not recognizing the audience’s perspective), and d) if they portray you as having something to gain</a:t>
            </a:r>
          </a:p>
          <a:p>
            <a:pPr lvl="1"/>
            <a:r>
              <a:rPr lang="en-US"/>
              <a:t>What is comfortable for us, the presenter, is maybe not engaging for the audience. </a:t>
            </a:r>
          </a:p>
          <a:p>
            <a:pPr lvl="1"/>
            <a:r>
              <a:rPr lang="en-US"/>
              <a:t>Charismatic power is something; you are acting for your audience and that is encouraged. People will buy-in if you seem bought-in. Find the charisma personality that you can put on confidently.</a:t>
            </a:r>
          </a:p>
          <a:p>
            <a:pPr lvl="1"/>
            <a:r>
              <a:rPr lang="en-US"/>
              <a:t>Sell the “Why”, not the “what” or “how”. Those are ARC and the modules. But the “Why” is most important</a:t>
            </a:r>
          </a:p>
        </p:txBody>
      </p:sp>
    </p:spTree>
    <p:extLst>
      <p:ext uri="{BB962C8B-B14F-4D97-AF65-F5344CB8AC3E}">
        <p14:creationId xmlns:p14="http://schemas.microsoft.com/office/powerpoint/2010/main" val="2842265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Food on a table&#10;&#10;Description automatically generated">
            <a:extLst>
              <a:ext uri="{FF2B5EF4-FFF2-40B4-BE49-F238E27FC236}">
                <a16:creationId xmlns:a16="http://schemas.microsoft.com/office/drawing/2014/main" id="{9DA24778-FD8C-4DA9-98AA-EDA823E16308}"/>
              </a:ext>
            </a:extLst>
          </p:cNvPr>
          <p:cNvPicPr>
            <a:picLocks noChangeAspect="1"/>
          </p:cNvPicPr>
          <p:nvPr/>
        </p:nvPicPr>
        <p:blipFill rotWithShape="1">
          <a:blip r:embed="rId3"/>
          <a:srcRect l="4427" r="1" b="1"/>
          <a:stretch/>
        </p:blipFill>
        <p:spPr>
          <a:xfrm>
            <a:off x="20" y="1282"/>
            <a:ext cx="12191980" cy="6856718"/>
          </a:xfrm>
          <a:prstGeom prst="rect">
            <a:avLst/>
          </a:prstGeom>
        </p:spPr>
      </p:pic>
    </p:spTree>
    <p:extLst>
      <p:ext uri="{BB962C8B-B14F-4D97-AF65-F5344CB8AC3E}">
        <p14:creationId xmlns:p14="http://schemas.microsoft.com/office/powerpoint/2010/main" val="26135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3" descr="A picture containing cake, piece, table, sitting&#10;&#10;Description automatically generated">
            <a:extLst>
              <a:ext uri="{FF2B5EF4-FFF2-40B4-BE49-F238E27FC236}">
                <a16:creationId xmlns:a16="http://schemas.microsoft.com/office/drawing/2014/main" id="{C82E615D-347F-4A75-B861-71C9FD0AD835}"/>
              </a:ext>
            </a:extLst>
          </p:cNvPr>
          <p:cNvPicPr>
            <a:picLocks noGrp="1" noChangeAspect="1"/>
          </p:cNvPicPr>
          <p:nvPr>
            <p:ph idx="1"/>
          </p:nvPr>
        </p:nvPicPr>
        <p:blipFill rotWithShape="1">
          <a:blip r:embed="rId3"/>
          <a:srcRect t="15977" b="13724"/>
          <a:stretch/>
        </p:blipFill>
        <p:spPr>
          <a:xfrm>
            <a:off x="20" y="1282"/>
            <a:ext cx="12191980" cy="6856718"/>
          </a:xfrm>
          <a:prstGeom prst="rect">
            <a:avLst/>
          </a:prstGeom>
        </p:spPr>
      </p:pic>
    </p:spTree>
    <p:extLst>
      <p:ext uri="{BB962C8B-B14F-4D97-AF65-F5344CB8AC3E}">
        <p14:creationId xmlns:p14="http://schemas.microsoft.com/office/powerpoint/2010/main" val="2270387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4" descr="A dog standing on a rock&#10;&#10;Description automatically generated">
            <a:extLst>
              <a:ext uri="{FF2B5EF4-FFF2-40B4-BE49-F238E27FC236}">
                <a16:creationId xmlns:a16="http://schemas.microsoft.com/office/drawing/2014/main" id="{CDBA8A9A-4AC6-48E2-8E65-3CC49D1B2C30}"/>
              </a:ext>
            </a:extLst>
          </p:cNvPr>
          <p:cNvPicPr>
            <a:picLocks noChangeAspect="1"/>
          </p:cNvPicPr>
          <p:nvPr/>
        </p:nvPicPr>
        <p:blipFill rotWithShape="1">
          <a:blip r:embed="rId3"/>
          <a:srcRect l="14344" r="25000" b="-575"/>
          <a:stretch/>
        </p:blipFill>
        <p:spPr>
          <a:xfrm>
            <a:off x="9468928" y="1572267"/>
            <a:ext cx="2729957" cy="3210284"/>
          </a:xfrm>
          <a:prstGeom prst="rect">
            <a:avLst/>
          </a:prstGeom>
        </p:spPr>
      </p:pic>
      <p:pic>
        <p:nvPicPr>
          <p:cNvPr id="6" name="Picture 6" descr="A person standing in a room&#10;&#10;Description automatically generated">
            <a:extLst>
              <a:ext uri="{FF2B5EF4-FFF2-40B4-BE49-F238E27FC236}">
                <a16:creationId xmlns:a16="http://schemas.microsoft.com/office/drawing/2014/main" id="{B5A07561-2F9A-410F-9306-4279379BA7E9}"/>
              </a:ext>
            </a:extLst>
          </p:cNvPr>
          <p:cNvPicPr>
            <a:picLocks noChangeAspect="1"/>
          </p:cNvPicPr>
          <p:nvPr/>
        </p:nvPicPr>
        <p:blipFill rotWithShape="1">
          <a:blip r:embed="rId4"/>
          <a:srcRect l="-79" t="7571" r="57917" b="315"/>
          <a:stretch/>
        </p:blipFill>
        <p:spPr>
          <a:xfrm>
            <a:off x="2744136" y="7938"/>
            <a:ext cx="2911330" cy="4214607"/>
          </a:xfrm>
          <a:prstGeom prst="rect">
            <a:avLst/>
          </a:prstGeom>
        </p:spPr>
      </p:pic>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a:extLst>
              <a:ext uri="{FF2B5EF4-FFF2-40B4-BE49-F238E27FC236}">
                <a16:creationId xmlns:a16="http://schemas.microsoft.com/office/drawing/2014/main" id="{93D62ED7-49FC-48C8-AEE7-40DFE46D4D31}"/>
              </a:ext>
            </a:extLst>
          </p:cNvPr>
          <p:cNvSpPr/>
          <p:nvPr/>
        </p:nvSpPr>
        <p:spPr>
          <a:xfrm>
            <a:off x="5638800" y="-4313"/>
            <a:ext cx="92015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400" b="1" dirty="0">
                <a:latin typeface="Arial"/>
                <a:cs typeface="Calibri"/>
              </a:rPr>
              <a:t>VS.</a:t>
            </a:r>
            <a:endParaRPr lang="en-US" sz="3400" b="1">
              <a:latin typeface="Arial"/>
              <a:cs typeface="Arial"/>
            </a:endParaRPr>
          </a:p>
        </p:txBody>
      </p:sp>
      <p:pic>
        <p:nvPicPr>
          <p:cNvPr id="3" name="Picture 3" descr="A glass cup on a table&#10;&#10;Description automatically generated">
            <a:extLst>
              <a:ext uri="{FF2B5EF4-FFF2-40B4-BE49-F238E27FC236}">
                <a16:creationId xmlns:a16="http://schemas.microsoft.com/office/drawing/2014/main" id="{97BD6CB7-F9AB-4779-8671-4F17AE5C6866}"/>
              </a:ext>
            </a:extLst>
          </p:cNvPr>
          <p:cNvPicPr>
            <a:picLocks noChangeAspect="1"/>
          </p:cNvPicPr>
          <p:nvPr/>
        </p:nvPicPr>
        <p:blipFill>
          <a:blip r:embed="rId5"/>
          <a:stretch>
            <a:fillRect/>
          </a:stretch>
        </p:blipFill>
        <p:spPr>
          <a:xfrm>
            <a:off x="-4099" y="5751"/>
            <a:ext cx="2739897" cy="4114800"/>
          </a:xfrm>
          <a:prstGeom prst="rect">
            <a:avLst/>
          </a:prstGeom>
        </p:spPr>
      </p:pic>
      <p:pic>
        <p:nvPicPr>
          <p:cNvPr id="7" name="Picture 7" descr="A close up of a toy lying on a bed&#10;&#10;Description automatically generated">
            <a:extLst>
              <a:ext uri="{FF2B5EF4-FFF2-40B4-BE49-F238E27FC236}">
                <a16:creationId xmlns:a16="http://schemas.microsoft.com/office/drawing/2014/main" id="{FD84AB3F-A7BF-40F4-A4ED-37E007270586}"/>
              </a:ext>
            </a:extLst>
          </p:cNvPr>
          <p:cNvPicPr>
            <a:picLocks noChangeAspect="1"/>
          </p:cNvPicPr>
          <p:nvPr/>
        </p:nvPicPr>
        <p:blipFill rotWithShape="1">
          <a:blip r:embed="rId6"/>
          <a:srcRect t="28431" r="770" b="7189"/>
          <a:stretch/>
        </p:blipFill>
        <p:spPr>
          <a:xfrm>
            <a:off x="2725948" y="4031410"/>
            <a:ext cx="2908520" cy="2828989"/>
          </a:xfrm>
          <a:prstGeom prst="rect">
            <a:avLst/>
          </a:prstGeom>
        </p:spPr>
      </p:pic>
      <p:pic>
        <p:nvPicPr>
          <p:cNvPr id="9" name="Picture 9" descr="A picture containing indoor, table, sitting, plate&#10;&#10;Description automatically generated">
            <a:extLst>
              <a:ext uri="{FF2B5EF4-FFF2-40B4-BE49-F238E27FC236}">
                <a16:creationId xmlns:a16="http://schemas.microsoft.com/office/drawing/2014/main" id="{3263ACC2-BD07-4960-B081-6CD20DF213FD}"/>
              </a:ext>
            </a:extLst>
          </p:cNvPr>
          <p:cNvPicPr>
            <a:picLocks noChangeAspect="1"/>
          </p:cNvPicPr>
          <p:nvPr/>
        </p:nvPicPr>
        <p:blipFill rotWithShape="1">
          <a:blip r:embed="rId7"/>
          <a:srcRect l="18493" r="19178" b="-541"/>
          <a:stretch/>
        </p:blipFill>
        <p:spPr>
          <a:xfrm>
            <a:off x="-77638" y="4071894"/>
            <a:ext cx="2825137" cy="2898070"/>
          </a:xfrm>
          <a:prstGeom prst="rect">
            <a:avLst/>
          </a:prstGeom>
        </p:spPr>
      </p:pic>
      <p:pic>
        <p:nvPicPr>
          <p:cNvPr id="12" name="Picture 12" descr="A group of people sitting at a table eating food&#10;&#10;Description automatically generated">
            <a:extLst>
              <a:ext uri="{FF2B5EF4-FFF2-40B4-BE49-F238E27FC236}">
                <a16:creationId xmlns:a16="http://schemas.microsoft.com/office/drawing/2014/main" id="{351DC1EE-1682-482B-9354-020189E719E0}"/>
              </a:ext>
            </a:extLst>
          </p:cNvPr>
          <p:cNvPicPr>
            <a:picLocks noChangeAspect="1"/>
          </p:cNvPicPr>
          <p:nvPr/>
        </p:nvPicPr>
        <p:blipFill rotWithShape="1">
          <a:blip r:embed="rId8"/>
          <a:srcRect t="12238" r="524" b="23077"/>
          <a:stretch/>
        </p:blipFill>
        <p:spPr>
          <a:xfrm>
            <a:off x="6564702" y="5751"/>
            <a:ext cx="2915745" cy="2877336"/>
          </a:xfrm>
          <a:prstGeom prst="rect">
            <a:avLst/>
          </a:prstGeom>
        </p:spPr>
      </p:pic>
      <p:pic>
        <p:nvPicPr>
          <p:cNvPr id="13" name="Picture 13" descr="A person preparing food in a kitchen&#10;&#10;Description automatically generated">
            <a:extLst>
              <a:ext uri="{FF2B5EF4-FFF2-40B4-BE49-F238E27FC236}">
                <a16:creationId xmlns:a16="http://schemas.microsoft.com/office/drawing/2014/main" id="{E7FFAF40-DDBD-4BC8-9C1B-D86E4D56277E}"/>
              </a:ext>
            </a:extLst>
          </p:cNvPr>
          <p:cNvPicPr>
            <a:picLocks noChangeAspect="1"/>
          </p:cNvPicPr>
          <p:nvPr/>
        </p:nvPicPr>
        <p:blipFill>
          <a:blip r:embed="rId9"/>
          <a:stretch>
            <a:fillRect/>
          </a:stretch>
        </p:blipFill>
        <p:spPr>
          <a:xfrm>
            <a:off x="9468928" y="4485"/>
            <a:ext cx="2743200" cy="1816954"/>
          </a:xfrm>
          <a:prstGeom prst="rect">
            <a:avLst/>
          </a:prstGeom>
        </p:spPr>
      </p:pic>
      <p:pic>
        <p:nvPicPr>
          <p:cNvPr id="15" name="Picture 15" descr="A picture containing outdoor, person, riding, person&#10;&#10;Description automatically generated">
            <a:extLst>
              <a:ext uri="{FF2B5EF4-FFF2-40B4-BE49-F238E27FC236}">
                <a16:creationId xmlns:a16="http://schemas.microsoft.com/office/drawing/2014/main" id="{EF140855-8284-4B7B-A878-8E283C27EDC2}"/>
              </a:ext>
            </a:extLst>
          </p:cNvPr>
          <p:cNvPicPr>
            <a:picLocks noChangeAspect="1"/>
          </p:cNvPicPr>
          <p:nvPr/>
        </p:nvPicPr>
        <p:blipFill rotWithShape="1">
          <a:blip r:embed="rId10"/>
          <a:srcRect t="59467" r="526" b="-592"/>
          <a:stretch/>
        </p:blipFill>
        <p:spPr>
          <a:xfrm>
            <a:off x="6563355" y="2651184"/>
            <a:ext cx="2918425" cy="2134950"/>
          </a:xfrm>
          <a:prstGeom prst="rect">
            <a:avLst/>
          </a:prstGeom>
        </p:spPr>
      </p:pic>
      <p:pic>
        <p:nvPicPr>
          <p:cNvPr id="17" name="Picture 17" descr="A picture containing person, indoor, person, young&#10;&#10;Description automatically generated">
            <a:extLst>
              <a:ext uri="{FF2B5EF4-FFF2-40B4-BE49-F238E27FC236}">
                <a16:creationId xmlns:a16="http://schemas.microsoft.com/office/drawing/2014/main" id="{F6030FFE-0218-4FC3-880E-1AF1FB3F4B4F}"/>
              </a:ext>
            </a:extLst>
          </p:cNvPr>
          <p:cNvPicPr>
            <a:picLocks noChangeAspect="1"/>
          </p:cNvPicPr>
          <p:nvPr/>
        </p:nvPicPr>
        <p:blipFill>
          <a:blip r:embed="rId11"/>
          <a:stretch>
            <a:fillRect/>
          </a:stretch>
        </p:blipFill>
        <p:spPr>
          <a:xfrm>
            <a:off x="6564702" y="4741810"/>
            <a:ext cx="3160143" cy="2118907"/>
          </a:xfrm>
          <a:prstGeom prst="rect">
            <a:avLst/>
          </a:prstGeom>
        </p:spPr>
      </p:pic>
      <p:pic>
        <p:nvPicPr>
          <p:cNvPr id="18" name="Picture 19" descr="A person posing for the camera&#10;&#10;Description automatically generated">
            <a:extLst>
              <a:ext uri="{FF2B5EF4-FFF2-40B4-BE49-F238E27FC236}">
                <a16:creationId xmlns:a16="http://schemas.microsoft.com/office/drawing/2014/main" id="{1699DAC6-EEDC-408D-8D2E-2240D78561E1}"/>
              </a:ext>
            </a:extLst>
          </p:cNvPr>
          <p:cNvPicPr>
            <a:picLocks noChangeAspect="1"/>
          </p:cNvPicPr>
          <p:nvPr/>
        </p:nvPicPr>
        <p:blipFill rotWithShape="1">
          <a:blip r:embed="rId12"/>
          <a:srcRect t="10874" r="576" b="10823"/>
          <a:stretch/>
        </p:blipFill>
        <p:spPr>
          <a:xfrm>
            <a:off x="9468928" y="4726710"/>
            <a:ext cx="2727400" cy="2148006"/>
          </a:xfrm>
          <a:prstGeom prst="rect">
            <a:avLst/>
          </a:prstGeom>
        </p:spPr>
      </p:pic>
    </p:spTree>
    <p:extLst>
      <p:ext uri="{BB962C8B-B14F-4D97-AF65-F5344CB8AC3E}">
        <p14:creationId xmlns:p14="http://schemas.microsoft.com/office/powerpoint/2010/main" val="2667381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CE87-13EC-45A2-B7D3-A61AB2423B4B}"/>
              </a:ext>
            </a:extLst>
          </p:cNvPr>
          <p:cNvSpPr>
            <a:spLocks noGrp="1"/>
          </p:cNvSpPr>
          <p:nvPr>
            <p:ph type="title"/>
          </p:nvPr>
        </p:nvSpPr>
        <p:spPr>
          <a:xfrm>
            <a:off x="4008373" y="171019"/>
            <a:ext cx="4089946" cy="1325563"/>
          </a:xfrm>
        </p:spPr>
        <p:txBody>
          <a:bodyPr/>
          <a:lstStyle/>
          <a:p>
            <a:r>
              <a:rPr lang="en-US">
                <a:latin typeface="Arial"/>
                <a:cs typeface="Arial"/>
              </a:rPr>
              <a:t>WHO WE ARE</a:t>
            </a:r>
          </a:p>
        </p:txBody>
      </p:sp>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square">
            <a:spAutoFit/>
          </a:bodyPr>
          <a:lstStyle/>
          <a:p>
            <a:r>
              <a:rPr lang="en-US">
                <a:latin typeface="Arial"/>
                <a:cs typeface="Arial"/>
              </a:rPr>
              <a:t> </a:t>
            </a:r>
          </a:p>
        </p:txBody>
      </p:sp>
      <p:sp>
        <p:nvSpPr>
          <p:cNvPr id="10" name="Rectangle 9">
            <a:extLst>
              <a:ext uri="{FF2B5EF4-FFF2-40B4-BE49-F238E27FC236}">
                <a16:creationId xmlns:a16="http://schemas.microsoft.com/office/drawing/2014/main" id="{38FA71CA-D4D4-E94D-B952-F095E7AC0171}"/>
              </a:ext>
            </a:extLst>
          </p:cNvPr>
          <p:cNvSpPr/>
          <p:nvPr/>
        </p:nvSpPr>
        <p:spPr>
          <a:xfrm>
            <a:off x="744915" y="1493095"/>
            <a:ext cx="5264960" cy="4426183"/>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59544" y="0"/>
            <a:ext cx="982332"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3" name="Rectangle 12">
            <a:extLst>
              <a:ext uri="{FF2B5EF4-FFF2-40B4-BE49-F238E27FC236}">
                <a16:creationId xmlns:a16="http://schemas.microsoft.com/office/drawing/2014/main" id="{B6AD26E9-8143-6547-8D9F-1F02B6B45F62}"/>
              </a:ext>
            </a:extLst>
          </p:cNvPr>
          <p:cNvSpPr/>
          <p:nvPr/>
        </p:nvSpPr>
        <p:spPr>
          <a:xfrm>
            <a:off x="6812502" y="1494753"/>
            <a:ext cx="4081732"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Rectangle 15">
            <a:extLst>
              <a:ext uri="{FF2B5EF4-FFF2-40B4-BE49-F238E27FC236}">
                <a16:creationId xmlns:a16="http://schemas.microsoft.com/office/drawing/2014/main" id="{B3F53F79-3107-F143-BDD3-0211ACB77C47}"/>
              </a:ext>
            </a:extLst>
          </p:cNvPr>
          <p:cNvSpPr/>
          <p:nvPr/>
        </p:nvSpPr>
        <p:spPr>
          <a:xfrm>
            <a:off x="6903117" y="2933862"/>
            <a:ext cx="3900502" cy="1384995"/>
          </a:xfrm>
          <a:prstGeom prst="rect">
            <a:avLst/>
          </a:prstGeom>
        </p:spPr>
        <p:txBody>
          <a:bodyPr wrap="square" lIns="91440" tIns="45720" rIns="91440" bIns="45720" anchor="t">
            <a:spAutoFit/>
          </a:bodyPr>
          <a:lstStyle/>
          <a:p>
            <a:pPr algn="ctr"/>
            <a:r>
              <a:rPr lang="en-US" sz="2800" b="1" dirty="0">
                <a:latin typeface="Arial"/>
                <a:cs typeface="Arial"/>
              </a:rPr>
              <a:t>Christian Klepper, </a:t>
            </a:r>
            <a:r>
              <a:rPr lang="en-US" sz="2800" b="1">
                <a:latin typeface="Arial"/>
                <a:cs typeface="Arial"/>
              </a:rPr>
              <a:t>PsyD, LP</a:t>
            </a:r>
          </a:p>
          <a:p>
            <a:pPr algn="ctr"/>
            <a:r>
              <a:rPr lang="en-US" sz="2800">
                <a:latin typeface="Arial"/>
                <a:cs typeface="Arial"/>
              </a:rPr>
              <a:t>Faculty Trainer</a:t>
            </a:r>
            <a:endParaRPr lang="en-US" sz="2800" b="1" dirty="0">
              <a:latin typeface="Arial"/>
              <a:cs typeface="Arial"/>
            </a:endParaRPr>
          </a:p>
        </p:txBody>
      </p:sp>
    </p:spTree>
    <p:extLst>
      <p:ext uri="{BB962C8B-B14F-4D97-AF65-F5344CB8AC3E}">
        <p14:creationId xmlns:p14="http://schemas.microsoft.com/office/powerpoint/2010/main" val="2135231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none">
            <a:spAutoFit/>
          </a:bodyPr>
          <a:lstStyle/>
          <a:p>
            <a:r>
              <a:rPr lang="en-US"/>
              <a:t> </a:t>
            </a:r>
          </a:p>
        </p:txBody>
      </p:sp>
      <p:sp>
        <p:nvSpPr>
          <p:cNvPr id="10" name="Rectangle 9">
            <a:extLst>
              <a:ext uri="{FF2B5EF4-FFF2-40B4-BE49-F238E27FC236}">
                <a16:creationId xmlns:a16="http://schemas.microsoft.com/office/drawing/2014/main" id="{38FA71CA-D4D4-E94D-B952-F095E7AC0171}"/>
              </a:ext>
            </a:extLst>
          </p:cNvPr>
          <p:cNvSpPr/>
          <p:nvPr/>
        </p:nvSpPr>
        <p:spPr>
          <a:xfrm>
            <a:off x="1050103" y="1500961"/>
            <a:ext cx="4050679" cy="4426376"/>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6AD26E9-8143-6547-8D9F-1F02B6B45F62}"/>
              </a:ext>
            </a:extLst>
          </p:cNvPr>
          <p:cNvSpPr/>
          <p:nvPr/>
        </p:nvSpPr>
        <p:spPr>
          <a:xfrm>
            <a:off x="6002790" y="1494751"/>
            <a:ext cx="4038600"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F53F79-3107-F143-BDD3-0211ACB77C47}"/>
              </a:ext>
            </a:extLst>
          </p:cNvPr>
          <p:cNvSpPr/>
          <p:nvPr/>
        </p:nvSpPr>
        <p:spPr>
          <a:xfrm>
            <a:off x="6074677" y="2961563"/>
            <a:ext cx="4038600" cy="1384995"/>
          </a:xfrm>
          <a:prstGeom prst="rect">
            <a:avLst/>
          </a:prstGeom>
        </p:spPr>
        <p:txBody>
          <a:bodyPr wrap="square" lIns="91440" tIns="45720" rIns="91440" bIns="45720" anchor="t">
            <a:spAutoFit/>
          </a:bodyPr>
          <a:lstStyle/>
          <a:p>
            <a:pPr algn="ctr"/>
            <a:r>
              <a:rPr lang="en-US" sz="2800" b="1" dirty="0">
                <a:cs typeface="Calibri"/>
              </a:rPr>
              <a:t>Hannah West, </a:t>
            </a:r>
            <a:endParaRPr lang="en-US" sz="2800" dirty="0">
              <a:cs typeface="Calibri"/>
            </a:endParaRPr>
          </a:p>
          <a:p>
            <a:pPr algn="ctr"/>
            <a:r>
              <a:rPr lang="en-US" sz="2800" b="1" dirty="0">
                <a:cs typeface="Calibri"/>
              </a:rPr>
              <a:t>PhD, BCBA</a:t>
            </a:r>
            <a:endParaRPr lang="en-US" sz="2800">
              <a:cs typeface="Calibri"/>
            </a:endParaRPr>
          </a:p>
          <a:p>
            <a:pPr algn="ctr"/>
            <a:r>
              <a:rPr lang="en-US" sz="2800" dirty="0">
                <a:cs typeface="Calibri"/>
              </a:rPr>
              <a:t>Regional Trainer</a:t>
            </a:r>
          </a:p>
        </p:txBody>
      </p:sp>
      <p:sp>
        <p:nvSpPr>
          <p:cNvPr id="6" name="Title 1">
            <a:extLst>
              <a:ext uri="{FF2B5EF4-FFF2-40B4-BE49-F238E27FC236}">
                <a16:creationId xmlns:a16="http://schemas.microsoft.com/office/drawing/2014/main" id="{524674D1-3876-4ACA-A783-480D18780504}"/>
              </a:ext>
            </a:extLst>
          </p:cNvPr>
          <p:cNvSpPr txBox="1">
            <a:spLocks/>
          </p:cNvSpPr>
          <p:nvPr/>
        </p:nvSpPr>
        <p:spPr>
          <a:xfrm>
            <a:off x="4008373" y="171019"/>
            <a:ext cx="40899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a:latin typeface="Arial"/>
                <a:cs typeface="Arial"/>
              </a:rPr>
              <a:t>WHO WE ARE</a:t>
            </a:r>
          </a:p>
        </p:txBody>
      </p:sp>
      <p:pic>
        <p:nvPicPr>
          <p:cNvPr id="2" name="Picture 2">
            <a:extLst>
              <a:ext uri="{FF2B5EF4-FFF2-40B4-BE49-F238E27FC236}">
                <a16:creationId xmlns:a16="http://schemas.microsoft.com/office/drawing/2014/main" id="{6E8AAEA5-F8F0-44CE-BD2D-725218CF9FA1}"/>
              </a:ext>
            </a:extLst>
          </p:cNvPr>
          <p:cNvPicPr>
            <a:picLocks noChangeAspect="1"/>
          </p:cNvPicPr>
          <p:nvPr/>
        </p:nvPicPr>
        <p:blipFill>
          <a:blip r:embed="rId3"/>
          <a:stretch>
            <a:fillRect/>
          </a:stretch>
        </p:blipFill>
        <p:spPr>
          <a:xfrm>
            <a:off x="1704109" y="1836683"/>
            <a:ext cx="2743200" cy="3655687"/>
          </a:xfrm>
          <a:prstGeom prst="rect">
            <a:avLst/>
          </a:prstGeom>
        </p:spPr>
      </p:pic>
    </p:spTree>
    <p:extLst>
      <p:ext uri="{BB962C8B-B14F-4D97-AF65-F5344CB8AC3E}">
        <p14:creationId xmlns:p14="http://schemas.microsoft.com/office/powerpoint/2010/main" val="8429995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9461C7B-048B-EA4C-988A-1619CDA4ED83}">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16B59A697DB24A9EFC1596C05FDE75" ma:contentTypeVersion="11" ma:contentTypeDescription="Create a new document." ma:contentTypeScope="" ma:versionID="f2401efbd62714bfb88193833fda3e05">
  <xsd:schema xmlns:xsd="http://www.w3.org/2001/XMLSchema" xmlns:xs="http://www.w3.org/2001/XMLSchema" xmlns:p="http://schemas.microsoft.com/office/2006/metadata/properties" xmlns:ns2="f99172c0-a650-45bd-af3c-14a009c09083" xmlns:ns3="e9e0ba2b-7054-496b-827d-6291fa99b1c4" targetNamespace="http://schemas.microsoft.com/office/2006/metadata/properties" ma:root="true" ma:fieldsID="ac20ece9be2989343d0feb2ea97f4d95" ns2:_="" ns3:_="">
    <xsd:import namespace="f99172c0-a650-45bd-af3c-14a009c09083"/>
    <xsd:import namespace="e9e0ba2b-7054-496b-827d-6291fa99b1c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9172c0-a650-45bd-af3c-14a009c090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e0ba2b-7054-496b-827d-6291fa99b1c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108DB1C-2CEE-4A34-91C3-A99D34E73A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9172c0-a650-45bd-af3c-14a009c09083"/>
    <ds:schemaRef ds:uri="e9e0ba2b-7054-496b-827d-6291fa99b1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C50777-E338-4C65-874B-3742776ACFAE}">
  <ds:schemaRefs>
    <ds:schemaRef ds:uri="http://schemas.microsoft.com/sharepoint/v3/contenttype/forms"/>
  </ds:schemaRefs>
</ds:datastoreItem>
</file>

<file path=customXml/itemProps3.xml><?xml version="1.0" encoding="utf-8"?>
<ds:datastoreItem xmlns:ds="http://schemas.openxmlformats.org/officeDocument/2006/customXml" ds:itemID="{1C9C6A6F-EA58-4289-A147-49C4ABD9CA7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20</TotalTime>
  <Words>7783</Words>
  <Application>Microsoft Office PowerPoint</Application>
  <PresentationFormat>Widescreen</PresentationFormat>
  <Paragraphs>390</Paragraphs>
  <Slides>26</Slides>
  <Notes>25</Notes>
  <HiddenSlides>3</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Adult Resilience Curriculum (ARC)</vt:lpstr>
      <vt:lpstr>Delivery &amp; Tailoring Instructions</vt:lpstr>
      <vt:lpstr>Delivery &amp; Tailoring Instructions</vt:lpstr>
      <vt:lpstr>Delivery &amp; Tailoring Instructions</vt:lpstr>
      <vt:lpstr>PowerPoint Presentation</vt:lpstr>
      <vt:lpstr>PowerPoint Presentation</vt:lpstr>
      <vt:lpstr>PowerPoint Presentation</vt:lpstr>
      <vt:lpstr>WHO WE ARE</vt:lpstr>
      <vt:lpstr>PowerPoint Presentation</vt:lpstr>
      <vt:lpstr>The Adult Resilience Curriculum (ARC)</vt:lpstr>
      <vt:lpstr>PowerPoint Presentation</vt:lpstr>
      <vt:lpstr>Health</vt:lpstr>
      <vt:lpstr>MODULE 8: Feeling Good Physically through Nutrition, Movement, and Quality Sleep</vt:lpstr>
      <vt:lpstr>PowerPoint Presentation</vt:lpstr>
      <vt:lpstr>PowerPoint Presentation</vt:lpstr>
      <vt:lpstr>PowerPoint Presentation</vt:lpstr>
      <vt:lpstr>Joyful Movement</vt:lpstr>
      <vt:lpstr>Joyful Movement</vt:lpstr>
      <vt:lpstr>PowerPoint Presentation</vt:lpstr>
      <vt:lpstr>When it comes to physical and mental health, all movement counts. Your body doesn’t know whether you’re in a gym or not, wearing fancy Lululemon workout clothes or not – it just knows you’re moving. </vt:lpstr>
      <vt:lpstr>Restful Sleep</vt:lpstr>
      <vt:lpstr>Sleep Hygiene Tips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FUTURE TRAINERS IN THE ADULT RESILIENCE CURRICULUM (ARC) FOR EDUCATORS</dc:title>
  <dc:creator>Aria E Fiat</dc:creator>
  <cp:lastModifiedBy>Andrew Thayer</cp:lastModifiedBy>
  <cp:revision>1361</cp:revision>
  <dcterms:created xsi:type="dcterms:W3CDTF">2020-08-17T13:03:45Z</dcterms:created>
  <dcterms:modified xsi:type="dcterms:W3CDTF">2022-01-06T19:51:52Z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0x010100BD16B59A697DB24A9EFC1596C05FDE75</vt:lpwstr>
  </property>
</Properties>
</file>