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9" r:id="rId4"/>
    <p:sldMasterId id="2147483705" r:id="rId5"/>
  </p:sldMasterIdLst>
  <p:notesMasterIdLst>
    <p:notesMasterId r:id="rId29"/>
  </p:notesMasterIdLst>
  <p:handoutMasterIdLst>
    <p:handoutMasterId r:id="rId30"/>
  </p:handoutMasterIdLst>
  <p:sldIdLst>
    <p:sldId id="559" r:id="rId6"/>
    <p:sldId id="569" r:id="rId7"/>
    <p:sldId id="570" r:id="rId8"/>
    <p:sldId id="571" r:id="rId9"/>
    <p:sldId id="549" r:id="rId10"/>
    <p:sldId id="548" r:id="rId11"/>
    <p:sldId id="567" r:id="rId12"/>
    <p:sldId id="568" r:id="rId13"/>
    <p:sldId id="562" r:id="rId14"/>
    <p:sldId id="561" r:id="rId15"/>
    <p:sldId id="560" r:id="rId16"/>
    <p:sldId id="454" r:id="rId17"/>
    <p:sldId id="470" r:id="rId18"/>
    <p:sldId id="472" r:id="rId19"/>
    <p:sldId id="473" r:id="rId20"/>
    <p:sldId id="474" r:id="rId21"/>
    <p:sldId id="475" r:id="rId22"/>
    <p:sldId id="476" r:id="rId23"/>
    <p:sldId id="477" r:id="rId24"/>
    <p:sldId id="566" r:id="rId25"/>
    <p:sldId id="565" r:id="rId26"/>
    <p:sldId id="564" r:id="rId27"/>
    <p:sldId id="56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64" userDrawn="1">
          <p15:clr>
            <a:srgbClr val="A4A3A4"/>
          </p15:clr>
        </p15:guide>
        <p15:guide id="2" pos="386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9453417-CC64-636B-5834-2D56667B8634}" name="Christian Klepper " initials="CK" userId="7eC7QMJic6WujB25aUEySDs5ZUeCB/jsYSEZad2FkXM=" providerId="None"/>
  <p188:author id="{9C73B1E1-2941-941F-E412-CD0818409F8E}" name="Kristen Johnson" initials="KJ" userId="D2TFgAA7hjT8NQP6FtuVz2uc0G0tHMy6Bdcg4RGfJXo="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ordan Thayer" initials="JT" lastIdx="8" clrIdx="0"/>
  <p:cmAuthor id="2" name="Aria E Fiat" initials="AEF" lastIdx="14" clrIdx="1"/>
  <p:cmAuthor id="3" name="Aria Fiat" initials="" lastIdx="25" clrIdx="2"/>
  <p:cmAuthor id="4" name="Fiat, Aria" initials="FA" lastIdx="1" clrIdx="3">
    <p:extLst>
      <p:ext uri="{19B8F6BF-5375-455C-9EA6-DF929625EA0E}">
        <p15:presenceInfo xmlns:p15="http://schemas.microsoft.com/office/powerpoint/2012/main" userId="S::aria.fiat_cchmc.org#ext#@univnebrmedcntr.onmicrosoft.com::201eae80-e4b2-447f-a1b8-ec79be8fff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D4C5C"/>
    <a:srgbClr val="909A3B"/>
    <a:srgbClr val="36557C"/>
    <a:srgbClr val="FFFFFF"/>
    <a:srgbClr val="8B8A8F"/>
    <a:srgbClr val="2DD3D4"/>
    <a:srgbClr val="CC4927"/>
    <a:srgbClr val="6A4A62"/>
    <a:srgbClr val="B2CEE7"/>
    <a:srgbClr val="F2E2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7009F5-AFAE-4D82-B4D3-1C2C9E0460A1}" v="8" dt="2021-06-10T21:49:18.980"/>
    <p1510:client id="{3DA31924-318A-449D-ABA5-6F22D3F21BFC}" v="2" dt="2021-06-10T21:58:13.948"/>
    <p1510:client id="{46D01209-7C53-4187-9323-8B050DE208C2}" v="164" dt="2021-06-10T23:56:34.937"/>
    <p1510:client id="{80B354C3-34D7-47D0-9C00-2490A9BF9C8E}" v="7" dt="2022-01-06T19:58:53.571"/>
    <p1510:client id="{B82CE02F-1F97-4937-AE52-18F2352F27C9}" v="52" dt="2021-06-11T16:40:19.958"/>
    <p1510:client id="{CCFDEC00-4B1B-45E1-BA7D-2D5A7E15A177}" v="2" dt="2021-02-11T18:45:36.495"/>
    <p1510:client id="{CF2C1110-36CA-4A3D-9210-EB46AB14D311}" v="340" dt="2021-06-11T19:50:46.5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2985" autoAdjust="0"/>
  </p:normalViewPr>
  <p:slideViewPr>
    <p:cSldViewPr snapToGrid="0">
      <p:cViewPr varScale="1">
        <p:scale>
          <a:sx n="45" d="100"/>
          <a:sy n="45" d="100"/>
        </p:scale>
        <p:origin x="1472" y="48"/>
      </p:cViewPr>
      <p:guideLst>
        <p:guide orient="horz" pos="2064"/>
        <p:guide pos="3864"/>
      </p:guideLst>
    </p:cSldViewPr>
  </p:slideViewPr>
  <p:notesTextViewPr>
    <p:cViewPr>
      <p:scale>
        <a:sx n="1" d="1"/>
        <a:sy n="1" d="1"/>
      </p:scale>
      <p:origin x="0" y="-1504"/>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ayer, Andrew J" userId="ae04d6da-4694-4a7f-945d-93a5ba247a30" providerId="ADAL" clId="{CCFDEC00-4B1B-45E1-BA7D-2D5A7E15A177}"/>
    <pc:docChg chg="custSel mod delSld modSld">
      <pc:chgData name="Thayer, Andrew J" userId="ae04d6da-4694-4a7f-945d-93a5ba247a30" providerId="ADAL" clId="{CCFDEC00-4B1B-45E1-BA7D-2D5A7E15A177}" dt="2021-02-11T18:50:35.181" v="3027" actId="47"/>
      <pc:docMkLst>
        <pc:docMk/>
      </pc:docMkLst>
      <pc:sldChg chg="del">
        <pc:chgData name="Thayer, Andrew J" userId="ae04d6da-4694-4a7f-945d-93a5ba247a30" providerId="ADAL" clId="{CCFDEC00-4B1B-45E1-BA7D-2D5A7E15A177}" dt="2021-02-11T18:50:35.181" v="3027" actId="47"/>
        <pc:sldMkLst>
          <pc:docMk/>
          <pc:sldMk cId="2667381573" sldId="547"/>
        </pc:sldMkLst>
      </pc:sldChg>
      <pc:sldChg chg="addSp delSp modSp mod modNotesTx">
        <pc:chgData name="Thayer, Andrew J" userId="ae04d6da-4694-4a7f-945d-93a5ba247a30" providerId="ADAL" clId="{CCFDEC00-4B1B-45E1-BA7D-2D5A7E15A177}" dt="2021-02-11T18:50:31.592" v="3026" actId="20577"/>
        <pc:sldMkLst>
          <pc:docMk/>
          <pc:sldMk cId="2270387287" sldId="548"/>
        </pc:sldMkLst>
        <pc:spChg chg="del">
          <ac:chgData name="Thayer, Andrew J" userId="ae04d6da-4694-4a7f-945d-93a5ba247a30" providerId="ADAL" clId="{CCFDEC00-4B1B-45E1-BA7D-2D5A7E15A177}" dt="2021-02-11T18:45:36.495" v="1281" actId="931"/>
          <ac:spMkLst>
            <pc:docMk/>
            <pc:sldMk cId="2270387287" sldId="548"/>
            <ac:spMk id="3" creationId="{E21FB951-D9A4-4782-97A1-41CF700E76C7}"/>
          </ac:spMkLst>
        </pc:spChg>
        <pc:spChg chg="del">
          <ac:chgData name="Thayer, Andrew J" userId="ae04d6da-4694-4a7f-945d-93a5ba247a30" providerId="ADAL" clId="{CCFDEC00-4B1B-45E1-BA7D-2D5A7E15A177}" dt="2021-02-11T18:45:49.762" v="1284" actId="26606"/>
          <ac:spMkLst>
            <pc:docMk/>
            <pc:sldMk cId="2270387287" sldId="548"/>
            <ac:spMk id="17" creationId="{42A4FC2C-047E-45A5-965D-8E1E3BF09BC6}"/>
          </ac:spMkLst>
        </pc:spChg>
        <pc:spChg chg="add">
          <ac:chgData name="Thayer, Andrew J" userId="ae04d6da-4694-4a7f-945d-93a5ba247a30" providerId="ADAL" clId="{CCFDEC00-4B1B-45E1-BA7D-2D5A7E15A177}" dt="2021-02-11T18:45:49.762" v="1284" actId="26606"/>
          <ac:spMkLst>
            <pc:docMk/>
            <pc:sldMk cId="2270387287" sldId="548"/>
            <ac:spMk id="22" creationId="{42A4FC2C-047E-45A5-965D-8E1E3BF09BC6}"/>
          </ac:spMkLst>
        </pc:spChg>
        <pc:picChg chg="add mod">
          <ac:chgData name="Thayer, Andrew J" userId="ae04d6da-4694-4a7f-945d-93a5ba247a30" providerId="ADAL" clId="{CCFDEC00-4B1B-45E1-BA7D-2D5A7E15A177}" dt="2021-02-11T18:45:49.762" v="1284" actId="26606"/>
          <ac:picMkLst>
            <pc:docMk/>
            <pc:sldMk cId="2270387287" sldId="548"/>
            <ac:picMk id="4" creationId="{0B66E77E-FB6E-4F28-8866-DD3DE18EBDD5}"/>
          </ac:picMkLst>
        </pc:picChg>
      </pc:sldChg>
      <pc:sldChg chg="addSp delSp modSp mod modNotesTx">
        <pc:chgData name="Thayer, Andrew J" userId="ae04d6da-4694-4a7f-945d-93a5ba247a30" providerId="ADAL" clId="{CCFDEC00-4B1B-45E1-BA7D-2D5A7E15A177}" dt="2021-02-11T18:44:29.229" v="1280" actId="20577"/>
        <pc:sldMkLst>
          <pc:docMk/>
          <pc:sldMk cId="26135145" sldId="549"/>
        </pc:sldMkLst>
        <pc:spChg chg="del">
          <ac:chgData name="Thayer, Andrew J" userId="ae04d6da-4694-4a7f-945d-93a5ba247a30" providerId="ADAL" clId="{CCFDEC00-4B1B-45E1-BA7D-2D5A7E15A177}" dt="2021-02-11T18:40:48.150" v="4" actId="26606"/>
          <ac:spMkLst>
            <pc:docMk/>
            <pc:sldMk cId="26135145" sldId="549"/>
            <ac:spMk id="18" creationId="{42A4FC2C-047E-45A5-965D-8E1E3BF09BC6}"/>
          </ac:spMkLst>
        </pc:spChg>
        <pc:spChg chg="add">
          <ac:chgData name="Thayer, Andrew J" userId="ae04d6da-4694-4a7f-945d-93a5ba247a30" providerId="ADAL" clId="{CCFDEC00-4B1B-45E1-BA7D-2D5A7E15A177}" dt="2021-02-11T18:40:48.150" v="4" actId="26606"/>
          <ac:spMkLst>
            <pc:docMk/>
            <pc:sldMk cId="26135145" sldId="549"/>
            <ac:spMk id="23" creationId="{42A4FC2C-047E-45A5-965D-8E1E3BF09BC6}"/>
          </ac:spMkLst>
        </pc:spChg>
        <pc:picChg chg="add mod">
          <ac:chgData name="Thayer, Andrew J" userId="ae04d6da-4694-4a7f-945d-93a5ba247a30" providerId="ADAL" clId="{CCFDEC00-4B1B-45E1-BA7D-2D5A7E15A177}" dt="2021-02-11T18:40:48.150" v="4" actId="26606"/>
          <ac:picMkLst>
            <pc:docMk/>
            <pc:sldMk cId="26135145" sldId="549"/>
            <ac:picMk id="3" creationId="{D806234D-0F9A-4A03-B288-03EA8A42B5E3}"/>
          </ac:picMkLst>
        </pc:picChg>
      </pc:sldChg>
    </pc:docChg>
  </pc:docChgLst>
  <pc:docChgLst>
    <pc:chgData name="Fiat, Aria" userId="S::aria.fiat_cchmc.org#ext#@univnebrmedcntr.onmicrosoft.com::201eae80-e4b2-447f-a1b8-ec79be8fff65" providerId="AD" clId="Web-{A6B9B51A-DDBA-0D04-05FD-4FC05C2DB8F7}"/>
    <pc:docChg chg="addSld delSld modSld sldOrd addMainMaster">
      <pc:chgData name="Fiat, Aria" userId="S::aria.fiat_cchmc.org#ext#@univnebrmedcntr.onmicrosoft.com::201eae80-e4b2-447f-a1b8-ec79be8fff65" providerId="AD" clId="Web-{A6B9B51A-DDBA-0D04-05FD-4FC05C2DB8F7}" dt="2020-12-14T12:37:29.284" v="105"/>
      <pc:docMkLst>
        <pc:docMk/>
      </pc:docMkLst>
      <pc:sldChg chg="del">
        <pc:chgData name="Fiat, Aria" userId="S::aria.fiat_cchmc.org#ext#@univnebrmedcntr.onmicrosoft.com::201eae80-e4b2-447f-a1b8-ec79be8fff65" providerId="AD" clId="Web-{A6B9B51A-DDBA-0D04-05FD-4FC05C2DB8F7}" dt="2020-12-14T00:50:17.431" v="36"/>
        <pc:sldMkLst>
          <pc:docMk/>
          <pc:sldMk cId="2490059903" sldId="303"/>
        </pc:sldMkLst>
      </pc:sldChg>
      <pc:sldChg chg="del">
        <pc:chgData name="Fiat, Aria" userId="S::aria.fiat_cchmc.org#ext#@univnebrmedcntr.onmicrosoft.com::201eae80-e4b2-447f-a1b8-ec79be8fff65" providerId="AD" clId="Web-{A6B9B51A-DDBA-0D04-05FD-4FC05C2DB8F7}" dt="2020-12-14T00:50:17.415" v="32"/>
        <pc:sldMkLst>
          <pc:docMk/>
          <pc:sldMk cId="3580868866" sldId="305"/>
        </pc:sldMkLst>
      </pc:sldChg>
      <pc:sldChg chg="del">
        <pc:chgData name="Fiat, Aria" userId="S::aria.fiat_cchmc.org#ext#@univnebrmedcntr.onmicrosoft.com::201eae80-e4b2-447f-a1b8-ec79be8fff65" providerId="AD" clId="Web-{A6B9B51A-DDBA-0D04-05FD-4FC05C2DB8F7}" dt="2020-12-14T00:50:17.415" v="33"/>
        <pc:sldMkLst>
          <pc:docMk/>
          <pc:sldMk cId="412500758" sldId="314"/>
        </pc:sldMkLst>
      </pc:sldChg>
      <pc:sldChg chg="del">
        <pc:chgData name="Fiat, Aria" userId="S::aria.fiat_cchmc.org#ext#@univnebrmedcntr.onmicrosoft.com::201eae80-e4b2-447f-a1b8-ec79be8fff65" providerId="AD" clId="Web-{A6B9B51A-DDBA-0D04-05FD-4FC05C2DB8F7}" dt="2020-12-14T00:50:17.337" v="11"/>
        <pc:sldMkLst>
          <pc:docMk/>
          <pc:sldMk cId="2521730239" sldId="317"/>
        </pc:sldMkLst>
      </pc:sldChg>
      <pc:sldChg chg="del">
        <pc:chgData name="Fiat, Aria" userId="S::aria.fiat_cchmc.org#ext#@univnebrmedcntr.onmicrosoft.com::201eae80-e4b2-447f-a1b8-ec79be8fff65" providerId="AD" clId="Web-{A6B9B51A-DDBA-0D04-05FD-4FC05C2DB8F7}" dt="2020-12-14T00:50:17.337" v="12"/>
        <pc:sldMkLst>
          <pc:docMk/>
          <pc:sldMk cId="519293596" sldId="318"/>
        </pc:sldMkLst>
      </pc:sldChg>
      <pc:sldChg chg="modSp">
        <pc:chgData name="Fiat, Aria" userId="S::aria.fiat_cchmc.org#ext#@univnebrmedcntr.onmicrosoft.com::201eae80-e4b2-447f-a1b8-ec79be8fff65" providerId="AD" clId="Web-{A6B9B51A-DDBA-0D04-05FD-4FC05C2DB8F7}" dt="2020-12-14T11:54:54.996" v="55" actId="20577"/>
        <pc:sldMkLst>
          <pc:docMk/>
          <pc:sldMk cId="2454243716" sldId="319"/>
        </pc:sldMkLst>
        <pc:spChg chg="mod">
          <ac:chgData name="Fiat, Aria" userId="S::aria.fiat_cchmc.org#ext#@univnebrmedcntr.onmicrosoft.com::201eae80-e4b2-447f-a1b8-ec79be8fff65" providerId="AD" clId="Web-{A6B9B51A-DDBA-0D04-05FD-4FC05C2DB8F7}" dt="2020-12-14T11:54:54.996" v="55" actId="20577"/>
          <ac:spMkLst>
            <pc:docMk/>
            <pc:sldMk cId="2454243716" sldId="319"/>
            <ac:spMk id="5" creationId="{B5956B6C-2A30-194B-B5BE-8B7B308ECF94}"/>
          </ac:spMkLst>
        </pc:spChg>
      </pc:sldChg>
      <pc:sldChg chg="ord">
        <pc:chgData name="Fiat, Aria" userId="S::aria.fiat_cchmc.org#ext#@univnebrmedcntr.onmicrosoft.com::201eae80-e4b2-447f-a1b8-ec79be8fff65" providerId="AD" clId="Web-{A6B9B51A-DDBA-0D04-05FD-4FC05C2DB8F7}" dt="2020-12-14T11:54:36.184" v="48"/>
        <pc:sldMkLst>
          <pc:docMk/>
          <pc:sldMk cId="1332470200" sldId="320"/>
        </pc:sldMkLst>
      </pc:sldChg>
      <pc:sldChg chg="del">
        <pc:chgData name="Fiat, Aria" userId="S::aria.fiat_cchmc.org#ext#@univnebrmedcntr.onmicrosoft.com::201eae80-e4b2-447f-a1b8-ec79be8fff65" providerId="AD" clId="Web-{A6B9B51A-DDBA-0D04-05FD-4FC05C2DB8F7}" dt="2020-12-14T11:56:12.386" v="98"/>
        <pc:sldMkLst>
          <pc:docMk/>
          <pc:sldMk cId="3796680949" sldId="331"/>
        </pc:sldMkLst>
      </pc:sldChg>
      <pc:sldChg chg="del">
        <pc:chgData name="Fiat, Aria" userId="S::aria.fiat_cchmc.org#ext#@univnebrmedcntr.onmicrosoft.com::201eae80-e4b2-447f-a1b8-ec79be8fff65" providerId="AD" clId="Web-{A6B9B51A-DDBA-0D04-05FD-4FC05C2DB8F7}" dt="2020-12-14T00:50:17.337" v="10"/>
        <pc:sldMkLst>
          <pc:docMk/>
          <pc:sldMk cId="3662630784" sldId="334"/>
        </pc:sldMkLst>
      </pc:sldChg>
      <pc:sldChg chg="del">
        <pc:chgData name="Fiat, Aria" userId="S::aria.fiat_cchmc.org#ext#@univnebrmedcntr.onmicrosoft.com::201eae80-e4b2-447f-a1b8-ec79be8fff65" providerId="AD" clId="Web-{A6B9B51A-DDBA-0D04-05FD-4FC05C2DB8F7}" dt="2020-12-14T00:50:17.290" v="0"/>
        <pc:sldMkLst>
          <pc:docMk/>
          <pc:sldMk cId="3550933157" sldId="340"/>
        </pc:sldMkLst>
      </pc:sldChg>
      <pc:sldChg chg="del">
        <pc:chgData name="Fiat, Aria" userId="S::aria.fiat_cchmc.org#ext#@univnebrmedcntr.onmicrosoft.com::201eae80-e4b2-447f-a1b8-ec79be8fff65" providerId="AD" clId="Web-{A6B9B51A-DDBA-0D04-05FD-4FC05C2DB8F7}" dt="2020-12-14T00:50:17.322" v="9"/>
        <pc:sldMkLst>
          <pc:docMk/>
          <pc:sldMk cId="2702370511" sldId="362"/>
        </pc:sldMkLst>
      </pc:sldChg>
      <pc:sldChg chg="del">
        <pc:chgData name="Fiat, Aria" userId="S::aria.fiat_cchmc.org#ext#@univnebrmedcntr.onmicrosoft.com::201eae80-e4b2-447f-a1b8-ec79be8fff65" providerId="AD" clId="Web-{A6B9B51A-DDBA-0D04-05FD-4FC05C2DB8F7}" dt="2020-12-14T11:56:12.339" v="77"/>
        <pc:sldMkLst>
          <pc:docMk/>
          <pc:sldMk cId="951640500" sldId="376"/>
        </pc:sldMkLst>
      </pc:sldChg>
      <pc:sldChg chg="del">
        <pc:chgData name="Fiat, Aria" userId="S::aria.fiat_cchmc.org#ext#@univnebrmedcntr.onmicrosoft.com::201eae80-e4b2-447f-a1b8-ec79be8fff65" providerId="AD" clId="Web-{A6B9B51A-DDBA-0D04-05FD-4FC05C2DB8F7}" dt="2020-12-14T11:56:12.308" v="59"/>
        <pc:sldMkLst>
          <pc:docMk/>
          <pc:sldMk cId="2537956876" sldId="380"/>
        </pc:sldMkLst>
      </pc:sldChg>
      <pc:sldChg chg="del">
        <pc:chgData name="Fiat, Aria" userId="S::aria.fiat_cchmc.org#ext#@univnebrmedcntr.onmicrosoft.com::201eae80-e4b2-447f-a1b8-ec79be8fff65" providerId="AD" clId="Web-{A6B9B51A-DDBA-0D04-05FD-4FC05C2DB8F7}" dt="2020-12-14T00:50:17.322" v="8"/>
        <pc:sldMkLst>
          <pc:docMk/>
          <pc:sldMk cId="1423754056" sldId="382"/>
        </pc:sldMkLst>
      </pc:sldChg>
      <pc:sldChg chg="del">
        <pc:chgData name="Fiat, Aria" userId="S::aria.fiat_cchmc.org#ext#@univnebrmedcntr.onmicrosoft.com::201eae80-e4b2-447f-a1b8-ec79be8fff65" providerId="AD" clId="Web-{A6B9B51A-DDBA-0D04-05FD-4FC05C2DB8F7}" dt="2020-12-14T00:50:17.384" v="24"/>
        <pc:sldMkLst>
          <pc:docMk/>
          <pc:sldMk cId="2621018247" sldId="383"/>
        </pc:sldMkLst>
      </pc:sldChg>
      <pc:sldChg chg="del">
        <pc:chgData name="Fiat, Aria" userId="S::aria.fiat_cchmc.org#ext#@univnebrmedcntr.onmicrosoft.com::201eae80-e4b2-447f-a1b8-ec79be8fff65" providerId="AD" clId="Web-{A6B9B51A-DDBA-0D04-05FD-4FC05C2DB8F7}" dt="2020-12-14T00:50:17.306" v="5"/>
        <pc:sldMkLst>
          <pc:docMk/>
          <pc:sldMk cId="1387526095" sldId="386"/>
        </pc:sldMkLst>
      </pc:sldChg>
      <pc:sldChg chg="del">
        <pc:chgData name="Fiat, Aria" userId="S::aria.fiat_cchmc.org#ext#@univnebrmedcntr.onmicrosoft.com::201eae80-e4b2-447f-a1b8-ec79be8fff65" providerId="AD" clId="Web-{A6B9B51A-DDBA-0D04-05FD-4FC05C2DB8F7}" dt="2020-12-14T00:50:17.415" v="35"/>
        <pc:sldMkLst>
          <pc:docMk/>
          <pc:sldMk cId="2589728581" sldId="389"/>
        </pc:sldMkLst>
      </pc:sldChg>
      <pc:sldChg chg="del">
        <pc:chgData name="Fiat, Aria" userId="S::aria.fiat_cchmc.org#ext#@univnebrmedcntr.onmicrosoft.com::201eae80-e4b2-447f-a1b8-ec79be8fff65" providerId="AD" clId="Web-{A6B9B51A-DDBA-0D04-05FD-4FC05C2DB8F7}" dt="2020-12-14T11:56:12.324" v="67"/>
        <pc:sldMkLst>
          <pc:docMk/>
          <pc:sldMk cId="4220285787" sldId="393"/>
        </pc:sldMkLst>
      </pc:sldChg>
      <pc:sldChg chg="del">
        <pc:chgData name="Fiat, Aria" userId="S::aria.fiat_cchmc.org#ext#@univnebrmedcntr.onmicrosoft.com::201eae80-e4b2-447f-a1b8-ec79be8fff65" providerId="AD" clId="Web-{A6B9B51A-DDBA-0D04-05FD-4FC05C2DB8F7}" dt="2020-12-14T11:56:12.386" v="100"/>
        <pc:sldMkLst>
          <pc:docMk/>
          <pc:sldMk cId="1798194256" sldId="407"/>
        </pc:sldMkLst>
      </pc:sldChg>
      <pc:sldChg chg="del">
        <pc:chgData name="Fiat, Aria" userId="S::aria.fiat_cchmc.org#ext#@univnebrmedcntr.onmicrosoft.com::201eae80-e4b2-447f-a1b8-ec79be8fff65" providerId="AD" clId="Web-{A6B9B51A-DDBA-0D04-05FD-4FC05C2DB8F7}" dt="2020-12-14T11:56:12.386" v="99"/>
        <pc:sldMkLst>
          <pc:docMk/>
          <pc:sldMk cId="1305667080" sldId="415"/>
        </pc:sldMkLst>
      </pc:sldChg>
      <pc:sldChg chg="del">
        <pc:chgData name="Fiat, Aria" userId="S::aria.fiat_cchmc.org#ext#@univnebrmedcntr.onmicrosoft.com::201eae80-e4b2-447f-a1b8-ec79be8fff65" providerId="AD" clId="Web-{A6B9B51A-DDBA-0D04-05FD-4FC05C2DB8F7}" dt="2020-12-14T00:50:17.306" v="4"/>
        <pc:sldMkLst>
          <pc:docMk/>
          <pc:sldMk cId="227542980" sldId="425"/>
        </pc:sldMkLst>
      </pc:sldChg>
      <pc:sldChg chg="del">
        <pc:chgData name="Fiat, Aria" userId="S::aria.fiat_cchmc.org#ext#@univnebrmedcntr.onmicrosoft.com::201eae80-e4b2-447f-a1b8-ec79be8fff65" providerId="AD" clId="Web-{A6B9B51A-DDBA-0D04-05FD-4FC05C2DB8F7}" dt="2020-12-14T00:50:17.322" v="6"/>
        <pc:sldMkLst>
          <pc:docMk/>
          <pc:sldMk cId="515964795" sldId="427"/>
        </pc:sldMkLst>
      </pc:sldChg>
      <pc:sldChg chg="del">
        <pc:chgData name="Fiat, Aria" userId="S::aria.fiat_cchmc.org#ext#@univnebrmedcntr.onmicrosoft.com::201eae80-e4b2-447f-a1b8-ec79be8fff65" providerId="AD" clId="Web-{A6B9B51A-DDBA-0D04-05FD-4FC05C2DB8F7}" dt="2020-12-14T11:56:12.324" v="68"/>
        <pc:sldMkLst>
          <pc:docMk/>
          <pc:sldMk cId="3841758334" sldId="433"/>
        </pc:sldMkLst>
      </pc:sldChg>
      <pc:sldChg chg="del">
        <pc:chgData name="Fiat, Aria" userId="S::aria.fiat_cchmc.org#ext#@univnebrmedcntr.onmicrosoft.com::201eae80-e4b2-447f-a1b8-ec79be8fff65" providerId="AD" clId="Web-{A6B9B51A-DDBA-0D04-05FD-4FC05C2DB8F7}" dt="2020-12-14T00:50:17.415" v="30"/>
        <pc:sldMkLst>
          <pc:docMk/>
          <pc:sldMk cId="98276627" sldId="441"/>
        </pc:sldMkLst>
      </pc:sldChg>
      <pc:sldChg chg="del">
        <pc:chgData name="Fiat, Aria" userId="S::aria.fiat_cchmc.org#ext#@univnebrmedcntr.onmicrosoft.com::201eae80-e4b2-447f-a1b8-ec79be8fff65" providerId="AD" clId="Web-{A6B9B51A-DDBA-0D04-05FD-4FC05C2DB8F7}" dt="2020-12-14T00:50:17.415" v="31"/>
        <pc:sldMkLst>
          <pc:docMk/>
          <pc:sldMk cId="765027921" sldId="442"/>
        </pc:sldMkLst>
      </pc:sldChg>
      <pc:sldChg chg="del">
        <pc:chgData name="Fiat, Aria" userId="S::aria.fiat_cchmc.org#ext#@univnebrmedcntr.onmicrosoft.com::201eae80-e4b2-447f-a1b8-ec79be8fff65" providerId="AD" clId="Web-{A6B9B51A-DDBA-0D04-05FD-4FC05C2DB8F7}" dt="2020-12-14T00:50:17.400" v="28"/>
        <pc:sldMkLst>
          <pc:docMk/>
          <pc:sldMk cId="726936012" sldId="443"/>
        </pc:sldMkLst>
      </pc:sldChg>
      <pc:sldChg chg="del">
        <pc:chgData name="Fiat, Aria" userId="S::aria.fiat_cchmc.org#ext#@univnebrmedcntr.onmicrosoft.com::201eae80-e4b2-447f-a1b8-ec79be8fff65" providerId="AD" clId="Web-{A6B9B51A-DDBA-0D04-05FD-4FC05C2DB8F7}" dt="2020-12-14T00:50:17.400" v="27"/>
        <pc:sldMkLst>
          <pc:docMk/>
          <pc:sldMk cId="1540533492" sldId="444"/>
        </pc:sldMkLst>
      </pc:sldChg>
      <pc:sldChg chg="del">
        <pc:chgData name="Fiat, Aria" userId="S::aria.fiat_cchmc.org#ext#@univnebrmedcntr.onmicrosoft.com::201eae80-e4b2-447f-a1b8-ec79be8fff65" providerId="AD" clId="Web-{A6B9B51A-DDBA-0D04-05FD-4FC05C2DB8F7}" dt="2020-12-14T00:50:17.400" v="26"/>
        <pc:sldMkLst>
          <pc:docMk/>
          <pc:sldMk cId="1675107203" sldId="445"/>
        </pc:sldMkLst>
      </pc:sldChg>
      <pc:sldChg chg="del">
        <pc:chgData name="Fiat, Aria" userId="S::aria.fiat_cchmc.org#ext#@univnebrmedcntr.onmicrosoft.com::201eae80-e4b2-447f-a1b8-ec79be8fff65" providerId="AD" clId="Web-{A6B9B51A-DDBA-0D04-05FD-4FC05C2DB8F7}" dt="2020-12-14T00:50:17.384" v="25"/>
        <pc:sldMkLst>
          <pc:docMk/>
          <pc:sldMk cId="1957508098" sldId="446"/>
        </pc:sldMkLst>
      </pc:sldChg>
      <pc:sldChg chg="del">
        <pc:chgData name="Fiat, Aria" userId="S::aria.fiat_cchmc.org#ext#@univnebrmedcntr.onmicrosoft.com::201eae80-e4b2-447f-a1b8-ec79be8fff65" providerId="AD" clId="Web-{A6B9B51A-DDBA-0D04-05FD-4FC05C2DB8F7}" dt="2020-12-14T00:50:17.353" v="18"/>
        <pc:sldMkLst>
          <pc:docMk/>
          <pc:sldMk cId="1861743277" sldId="448"/>
        </pc:sldMkLst>
      </pc:sldChg>
      <pc:sldChg chg="del">
        <pc:chgData name="Fiat, Aria" userId="S::aria.fiat_cchmc.org#ext#@univnebrmedcntr.onmicrosoft.com::201eae80-e4b2-447f-a1b8-ec79be8fff65" providerId="AD" clId="Web-{A6B9B51A-DDBA-0D04-05FD-4FC05C2DB8F7}" dt="2020-12-14T00:50:17.353" v="17"/>
        <pc:sldMkLst>
          <pc:docMk/>
          <pc:sldMk cId="1604148949" sldId="449"/>
        </pc:sldMkLst>
      </pc:sldChg>
      <pc:sldChg chg="del">
        <pc:chgData name="Fiat, Aria" userId="S::aria.fiat_cchmc.org#ext#@univnebrmedcntr.onmicrosoft.com::201eae80-e4b2-447f-a1b8-ec79be8fff65" providerId="AD" clId="Web-{A6B9B51A-DDBA-0D04-05FD-4FC05C2DB8F7}" dt="2020-12-14T00:50:17.353" v="16"/>
        <pc:sldMkLst>
          <pc:docMk/>
          <pc:sldMk cId="1296317313" sldId="450"/>
        </pc:sldMkLst>
      </pc:sldChg>
      <pc:sldChg chg="del">
        <pc:chgData name="Fiat, Aria" userId="S::aria.fiat_cchmc.org#ext#@univnebrmedcntr.onmicrosoft.com::201eae80-e4b2-447f-a1b8-ec79be8fff65" providerId="AD" clId="Web-{A6B9B51A-DDBA-0D04-05FD-4FC05C2DB8F7}" dt="2020-12-14T00:50:17.337" v="14"/>
        <pc:sldMkLst>
          <pc:docMk/>
          <pc:sldMk cId="1409986819" sldId="453"/>
        </pc:sldMkLst>
      </pc:sldChg>
      <pc:sldChg chg="del">
        <pc:chgData name="Fiat, Aria" userId="S::aria.fiat_cchmc.org#ext#@univnebrmedcntr.onmicrosoft.com::201eae80-e4b2-447f-a1b8-ec79be8fff65" providerId="AD" clId="Web-{A6B9B51A-DDBA-0D04-05FD-4FC05C2DB8F7}" dt="2020-12-14T11:56:12.386" v="97"/>
        <pc:sldMkLst>
          <pc:docMk/>
          <pc:sldMk cId="4160433791" sldId="454"/>
        </pc:sldMkLst>
      </pc:sldChg>
      <pc:sldChg chg="del">
        <pc:chgData name="Fiat, Aria" userId="S::aria.fiat_cchmc.org#ext#@univnebrmedcntr.onmicrosoft.com::201eae80-e4b2-447f-a1b8-ec79be8fff65" providerId="AD" clId="Web-{A6B9B51A-DDBA-0D04-05FD-4FC05C2DB8F7}" dt="2020-12-14T11:56:12.355" v="80"/>
        <pc:sldMkLst>
          <pc:docMk/>
          <pc:sldMk cId="94868578" sldId="455"/>
        </pc:sldMkLst>
      </pc:sldChg>
      <pc:sldChg chg="del">
        <pc:chgData name="Fiat, Aria" userId="S::aria.fiat_cchmc.org#ext#@univnebrmedcntr.onmicrosoft.com::201eae80-e4b2-447f-a1b8-ec79be8fff65" providerId="AD" clId="Web-{A6B9B51A-DDBA-0D04-05FD-4FC05C2DB8F7}" dt="2020-12-14T00:50:17.415" v="34"/>
        <pc:sldMkLst>
          <pc:docMk/>
          <pc:sldMk cId="2215597358" sldId="456"/>
        </pc:sldMkLst>
      </pc:sldChg>
      <pc:sldChg chg="del">
        <pc:chgData name="Fiat, Aria" userId="S::aria.fiat_cchmc.org#ext#@univnebrmedcntr.onmicrosoft.com::201eae80-e4b2-447f-a1b8-ec79be8fff65" providerId="AD" clId="Web-{A6B9B51A-DDBA-0D04-05FD-4FC05C2DB8F7}" dt="2020-12-14T11:56:12.308" v="62"/>
        <pc:sldMkLst>
          <pc:docMk/>
          <pc:sldMk cId="1697073491" sldId="457"/>
        </pc:sldMkLst>
      </pc:sldChg>
      <pc:sldChg chg="del">
        <pc:chgData name="Fiat, Aria" userId="S::aria.fiat_cchmc.org#ext#@univnebrmedcntr.onmicrosoft.com::201eae80-e4b2-447f-a1b8-ec79be8fff65" providerId="AD" clId="Web-{A6B9B51A-DDBA-0D04-05FD-4FC05C2DB8F7}" dt="2020-12-14T00:50:17.322" v="7"/>
        <pc:sldMkLst>
          <pc:docMk/>
          <pc:sldMk cId="597595530" sldId="466"/>
        </pc:sldMkLst>
      </pc:sldChg>
      <pc:sldChg chg="del">
        <pc:chgData name="Fiat, Aria" userId="S::aria.fiat_cchmc.org#ext#@univnebrmedcntr.onmicrosoft.com::201eae80-e4b2-447f-a1b8-ec79be8fff65" providerId="AD" clId="Web-{A6B9B51A-DDBA-0D04-05FD-4FC05C2DB8F7}" dt="2020-12-14T00:50:17.306" v="1"/>
        <pc:sldMkLst>
          <pc:docMk/>
          <pc:sldMk cId="380707867" sldId="468"/>
        </pc:sldMkLst>
      </pc:sldChg>
      <pc:sldChg chg="del">
        <pc:chgData name="Fiat, Aria" userId="S::aria.fiat_cchmc.org#ext#@univnebrmedcntr.onmicrosoft.com::201eae80-e4b2-447f-a1b8-ec79be8fff65" providerId="AD" clId="Web-{A6B9B51A-DDBA-0D04-05FD-4FC05C2DB8F7}" dt="2020-12-14T11:56:12.386" v="96"/>
        <pc:sldMkLst>
          <pc:docMk/>
          <pc:sldMk cId="1995438259" sldId="469"/>
        </pc:sldMkLst>
      </pc:sldChg>
      <pc:sldChg chg="del">
        <pc:chgData name="Fiat, Aria" userId="S::aria.fiat_cchmc.org#ext#@univnebrmedcntr.onmicrosoft.com::201eae80-e4b2-447f-a1b8-ec79be8fff65" providerId="AD" clId="Web-{A6B9B51A-DDBA-0D04-05FD-4FC05C2DB8F7}" dt="2020-12-14T11:56:12.386" v="95"/>
        <pc:sldMkLst>
          <pc:docMk/>
          <pc:sldMk cId="1961085458" sldId="470"/>
        </pc:sldMkLst>
      </pc:sldChg>
      <pc:sldChg chg="del">
        <pc:chgData name="Fiat, Aria" userId="S::aria.fiat_cchmc.org#ext#@univnebrmedcntr.onmicrosoft.com::201eae80-e4b2-447f-a1b8-ec79be8fff65" providerId="AD" clId="Web-{A6B9B51A-DDBA-0D04-05FD-4FC05C2DB8F7}" dt="2020-12-14T11:56:12.386" v="94"/>
        <pc:sldMkLst>
          <pc:docMk/>
          <pc:sldMk cId="22826518" sldId="472"/>
        </pc:sldMkLst>
      </pc:sldChg>
      <pc:sldChg chg="del">
        <pc:chgData name="Fiat, Aria" userId="S::aria.fiat_cchmc.org#ext#@univnebrmedcntr.onmicrosoft.com::201eae80-e4b2-447f-a1b8-ec79be8fff65" providerId="AD" clId="Web-{A6B9B51A-DDBA-0D04-05FD-4FC05C2DB8F7}" dt="2020-12-14T11:56:12.370" v="93"/>
        <pc:sldMkLst>
          <pc:docMk/>
          <pc:sldMk cId="3727643476" sldId="473"/>
        </pc:sldMkLst>
      </pc:sldChg>
      <pc:sldChg chg="del">
        <pc:chgData name="Fiat, Aria" userId="S::aria.fiat_cchmc.org#ext#@univnebrmedcntr.onmicrosoft.com::201eae80-e4b2-447f-a1b8-ec79be8fff65" providerId="AD" clId="Web-{A6B9B51A-DDBA-0D04-05FD-4FC05C2DB8F7}" dt="2020-12-14T11:56:12.370" v="92"/>
        <pc:sldMkLst>
          <pc:docMk/>
          <pc:sldMk cId="3994490461" sldId="474"/>
        </pc:sldMkLst>
      </pc:sldChg>
      <pc:sldChg chg="del">
        <pc:chgData name="Fiat, Aria" userId="S::aria.fiat_cchmc.org#ext#@univnebrmedcntr.onmicrosoft.com::201eae80-e4b2-447f-a1b8-ec79be8fff65" providerId="AD" clId="Web-{A6B9B51A-DDBA-0D04-05FD-4FC05C2DB8F7}" dt="2020-12-14T11:56:12.370" v="91"/>
        <pc:sldMkLst>
          <pc:docMk/>
          <pc:sldMk cId="350531563" sldId="475"/>
        </pc:sldMkLst>
      </pc:sldChg>
      <pc:sldChg chg="del">
        <pc:chgData name="Fiat, Aria" userId="S::aria.fiat_cchmc.org#ext#@univnebrmedcntr.onmicrosoft.com::201eae80-e4b2-447f-a1b8-ec79be8fff65" providerId="AD" clId="Web-{A6B9B51A-DDBA-0D04-05FD-4FC05C2DB8F7}" dt="2020-12-14T11:56:12.370" v="90"/>
        <pc:sldMkLst>
          <pc:docMk/>
          <pc:sldMk cId="1163080272" sldId="476"/>
        </pc:sldMkLst>
      </pc:sldChg>
      <pc:sldChg chg="del">
        <pc:chgData name="Fiat, Aria" userId="S::aria.fiat_cchmc.org#ext#@univnebrmedcntr.onmicrosoft.com::201eae80-e4b2-447f-a1b8-ec79be8fff65" providerId="AD" clId="Web-{A6B9B51A-DDBA-0D04-05FD-4FC05C2DB8F7}" dt="2020-12-14T11:56:12.370" v="89"/>
        <pc:sldMkLst>
          <pc:docMk/>
          <pc:sldMk cId="1150688108" sldId="477"/>
        </pc:sldMkLst>
      </pc:sldChg>
      <pc:sldChg chg="del">
        <pc:chgData name="Fiat, Aria" userId="S::aria.fiat_cchmc.org#ext#@univnebrmedcntr.onmicrosoft.com::201eae80-e4b2-447f-a1b8-ec79be8fff65" providerId="AD" clId="Web-{A6B9B51A-DDBA-0D04-05FD-4FC05C2DB8F7}" dt="2020-12-14T11:56:12.370" v="88"/>
        <pc:sldMkLst>
          <pc:docMk/>
          <pc:sldMk cId="3709961544" sldId="478"/>
        </pc:sldMkLst>
      </pc:sldChg>
      <pc:sldChg chg="del">
        <pc:chgData name="Fiat, Aria" userId="S::aria.fiat_cchmc.org#ext#@univnebrmedcntr.onmicrosoft.com::201eae80-e4b2-447f-a1b8-ec79be8fff65" providerId="AD" clId="Web-{A6B9B51A-DDBA-0D04-05FD-4FC05C2DB8F7}" dt="2020-12-14T11:56:12.355" v="85"/>
        <pc:sldMkLst>
          <pc:docMk/>
          <pc:sldMk cId="4163247799" sldId="479"/>
        </pc:sldMkLst>
      </pc:sldChg>
      <pc:sldChg chg="del">
        <pc:chgData name="Fiat, Aria" userId="S::aria.fiat_cchmc.org#ext#@univnebrmedcntr.onmicrosoft.com::201eae80-e4b2-447f-a1b8-ec79be8fff65" providerId="AD" clId="Web-{A6B9B51A-DDBA-0D04-05FD-4FC05C2DB8F7}" dt="2020-12-14T11:56:12.355" v="84"/>
        <pc:sldMkLst>
          <pc:docMk/>
          <pc:sldMk cId="109760237" sldId="480"/>
        </pc:sldMkLst>
      </pc:sldChg>
      <pc:sldChg chg="del">
        <pc:chgData name="Fiat, Aria" userId="S::aria.fiat_cchmc.org#ext#@univnebrmedcntr.onmicrosoft.com::201eae80-e4b2-447f-a1b8-ec79be8fff65" providerId="AD" clId="Web-{A6B9B51A-DDBA-0D04-05FD-4FC05C2DB8F7}" dt="2020-12-14T11:56:12.355" v="83"/>
        <pc:sldMkLst>
          <pc:docMk/>
          <pc:sldMk cId="3159203628" sldId="481"/>
        </pc:sldMkLst>
      </pc:sldChg>
      <pc:sldChg chg="del">
        <pc:chgData name="Fiat, Aria" userId="S::aria.fiat_cchmc.org#ext#@univnebrmedcntr.onmicrosoft.com::201eae80-e4b2-447f-a1b8-ec79be8fff65" providerId="AD" clId="Web-{A6B9B51A-DDBA-0D04-05FD-4FC05C2DB8F7}" dt="2020-12-14T11:56:12.355" v="82"/>
        <pc:sldMkLst>
          <pc:docMk/>
          <pc:sldMk cId="2504914104" sldId="482"/>
        </pc:sldMkLst>
      </pc:sldChg>
      <pc:sldChg chg="del">
        <pc:chgData name="Fiat, Aria" userId="S::aria.fiat_cchmc.org#ext#@univnebrmedcntr.onmicrosoft.com::201eae80-e4b2-447f-a1b8-ec79be8fff65" providerId="AD" clId="Web-{A6B9B51A-DDBA-0D04-05FD-4FC05C2DB8F7}" dt="2020-12-14T11:56:12.355" v="81"/>
        <pc:sldMkLst>
          <pc:docMk/>
          <pc:sldMk cId="3058644628" sldId="483"/>
        </pc:sldMkLst>
      </pc:sldChg>
      <pc:sldChg chg="del">
        <pc:chgData name="Fiat, Aria" userId="S::aria.fiat_cchmc.org#ext#@univnebrmedcntr.onmicrosoft.com::201eae80-e4b2-447f-a1b8-ec79be8fff65" providerId="AD" clId="Web-{A6B9B51A-DDBA-0D04-05FD-4FC05C2DB8F7}" dt="2020-12-14T11:56:12.355" v="87"/>
        <pc:sldMkLst>
          <pc:docMk/>
          <pc:sldMk cId="3901971234" sldId="484"/>
        </pc:sldMkLst>
      </pc:sldChg>
      <pc:sldChg chg="del">
        <pc:chgData name="Fiat, Aria" userId="S::aria.fiat_cchmc.org#ext#@univnebrmedcntr.onmicrosoft.com::201eae80-e4b2-447f-a1b8-ec79be8fff65" providerId="AD" clId="Web-{A6B9B51A-DDBA-0D04-05FD-4FC05C2DB8F7}" dt="2020-12-14T11:56:12.355" v="86"/>
        <pc:sldMkLst>
          <pc:docMk/>
          <pc:sldMk cId="3014438631" sldId="485"/>
        </pc:sldMkLst>
      </pc:sldChg>
      <pc:sldChg chg="del">
        <pc:chgData name="Fiat, Aria" userId="S::aria.fiat_cchmc.org#ext#@univnebrmedcntr.onmicrosoft.com::201eae80-e4b2-447f-a1b8-ec79be8fff65" providerId="AD" clId="Web-{A6B9B51A-DDBA-0D04-05FD-4FC05C2DB8F7}" dt="2020-12-14T11:56:12.355" v="79"/>
        <pc:sldMkLst>
          <pc:docMk/>
          <pc:sldMk cId="167845016" sldId="486"/>
        </pc:sldMkLst>
      </pc:sldChg>
      <pc:sldChg chg="del">
        <pc:chgData name="Fiat, Aria" userId="S::aria.fiat_cchmc.org#ext#@univnebrmedcntr.onmicrosoft.com::201eae80-e4b2-447f-a1b8-ec79be8fff65" providerId="AD" clId="Web-{A6B9B51A-DDBA-0D04-05FD-4FC05C2DB8F7}" dt="2020-12-14T11:56:12.339" v="78"/>
        <pc:sldMkLst>
          <pc:docMk/>
          <pc:sldMk cId="1571145072" sldId="487"/>
        </pc:sldMkLst>
      </pc:sldChg>
      <pc:sldChg chg="del">
        <pc:chgData name="Fiat, Aria" userId="S::aria.fiat_cchmc.org#ext#@univnebrmedcntr.onmicrosoft.com::201eae80-e4b2-447f-a1b8-ec79be8fff65" providerId="AD" clId="Web-{A6B9B51A-DDBA-0D04-05FD-4FC05C2DB8F7}" dt="2020-12-14T00:50:17.306" v="3"/>
        <pc:sldMkLst>
          <pc:docMk/>
          <pc:sldMk cId="700978762" sldId="488"/>
        </pc:sldMkLst>
      </pc:sldChg>
      <pc:sldChg chg="del">
        <pc:chgData name="Fiat, Aria" userId="S::aria.fiat_cchmc.org#ext#@univnebrmedcntr.onmicrosoft.com::201eae80-e4b2-447f-a1b8-ec79be8fff65" providerId="AD" clId="Web-{A6B9B51A-DDBA-0D04-05FD-4FC05C2DB8F7}" dt="2020-12-14T11:56:12.339" v="76"/>
        <pc:sldMkLst>
          <pc:docMk/>
          <pc:sldMk cId="2943046101" sldId="491"/>
        </pc:sldMkLst>
      </pc:sldChg>
      <pc:sldChg chg="del">
        <pc:chgData name="Fiat, Aria" userId="S::aria.fiat_cchmc.org#ext#@univnebrmedcntr.onmicrosoft.com::201eae80-e4b2-447f-a1b8-ec79be8fff65" providerId="AD" clId="Web-{A6B9B51A-DDBA-0D04-05FD-4FC05C2DB8F7}" dt="2020-12-14T11:56:12.339" v="75"/>
        <pc:sldMkLst>
          <pc:docMk/>
          <pc:sldMk cId="2648615840" sldId="492"/>
        </pc:sldMkLst>
      </pc:sldChg>
      <pc:sldChg chg="del">
        <pc:chgData name="Fiat, Aria" userId="S::aria.fiat_cchmc.org#ext#@univnebrmedcntr.onmicrosoft.com::201eae80-e4b2-447f-a1b8-ec79be8fff65" providerId="AD" clId="Web-{A6B9B51A-DDBA-0D04-05FD-4FC05C2DB8F7}" dt="2020-12-14T11:56:12.339" v="74"/>
        <pc:sldMkLst>
          <pc:docMk/>
          <pc:sldMk cId="1901673016" sldId="493"/>
        </pc:sldMkLst>
      </pc:sldChg>
      <pc:sldChg chg="del">
        <pc:chgData name="Fiat, Aria" userId="S::aria.fiat_cchmc.org#ext#@univnebrmedcntr.onmicrosoft.com::201eae80-e4b2-447f-a1b8-ec79be8fff65" providerId="AD" clId="Web-{A6B9B51A-DDBA-0D04-05FD-4FC05C2DB8F7}" dt="2020-12-14T11:56:12.339" v="73"/>
        <pc:sldMkLst>
          <pc:docMk/>
          <pc:sldMk cId="2119607242" sldId="494"/>
        </pc:sldMkLst>
      </pc:sldChg>
      <pc:sldChg chg="del">
        <pc:chgData name="Fiat, Aria" userId="S::aria.fiat_cchmc.org#ext#@univnebrmedcntr.onmicrosoft.com::201eae80-e4b2-447f-a1b8-ec79be8fff65" providerId="AD" clId="Web-{A6B9B51A-DDBA-0D04-05FD-4FC05C2DB8F7}" dt="2020-12-14T11:56:12.339" v="72"/>
        <pc:sldMkLst>
          <pc:docMk/>
          <pc:sldMk cId="722694304" sldId="495"/>
        </pc:sldMkLst>
      </pc:sldChg>
      <pc:sldChg chg="del">
        <pc:chgData name="Fiat, Aria" userId="S::aria.fiat_cchmc.org#ext#@univnebrmedcntr.onmicrosoft.com::201eae80-e4b2-447f-a1b8-ec79be8fff65" providerId="AD" clId="Web-{A6B9B51A-DDBA-0D04-05FD-4FC05C2DB8F7}" dt="2020-12-14T11:56:12.324" v="71"/>
        <pc:sldMkLst>
          <pc:docMk/>
          <pc:sldMk cId="2587031680" sldId="496"/>
        </pc:sldMkLst>
      </pc:sldChg>
      <pc:sldChg chg="del">
        <pc:chgData name="Fiat, Aria" userId="S::aria.fiat_cchmc.org#ext#@univnebrmedcntr.onmicrosoft.com::201eae80-e4b2-447f-a1b8-ec79be8fff65" providerId="AD" clId="Web-{A6B9B51A-DDBA-0D04-05FD-4FC05C2DB8F7}" dt="2020-12-14T11:56:12.324" v="70"/>
        <pc:sldMkLst>
          <pc:docMk/>
          <pc:sldMk cId="191319136" sldId="497"/>
        </pc:sldMkLst>
      </pc:sldChg>
      <pc:sldChg chg="del">
        <pc:chgData name="Fiat, Aria" userId="S::aria.fiat_cchmc.org#ext#@univnebrmedcntr.onmicrosoft.com::201eae80-e4b2-447f-a1b8-ec79be8fff65" providerId="AD" clId="Web-{A6B9B51A-DDBA-0D04-05FD-4FC05C2DB8F7}" dt="2020-12-14T11:56:12.324" v="69"/>
        <pc:sldMkLst>
          <pc:docMk/>
          <pc:sldMk cId="3643192565" sldId="498"/>
        </pc:sldMkLst>
      </pc:sldChg>
      <pc:sldChg chg="del">
        <pc:chgData name="Fiat, Aria" userId="S::aria.fiat_cchmc.org#ext#@univnebrmedcntr.onmicrosoft.com::201eae80-e4b2-447f-a1b8-ec79be8fff65" providerId="AD" clId="Web-{A6B9B51A-DDBA-0D04-05FD-4FC05C2DB8F7}" dt="2020-12-14T11:56:12.308" v="58"/>
        <pc:sldMkLst>
          <pc:docMk/>
          <pc:sldMk cId="119885923" sldId="507"/>
        </pc:sldMkLst>
      </pc:sldChg>
      <pc:sldChg chg="del">
        <pc:chgData name="Fiat, Aria" userId="S::aria.fiat_cchmc.org#ext#@univnebrmedcntr.onmicrosoft.com::201eae80-e4b2-447f-a1b8-ec79be8fff65" providerId="AD" clId="Web-{A6B9B51A-DDBA-0D04-05FD-4FC05C2DB8F7}" dt="2020-12-14T11:56:12.308" v="61"/>
        <pc:sldMkLst>
          <pc:docMk/>
          <pc:sldMk cId="4160729975" sldId="513"/>
        </pc:sldMkLst>
      </pc:sldChg>
      <pc:sldChg chg="del">
        <pc:chgData name="Fiat, Aria" userId="S::aria.fiat_cchmc.org#ext#@univnebrmedcntr.onmicrosoft.com::201eae80-e4b2-447f-a1b8-ec79be8fff65" providerId="AD" clId="Web-{A6B9B51A-DDBA-0D04-05FD-4FC05C2DB8F7}" dt="2020-12-14T11:56:12.308" v="60"/>
        <pc:sldMkLst>
          <pc:docMk/>
          <pc:sldMk cId="2123647363" sldId="515"/>
        </pc:sldMkLst>
      </pc:sldChg>
      <pc:sldChg chg="del">
        <pc:chgData name="Fiat, Aria" userId="S::aria.fiat_cchmc.org#ext#@univnebrmedcntr.onmicrosoft.com::201eae80-e4b2-447f-a1b8-ec79be8fff65" providerId="AD" clId="Web-{A6B9B51A-DDBA-0D04-05FD-4FC05C2DB8F7}" dt="2020-12-14T11:56:12.308" v="57"/>
        <pc:sldMkLst>
          <pc:docMk/>
          <pc:sldMk cId="3959347162" sldId="516"/>
        </pc:sldMkLst>
      </pc:sldChg>
      <pc:sldChg chg="del">
        <pc:chgData name="Fiat, Aria" userId="S::aria.fiat_cchmc.org#ext#@univnebrmedcntr.onmicrosoft.com::201eae80-e4b2-447f-a1b8-ec79be8fff65" providerId="AD" clId="Web-{A6B9B51A-DDBA-0D04-05FD-4FC05C2DB8F7}" dt="2020-12-14T11:56:12.292" v="56"/>
        <pc:sldMkLst>
          <pc:docMk/>
          <pc:sldMk cId="56265151" sldId="517"/>
        </pc:sldMkLst>
      </pc:sldChg>
      <pc:sldChg chg="del">
        <pc:chgData name="Fiat, Aria" userId="S::aria.fiat_cchmc.org#ext#@univnebrmedcntr.onmicrosoft.com::201eae80-e4b2-447f-a1b8-ec79be8fff65" providerId="AD" clId="Web-{A6B9B51A-DDBA-0D04-05FD-4FC05C2DB8F7}" dt="2020-12-14T00:50:17.400" v="29"/>
        <pc:sldMkLst>
          <pc:docMk/>
          <pc:sldMk cId="1772477475" sldId="520"/>
        </pc:sldMkLst>
      </pc:sldChg>
      <pc:sldChg chg="del">
        <pc:chgData name="Fiat, Aria" userId="S::aria.fiat_cchmc.org#ext#@univnebrmedcntr.onmicrosoft.com::201eae80-e4b2-447f-a1b8-ec79be8fff65" providerId="AD" clId="Web-{A6B9B51A-DDBA-0D04-05FD-4FC05C2DB8F7}" dt="2020-12-14T00:50:17.384" v="23"/>
        <pc:sldMkLst>
          <pc:docMk/>
          <pc:sldMk cId="107894937" sldId="522"/>
        </pc:sldMkLst>
      </pc:sldChg>
      <pc:sldChg chg="del">
        <pc:chgData name="Fiat, Aria" userId="S::aria.fiat_cchmc.org#ext#@univnebrmedcntr.onmicrosoft.com::201eae80-e4b2-447f-a1b8-ec79be8fff65" providerId="AD" clId="Web-{A6B9B51A-DDBA-0D04-05FD-4FC05C2DB8F7}" dt="2020-12-14T00:50:17.369" v="21"/>
        <pc:sldMkLst>
          <pc:docMk/>
          <pc:sldMk cId="1066571514" sldId="526"/>
        </pc:sldMkLst>
      </pc:sldChg>
      <pc:sldChg chg="del">
        <pc:chgData name="Fiat, Aria" userId="S::aria.fiat_cchmc.org#ext#@univnebrmedcntr.onmicrosoft.com::201eae80-e4b2-447f-a1b8-ec79be8fff65" providerId="AD" clId="Web-{A6B9B51A-DDBA-0D04-05FD-4FC05C2DB8F7}" dt="2020-12-14T00:50:17.384" v="22"/>
        <pc:sldMkLst>
          <pc:docMk/>
          <pc:sldMk cId="748464946" sldId="527"/>
        </pc:sldMkLst>
      </pc:sldChg>
      <pc:sldChg chg="del">
        <pc:chgData name="Fiat, Aria" userId="S::aria.fiat_cchmc.org#ext#@univnebrmedcntr.onmicrosoft.com::201eae80-e4b2-447f-a1b8-ec79be8fff65" providerId="AD" clId="Web-{A6B9B51A-DDBA-0D04-05FD-4FC05C2DB8F7}" dt="2020-12-14T00:50:17.353" v="19"/>
        <pc:sldMkLst>
          <pc:docMk/>
          <pc:sldMk cId="769841127" sldId="528"/>
        </pc:sldMkLst>
      </pc:sldChg>
      <pc:sldChg chg="del">
        <pc:chgData name="Fiat, Aria" userId="S::aria.fiat_cchmc.org#ext#@univnebrmedcntr.onmicrosoft.com::201eae80-e4b2-447f-a1b8-ec79be8fff65" providerId="AD" clId="Web-{A6B9B51A-DDBA-0D04-05FD-4FC05C2DB8F7}" dt="2020-12-14T00:50:17.369" v="20"/>
        <pc:sldMkLst>
          <pc:docMk/>
          <pc:sldMk cId="81208575" sldId="529"/>
        </pc:sldMkLst>
      </pc:sldChg>
      <pc:sldChg chg="del">
        <pc:chgData name="Fiat, Aria" userId="S::aria.fiat_cchmc.org#ext#@univnebrmedcntr.onmicrosoft.com::201eae80-e4b2-447f-a1b8-ec79be8fff65" providerId="AD" clId="Web-{A6B9B51A-DDBA-0D04-05FD-4FC05C2DB8F7}" dt="2020-12-14T00:50:17.337" v="13"/>
        <pc:sldMkLst>
          <pc:docMk/>
          <pc:sldMk cId="3714534628" sldId="531"/>
        </pc:sldMkLst>
      </pc:sldChg>
      <pc:sldChg chg="del">
        <pc:chgData name="Fiat, Aria" userId="S::aria.fiat_cchmc.org#ext#@univnebrmedcntr.onmicrosoft.com::201eae80-e4b2-447f-a1b8-ec79be8fff65" providerId="AD" clId="Web-{A6B9B51A-DDBA-0D04-05FD-4FC05C2DB8F7}" dt="2020-12-14T00:50:17.337" v="15"/>
        <pc:sldMkLst>
          <pc:docMk/>
          <pc:sldMk cId="280306526" sldId="532"/>
        </pc:sldMkLst>
      </pc:sldChg>
      <pc:sldChg chg="del">
        <pc:chgData name="Fiat, Aria" userId="S::aria.fiat_cchmc.org#ext#@univnebrmedcntr.onmicrosoft.com::201eae80-e4b2-447f-a1b8-ec79be8fff65" providerId="AD" clId="Web-{A6B9B51A-DDBA-0D04-05FD-4FC05C2DB8F7}" dt="2020-12-14T00:50:17.306" v="2"/>
        <pc:sldMkLst>
          <pc:docMk/>
          <pc:sldMk cId="1707556826" sldId="538"/>
        </pc:sldMkLst>
      </pc:sldChg>
      <pc:sldChg chg="del">
        <pc:chgData name="Fiat, Aria" userId="S::aria.fiat_cchmc.org#ext#@univnebrmedcntr.onmicrosoft.com::201eae80-e4b2-447f-a1b8-ec79be8fff65" providerId="AD" clId="Web-{A6B9B51A-DDBA-0D04-05FD-4FC05C2DB8F7}" dt="2020-12-14T11:56:12.324" v="66"/>
        <pc:sldMkLst>
          <pc:docMk/>
          <pc:sldMk cId="1072868687" sldId="539"/>
        </pc:sldMkLst>
      </pc:sldChg>
      <pc:sldChg chg="del">
        <pc:chgData name="Fiat, Aria" userId="S::aria.fiat_cchmc.org#ext#@univnebrmedcntr.onmicrosoft.com::201eae80-e4b2-447f-a1b8-ec79be8fff65" providerId="AD" clId="Web-{A6B9B51A-DDBA-0D04-05FD-4FC05C2DB8F7}" dt="2020-12-14T11:56:12.324" v="65"/>
        <pc:sldMkLst>
          <pc:docMk/>
          <pc:sldMk cId="703026975" sldId="540"/>
        </pc:sldMkLst>
      </pc:sldChg>
      <pc:sldChg chg="del">
        <pc:chgData name="Fiat, Aria" userId="S::aria.fiat_cchmc.org#ext#@univnebrmedcntr.onmicrosoft.com::201eae80-e4b2-447f-a1b8-ec79be8fff65" providerId="AD" clId="Web-{A6B9B51A-DDBA-0D04-05FD-4FC05C2DB8F7}" dt="2020-12-14T11:56:12.324" v="64"/>
        <pc:sldMkLst>
          <pc:docMk/>
          <pc:sldMk cId="2827128094" sldId="541"/>
        </pc:sldMkLst>
      </pc:sldChg>
      <pc:sldChg chg="del">
        <pc:chgData name="Fiat, Aria" userId="S::aria.fiat_cchmc.org#ext#@univnebrmedcntr.onmicrosoft.com::201eae80-e4b2-447f-a1b8-ec79be8fff65" providerId="AD" clId="Web-{A6B9B51A-DDBA-0D04-05FD-4FC05C2DB8F7}" dt="2020-12-14T11:56:12.308" v="63"/>
        <pc:sldMkLst>
          <pc:docMk/>
          <pc:sldMk cId="2968167916" sldId="542"/>
        </pc:sldMkLst>
      </pc:sldChg>
      <pc:sldChg chg="add">
        <pc:chgData name="Fiat, Aria" userId="S::aria.fiat_cchmc.org#ext#@univnebrmedcntr.onmicrosoft.com::201eae80-e4b2-447f-a1b8-ec79be8fff65" providerId="AD" clId="Web-{A6B9B51A-DDBA-0D04-05FD-4FC05C2DB8F7}" dt="2020-12-14T11:53:57.184" v="37"/>
        <pc:sldMkLst>
          <pc:docMk/>
          <pc:sldMk cId="1967217717" sldId="543"/>
        </pc:sldMkLst>
      </pc:sldChg>
      <pc:sldChg chg="add">
        <pc:chgData name="Fiat, Aria" userId="S::aria.fiat_cchmc.org#ext#@univnebrmedcntr.onmicrosoft.com::201eae80-e4b2-447f-a1b8-ec79be8fff65" providerId="AD" clId="Web-{A6B9B51A-DDBA-0D04-05FD-4FC05C2DB8F7}" dt="2020-12-14T11:53:57.731" v="38"/>
        <pc:sldMkLst>
          <pc:docMk/>
          <pc:sldMk cId="1671149989" sldId="544"/>
        </pc:sldMkLst>
      </pc:sldChg>
      <pc:sldChg chg="add">
        <pc:chgData name="Fiat, Aria" userId="S::aria.fiat_cchmc.org#ext#@univnebrmedcntr.onmicrosoft.com::201eae80-e4b2-447f-a1b8-ec79be8fff65" providerId="AD" clId="Web-{A6B9B51A-DDBA-0D04-05FD-4FC05C2DB8F7}" dt="2020-12-14T11:53:58.168" v="39"/>
        <pc:sldMkLst>
          <pc:docMk/>
          <pc:sldMk cId="3318210180" sldId="545"/>
        </pc:sldMkLst>
      </pc:sldChg>
      <pc:sldChg chg="add">
        <pc:chgData name="Fiat, Aria" userId="S::aria.fiat_cchmc.org#ext#@univnebrmedcntr.onmicrosoft.com::201eae80-e4b2-447f-a1b8-ec79be8fff65" providerId="AD" clId="Web-{A6B9B51A-DDBA-0D04-05FD-4FC05C2DB8F7}" dt="2020-12-14T11:53:58.481" v="40"/>
        <pc:sldMkLst>
          <pc:docMk/>
          <pc:sldMk cId="2252386296" sldId="546"/>
        </pc:sldMkLst>
      </pc:sldChg>
      <pc:sldChg chg="add">
        <pc:chgData name="Fiat, Aria" userId="S::aria.fiat_cchmc.org#ext#@univnebrmedcntr.onmicrosoft.com::201eae80-e4b2-447f-a1b8-ec79be8fff65" providerId="AD" clId="Web-{A6B9B51A-DDBA-0D04-05FD-4FC05C2DB8F7}" dt="2020-12-14T11:54:00.965" v="41"/>
        <pc:sldMkLst>
          <pc:docMk/>
          <pc:sldMk cId="2667381573" sldId="547"/>
        </pc:sldMkLst>
      </pc:sldChg>
      <pc:sldChg chg="add modNotes">
        <pc:chgData name="Fiat, Aria" userId="S::aria.fiat_cchmc.org#ext#@univnebrmedcntr.onmicrosoft.com::201eae80-e4b2-447f-a1b8-ec79be8fff65" providerId="AD" clId="Web-{A6B9B51A-DDBA-0D04-05FD-4FC05C2DB8F7}" dt="2020-12-14T12:36:51.284" v="103"/>
        <pc:sldMkLst>
          <pc:docMk/>
          <pc:sldMk cId="2270387287" sldId="548"/>
        </pc:sldMkLst>
      </pc:sldChg>
      <pc:sldChg chg="add modNotes">
        <pc:chgData name="Fiat, Aria" userId="S::aria.fiat_cchmc.org#ext#@univnebrmedcntr.onmicrosoft.com::201eae80-e4b2-447f-a1b8-ec79be8fff65" providerId="AD" clId="Web-{A6B9B51A-DDBA-0D04-05FD-4FC05C2DB8F7}" dt="2020-12-14T12:37:29.284" v="105"/>
        <pc:sldMkLst>
          <pc:docMk/>
          <pc:sldMk cId="26135145" sldId="549"/>
        </pc:sldMkLst>
      </pc:sldChg>
      <pc:sldChg chg="add">
        <pc:chgData name="Fiat, Aria" userId="S::aria.fiat_cchmc.org#ext#@univnebrmedcntr.onmicrosoft.com::201eae80-e4b2-447f-a1b8-ec79be8fff65" providerId="AD" clId="Web-{A6B9B51A-DDBA-0D04-05FD-4FC05C2DB8F7}" dt="2020-12-14T11:54:05.778" v="44"/>
        <pc:sldMkLst>
          <pc:docMk/>
          <pc:sldMk cId="2842265535" sldId="550"/>
        </pc:sldMkLst>
      </pc:sldChg>
      <pc:sldChg chg="add">
        <pc:chgData name="Fiat, Aria" userId="S::aria.fiat_cchmc.org#ext#@univnebrmedcntr.onmicrosoft.com::201eae80-e4b2-447f-a1b8-ec79be8fff65" providerId="AD" clId="Web-{A6B9B51A-DDBA-0D04-05FD-4FC05C2DB8F7}" dt="2020-12-14T11:54:06.012" v="45"/>
        <pc:sldMkLst>
          <pc:docMk/>
          <pc:sldMk cId="1390446841" sldId="551"/>
        </pc:sldMkLst>
      </pc:sldChg>
      <pc:sldChg chg="add">
        <pc:chgData name="Fiat, Aria" userId="S::aria.fiat_cchmc.org#ext#@univnebrmedcntr.onmicrosoft.com::201eae80-e4b2-447f-a1b8-ec79be8fff65" providerId="AD" clId="Web-{A6B9B51A-DDBA-0D04-05FD-4FC05C2DB8F7}" dt="2020-12-14T11:54:06.278" v="46"/>
        <pc:sldMkLst>
          <pc:docMk/>
          <pc:sldMk cId="1989906486" sldId="552"/>
        </pc:sldMkLst>
      </pc:sldChg>
      <pc:sldMasterChg chg="add addSldLayout">
        <pc:chgData name="Fiat, Aria" userId="S::aria.fiat_cchmc.org#ext#@univnebrmedcntr.onmicrosoft.com::201eae80-e4b2-447f-a1b8-ec79be8fff65" providerId="AD" clId="Web-{A6B9B51A-DDBA-0D04-05FD-4FC05C2DB8F7}" dt="2020-12-14T11:53:57.184" v="37"/>
        <pc:sldMasterMkLst>
          <pc:docMk/>
          <pc:sldMasterMk cId="2256480700" sldId="2147483718"/>
        </pc:sldMasterMkLst>
        <pc:sldLayoutChg chg="add">
          <pc:chgData name="Fiat, Aria" userId="S::aria.fiat_cchmc.org#ext#@univnebrmedcntr.onmicrosoft.com::201eae80-e4b2-447f-a1b8-ec79be8fff65" providerId="AD" clId="Web-{A6B9B51A-DDBA-0D04-05FD-4FC05C2DB8F7}" dt="2020-12-14T11:53:57.184" v="37"/>
          <pc:sldLayoutMkLst>
            <pc:docMk/>
            <pc:sldMasterMk cId="2256480700" sldId="2147483718"/>
            <pc:sldLayoutMk cId="3441561186" sldId="2147483719"/>
          </pc:sldLayoutMkLst>
        </pc:sldLayoutChg>
        <pc:sldLayoutChg chg="add">
          <pc:chgData name="Fiat, Aria" userId="S::aria.fiat_cchmc.org#ext#@univnebrmedcntr.onmicrosoft.com::201eae80-e4b2-447f-a1b8-ec79be8fff65" providerId="AD" clId="Web-{A6B9B51A-DDBA-0D04-05FD-4FC05C2DB8F7}" dt="2020-12-14T11:53:57.184" v="37"/>
          <pc:sldLayoutMkLst>
            <pc:docMk/>
            <pc:sldMasterMk cId="2256480700" sldId="2147483718"/>
            <pc:sldLayoutMk cId="1432860496" sldId="2147483720"/>
          </pc:sldLayoutMkLst>
        </pc:sldLayoutChg>
        <pc:sldLayoutChg chg="add">
          <pc:chgData name="Fiat, Aria" userId="S::aria.fiat_cchmc.org#ext#@univnebrmedcntr.onmicrosoft.com::201eae80-e4b2-447f-a1b8-ec79be8fff65" providerId="AD" clId="Web-{A6B9B51A-DDBA-0D04-05FD-4FC05C2DB8F7}" dt="2020-12-14T11:53:57.184" v="37"/>
          <pc:sldLayoutMkLst>
            <pc:docMk/>
            <pc:sldMasterMk cId="2256480700" sldId="2147483718"/>
            <pc:sldLayoutMk cId="1572813492" sldId="2147483721"/>
          </pc:sldLayoutMkLst>
        </pc:sldLayoutChg>
        <pc:sldLayoutChg chg="add">
          <pc:chgData name="Fiat, Aria" userId="S::aria.fiat_cchmc.org#ext#@univnebrmedcntr.onmicrosoft.com::201eae80-e4b2-447f-a1b8-ec79be8fff65" providerId="AD" clId="Web-{A6B9B51A-DDBA-0D04-05FD-4FC05C2DB8F7}" dt="2020-12-14T11:53:57.184" v="37"/>
          <pc:sldLayoutMkLst>
            <pc:docMk/>
            <pc:sldMasterMk cId="2256480700" sldId="2147483718"/>
            <pc:sldLayoutMk cId="3691609336" sldId="2147483722"/>
          </pc:sldLayoutMkLst>
        </pc:sldLayoutChg>
        <pc:sldLayoutChg chg="add">
          <pc:chgData name="Fiat, Aria" userId="S::aria.fiat_cchmc.org#ext#@univnebrmedcntr.onmicrosoft.com::201eae80-e4b2-447f-a1b8-ec79be8fff65" providerId="AD" clId="Web-{A6B9B51A-DDBA-0D04-05FD-4FC05C2DB8F7}" dt="2020-12-14T11:53:57.184" v="37"/>
          <pc:sldLayoutMkLst>
            <pc:docMk/>
            <pc:sldMasterMk cId="2256480700" sldId="2147483718"/>
            <pc:sldLayoutMk cId="649850789" sldId="2147483723"/>
          </pc:sldLayoutMkLst>
        </pc:sldLayoutChg>
        <pc:sldLayoutChg chg="add">
          <pc:chgData name="Fiat, Aria" userId="S::aria.fiat_cchmc.org#ext#@univnebrmedcntr.onmicrosoft.com::201eae80-e4b2-447f-a1b8-ec79be8fff65" providerId="AD" clId="Web-{A6B9B51A-DDBA-0D04-05FD-4FC05C2DB8F7}" dt="2020-12-14T11:53:57.184" v="37"/>
          <pc:sldLayoutMkLst>
            <pc:docMk/>
            <pc:sldMasterMk cId="2256480700" sldId="2147483718"/>
            <pc:sldLayoutMk cId="3105873741" sldId="2147483724"/>
          </pc:sldLayoutMkLst>
        </pc:sldLayoutChg>
        <pc:sldLayoutChg chg="add">
          <pc:chgData name="Fiat, Aria" userId="S::aria.fiat_cchmc.org#ext#@univnebrmedcntr.onmicrosoft.com::201eae80-e4b2-447f-a1b8-ec79be8fff65" providerId="AD" clId="Web-{A6B9B51A-DDBA-0D04-05FD-4FC05C2DB8F7}" dt="2020-12-14T11:53:57.184" v="37"/>
          <pc:sldLayoutMkLst>
            <pc:docMk/>
            <pc:sldMasterMk cId="2256480700" sldId="2147483718"/>
            <pc:sldLayoutMk cId="3885061815" sldId="2147483725"/>
          </pc:sldLayoutMkLst>
        </pc:sldLayoutChg>
        <pc:sldLayoutChg chg="add">
          <pc:chgData name="Fiat, Aria" userId="S::aria.fiat_cchmc.org#ext#@univnebrmedcntr.onmicrosoft.com::201eae80-e4b2-447f-a1b8-ec79be8fff65" providerId="AD" clId="Web-{A6B9B51A-DDBA-0D04-05FD-4FC05C2DB8F7}" dt="2020-12-14T11:53:57.184" v="37"/>
          <pc:sldLayoutMkLst>
            <pc:docMk/>
            <pc:sldMasterMk cId="2256480700" sldId="2147483718"/>
            <pc:sldLayoutMk cId="375295588" sldId="2147483726"/>
          </pc:sldLayoutMkLst>
        </pc:sldLayoutChg>
        <pc:sldLayoutChg chg="add">
          <pc:chgData name="Fiat, Aria" userId="S::aria.fiat_cchmc.org#ext#@univnebrmedcntr.onmicrosoft.com::201eae80-e4b2-447f-a1b8-ec79be8fff65" providerId="AD" clId="Web-{A6B9B51A-DDBA-0D04-05FD-4FC05C2DB8F7}" dt="2020-12-14T11:53:57.184" v="37"/>
          <pc:sldLayoutMkLst>
            <pc:docMk/>
            <pc:sldMasterMk cId="2256480700" sldId="2147483718"/>
            <pc:sldLayoutMk cId="3845343822" sldId="2147483727"/>
          </pc:sldLayoutMkLst>
        </pc:sldLayoutChg>
        <pc:sldLayoutChg chg="add">
          <pc:chgData name="Fiat, Aria" userId="S::aria.fiat_cchmc.org#ext#@univnebrmedcntr.onmicrosoft.com::201eae80-e4b2-447f-a1b8-ec79be8fff65" providerId="AD" clId="Web-{A6B9B51A-DDBA-0D04-05FD-4FC05C2DB8F7}" dt="2020-12-14T11:53:57.184" v="37"/>
          <pc:sldLayoutMkLst>
            <pc:docMk/>
            <pc:sldMasterMk cId="2256480700" sldId="2147483718"/>
            <pc:sldLayoutMk cId="1982442333" sldId="2147483728"/>
          </pc:sldLayoutMkLst>
        </pc:sldLayoutChg>
        <pc:sldLayoutChg chg="add">
          <pc:chgData name="Fiat, Aria" userId="S::aria.fiat_cchmc.org#ext#@univnebrmedcntr.onmicrosoft.com::201eae80-e4b2-447f-a1b8-ec79be8fff65" providerId="AD" clId="Web-{A6B9B51A-DDBA-0D04-05FD-4FC05C2DB8F7}" dt="2020-12-14T11:53:57.184" v="37"/>
          <pc:sldLayoutMkLst>
            <pc:docMk/>
            <pc:sldMasterMk cId="2256480700" sldId="2147483718"/>
            <pc:sldLayoutMk cId="1787184166" sldId="2147483740"/>
          </pc:sldLayoutMkLst>
        </pc:sldLayoutChg>
        <pc:sldLayoutChg chg="add">
          <pc:chgData name="Fiat, Aria" userId="S::aria.fiat_cchmc.org#ext#@univnebrmedcntr.onmicrosoft.com::201eae80-e4b2-447f-a1b8-ec79be8fff65" providerId="AD" clId="Web-{A6B9B51A-DDBA-0D04-05FD-4FC05C2DB8F7}" dt="2020-12-14T11:53:57.184" v="37"/>
          <pc:sldLayoutMkLst>
            <pc:docMk/>
            <pc:sldMasterMk cId="2256480700" sldId="2147483718"/>
            <pc:sldLayoutMk cId="374289154" sldId="2147483741"/>
          </pc:sldLayoutMkLst>
        </pc:sldLayoutChg>
      </pc:sldMasterChg>
    </pc:docChg>
  </pc:docChgLst>
  <pc:docChgLst>
    <pc:chgData name="Kristen Johnson" clId="Web-{267009F5-AFAE-4D82-B4D3-1C2C9E0460A1}"/>
    <pc:docChg chg="mod modSld">
      <pc:chgData name="Kristen Johnson" userId="" providerId="" clId="Web-{267009F5-AFAE-4D82-B4D3-1C2C9E0460A1}" dt="2021-06-10T21:49:19.137" v="181"/>
      <pc:docMkLst>
        <pc:docMk/>
      </pc:docMkLst>
      <pc:sldChg chg="addCm modCm modNotes">
        <pc:chgData name="Kristen Johnson" userId="" providerId="" clId="Web-{267009F5-AFAE-4D82-B4D3-1C2C9E0460A1}" dt="2021-06-10T21:49:19.137" v="181"/>
        <pc:sldMkLst>
          <pc:docMk/>
          <pc:sldMk cId="1150688108" sldId="477"/>
        </pc:sldMkLst>
      </pc:sldChg>
      <pc:sldChg chg="modSp">
        <pc:chgData name="Kristen Johnson" userId="" providerId="" clId="Web-{267009F5-AFAE-4D82-B4D3-1C2C9E0460A1}" dt="2021-06-10T21:44:04.863" v="1" actId="20577"/>
        <pc:sldMkLst>
          <pc:docMk/>
          <pc:sldMk cId="1989906486" sldId="552"/>
        </pc:sldMkLst>
        <pc:spChg chg="mod">
          <ac:chgData name="Kristen Johnson" userId="" providerId="" clId="Web-{267009F5-AFAE-4D82-B4D3-1C2C9E0460A1}" dt="2021-06-10T21:44:04.863" v="1" actId="20577"/>
          <ac:spMkLst>
            <pc:docMk/>
            <pc:sldMk cId="1989906486" sldId="552"/>
            <ac:spMk id="5" creationId="{F9E0C6DB-DED4-4A51-95D5-576AF60ABAF4}"/>
          </ac:spMkLst>
        </pc:spChg>
      </pc:sldChg>
    </pc:docChg>
  </pc:docChgLst>
  <pc:docChgLst>
    <pc:chgData name="Fiat, Aria" userId="S::aria.fiat_cchmc.org#ext#@univnebrmedcntr.onmicrosoft.com::201eae80-e4b2-447f-a1b8-ec79be8fff65" providerId="AD" clId="Web-{78794D6F-B4F1-B63E-DE7F-EE422966E8FC}"/>
    <pc:docChg chg="modSld">
      <pc:chgData name="Fiat, Aria" userId="S::aria.fiat_cchmc.org#ext#@univnebrmedcntr.onmicrosoft.com::201eae80-e4b2-447f-a1b8-ec79be8fff65" providerId="AD" clId="Web-{78794D6F-B4F1-B63E-DE7F-EE422966E8FC}" dt="2021-02-08T16:37:46.159" v="492"/>
      <pc:docMkLst>
        <pc:docMk/>
      </pc:docMkLst>
      <pc:sldChg chg="modNotes">
        <pc:chgData name="Fiat, Aria" userId="S::aria.fiat_cchmc.org#ext#@univnebrmedcntr.onmicrosoft.com::201eae80-e4b2-447f-a1b8-ec79be8fff65" providerId="AD" clId="Web-{78794D6F-B4F1-B63E-DE7F-EE422966E8FC}" dt="2021-02-08T16:22:04.040" v="22"/>
        <pc:sldMkLst>
          <pc:docMk/>
          <pc:sldMk cId="1961085458" sldId="470"/>
        </pc:sldMkLst>
      </pc:sldChg>
      <pc:sldChg chg="modNotes">
        <pc:chgData name="Fiat, Aria" userId="S::aria.fiat_cchmc.org#ext#@univnebrmedcntr.onmicrosoft.com::201eae80-e4b2-447f-a1b8-ec79be8fff65" providerId="AD" clId="Web-{78794D6F-B4F1-B63E-DE7F-EE422966E8FC}" dt="2021-02-08T16:26:01.476" v="129"/>
        <pc:sldMkLst>
          <pc:docMk/>
          <pc:sldMk cId="22826518" sldId="472"/>
        </pc:sldMkLst>
      </pc:sldChg>
      <pc:sldChg chg="addSp delSp modSp addAnim delAnim modNotes">
        <pc:chgData name="Fiat, Aria" userId="S::aria.fiat_cchmc.org#ext#@univnebrmedcntr.onmicrosoft.com::201eae80-e4b2-447f-a1b8-ec79be8fff65" providerId="AD" clId="Web-{78794D6F-B4F1-B63E-DE7F-EE422966E8FC}" dt="2021-02-08T16:31:01.443" v="326"/>
        <pc:sldMkLst>
          <pc:docMk/>
          <pc:sldMk cId="3727643476" sldId="473"/>
        </pc:sldMkLst>
        <pc:picChg chg="add mod">
          <ac:chgData name="Fiat, Aria" userId="S::aria.fiat_cchmc.org#ext#@univnebrmedcntr.onmicrosoft.com::201eae80-e4b2-447f-a1b8-ec79be8fff65" providerId="AD" clId="Web-{78794D6F-B4F1-B63E-DE7F-EE422966E8FC}" dt="2021-02-08T13:52:18.489" v="20" actId="1076"/>
          <ac:picMkLst>
            <pc:docMk/>
            <pc:sldMk cId="3727643476" sldId="473"/>
            <ac:picMk id="2" creationId="{61DB85D5-7B51-4318-AD19-A5A9A82CB3BE}"/>
          </ac:picMkLst>
        </pc:picChg>
        <pc:picChg chg="mod">
          <ac:chgData name="Fiat, Aria" userId="S::aria.fiat_cchmc.org#ext#@univnebrmedcntr.onmicrosoft.com::201eae80-e4b2-447f-a1b8-ec79be8fff65" providerId="AD" clId="Web-{78794D6F-B4F1-B63E-DE7F-EE422966E8FC}" dt="2021-02-08T13:54:04.738" v="21"/>
          <ac:picMkLst>
            <pc:docMk/>
            <pc:sldMk cId="3727643476" sldId="473"/>
            <ac:picMk id="6" creationId="{A466D3C3-1EF1-4AF4-98B0-F962068E53BD}"/>
          </ac:picMkLst>
        </pc:picChg>
        <pc:picChg chg="del">
          <ac:chgData name="Fiat, Aria" userId="S::aria.fiat_cchmc.org#ext#@univnebrmedcntr.onmicrosoft.com::201eae80-e4b2-447f-a1b8-ec79be8fff65" providerId="AD" clId="Web-{78794D6F-B4F1-B63E-DE7F-EE422966E8FC}" dt="2021-02-08T13:48:34.710" v="1"/>
          <ac:picMkLst>
            <pc:docMk/>
            <pc:sldMk cId="3727643476" sldId="473"/>
            <ac:picMk id="7" creationId="{3F50E56F-7F3A-49D3-A532-11AC03AB5186}"/>
          </ac:picMkLst>
        </pc:picChg>
        <pc:picChg chg="del">
          <ac:chgData name="Fiat, Aria" userId="S::aria.fiat_cchmc.org#ext#@univnebrmedcntr.onmicrosoft.com::201eae80-e4b2-447f-a1b8-ec79be8fff65" providerId="AD" clId="Web-{78794D6F-B4F1-B63E-DE7F-EE422966E8FC}" dt="2021-02-08T13:48:32.616" v="0"/>
          <ac:picMkLst>
            <pc:docMk/>
            <pc:sldMk cId="3727643476" sldId="473"/>
            <ac:picMk id="13" creationId="{738EE268-BCDC-426F-83A1-8148598CF933}"/>
          </ac:picMkLst>
        </pc:picChg>
        <pc:picChg chg="add del mod">
          <ac:chgData name="Fiat, Aria" userId="S::aria.fiat_cchmc.org#ext#@univnebrmedcntr.onmicrosoft.com::201eae80-e4b2-447f-a1b8-ec79be8fff65" providerId="AD" clId="Web-{78794D6F-B4F1-B63E-DE7F-EE422966E8FC}" dt="2021-02-08T13:52:18.457" v="19" actId="1076"/>
          <ac:picMkLst>
            <pc:docMk/>
            <pc:sldMk cId="3727643476" sldId="473"/>
            <ac:picMk id="16" creationId="{32C241E3-7291-4953-9F9F-D7FE2F60C7C3}"/>
          </ac:picMkLst>
        </pc:picChg>
      </pc:sldChg>
      <pc:sldChg chg="modSp">
        <pc:chgData name="Fiat, Aria" userId="S::aria.fiat_cchmc.org#ext#@univnebrmedcntr.onmicrosoft.com::201eae80-e4b2-447f-a1b8-ec79be8fff65" providerId="AD" clId="Web-{78794D6F-B4F1-B63E-DE7F-EE422966E8FC}" dt="2021-02-08T16:32:43.349" v="355" actId="1076"/>
        <pc:sldMkLst>
          <pc:docMk/>
          <pc:sldMk cId="3994490461" sldId="474"/>
        </pc:sldMkLst>
        <pc:spChg chg="mod">
          <ac:chgData name="Fiat, Aria" userId="S::aria.fiat_cchmc.org#ext#@univnebrmedcntr.onmicrosoft.com::201eae80-e4b2-447f-a1b8-ec79be8fff65" providerId="AD" clId="Web-{78794D6F-B4F1-B63E-DE7F-EE422966E8FC}" dt="2021-02-08T16:32:17.974" v="347" actId="20577"/>
          <ac:spMkLst>
            <pc:docMk/>
            <pc:sldMk cId="3994490461" sldId="474"/>
            <ac:spMk id="22" creationId="{30FC90BB-A074-4BD4-A9E8-F78FB2151D5A}"/>
          </ac:spMkLst>
        </pc:spChg>
        <pc:spChg chg="mod">
          <ac:chgData name="Fiat, Aria" userId="S::aria.fiat_cchmc.org#ext#@univnebrmedcntr.onmicrosoft.com::201eae80-e4b2-447f-a1b8-ec79be8fff65" providerId="AD" clId="Web-{78794D6F-B4F1-B63E-DE7F-EE422966E8FC}" dt="2021-02-08T16:32:43.349" v="355" actId="1076"/>
          <ac:spMkLst>
            <pc:docMk/>
            <pc:sldMk cId="3994490461" sldId="474"/>
            <ac:spMk id="27" creationId="{F39F7342-2978-4E75-8D19-6B073B962BF5}"/>
          </ac:spMkLst>
        </pc:spChg>
      </pc:sldChg>
      <pc:sldChg chg="modNotes">
        <pc:chgData name="Fiat, Aria" userId="S::aria.fiat_cchmc.org#ext#@univnebrmedcntr.onmicrosoft.com::201eae80-e4b2-447f-a1b8-ec79be8fff65" providerId="AD" clId="Web-{78794D6F-B4F1-B63E-DE7F-EE422966E8FC}" dt="2021-02-08T16:37:46.159" v="492"/>
        <pc:sldMkLst>
          <pc:docMk/>
          <pc:sldMk cId="350531563" sldId="475"/>
        </pc:sldMkLst>
      </pc:sldChg>
    </pc:docChg>
  </pc:docChgLst>
  <pc:docChgLst>
    <pc:chgData name="Christian Klepper" clId="Web-{46D01209-7C53-4187-9323-8B050DE208C2}"/>
    <pc:docChg chg="delSld modSld">
      <pc:chgData name="Christian Klepper" userId="" providerId="" clId="Web-{46D01209-7C53-4187-9323-8B050DE208C2}" dt="2021-06-11T00:12:50.528" v="259"/>
      <pc:docMkLst>
        <pc:docMk/>
      </pc:docMkLst>
      <pc:sldChg chg="del">
        <pc:chgData name="Christian Klepper" userId="" providerId="" clId="Web-{46D01209-7C53-4187-9323-8B050DE208C2}" dt="2021-06-10T23:56:18.203" v="195"/>
        <pc:sldMkLst>
          <pc:docMk/>
          <pc:sldMk cId="1798194256" sldId="407"/>
        </pc:sldMkLst>
      </pc:sldChg>
      <pc:sldChg chg="del">
        <pc:chgData name="Christian Klepper" userId="" providerId="" clId="Web-{46D01209-7C53-4187-9323-8B050DE208C2}" dt="2021-06-10T23:56:16.687" v="194"/>
        <pc:sldMkLst>
          <pc:docMk/>
          <pc:sldMk cId="1305667080" sldId="415"/>
        </pc:sldMkLst>
      </pc:sldChg>
      <pc:sldChg chg="modSp">
        <pc:chgData name="Christian Klepper" userId="" providerId="" clId="Web-{46D01209-7C53-4187-9323-8B050DE208C2}" dt="2021-06-10T23:41:34.815" v="51"/>
        <pc:sldMkLst>
          <pc:docMk/>
          <pc:sldMk cId="4160433791" sldId="454"/>
        </pc:sldMkLst>
        <pc:spChg chg="mod">
          <ac:chgData name="Christian Klepper" userId="" providerId="" clId="Web-{46D01209-7C53-4187-9323-8B050DE208C2}" dt="2021-06-10T23:41:34.815" v="51"/>
          <ac:spMkLst>
            <pc:docMk/>
            <pc:sldMk cId="4160433791" sldId="454"/>
            <ac:spMk id="2" creationId="{EDEC1F95-C157-4B49-ABC6-E6E97E968A86}"/>
          </ac:spMkLst>
        </pc:spChg>
        <pc:spChg chg="mod">
          <ac:chgData name="Christian Klepper" userId="" providerId="" clId="Web-{46D01209-7C53-4187-9323-8B050DE208C2}" dt="2021-06-10T23:41:34.799" v="50"/>
          <ac:spMkLst>
            <pc:docMk/>
            <pc:sldMk cId="4160433791" sldId="454"/>
            <ac:spMk id="4" creationId="{4AAA1099-1040-A74C-A726-400BF0138DA1}"/>
          </ac:spMkLst>
        </pc:spChg>
        <pc:spChg chg="mod">
          <ac:chgData name="Christian Klepper" userId="" providerId="" clId="Web-{46D01209-7C53-4187-9323-8B050DE208C2}" dt="2021-06-10T23:41:34.799" v="49"/>
          <ac:spMkLst>
            <pc:docMk/>
            <pc:sldMk cId="4160433791" sldId="454"/>
            <ac:spMk id="5" creationId="{75B9056D-899C-0940-8BB1-19E65CD455BB}"/>
          </ac:spMkLst>
        </pc:spChg>
      </pc:sldChg>
      <pc:sldChg chg="modSp modNotes">
        <pc:chgData name="Christian Klepper" userId="" providerId="" clId="Web-{46D01209-7C53-4187-9323-8B050DE208C2}" dt="2021-06-11T00:01:49.171" v="258"/>
        <pc:sldMkLst>
          <pc:docMk/>
          <pc:sldMk cId="1995438259" sldId="469"/>
        </pc:sldMkLst>
        <pc:spChg chg="mod">
          <ac:chgData name="Christian Klepper" userId="" providerId="" clId="Web-{46D01209-7C53-4187-9323-8B050DE208C2}" dt="2021-06-10T23:41:58.596" v="67" actId="1076"/>
          <ac:spMkLst>
            <pc:docMk/>
            <pc:sldMk cId="1995438259" sldId="469"/>
            <ac:spMk id="2" creationId="{CCA5CF13-3B21-454B-A06B-A2266C5A54EE}"/>
          </ac:spMkLst>
        </pc:spChg>
        <pc:spChg chg="mod">
          <ac:chgData name="Christian Klepper" userId="" providerId="" clId="Web-{46D01209-7C53-4187-9323-8B050DE208C2}" dt="2021-06-10T23:41:43.658" v="52"/>
          <ac:spMkLst>
            <pc:docMk/>
            <pc:sldMk cId="1995438259" sldId="469"/>
            <ac:spMk id="5" creationId="{B5956B6C-2A30-194B-B5BE-8B7B308ECF94}"/>
          </ac:spMkLst>
        </pc:spChg>
        <pc:spChg chg="mod">
          <ac:chgData name="Christian Klepper" userId="" providerId="" clId="Web-{46D01209-7C53-4187-9323-8B050DE208C2}" dt="2021-06-10T23:41:43.690" v="53"/>
          <ac:spMkLst>
            <pc:docMk/>
            <pc:sldMk cId="1995438259" sldId="469"/>
            <ac:spMk id="6" creationId="{0A5A160B-9BF8-D441-A3CD-638055F24309}"/>
          </ac:spMkLst>
        </pc:spChg>
        <pc:spChg chg="mod">
          <ac:chgData name="Christian Klepper" userId="" providerId="" clId="Web-{46D01209-7C53-4187-9323-8B050DE208C2}" dt="2021-06-10T23:41:43.705" v="54"/>
          <ac:spMkLst>
            <pc:docMk/>
            <pc:sldMk cId="1995438259" sldId="469"/>
            <ac:spMk id="7" creationId="{E15C4491-5A26-6249-8108-9565687FA90F}"/>
          </ac:spMkLst>
        </pc:spChg>
        <pc:spChg chg="mod">
          <ac:chgData name="Christian Klepper" userId="" providerId="" clId="Web-{46D01209-7C53-4187-9323-8B050DE208C2}" dt="2021-06-10T23:41:43.736" v="55"/>
          <ac:spMkLst>
            <pc:docMk/>
            <pc:sldMk cId="1995438259" sldId="469"/>
            <ac:spMk id="8" creationId="{4ACDFFFB-A08E-264F-A3F0-6E7F7BAAA393}"/>
          </ac:spMkLst>
        </pc:spChg>
        <pc:spChg chg="mod">
          <ac:chgData name="Christian Klepper" userId="" providerId="" clId="Web-{46D01209-7C53-4187-9323-8B050DE208C2}" dt="2021-06-10T23:41:43.768" v="57"/>
          <ac:spMkLst>
            <pc:docMk/>
            <pc:sldMk cId="1995438259" sldId="469"/>
            <ac:spMk id="11" creationId="{641ECD38-3676-0F4F-876D-C074D2E5BB28}"/>
          </ac:spMkLst>
        </pc:spChg>
        <pc:spChg chg="mod">
          <ac:chgData name="Christian Klepper" userId="" providerId="" clId="Web-{46D01209-7C53-4187-9323-8B050DE208C2}" dt="2021-06-10T23:41:43.799" v="58"/>
          <ac:spMkLst>
            <pc:docMk/>
            <pc:sldMk cId="1995438259" sldId="469"/>
            <ac:spMk id="12" creationId="{0E961321-5F40-374C-B619-1D4F0F8BE4AB}"/>
          </ac:spMkLst>
        </pc:spChg>
        <pc:spChg chg="mod">
          <ac:chgData name="Christian Klepper" userId="" providerId="" clId="Web-{46D01209-7C53-4187-9323-8B050DE208C2}" dt="2021-06-10T23:41:43.815" v="59"/>
          <ac:spMkLst>
            <pc:docMk/>
            <pc:sldMk cId="1995438259" sldId="469"/>
            <ac:spMk id="13" creationId="{373F9387-DC7C-5249-9EC9-BD20C284230A}"/>
          </ac:spMkLst>
        </pc:spChg>
        <pc:spChg chg="mod">
          <ac:chgData name="Christian Klepper" userId="" providerId="" clId="Web-{46D01209-7C53-4187-9323-8B050DE208C2}" dt="2021-06-10T23:41:43.861" v="61"/>
          <ac:spMkLst>
            <pc:docMk/>
            <pc:sldMk cId="1995438259" sldId="469"/>
            <ac:spMk id="15" creationId="{E62B389E-6B63-F84C-8A2D-810F932B9524}"/>
          </ac:spMkLst>
        </pc:spChg>
        <pc:spChg chg="mod">
          <ac:chgData name="Christian Klepper" userId="" providerId="" clId="Web-{46D01209-7C53-4187-9323-8B050DE208C2}" dt="2021-06-10T23:41:43.877" v="62"/>
          <ac:spMkLst>
            <pc:docMk/>
            <pc:sldMk cId="1995438259" sldId="469"/>
            <ac:spMk id="16" creationId="{F6555FA4-2800-2F4F-9BD0-9A8F0CC8CCAC}"/>
          </ac:spMkLst>
        </pc:spChg>
        <pc:spChg chg="mod">
          <ac:chgData name="Christian Klepper" userId="" providerId="" clId="Web-{46D01209-7C53-4187-9323-8B050DE208C2}" dt="2021-06-10T23:41:43.893" v="63"/>
          <ac:spMkLst>
            <pc:docMk/>
            <pc:sldMk cId="1995438259" sldId="469"/>
            <ac:spMk id="17" creationId="{F642E287-2755-1643-A75C-60FDDCF670B2}"/>
          </ac:spMkLst>
        </pc:spChg>
        <pc:spChg chg="mod">
          <ac:chgData name="Christian Klepper" userId="" providerId="" clId="Web-{46D01209-7C53-4187-9323-8B050DE208C2}" dt="2021-06-10T23:41:43.752" v="56"/>
          <ac:spMkLst>
            <pc:docMk/>
            <pc:sldMk cId="1995438259" sldId="469"/>
            <ac:spMk id="18" creationId="{0AA1D351-4AFE-4148-9A09-B2BA5769F503}"/>
          </ac:spMkLst>
        </pc:spChg>
        <pc:spChg chg="mod">
          <ac:chgData name="Christian Klepper" userId="" providerId="" clId="Web-{46D01209-7C53-4187-9323-8B050DE208C2}" dt="2021-06-10T23:41:51.471" v="66" actId="1076"/>
          <ac:spMkLst>
            <pc:docMk/>
            <pc:sldMk cId="1995438259" sldId="469"/>
            <ac:spMk id="19" creationId="{EBE96CF9-C8E7-4240-8BB2-77EB1EF008A6}"/>
          </ac:spMkLst>
        </pc:spChg>
        <pc:spChg chg="mod">
          <ac:chgData name="Christian Klepper" userId="" providerId="" clId="Web-{46D01209-7C53-4187-9323-8B050DE208C2}" dt="2021-06-10T23:41:43.924" v="64"/>
          <ac:spMkLst>
            <pc:docMk/>
            <pc:sldMk cId="1995438259" sldId="469"/>
            <ac:spMk id="20" creationId="{0C41A5BD-32D1-1C4C-902A-16D3AA12C648}"/>
          </ac:spMkLst>
        </pc:spChg>
      </pc:sldChg>
      <pc:sldChg chg="modSp modNotes">
        <pc:chgData name="Christian Klepper" userId="" providerId="" clId="Web-{46D01209-7C53-4187-9323-8B050DE208C2}" dt="2021-06-11T00:12:50.528" v="259"/>
        <pc:sldMkLst>
          <pc:docMk/>
          <pc:sldMk cId="1961085458" sldId="470"/>
        </pc:sldMkLst>
        <pc:spChg chg="mod">
          <ac:chgData name="Christian Klepper" userId="" providerId="" clId="Web-{46D01209-7C53-4187-9323-8B050DE208C2}" dt="2021-06-10T23:41:18.830" v="47" actId="20577"/>
          <ac:spMkLst>
            <pc:docMk/>
            <pc:sldMk cId="1961085458" sldId="470"/>
            <ac:spMk id="6" creationId="{8273A405-E523-BC48-A10C-68C650548696}"/>
          </ac:spMkLst>
        </pc:spChg>
      </pc:sldChg>
      <pc:sldChg chg="modSp">
        <pc:chgData name="Christian Klepper" userId="" providerId="" clId="Web-{46D01209-7C53-4187-9323-8B050DE208C2}" dt="2021-06-10T23:41:12.752" v="46" actId="14100"/>
        <pc:sldMkLst>
          <pc:docMk/>
          <pc:sldMk cId="22826518" sldId="472"/>
        </pc:sldMkLst>
        <pc:spChg chg="mod">
          <ac:chgData name="Christian Klepper" userId="" providerId="" clId="Web-{46D01209-7C53-4187-9323-8B050DE208C2}" dt="2021-06-10T23:41:12.752" v="46" actId="14100"/>
          <ac:spMkLst>
            <pc:docMk/>
            <pc:sldMk cId="22826518" sldId="472"/>
            <ac:spMk id="10" creationId="{86C647E0-C0EB-F544-839D-E9A0BF095752}"/>
          </ac:spMkLst>
        </pc:spChg>
        <pc:spChg chg="mod">
          <ac:chgData name="Christian Klepper" userId="" providerId="" clId="Web-{46D01209-7C53-4187-9323-8B050DE208C2}" dt="2021-06-10T23:41:00.158" v="41" actId="14100"/>
          <ac:spMkLst>
            <pc:docMk/>
            <pc:sldMk cId="22826518" sldId="472"/>
            <ac:spMk id="12" creationId="{34836310-1702-0C4D-AEC9-F38E4C21F881}"/>
          </ac:spMkLst>
        </pc:spChg>
        <pc:spChg chg="mod">
          <ac:chgData name="Christian Klepper" userId="" providerId="" clId="Web-{46D01209-7C53-4187-9323-8B050DE208C2}" dt="2021-06-10T23:41:00.158" v="40" actId="14100"/>
          <ac:spMkLst>
            <pc:docMk/>
            <pc:sldMk cId="22826518" sldId="472"/>
            <ac:spMk id="14" creationId="{47DD0218-4BF5-4A24-AB56-0FD6B057BE4B}"/>
          </ac:spMkLst>
        </pc:spChg>
        <pc:picChg chg="mod">
          <ac:chgData name="Christian Klepper" userId="" providerId="" clId="Web-{46D01209-7C53-4187-9323-8B050DE208C2}" dt="2021-06-10T23:41:00.158" v="43" actId="14100"/>
          <ac:picMkLst>
            <pc:docMk/>
            <pc:sldMk cId="22826518" sldId="472"/>
            <ac:picMk id="3" creationId="{39F4F114-D0B3-4C88-9941-91188E62A581}"/>
          </ac:picMkLst>
        </pc:picChg>
      </pc:sldChg>
      <pc:sldChg chg="modSp">
        <pc:chgData name="Christian Klepper" userId="" providerId="" clId="Web-{46D01209-7C53-4187-9323-8B050DE208C2}" dt="2021-06-10T23:40:47.330" v="32"/>
        <pc:sldMkLst>
          <pc:docMk/>
          <pc:sldMk cId="3727643476" sldId="473"/>
        </pc:sldMkLst>
        <pc:spChg chg="mod">
          <ac:chgData name="Christian Klepper" userId="" providerId="" clId="Web-{46D01209-7C53-4187-9323-8B050DE208C2}" dt="2021-06-10T23:40:47.315" v="31"/>
          <ac:spMkLst>
            <pc:docMk/>
            <pc:sldMk cId="3727643476" sldId="473"/>
            <ac:spMk id="9" creationId="{6FB4511F-11DA-470A-87F4-41ACC0911D33}"/>
          </ac:spMkLst>
        </pc:spChg>
        <pc:spChg chg="mod">
          <ac:chgData name="Christian Klepper" userId="" providerId="" clId="Web-{46D01209-7C53-4187-9323-8B050DE208C2}" dt="2021-06-10T23:40:47.315" v="29"/>
          <ac:spMkLst>
            <pc:docMk/>
            <pc:sldMk cId="3727643476" sldId="473"/>
            <ac:spMk id="10" creationId="{86C647E0-C0EB-F544-839D-E9A0BF095752}"/>
          </ac:spMkLst>
        </pc:spChg>
        <pc:spChg chg="mod">
          <ac:chgData name="Christian Klepper" userId="" providerId="" clId="Web-{46D01209-7C53-4187-9323-8B050DE208C2}" dt="2021-06-10T23:40:47.330" v="32"/>
          <ac:spMkLst>
            <pc:docMk/>
            <pc:sldMk cId="3727643476" sldId="473"/>
            <ac:spMk id="11" creationId="{CD62040B-525B-495F-840D-71AA09363C2C}"/>
          </ac:spMkLst>
        </pc:spChg>
        <pc:spChg chg="mod">
          <ac:chgData name="Christian Klepper" userId="" providerId="" clId="Web-{46D01209-7C53-4187-9323-8B050DE208C2}" dt="2021-06-10T23:40:47.315" v="30"/>
          <ac:spMkLst>
            <pc:docMk/>
            <pc:sldMk cId="3727643476" sldId="473"/>
            <ac:spMk id="12" creationId="{34836310-1702-0C4D-AEC9-F38E4C21F881}"/>
          </ac:spMkLst>
        </pc:spChg>
      </pc:sldChg>
      <pc:sldChg chg="modSp modNotes">
        <pc:chgData name="Christian Klepper" userId="" providerId="" clId="Web-{46D01209-7C53-4187-9323-8B050DE208C2}" dt="2021-06-10T23:40:23.940" v="28"/>
        <pc:sldMkLst>
          <pc:docMk/>
          <pc:sldMk cId="3994490461" sldId="474"/>
        </pc:sldMkLst>
        <pc:spChg chg="mod">
          <ac:chgData name="Christian Klepper" userId="" providerId="" clId="Web-{46D01209-7C53-4187-9323-8B050DE208C2}" dt="2021-06-10T23:40:23.877" v="23"/>
          <ac:spMkLst>
            <pc:docMk/>
            <pc:sldMk cId="3994490461" sldId="474"/>
            <ac:spMk id="10" creationId="{86C647E0-C0EB-F544-839D-E9A0BF095752}"/>
          </ac:spMkLst>
        </pc:spChg>
        <pc:spChg chg="mod">
          <ac:chgData name="Christian Klepper" userId="" providerId="" clId="Web-{46D01209-7C53-4187-9323-8B050DE208C2}" dt="2021-06-10T23:40:23.893" v="24"/>
          <ac:spMkLst>
            <pc:docMk/>
            <pc:sldMk cId="3994490461" sldId="474"/>
            <ac:spMk id="12" creationId="{34836310-1702-0C4D-AEC9-F38E4C21F881}"/>
          </ac:spMkLst>
        </pc:spChg>
        <pc:spChg chg="mod">
          <ac:chgData name="Christian Klepper" userId="" providerId="" clId="Web-{46D01209-7C53-4187-9323-8B050DE208C2}" dt="2021-06-10T23:40:23.893" v="25"/>
          <ac:spMkLst>
            <pc:docMk/>
            <pc:sldMk cId="3994490461" sldId="474"/>
            <ac:spMk id="20" creationId="{6424FC72-A310-4B1D-8D49-A028DBA8F333}"/>
          </ac:spMkLst>
        </pc:spChg>
        <pc:spChg chg="mod">
          <ac:chgData name="Christian Klepper" userId="" providerId="" clId="Web-{46D01209-7C53-4187-9323-8B050DE208C2}" dt="2021-06-10T23:40:23.909" v="26"/>
          <ac:spMkLst>
            <pc:docMk/>
            <pc:sldMk cId="3994490461" sldId="474"/>
            <ac:spMk id="21" creationId="{CA324B02-9FA1-49F4-AEE5-88B335947B99}"/>
          </ac:spMkLst>
        </pc:spChg>
        <pc:spChg chg="mod">
          <ac:chgData name="Christian Klepper" userId="" providerId="" clId="Web-{46D01209-7C53-4187-9323-8B050DE208C2}" dt="2021-06-10T23:40:23.924" v="27"/>
          <ac:spMkLst>
            <pc:docMk/>
            <pc:sldMk cId="3994490461" sldId="474"/>
            <ac:spMk id="22" creationId="{30FC90BB-A074-4BD4-A9E8-F78FB2151D5A}"/>
          </ac:spMkLst>
        </pc:spChg>
        <pc:spChg chg="mod">
          <ac:chgData name="Christian Klepper" userId="" providerId="" clId="Web-{46D01209-7C53-4187-9323-8B050DE208C2}" dt="2021-06-10T23:40:23.940" v="28"/>
          <ac:spMkLst>
            <pc:docMk/>
            <pc:sldMk cId="3994490461" sldId="474"/>
            <ac:spMk id="27" creationId="{F39F7342-2978-4E75-8D19-6B073B962BF5}"/>
          </ac:spMkLst>
        </pc:spChg>
      </pc:sldChg>
      <pc:sldChg chg="modSp modNotes">
        <pc:chgData name="Christian Klepper" userId="" providerId="" clId="Web-{46D01209-7C53-4187-9323-8B050DE208C2}" dt="2021-06-10T23:45:49.767" v="97"/>
        <pc:sldMkLst>
          <pc:docMk/>
          <pc:sldMk cId="350531563" sldId="475"/>
        </pc:sldMkLst>
        <pc:spChg chg="mod">
          <ac:chgData name="Christian Klepper" userId="" providerId="" clId="Web-{46D01209-7C53-4187-9323-8B050DE208C2}" dt="2021-06-10T23:42:11.158" v="68"/>
          <ac:spMkLst>
            <pc:docMk/>
            <pc:sldMk cId="350531563" sldId="475"/>
            <ac:spMk id="10" creationId="{86C647E0-C0EB-F544-839D-E9A0BF095752}"/>
          </ac:spMkLst>
        </pc:spChg>
        <pc:spChg chg="mod">
          <ac:chgData name="Christian Klepper" userId="" providerId="" clId="Web-{46D01209-7C53-4187-9323-8B050DE208C2}" dt="2021-06-10T23:42:11.174" v="69"/>
          <ac:spMkLst>
            <pc:docMk/>
            <pc:sldMk cId="350531563" sldId="475"/>
            <ac:spMk id="12" creationId="{34836310-1702-0C4D-AEC9-F38E4C21F881}"/>
          </ac:spMkLst>
        </pc:spChg>
      </pc:sldChg>
      <pc:sldChg chg="modSp modNotes">
        <pc:chgData name="Christian Klepper" userId="" providerId="" clId="Web-{46D01209-7C53-4187-9323-8B050DE208C2}" dt="2021-06-10T23:48:49.313" v="117"/>
        <pc:sldMkLst>
          <pc:docMk/>
          <pc:sldMk cId="1163080272" sldId="476"/>
        </pc:sldMkLst>
        <pc:spChg chg="mod">
          <ac:chgData name="Christian Klepper" userId="" providerId="" clId="Web-{46D01209-7C53-4187-9323-8B050DE208C2}" dt="2021-06-10T23:42:21.439" v="70"/>
          <ac:spMkLst>
            <pc:docMk/>
            <pc:sldMk cId="1163080272" sldId="476"/>
            <ac:spMk id="10" creationId="{86C647E0-C0EB-F544-839D-E9A0BF095752}"/>
          </ac:spMkLst>
        </pc:spChg>
        <pc:spChg chg="mod">
          <ac:chgData name="Christian Klepper" userId="" providerId="" clId="Web-{46D01209-7C53-4187-9323-8B050DE208C2}" dt="2021-06-10T23:42:21.439" v="71"/>
          <ac:spMkLst>
            <pc:docMk/>
            <pc:sldMk cId="1163080272" sldId="476"/>
            <ac:spMk id="12" creationId="{34836310-1702-0C4D-AEC9-F38E4C21F881}"/>
          </ac:spMkLst>
        </pc:spChg>
        <pc:spChg chg="mod">
          <ac:chgData name="Christian Klepper" userId="" providerId="" clId="Web-{46D01209-7C53-4187-9323-8B050DE208C2}" dt="2021-06-10T23:42:21.439" v="72"/>
          <ac:spMkLst>
            <pc:docMk/>
            <pc:sldMk cId="1163080272" sldId="476"/>
            <ac:spMk id="14" creationId="{47DD0218-4BF5-4A24-AB56-0FD6B057BE4B}"/>
          </ac:spMkLst>
        </pc:spChg>
      </pc:sldChg>
      <pc:sldChg chg="modSp delCm modNotes">
        <pc:chgData name="Christian Klepper" userId="" providerId="" clId="Web-{46D01209-7C53-4187-9323-8B050DE208C2}" dt="2021-06-10T23:55:16.984" v="184"/>
        <pc:sldMkLst>
          <pc:docMk/>
          <pc:sldMk cId="1150688108" sldId="477"/>
        </pc:sldMkLst>
        <pc:spChg chg="mod">
          <ac:chgData name="Christian Klepper" userId="" providerId="" clId="Web-{46D01209-7C53-4187-9323-8B050DE208C2}" dt="2021-06-10T23:49:03.563" v="135" actId="14100"/>
          <ac:spMkLst>
            <pc:docMk/>
            <pc:sldMk cId="1150688108" sldId="477"/>
            <ac:spMk id="7" creationId="{2BE442A2-4CF1-4E93-BDD2-505EBDC5A408}"/>
          </ac:spMkLst>
        </pc:spChg>
        <pc:spChg chg="mod">
          <ac:chgData name="Christian Klepper" userId="" providerId="" clId="Web-{46D01209-7C53-4187-9323-8B050DE208C2}" dt="2021-06-10T23:49:03.563" v="134" actId="14100"/>
          <ac:spMkLst>
            <pc:docMk/>
            <pc:sldMk cId="1150688108" sldId="477"/>
            <ac:spMk id="8" creationId="{48AC0D14-1C73-4483-A165-225C5086FCDB}"/>
          </ac:spMkLst>
        </pc:spChg>
        <pc:spChg chg="mod">
          <ac:chgData name="Christian Klepper" userId="" providerId="" clId="Web-{46D01209-7C53-4187-9323-8B050DE208C2}" dt="2021-06-10T23:49:13.673" v="142" actId="1076"/>
          <ac:spMkLst>
            <pc:docMk/>
            <pc:sldMk cId="1150688108" sldId="477"/>
            <ac:spMk id="10" creationId="{86C647E0-C0EB-F544-839D-E9A0BF095752}"/>
          </ac:spMkLst>
        </pc:spChg>
        <pc:spChg chg="mod">
          <ac:chgData name="Christian Klepper" userId="" providerId="" clId="Web-{46D01209-7C53-4187-9323-8B050DE208C2}" dt="2021-06-10T23:49:03.563" v="136" actId="14100"/>
          <ac:spMkLst>
            <pc:docMk/>
            <pc:sldMk cId="1150688108" sldId="477"/>
            <ac:spMk id="12" creationId="{34836310-1702-0C4D-AEC9-F38E4C21F881}"/>
          </ac:spMkLst>
        </pc:spChg>
        <pc:spChg chg="mod">
          <ac:chgData name="Christian Klepper" userId="" providerId="" clId="Web-{46D01209-7C53-4187-9323-8B050DE208C2}" dt="2021-06-10T23:49:03.563" v="132" actId="14100"/>
          <ac:spMkLst>
            <pc:docMk/>
            <pc:sldMk cId="1150688108" sldId="477"/>
            <ac:spMk id="13" creationId="{5F01EBEB-A590-46C3-90C9-5FA1E1A9C98F}"/>
          </ac:spMkLst>
        </pc:spChg>
        <pc:spChg chg="mod">
          <ac:chgData name="Christian Klepper" userId="" providerId="" clId="Web-{46D01209-7C53-4187-9323-8B050DE208C2}" dt="2021-06-10T23:49:03.563" v="133" actId="14100"/>
          <ac:spMkLst>
            <pc:docMk/>
            <pc:sldMk cId="1150688108" sldId="477"/>
            <ac:spMk id="15" creationId="{6689112C-B3FD-436A-BF74-60C9BF95F911}"/>
          </ac:spMkLst>
        </pc:spChg>
        <pc:picChg chg="mod">
          <ac:chgData name="Christian Klepper" userId="" providerId="" clId="Web-{46D01209-7C53-4187-9323-8B050DE208C2}" dt="2021-06-10T23:49:03.563" v="139" actId="14100"/>
          <ac:picMkLst>
            <pc:docMk/>
            <pc:sldMk cId="1150688108" sldId="477"/>
            <ac:picMk id="4" creationId="{90604C3A-662C-404C-AC80-6F8F47696D53}"/>
          </ac:picMkLst>
        </pc:picChg>
        <pc:picChg chg="mod">
          <ac:chgData name="Christian Klepper" userId="" providerId="" clId="Web-{46D01209-7C53-4187-9323-8B050DE208C2}" dt="2021-06-10T23:49:03.563" v="138" actId="14100"/>
          <ac:picMkLst>
            <pc:docMk/>
            <pc:sldMk cId="1150688108" sldId="477"/>
            <ac:picMk id="6" creationId="{EE8212CA-B783-4A49-8159-79A83127CF71}"/>
          </ac:picMkLst>
        </pc:picChg>
      </pc:sldChg>
      <pc:sldChg chg="del">
        <pc:chgData name="Christian Klepper" userId="" providerId="" clId="Web-{46D01209-7C53-4187-9323-8B050DE208C2}" dt="2021-06-10T23:56:20.562" v="196"/>
        <pc:sldMkLst>
          <pc:docMk/>
          <pc:sldMk cId="4163247799" sldId="479"/>
        </pc:sldMkLst>
      </pc:sldChg>
      <pc:sldChg chg="modSp">
        <pc:chgData name="Christian Klepper" userId="" providerId="" clId="Web-{46D01209-7C53-4187-9323-8B050DE208C2}" dt="2021-06-10T23:55:47.203" v="192"/>
        <pc:sldMkLst>
          <pc:docMk/>
          <pc:sldMk cId="109760237" sldId="480"/>
        </pc:sldMkLst>
        <pc:spChg chg="mod">
          <ac:chgData name="Christian Klepper" userId="" providerId="" clId="Web-{46D01209-7C53-4187-9323-8B050DE208C2}" dt="2021-06-10T23:55:47.172" v="186"/>
          <ac:spMkLst>
            <pc:docMk/>
            <pc:sldMk cId="109760237" sldId="480"/>
            <ac:spMk id="4" creationId="{4C4E8FCF-4047-404E-AC56-C814F41A53CD}"/>
          </ac:spMkLst>
        </pc:spChg>
        <pc:spChg chg="mod">
          <ac:chgData name="Christian Klepper" userId="" providerId="" clId="Web-{46D01209-7C53-4187-9323-8B050DE208C2}" dt="2021-06-10T23:55:47.172" v="187"/>
          <ac:spMkLst>
            <pc:docMk/>
            <pc:sldMk cId="109760237" sldId="480"/>
            <ac:spMk id="5" creationId="{E4621D46-D9E9-E24A-9D4E-8F5B6008C952}"/>
          </ac:spMkLst>
        </pc:spChg>
        <pc:spChg chg="mod">
          <ac:chgData name="Christian Klepper" userId="" providerId="" clId="Web-{46D01209-7C53-4187-9323-8B050DE208C2}" dt="2021-06-10T23:55:47.172" v="185"/>
          <ac:spMkLst>
            <pc:docMk/>
            <pc:sldMk cId="109760237" sldId="480"/>
            <ac:spMk id="6" creationId="{E8BCDCD4-D900-D247-A4AE-B60F7B472EDE}"/>
          </ac:spMkLst>
        </pc:spChg>
        <pc:spChg chg="mod">
          <ac:chgData name="Christian Klepper" userId="" providerId="" clId="Web-{46D01209-7C53-4187-9323-8B050DE208C2}" dt="2021-06-10T23:55:47.187" v="188"/>
          <ac:spMkLst>
            <pc:docMk/>
            <pc:sldMk cId="109760237" sldId="480"/>
            <ac:spMk id="9" creationId="{59E47C46-86AF-B840-A5D2-223EA06A7293}"/>
          </ac:spMkLst>
        </pc:spChg>
        <pc:spChg chg="mod">
          <ac:chgData name="Christian Klepper" userId="" providerId="" clId="Web-{46D01209-7C53-4187-9323-8B050DE208C2}" dt="2021-06-10T23:55:47.187" v="189"/>
          <ac:spMkLst>
            <pc:docMk/>
            <pc:sldMk cId="109760237" sldId="480"/>
            <ac:spMk id="10" creationId="{3DD471C4-4F6A-BB48-8E48-1C6AE514B32A}"/>
          </ac:spMkLst>
        </pc:spChg>
        <pc:spChg chg="mod">
          <ac:chgData name="Christian Klepper" userId="" providerId="" clId="Web-{46D01209-7C53-4187-9323-8B050DE208C2}" dt="2021-06-10T23:55:47.203" v="190"/>
          <ac:spMkLst>
            <pc:docMk/>
            <pc:sldMk cId="109760237" sldId="480"/>
            <ac:spMk id="11" creationId="{40655B8D-614D-4141-BBA8-09F5F6286FD8}"/>
          </ac:spMkLst>
        </pc:spChg>
        <pc:spChg chg="mod">
          <ac:chgData name="Christian Klepper" userId="" providerId="" clId="Web-{46D01209-7C53-4187-9323-8B050DE208C2}" dt="2021-06-10T23:55:47.203" v="191"/>
          <ac:spMkLst>
            <pc:docMk/>
            <pc:sldMk cId="109760237" sldId="480"/>
            <ac:spMk id="13" creationId="{75DBA0B4-D86C-404E-A8F3-123A53B2D5EA}"/>
          </ac:spMkLst>
        </pc:spChg>
        <pc:spChg chg="mod">
          <ac:chgData name="Christian Klepper" userId="" providerId="" clId="Web-{46D01209-7C53-4187-9323-8B050DE208C2}" dt="2021-06-10T23:55:47.203" v="192"/>
          <ac:spMkLst>
            <pc:docMk/>
            <pc:sldMk cId="109760237" sldId="480"/>
            <ac:spMk id="14" creationId="{07BD7121-4F87-D745-9F21-C619F1E17348}"/>
          </ac:spMkLst>
        </pc:spChg>
      </pc:sldChg>
      <pc:sldChg chg="del">
        <pc:chgData name="Christian Klepper" userId="" providerId="" clId="Web-{46D01209-7C53-4187-9323-8B050DE208C2}" dt="2021-06-10T23:56:11.656" v="193"/>
        <pc:sldMkLst>
          <pc:docMk/>
          <pc:sldMk cId="3058644628" sldId="483"/>
        </pc:sldMkLst>
      </pc:sldChg>
      <pc:sldChg chg="modNotes">
        <pc:chgData name="Christian Klepper" userId="" providerId="" clId="Web-{46D01209-7C53-4187-9323-8B050DE208C2}" dt="2021-06-11T00:01:17.389" v="256"/>
        <pc:sldMkLst>
          <pc:docMk/>
          <pc:sldMk cId="1967217717" sldId="543"/>
        </pc:sldMkLst>
      </pc:sldChg>
      <pc:sldChg chg="modSp">
        <pc:chgData name="Christian Klepper" userId="" providerId="" clId="Web-{46D01209-7C53-4187-9323-8B050DE208C2}" dt="2021-06-10T23:56:34.937" v="202"/>
        <pc:sldMkLst>
          <pc:docMk/>
          <pc:sldMk cId="2252386296" sldId="546"/>
        </pc:sldMkLst>
        <pc:spChg chg="mod">
          <ac:chgData name="Christian Klepper" userId="" providerId="" clId="Web-{46D01209-7C53-4187-9323-8B050DE208C2}" dt="2021-06-10T23:56:34.890" v="197"/>
          <ac:spMkLst>
            <pc:docMk/>
            <pc:sldMk cId="2252386296" sldId="546"/>
            <ac:spMk id="2" creationId="{BC03CE87-13EC-45A2-B7D3-A61AB2423B4B}"/>
          </ac:spMkLst>
        </pc:spChg>
        <pc:spChg chg="mod">
          <ac:chgData name="Christian Klepper" userId="" providerId="" clId="Web-{46D01209-7C53-4187-9323-8B050DE208C2}" dt="2021-06-10T23:56:34.906" v="198"/>
          <ac:spMkLst>
            <pc:docMk/>
            <pc:sldMk cId="2252386296" sldId="546"/>
            <ac:spMk id="4" creationId="{D4274071-ABBA-4F76-B93F-C6A16D341EA5}"/>
          </ac:spMkLst>
        </pc:spChg>
        <pc:spChg chg="mod">
          <ac:chgData name="Christian Klepper" userId="" providerId="" clId="Web-{46D01209-7C53-4187-9323-8B050DE208C2}" dt="2021-06-10T23:56:34.906" v="199"/>
          <ac:spMkLst>
            <pc:docMk/>
            <pc:sldMk cId="2252386296" sldId="546"/>
            <ac:spMk id="10" creationId="{38FA71CA-D4D4-E94D-B952-F095E7AC0171}"/>
          </ac:spMkLst>
        </pc:spChg>
        <pc:spChg chg="mod">
          <ac:chgData name="Christian Klepper" userId="" providerId="" clId="Web-{46D01209-7C53-4187-9323-8B050DE208C2}" dt="2021-06-10T23:56:34.906" v="200"/>
          <ac:spMkLst>
            <pc:docMk/>
            <pc:sldMk cId="2252386296" sldId="546"/>
            <ac:spMk id="12" creationId="{205AB0DF-0E3A-5E4B-B4E5-EFCD12B4F859}"/>
          </ac:spMkLst>
        </pc:spChg>
        <pc:spChg chg="mod">
          <ac:chgData name="Christian Klepper" userId="" providerId="" clId="Web-{46D01209-7C53-4187-9323-8B050DE208C2}" dt="2021-06-10T23:56:34.921" v="201"/>
          <ac:spMkLst>
            <pc:docMk/>
            <pc:sldMk cId="2252386296" sldId="546"/>
            <ac:spMk id="13" creationId="{B6AD26E9-8143-6547-8D9F-1F02B6B45F62}"/>
          </ac:spMkLst>
        </pc:spChg>
        <pc:spChg chg="mod">
          <ac:chgData name="Christian Klepper" userId="" providerId="" clId="Web-{46D01209-7C53-4187-9323-8B050DE208C2}" dt="2021-06-10T23:56:34.937" v="202"/>
          <ac:spMkLst>
            <pc:docMk/>
            <pc:sldMk cId="2252386296" sldId="546"/>
            <ac:spMk id="16" creationId="{B3F53F79-3107-F143-BDD3-0211ACB77C47}"/>
          </ac:spMkLst>
        </pc:spChg>
      </pc:sldChg>
      <pc:sldChg chg="modNotes">
        <pc:chgData name="Christian Klepper" userId="" providerId="" clId="Web-{46D01209-7C53-4187-9323-8B050DE208C2}" dt="2021-06-11T00:00:02.155" v="251"/>
        <pc:sldMkLst>
          <pc:docMk/>
          <pc:sldMk cId="2270387287" sldId="548"/>
        </pc:sldMkLst>
      </pc:sldChg>
      <pc:sldChg chg="modNotes">
        <pc:chgData name="Christian Klepper" userId="" providerId="" clId="Web-{46D01209-7C53-4187-9323-8B050DE208C2}" dt="2021-06-10T23:57:52.968" v="212"/>
        <pc:sldMkLst>
          <pc:docMk/>
          <pc:sldMk cId="26135145" sldId="549"/>
        </pc:sldMkLst>
      </pc:sldChg>
    </pc:docChg>
  </pc:docChgLst>
  <pc:docChgLst>
    <pc:chgData name="Christian Klepper" clId="Web-{CF2C1110-36CA-4A3D-9210-EB46AB14D311}"/>
    <pc:docChg chg="addSld delSld modSld addMainMaster modMainMaster">
      <pc:chgData name="Christian Klepper" userId="" providerId="" clId="Web-{CF2C1110-36CA-4A3D-9210-EB46AB14D311}" dt="2021-06-11T19:50:46.552" v="250"/>
      <pc:docMkLst>
        <pc:docMk/>
      </pc:docMkLst>
      <pc:sldChg chg="addSp delSp modSp mod modClrScheme chgLayout">
        <pc:chgData name="Christian Klepper" userId="" providerId="" clId="Web-{CF2C1110-36CA-4A3D-9210-EB46AB14D311}" dt="2021-06-11T16:02:11.551" v="62" actId="14100"/>
        <pc:sldMkLst>
          <pc:docMk/>
          <pc:sldMk cId="4160433791" sldId="454"/>
        </pc:sldMkLst>
        <pc:spChg chg="mod ord">
          <ac:chgData name="Christian Klepper" userId="" providerId="" clId="Web-{CF2C1110-36CA-4A3D-9210-EB46AB14D311}" dt="2021-06-11T16:02:11.551" v="62" actId="14100"/>
          <ac:spMkLst>
            <pc:docMk/>
            <pc:sldMk cId="4160433791" sldId="454"/>
            <ac:spMk id="2" creationId="{EDEC1F95-C157-4B49-ABC6-E6E97E968A86}"/>
          </ac:spMkLst>
        </pc:spChg>
        <pc:spChg chg="add del mod ord">
          <ac:chgData name="Christian Klepper" userId="" providerId="" clId="Web-{CF2C1110-36CA-4A3D-9210-EB46AB14D311}" dt="2021-06-11T16:01:57.691" v="60"/>
          <ac:spMkLst>
            <pc:docMk/>
            <pc:sldMk cId="4160433791" sldId="454"/>
            <ac:spMk id="6" creationId="{9771BF5B-6124-4318-B13F-B852374C69C7}"/>
          </ac:spMkLst>
        </pc:spChg>
      </pc:sldChg>
      <pc:sldChg chg="del">
        <pc:chgData name="Christian Klepper" userId="" providerId="" clId="Web-{CF2C1110-36CA-4A3D-9210-EB46AB14D311}" dt="2021-06-11T16:01:36.597" v="58"/>
        <pc:sldMkLst>
          <pc:docMk/>
          <pc:sldMk cId="1995438259" sldId="469"/>
        </pc:sldMkLst>
      </pc:sldChg>
      <pc:sldChg chg="addSp delSp modSp mod modClrScheme chgLayout">
        <pc:chgData name="Christian Klepper" userId="" providerId="" clId="Web-{CF2C1110-36CA-4A3D-9210-EB46AB14D311}" dt="2021-06-11T16:03:11.506" v="71"/>
        <pc:sldMkLst>
          <pc:docMk/>
          <pc:sldMk cId="1961085458" sldId="470"/>
        </pc:sldMkLst>
        <pc:spChg chg="add del mod ord">
          <ac:chgData name="Christian Klepper" userId="" providerId="" clId="Web-{CF2C1110-36CA-4A3D-9210-EB46AB14D311}" dt="2021-06-11T16:03:01.990" v="69"/>
          <ac:spMkLst>
            <pc:docMk/>
            <pc:sldMk cId="1961085458" sldId="470"/>
            <ac:spMk id="2" creationId="{D05A145C-8E0E-49EC-9442-8E5E1BB65049}"/>
          </ac:spMkLst>
        </pc:spChg>
        <pc:spChg chg="add del mod">
          <ac:chgData name="Christian Klepper" userId="" providerId="" clId="Web-{CF2C1110-36CA-4A3D-9210-EB46AB14D311}" dt="2021-06-11T16:03:01.990" v="69"/>
          <ac:spMkLst>
            <pc:docMk/>
            <pc:sldMk cId="1961085458" sldId="470"/>
            <ac:spMk id="4" creationId="{60F7503E-D67E-478E-9FD5-10A166D9FD6C}"/>
          </ac:spMkLst>
        </pc:spChg>
        <pc:spChg chg="del">
          <ac:chgData name="Christian Klepper" userId="" providerId="" clId="Web-{CF2C1110-36CA-4A3D-9210-EB46AB14D311}" dt="2021-06-11T16:03:07.146" v="70"/>
          <ac:spMkLst>
            <pc:docMk/>
            <pc:sldMk cId="1961085458" sldId="470"/>
            <ac:spMk id="10" creationId="{86C647E0-C0EB-F544-839D-E9A0BF095752}"/>
          </ac:spMkLst>
        </pc:spChg>
        <pc:spChg chg="del">
          <ac:chgData name="Christian Klepper" userId="" providerId="" clId="Web-{CF2C1110-36CA-4A3D-9210-EB46AB14D311}" dt="2021-06-11T16:03:11.506" v="71"/>
          <ac:spMkLst>
            <pc:docMk/>
            <pc:sldMk cId="1961085458" sldId="470"/>
            <ac:spMk id="12" creationId="{34836310-1702-0C4D-AEC9-F38E4C21F881}"/>
          </ac:spMkLst>
        </pc:spChg>
      </pc:sldChg>
      <pc:sldChg chg="addSp delSp modSp mod modClrScheme chgLayout">
        <pc:chgData name="Christian Klepper" userId="" providerId="" clId="Web-{CF2C1110-36CA-4A3D-9210-EB46AB14D311}" dt="2021-06-11T19:37:51.780" v="90"/>
        <pc:sldMkLst>
          <pc:docMk/>
          <pc:sldMk cId="22826518" sldId="472"/>
        </pc:sldMkLst>
        <pc:spChg chg="add mod ord">
          <ac:chgData name="Christian Klepper" userId="" providerId="" clId="Web-{CF2C1110-36CA-4A3D-9210-EB46AB14D311}" dt="2021-06-11T19:37:41.171" v="88" actId="14100"/>
          <ac:spMkLst>
            <pc:docMk/>
            <pc:sldMk cId="22826518" sldId="472"/>
            <ac:spMk id="2" creationId="{57C6132B-9C82-4670-9B3A-0695E6D55B9C}"/>
          </ac:spMkLst>
        </pc:spChg>
        <pc:spChg chg="del">
          <ac:chgData name="Christian Klepper" userId="" providerId="" clId="Web-{CF2C1110-36CA-4A3D-9210-EB46AB14D311}" dt="2021-06-11T19:37:35.342" v="87"/>
          <ac:spMkLst>
            <pc:docMk/>
            <pc:sldMk cId="22826518" sldId="472"/>
            <ac:spMk id="10" creationId="{86C647E0-C0EB-F544-839D-E9A0BF095752}"/>
          </ac:spMkLst>
        </pc:spChg>
        <pc:spChg chg="del">
          <ac:chgData name="Christian Klepper" userId="" providerId="" clId="Web-{CF2C1110-36CA-4A3D-9210-EB46AB14D311}" dt="2021-06-11T19:37:51.780" v="90"/>
          <ac:spMkLst>
            <pc:docMk/>
            <pc:sldMk cId="22826518" sldId="472"/>
            <ac:spMk id="12" creationId="{34836310-1702-0C4D-AEC9-F38E4C21F881}"/>
          </ac:spMkLst>
        </pc:spChg>
        <pc:spChg chg="mod">
          <ac:chgData name="Christian Klepper" userId="" providerId="" clId="Web-{CF2C1110-36CA-4A3D-9210-EB46AB14D311}" dt="2021-06-11T19:37:45.749" v="89" actId="1076"/>
          <ac:spMkLst>
            <pc:docMk/>
            <pc:sldMk cId="22826518" sldId="472"/>
            <ac:spMk id="14" creationId="{47DD0218-4BF5-4A24-AB56-0FD6B057BE4B}"/>
          </ac:spMkLst>
        </pc:spChg>
      </pc:sldChg>
      <pc:sldChg chg="addSp delSp modSp mod modClrScheme chgLayout">
        <pc:chgData name="Christian Klepper" userId="" providerId="" clId="Web-{CF2C1110-36CA-4A3D-9210-EB46AB14D311}" dt="2021-06-11T19:39:24.799" v="124" actId="1076"/>
        <pc:sldMkLst>
          <pc:docMk/>
          <pc:sldMk cId="3727643476" sldId="473"/>
        </pc:sldMkLst>
        <pc:spChg chg="add del mod ord">
          <ac:chgData name="Christian Klepper" userId="" providerId="" clId="Web-{CF2C1110-36CA-4A3D-9210-EB46AB14D311}" dt="2021-06-11T19:38:55.860" v="105"/>
          <ac:spMkLst>
            <pc:docMk/>
            <pc:sldMk cId="3727643476" sldId="473"/>
            <ac:spMk id="3" creationId="{99FB7AB5-2C38-4414-B975-BCF2A5BA9181}"/>
          </ac:spMkLst>
        </pc:spChg>
        <pc:spChg chg="add del mod">
          <ac:chgData name="Christian Klepper" userId="" providerId="" clId="Web-{CF2C1110-36CA-4A3D-9210-EB46AB14D311}" dt="2021-06-11T19:38:55.860" v="105"/>
          <ac:spMkLst>
            <pc:docMk/>
            <pc:sldMk cId="3727643476" sldId="473"/>
            <ac:spMk id="7" creationId="{E2A01F6C-2A78-4714-8E86-44B176DA5BF2}"/>
          </ac:spMkLst>
        </pc:spChg>
        <pc:spChg chg="mod">
          <ac:chgData name="Christian Klepper" userId="" providerId="" clId="Web-{CF2C1110-36CA-4A3D-9210-EB46AB14D311}" dt="2021-06-11T19:39:24.642" v="121" actId="1076"/>
          <ac:spMkLst>
            <pc:docMk/>
            <pc:sldMk cId="3727643476" sldId="473"/>
            <ac:spMk id="9" creationId="{6FB4511F-11DA-470A-87F4-41ACC0911D33}"/>
          </ac:spMkLst>
        </pc:spChg>
        <pc:spChg chg="del">
          <ac:chgData name="Christian Klepper" userId="" providerId="" clId="Web-{CF2C1110-36CA-4A3D-9210-EB46AB14D311}" dt="2021-06-11T19:39:07.798" v="106"/>
          <ac:spMkLst>
            <pc:docMk/>
            <pc:sldMk cId="3727643476" sldId="473"/>
            <ac:spMk id="10" creationId="{86C647E0-C0EB-F544-839D-E9A0BF095752}"/>
          </ac:spMkLst>
        </pc:spChg>
        <pc:spChg chg="mod">
          <ac:chgData name="Christian Klepper" userId="" providerId="" clId="Web-{CF2C1110-36CA-4A3D-9210-EB46AB14D311}" dt="2021-06-11T19:39:24.642" v="122" actId="1076"/>
          <ac:spMkLst>
            <pc:docMk/>
            <pc:sldMk cId="3727643476" sldId="473"/>
            <ac:spMk id="11" creationId="{CD62040B-525B-495F-840D-71AA09363C2C}"/>
          </ac:spMkLst>
        </pc:spChg>
        <pc:spChg chg="del">
          <ac:chgData name="Christian Klepper" userId="" providerId="" clId="Web-{CF2C1110-36CA-4A3D-9210-EB46AB14D311}" dt="2021-06-11T19:38:42.375" v="92"/>
          <ac:spMkLst>
            <pc:docMk/>
            <pc:sldMk cId="3727643476" sldId="473"/>
            <ac:spMk id="12" creationId="{34836310-1702-0C4D-AEC9-F38E4C21F881}"/>
          </ac:spMkLst>
        </pc:spChg>
        <pc:picChg chg="mod">
          <ac:chgData name="Christian Klepper" userId="" providerId="" clId="Web-{CF2C1110-36CA-4A3D-9210-EB46AB14D311}" dt="2021-06-11T19:39:24.799" v="124" actId="1076"/>
          <ac:picMkLst>
            <pc:docMk/>
            <pc:sldMk cId="3727643476" sldId="473"/>
            <ac:picMk id="2" creationId="{61DB85D5-7B51-4318-AD19-A5A9A82CB3BE}"/>
          </ac:picMkLst>
        </pc:picChg>
        <pc:picChg chg="mod">
          <ac:chgData name="Christian Klepper" userId="" providerId="" clId="Web-{CF2C1110-36CA-4A3D-9210-EB46AB14D311}" dt="2021-06-11T19:39:24.564" v="119" actId="1076"/>
          <ac:picMkLst>
            <pc:docMk/>
            <pc:sldMk cId="3727643476" sldId="473"/>
            <ac:picMk id="4" creationId="{F154974A-019B-4469-B188-E10D4AEBC56F}"/>
          </ac:picMkLst>
        </pc:picChg>
        <pc:picChg chg="mod">
          <ac:chgData name="Christian Klepper" userId="" providerId="" clId="Web-{CF2C1110-36CA-4A3D-9210-EB46AB14D311}" dt="2021-06-11T19:39:24.627" v="120" actId="1076"/>
          <ac:picMkLst>
            <pc:docMk/>
            <pc:sldMk cId="3727643476" sldId="473"/>
            <ac:picMk id="6" creationId="{A466D3C3-1EF1-4AF4-98B0-F962068E53BD}"/>
          </ac:picMkLst>
        </pc:picChg>
        <pc:picChg chg="mod">
          <ac:chgData name="Christian Klepper" userId="" providerId="" clId="Web-{CF2C1110-36CA-4A3D-9210-EB46AB14D311}" dt="2021-06-11T19:39:24.752" v="123" actId="1076"/>
          <ac:picMkLst>
            <pc:docMk/>
            <pc:sldMk cId="3727643476" sldId="473"/>
            <ac:picMk id="16" creationId="{32C241E3-7291-4953-9F9F-D7FE2F60C7C3}"/>
          </ac:picMkLst>
        </pc:picChg>
      </pc:sldChg>
      <pc:sldChg chg="addSp delSp modSp mod modClrScheme chgLayout">
        <pc:chgData name="Christian Klepper" userId="" providerId="" clId="Web-{CF2C1110-36CA-4A3D-9210-EB46AB14D311}" dt="2021-06-11T19:42:24.085" v="154" actId="20577"/>
        <pc:sldMkLst>
          <pc:docMk/>
          <pc:sldMk cId="3994490461" sldId="474"/>
        </pc:sldMkLst>
        <pc:spChg chg="add mod ord">
          <ac:chgData name="Christian Klepper" userId="" providerId="" clId="Web-{CF2C1110-36CA-4A3D-9210-EB46AB14D311}" dt="2021-06-11T19:39:41.471" v="133" actId="20577"/>
          <ac:spMkLst>
            <pc:docMk/>
            <pc:sldMk cId="3994490461" sldId="474"/>
            <ac:spMk id="2" creationId="{071C41B4-7038-4D69-B9B5-FB1564F8BD48}"/>
          </ac:spMkLst>
        </pc:spChg>
        <pc:spChg chg="add del">
          <ac:chgData name="Christian Klepper" userId="" providerId="" clId="Web-{CF2C1110-36CA-4A3D-9210-EB46AB14D311}" dt="2021-06-11T19:41:20.661" v="140"/>
          <ac:spMkLst>
            <pc:docMk/>
            <pc:sldMk cId="3994490461" sldId="474"/>
            <ac:spMk id="10" creationId="{86C647E0-C0EB-F544-839D-E9A0BF095752}"/>
          </ac:spMkLst>
        </pc:spChg>
        <pc:spChg chg="del">
          <ac:chgData name="Christian Klepper" userId="" providerId="" clId="Web-{CF2C1110-36CA-4A3D-9210-EB46AB14D311}" dt="2021-06-11T19:40:07.878" v="134"/>
          <ac:spMkLst>
            <pc:docMk/>
            <pc:sldMk cId="3994490461" sldId="474"/>
            <ac:spMk id="12" creationId="{34836310-1702-0C4D-AEC9-F38E4C21F881}"/>
          </ac:spMkLst>
        </pc:spChg>
        <pc:spChg chg="mod">
          <ac:chgData name="Christian Klepper" userId="" providerId="" clId="Web-{CF2C1110-36CA-4A3D-9210-EB46AB14D311}" dt="2021-06-11T19:42:24.085" v="154" actId="20577"/>
          <ac:spMkLst>
            <pc:docMk/>
            <pc:sldMk cId="3994490461" sldId="474"/>
            <ac:spMk id="22" creationId="{30FC90BB-A074-4BD4-A9E8-F78FB2151D5A}"/>
          </ac:spMkLst>
        </pc:spChg>
        <pc:spChg chg="mod">
          <ac:chgData name="Christian Klepper" userId="" providerId="" clId="Web-{CF2C1110-36CA-4A3D-9210-EB46AB14D311}" dt="2021-06-11T19:41:45.568" v="143" actId="1076"/>
          <ac:spMkLst>
            <pc:docMk/>
            <pc:sldMk cId="3994490461" sldId="474"/>
            <ac:spMk id="27" creationId="{F39F7342-2978-4E75-8D19-6B073B962BF5}"/>
          </ac:spMkLst>
        </pc:spChg>
        <pc:cxnChg chg="mod">
          <ac:chgData name="Christian Klepper" userId="" providerId="" clId="Web-{CF2C1110-36CA-4A3D-9210-EB46AB14D311}" dt="2021-06-11T19:41:39.365" v="142" actId="14100"/>
          <ac:cxnSpMkLst>
            <pc:docMk/>
            <pc:sldMk cId="3994490461" sldId="474"/>
            <ac:cxnSpMk id="24" creationId="{60DD93B0-2B11-458D-8FC4-73EC3017862A}"/>
          </ac:cxnSpMkLst>
        </pc:cxnChg>
      </pc:sldChg>
      <pc:sldChg chg="addSp delSp modSp mod modClrScheme chgLayout">
        <pc:chgData name="Christian Klepper" userId="" providerId="" clId="Web-{CF2C1110-36CA-4A3D-9210-EB46AB14D311}" dt="2021-06-11T19:44:18.432" v="187" actId="1076"/>
        <pc:sldMkLst>
          <pc:docMk/>
          <pc:sldMk cId="350531563" sldId="475"/>
        </pc:sldMkLst>
        <pc:spChg chg="add mod ord">
          <ac:chgData name="Christian Klepper" userId="" providerId="" clId="Web-{CF2C1110-36CA-4A3D-9210-EB46AB14D311}" dt="2021-06-11T19:43:17.117" v="174" actId="1076"/>
          <ac:spMkLst>
            <pc:docMk/>
            <pc:sldMk cId="350531563" sldId="475"/>
            <ac:spMk id="2" creationId="{BD1F4F91-CCC8-4BAF-9F95-B34CD1856C94}"/>
          </ac:spMkLst>
        </pc:spChg>
        <pc:spChg chg="del">
          <ac:chgData name="Christian Klepper" userId="" providerId="" clId="Web-{CF2C1110-36CA-4A3D-9210-EB46AB14D311}" dt="2021-06-11T19:42:48.351" v="160"/>
          <ac:spMkLst>
            <pc:docMk/>
            <pc:sldMk cId="350531563" sldId="475"/>
            <ac:spMk id="10" creationId="{86C647E0-C0EB-F544-839D-E9A0BF095752}"/>
          </ac:spMkLst>
        </pc:spChg>
        <pc:spChg chg="del">
          <ac:chgData name="Christian Klepper" userId="" providerId="" clId="Web-{CF2C1110-36CA-4A3D-9210-EB46AB14D311}" dt="2021-06-11T19:42:40.445" v="156"/>
          <ac:spMkLst>
            <pc:docMk/>
            <pc:sldMk cId="350531563" sldId="475"/>
            <ac:spMk id="12" creationId="{34836310-1702-0C4D-AEC9-F38E4C21F881}"/>
          </ac:spMkLst>
        </pc:spChg>
        <pc:picChg chg="mod">
          <ac:chgData name="Christian Klepper" userId="" providerId="" clId="Web-{CF2C1110-36CA-4A3D-9210-EB46AB14D311}" dt="2021-06-11T19:44:11.072" v="185" actId="1076"/>
          <ac:picMkLst>
            <pc:docMk/>
            <pc:sldMk cId="350531563" sldId="475"/>
            <ac:picMk id="3" creationId="{DB821573-0A04-4B91-A3EA-4785AEA121EB}"/>
          </ac:picMkLst>
        </pc:picChg>
        <pc:picChg chg="mod">
          <ac:chgData name="Christian Klepper" userId="" providerId="" clId="Web-{CF2C1110-36CA-4A3D-9210-EB46AB14D311}" dt="2021-06-11T19:44:18.432" v="187" actId="1076"/>
          <ac:picMkLst>
            <pc:docMk/>
            <pc:sldMk cId="350531563" sldId="475"/>
            <ac:picMk id="5" creationId="{5F09BA12-9B56-4051-8046-3B7D33646451}"/>
          </ac:picMkLst>
        </pc:picChg>
        <pc:picChg chg="mod">
          <ac:chgData name="Christian Klepper" userId="" providerId="" clId="Web-{CF2C1110-36CA-4A3D-9210-EB46AB14D311}" dt="2021-06-11T19:44:15.057" v="186" actId="1076"/>
          <ac:picMkLst>
            <pc:docMk/>
            <pc:sldMk cId="350531563" sldId="475"/>
            <ac:picMk id="7" creationId="{0D722498-207C-43E3-BFD2-66E6480AB21C}"/>
          </ac:picMkLst>
        </pc:picChg>
      </pc:sldChg>
      <pc:sldChg chg="addSp delSp modSp mod modClrScheme chgLayout">
        <pc:chgData name="Christian Klepper" userId="" providerId="" clId="Web-{CF2C1110-36CA-4A3D-9210-EB46AB14D311}" dt="2021-06-11T19:45:35.840" v="203" actId="14100"/>
        <pc:sldMkLst>
          <pc:docMk/>
          <pc:sldMk cId="1163080272" sldId="476"/>
        </pc:sldMkLst>
        <pc:spChg chg="add mod ord">
          <ac:chgData name="Christian Klepper" userId="" providerId="" clId="Web-{CF2C1110-36CA-4A3D-9210-EB46AB14D311}" dt="2021-06-11T19:44:49.901" v="196" actId="20577"/>
          <ac:spMkLst>
            <pc:docMk/>
            <pc:sldMk cId="1163080272" sldId="476"/>
            <ac:spMk id="2" creationId="{2E384BDD-226C-4A26-AAB6-24C2434AE460}"/>
          </ac:spMkLst>
        </pc:spChg>
        <pc:spChg chg="del">
          <ac:chgData name="Christian Klepper" userId="" providerId="" clId="Web-{CF2C1110-36CA-4A3D-9210-EB46AB14D311}" dt="2021-06-11T19:44:50.823" v="197"/>
          <ac:spMkLst>
            <pc:docMk/>
            <pc:sldMk cId="1163080272" sldId="476"/>
            <ac:spMk id="10" creationId="{86C647E0-C0EB-F544-839D-E9A0BF095752}"/>
          </ac:spMkLst>
        </pc:spChg>
        <pc:spChg chg="del">
          <ac:chgData name="Christian Klepper" userId="" providerId="" clId="Web-{CF2C1110-36CA-4A3D-9210-EB46AB14D311}" dt="2021-06-11T19:44:53.589" v="198"/>
          <ac:spMkLst>
            <pc:docMk/>
            <pc:sldMk cId="1163080272" sldId="476"/>
            <ac:spMk id="12" creationId="{34836310-1702-0C4D-AEC9-F38E4C21F881}"/>
          </ac:spMkLst>
        </pc:spChg>
        <pc:spChg chg="mod">
          <ac:chgData name="Christian Klepper" userId="" providerId="" clId="Web-{CF2C1110-36CA-4A3D-9210-EB46AB14D311}" dt="2021-06-11T19:45:35.840" v="203" actId="14100"/>
          <ac:spMkLst>
            <pc:docMk/>
            <pc:sldMk cId="1163080272" sldId="476"/>
            <ac:spMk id="14" creationId="{47DD0218-4BF5-4A24-AB56-0FD6B057BE4B}"/>
          </ac:spMkLst>
        </pc:spChg>
        <pc:picChg chg="mod">
          <ac:chgData name="Christian Klepper" userId="" providerId="" clId="Web-{CF2C1110-36CA-4A3D-9210-EB46AB14D311}" dt="2021-06-11T19:45:04.214" v="200" actId="14100"/>
          <ac:picMkLst>
            <pc:docMk/>
            <pc:sldMk cId="1163080272" sldId="476"/>
            <ac:picMk id="3" creationId="{39F4F114-D0B3-4C88-9941-91188E62A581}"/>
          </ac:picMkLst>
        </pc:picChg>
      </pc:sldChg>
      <pc:sldChg chg="addSp delSp modSp mod modClrScheme chgLayout">
        <pc:chgData name="Christian Klepper" userId="" providerId="" clId="Web-{CF2C1110-36CA-4A3D-9210-EB46AB14D311}" dt="2021-06-11T19:49:34.112" v="246" actId="1076"/>
        <pc:sldMkLst>
          <pc:docMk/>
          <pc:sldMk cId="1150688108" sldId="477"/>
        </pc:sldMkLst>
        <pc:spChg chg="add mod ord">
          <ac:chgData name="Christian Klepper" userId="" providerId="" clId="Web-{CF2C1110-36CA-4A3D-9210-EB46AB14D311}" dt="2021-06-11T19:45:53.872" v="210" actId="20577"/>
          <ac:spMkLst>
            <pc:docMk/>
            <pc:sldMk cId="1150688108" sldId="477"/>
            <ac:spMk id="2" creationId="{9DCF5044-8235-431D-AE16-B252D3948637}"/>
          </ac:spMkLst>
        </pc:spChg>
        <pc:spChg chg="mod">
          <ac:chgData name="Christian Klepper" userId="" providerId="" clId="Web-{CF2C1110-36CA-4A3D-9210-EB46AB14D311}" dt="2021-06-11T19:49:34.112" v="243" actId="1076"/>
          <ac:spMkLst>
            <pc:docMk/>
            <pc:sldMk cId="1150688108" sldId="477"/>
            <ac:spMk id="7" creationId="{2BE442A2-4CF1-4E93-BDD2-505EBDC5A408}"/>
          </ac:spMkLst>
        </pc:spChg>
        <pc:spChg chg="mod">
          <ac:chgData name="Christian Klepper" userId="" providerId="" clId="Web-{CF2C1110-36CA-4A3D-9210-EB46AB14D311}" dt="2021-06-11T19:49:34.112" v="244" actId="1076"/>
          <ac:spMkLst>
            <pc:docMk/>
            <pc:sldMk cId="1150688108" sldId="477"/>
            <ac:spMk id="8" creationId="{48AC0D14-1C73-4483-A165-225C5086FCDB}"/>
          </ac:spMkLst>
        </pc:spChg>
        <pc:spChg chg="del">
          <ac:chgData name="Christian Klepper" userId="" providerId="" clId="Web-{CF2C1110-36CA-4A3D-9210-EB46AB14D311}" dt="2021-06-11T19:46:00.294" v="211"/>
          <ac:spMkLst>
            <pc:docMk/>
            <pc:sldMk cId="1150688108" sldId="477"/>
            <ac:spMk id="10" creationId="{86C647E0-C0EB-F544-839D-E9A0BF095752}"/>
          </ac:spMkLst>
        </pc:spChg>
        <pc:spChg chg="mod">
          <ac:chgData name="Christian Klepper" userId="" providerId="" clId="Web-{CF2C1110-36CA-4A3D-9210-EB46AB14D311}" dt="2021-06-11T19:49:34.112" v="246" actId="1076"/>
          <ac:spMkLst>
            <pc:docMk/>
            <pc:sldMk cId="1150688108" sldId="477"/>
            <ac:spMk id="13" creationId="{5F01EBEB-A590-46C3-90C9-5FA1E1A9C98F}"/>
          </ac:spMkLst>
        </pc:spChg>
        <pc:spChg chg="mod">
          <ac:chgData name="Christian Klepper" userId="" providerId="" clId="Web-{CF2C1110-36CA-4A3D-9210-EB46AB14D311}" dt="2021-06-11T19:49:34.112" v="245" actId="1076"/>
          <ac:spMkLst>
            <pc:docMk/>
            <pc:sldMk cId="1150688108" sldId="477"/>
            <ac:spMk id="15" creationId="{6689112C-B3FD-436A-BF74-60C9BF95F911}"/>
          </ac:spMkLst>
        </pc:spChg>
        <pc:picChg chg="mod">
          <ac:chgData name="Christian Klepper" userId="" providerId="" clId="Web-{CF2C1110-36CA-4A3D-9210-EB46AB14D311}" dt="2021-06-11T19:49:34.003" v="241" actId="1076"/>
          <ac:picMkLst>
            <pc:docMk/>
            <pc:sldMk cId="1150688108" sldId="477"/>
            <ac:picMk id="4" creationId="{90604C3A-662C-404C-AC80-6F8F47696D53}"/>
          </ac:picMkLst>
        </pc:picChg>
        <pc:picChg chg="mod modCrop">
          <ac:chgData name="Christian Klepper" userId="" providerId="" clId="Web-{CF2C1110-36CA-4A3D-9210-EB46AB14D311}" dt="2021-06-11T19:49:34.097" v="242" actId="1076"/>
          <ac:picMkLst>
            <pc:docMk/>
            <pc:sldMk cId="1150688108" sldId="477"/>
            <ac:picMk id="6" creationId="{EE8212CA-B783-4A49-8159-79A83127CF71}"/>
          </ac:picMkLst>
        </pc:picChg>
      </pc:sldChg>
      <pc:sldChg chg="del">
        <pc:chgData name="Christian Klepper" userId="" providerId="" clId="Web-{CF2C1110-36CA-4A3D-9210-EB46AB14D311}" dt="2021-06-11T15:59:06.279" v="36"/>
        <pc:sldMkLst>
          <pc:docMk/>
          <pc:sldMk cId="1967217717" sldId="543"/>
        </pc:sldMkLst>
      </pc:sldChg>
      <pc:sldChg chg="del">
        <pc:chgData name="Christian Klepper" userId="" providerId="" clId="Web-{CF2C1110-36CA-4A3D-9210-EB46AB14D311}" dt="2021-06-11T15:56:19.930" v="21"/>
        <pc:sldMkLst>
          <pc:docMk/>
          <pc:sldMk cId="1671149989" sldId="544"/>
        </pc:sldMkLst>
      </pc:sldChg>
      <pc:sldChg chg="delSp modSp mod modClrScheme delDesignElem chgLayout">
        <pc:chgData name="Christian Klepper" userId="" providerId="" clId="Web-{CF2C1110-36CA-4A3D-9210-EB46AB14D311}" dt="2021-06-11T15:55:32.428" v="17" actId="1076"/>
        <pc:sldMkLst>
          <pc:docMk/>
          <pc:sldMk cId="3318210180" sldId="545"/>
        </pc:sldMkLst>
        <pc:spChg chg="del">
          <ac:chgData name="Christian Klepper" userId="" providerId="" clId="Web-{CF2C1110-36CA-4A3D-9210-EB46AB14D311}" dt="2021-06-11T15:55:25.318" v="16"/>
          <ac:spMkLst>
            <pc:docMk/>
            <pc:sldMk cId="3318210180" sldId="545"/>
            <ac:spMk id="14" creationId="{11BE3FA7-0D70-4431-814F-D8C40576EA93}"/>
          </ac:spMkLst>
        </pc:spChg>
        <pc:picChg chg="mod">
          <ac:chgData name="Christian Klepper" userId="" providerId="" clId="Web-{CF2C1110-36CA-4A3D-9210-EB46AB14D311}" dt="2021-06-11T15:55:32.428" v="17" actId="1076"/>
          <ac:picMkLst>
            <pc:docMk/>
            <pc:sldMk cId="3318210180" sldId="545"/>
            <ac:picMk id="9" creationId="{4A284C24-4A7F-4D4D-8EBF-01B8F5C8CE31}"/>
          </ac:picMkLst>
        </pc:picChg>
      </pc:sldChg>
      <pc:sldChg chg="modSp mod modClrScheme chgLayout">
        <pc:chgData name="Christian Klepper" userId="" providerId="" clId="Web-{CF2C1110-36CA-4A3D-9210-EB46AB14D311}" dt="2021-06-11T15:54:38.208" v="15" actId="1076"/>
        <pc:sldMkLst>
          <pc:docMk/>
          <pc:sldMk cId="2252386296" sldId="546"/>
        </pc:sldMkLst>
        <pc:spChg chg="mod ord">
          <ac:chgData name="Christian Klepper" userId="" providerId="" clId="Web-{CF2C1110-36CA-4A3D-9210-EB46AB14D311}" dt="2021-06-11T15:54:35.176" v="14" actId="20577"/>
          <ac:spMkLst>
            <pc:docMk/>
            <pc:sldMk cId="2252386296" sldId="546"/>
            <ac:spMk id="2" creationId="{BC03CE87-13EC-45A2-B7D3-A61AB2423B4B}"/>
          </ac:spMkLst>
        </pc:spChg>
        <pc:picChg chg="mod ord">
          <ac:chgData name="Christian Klepper" userId="" providerId="" clId="Web-{CF2C1110-36CA-4A3D-9210-EB46AB14D311}" dt="2021-06-11T15:54:38.208" v="15" actId="1076"/>
          <ac:picMkLst>
            <pc:docMk/>
            <pc:sldMk cId="2252386296" sldId="546"/>
            <ac:picMk id="6" creationId="{F80EB03E-9789-E248-8D9C-D48661B0736E}"/>
          </ac:picMkLst>
        </pc:picChg>
      </pc:sldChg>
      <pc:sldChg chg="delSp modSp mod modClrScheme delDesignElem chgLayout">
        <pc:chgData name="Christian Klepper" userId="" providerId="" clId="Web-{CF2C1110-36CA-4A3D-9210-EB46AB14D311}" dt="2021-06-11T15:54:09.425" v="11"/>
        <pc:sldMkLst>
          <pc:docMk/>
          <pc:sldMk cId="2270387287" sldId="548"/>
        </pc:sldMkLst>
        <pc:spChg chg="del">
          <ac:chgData name="Christian Klepper" userId="" providerId="" clId="Web-{CF2C1110-36CA-4A3D-9210-EB46AB14D311}" dt="2021-06-11T15:54:09.425" v="11"/>
          <ac:spMkLst>
            <pc:docMk/>
            <pc:sldMk cId="2270387287" sldId="548"/>
            <ac:spMk id="22" creationId="{42A4FC2C-047E-45A5-965D-8E1E3BF09BC6}"/>
          </ac:spMkLst>
        </pc:spChg>
        <pc:picChg chg="mod ord">
          <ac:chgData name="Christian Klepper" userId="" providerId="" clId="Web-{CF2C1110-36CA-4A3D-9210-EB46AB14D311}" dt="2021-06-11T15:54:09.425" v="11"/>
          <ac:picMkLst>
            <pc:docMk/>
            <pc:sldMk cId="2270387287" sldId="548"/>
            <ac:picMk id="4" creationId="{0B66E77E-FB6E-4F28-8866-DD3DE18EBDD5}"/>
          </ac:picMkLst>
        </pc:picChg>
      </pc:sldChg>
      <pc:sldChg chg="delSp mod modClrScheme delDesignElem chgLayout">
        <pc:chgData name="Christian Klepper" userId="" providerId="" clId="Web-{CF2C1110-36CA-4A3D-9210-EB46AB14D311}" dt="2021-06-11T15:54:09.019" v="10"/>
        <pc:sldMkLst>
          <pc:docMk/>
          <pc:sldMk cId="26135145" sldId="549"/>
        </pc:sldMkLst>
        <pc:spChg chg="del">
          <ac:chgData name="Christian Klepper" userId="" providerId="" clId="Web-{CF2C1110-36CA-4A3D-9210-EB46AB14D311}" dt="2021-06-11T15:54:09.019" v="10"/>
          <ac:spMkLst>
            <pc:docMk/>
            <pc:sldMk cId="26135145" sldId="549"/>
            <ac:spMk id="23" creationId="{42A4FC2C-047E-45A5-965D-8E1E3BF09BC6}"/>
          </ac:spMkLst>
        </pc:spChg>
      </pc:sldChg>
      <pc:sldChg chg="del">
        <pc:chgData name="Christian Klepper" userId="" providerId="" clId="Web-{CF2C1110-36CA-4A3D-9210-EB46AB14D311}" dt="2021-06-11T15:51:01.091" v="9"/>
        <pc:sldMkLst>
          <pc:docMk/>
          <pc:sldMk cId="2842265535" sldId="550"/>
        </pc:sldMkLst>
      </pc:sldChg>
      <pc:sldChg chg="del">
        <pc:chgData name="Christian Klepper" userId="" providerId="" clId="Web-{CF2C1110-36CA-4A3D-9210-EB46AB14D311}" dt="2021-06-11T15:51:01.075" v="8"/>
        <pc:sldMkLst>
          <pc:docMk/>
          <pc:sldMk cId="1390446841" sldId="551"/>
        </pc:sldMkLst>
      </pc:sldChg>
      <pc:sldChg chg="del">
        <pc:chgData name="Christian Klepper" userId="" providerId="" clId="Web-{CF2C1110-36CA-4A3D-9210-EB46AB14D311}" dt="2021-06-11T15:50:44.997" v="4"/>
        <pc:sldMkLst>
          <pc:docMk/>
          <pc:sldMk cId="1989906486" sldId="552"/>
        </pc:sldMkLst>
      </pc:sldChg>
      <pc:sldChg chg="add">
        <pc:chgData name="Christian Klepper" userId="" providerId="" clId="Web-{CF2C1110-36CA-4A3D-9210-EB46AB14D311}" dt="2021-06-11T15:50:31.793" v="0"/>
        <pc:sldMkLst>
          <pc:docMk/>
          <pc:sldMk cId="280634630" sldId="556"/>
        </pc:sldMkLst>
      </pc:sldChg>
      <pc:sldChg chg="add">
        <pc:chgData name="Christian Klepper" userId="" providerId="" clId="Web-{CF2C1110-36CA-4A3D-9210-EB46AB14D311}" dt="2021-06-11T15:50:32.043" v="1"/>
        <pc:sldMkLst>
          <pc:docMk/>
          <pc:sldMk cId="1223367889" sldId="557"/>
        </pc:sldMkLst>
      </pc:sldChg>
      <pc:sldChg chg="add">
        <pc:chgData name="Christian Klepper" userId="" providerId="" clId="Web-{CF2C1110-36CA-4A3D-9210-EB46AB14D311}" dt="2021-06-11T15:50:32.356" v="2"/>
        <pc:sldMkLst>
          <pc:docMk/>
          <pc:sldMk cId="3170898770" sldId="558"/>
        </pc:sldMkLst>
      </pc:sldChg>
      <pc:sldChg chg="modSp add">
        <pc:chgData name="Christian Klepper" userId="" providerId="" clId="Web-{CF2C1110-36CA-4A3D-9210-EB46AB14D311}" dt="2021-06-11T15:50:54.606" v="7" actId="20577"/>
        <pc:sldMkLst>
          <pc:docMk/>
          <pc:sldMk cId="1697829044" sldId="559"/>
        </pc:sldMkLst>
        <pc:spChg chg="mod">
          <ac:chgData name="Christian Klepper" userId="" providerId="" clId="Web-{CF2C1110-36CA-4A3D-9210-EB46AB14D311}" dt="2021-06-11T15:50:54.606" v="7" actId="20577"/>
          <ac:spMkLst>
            <pc:docMk/>
            <pc:sldMk cId="1697829044" sldId="559"/>
            <ac:spMk id="3" creationId="{00000000-0000-0000-0000-000000000000}"/>
          </ac:spMkLst>
        </pc:spChg>
      </pc:sldChg>
      <pc:sldChg chg="modSp add modNotes">
        <pc:chgData name="Christian Klepper" userId="" providerId="" clId="Web-{CF2C1110-36CA-4A3D-9210-EB46AB14D311}" dt="2021-06-11T16:01:35.143" v="57"/>
        <pc:sldMkLst>
          <pc:docMk/>
          <pc:sldMk cId="1422593298" sldId="560"/>
        </pc:sldMkLst>
        <pc:spChg chg="mod">
          <ac:chgData name="Christian Klepper" userId="" providerId="" clId="Web-{CF2C1110-36CA-4A3D-9210-EB46AB14D311}" dt="2021-06-11T15:59:54.609" v="45" actId="1076"/>
          <ac:spMkLst>
            <pc:docMk/>
            <pc:sldMk cId="1422593298" sldId="560"/>
            <ac:spMk id="56" creationId="{486DF121-6F13-41F7-89A8-C1735C74B84D}"/>
          </ac:spMkLst>
        </pc:spChg>
        <pc:spChg chg="mod">
          <ac:chgData name="Christian Klepper" userId="" providerId="" clId="Web-{CF2C1110-36CA-4A3D-9210-EB46AB14D311}" dt="2021-06-11T16:00:06.781" v="49" actId="20577"/>
          <ac:spMkLst>
            <pc:docMk/>
            <pc:sldMk cId="1422593298" sldId="560"/>
            <ac:spMk id="63" creationId="{86AA1A1A-E675-433A-8883-94849C8546AC}"/>
          </ac:spMkLst>
        </pc:spChg>
        <pc:spChg chg="mod">
          <ac:chgData name="Christian Klepper" userId="" providerId="" clId="Web-{CF2C1110-36CA-4A3D-9210-EB46AB14D311}" dt="2021-06-11T16:00:20.453" v="54" actId="1076"/>
          <ac:spMkLst>
            <pc:docMk/>
            <pc:sldMk cId="1422593298" sldId="560"/>
            <ac:spMk id="70" creationId="{44F2E348-4763-45FB-9DAA-6F5DF345431F}"/>
          </ac:spMkLst>
        </pc:spChg>
        <pc:spChg chg="mod">
          <ac:chgData name="Christian Klepper" userId="" providerId="" clId="Web-{CF2C1110-36CA-4A3D-9210-EB46AB14D311}" dt="2021-06-11T15:59:23.139" v="40" actId="20577"/>
          <ac:spMkLst>
            <pc:docMk/>
            <pc:sldMk cId="1422593298" sldId="560"/>
            <ac:spMk id="78" creationId="{C11F91BC-A927-4D8B-A09F-026A65C5524B}"/>
          </ac:spMkLst>
        </pc:spChg>
      </pc:sldChg>
      <pc:sldChg chg="addSp modSp add modNotes">
        <pc:chgData name="Christian Klepper" userId="" providerId="" clId="Web-{CF2C1110-36CA-4A3D-9210-EB46AB14D311}" dt="2021-06-11T15:57:06.791" v="35" actId="14100"/>
        <pc:sldMkLst>
          <pc:docMk/>
          <pc:sldMk cId="1719963015" sldId="561"/>
        </pc:sldMkLst>
        <pc:spChg chg="add mod">
          <ac:chgData name="Christian Klepper" userId="" providerId="" clId="Web-{CF2C1110-36CA-4A3D-9210-EB46AB14D311}" dt="2021-06-11T15:56:45.180" v="26" actId="14100"/>
          <ac:spMkLst>
            <pc:docMk/>
            <pc:sldMk cId="1719963015" sldId="561"/>
            <ac:spMk id="2" creationId="{CFA40A6C-841B-403B-A4C3-5B92C591B32A}"/>
          </ac:spMkLst>
        </pc:spChg>
        <pc:spChg chg="add mod">
          <ac:chgData name="Christian Klepper" userId="" providerId="" clId="Web-{CF2C1110-36CA-4A3D-9210-EB46AB14D311}" dt="2021-06-11T15:56:53.337" v="29" actId="14100"/>
          <ac:spMkLst>
            <pc:docMk/>
            <pc:sldMk cId="1719963015" sldId="561"/>
            <ac:spMk id="4" creationId="{F2D86D4C-BA13-426A-A75D-CF83CCFE4D9B}"/>
          </ac:spMkLst>
        </pc:spChg>
        <pc:spChg chg="add mod">
          <ac:chgData name="Christian Klepper" userId="" providerId="" clId="Web-{CF2C1110-36CA-4A3D-9210-EB46AB14D311}" dt="2021-06-11T15:57:01.994" v="32" actId="14100"/>
          <ac:spMkLst>
            <pc:docMk/>
            <pc:sldMk cId="1719963015" sldId="561"/>
            <ac:spMk id="6" creationId="{9243AD3F-2114-4980-9DD7-10DE91988989}"/>
          </ac:spMkLst>
        </pc:spChg>
        <pc:spChg chg="add mod">
          <ac:chgData name="Christian Klepper" userId="" providerId="" clId="Web-{CF2C1110-36CA-4A3D-9210-EB46AB14D311}" dt="2021-06-11T15:57:06.791" v="35" actId="14100"/>
          <ac:spMkLst>
            <pc:docMk/>
            <pc:sldMk cId="1719963015" sldId="561"/>
            <ac:spMk id="8" creationId="{43CAD094-90A4-442A-B288-8E985E4C380C}"/>
          </ac:spMkLst>
        </pc:spChg>
      </pc:sldChg>
      <pc:sldChg chg="add">
        <pc:chgData name="Christian Klepper" userId="" providerId="" clId="Web-{CF2C1110-36CA-4A3D-9210-EB46AB14D311}" dt="2021-06-11T15:55:48.507" v="20"/>
        <pc:sldMkLst>
          <pc:docMk/>
          <pc:sldMk cId="602136012" sldId="562"/>
        </pc:sldMkLst>
      </pc:sldChg>
      <pc:sldChg chg="add">
        <pc:chgData name="Christian Klepper" userId="" providerId="" clId="Web-{CF2C1110-36CA-4A3D-9210-EB46AB14D311}" dt="2021-06-11T19:50:46.177" v="247"/>
        <pc:sldMkLst>
          <pc:docMk/>
          <pc:sldMk cId="2486091130" sldId="563"/>
        </pc:sldMkLst>
      </pc:sldChg>
      <pc:sldChg chg="add">
        <pc:chgData name="Christian Klepper" userId="" providerId="" clId="Web-{CF2C1110-36CA-4A3D-9210-EB46AB14D311}" dt="2021-06-11T19:50:46.286" v="248"/>
        <pc:sldMkLst>
          <pc:docMk/>
          <pc:sldMk cId="1809533267" sldId="564"/>
        </pc:sldMkLst>
      </pc:sldChg>
      <pc:sldChg chg="add">
        <pc:chgData name="Christian Klepper" userId="" providerId="" clId="Web-{CF2C1110-36CA-4A3D-9210-EB46AB14D311}" dt="2021-06-11T19:50:46.395" v="249"/>
        <pc:sldMkLst>
          <pc:docMk/>
          <pc:sldMk cId="3289060350" sldId="565"/>
        </pc:sldMkLst>
      </pc:sldChg>
      <pc:sldChg chg="add">
        <pc:chgData name="Christian Klepper" userId="" providerId="" clId="Web-{CF2C1110-36CA-4A3D-9210-EB46AB14D311}" dt="2021-06-11T19:50:46.552" v="250"/>
        <pc:sldMkLst>
          <pc:docMk/>
          <pc:sldMk cId="372416926" sldId="566"/>
        </pc:sldMkLst>
      </pc:sldChg>
      <pc:sldMasterChg chg="add addSldLayout">
        <pc:chgData name="Christian Klepper" userId="" providerId="" clId="Web-{CF2C1110-36CA-4A3D-9210-EB46AB14D311}" dt="2021-06-11T15:55:48.507" v="20"/>
        <pc:sldMasterMkLst>
          <pc:docMk/>
          <pc:sldMasterMk cId="2256480700" sldId="2147483705"/>
        </pc:sldMasterMkLst>
        <pc:sldLayoutChg chg="add">
          <pc:chgData name="Christian Klepper" userId="" providerId="" clId="Web-{CF2C1110-36CA-4A3D-9210-EB46AB14D311}" dt="2021-06-11T15:55:48.507" v="20"/>
          <pc:sldLayoutMkLst>
            <pc:docMk/>
            <pc:sldMasterMk cId="2256480700" sldId="2147483705"/>
            <pc:sldLayoutMk cId="3441561186" sldId="2147483706"/>
          </pc:sldLayoutMkLst>
        </pc:sldLayoutChg>
        <pc:sldLayoutChg chg="add">
          <pc:chgData name="Christian Klepper" userId="" providerId="" clId="Web-{CF2C1110-36CA-4A3D-9210-EB46AB14D311}" dt="2021-06-11T15:55:48.507" v="20"/>
          <pc:sldLayoutMkLst>
            <pc:docMk/>
            <pc:sldMasterMk cId="2256480700" sldId="2147483705"/>
            <pc:sldLayoutMk cId="1432860496" sldId="2147483707"/>
          </pc:sldLayoutMkLst>
        </pc:sldLayoutChg>
        <pc:sldLayoutChg chg="add">
          <pc:chgData name="Christian Klepper" userId="" providerId="" clId="Web-{CF2C1110-36CA-4A3D-9210-EB46AB14D311}" dt="2021-06-11T15:55:48.507" v="20"/>
          <pc:sldLayoutMkLst>
            <pc:docMk/>
            <pc:sldMasterMk cId="2256480700" sldId="2147483705"/>
            <pc:sldLayoutMk cId="1572813492" sldId="2147483708"/>
          </pc:sldLayoutMkLst>
        </pc:sldLayoutChg>
        <pc:sldLayoutChg chg="add">
          <pc:chgData name="Christian Klepper" userId="" providerId="" clId="Web-{CF2C1110-36CA-4A3D-9210-EB46AB14D311}" dt="2021-06-11T15:55:48.507" v="20"/>
          <pc:sldLayoutMkLst>
            <pc:docMk/>
            <pc:sldMasterMk cId="2256480700" sldId="2147483705"/>
            <pc:sldLayoutMk cId="3691609336" sldId="2147483709"/>
          </pc:sldLayoutMkLst>
        </pc:sldLayoutChg>
        <pc:sldLayoutChg chg="add">
          <pc:chgData name="Christian Klepper" userId="" providerId="" clId="Web-{CF2C1110-36CA-4A3D-9210-EB46AB14D311}" dt="2021-06-11T15:55:48.507" v="20"/>
          <pc:sldLayoutMkLst>
            <pc:docMk/>
            <pc:sldMasterMk cId="2256480700" sldId="2147483705"/>
            <pc:sldLayoutMk cId="649850789" sldId="2147483710"/>
          </pc:sldLayoutMkLst>
        </pc:sldLayoutChg>
        <pc:sldLayoutChg chg="add">
          <pc:chgData name="Christian Klepper" userId="" providerId="" clId="Web-{CF2C1110-36CA-4A3D-9210-EB46AB14D311}" dt="2021-06-11T15:55:48.507" v="20"/>
          <pc:sldLayoutMkLst>
            <pc:docMk/>
            <pc:sldMasterMk cId="2256480700" sldId="2147483705"/>
            <pc:sldLayoutMk cId="3105873741" sldId="2147483711"/>
          </pc:sldLayoutMkLst>
        </pc:sldLayoutChg>
        <pc:sldLayoutChg chg="add">
          <pc:chgData name="Christian Klepper" userId="" providerId="" clId="Web-{CF2C1110-36CA-4A3D-9210-EB46AB14D311}" dt="2021-06-11T15:55:48.507" v="20"/>
          <pc:sldLayoutMkLst>
            <pc:docMk/>
            <pc:sldMasterMk cId="2256480700" sldId="2147483705"/>
            <pc:sldLayoutMk cId="3885061815" sldId="2147483712"/>
          </pc:sldLayoutMkLst>
        </pc:sldLayoutChg>
        <pc:sldLayoutChg chg="add">
          <pc:chgData name="Christian Klepper" userId="" providerId="" clId="Web-{CF2C1110-36CA-4A3D-9210-EB46AB14D311}" dt="2021-06-11T15:55:48.507" v="20"/>
          <pc:sldLayoutMkLst>
            <pc:docMk/>
            <pc:sldMasterMk cId="2256480700" sldId="2147483705"/>
            <pc:sldLayoutMk cId="375295588" sldId="2147483713"/>
          </pc:sldLayoutMkLst>
        </pc:sldLayoutChg>
        <pc:sldLayoutChg chg="add">
          <pc:chgData name="Christian Klepper" userId="" providerId="" clId="Web-{CF2C1110-36CA-4A3D-9210-EB46AB14D311}" dt="2021-06-11T15:55:48.507" v="20"/>
          <pc:sldLayoutMkLst>
            <pc:docMk/>
            <pc:sldMasterMk cId="2256480700" sldId="2147483705"/>
            <pc:sldLayoutMk cId="3845343822" sldId="2147483714"/>
          </pc:sldLayoutMkLst>
        </pc:sldLayoutChg>
        <pc:sldLayoutChg chg="add">
          <pc:chgData name="Christian Klepper" userId="" providerId="" clId="Web-{CF2C1110-36CA-4A3D-9210-EB46AB14D311}" dt="2021-06-11T15:55:48.507" v="20"/>
          <pc:sldLayoutMkLst>
            <pc:docMk/>
            <pc:sldMasterMk cId="2256480700" sldId="2147483705"/>
            <pc:sldLayoutMk cId="1982442333" sldId="2147483715"/>
          </pc:sldLayoutMkLst>
        </pc:sldLayoutChg>
        <pc:sldLayoutChg chg="add">
          <pc:chgData name="Christian Klepper" userId="" providerId="" clId="Web-{CF2C1110-36CA-4A3D-9210-EB46AB14D311}" dt="2021-06-11T15:55:48.507" v="20"/>
          <pc:sldLayoutMkLst>
            <pc:docMk/>
            <pc:sldMasterMk cId="2256480700" sldId="2147483705"/>
            <pc:sldLayoutMk cId="1787184166" sldId="2147483716"/>
          </pc:sldLayoutMkLst>
        </pc:sldLayoutChg>
      </pc:sldMasterChg>
      <pc:sldMasterChg chg="modSldLayout">
        <pc:chgData name="Christian Klepper" userId="" providerId="" clId="Web-{CF2C1110-36CA-4A3D-9210-EB46AB14D311}" dt="2021-06-11T15:50:31.793" v="0"/>
        <pc:sldMasterMkLst>
          <pc:docMk/>
          <pc:sldMasterMk cId="2256480700" sldId="2147483718"/>
        </pc:sldMasterMkLst>
        <pc:sldLayoutChg chg="replId">
          <pc:chgData name="Christian Klepper" userId="" providerId="" clId="Web-{CF2C1110-36CA-4A3D-9210-EB46AB14D311}" dt="2021-06-11T15:50:31.793" v="0"/>
          <pc:sldLayoutMkLst>
            <pc:docMk/>
            <pc:sldMasterMk cId="2256480700" sldId="2147483718"/>
            <pc:sldLayoutMk cId="1787184166" sldId="2147483740"/>
          </pc:sldLayoutMkLst>
        </pc:sldLayoutChg>
        <pc:sldLayoutChg chg="replId">
          <pc:chgData name="Christian Klepper" userId="" providerId="" clId="Web-{CF2C1110-36CA-4A3D-9210-EB46AB14D311}" dt="2021-06-11T15:50:31.793" v="0"/>
          <pc:sldLayoutMkLst>
            <pc:docMk/>
            <pc:sldMasterMk cId="2256480700" sldId="2147483718"/>
            <pc:sldLayoutMk cId="374289154" sldId="2147483741"/>
          </pc:sldLayoutMkLst>
        </pc:sldLayoutChg>
      </pc:sldMasterChg>
      <pc:sldMasterChg chg="add addSldLayout">
        <pc:chgData name="Christian Klepper" userId="" providerId="" clId="Web-{CF2C1110-36CA-4A3D-9210-EB46AB14D311}" dt="2021-06-11T15:50:31.793" v="0"/>
        <pc:sldMasterMkLst>
          <pc:docMk/>
          <pc:sldMasterMk cId="4059922365" sldId="2147483729"/>
        </pc:sldMasterMkLst>
        <pc:sldLayoutChg chg="add">
          <pc:chgData name="Christian Klepper" userId="" providerId="" clId="Web-{CF2C1110-36CA-4A3D-9210-EB46AB14D311}" dt="2021-06-11T15:50:31.793" v="0"/>
          <pc:sldLayoutMkLst>
            <pc:docMk/>
            <pc:sldMasterMk cId="4059922365" sldId="2147483729"/>
            <pc:sldLayoutMk cId="2348451925" sldId="2147483684"/>
          </pc:sldLayoutMkLst>
        </pc:sldLayoutChg>
        <pc:sldLayoutChg chg="add">
          <pc:chgData name="Christian Klepper" userId="" providerId="" clId="Web-{CF2C1110-36CA-4A3D-9210-EB46AB14D311}" dt="2021-06-11T15:50:31.793" v="0"/>
          <pc:sldLayoutMkLst>
            <pc:docMk/>
            <pc:sldMasterMk cId="4059922365" sldId="2147483729"/>
            <pc:sldLayoutMk cId="2656776805" sldId="2147483730"/>
          </pc:sldLayoutMkLst>
        </pc:sldLayoutChg>
        <pc:sldLayoutChg chg="add">
          <pc:chgData name="Christian Klepper" userId="" providerId="" clId="Web-{CF2C1110-36CA-4A3D-9210-EB46AB14D311}" dt="2021-06-11T15:50:31.793" v="0"/>
          <pc:sldLayoutMkLst>
            <pc:docMk/>
            <pc:sldMasterMk cId="4059922365" sldId="2147483729"/>
            <pc:sldLayoutMk cId="2632381110" sldId="2147483731"/>
          </pc:sldLayoutMkLst>
        </pc:sldLayoutChg>
        <pc:sldLayoutChg chg="add">
          <pc:chgData name="Christian Klepper" userId="" providerId="" clId="Web-{CF2C1110-36CA-4A3D-9210-EB46AB14D311}" dt="2021-06-11T15:50:31.793" v="0"/>
          <pc:sldLayoutMkLst>
            <pc:docMk/>
            <pc:sldMasterMk cId="4059922365" sldId="2147483729"/>
            <pc:sldLayoutMk cId="396947106" sldId="2147483732"/>
          </pc:sldLayoutMkLst>
        </pc:sldLayoutChg>
        <pc:sldLayoutChg chg="add">
          <pc:chgData name="Christian Klepper" userId="" providerId="" clId="Web-{CF2C1110-36CA-4A3D-9210-EB46AB14D311}" dt="2021-06-11T15:50:31.793" v="0"/>
          <pc:sldLayoutMkLst>
            <pc:docMk/>
            <pc:sldMasterMk cId="4059922365" sldId="2147483729"/>
            <pc:sldLayoutMk cId="260074798" sldId="2147483733"/>
          </pc:sldLayoutMkLst>
        </pc:sldLayoutChg>
        <pc:sldLayoutChg chg="add">
          <pc:chgData name="Christian Klepper" userId="" providerId="" clId="Web-{CF2C1110-36CA-4A3D-9210-EB46AB14D311}" dt="2021-06-11T15:50:31.793" v="0"/>
          <pc:sldLayoutMkLst>
            <pc:docMk/>
            <pc:sldMasterMk cId="4059922365" sldId="2147483729"/>
            <pc:sldLayoutMk cId="3659193739" sldId="2147483734"/>
          </pc:sldLayoutMkLst>
        </pc:sldLayoutChg>
        <pc:sldLayoutChg chg="add">
          <pc:chgData name="Christian Klepper" userId="" providerId="" clId="Web-{CF2C1110-36CA-4A3D-9210-EB46AB14D311}" dt="2021-06-11T15:50:31.793" v="0"/>
          <pc:sldLayoutMkLst>
            <pc:docMk/>
            <pc:sldMasterMk cId="4059922365" sldId="2147483729"/>
            <pc:sldLayoutMk cId="3622153411" sldId="2147483735"/>
          </pc:sldLayoutMkLst>
        </pc:sldLayoutChg>
        <pc:sldLayoutChg chg="add">
          <pc:chgData name="Christian Klepper" userId="" providerId="" clId="Web-{CF2C1110-36CA-4A3D-9210-EB46AB14D311}" dt="2021-06-11T15:50:31.793" v="0"/>
          <pc:sldLayoutMkLst>
            <pc:docMk/>
            <pc:sldMasterMk cId="4059922365" sldId="2147483729"/>
            <pc:sldLayoutMk cId="4121419621" sldId="2147483736"/>
          </pc:sldLayoutMkLst>
        </pc:sldLayoutChg>
        <pc:sldLayoutChg chg="add">
          <pc:chgData name="Christian Klepper" userId="" providerId="" clId="Web-{CF2C1110-36CA-4A3D-9210-EB46AB14D311}" dt="2021-06-11T15:50:31.793" v="0"/>
          <pc:sldLayoutMkLst>
            <pc:docMk/>
            <pc:sldMasterMk cId="4059922365" sldId="2147483729"/>
            <pc:sldLayoutMk cId="2084645764" sldId="2147483737"/>
          </pc:sldLayoutMkLst>
        </pc:sldLayoutChg>
        <pc:sldLayoutChg chg="add">
          <pc:chgData name="Christian Klepper" userId="" providerId="" clId="Web-{CF2C1110-36CA-4A3D-9210-EB46AB14D311}" dt="2021-06-11T15:50:31.793" v="0"/>
          <pc:sldLayoutMkLst>
            <pc:docMk/>
            <pc:sldMasterMk cId="4059922365" sldId="2147483729"/>
            <pc:sldLayoutMk cId="510468603" sldId="2147483738"/>
          </pc:sldLayoutMkLst>
        </pc:sldLayoutChg>
        <pc:sldLayoutChg chg="add">
          <pc:chgData name="Christian Klepper" userId="" providerId="" clId="Web-{CF2C1110-36CA-4A3D-9210-EB46AB14D311}" dt="2021-06-11T15:50:31.793" v="0"/>
          <pc:sldLayoutMkLst>
            <pc:docMk/>
            <pc:sldMasterMk cId="4059922365" sldId="2147483729"/>
            <pc:sldLayoutMk cId="1757389234" sldId="2147483739"/>
          </pc:sldLayoutMkLst>
        </pc:sldLayoutChg>
      </pc:sldMasterChg>
    </pc:docChg>
  </pc:docChgLst>
  <pc:docChgLst>
    <pc:chgData name="Christian Klepper" userId="7eC7QMJic6WujB25aUEySDs5ZUeCB/jsYSEZad2FkXM=" providerId="None" clId="Web-{46D01209-7C53-4187-9323-8B050DE208C2}"/>
    <pc:docChg chg="mod modSld">
      <pc:chgData name="Christian Klepper" userId="7eC7QMJic6WujB25aUEySDs5ZUeCB/jsYSEZad2FkXM=" providerId="None" clId="Web-{46D01209-7C53-4187-9323-8B050DE208C2}" dt="2021-06-10T21:08:23.674" v="72"/>
      <pc:docMkLst>
        <pc:docMk/>
      </pc:docMkLst>
      <pc:sldChg chg="modSp">
        <pc:chgData name="Christian Klepper" userId="7eC7QMJic6WujB25aUEySDs5ZUeCB/jsYSEZad2FkXM=" providerId="None" clId="Web-{46D01209-7C53-4187-9323-8B050DE208C2}" dt="2021-06-10T20:53:42.027" v="64" actId="1076"/>
        <pc:sldMkLst>
          <pc:docMk/>
          <pc:sldMk cId="1961085458" sldId="470"/>
        </pc:sldMkLst>
        <pc:spChg chg="mod">
          <ac:chgData name="Christian Klepper" userId="7eC7QMJic6WujB25aUEySDs5ZUeCB/jsYSEZad2FkXM=" providerId="None" clId="Web-{46D01209-7C53-4187-9323-8B050DE208C2}" dt="2021-06-10T20:53:05.137" v="55" actId="1076"/>
          <ac:spMkLst>
            <pc:docMk/>
            <pc:sldMk cId="1961085458" sldId="470"/>
            <ac:spMk id="5" creationId="{59B8F7C8-1DC5-F240-8BEF-BB5BF592FB16}"/>
          </ac:spMkLst>
        </pc:spChg>
        <pc:spChg chg="mod">
          <ac:chgData name="Christian Klepper" userId="7eC7QMJic6WujB25aUEySDs5ZUeCB/jsYSEZad2FkXM=" providerId="None" clId="Web-{46D01209-7C53-4187-9323-8B050DE208C2}" dt="2021-06-10T20:53:38.918" v="63" actId="1076"/>
          <ac:spMkLst>
            <pc:docMk/>
            <pc:sldMk cId="1961085458" sldId="470"/>
            <ac:spMk id="6" creationId="{8273A405-E523-BC48-A10C-68C650548696}"/>
          </ac:spMkLst>
        </pc:spChg>
        <pc:spChg chg="mod">
          <ac:chgData name="Christian Klepper" userId="7eC7QMJic6WujB25aUEySDs5ZUeCB/jsYSEZad2FkXM=" providerId="None" clId="Web-{46D01209-7C53-4187-9323-8B050DE208C2}" dt="2021-06-10T20:53:42.027" v="64" actId="1076"/>
          <ac:spMkLst>
            <pc:docMk/>
            <pc:sldMk cId="1961085458" sldId="470"/>
            <ac:spMk id="7" creationId="{55C9B924-3A0F-483E-BE6F-B2C151382FCF}"/>
          </ac:spMkLst>
        </pc:spChg>
        <pc:spChg chg="mod">
          <ac:chgData name="Christian Klepper" userId="7eC7QMJic6WujB25aUEySDs5ZUeCB/jsYSEZad2FkXM=" providerId="None" clId="Web-{46D01209-7C53-4187-9323-8B050DE208C2}" dt="2021-06-10T20:53:20.153" v="60" actId="1076"/>
          <ac:spMkLst>
            <pc:docMk/>
            <pc:sldMk cId="1961085458" sldId="470"/>
            <ac:spMk id="8" creationId="{8038CB82-AAEC-43A5-88C3-A6A93551A21B}"/>
          </ac:spMkLst>
        </pc:spChg>
        <pc:spChg chg="mod">
          <ac:chgData name="Christian Klepper" userId="7eC7QMJic6WujB25aUEySDs5ZUeCB/jsYSEZad2FkXM=" providerId="None" clId="Web-{46D01209-7C53-4187-9323-8B050DE208C2}" dt="2021-06-10T20:53:28.606" v="61" actId="1076"/>
          <ac:spMkLst>
            <pc:docMk/>
            <pc:sldMk cId="1961085458" sldId="470"/>
            <ac:spMk id="9" creationId="{5EFF01DC-C494-4613-BA67-BE1034386151}"/>
          </ac:spMkLst>
        </pc:spChg>
        <pc:spChg chg="mod">
          <ac:chgData name="Christian Klepper" userId="7eC7QMJic6WujB25aUEySDs5ZUeCB/jsYSEZad2FkXM=" providerId="None" clId="Web-{46D01209-7C53-4187-9323-8B050DE208C2}" dt="2021-06-10T20:51:07.295" v="2"/>
          <ac:spMkLst>
            <pc:docMk/>
            <pc:sldMk cId="1961085458" sldId="470"/>
            <ac:spMk id="10" creationId="{86C647E0-C0EB-F544-839D-E9A0BF095752}"/>
          </ac:spMkLst>
        </pc:spChg>
        <pc:spChg chg="mod">
          <ac:chgData name="Christian Klepper" userId="7eC7QMJic6WujB25aUEySDs5ZUeCB/jsYSEZad2FkXM=" providerId="None" clId="Web-{46D01209-7C53-4187-9323-8B050DE208C2}" dt="2021-06-10T20:51:07.310" v="3"/>
          <ac:spMkLst>
            <pc:docMk/>
            <pc:sldMk cId="1961085458" sldId="470"/>
            <ac:spMk id="12" creationId="{34836310-1702-0C4D-AEC9-F38E4C21F881}"/>
          </ac:spMkLst>
        </pc:spChg>
        <pc:spChg chg="mod">
          <ac:chgData name="Christian Klepper" userId="7eC7QMJic6WujB25aUEySDs5ZUeCB/jsYSEZad2FkXM=" providerId="None" clId="Web-{46D01209-7C53-4187-9323-8B050DE208C2}" dt="2021-06-10T20:53:34.246" v="62" actId="1076"/>
          <ac:spMkLst>
            <pc:docMk/>
            <pc:sldMk cId="1961085458" sldId="470"/>
            <ac:spMk id="20" creationId="{64B7D044-5B1B-4B24-9EB2-C2319FA48C0B}"/>
          </ac:spMkLst>
        </pc:spChg>
      </pc:sldChg>
      <pc:sldChg chg="addCm modNotes">
        <pc:chgData name="Christian Klepper" userId="7eC7QMJic6WujB25aUEySDs5ZUeCB/jsYSEZad2FkXM=" providerId="None" clId="Web-{46D01209-7C53-4187-9323-8B050DE208C2}" dt="2021-06-10T21:06:06.019" v="70"/>
        <pc:sldMkLst>
          <pc:docMk/>
          <pc:sldMk cId="22826518" sldId="472"/>
        </pc:sldMkLst>
      </pc:sldChg>
      <pc:sldChg chg="modNotes">
        <pc:chgData name="Christian Klepper" userId="7eC7QMJic6WujB25aUEySDs5ZUeCB/jsYSEZad2FkXM=" providerId="None" clId="Web-{46D01209-7C53-4187-9323-8B050DE208C2}" dt="2021-06-10T21:08:23.674" v="72"/>
        <pc:sldMkLst>
          <pc:docMk/>
          <pc:sldMk cId="3727643476" sldId="473"/>
        </pc:sldMkLst>
      </pc:sldChg>
    </pc:docChg>
  </pc:docChgLst>
  <pc:docChgLst>
    <pc:chgData name="Fiat, Aria" userId="S::aria.fiat_cchmc.org#ext#@univnebrmedcntr.onmicrosoft.com::201eae80-e4b2-447f-a1b8-ec79be8fff65" providerId="AD" clId="Web-{C2464FD1-8B4D-AB22-C9E2-E3C076FDF020}"/>
    <pc:docChg chg="delSld modSld">
      <pc:chgData name="Fiat, Aria" userId="S::aria.fiat_cchmc.org#ext#@univnebrmedcntr.onmicrosoft.com::201eae80-e4b2-447f-a1b8-ec79be8fff65" providerId="AD" clId="Web-{C2464FD1-8B4D-AB22-C9E2-E3C076FDF020}" dt="2020-12-20T23:21:17.491" v="4324"/>
      <pc:docMkLst>
        <pc:docMk/>
      </pc:docMkLst>
      <pc:sldChg chg="modSp">
        <pc:chgData name="Fiat, Aria" userId="S::aria.fiat_cchmc.org#ext#@univnebrmedcntr.onmicrosoft.com::201eae80-e4b2-447f-a1b8-ec79be8fff65" providerId="AD" clId="Web-{C2464FD1-8B4D-AB22-C9E2-E3C076FDF020}" dt="2020-12-20T22:26:11.340" v="4" actId="20577"/>
        <pc:sldMkLst>
          <pc:docMk/>
          <pc:sldMk cId="2454243716" sldId="319"/>
        </pc:sldMkLst>
        <pc:spChg chg="mod">
          <ac:chgData name="Fiat, Aria" userId="S::aria.fiat_cchmc.org#ext#@univnebrmedcntr.onmicrosoft.com::201eae80-e4b2-447f-a1b8-ec79be8fff65" providerId="AD" clId="Web-{C2464FD1-8B4D-AB22-C9E2-E3C076FDF020}" dt="2020-12-20T22:26:11.340" v="4" actId="20577"/>
          <ac:spMkLst>
            <pc:docMk/>
            <pc:sldMk cId="2454243716" sldId="319"/>
            <ac:spMk id="19" creationId="{EBE96CF9-C8E7-4240-8BB2-77EB1EF008A6}"/>
          </ac:spMkLst>
        </pc:spChg>
      </pc:sldChg>
      <pc:sldChg chg="del">
        <pc:chgData name="Fiat, Aria" userId="S::aria.fiat_cchmc.org#ext#@univnebrmedcntr.onmicrosoft.com::201eae80-e4b2-447f-a1b8-ec79be8fff65" providerId="AD" clId="Web-{C2464FD1-8B4D-AB22-C9E2-E3C076FDF020}" dt="2020-12-20T23:11:37.051" v="3819"/>
        <pc:sldMkLst>
          <pc:docMk/>
          <pc:sldMk cId="2991355855" sldId="336"/>
        </pc:sldMkLst>
      </pc:sldChg>
      <pc:sldChg chg="modNotes">
        <pc:chgData name="Fiat, Aria" userId="S::aria.fiat_cchmc.org#ext#@univnebrmedcntr.onmicrosoft.com::201eae80-e4b2-447f-a1b8-ec79be8fff65" providerId="AD" clId="Web-{C2464FD1-8B4D-AB22-C9E2-E3C076FDF020}" dt="2020-12-20T23:14:42.723" v="4283"/>
        <pc:sldMkLst>
          <pc:docMk/>
          <pc:sldMk cId="2373509425" sldId="375"/>
        </pc:sldMkLst>
      </pc:sldChg>
      <pc:sldChg chg="modNotes">
        <pc:chgData name="Fiat, Aria" userId="S::aria.fiat_cchmc.org#ext#@univnebrmedcntr.onmicrosoft.com::201eae80-e4b2-447f-a1b8-ec79be8fff65" providerId="AD" clId="Web-{C2464FD1-8B4D-AB22-C9E2-E3C076FDF020}" dt="2020-12-20T23:11:59.144" v="4037"/>
        <pc:sldMkLst>
          <pc:docMk/>
          <pc:sldMk cId="930539145" sldId="458"/>
        </pc:sldMkLst>
      </pc:sldChg>
      <pc:sldChg chg="modNotes">
        <pc:chgData name="Fiat, Aria" userId="S::aria.fiat_cchmc.org#ext#@univnebrmedcntr.onmicrosoft.com::201eae80-e4b2-447f-a1b8-ec79be8fff65" providerId="AD" clId="Web-{C2464FD1-8B4D-AB22-C9E2-E3C076FDF020}" dt="2020-12-20T22:36:21.949" v="404"/>
        <pc:sldMkLst>
          <pc:docMk/>
          <pc:sldMk cId="1261023632" sldId="459"/>
        </pc:sldMkLst>
      </pc:sldChg>
      <pc:sldChg chg="modNotes">
        <pc:chgData name="Fiat, Aria" userId="S::aria.fiat_cchmc.org#ext#@univnebrmedcntr.onmicrosoft.com::201eae80-e4b2-447f-a1b8-ec79be8fff65" providerId="AD" clId="Web-{C2464FD1-8B4D-AB22-C9E2-E3C076FDF020}" dt="2020-12-20T22:50:03.405" v="1666"/>
        <pc:sldMkLst>
          <pc:docMk/>
          <pc:sldMk cId="1872117888" sldId="460"/>
        </pc:sldMkLst>
      </pc:sldChg>
      <pc:sldChg chg="modNotes">
        <pc:chgData name="Fiat, Aria" userId="S::aria.fiat_cchmc.org#ext#@univnebrmedcntr.onmicrosoft.com::201eae80-e4b2-447f-a1b8-ec79be8fff65" providerId="AD" clId="Web-{C2464FD1-8B4D-AB22-C9E2-E3C076FDF020}" dt="2020-12-20T23:01:15.327" v="2802"/>
        <pc:sldMkLst>
          <pc:docMk/>
          <pc:sldMk cId="176253541" sldId="463"/>
        </pc:sldMkLst>
      </pc:sldChg>
      <pc:sldChg chg="modNotes">
        <pc:chgData name="Fiat, Aria" userId="S::aria.fiat_cchmc.org#ext#@univnebrmedcntr.onmicrosoft.com::201eae80-e4b2-447f-a1b8-ec79be8fff65" providerId="AD" clId="Web-{C2464FD1-8B4D-AB22-C9E2-E3C076FDF020}" dt="2020-12-20T23:17:47.569" v="4321"/>
        <pc:sldMkLst>
          <pc:docMk/>
          <pc:sldMk cId="446684428" sldId="464"/>
        </pc:sldMkLst>
      </pc:sldChg>
      <pc:sldChg chg="modNotes">
        <pc:chgData name="Fiat, Aria" userId="S::aria.fiat_cchmc.org#ext#@univnebrmedcntr.onmicrosoft.com::201eae80-e4b2-447f-a1b8-ec79be8fff65" providerId="AD" clId="Web-{C2464FD1-8B4D-AB22-C9E2-E3C076FDF020}" dt="2020-12-20T23:21:17.491" v="4324"/>
        <pc:sldMkLst>
          <pc:docMk/>
          <pc:sldMk cId="1473200788" sldId="490"/>
        </pc:sldMkLst>
      </pc:sldChg>
      <pc:sldChg chg="modNotes">
        <pc:chgData name="Fiat, Aria" userId="S::aria.fiat_cchmc.org#ext#@univnebrmedcntr.onmicrosoft.com::201eae80-e4b2-447f-a1b8-ec79be8fff65" providerId="AD" clId="Web-{C2464FD1-8B4D-AB22-C9E2-E3C076FDF020}" dt="2020-12-20T22:33:08.137" v="77"/>
        <pc:sldMkLst>
          <pc:docMk/>
          <pc:sldMk cId="2973837463" sldId="533"/>
        </pc:sldMkLst>
      </pc:sldChg>
      <pc:sldChg chg="modNotes">
        <pc:chgData name="Fiat, Aria" userId="S::aria.fiat_cchmc.org#ext#@univnebrmedcntr.onmicrosoft.com::201eae80-e4b2-447f-a1b8-ec79be8fff65" providerId="AD" clId="Web-{C2464FD1-8B4D-AB22-C9E2-E3C076FDF020}" dt="2020-12-20T23:13:56.285" v="4170"/>
        <pc:sldMkLst>
          <pc:docMk/>
          <pc:sldMk cId="1369365301" sldId="534"/>
        </pc:sldMkLst>
      </pc:sldChg>
      <pc:sldChg chg="modNotes">
        <pc:chgData name="Fiat, Aria" userId="S::aria.fiat_cchmc.org#ext#@univnebrmedcntr.onmicrosoft.com::201eae80-e4b2-447f-a1b8-ec79be8fff65" providerId="AD" clId="Web-{C2464FD1-8B4D-AB22-C9E2-E3C076FDF020}" dt="2020-12-20T22:49:15.405" v="1533"/>
        <pc:sldMkLst>
          <pc:docMk/>
          <pc:sldMk cId="2209128293" sldId="535"/>
        </pc:sldMkLst>
      </pc:sldChg>
      <pc:sldChg chg="modNotes">
        <pc:chgData name="Fiat, Aria" userId="S::aria.fiat_cchmc.org#ext#@univnebrmedcntr.onmicrosoft.com::201eae80-e4b2-447f-a1b8-ec79be8fff65" providerId="AD" clId="Web-{C2464FD1-8B4D-AB22-C9E2-E3C076FDF020}" dt="2020-12-20T22:35:21.715" v="356"/>
        <pc:sldMkLst>
          <pc:docMk/>
          <pc:sldMk cId="1696233855" sldId="536"/>
        </pc:sldMkLst>
      </pc:sldChg>
      <pc:sldChg chg="modNotes">
        <pc:chgData name="Fiat, Aria" userId="S::aria.fiat_cchmc.org#ext#@univnebrmedcntr.onmicrosoft.com::201eae80-e4b2-447f-a1b8-ec79be8fff65" providerId="AD" clId="Web-{C2464FD1-8B4D-AB22-C9E2-E3C076FDF020}" dt="2020-12-20T22:57:25.968" v="2322"/>
        <pc:sldMkLst>
          <pc:docMk/>
          <pc:sldMk cId="3554835937" sldId="537"/>
        </pc:sldMkLst>
      </pc:sldChg>
    </pc:docChg>
  </pc:docChgLst>
  <pc:docChgLst>
    <pc:chgData name="Thayer, Andrew J" userId="ae04d6da-4694-4a7f-945d-93a5ba247a30" providerId="ADAL" clId="{3F4380A1-DB81-4869-8293-42F47A576F51}"/>
    <pc:docChg chg="undo custSel addSld delSld modSld sldOrd delMainMaster">
      <pc:chgData name="Thayer, Andrew J" userId="ae04d6da-4694-4a7f-945d-93a5ba247a30" providerId="ADAL" clId="{3F4380A1-DB81-4869-8293-42F47A576F51}" dt="2021-01-08T20:13:57.206" v="1635" actId="6549"/>
      <pc:docMkLst>
        <pc:docMk/>
      </pc:docMkLst>
      <pc:sldChg chg="modSp add modNotesTx">
        <pc:chgData name="Thayer, Andrew J" userId="ae04d6da-4694-4a7f-945d-93a5ba247a30" providerId="ADAL" clId="{3F4380A1-DB81-4869-8293-42F47A576F51}" dt="2021-01-08T20:13:54.109" v="1634" actId="6549"/>
        <pc:sldMkLst>
          <pc:docMk/>
          <pc:sldMk cId="2521730239" sldId="317"/>
        </pc:sldMkLst>
        <pc:spChg chg="mod">
          <ac:chgData name="Thayer, Andrew J" userId="ae04d6da-4694-4a7f-945d-93a5ba247a30" providerId="ADAL" clId="{3F4380A1-DB81-4869-8293-42F47A576F51}" dt="2021-01-08T19:49:34.720" v="7"/>
          <ac:spMkLst>
            <pc:docMk/>
            <pc:sldMk cId="2521730239" sldId="317"/>
            <ac:spMk id="5" creationId="{B5956B6C-2A30-194B-B5BE-8B7B308ECF94}"/>
          </ac:spMkLst>
        </pc:spChg>
        <pc:spChg chg="mod">
          <ac:chgData name="Thayer, Andrew J" userId="ae04d6da-4694-4a7f-945d-93a5ba247a30" providerId="ADAL" clId="{3F4380A1-DB81-4869-8293-42F47A576F51}" dt="2021-01-08T19:51:31.423" v="164" actId="14100"/>
          <ac:spMkLst>
            <pc:docMk/>
            <pc:sldMk cId="2521730239" sldId="317"/>
            <ac:spMk id="18" creationId="{0AA1D351-4AFE-4148-9A09-B2BA5769F503}"/>
          </ac:spMkLst>
        </pc:spChg>
        <pc:spChg chg="mod">
          <ac:chgData name="Thayer, Andrew J" userId="ae04d6da-4694-4a7f-945d-93a5ba247a30" providerId="ADAL" clId="{3F4380A1-DB81-4869-8293-42F47A576F51}" dt="2021-01-08T19:51:14.440" v="123" actId="20577"/>
          <ac:spMkLst>
            <pc:docMk/>
            <pc:sldMk cId="2521730239" sldId="317"/>
            <ac:spMk id="19" creationId="{EBE96CF9-C8E7-4240-8BB2-77EB1EF008A6}"/>
          </ac:spMkLst>
        </pc:spChg>
      </pc:sldChg>
      <pc:sldChg chg="add modNotesTx">
        <pc:chgData name="Thayer, Andrew J" userId="ae04d6da-4694-4a7f-945d-93a5ba247a30" providerId="ADAL" clId="{3F4380A1-DB81-4869-8293-42F47A576F51}" dt="2021-01-08T19:52:36.015" v="168" actId="6549"/>
        <pc:sldMkLst>
          <pc:docMk/>
          <pc:sldMk cId="519293596" sldId="318"/>
        </pc:sldMkLst>
      </pc:sldChg>
      <pc:sldChg chg="modSp del modNotesTx">
        <pc:chgData name="Thayer, Andrew J" userId="ae04d6da-4694-4a7f-945d-93a5ba247a30" providerId="ADAL" clId="{3F4380A1-DB81-4869-8293-42F47A576F51}" dt="2021-01-08T19:52:20.169" v="165" actId="2696"/>
        <pc:sldMkLst>
          <pc:docMk/>
          <pc:sldMk cId="2454243716" sldId="319"/>
        </pc:sldMkLst>
        <pc:spChg chg="mod">
          <ac:chgData name="Thayer, Andrew J" userId="ae04d6da-4694-4a7f-945d-93a5ba247a30" providerId="ADAL" clId="{3F4380A1-DB81-4869-8293-42F47A576F51}" dt="2021-01-08T19:49:27.121" v="4" actId="1076"/>
          <ac:spMkLst>
            <pc:docMk/>
            <pc:sldMk cId="2454243716" sldId="319"/>
            <ac:spMk id="5" creationId="{B5956B6C-2A30-194B-B5BE-8B7B308ECF94}"/>
          </ac:spMkLst>
        </pc:spChg>
        <pc:spChg chg="mod">
          <ac:chgData name="Thayer, Andrew J" userId="ae04d6da-4694-4a7f-945d-93a5ba247a30" providerId="ADAL" clId="{3F4380A1-DB81-4869-8293-42F47A576F51}" dt="2021-01-08T19:50:47.228" v="46" actId="20577"/>
          <ac:spMkLst>
            <pc:docMk/>
            <pc:sldMk cId="2454243716" sldId="319"/>
            <ac:spMk id="19" creationId="{EBE96CF9-C8E7-4240-8BB2-77EB1EF008A6}"/>
          </ac:spMkLst>
        </pc:spChg>
      </pc:sldChg>
      <pc:sldChg chg="del">
        <pc:chgData name="Thayer, Andrew J" userId="ae04d6da-4694-4a7f-945d-93a5ba247a30" providerId="ADAL" clId="{3F4380A1-DB81-4869-8293-42F47A576F51}" dt="2021-01-08T19:52:33.145" v="167" actId="2696"/>
        <pc:sldMkLst>
          <pc:docMk/>
          <pc:sldMk cId="1332470200" sldId="320"/>
        </pc:sldMkLst>
      </pc:sldChg>
      <pc:sldChg chg="del">
        <pc:chgData name="Thayer, Andrew J" userId="ae04d6da-4694-4a7f-945d-93a5ba247a30" providerId="ADAL" clId="{3F4380A1-DB81-4869-8293-42F47A576F51}" dt="2021-01-08T19:57:41.963" v="200" actId="2696"/>
        <pc:sldMkLst>
          <pc:docMk/>
          <pc:sldMk cId="2900952378" sldId="330"/>
        </pc:sldMkLst>
      </pc:sldChg>
      <pc:sldChg chg="add">
        <pc:chgData name="Thayer, Andrew J" userId="ae04d6da-4694-4a7f-945d-93a5ba247a30" providerId="ADAL" clId="{3F4380A1-DB81-4869-8293-42F47A576F51}" dt="2021-01-08T19:57:52.428" v="216"/>
        <pc:sldMkLst>
          <pc:docMk/>
          <pc:sldMk cId="3796680949" sldId="331"/>
        </pc:sldMkLst>
      </pc:sldChg>
      <pc:sldChg chg="add">
        <pc:chgData name="Thayer, Andrew J" userId="ae04d6da-4694-4a7f-945d-93a5ba247a30" providerId="ADAL" clId="{3F4380A1-DB81-4869-8293-42F47A576F51}" dt="2021-01-08T19:52:43.901" v="169"/>
        <pc:sldMkLst>
          <pc:docMk/>
          <pc:sldMk cId="3662630784" sldId="334"/>
        </pc:sldMkLst>
      </pc:sldChg>
      <pc:sldChg chg="add ord modTransition">
        <pc:chgData name="Thayer, Andrew J" userId="ae04d6da-4694-4a7f-945d-93a5ba247a30" providerId="ADAL" clId="{3F4380A1-DB81-4869-8293-42F47A576F51}" dt="2021-01-08T19:59:01.133" v="230"/>
        <pc:sldMkLst>
          <pc:docMk/>
          <pc:sldMk cId="2991355855" sldId="336"/>
        </pc:sldMkLst>
      </pc:sldChg>
      <pc:sldChg chg="del">
        <pc:chgData name="Thayer, Andrew J" userId="ae04d6da-4694-4a7f-945d-93a5ba247a30" providerId="ADAL" clId="{3F4380A1-DB81-4869-8293-42F47A576F51}" dt="2021-01-08T19:57:41.914" v="198" actId="2696"/>
        <pc:sldMkLst>
          <pc:docMk/>
          <pc:sldMk cId="3365620666" sldId="337"/>
        </pc:sldMkLst>
      </pc:sldChg>
      <pc:sldChg chg="add">
        <pc:chgData name="Thayer, Andrew J" userId="ae04d6da-4694-4a7f-945d-93a5ba247a30" providerId="ADAL" clId="{3F4380A1-DB81-4869-8293-42F47A576F51}" dt="2021-01-08T19:57:52.428" v="216"/>
        <pc:sldMkLst>
          <pc:docMk/>
          <pc:sldMk cId="3550933157" sldId="340"/>
        </pc:sldMkLst>
      </pc:sldChg>
      <pc:sldChg chg="del">
        <pc:chgData name="Thayer, Andrew J" userId="ae04d6da-4694-4a7f-945d-93a5ba247a30" providerId="ADAL" clId="{3F4380A1-DB81-4869-8293-42F47A576F51}" dt="2021-01-08T19:57:41.890" v="197" actId="2696"/>
        <pc:sldMkLst>
          <pc:docMk/>
          <pc:sldMk cId="3827398503" sldId="341"/>
        </pc:sldMkLst>
      </pc:sldChg>
      <pc:sldChg chg="add">
        <pc:chgData name="Thayer, Andrew J" userId="ae04d6da-4694-4a7f-945d-93a5ba247a30" providerId="ADAL" clId="{3F4380A1-DB81-4869-8293-42F47A576F51}" dt="2021-01-08T19:52:57.206" v="171"/>
        <pc:sldMkLst>
          <pc:docMk/>
          <pc:sldMk cId="2702370511" sldId="362"/>
        </pc:sldMkLst>
      </pc:sldChg>
      <pc:sldChg chg="del">
        <pc:chgData name="Thayer, Andrew J" userId="ae04d6da-4694-4a7f-945d-93a5ba247a30" providerId="ADAL" clId="{3F4380A1-DB81-4869-8293-42F47A576F51}" dt="2021-01-08T19:53:11.964" v="180" actId="2696"/>
        <pc:sldMkLst>
          <pc:docMk/>
          <pc:sldMk cId="2373509425" sldId="375"/>
        </pc:sldMkLst>
      </pc:sldChg>
      <pc:sldChg chg="add">
        <pc:chgData name="Thayer, Andrew J" userId="ae04d6da-4694-4a7f-945d-93a5ba247a30" providerId="ADAL" clId="{3F4380A1-DB81-4869-8293-42F47A576F51}" dt="2021-01-08T19:52:57.206" v="171"/>
        <pc:sldMkLst>
          <pc:docMk/>
          <pc:sldMk cId="1423754056" sldId="382"/>
        </pc:sldMkLst>
      </pc:sldChg>
      <pc:sldChg chg="del">
        <pc:chgData name="Thayer, Andrew J" userId="ae04d6da-4694-4a7f-945d-93a5ba247a30" providerId="ADAL" clId="{3F4380A1-DB81-4869-8293-42F47A576F51}" dt="2021-01-08T19:53:13.560" v="182" actId="2696"/>
        <pc:sldMkLst>
          <pc:docMk/>
          <pc:sldMk cId="1008005716" sldId="385"/>
        </pc:sldMkLst>
      </pc:sldChg>
      <pc:sldChg chg="add">
        <pc:chgData name="Thayer, Andrew J" userId="ae04d6da-4694-4a7f-945d-93a5ba247a30" providerId="ADAL" clId="{3F4380A1-DB81-4869-8293-42F47A576F51}" dt="2021-01-08T19:52:57.206" v="171"/>
        <pc:sldMkLst>
          <pc:docMk/>
          <pc:sldMk cId="1387526095" sldId="386"/>
        </pc:sldMkLst>
      </pc:sldChg>
      <pc:sldChg chg="del">
        <pc:chgData name="Thayer, Andrew J" userId="ae04d6da-4694-4a7f-945d-93a5ba247a30" providerId="ADAL" clId="{3F4380A1-DB81-4869-8293-42F47A576F51}" dt="2021-01-08T19:57:41.996" v="202" actId="2696"/>
        <pc:sldMkLst>
          <pc:docMk/>
          <pc:sldMk cId="2744411936" sldId="396"/>
        </pc:sldMkLst>
      </pc:sldChg>
      <pc:sldChg chg="del">
        <pc:chgData name="Thayer, Andrew J" userId="ae04d6da-4694-4a7f-945d-93a5ba247a30" providerId="ADAL" clId="{3F4380A1-DB81-4869-8293-42F47A576F51}" dt="2021-01-08T19:57:41.933" v="199" actId="2696"/>
        <pc:sldMkLst>
          <pc:docMk/>
          <pc:sldMk cId="3218242046" sldId="406"/>
        </pc:sldMkLst>
      </pc:sldChg>
      <pc:sldChg chg="add">
        <pc:chgData name="Thayer, Andrew J" userId="ae04d6da-4694-4a7f-945d-93a5ba247a30" providerId="ADAL" clId="{3F4380A1-DB81-4869-8293-42F47A576F51}" dt="2021-01-08T19:57:52.428" v="216"/>
        <pc:sldMkLst>
          <pc:docMk/>
          <pc:sldMk cId="1798194256" sldId="407"/>
        </pc:sldMkLst>
      </pc:sldChg>
      <pc:sldChg chg="add">
        <pc:chgData name="Thayer, Andrew J" userId="ae04d6da-4694-4a7f-945d-93a5ba247a30" providerId="ADAL" clId="{3F4380A1-DB81-4869-8293-42F47A576F51}" dt="2021-01-08T19:57:52.428" v="216"/>
        <pc:sldMkLst>
          <pc:docMk/>
          <pc:sldMk cId="1305667080" sldId="415"/>
        </pc:sldMkLst>
      </pc:sldChg>
      <pc:sldChg chg="del">
        <pc:chgData name="Thayer, Andrew J" userId="ae04d6da-4694-4a7f-945d-93a5ba247a30" providerId="ADAL" clId="{3F4380A1-DB81-4869-8293-42F47A576F51}" dt="2021-01-08T19:53:14.219" v="183" actId="2696"/>
        <pc:sldMkLst>
          <pc:docMk/>
          <pc:sldMk cId="3758129211" sldId="423"/>
        </pc:sldMkLst>
      </pc:sldChg>
      <pc:sldChg chg="add">
        <pc:chgData name="Thayer, Andrew J" userId="ae04d6da-4694-4a7f-945d-93a5ba247a30" providerId="ADAL" clId="{3F4380A1-DB81-4869-8293-42F47A576F51}" dt="2021-01-08T19:52:57.206" v="171"/>
        <pc:sldMkLst>
          <pc:docMk/>
          <pc:sldMk cId="227542980" sldId="425"/>
        </pc:sldMkLst>
      </pc:sldChg>
      <pc:sldChg chg="add">
        <pc:chgData name="Thayer, Andrew J" userId="ae04d6da-4694-4a7f-945d-93a5ba247a30" providerId="ADAL" clId="{3F4380A1-DB81-4869-8293-42F47A576F51}" dt="2021-01-08T19:52:57.206" v="171"/>
        <pc:sldMkLst>
          <pc:docMk/>
          <pc:sldMk cId="515964795" sldId="427"/>
        </pc:sldMkLst>
      </pc:sldChg>
      <pc:sldChg chg="del">
        <pc:chgData name="Thayer, Andrew J" userId="ae04d6da-4694-4a7f-945d-93a5ba247a30" providerId="ADAL" clId="{3F4380A1-DB81-4869-8293-42F47A576F51}" dt="2021-01-08T19:53:21.931" v="189" actId="2696"/>
        <pc:sldMkLst>
          <pc:docMk/>
          <pc:sldMk cId="3308486207" sldId="431"/>
        </pc:sldMkLst>
      </pc:sldChg>
      <pc:sldChg chg="del">
        <pc:chgData name="Thayer, Andrew J" userId="ae04d6da-4694-4a7f-945d-93a5ba247a30" providerId="ADAL" clId="{3F4380A1-DB81-4869-8293-42F47A576F51}" dt="2021-01-08T19:52:45.804" v="170" actId="2696"/>
        <pc:sldMkLst>
          <pc:docMk/>
          <pc:sldMk cId="930539145" sldId="458"/>
        </pc:sldMkLst>
      </pc:sldChg>
      <pc:sldChg chg="del">
        <pc:chgData name="Thayer, Andrew J" userId="ae04d6da-4694-4a7f-945d-93a5ba247a30" providerId="ADAL" clId="{3F4380A1-DB81-4869-8293-42F47A576F51}" dt="2021-01-08T19:53:05.679" v="174" actId="2696"/>
        <pc:sldMkLst>
          <pc:docMk/>
          <pc:sldMk cId="1261023632" sldId="459"/>
        </pc:sldMkLst>
      </pc:sldChg>
      <pc:sldChg chg="del">
        <pc:chgData name="Thayer, Andrew J" userId="ae04d6da-4694-4a7f-945d-93a5ba247a30" providerId="ADAL" clId="{3F4380A1-DB81-4869-8293-42F47A576F51}" dt="2021-01-08T19:53:05.943" v="175" actId="2696"/>
        <pc:sldMkLst>
          <pc:docMk/>
          <pc:sldMk cId="1872117888" sldId="460"/>
        </pc:sldMkLst>
      </pc:sldChg>
      <pc:sldChg chg="del">
        <pc:chgData name="Thayer, Andrew J" userId="ae04d6da-4694-4a7f-945d-93a5ba247a30" providerId="ADAL" clId="{3F4380A1-DB81-4869-8293-42F47A576F51}" dt="2021-01-08T19:53:10.952" v="179" actId="2696"/>
        <pc:sldMkLst>
          <pc:docMk/>
          <pc:sldMk cId="176253541" sldId="463"/>
        </pc:sldMkLst>
      </pc:sldChg>
      <pc:sldChg chg="del">
        <pc:chgData name="Thayer, Andrew J" userId="ae04d6da-4694-4a7f-945d-93a5ba247a30" providerId="ADAL" clId="{3F4380A1-DB81-4869-8293-42F47A576F51}" dt="2021-01-08T19:53:13.079" v="181" actId="2696"/>
        <pc:sldMkLst>
          <pc:docMk/>
          <pc:sldMk cId="446684428" sldId="464"/>
        </pc:sldMkLst>
      </pc:sldChg>
      <pc:sldChg chg="add">
        <pc:chgData name="Thayer, Andrew J" userId="ae04d6da-4694-4a7f-945d-93a5ba247a30" providerId="ADAL" clId="{3F4380A1-DB81-4869-8293-42F47A576F51}" dt="2021-01-08T19:52:57.206" v="171"/>
        <pc:sldMkLst>
          <pc:docMk/>
          <pc:sldMk cId="597595530" sldId="466"/>
        </pc:sldMkLst>
      </pc:sldChg>
      <pc:sldChg chg="modSp add modNotesTx">
        <pc:chgData name="Thayer, Andrew J" userId="ae04d6da-4694-4a7f-945d-93a5ba247a30" providerId="ADAL" clId="{3F4380A1-DB81-4869-8293-42F47A576F51}" dt="2021-01-08T20:00:08.691" v="315" actId="6549"/>
        <pc:sldMkLst>
          <pc:docMk/>
          <pc:sldMk cId="380707867" sldId="468"/>
        </pc:sldMkLst>
        <pc:spChg chg="mod">
          <ac:chgData name="Thayer, Andrew J" userId="ae04d6da-4694-4a7f-945d-93a5ba247a30" providerId="ADAL" clId="{3F4380A1-DB81-4869-8293-42F47A576F51}" dt="2021-01-08T19:58:25.863" v="223" actId="6549"/>
          <ac:spMkLst>
            <pc:docMk/>
            <pc:sldMk cId="380707867" sldId="468"/>
            <ac:spMk id="7" creationId="{20333239-3639-C743-BA3F-E006C3942093}"/>
          </ac:spMkLst>
        </pc:spChg>
        <pc:spChg chg="mod">
          <ac:chgData name="Thayer, Andrew J" userId="ae04d6da-4694-4a7f-945d-93a5ba247a30" providerId="ADAL" clId="{3F4380A1-DB81-4869-8293-42F47A576F51}" dt="2021-01-08T19:58:28.073" v="224" actId="6549"/>
          <ac:spMkLst>
            <pc:docMk/>
            <pc:sldMk cId="380707867" sldId="468"/>
            <ac:spMk id="8" creationId="{824950E7-C1E6-9D43-ADC3-0D171F722AF5}"/>
          </ac:spMkLst>
        </pc:spChg>
      </pc:sldChg>
      <pc:sldChg chg="add">
        <pc:chgData name="Thayer, Andrew J" userId="ae04d6da-4694-4a7f-945d-93a5ba247a30" providerId="ADAL" clId="{3F4380A1-DB81-4869-8293-42F47A576F51}" dt="2021-01-08T19:52:57.206" v="171"/>
        <pc:sldMkLst>
          <pc:docMk/>
          <pc:sldMk cId="700978762" sldId="488"/>
        </pc:sldMkLst>
      </pc:sldChg>
      <pc:sldChg chg="del">
        <pc:chgData name="Thayer, Andrew J" userId="ae04d6da-4694-4a7f-945d-93a5ba247a30" providerId="ADAL" clId="{3F4380A1-DB81-4869-8293-42F47A576F51}" dt="2021-01-08T19:53:15.240" v="184" actId="2696"/>
        <pc:sldMkLst>
          <pc:docMk/>
          <pc:sldMk cId="1473200788" sldId="490"/>
        </pc:sldMkLst>
      </pc:sldChg>
      <pc:sldChg chg="del">
        <pc:chgData name="Thayer, Andrew J" userId="ae04d6da-4694-4a7f-945d-93a5ba247a30" providerId="ADAL" clId="{3F4380A1-DB81-4869-8293-42F47A576F51}" dt="2021-01-08T19:57:41.974" v="201" actId="2696"/>
        <pc:sldMkLst>
          <pc:docMk/>
          <pc:sldMk cId="2609764567" sldId="530"/>
        </pc:sldMkLst>
      </pc:sldChg>
      <pc:sldChg chg="del">
        <pc:chgData name="Thayer, Andrew J" userId="ae04d6da-4694-4a7f-945d-93a5ba247a30" providerId="ADAL" clId="{3F4380A1-DB81-4869-8293-42F47A576F51}" dt="2021-01-08T19:53:04.596" v="172" actId="2696"/>
        <pc:sldMkLst>
          <pc:docMk/>
          <pc:sldMk cId="2973837463" sldId="533"/>
        </pc:sldMkLst>
      </pc:sldChg>
      <pc:sldChg chg="del">
        <pc:chgData name="Thayer, Andrew J" userId="ae04d6da-4694-4a7f-945d-93a5ba247a30" providerId="ADAL" clId="{3F4380A1-DB81-4869-8293-42F47A576F51}" dt="2021-01-08T19:53:07.447" v="177" actId="2696"/>
        <pc:sldMkLst>
          <pc:docMk/>
          <pc:sldMk cId="1369365301" sldId="534"/>
        </pc:sldMkLst>
      </pc:sldChg>
      <pc:sldChg chg="del">
        <pc:chgData name="Thayer, Andrew J" userId="ae04d6da-4694-4a7f-945d-93a5ba247a30" providerId="ADAL" clId="{3F4380A1-DB81-4869-8293-42F47A576F51}" dt="2021-01-08T19:53:06.248" v="176" actId="2696"/>
        <pc:sldMkLst>
          <pc:docMk/>
          <pc:sldMk cId="2209128293" sldId="535"/>
        </pc:sldMkLst>
      </pc:sldChg>
      <pc:sldChg chg="del">
        <pc:chgData name="Thayer, Andrew J" userId="ae04d6da-4694-4a7f-945d-93a5ba247a30" providerId="ADAL" clId="{3F4380A1-DB81-4869-8293-42F47A576F51}" dt="2021-01-08T19:53:05.213" v="173" actId="2696"/>
        <pc:sldMkLst>
          <pc:docMk/>
          <pc:sldMk cId="1696233855" sldId="536"/>
        </pc:sldMkLst>
      </pc:sldChg>
      <pc:sldChg chg="del">
        <pc:chgData name="Thayer, Andrew J" userId="ae04d6da-4694-4a7f-945d-93a5ba247a30" providerId="ADAL" clId="{3F4380A1-DB81-4869-8293-42F47A576F51}" dt="2021-01-08T19:53:08.550" v="178" actId="2696"/>
        <pc:sldMkLst>
          <pc:docMk/>
          <pc:sldMk cId="3554835937" sldId="537"/>
        </pc:sldMkLst>
      </pc:sldChg>
      <pc:sldChg chg="add">
        <pc:chgData name="Thayer, Andrew J" userId="ae04d6da-4694-4a7f-945d-93a5ba247a30" providerId="ADAL" clId="{3F4380A1-DB81-4869-8293-42F47A576F51}" dt="2021-01-08T19:52:57.206" v="171"/>
        <pc:sldMkLst>
          <pc:docMk/>
          <pc:sldMk cId="1707556826" sldId="538"/>
        </pc:sldMkLst>
      </pc:sldChg>
      <pc:sldChg chg="modSp modNotesTx">
        <pc:chgData name="Thayer, Andrew J" userId="ae04d6da-4694-4a7f-945d-93a5ba247a30" providerId="ADAL" clId="{3F4380A1-DB81-4869-8293-42F47A576F51}" dt="2021-01-08T20:13:57.206" v="1635" actId="6549"/>
        <pc:sldMkLst>
          <pc:docMk/>
          <pc:sldMk cId="1967217717" sldId="543"/>
        </pc:sldMkLst>
        <pc:spChg chg="mod">
          <ac:chgData name="Thayer, Andrew J" userId="ae04d6da-4694-4a7f-945d-93a5ba247a30" providerId="ADAL" clId="{3F4380A1-DB81-4869-8293-42F47A576F51}" dt="2021-01-08T19:47:17.368" v="0" actId="1076"/>
          <ac:spMkLst>
            <pc:docMk/>
            <pc:sldMk cId="1967217717" sldId="543"/>
            <ac:spMk id="29" creationId="{4F806E96-A7E6-4DAA-A18C-13CB263300F6}"/>
          </ac:spMkLst>
        </pc:spChg>
      </pc:sldChg>
      <pc:sldChg chg="delSp modNotesTx">
        <pc:chgData name="Thayer, Andrew J" userId="ae04d6da-4694-4a7f-945d-93a5ba247a30" providerId="ADAL" clId="{3F4380A1-DB81-4869-8293-42F47A576F51}" dt="2021-01-08T20:13:38.478" v="1629" actId="6549"/>
        <pc:sldMkLst>
          <pc:docMk/>
          <pc:sldMk cId="2667381573" sldId="547"/>
        </pc:sldMkLst>
        <pc:picChg chg="del">
          <ac:chgData name="Thayer, Andrew J" userId="ae04d6da-4694-4a7f-945d-93a5ba247a30" providerId="ADAL" clId="{3F4380A1-DB81-4869-8293-42F47A576F51}" dt="2021-01-08T20:13:35.784" v="1628" actId="478"/>
          <ac:picMkLst>
            <pc:docMk/>
            <pc:sldMk cId="2667381573" sldId="547"/>
            <ac:picMk id="2" creationId="{95645117-887D-42F1-B9AE-79E36F892D8F}"/>
          </ac:picMkLst>
        </pc:picChg>
      </pc:sldChg>
      <pc:sldChg chg="addSp delSp modSp modNotesTx">
        <pc:chgData name="Thayer, Andrew J" userId="ae04d6da-4694-4a7f-945d-93a5ba247a30" providerId="ADAL" clId="{3F4380A1-DB81-4869-8293-42F47A576F51}" dt="2021-01-08T20:13:42.868" v="1631" actId="478"/>
        <pc:sldMkLst>
          <pc:docMk/>
          <pc:sldMk cId="2270387287" sldId="548"/>
        </pc:sldMkLst>
        <pc:spChg chg="add mod">
          <ac:chgData name="Thayer, Andrew J" userId="ae04d6da-4694-4a7f-945d-93a5ba247a30" providerId="ADAL" clId="{3F4380A1-DB81-4869-8293-42F47A576F51}" dt="2021-01-08T20:13:42.868" v="1631" actId="478"/>
          <ac:spMkLst>
            <pc:docMk/>
            <pc:sldMk cId="2270387287" sldId="548"/>
            <ac:spMk id="3" creationId="{E21FB951-D9A4-4782-97A1-41CF700E76C7}"/>
          </ac:spMkLst>
        </pc:spChg>
        <pc:picChg chg="del">
          <ac:chgData name="Thayer, Andrew J" userId="ae04d6da-4694-4a7f-945d-93a5ba247a30" providerId="ADAL" clId="{3F4380A1-DB81-4869-8293-42F47A576F51}" dt="2021-01-08T20:13:42.868" v="1631" actId="478"/>
          <ac:picMkLst>
            <pc:docMk/>
            <pc:sldMk cId="2270387287" sldId="548"/>
            <ac:picMk id="11" creationId="{F0AFAC1E-5CB3-4DBD-97BA-04D3B8DAC55E}"/>
          </ac:picMkLst>
        </pc:picChg>
      </pc:sldChg>
      <pc:sldChg chg="delSp modNotesTx">
        <pc:chgData name="Thayer, Andrew J" userId="ae04d6da-4694-4a7f-945d-93a5ba247a30" providerId="ADAL" clId="{3F4380A1-DB81-4869-8293-42F47A576F51}" dt="2021-01-08T20:13:47.650" v="1633" actId="478"/>
        <pc:sldMkLst>
          <pc:docMk/>
          <pc:sldMk cId="26135145" sldId="549"/>
        </pc:sldMkLst>
        <pc:picChg chg="del">
          <ac:chgData name="Thayer, Andrew J" userId="ae04d6da-4694-4a7f-945d-93a5ba247a30" providerId="ADAL" clId="{3F4380A1-DB81-4869-8293-42F47A576F51}" dt="2021-01-08T20:13:47.650" v="1633" actId="478"/>
          <ac:picMkLst>
            <pc:docMk/>
            <pc:sldMk cId="26135145" sldId="549"/>
            <ac:picMk id="2" creationId="{F05780E1-BA2B-488A-91FC-0D6C609119D7}"/>
          </ac:picMkLst>
        </pc:picChg>
      </pc:sldChg>
      <pc:sldChg chg="del">
        <pc:chgData name="Thayer, Andrew J" userId="ae04d6da-4694-4a7f-945d-93a5ba247a30" providerId="ADAL" clId="{3F4380A1-DB81-4869-8293-42F47A576F51}" dt="2021-01-08T19:53:21.967" v="190" actId="2696"/>
        <pc:sldMkLst>
          <pc:docMk/>
          <pc:sldMk cId="2557658532" sldId="553"/>
        </pc:sldMkLst>
      </pc:sldChg>
      <pc:sldChg chg="add modNotesTx">
        <pc:chgData name="Thayer, Andrew J" userId="ae04d6da-4694-4a7f-945d-93a5ba247a30" providerId="ADAL" clId="{3F4380A1-DB81-4869-8293-42F47A576F51}" dt="2021-01-08T20:00:11.415" v="316" actId="6549"/>
        <pc:sldMkLst>
          <pc:docMk/>
          <pc:sldMk cId="3591168896" sldId="553"/>
        </pc:sldMkLst>
      </pc:sldChg>
      <pc:sldChg chg="del">
        <pc:chgData name="Thayer, Andrew J" userId="ae04d6da-4694-4a7f-945d-93a5ba247a30" providerId="ADAL" clId="{3F4380A1-DB81-4869-8293-42F47A576F51}" dt="2021-01-08T19:53:21.812" v="185" actId="2696"/>
        <pc:sldMkLst>
          <pc:docMk/>
          <pc:sldMk cId="1096731726" sldId="554"/>
        </pc:sldMkLst>
      </pc:sldChg>
      <pc:sldChg chg="modSp add modNotesTx">
        <pc:chgData name="Thayer, Andrew J" userId="ae04d6da-4694-4a7f-945d-93a5ba247a30" providerId="ADAL" clId="{3F4380A1-DB81-4869-8293-42F47A576F51}" dt="2021-01-08T20:05:51.501" v="868" actId="1076"/>
        <pc:sldMkLst>
          <pc:docMk/>
          <pc:sldMk cId="3279457006" sldId="554"/>
        </pc:sldMkLst>
        <pc:spChg chg="mod">
          <ac:chgData name="Thayer, Andrew J" userId="ae04d6da-4694-4a7f-945d-93a5ba247a30" providerId="ADAL" clId="{3F4380A1-DB81-4869-8293-42F47A576F51}" dt="2021-01-08T19:58:32.625" v="225" actId="6549"/>
          <ac:spMkLst>
            <pc:docMk/>
            <pc:sldMk cId="3279457006" sldId="554"/>
            <ac:spMk id="7" creationId="{20333239-3639-C743-BA3F-E006C3942093}"/>
          </ac:spMkLst>
        </pc:spChg>
        <pc:spChg chg="mod">
          <ac:chgData name="Thayer, Andrew J" userId="ae04d6da-4694-4a7f-945d-93a5ba247a30" providerId="ADAL" clId="{3F4380A1-DB81-4869-8293-42F47A576F51}" dt="2021-01-08T19:58:34.129" v="226" actId="6549"/>
          <ac:spMkLst>
            <pc:docMk/>
            <pc:sldMk cId="3279457006" sldId="554"/>
            <ac:spMk id="8" creationId="{824950E7-C1E6-9D43-ADC3-0D171F722AF5}"/>
          </ac:spMkLst>
        </pc:spChg>
        <pc:spChg chg="mod">
          <ac:chgData name="Thayer, Andrew J" userId="ae04d6da-4694-4a7f-945d-93a5ba247a30" providerId="ADAL" clId="{3F4380A1-DB81-4869-8293-42F47A576F51}" dt="2021-01-08T20:05:51.501" v="868" actId="1076"/>
          <ac:spMkLst>
            <pc:docMk/>
            <pc:sldMk cId="3279457006" sldId="554"/>
            <ac:spMk id="14" creationId="{66326A8E-6EFD-6C4D-910D-94EEEBE265F5}"/>
          </ac:spMkLst>
        </pc:spChg>
      </pc:sldChg>
      <pc:sldChg chg="addSp delSp add modNotesTx">
        <pc:chgData name="Thayer, Andrew J" userId="ae04d6da-4694-4a7f-945d-93a5ba247a30" providerId="ADAL" clId="{3F4380A1-DB81-4869-8293-42F47A576F51}" dt="2021-01-08T20:06:07.793" v="874"/>
        <pc:sldMkLst>
          <pc:docMk/>
          <pc:sldMk cId="260565111" sldId="555"/>
        </pc:sldMkLst>
        <pc:spChg chg="add">
          <ac:chgData name="Thayer, Andrew J" userId="ae04d6da-4694-4a7f-945d-93a5ba247a30" providerId="ADAL" clId="{3F4380A1-DB81-4869-8293-42F47A576F51}" dt="2021-01-08T20:06:07.793" v="874"/>
          <ac:spMkLst>
            <pc:docMk/>
            <pc:sldMk cId="260565111" sldId="555"/>
            <ac:spMk id="12" creationId="{C40D23B9-17C0-4883-BEE0-E8A836D3CC05}"/>
          </ac:spMkLst>
        </pc:spChg>
        <pc:spChg chg="del">
          <ac:chgData name="Thayer, Andrew J" userId="ae04d6da-4694-4a7f-945d-93a5ba247a30" providerId="ADAL" clId="{3F4380A1-DB81-4869-8293-42F47A576F51}" dt="2021-01-08T20:06:07.579" v="873" actId="478"/>
          <ac:spMkLst>
            <pc:docMk/>
            <pc:sldMk cId="260565111" sldId="555"/>
            <ac:spMk id="14" creationId="{66326A8E-6EFD-6C4D-910D-94EEEBE265F5}"/>
          </ac:spMkLst>
        </pc:spChg>
      </pc:sldChg>
      <pc:sldChg chg="del">
        <pc:chgData name="Thayer, Andrew J" userId="ae04d6da-4694-4a7f-945d-93a5ba247a30" providerId="ADAL" clId="{3F4380A1-DB81-4869-8293-42F47A576F51}" dt="2021-01-08T19:53:21.851" v="186" actId="2696"/>
        <pc:sldMkLst>
          <pc:docMk/>
          <pc:sldMk cId="3086539982" sldId="555"/>
        </pc:sldMkLst>
      </pc:sldChg>
      <pc:sldChg chg="del">
        <pc:chgData name="Thayer, Andrew J" userId="ae04d6da-4694-4a7f-945d-93a5ba247a30" providerId="ADAL" clId="{3F4380A1-DB81-4869-8293-42F47A576F51}" dt="2021-01-08T19:53:21.882" v="187" actId="2696"/>
        <pc:sldMkLst>
          <pc:docMk/>
          <pc:sldMk cId="2235953643" sldId="556"/>
        </pc:sldMkLst>
      </pc:sldChg>
      <pc:sldChg chg="addSp delSp modSp add modNotesTx">
        <pc:chgData name="Thayer, Andrew J" userId="ae04d6da-4694-4a7f-945d-93a5ba247a30" providerId="ADAL" clId="{3F4380A1-DB81-4869-8293-42F47A576F51}" dt="2021-01-08T20:13:13.257" v="1625" actId="20577"/>
        <pc:sldMkLst>
          <pc:docMk/>
          <pc:sldMk cId="2907908985" sldId="556"/>
        </pc:sldMkLst>
        <pc:spChg chg="mod">
          <ac:chgData name="Thayer, Andrew J" userId="ae04d6da-4694-4a7f-945d-93a5ba247a30" providerId="ADAL" clId="{3F4380A1-DB81-4869-8293-42F47A576F51}" dt="2021-01-08T19:58:37.025" v="227" actId="6549"/>
          <ac:spMkLst>
            <pc:docMk/>
            <pc:sldMk cId="2907908985" sldId="556"/>
            <ac:spMk id="7" creationId="{20333239-3639-C743-BA3F-E006C3942093}"/>
          </ac:spMkLst>
        </pc:spChg>
        <pc:spChg chg="mod">
          <ac:chgData name="Thayer, Andrew J" userId="ae04d6da-4694-4a7f-945d-93a5ba247a30" providerId="ADAL" clId="{3F4380A1-DB81-4869-8293-42F47A576F51}" dt="2021-01-08T19:58:38.489" v="228" actId="6549"/>
          <ac:spMkLst>
            <pc:docMk/>
            <pc:sldMk cId="2907908985" sldId="556"/>
            <ac:spMk id="8" creationId="{824950E7-C1E6-9D43-ADC3-0D171F722AF5}"/>
          </ac:spMkLst>
        </pc:spChg>
        <pc:spChg chg="add del">
          <ac:chgData name="Thayer, Andrew J" userId="ae04d6da-4694-4a7f-945d-93a5ba247a30" providerId="ADAL" clId="{3F4380A1-DB81-4869-8293-42F47A576F51}" dt="2021-01-08T20:05:59.826" v="870"/>
          <ac:spMkLst>
            <pc:docMk/>
            <pc:sldMk cId="2907908985" sldId="556"/>
            <ac:spMk id="12" creationId="{8C330CA9-7FB1-4A19-807A-0FE1C3B18E03}"/>
          </ac:spMkLst>
        </pc:spChg>
        <pc:spChg chg="del mod">
          <ac:chgData name="Thayer, Andrew J" userId="ae04d6da-4694-4a7f-945d-93a5ba247a30" providerId="ADAL" clId="{3F4380A1-DB81-4869-8293-42F47A576F51}" dt="2021-01-08T20:06:00.481" v="871" actId="478"/>
          <ac:spMkLst>
            <pc:docMk/>
            <pc:sldMk cId="2907908985" sldId="556"/>
            <ac:spMk id="14" creationId="{66326A8E-6EFD-6C4D-910D-94EEEBE265F5}"/>
          </ac:spMkLst>
        </pc:spChg>
        <pc:spChg chg="add mod">
          <ac:chgData name="Thayer, Andrew J" userId="ae04d6da-4694-4a7f-945d-93a5ba247a30" providerId="ADAL" clId="{3F4380A1-DB81-4869-8293-42F47A576F51}" dt="2021-01-08T20:13:13.257" v="1625" actId="20577"/>
          <ac:spMkLst>
            <pc:docMk/>
            <pc:sldMk cId="2907908985" sldId="556"/>
            <ac:spMk id="15" creationId="{EEF84ED8-BE47-4CAB-A33E-9CEC0ACCA28A}"/>
          </ac:spMkLst>
        </pc:spChg>
      </pc:sldChg>
      <pc:sldChg chg="del">
        <pc:chgData name="Thayer, Andrew J" userId="ae04d6da-4694-4a7f-945d-93a5ba247a30" providerId="ADAL" clId="{3F4380A1-DB81-4869-8293-42F47A576F51}" dt="2021-01-08T19:53:21.907" v="188" actId="2696"/>
        <pc:sldMkLst>
          <pc:docMk/>
          <pc:sldMk cId="549320327" sldId="557"/>
        </pc:sldMkLst>
      </pc:sldChg>
      <pc:sldChg chg="addSp delSp add modNotesTx">
        <pc:chgData name="Thayer, Andrew J" userId="ae04d6da-4694-4a7f-945d-93a5ba247a30" providerId="ADAL" clId="{3F4380A1-DB81-4869-8293-42F47A576F51}" dt="2021-01-08T20:13:22.720" v="1627"/>
        <pc:sldMkLst>
          <pc:docMk/>
          <pc:sldMk cId="3471351853" sldId="557"/>
        </pc:sldMkLst>
        <pc:spChg chg="add">
          <ac:chgData name="Thayer, Andrew J" userId="ae04d6da-4694-4a7f-945d-93a5ba247a30" providerId="ADAL" clId="{3F4380A1-DB81-4869-8293-42F47A576F51}" dt="2021-01-08T20:13:22.720" v="1627"/>
          <ac:spMkLst>
            <pc:docMk/>
            <pc:sldMk cId="3471351853" sldId="557"/>
            <ac:spMk id="12" creationId="{BC4F4267-DE68-4AF8-836A-8FDC0DF343DD}"/>
          </ac:spMkLst>
        </pc:spChg>
        <pc:spChg chg="del">
          <ac:chgData name="Thayer, Andrew J" userId="ae04d6da-4694-4a7f-945d-93a5ba247a30" providerId="ADAL" clId="{3F4380A1-DB81-4869-8293-42F47A576F51}" dt="2021-01-08T20:13:22.464" v="1626" actId="478"/>
          <ac:spMkLst>
            <pc:docMk/>
            <pc:sldMk cId="3471351853" sldId="557"/>
            <ac:spMk id="14" creationId="{66326A8E-6EFD-6C4D-910D-94EEEBE265F5}"/>
          </ac:spMkLst>
        </pc:spChg>
      </pc:sldChg>
      <pc:sldChg chg="del">
        <pc:chgData name="Thayer, Andrew J" userId="ae04d6da-4694-4a7f-945d-93a5ba247a30" providerId="ADAL" clId="{3F4380A1-DB81-4869-8293-42F47A576F51}" dt="2021-01-08T19:53:22.001" v="191" actId="2696"/>
        <pc:sldMkLst>
          <pc:docMk/>
          <pc:sldMk cId="4148078041" sldId="559"/>
        </pc:sldMkLst>
      </pc:sldChg>
      <pc:sldChg chg="del">
        <pc:chgData name="Thayer, Andrew J" userId="ae04d6da-4694-4a7f-945d-93a5ba247a30" providerId="ADAL" clId="{3F4380A1-DB81-4869-8293-42F47A576F51}" dt="2021-01-08T19:53:22.062" v="193" actId="2696"/>
        <pc:sldMkLst>
          <pc:docMk/>
          <pc:sldMk cId="417758991" sldId="560"/>
        </pc:sldMkLst>
      </pc:sldChg>
      <pc:sldChg chg="del">
        <pc:chgData name="Thayer, Andrew J" userId="ae04d6da-4694-4a7f-945d-93a5ba247a30" providerId="ADAL" clId="{3F4380A1-DB81-4869-8293-42F47A576F51}" dt="2021-01-08T19:53:22.094" v="194" actId="2696"/>
        <pc:sldMkLst>
          <pc:docMk/>
          <pc:sldMk cId="3794641526" sldId="561"/>
        </pc:sldMkLst>
      </pc:sldChg>
      <pc:sldChg chg="del">
        <pc:chgData name="Thayer, Andrew J" userId="ae04d6da-4694-4a7f-945d-93a5ba247a30" providerId="ADAL" clId="{3F4380A1-DB81-4869-8293-42F47A576F51}" dt="2021-01-08T19:53:22.122" v="195" actId="2696"/>
        <pc:sldMkLst>
          <pc:docMk/>
          <pc:sldMk cId="2041462018" sldId="562"/>
        </pc:sldMkLst>
      </pc:sldChg>
      <pc:sldChg chg="del">
        <pc:chgData name="Thayer, Andrew J" userId="ae04d6da-4694-4a7f-945d-93a5ba247a30" providerId="ADAL" clId="{3F4380A1-DB81-4869-8293-42F47A576F51}" dt="2021-01-08T19:53:22.141" v="196" actId="2696"/>
        <pc:sldMkLst>
          <pc:docMk/>
          <pc:sldMk cId="171130994" sldId="563"/>
        </pc:sldMkLst>
      </pc:sldChg>
      <pc:sldChg chg="del">
        <pc:chgData name="Thayer, Andrew J" userId="ae04d6da-4694-4a7f-945d-93a5ba247a30" providerId="ADAL" clId="{3F4380A1-DB81-4869-8293-42F47A576F51}" dt="2021-01-08T19:53:22.032" v="192" actId="2696"/>
        <pc:sldMkLst>
          <pc:docMk/>
          <pc:sldMk cId="694844008" sldId="564"/>
        </pc:sldMkLst>
      </pc:sldChg>
      <pc:sldMasterChg chg="del delSldLayout">
        <pc:chgData name="Thayer, Andrew J" userId="ae04d6da-4694-4a7f-945d-93a5ba247a30" providerId="ADAL" clId="{3F4380A1-DB81-4869-8293-42F47A576F51}" dt="2021-01-08T19:57:42.017" v="215" actId="2696"/>
        <pc:sldMasterMkLst>
          <pc:docMk/>
          <pc:sldMasterMk cId="2256480700" sldId="2147483705"/>
        </pc:sldMasterMkLst>
        <pc:sldLayoutChg chg="del">
          <pc:chgData name="Thayer, Andrew J" userId="ae04d6da-4694-4a7f-945d-93a5ba247a30" providerId="ADAL" clId="{3F4380A1-DB81-4869-8293-42F47A576F51}" dt="2021-01-08T19:57:41.997" v="203" actId="2696"/>
          <pc:sldLayoutMkLst>
            <pc:docMk/>
            <pc:sldMasterMk cId="2256480700" sldId="2147483705"/>
            <pc:sldLayoutMk cId="3441561186" sldId="2147483706"/>
          </pc:sldLayoutMkLst>
        </pc:sldLayoutChg>
        <pc:sldLayoutChg chg="del">
          <pc:chgData name="Thayer, Andrew J" userId="ae04d6da-4694-4a7f-945d-93a5ba247a30" providerId="ADAL" clId="{3F4380A1-DB81-4869-8293-42F47A576F51}" dt="2021-01-08T19:57:41.999" v="204" actId="2696"/>
          <pc:sldLayoutMkLst>
            <pc:docMk/>
            <pc:sldMasterMk cId="2256480700" sldId="2147483705"/>
            <pc:sldLayoutMk cId="1432860496" sldId="2147483707"/>
          </pc:sldLayoutMkLst>
        </pc:sldLayoutChg>
        <pc:sldLayoutChg chg="del">
          <pc:chgData name="Thayer, Andrew J" userId="ae04d6da-4694-4a7f-945d-93a5ba247a30" providerId="ADAL" clId="{3F4380A1-DB81-4869-8293-42F47A576F51}" dt="2021-01-08T19:57:42.001" v="205" actId="2696"/>
          <pc:sldLayoutMkLst>
            <pc:docMk/>
            <pc:sldMasterMk cId="2256480700" sldId="2147483705"/>
            <pc:sldLayoutMk cId="1572813492" sldId="2147483708"/>
          </pc:sldLayoutMkLst>
        </pc:sldLayoutChg>
        <pc:sldLayoutChg chg="del">
          <pc:chgData name="Thayer, Andrew J" userId="ae04d6da-4694-4a7f-945d-93a5ba247a30" providerId="ADAL" clId="{3F4380A1-DB81-4869-8293-42F47A576F51}" dt="2021-01-08T19:57:42.002" v="206" actId="2696"/>
          <pc:sldLayoutMkLst>
            <pc:docMk/>
            <pc:sldMasterMk cId="2256480700" sldId="2147483705"/>
            <pc:sldLayoutMk cId="3691609336" sldId="2147483709"/>
          </pc:sldLayoutMkLst>
        </pc:sldLayoutChg>
        <pc:sldLayoutChg chg="del">
          <pc:chgData name="Thayer, Andrew J" userId="ae04d6da-4694-4a7f-945d-93a5ba247a30" providerId="ADAL" clId="{3F4380A1-DB81-4869-8293-42F47A576F51}" dt="2021-01-08T19:57:42.003" v="207" actId="2696"/>
          <pc:sldLayoutMkLst>
            <pc:docMk/>
            <pc:sldMasterMk cId="2256480700" sldId="2147483705"/>
            <pc:sldLayoutMk cId="649850789" sldId="2147483710"/>
          </pc:sldLayoutMkLst>
        </pc:sldLayoutChg>
        <pc:sldLayoutChg chg="del">
          <pc:chgData name="Thayer, Andrew J" userId="ae04d6da-4694-4a7f-945d-93a5ba247a30" providerId="ADAL" clId="{3F4380A1-DB81-4869-8293-42F47A576F51}" dt="2021-01-08T19:57:42.004" v="208" actId="2696"/>
          <pc:sldLayoutMkLst>
            <pc:docMk/>
            <pc:sldMasterMk cId="2256480700" sldId="2147483705"/>
            <pc:sldLayoutMk cId="3105873741" sldId="2147483711"/>
          </pc:sldLayoutMkLst>
        </pc:sldLayoutChg>
        <pc:sldLayoutChg chg="del">
          <pc:chgData name="Thayer, Andrew J" userId="ae04d6da-4694-4a7f-945d-93a5ba247a30" providerId="ADAL" clId="{3F4380A1-DB81-4869-8293-42F47A576F51}" dt="2021-01-08T19:57:42.005" v="209" actId="2696"/>
          <pc:sldLayoutMkLst>
            <pc:docMk/>
            <pc:sldMasterMk cId="2256480700" sldId="2147483705"/>
            <pc:sldLayoutMk cId="3885061815" sldId="2147483712"/>
          </pc:sldLayoutMkLst>
        </pc:sldLayoutChg>
        <pc:sldLayoutChg chg="del">
          <pc:chgData name="Thayer, Andrew J" userId="ae04d6da-4694-4a7f-945d-93a5ba247a30" providerId="ADAL" clId="{3F4380A1-DB81-4869-8293-42F47A576F51}" dt="2021-01-08T19:57:42.007" v="210" actId="2696"/>
          <pc:sldLayoutMkLst>
            <pc:docMk/>
            <pc:sldMasterMk cId="2256480700" sldId="2147483705"/>
            <pc:sldLayoutMk cId="375295588" sldId="2147483713"/>
          </pc:sldLayoutMkLst>
        </pc:sldLayoutChg>
        <pc:sldLayoutChg chg="del">
          <pc:chgData name="Thayer, Andrew J" userId="ae04d6da-4694-4a7f-945d-93a5ba247a30" providerId="ADAL" clId="{3F4380A1-DB81-4869-8293-42F47A576F51}" dt="2021-01-08T19:57:42.008" v="211" actId="2696"/>
          <pc:sldLayoutMkLst>
            <pc:docMk/>
            <pc:sldMasterMk cId="2256480700" sldId="2147483705"/>
            <pc:sldLayoutMk cId="3845343822" sldId="2147483714"/>
          </pc:sldLayoutMkLst>
        </pc:sldLayoutChg>
        <pc:sldLayoutChg chg="del">
          <pc:chgData name="Thayer, Andrew J" userId="ae04d6da-4694-4a7f-945d-93a5ba247a30" providerId="ADAL" clId="{3F4380A1-DB81-4869-8293-42F47A576F51}" dt="2021-01-08T19:57:42.010" v="212" actId="2696"/>
          <pc:sldLayoutMkLst>
            <pc:docMk/>
            <pc:sldMasterMk cId="2256480700" sldId="2147483705"/>
            <pc:sldLayoutMk cId="1982442333" sldId="2147483715"/>
          </pc:sldLayoutMkLst>
        </pc:sldLayoutChg>
        <pc:sldLayoutChg chg="del">
          <pc:chgData name="Thayer, Andrew J" userId="ae04d6da-4694-4a7f-945d-93a5ba247a30" providerId="ADAL" clId="{3F4380A1-DB81-4869-8293-42F47A576F51}" dt="2021-01-08T19:57:42.012" v="213" actId="2696"/>
          <pc:sldLayoutMkLst>
            <pc:docMk/>
            <pc:sldMasterMk cId="2256480700" sldId="2147483705"/>
            <pc:sldLayoutMk cId="1787184166" sldId="2147483716"/>
          </pc:sldLayoutMkLst>
        </pc:sldLayoutChg>
        <pc:sldLayoutChg chg="del">
          <pc:chgData name="Thayer, Andrew J" userId="ae04d6da-4694-4a7f-945d-93a5ba247a30" providerId="ADAL" clId="{3F4380A1-DB81-4869-8293-42F47A576F51}" dt="2021-01-08T19:57:42.014" v="214" actId="2696"/>
          <pc:sldLayoutMkLst>
            <pc:docMk/>
            <pc:sldMasterMk cId="2256480700" sldId="2147483705"/>
            <pc:sldLayoutMk cId="374289154" sldId="2147483717"/>
          </pc:sldLayoutMkLst>
        </pc:sldLayoutChg>
      </pc:sldMasterChg>
    </pc:docChg>
  </pc:docChgLst>
  <pc:docChgLst>
    <pc:chgData name="Thayer, Andrew J" userId="S::jordan.thayer@unmc.edu::ae04d6da-4694-4a7f-945d-93a5ba247a30" providerId="AD" clId="Web-{4EE3F1D3-EE46-4AEB-78E2-123733F10A8D}"/>
    <pc:docChg chg="modSld">
      <pc:chgData name="Thayer, Andrew J" userId="S::jordan.thayer@unmc.edu::ae04d6da-4694-4a7f-945d-93a5ba247a30" providerId="AD" clId="Web-{4EE3F1D3-EE46-4AEB-78E2-123733F10A8D}" dt="2020-12-20T23:34:12.026" v="7653"/>
      <pc:docMkLst>
        <pc:docMk/>
      </pc:docMkLst>
      <pc:sldChg chg="modNotes">
        <pc:chgData name="Thayer, Andrew J" userId="S::jordan.thayer@unmc.edu::ae04d6da-4694-4a7f-945d-93a5ba247a30" providerId="AD" clId="Web-{4EE3F1D3-EE46-4AEB-78E2-123733F10A8D}" dt="2020-12-20T23:30:45.089" v="7075"/>
        <pc:sldMkLst>
          <pc:docMk/>
          <pc:sldMk cId="1008005716" sldId="385"/>
        </pc:sldMkLst>
      </pc:sldChg>
      <pc:sldChg chg="modNotes">
        <pc:chgData name="Thayer, Andrew J" userId="S::jordan.thayer@unmc.edu::ae04d6da-4694-4a7f-945d-93a5ba247a30" providerId="AD" clId="Web-{4EE3F1D3-EE46-4AEB-78E2-123733F10A8D}" dt="2020-12-20T23:31:21.683" v="7102"/>
        <pc:sldMkLst>
          <pc:docMk/>
          <pc:sldMk cId="3758129211" sldId="423"/>
        </pc:sldMkLst>
      </pc:sldChg>
      <pc:sldChg chg="modNotes">
        <pc:chgData name="Thayer, Andrew J" userId="S::jordan.thayer@unmc.edu::ae04d6da-4694-4a7f-945d-93a5ba247a30" providerId="AD" clId="Web-{4EE3F1D3-EE46-4AEB-78E2-123733F10A8D}" dt="2020-12-20T22:43:16.297" v="47"/>
        <pc:sldMkLst>
          <pc:docMk/>
          <pc:sldMk cId="176253541" sldId="463"/>
        </pc:sldMkLst>
      </pc:sldChg>
      <pc:sldChg chg="modNotes">
        <pc:chgData name="Thayer, Andrew J" userId="S::jordan.thayer@unmc.edu::ae04d6da-4694-4a7f-945d-93a5ba247a30" providerId="AD" clId="Web-{4EE3F1D3-EE46-4AEB-78E2-123733F10A8D}" dt="2020-12-20T23:34:12.026" v="7653"/>
        <pc:sldMkLst>
          <pc:docMk/>
          <pc:sldMk cId="1473200788" sldId="490"/>
        </pc:sldMkLst>
      </pc:sldChg>
      <pc:sldChg chg="modNotes">
        <pc:chgData name="Thayer, Andrew J" userId="S::jordan.thayer@unmc.edu::ae04d6da-4694-4a7f-945d-93a5ba247a30" providerId="AD" clId="Web-{4EE3F1D3-EE46-4AEB-78E2-123733F10A8D}" dt="2020-12-20T22:56:13.338" v="1881"/>
        <pc:sldMkLst>
          <pc:docMk/>
          <pc:sldMk cId="1369365301" sldId="534"/>
        </pc:sldMkLst>
      </pc:sldChg>
      <pc:sldChg chg="modNotes">
        <pc:chgData name="Thayer, Andrew J" userId="S::jordan.thayer@unmc.edu::ae04d6da-4694-4a7f-945d-93a5ba247a30" providerId="AD" clId="Web-{4EE3F1D3-EE46-4AEB-78E2-123733F10A8D}" dt="2020-12-20T22:57:13.275" v="1932"/>
        <pc:sldMkLst>
          <pc:docMk/>
          <pc:sldMk cId="3554835937" sldId="537"/>
        </pc:sldMkLst>
      </pc:sldChg>
    </pc:docChg>
  </pc:docChgLst>
  <pc:docChgLst>
    <pc:chgData name="Thayer, Andrew J" userId="ae04d6da-4694-4a7f-945d-93a5ba247a30" providerId="ADAL" clId="{8D6F48CA-2C26-41D2-8D4C-82C152D36687}"/>
    <pc:docChg chg="undo custSel addSld delSld modSld sldOrd">
      <pc:chgData name="Thayer, Andrew J" userId="ae04d6da-4694-4a7f-945d-93a5ba247a30" providerId="ADAL" clId="{8D6F48CA-2C26-41D2-8D4C-82C152D36687}" dt="2020-12-30T23:42:47.731" v="6984" actId="20577"/>
      <pc:docMkLst>
        <pc:docMk/>
      </pc:docMkLst>
      <pc:sldChg chg="modSp modNotesTx">
        <pc:chgData name="Thayer, Andrew J" userId="ae04d6da-4694-4a7f-945d-93a5ba247a30" providerId="ADAL" clId="{8D6F48CA-2C26-41D2-8D4C-82C152D36687}" dt="2020-12-30T23:23:45.510" v="2259" actId="1076"/>
        <pc:sldMkLst>
          <pc:docMk/>
          <pc:sldMk cId="3365620666" sldId="337"/>
        </pc:sldMkLst>
        <pc:spChg chg="mod">
          <ac:chgData name="Thayer, Andrew J" userId="ae04d6da-4694-4a7f-945d-93a5ba247a30" providerId="ADAL" clId="{8D6F48CA-2C26-41D2-8D4C-82C152D36687}" dt="2020-12-30T23:23:45.510" v="2259" actId="1076"/>
          <ac:spMkLst>
            <pc:docMk/>
            <pc:sldMk cId="3365620666" sldId="337"/>
            <ac:spMk id="19" creationId="{86FAE83D-62E1-4292-9EDF-51828AA12128}"/>
          </ac:spMkLst>
        </pc:spChg>
        <pc:spChg chg="mod">
          <ac:chgData name="Thayer, Andrew J" userId="ae04d6da-4694-4a7f-945d-93a5ba247a30" providerId="ADAL" clId="{8D6F48CA-2C26-41D2-8D4C-82C152D36687}" dt="2020-12-30T23:15:38.253" v="2014" actId="20577"/>
          <ac:spMkLst>
            <pc:docMk/>
            <pc:sldMk cId="3365620666" sldId="337"/>
            <ac:spMk id="26" creationId="{E2BD8054-3306-2F40-A601-62753D1E642C}"/>
          </ac:spMkLst>
        </pc:spChg>
        <pc:picChg chg="mod">
          <ac:chgData name="Thayer, Andrew J" userId="ae04d6da-4694-4a7f-945d-93a5ba247a30" providerId="ADAL" clId="{8D6F48CA-2C26-41D2-8D4C-82C152D36687}" dt="2020-12-30T23:15:26.347" v="1995" actId="14826"/>
          <ac:picMkLst>
            <pc:docMk/>
            <pc:sldMk cId="3365620666" sldId="337"/>
            <ac:picMk id="34" creationId="{12B4BC60-61F7-8940-AB58-C301DC9C51E4}"/>
          </ac:picMkLst>
        </pc:picChg>
      </pc:sldChg>
      <pc:sldChg chg="modNotesTx">
        <pc:chgData name="Thayer, Andrew J" userId="ae04d6da-4694-4a7f-945d-93a5ba247a30" providerId="ADAL" clId="{8D6F48CA-2C26-41D2-8D4C-82C152D36687}" dt="2020-12-30T22:53:59.717" v="1991" actId="20577"/>
        <pc:sldMkLst>
          <pc:docMk/>
          <pc:sldMk cId="1008005716" sldId="385"/>
        </pc:sldMkLst>
      </pc:sldChg>
      <pc:sldChg chg="modNotesTx">
        <pc:chgData name="Thayer, Andrew J" userId="ae04d6da-4694-4a7f-945d-93a5ba247a30" providerId="ADAL" clId="{8D6F48CA-2C26-41D2-8D4C-82C152D36687}" dt="2020-12-30T22:54:57.890" v="1994" actId="20577"/>
        <pc:sldMkLst>
          <pc:docMk/>
          <pc:sldMk cId="3758129211" sldId="423"/>
        </pc:sldMkLst>
      </pc:sldChg>
      <pc:sldChg chg="modSp">
        <pc:chgData name="Thayer, Andrew J" userId="ae04d6da-4694-4a7f-945d-93a5ba247a30" providerId="ADAL" clId="{8D6F48CA-2C26-41D2-8D4C-82C152D36687}" dt="2020-12-30T23:16:21.962" v="2118" actId="6549"/>
        <pc:sldMkLst>
          <pc:docMk/>
          <pc:sldMk cId="3308486207" sldId="431"/>
        </pc:sldMkLst>
        <pc:spChg chg="mod">
          <ac:chgData name="Thayer, Andrew J" userId="ae04d6da-4694-4a7f-945d-93a5ba247a30" providerId="ADAL" clId="{8D6F48CA-2C26-41D2-8D4C-82C152D36687}" dt="2020-12-30T23:16:20.543" v="2117" actId="6549"/>
          <ac:spMkLst>
            <pc:docMk/>
            <pc:sldMk cId="3308486207" sldId="431"/>
            <ac:spMk id="7" creationId="{20333239-3639-C743-BA3F-E006C3942093}"/>
          </ac:spMkLst>
        </pc:spChg>
        <pc:spChg chg="mod">
          <ac:chgData name="Thayer, Andrew J" userId="ae04d6da-4694-4a7f-945d-93a5ba247a30" providerId="ADAL" clId="{8D6F48CA-2C26-41D2-8D4C-82C152D36687}" dt="2020-12-30T23:16:21.962" v="2118" actId="6549"/>
          <ac:spMkLst>
            <pc:docMk/>
            <pc:sldMk cId="3308486207" sldId="431"/>
            <ac:spMk id="8" creationId="{824950E7-C1E6-9D43-ADC3-0D171F722AF5}"/>
          </ac:spMkLst>
        </pc:spChg>
      </pc:sldChg>
      <pc:sldChg chg="add">
        <pc:chgData name="Thayer, Andrew J" userId="ae04d6da-4694-4a7f-945d-93a5ba247a30" providerId="ADAL" clId="{8D6F48CA-2C26-41D2-8D4C-82C152D36687}" dt="2020-12-30T23:16:14.830" v="2116"/>
        <pc:sldMkLst>
          <pc:docMk/>
          <pc:sldMk cId="2557658532" sldId="553"/>
        </pc:sldMkLst>
      </pc:sldChg>
      <pc:sldChg chg="modSp add ord modNotesTx">
        <pc:chgData name="Thayer, Andrew J" userId="ae04d6da-4694-4a7f-945d-93a5ba247a30" providerId="ADAL" clId="{8D6F48CA-2C26-41D2-8D4C-82C152D36687}" dt="2020-12-30T23:17:27.880" v="2155"/>
        <pc:sldMkLst>
          <pc:docMk/>
          <pc:sldMk cId="1096731726" sldId="554"/>
        </pc:sldMkLst>
        <pc:spChg chg="mod">
          <ac:chgData name="Thayer, Andrew J" userId="ae04d6da-4694-4a7f-945d-93a5ba247a30" providerId="ADAL" clId="{8D6F48CA-2C26-41D2-8D4C-82C152D36687}" dt="2020-12-30T23:17:00.931" v="2148" actId="20577"/>
          <ac:spMkLst>
            <pc:docMk/>
            <pc:sldMk cId="1096731726" sldId="554"/>
            <ac:spMk id="14" creationId="{66326A8E-6EFD-6C4D-910D-94EEEBE265F5}"/>
          </ac:spMkLst>
        </pc:spChg>
      </pc:sldChg>
      <pc:sldChg chg="addSp delSp add ord modNotesTx">
        <pc:chgData name="Thayer, Andrew J" userId="ae04d6da-4694-4a7f-945d-93a5ba247a30" providerId="ADAL" clId="{8D6F48CA-2C26-41D2-8D4C-82C152D36687}" dt="2020-12-30T23:17:27.880" v="2155"/>
        <pc:sldMkLst>
          <pc:docMk/>
          <pc:sldMk cId="3086539982" sldId="555"/>
        </pc:sldMkLst>
        <pc:spChg chg="add del">
          <ac:chgData name="Thayer, Andrew J" userId="ae04d6da-4694-4a7f-945d-93a5ba247a30" providerId="ADAL" clId="{8D6F48CA-2C26-41D2-8D4C-82C152D36687}" dt="2020-12-30T23:17:07.567" v="2150"/>
          <ac:spMkLst>
            <pc:docMk/>
            <pc:sldMk cId="3086539982" sldId="555"/>
            <ac:spMk id="12" creationId="{449EA206-B8FD-41F0-921D-5F333B974413}"/>
          </ac:spMkLst>
        </pc:spChg>
        <pc:spChg chg="del">
          <ac:chgData name="Thayer, Andrew J" userId="ae04d6da-4694-4a7f-945d-93a5ba247a30" providerId="ADAL" clId="{8D6F48CA-2C26-41D2-8D4C-82C152D36687}" dt="2020-12-30T23:17:16.647" v="2151" actId="478"/>
          <ac:spMkLst>
            <pc:docMk/>
            <pc:sldMk cId="3086539982" sldId="555"/>
            <ac:spMk id="14" creationId="{66326A8E-6EFD-6C4D-910D-94EEEBE265F5}"/>
          </ac:spMkLst>
        </pc:spChg>
        <pc:spChg chg="add">
          <ac:chgData name="Thayer, Andrew J" userId="ae04d6da-4694-4a7f-945d-93a5ba247a30" providerId="ADAL" clId="{8D6F48CA-2C26-41D2-8D4C-82C152D36687}" dt="2020-12-30T23:17:17.097" v="2152"/>
          <ac:spMkLst>
            <pc:docMk/>
            <pc:sldMk cId="3086539982" sldId="555"/>
            <ac:spMk id="15" creationId="{14BAFDB4-3590-4277-BE63-2AB193FC1734}"/>
          </ac:spMkLst>
        </pc:spChg>
      </pc:sldChg>
      <pc:sldChg chg="modSp add">
        <pc:chgData name="Thayer, Andrew J" userId="ae04d6da-4694-4a7f-945d-93a5ba247a30" providerId="ADAL" clId="{8D6F48CA-2C26-41D2-8D4C-82C152D36687}" dt="2020-12-30T23:17:56.419" v="2170" actId="20577"/>
        <pc:sldMkLst>
          <pc:docMk/>
          <pc:sldMk cId="2235953643" sldId="556"/>
        </pc:sldMkLst>
        <pc:spChg chg="mod">
          <ac:chgData name="Thayer, Andrew J" userId="ae04d6da-4694-4a7f-945d-93a5ba247a30" providerId="ADAL" clId="{8D6F48CA-2C26-41D2-8D4C-82C152D36687}" dt="2020-12-30T23:17:56.419" v="2170" actId="20577"/>
          <ac:spMkLst>
            <pc:docMk/>
            <pc:sldMk cId="2235953643" sldId="556"/>
            <ac:spMk id="14" creationId="{66326A8E-6EFD-6C4D-910D-94EEEBE265F5}"/>
          </ac:spMkLst>
        </pc:spChg>
      </pc:sldChg>
      <pc:sldChg chg="addSp delSp add">
        <pc:chgData name="Thayer, Andrew J" userId="ae04d6da-4694-4a7f-945d-93a5ba247a30" providerId="ADAL" clId="{8D6F48CA-2C26-41D2-8D4C-82C152D36687}" dt="2020-12-30T23:18:11.794" v="2172"/>
        <pc:sldMkLst>
          <pc:docMk/>
          <pc:sldMk cId="549320327" sldId="557"/>
        </pc:sldMkLst>
        <pc:spChg chg="add">
          <ac:chgData name="Thayer, Andrew J" userId="ae04d6da-4694-4a7f-945d-93a5ba247a30" providerId="ADAL" clId="{8D6F48CA-2C26-41D2-8D4C-82C152D36687}" dt="2020-12-30T23:18:11.794" v="2172"/>
          <ac:spMkLst>
            <pc:docMk/>
            <pc:sldMk cId="549320327" sldId="557"/>
            <ac:spMk id="12" creationId="{F44F55E6-C301-403A-95A0-D4BEC93B78C1}"/>
          </ac:spMkLst>
        </pc:spChg>
        <pc:spChg chg="del">
          <ac:chgData name="Thayer, Andrew J" userId="ae04d6da-4694-4a7f-945d-93a5ba247a30" providerId="ADAL" clId="{8D6F48CA-2C26-41D2-8D4C-82C152D36687}" dt="2020-12-30T23:18:11.156" v="2171" actId="478"/>
          <ac:spMkLst>
            <pc:docMk/>
            <pc:sldMk cId="549320327" sldId="557"/>
            <ac:spMk id="15" creationId="{14BAFDB4-3590-4277-BE63-2AB193FC1734}"/>
          </ac:spMkLst>
        </pc:spChg>
      </pc:sldChg>
      <pc:sldChg chg="modSp add modNotesTx">
        <pc:chgData name="Thayer, Andrew J" userId="ae04d6da-4694-4a7f-945d-93a5ba247a30" providerId="ADAL" clId="{8D6F48CA-2C26-41D2-8D4C-82C152D36687}" dt="2020-12-30T23:18:49.345" v="2209" actId="6549"/>
        <pc:sldMkLst>
          <pc:docMk/>
          <pc:sldMk cId="724730659" sldId="558"/>
        </pc:sldMkLst>
        <pc:spChg chg="mod">
          <ac:chgData name="Thayer, Andrew J" userId="ae04d6da-4694-4a7f-945d-93a5ba247a30" providerId="ADAL" clId="{8D6F48CA-2C26-41D2-8D4C-82C152D36687}" dt="2020-12-30T23:18:33.587" v="2191" actId="20577"/>
          <ac:spMkLst>
            <pc:docMk/>
            <pc:sldMk cId="724730659" sldId="558"/>
            <ac:spMk id="14" creationId="{66326A8E-6EFD-6C4D-910D-94EEEBE265F5}"/>
          </ac:spMkLst>
        </pc:spChg>
      </pc:sldChg>
      <pc:sldChg chg="modSp add modNotesTx">
        <pc:chgData name="Thayer, Andrew J" userId="ae04d6da-4694-4a7f-945d-93a5ba247a30" providerId="ADAL" clId="{8D6F48CA-2C26-41D2-8D4C-82C152D36687}" dt="2020-12-30T23:18:51.536" v="2210" actId="6549"/>
        <pc:sldMkLst>
          <pc:docMk/>
          <pc:sldMk cId="4148078041" sldId="559"/>
        </pc:sldMkLst>
        <pc:spChg chg="mod">
          <ac:chgData name="Thayer, Andrew J" userId="ae04d6da-4694-4a7f-945d-93a5ba247a30" providerId="ADAL" clId="{8D6F48CA-2C26-41D2-8D4C-82C152D36687}" dt="2020-12-30T23:18:45.955" v="2208" actId="20577"/>
          <ac:spMkLst>
            <pc:docMk/>
            <pc:sldMk cId="4148078041" sldId="559"/>
            <ac:spMk id="14" creationId="{66326A8E-6EFD-6C4D-910D-94EEEBE265F5}"/>
          </ac:spMkLst>
        </pc:spChg>
      </pc:sldChg>
      <pc:sldChg chg="modSp add modNotesTx">
        <pc:chgData name="Thayer, Andrew J" userId="ae04d6da-4694-4a7f-945d-93a5ba247a30" providerId="ADAL" clId="{8D6F48CA-2C26-41D2-8D4C-82C152D36687}" dt="2020-12-30T23:34:05.963" v="4817" actId="20577"/>
        <pc:sldMkLst>
          <pc:docMk/>
          <pc:sldMk cId="417758991" sldId="560"/>
        </pc:sldMkLst>
        <pc:spChg chg="mod">
          <ac:chgData name="Thayer, Andrew J" userId="ae04d6da-4694-4a7f-945d-93a5ba247a30" providerId="ADAL" clId="{8D6F48CA-2C26-41D2-8D4C-82C152D36687}" dt="2020-12-30T23:27:33.332" v="2945" actId="20577"/>
          <ac:spMkLst>
            <pc:docMk/>
            <pc:sldMk cId="417758991" sldId="560"/>
            <ac:spMk id="14" creationId="{66326A8E-6EFD-6C4D-910D-94EEEBE265F5}"/>
          </ac:spMkLst>
        </pc:spChg>
      </pc:sldChg>
      <pc:sldChg chg="addSp delSp add">
        <pc:chgData name="Thayer, Andrew J" userId="ae04d6da-4694-4a7f-945d-93a5ba247a30" providerId="ADAL" clId="{8D6F48CA-2C26-41D2-8D4C-82C152D36687}" dt="2020-12-30T23:28:08.006" v="2949"/>
        <pc:sldMkLst>
          <pc:docMk/>
          <pc:sldMk cId="3794641526" sldId="561"/>
        </pc:sldMkLst>
        <pc:spChg chg="add del">
          <ac:chgData name="Thayer, Andrew J" userId="ae04d6da-4694-4a7f-945d-93a5ba247a30" providerId="ADAL" clId="{8D6F48CA-2C26-41D2-8D4C-82C152D36687}" dt="2020-12-30T23:23:18.933" v="2230"/>
          <ac:spMkLst>
            <pc:docMk/>
            <pc:sldMk cId="3794641526" sldId="561"/>
            <ac:spMk id="12" creationId="{3EC92B2A-C565-4FCF-941C-619DDEBCA017}"/>
          </ac:spMkLst>
        </pc:spChg>
        <pc:spChg chg="del">
          <ac:chgData name="Thayer, Andrew J" userId="ae04d6da-4694-4a7f-945d-93a5ba247a30" providerId="ADAL" clId="{8D6F48CA-2C26-41D2-8D4C-82C152D36687}" dt="2020-12-30T23:23:19.284" v="2231" actId="478"/>
          <ac:spMkLst>
            <pc:docMk/>
            <pc:sldMk cId="3794641526" sldId="561"/>
            <ac:spMk id="14" creationId="{66326A8E-6EFD-6C4D-910D-94EEEBE265F5}"/>
          </ac:spMkLst>
        </pc:spChg>
        <pc:spChg chg="add del">
          <ac:chgData name="Thayer, Andrew J" userId="ae04d6da-4694-4a7f-945d-93a5ba247a30" providerId="ADAL" clId="{8D6F48CA-2C26-41D2-8D4C-82C152D36687}" dt="2020-12-30T23:28:07.723" v="2948" actId="478"/>
          <ac:spMkLst>
            <pc:docMk/>
            <pc:sldMk cId="3794641526" sldId="561"/>
            <ac:spMk id="15" creationId="{6E8137A4-5AC0-40BF-B90F-4B39E700B45C}"/>
          </ac:spMkLst>
        </pc:spChg>
        <pc:spChg chg="add">
          <ac:chgData name="Thayer, Andrew J" userId="ae04d6da-4694-4a7f-945d-93a5ba247a30" providerId="ADAL" clId="{8D6F48CA-2C26-41D2-8D4C-82C152D36687}" dt="2020-12-30T23:28:08.006" v="2949"/>
          <ac:spMkLst>
            <pc:docMk/>
            <pc:sldMk cId="3794641526" sldId="561"/>
            <ac:spMk id="16" creationId="{48782F30-B3CE-4667-A2FC-86EFD94B8FEF}"/>
          </ac:spMkLst>
        </pc:spChg>
      </pc:sldChg>
      <pc:sldChg chg="modSp add modNotesTx">
        <pc:chgData name="Thayer, Andrew J" userId="ae04d6da-4694-4a7f-945d-93a5ba247a30" providerId="ADAL" clId="{8D6F48CA-2C26-41D2-8D4C-82C152D36687}" dt="2020-12-30T23:42:47.731" v="6984" actId="20577"/>
        <pc:sldMkLst>
          <pc:docMk/>
          <pc:sldMk cId="2041462018" sldId="562"/>
        </pc:sldMkLst>
        <pc:spChg chg="mod">
          <ac:chgData name="Thayer, Andrew J" userId="ae04d6da-4694-4a7f-945d-93a5ba247a30" providerId="ADAL" clId="{8D6F48CA-2C26-41D2-8D4C-82C152D36687}" dt="2020-12-30T23:36:26.588" v="5046" actId="20577"/>
          <ac:spMkLst>
            <pc:docMk/>
            <pc:sldMk cId="2041462018" sldId="562"/>
            <ac:spMk id="14" creationId="{66326A8E-6EFD-6C4D-910D-94EEEBE265F5}"/>
          </ac:spMkLst>
        </pc:spChg>
      </pc:sldChg>
      <pc:sldChg chg="addSp delSp add">
        <pc:chgData name="Thayer, Andrew J" userId="ae04d6da-4694-4a7f-945d-93a5ba247a30" providerId="ADAL" clId="{8D6F48CA-2C26-41D2-8D4C-82C152D36687}" dt="2020-12-30T23:36:41.459" v="5048"/>
        <pc:sldMkLst>
          <pc:docMk/>
          <pc:sldMk cId="171130994" sldId="563"/>
        </pc:sldMkLst>
        <pc:spChg chg="add">
          <ac:chgData name="Thayer, Andrew J" userId="ae04d6da-4694-4a7f-945d-93a5ba247a30" providerId="ADAL" clId="{8D6F48CA-2C26-41D2-8D4C-82C152D36687}" dt="2020-12-30T23:36:41.459" v="5048"/>
          <ac:spMkLst>
            <pc:docMk/>
            <pc:sldMk cId="171130994" sldId="563"/>
            <ac:spMk id="12" creationId="{20F709D9-73E4-4DCA-9741-512AB32E52FF}"/>
          </ac:spMkLst>
        </pc:spChg>
        <pc:spChg chg="del">
          <ac:chgData name="Thayer, Andrew J" userId="ae04d6da-4694-4a7f-945d-93a5ba247a30" providerId="ADAL" clId="{8D6F48CA-2C26-41D2-8D4C-82C152D36687}" dt="2020-12-30T23:36:41.292" v="5047" actId="478"/>
          <ac:spMkLst>
            <pc:docMk/>
            <pc:sldMk cId="171130994" sldId="563"/>
            <ac:spMk id="15" creationId="{6E8137A4-5AC0-40BF-B90F-4B39E700B45C}"/>
          </ac:spMkLst>
        </pc:spChg>
      </pc:sldChg>
      <pc:sldChg chg="add del">
        <pc:chgData name="Thayer, Andrew J" userId="ae04d6da-4694-4a7f-945d-93a5ba247a30" providerId="ADAL" clId="{8D6F48CA-2C26-41D2-8D4C-82C152D36687}" dt="2020-12-30T23:27:57.632" v="2947"/>
        <pc:sldMkLst>
          <pc:docMk/>
          <pc:sldMk cId="767855502" sldId="564"/>
        </pc:sldMkLst>
      </pc:sldChg>
      <pc:sldChg chg="add del">
        <pc:chgData name="Thayer, Andrew J" userId="ae04d6da-4694-4a7f-945d-93a5ba247a30" providerId="ADAL" clId="{8D6F48CA-2C26-41D2-8D4C-82C152D36687}" dt="2020-12-30T23:27:57.632" v="2947"/>
        <pc:sldMkLst>
          <pc:docMk/>
          <pc:sldMk cId="758579278" sldId="565"/>
        </pc:sldMkLst>
      </pc:sldChg>
    </pc:docChg>
  </pc:docChgLst>
  <pc:docChgLst>
    <pc:chgData name="Brittany Liebsack" clId="Web-{3DA31924-318A-449D-ABA5-6F22D3F21BFC}"/>
    <pc:docChg chg="addSld delSld modSld">
      <pc:chgData name="Brittany Liebsack" userId="" providerId="" clId="Web-{3DA31924-318A-449D-ABA5-6F22D3F21BFC}" dt="2021-06-10T22:59:04.899" v="5"/>
      <pc:docMkLst>
        <pc:docMk/>
      </pc:docMkLst>
      <pc:sldChg chg="add del">
        <pc:chgData name="Brittany Liebsack" userId="" providerId="" clId="Web-{3DA31924-318A-449D-ABA5-6F22D3F21BFC}" dt="2021-06-10T21:58:13.432" v="1"/>
        <pc:sldMkLst>
          <pc:docMk/>
          <pc:sldMk cId="3318210180" sldId="545"/>
        </pc:sldMkLst>
      </pc:sldChg>
      <pc:sldChg chg="modNotes">
        <pc:chgData name="Brittany Liebsack" userId="" providerId="" clId="Web-{3DA31924-318A-449D-ABA5-6F22D3F21BFC}" dt="2021-06-10T22:59:04.899" v="5"/>
        <pc:sldMkLst>
          <pc:docMk/>
          <pc:sldMk cId="2270387287" sldId="548"/>
        </pc:sldMkLst>
      </pc:sldChg>
      <pc:sldChg chg="modNotes">
        <pc:chgData name="Brittany Liebsack" userId="" providerId="" clId="Web-{3DA31924-318A-449D-ABA5-6F22D3F21BFC}" dt="2021-06-10T22:54:33.693" v="4"/>
        <pc:sldMkLst>
          <pc:docMk/>
          <pc:sldMk cId="26135145" sldId="549"/>
        </pc:sldMkLst>
      </pc:sldChg>
    </pc:docChg>
  </pc:docChgLst>
  <pc:docChgLst>
    <pc:chgData name="Hannah West" userId="lcwR95gQmEbpKn3rk9zYnmHrvl0b/A6WoWl2erTep/U=" providerId="None" clId="Web-{80B354C3-34D7-47D0-9C00-2490A9BF9C8E}"/>
    <pc:docChg chg="modSld">
      <pc:chgData name="Hannah West" userId="lcwR95gQmEbpKn3rk9zYnmHrvl0b/A6WoWl2erTep/U=" providerId="None" clId="Web-{80B354C3-34D7-47D0-9C00-2490A9BF9C8E}" dt="2022-01-06T19:58:52.727" v="39"/>
      <pc:docMkLst>
        <pc:docMk/>
      </pc:docMkLst>
      <pc:sldChg chg="modNotes">
        <pc:chgData name="Hannah West" userId="lcwR95gQmEbpKn3rk9zYnmHrvl0b/A6WoWl2erTep/U=" providerId="None" clId="Web-{80B354C3-34D7-47D0-9C00-2490A9BF9C8E}" dt="2022-01-06T19:55:34.136" v="21"/>
        <pc:sldMkLst>
          <pc:docMk/>
          <pc:sldMk cId="22826518" sldId="472"/>
        </pc:sldMkLst>
      </pc:sldChg>
      <pc:sldChg chg="modNotes">
        <pc:chgData name="Hannah West" userId="lcwR95gQmEbpKn3rk9zYnmHrvl0b/A6WoWl2erTep/U=" providerId="None" clId="Web-{80B354C3-34D7-47D0-9C00-2490A9BF9C8E}" dt="2022-01-06T19:56:27.620" v="25"/>
        <pc:sldMkLst>
          <pc:docMk/>
          <pc:sldMk cId="3727643476" sldId="473"/>
        </pc:sldMkLst>
      </pc:sldChg>
      <pc:sldChg chg="modNotes">
        <pc:chgData name="Hannah West" userId="lcwR95gQmEbpKn3rk9zYnmHrvl0b/A6WoWl2erTep/U=" providerId="None" clId="Web-{80B354C3-34D7-47D0-9C00-2490A9BF9C8E}" dt="2022-01-06T19:57:03.807" v="27"/>
        <pc:sldMkLst>
          <pc:docMk/>
          <pc:sldMk cId="350531563" sldId="475"/>
        </pc:sldMkLst>
      </pc:sldChg>
      <pc:sldChg chg="modNotes">
        <pc:chgData name="Hannah West" userId="lcwR95gQmEbpKn3rk9zYnmHrvl0b/A6WoWl2erTep/U=" providerId="None" clId="Web-{80B354C3-34D7-47D0-9C00-2490A9BF9C8E}" dt="2022-01-06T19:58:10.712" v="30"/>
        <pc:sldMkLst>
          <pc:docMk/>
          <pc:sldMk cId="1150688108" sldId="477"/>
        </pc:sldMkLst>
      </pc:sldChg>
      <pc:sldChg chg="modNotes">
        <pc:chgData name="Hannah West" userId="lcwR95gQmEbpKn3rk9zYnmHrvl0b/A6WoWl2erTep/U=" providerId="None" clId="Web-{80B354C3-34D7-47D0-9C00-2490A9BF9C8E}" dt="2022-01-06T19:54:24.027" v="1"/>
        <pc:sldMkLst>
          <pc:docMk/>
          <pc:sldMk cId="602136012" sldId="562"/>
        </pc:sldMkLst>
      </pc:sldChg>
      <pc:sldChg chg="modNotes">
        <pc:chgData name="Hannah West" userId="lcwR95gQmEbpKn3rk9zYnmHrvl0b/A6WoWl2erTep/U=" providerId="None" clId="Web-{80B354C3-34D7-47D0-9C00-2490A9BF9C8E}" dt="2022-01-06T19:58:52.727" v="39"/>
        <pc:sldMkLst>
          <pc:docMk/>
          <pc:sldMk cId="2486091130" sldId="563"/>
        </pc:sldMkLst>
      </pc:sldChg>
      <pc:sldChg chg="modNotes">
        <pc:chgData name="Hannah West" userId="lcwR95gQmEbpKn3rk9zYnmHrvl0b/A6WoWl2erTep/U=" providerId="None" clId="Web-{80B354C3-34D7-47D0-9C00-2490A9BF9C8E}" dt="2022-01-06T19:58:47.899" v="38"/>
        <pc:sldMkLst>
          <pc:docMk/>
          <pc:sldMk cId="1809533267" sldId="564"/>
        </pc:sldMkLst>
      </pc:sldChg>
      <pc:sldChg chg="modNotes">
        <pc:chgData name="Hannah West" userId="lcwR95gQmEbpKn3rk9zYnmHrvl0b/A6WoWl2erTep/U=" providerId="None" clId="Web-{80B354C3-34D7-47D0-9C00-2490A9BF9C8E}" dt="2022-01-06T19:58:32.946" v="36"/>
        <pc:sldMkLst>
          <pc:docMk/>
          <pc:sldMk cId="3289060350" sldId="565"/>
        </pc:sldMkLst>
      </pc:sldChg>
      <pc:sldChg chg="modNotes">
        <pc:chgData name="Hannah West" userId="lcwR95gQmEbpKn3rk9zYnmHrvl0b/A6WoWl2erTep/U=" providerId="None" clId="Web-{80B354C3-34D7-47D0-9C00-2490A9BF9C8E}" dt="2022-01-06T19:58:22.243" v="35"/>
        <pc:sldMkLst>
          <pc:docMk/>
          <pc:sldMk cId="372416926" sldId="566"/>
        </pc:sldMkLst>
      </pc:sldChg>
    </pc:docChg>
  </pc:docChgLst>
  <pc:docChgLst>
    <pc:chgData name="Thayer, Andrew J" userId="ae04d6da-4694-4a7f-945d-93a5ba247a30" providerId="ADAL" clId="{4BAD6D3F-6AA7-410B-A589-417E224863B2}"/>
    <pc:docChg chg="undo custSel addSld delSld modSld sldOrd">
      <pc:chgData name="Thayer, Andrew J" userId="ae04d6da-4694-4a7f-945d-93a5ba247a30" providerId="ADAL" clId="{4BAD6D3F-6AA7-410B-A589-417E224863B2}" dt="2021-01-16T17:33:50.268" v="11625"/>
      <pc:docMkLst>
        <pc:docMk/>
      </pc:docMkLst>
      <pc:sldChg chg="del">
        <pc:chgData name="Thayer, Andrew J" userId="ae04d6da-4694-4a7f-945d-93a5ba247a30" providerId="ADAL" clId="{4BAD6D3F-6AA7-410B-A589-417E224863B2}" dt="2021-01-08T22:06:00.975" v="9" actId="2696"/>
        <pc:sldMkLst>
          <pc:docMk/>
          <pc:sldMk cId="2521730239" sldId="317"/>
        </pc:sldMkLst>
      </pc:sldChg>
      <pc:sldChg chg="del">
        <pc:chgData name="Thayer, Andrew J" userId="ae04d6da-4694-4a7f-945d-93a5ba247a30" providerId="ADAL" clId="{4BAD6D3F-6AA7-410B-A589-417E224863B2}" dt="2021-01-08T22:10:02.770" v="30" actId="2696"/>
        <pc:sldMkLst>
          <pc:docMk/>
          <pc:sldMk cId="519293596" sldId="318"/>
        </pc:sldMkLst>
      </pc:sldChg>
      <pc:sldChg chg="add del">
        <pc:chgData name="Thayer, Andrew J" userId="ae04d6da-4694-4a7f-945d-93a5ba247a30" providerId="ADAL" clId="{4BAD6D3F-6AA7-410B-A589-417E224863B2}" dt="2021-01-08T22:14:06.970" v="73" actId="2696"/>
        <pc:sldMkLst>
          <pc:docMk/>
          <pc:sldMk cId="3796680949" sldId="331"/>
        </pc:sldMkLst>
      </pc:sldChg>
      <pc:sldChg chg="del">
        <pc:chgData name="Thayer, Andrew J" userId="ae04d6da-4694-4a7f-945d-93a5ba247a30" providerId="ADAL" clId="{4BAD6D3F-6AA7-410B-A589-417E224863B2}" dt="2021-01-08T22:10:02.802" v="31" actId="2696"/>
        <pc:sldMkLst>
          <pc:docMk/>
          <pc:sldMk cId="3662630784" sldId="334"/>
        </pc:sldMkLst>
      </pc:sldChg>
      <pc:sldChg chg="del">
        <pc:chgData name="Thayer, Andrew J" userId="ae04d6da-4694-4a7f-945d-93a5ba247a30" providerId="ADAL" clId="{4BAD6D3F-6AA7-410B-A589-417E224863B2}" dt="2021-01-08T22:10:03.084" v="40" actId="2696"/>
        <pc:sldMkLst>
          <pc:docMk/>
          <pc:sldMk cId="2991355855" sldId="336"/>
        </pc:sldMkLst>
      </pc:sldChg>
      <pc:sldChg chg="del">
        <pc:chgData name="Thayer, Andrew J" userId="ae04d6da-4694-4a7f-945d-93a5ba247a30" providerId="ADAL" clId="{4BAD6D3F-6AA7-410B-A589-417E224863B2}" dt="2021-01-08T22:12:19.520" v="66" actId="2696"/>
        <pc:sldMkLst>
          <pc:docMk/>
          <pc:sldMk cId="3550933157" sldId="340"/>
        </pc:sldMkLst>
      </pc:sldChg>
      <pc:sldChg chg="del">
        <pc:chgData name="Thayer, Andrew J" userId="ae04d6da-4694-4a7f-945d-93a5ba247a30" providerId="ADAL" clId="{4BAD6D3F-6AA7-410B-A589-417E224863B2}" dt="2021-01-08T22:10:02.836" v="32" actId="2696"/>
        <pc:sldMkLst>
          <pc:docMk/>
          <pc:sldMk cId="2702370511" sldId="362"/>
        </pc:sldMkLst>
      </pc:sldChg>
      <pc:sldChg chg="del">
        <pc:chgData name="Thayer, Andrew J" userId="ae04d6da-4694-4a7f-945d-93a5ba247a30" providerId="ADAL" clId="{4BAD6D3F-6AA7-410B-A589-417E224863B2}" dt="2021-01-08T22:10:02.878" v="33" actId="2696"/>
        <pc:sldMkLst>
          <pc:docMk/>
          <pc:sldMk cId="1423754056" sldId="382"/>
        </pc:sldMkLst>
      </pc:sldChg>
      <pc:sldChg chg="del">
        <pc:chgData name="Thayer, Andrew J" userId="ae04d6da-4694-4a7f-945d-93a5ba247a30" providerId="ADAL" clId="{4BAD6D3F-6AA7-410B-A589-417E224863B2}" dt="2021-01-08T22:10:02.987" v="36" actId="2696"/>
        <pc:sldMkLst>
          <pc:docMk/>
          <pc:sldMk cId="1387526095" sldId="386"/>
        </pc:sldMkLst>
      </pc:sldChg>
      <pc:sldChg chg="add del">
        <pc:chgData name="Thayer, Andrew J" userId="ae04d6da-4694-4a7f-945d-93a5ba247a30" providerId="ADAL" clId="{4BAD6D3F-6AA7-410B-A589-417E224863B2}" dt="2021-01-08T22:13:55.966" v="72" actId="2696"/>
        <pc:sldMkLst>
          <pc:docMk/>
          <pc:sldMk cId="1798194256" sldId="407"/>
        </pc:sldMkLst>
      </pc:sldChg>
      <pc:sldChg chg="add del">
        <pc:chgData name="Thayer, Andrew J" userId="ae04d6da-4694-4a7f-945d-93a5ba247a30" providerId="ADAL" clId="{4BAD6D3F-6AA7-410B-A589-417E224863B2}" dt="2021-01-08T22:13:55.964" v="71" actId="2696"/>
        <pc:sldMkLst>
          <pc:docMk/>
          <pc:sldMk cId="1305667080" sldId="415"/>
        </pc:sldMkLst>
      </pc:sldChg>
      <pc:sldChg chg="del">
        <pc:chgData name="Thayer, Andrew J" userId="ae04d6da-4694-4a7f-945d-93a5ba247a30" providerId="ADAL" clId="{4BAD6D3F-6AA7-410B-A589-417E224863B2}" dt="2021-01-08T22:10:03.002" v="37" actId="2696"/>
        <pc:sldMkLst>
          <pc:docMk/>
          <pc:sldMk cId="227542980" sldId="425"/>
        </pc:sldMkLst>
      </pc:sldChg>
      <pc:sldChg chg="del">
        <pc:chgData name="Thayer, Andrew J" userId="ae04d6da-4694-4a7f-945d-93a5ba247a30" providerId="ADAL" clId="{4BAD6D3F-6AA7-410B-A589-417E224863B2}" dt="2021-01-08T22:10:02.968" v="35" actId="2696"/>
        <pc:sldMkLst>
          <pc:docMk/>
          <pc:sldMk cId="515964795" sldId="427"/>
        </pc:sldMkLst>
      </pc:sldChg>
      <pc:sldChg chg="add modNotesTx">
        <pc:chgData name="Thayer, Andrew J" userId="ae04d6da-4694-4a7f-945d-93a5ba247a30" providerId="ADAL" clId="{4BAD6D3F-6AA7-410B-A589-417E224863B2}" dt="2021-01-16T16:31:24.988" v="5087" actId="20577"/>
        <pc:sldMkLst>
          <pc:docMk/>
          <pc:sldMk cId="4160433791" sldId="454"/>
        </pc:sldMkLst>
      </pc:sldChg>
      <pc:sldChg chg="del">
        <pc:chgData name="Thayer, Andrew J" userId="ae04d6da-4694-4a7f-945d-93a5ba247a30" providerId="ADAL" clId="{4BAD6D3F-6AA7-410B-A589-417E224863B2}" dt="2021-01-08T22:10:02.921" v="34" actId="2696"/>
        <pc:sldMkLst>
          <pc:docMk/>
          <pc:sldMk cId="597595530" sldId="466"/>
        </pc:sldMkLst>
      </pc:sldChg>
      <pc:sldChg chg="del">
        <pc:chgData name="Thayer, Andrew J" userId="ae04d6da-4694-4a7f-945d-93a5ba247a30" providerId="ADAL" clId="{4BAD6D3F-6AA7-410B-A589-417E224863B2}" dt="2021-01-08T22:12:10.434" v="59" actId="2696"/>
        <pc:sldMkLst>
          <pc:docMk/>
          <pc:sldMk cId="380707867" sldId="468"/>
        </pc:sldMkLst>
      </pc:sldChg>
      <pc:sldChg chg="modSp add modNotesTx">
        <pc:chgData name="Thayer, Andrew J" userId="ae04d6da-4694-4a7f-945d-93a5ba247a30" providerId="ADAL" clId="{4BAD6D3F-6AA7-410B-A589-417E224863B2}" dt="2021-01-16T16:29:22.565" v="4394" actId="20577"/>
        <pc:sldMkLst>
          <pc:docMk/>
          <pc:sldMk cId="1995438259" sldId="469"/>
        </pc:sldMkLst>
        <pc:spChg chg="mod">
          <ac:chgData name="Thayer, Andrew J" userId="ae04d6da-4694-4a7f-945d-93a5ba247a30" providerId="ADAL" clId="{4BAD6D3F-6AA7-410B-A589-417E224863B2}" dt="2021-01-08T22:06:08.254" v="28" actId="20577"/>
          <ac:spMkLst>
            <pc:docMk/>
            <pc:sldMk cId="1995438259" sldId="469"/>
            <ac:spMk id="5" creationId="{B5956B6C-2A30-194B-B5BE-8B7B308ECF94}"/>
          </ac:spMkLst>
        </pc:spChg>
      </pc:sldChg>
      <pc:sldChg chg="add modNotesTx">
        <pc:chgData name="Thayer, Andrew J" userId="ae04d6da-4694-4a7f-945d-93a5ba247a30" providerId="ADAL" clId="{4BAD6D3F-6AA7-410B-A589-417E224863B2}" dt="2021-01-16T16:32:44.847" v="5564" actId="20577"/>
        <pc:sldMkLst>
          <pc:docMk/>
          <pc:sldMk cId="1961085458" sldId="470"/>
        </pc:sldMkLst>
      </pc:sldChg>
      <pc:sldChg chg="modSp add modNotesTx">
        <pc:chgData name="Thayer, Andrew J" userId="ae04d6da-4694-4a7f-945d-93a5ba247a30" providerId="ADAL" clId="{4BAD6D3F-6AA7-410B-A589-417E224863B2}" dt="2021-01-16T16:45:31.231" v="8459" actId="20577"/>
        <pc:sldMkLst>
          <pc:docMk/>
          <pc:sldMk cId="22826518" sldId="472"/>
        </pc:sldMkLst>
        <pc:spChg chg="mod">
          <ac:chgData name="Thayer, Andrew J" userId="ae04d6da-4694-4a7f-945d-93a5ba247a30" providerId="ADAL" clId="{4BAD6D3F-6AA7-410B-A589-417E224863B2}" dt="2021-01-16T16:33:50.756" v="5797" actId="1076"/>
          <ac:spMkLst>
            <pc:docMk/>
            <pc:sldMk cId="22826518" sldId="472"/>
            <ac:spMk id="10" creationId="{86C647E0-C0EB-F544-839D-E9A0BF095752}"/>
          </ac:spMkLst>
        </pc:spChg>
      </pc:sldChg>
      <pc:sldChg chg="add modNotesTx">
        <pc:chgData name="Thayer, Andrew J" userId="ae04d6da-4694-4a7f-945d-93a5ba247a30" providerId="ADAL" clId="{4BAD6D3F-6AA7-410B-A589-417E224863B2}" dt="2021-01-16T16:59:43.627" v="9731" actId="20577"/>
        <pc:sldMkLst>
          <pc:docMk/>
          <pc:sldMk cId="3727643476" sldId="473"/>
        </pc:sldMkLst>
      </pc:sldChg>
      <pc:sldChg chg="add modNotesTx">
        <pc:chgData name="Thayer, Andrew J" userId="ae04d6da-4694-4a7f-945d-93a5ba247a30" providerId="ADAL" clId="{4BAD6D3F-6AA7-410B-A589-417E224863B2}" dt="2021-01-16T17:02:13.937" v="9871" actId="20577"/>
        <pc:sldMkLst>
          <pc:docMk/>
          <pc:sldMk cId="3994490461" sldId="474"/>
        </pc:sldMkLst>
      </pc:sldChg>
      <pc:sldChg chg="add modNotesTx">
        <pc:chgData name="Thayer, Andrew J" userId="ae04d6da-4694-4a7f-945d-93a5ba247a30" providerId="ADAL" clId="{4BAD6D3F-6AA7-410B-A589-417E224863B2}" dt="2021-01-16T17:06:58.976" v="10476" actId="20577"/>
        <pc:sldMkLst>
          <pc:docMk/>
          <pc:sldMk cId="350531563" sldId="475"/>
        </pc:sldMkLst>
      </pc:sldChg>
      <pc:sldChg chg="add modNotesTx">
        <pc:chgData name="Thayer, Andrew J" userId="ae04d6da-4694-4a7f-945d-93a5ba247a30" providerId="ADAL" clId="{4BAD6D3F-6AA7-410B-A589-417E224863B2}" dt="2021-01-16T17:09:36.106" v="11105" actId="20577"/>
        <pc:sldMkLst>
          <pc:docMk/>
          <pc:sldMk cId="1163080272" sldId="476"/>
        </pc:sldMkLst>
      </pc:sldChg>
      <pc:sldChg chg="add modNotesTx">
        <pc:chgData name="Thayer, Andrew J" userId="ae04d6da-4694-4a7f-945d-93a5ba247a30" providerId="ADAL" clId="{4BAD6D3F-6AA7-410B-A589-417E224863B2}" dt="2021-01-08T22:40:09.067" v="2165" actId="20577"/>
        <pc:sldMkLst>
          <pc:docMk/>
          <pc:sldMk cId="1150688108" sldId="477"/>
        </pc:sldMkLst>
      </pc:sldChg>
      <pc:sldChg chg="modSp add modNotesTx">
        <pc:chgData name="Thayer, Andrew J" userId="ae04d6da-4694-4a7f-945d-93a5ba247a30" providerId="ADAL" clId="{4BAD6D3F-6AA7-410B-A589-417E224863B2}" dt="2021-01-16T17:33:39.841" v="11623" actId="20577"/>
        <pc:sldMkLst>
          <pc:docMk/>
          <pc:sldMk cId="3709961544" sldId="478"/>
        </pc:sldMkLst>
        <pc:spChg chg="mod">
          <ac:chgData name="Thayer, Andrew J" userId="ae04d6da-4694-4a7f-945d-93a5ba247a30" providerId="ADAL" clId="{4BAD6D3F-6AA7-410B-A589-417E224863B2}" dt="2021-01-08T22:14:32.108" v="81" actId="6549"/>
          <ac:spMkLst>
            <pc:docMk/>
            <pc:sldMk cId="3709961544" sldId="478"/>
            <ac:spMk id="7" creationId="{20333239-3639-C743-BA3F-E006C3942093}"/>
          </ac:spMkLst>
        </pc:spChg>
        <pc:spChg chg="mod">
          <ac:chgData name="Thayer, Andrew J" userId="ae04d6da-4694-4a7f-945d-93a5ba247a30" providerId="ADAL" clId="{4BAD6D3F-6AA7-410B-A589-417E224863B2}" dt="2021-01-08T22:14:33.391" v="82" actId="6549"/>
          <ac:spMkLst>
            <pc:docMk/>
            <pc:sldMk cId="3709961544" sldId="478"/>
            <ac:spMk id="8" creationId="{824950E7-C1E6-9D43-ADC3-0D171F722AF5}"/>
          </ac:spMkLst>
        </pc:spChg>
        <pc:spChg chg="mod">
          <ac:chgData name="Thayer, Andrew J" userId="ae04d6da-4694-4a7f-945d-93a5ba247a30" providerId="ADAL" clId="{4BAD6D3F-6AA7-410B-A589-417E224863B2}" dt="2021-01-16T17:33:36.559" v="11622" actId="20577"/>
          <ac:spMkLst>
            <pc:docMk/>
            <pc:sldMk cId="3709961544" sldId="478"/>
            <ac:spMk id="14" creationId="{66326A8E-6EFD-6C4D-910D-94EEEBE265F5}"/>
          </ac:spMkLst>
        </pc:spChg>
      </pc:sldChg>
      <pc:sldChg chg="add modTransition">
        <pc:chgData name="Thayer, Andrew J" userId="ae04d6da-4694-4a7f-945d-93a5ba247a30" providerId="ADAL" clId="{4BAD6D3F-6AA7-410B-A589-417E224863B2}" dt="2021-01-08T22:14:20.885" v="75"/>
        <pc:sldMkLst>
          <pc:docMk/>
          <pc:sldMk cId="4163247799" sldId="479"/>
        </pc:sldMkLst>
      </pc:sldChg>
      <pc:sldChg chg="delSp modSp add ord modNotesTx">
        <pc:chgData name="Thayer, Andrew J" userId="ae04d6da-4694-4a7f-945d-93a5ba247a30" providerId="ADAL" clId="{4BAD6D3F-6AA7-410B-A589-417E224863B2}" dt="2021-01-16T15:56:39.328" v="2551" actId="1076"/>
        <pc:sldMkLst>
          <pc:docMk/>
          <pc:sldMk cId="109760237" sldId="480"/>
        </pc:sldMkLst>
        <pc:spChg chg="mod">
          <ac:chgData name="Thayer, Andrew J" userId="ae04d6da-4694-4a7f-945d-93a5ba247a30" providerId="ADAL" clId="{4BAD6D3F-6AA7-410B-A589-417E224863B2}" dt="2021-01-16T15:56:39.328" v="2551" actId="1076"/>
          <ac:spMkLst>
            <pc:docMk/>
            <pc:sldMk cId="109760237" sldId="480"/>
            <ac:spMk id="10" creationId="{3DD471C4-4F6A-BB48-8E48-1C6AE514B32A}"/>
          </ac:spMkLst>
        </pc:spChg>
        <pc:spChg chg="mod">
          <ac:chgData name="Thayer, Andrew J" userId="ae04d6da-4694-4a7f-945d-93a5ba247a30" providerId="ADAL" clId="{4BAD6D3F-6AA7-410B-A589-417E224863B2}" dt="2021-01-16T15:56:39.328" v="2551" actId="1076"/>
          <ac:spMkLst>
            <pc:docMk/>
            <pc:sldMk cId="109760237" sldId="480"/>
            <ac:spMk id="11" creationId="{40655B8D-614D-4141-BBA8-09F5F6286FD8}"/>
          </ac:spMkLst>
        </pc:spChg>
        <pc:spChg chg="mod">
          <ac:chgData name="Thayer, Andrew J" userId="ae04d6da-4694-4a7f-945d-93a5ba247a30" providerId="ADAL" clId="{4BAD6D3F-6AA7-410B-A589-417E224863B2}" dt="2021-01-16T15:56:39.328" v="2551" actId="1076"/>
          <ac:spMkLst>
            <pc:docMk/>
            <pc:sldMk cId="109760237" sldId="480"/>
            <ac:spMk id="13" creationId="{75DBA0B4-D86C-404E-A8F3-123A53B2D5EA}"/>
          </ac:spMkLst>
        </pc:spChg>
        <pc:spChg chg="mod">
          <ac:chgData name="Thayer, Andrew J" userId="ae04d6da-4694-4a7f-945d-93a5ba247a30" providerId="ADAL" clId="{4BAD6D3F-6AA7-410B-A589-417E224863B2}" dt="2021-01-16T15:56:39.328" v="2551" actId="1076"/>
          <ac:spMkLst>
            <pc:docMk/>
            <pc:sldMk cId="109760237" sldId="480"/>
            <ac:spMk id="14" creationId="{07BD7121-4F87-D745-9F21-C619F1E17348}"/>
          </ac:spMkLst>
        </pc:spChg>
        <pc:spChg chg="del">
          <ac:chgData name="Thayer, Andrew J" userId="ae04d6da-4694-4a7f-945d-93a5ba247a30" providerId="ADAL" clId="{4BAD6D3F-6AA7-410B-A589-417E224863B2}" dt="2021-01-09T22:42:22.464" v="2545" actId="478"/>
          <ac:spMkLst>
            <pc:docMk/>
            <pc:sldMk cId="109760237" sldId="480"/>
            <ac:spMk id="15" creationId="{D66EC710-FD01-4726-892F-1D3939778377}"/>
          </ac:spMkLst>
        </pc:spChg>
        <pc:spChg chg="del mod">
          <ac:chgData name="Thayer, Andrew J" userId="ae04d6da-4694-4a7f-945d-93a5ba247a30" providerId="ADAL" clId="{4BAD6D3F-6AA7-410B-A589-417E224863B2}" dt="2021-01-09T22:42:24.902" v="2548" actId="478"/>
          <ac:spMkLst>
            <pc:docMk/>
            <pc:sldMk cId="109760237" sldId="480"/>
            <ac:spMk id="16" creationId="{4D5DC316-F517-4802-B3F7-E5EDBC0090F9}"/>
          </ac:spMkLst>
        </pc:spChg>
        <pc:picChg chg="del">
          <ac:chgData name="Thayer, Andrew J" userId="ae04d6da-4694-4a7f-945d-93a5ba247a30" providerId="ADAL" clId="{4BAD6D3F-6AA7-410B-A589-417E224863B2}" dt="2021-01-09T22:42:23.071" v="2546" actId="478"/>
          <ac:picMkLst>
            <pc:docMk/>
            <pc:sldMk cId="109760237" sldId="480"/>
            <ac:picMk id="17" creationId="{21719F27-4AD6-435F-952C-626FC595C9F5}"/>
          </ac:picMkLst>
        </pc:picChg>
        <pc:picChg chg="mod">
          <ac:chgData name="Thayer, Andrew J" userId="ae04d6da-4694-4a7f-945d-93a5ba247a30" providerId="ADAL" clId="{4BAD6D3F-6AA7-410B-A589-417E224863B2}" dt="2021-01-16T15:56:39.328" v="2551" actId="1076"/>
          <ac:picMkLst>
            <pc:docMk/>
            <pc:sldMk cId="109760237" sldId="480"/>
            <ac:picMk id="22" creationId="{A658C0F5-AD0F-EB40-ADBB-B10A67191D9E}"/>
          </ac:picMkLst>
        </pc:picChg>
        <pc:picChg chg="mod">
          <ac:chgData name="Thayer, Andrew J" userId="ae04d6da-4694-4a7f-945d-93a5ba247a30" providerId="ADAL" clId="{4BAD6D3F-6AA7-410B-A589-417E224863B2}" dt="2021-01-16T15:56:39.328" v="2551" actId="1076"/>
          <ac:picMkLst>
            <pc:docMk/>
            <pc:sldMk cId="109760237" sldId="480"/>
            <ac:picMk id="26" creationId="{67DCA376-B185-4712-AE91-F68F36537655}"/>
          </ac:picMkLst>
        </pc:picChg>
      </pc:sldChg>
      <pc:sldChg chg="add">
        <pc:chgData name="Thayer, Andrew J" userId="ae04d6da-4694-4a7f-945d-93a5ba247a30" providerId="ADAL" clId="{4BAD6D3F-6AA7-410B-A589-417E224863B2}" dt="2021-01-08T22:14:14.146" v="74"/>
        <pc:sldMkLst>
          <pc:docMk/>
          <pc:sldMk cId="3058644628" sldId="483"/>
        </pc:sldMkLst>
      </pc:sldChg>
      <pc:sldChg chg="add del">
        <pc:chgData name="Thayer, Andrew J" userId="ae04d6da-4694-4a7f-945d-93a5ba247a30" providerId="ADAL" clId="{4BAD6D3F-6AA7-410B-A589-417E224863B2}" dt="2021-01-08T22:11:36.564" v="44" actId="2696"/>
        <pc:sldMkLst>
          <pc:docMk/>
          <pc:sldMk cId="3901971234" sldId="484"/>
        </pc:sldMkLst>
      </pc:sldChg>
      <pc:sldChg chg="add del">
        <pc:chgData name="Thayer, Andrew J" userId="ae04d6da-4694-4a7f-945d-93a5ba247a30" providerId="ADAL" clId="{4BAD6D3F-6AA7-410B-A589-417E224863B2}" dt="2021-01-08T22:11:51.427" v="45" actId="2696"/>
        <pc:sldMkLst>
          <pc:docMk/>
          <pc:sldMk cId="3014438631" sldId="485"/>
        </pc:sldMkLst>
      </pc:sldChg>
      <pc:sldChg chg="del">
        <pc:chgData name="Thayer, Andrew J" userId="ae04d6da-4694-4a7f-945d-93a5ba247a30" providerId="ADAL" clId="{4BAD6D3F-6AA7-410B-A589-417E224863B2}" dt="2021-01-08T22:10:03.050" v="38" actId="2696"/>
        <pc:sldMkLst>
          <pc:docMk/>
          <pc:sldMk cId="700978762" sldId="488"/>
        </pc:sldMkLst>
      </pc:sldChg>
      <pc:sldChg chg="del">
        <pc:chgData name="Thayer, Andrew J" userId="ae04d6da-4694-4a7f-945d-93a5ba247a30" providerId="ADAL" clId="{4BAD6D3F-6AA7-410B-A589-417E224863B2}" dt="2021-01-08T22:10:03.066" v="39" actId="2696"/>
        <pc:sldMkLst>
          <pc:docMk/>
          <pc:sldMk cId="1707556826" sldId="538"/>
        </pc:sldMkLst>
      </pc:sldChg>
      <pc:sldChg chg="modSp modNotesTx">
        <pc:chgData name="Thayer, Andrew J" userId="ae04d6da-4694-4a7f-945d-93a5ba247a30" providerId="ADAL" clId="{4BAD6D3F-6AA7-410B-A589-417E224863B2}" dt="2021-01-16T16:26:26.572" v="3577" actId="20577"/>
        <pc:sldMkLst>
          <pc:docMk/>
          <pc:sldMk cId="1967217717" sldId="543"/>
        </pc:sldMkLst>
        <pc:spChg chg="mod">
          <ac:chgData name="Thayer, Andrew J" userId="ae04d6da-4694-4a7f-945d-93a5ba247a30" providerId="ADAL" clId="{4BAD6D3F-6AA7-410B-A589-417E224863B2}" dt="2021-01-08T20:20:47.333" v="4" actId="14100"/>
          <ac:spMkLst>
            <pc:docMk/>
            <pc:sldMk cId="1967217717" sldId="543"/>
            <ac:spMk id="26" creationId="{BD390B36-C0C1-46C9-8D0C-8C5351742E9F}"/>
          </ac:spMkLst>
        </pc:spChg>
        <pc:spChg chg="mod">
          <ac:chgData name="Thayer, Andrew J" userId="ae04d6da-4694-4a7f-945d-93a5ba247a30" providerId="ADAL" clId="{4BAD6D3F-6AA7-410B-A589-417E224863B2}" dt="2021-01-08T20:20:49.869" v="5" actId="14100"/>
          <ac:spMkLst>
            <pc:docMk/>
            <pc:sldMk cId="1967217717" sldId="543"/>
            <ac:spMk id="27" creationId="{3CAC43AC-57BA-45BD-8F90-3F48AAF0D4A6}"/>
          </ac:spMkLst>
        </pc:spChg>
        <pc:spChg chg="mod">
          <ac:chgData name="Thayer, Andrew J" userId="ae04d6da-4694-4a7f-945d-93a5ba247a30" providerId="ADAL" clId="{4BAD6D3F-6AA7-410B-A589-417E224863B2}" dt="2021-01-08T20:18:07.101" v="3" actId="14100"/>
          <ac:spMkLst>
            <pc:docMk/>
            <pc:sldMk cId="1967217717" sldId="543"/>
            <ac:spMk id="28" creationId="{B3AB343C-87D4-49D6-8675-441A68A07BFA}"/>
          </ac:spMkLst>
        </pc:spChg>
        <pc:spChg chg="mod">
          <ac:chgData name="Thayer, Andrew J" userId="ae04d6da-4694-4a7f-945d-93a5ba247a30" providerId="ADAL" clId="{4BAD6D3F-6AA7-410B-A589-417E224863B2}" dt="2021-01-08T20:20:52.273" v="6" actId="14100"/>
          <ac:spMkLst>
            <pc:docMk/>
            <pc:sldMk cId="1967217717" sldId="543"/>
            <ac:spMk id="29" creationId="{4F806E96-A7E6-4DAA-A18C-13CB263300F6}"/>
          </ac:spMkLst>
        </pc:spChg>
        <pc:spChg chg="mod">
          <ac:chgData name="Thayer, Andrew J" userId="ae04d6da-4694-4a7f-945d-93a5ba247a30" providerId="ADAL" clId="{4BAD6D3F-6AA7-410B-A589-417E224863B2}" dt="2021-01-08T20:20:54.483" v="7" actId="14100"/>
          <ac:spMkLst>
            <pc:docMk/>
            <pc:sldMk cId="1967217717" sldId="543"/>
            <ac:spMk id="30" creationId="{FC8AE7B7-95CF-47EA-B900-8A00B538CFED}"/>
          </ac:spMkLst>
        </pc:spChg>
      </pc:sldChg>
      <pc:sldChg chg="addSp delSp modSp add modNotesTx">
        <pc:chgData name="Thayer, Andrew J" userId="ae04d6da-4694-4a7f-945d-93a5ba247a30" providerId="ADAL" clId="{4BAD6D3F-6AA7-410B-A589-417E224863B2}" dt="2021-01-16T17:33:50.268" v="11625"/>
        <pc:sldMkLst>
          <pc:docMk/>
          <pc:sldMk cId="1813545121" sldId="553"/>
        </pc:sldMkLst>
        <pc:spChg chg="add">
          <ac:chgData name="Thayer, Andrew J" userId="ae04d6da-4694-4a7f-945d-93a5ba247a30" providerId="ADAL" clId="{4BAD6D3F-6AA7-410B-A589-417E224863B2}" dt="2021-01-16T17:33:50.268" v="11625"/>
          <ac:spMkLst>
            <pc:docMk/>
            <pc:sldMk cId="1813545121" sldId="553"/>
            <ac:spMk id="12" creationId="{C7000BDD-F9F4-4C31-8862-8B3503CB2678}"/>
          </ac:spMkLst>
        </pc:spChg>
        <pc:spChg chg="del mod">
          <ac:chgData name="Thayer, Andrew J" userId="ae04d6da-4694-4a7f-945d-93a5ba247a30" providerId="ADAL" clId="{4BAD6D3F-6AA7-410B-A589-417E224863B2}" dt="2021-01-16T17:33:50.074" v="11624" actId="478"/>
          <ac:spMkLst>
            <pc:docMk/>
            <pc:sldMk cId="1813545121" sldId="553"/>
            <ac:spMk id="14" creationId="{66326A8E-6EFD-6C4D-910D-94EEEBE265F5}"/>
          </ac:spMkLst>
        </pc:spChg>
      </pc:sldChg>
      <pc:sldChg chg="del">
        <pc:chgData name="Thayer, Andrew J" userId="ae04d6da-4694-4a7f-945d-93a5ba247a30" providerId="ADAL" clId="{4BAD6D3F-6AA7-410B-A589-417E224863B2}" dt="2021-01-08T22:12:10.455" v="60" actId="2696"/>
        <pc:sldMkLst>
          <pc:docMk/>
          <pc:sldMk cId="3591168896" sldId="553"/>
        </pc:sldMkLst>
      </pc:sldChg>
      <pc:sldChg chg="del">
        <pc:chgData name="Thayer, Andrew J" userId="ae04d6da-4694-4a7f-945d-93a5ba247a30" providerId="ADAL" clId="{4BAD6D3F-6AA7-410B-A589-417E224863B2}" dt="2021-01-08T22:12:10.476" v="61" actId="2696"/>
        <pc:sldMkLst>
          <pc:docMk/>
          <pc:sldMk cId="3279457006" sldId="554"/>
        </pc:sldMkLst>
      </pc:sldChg>
      <pc:sldChg chg="modSp add modNotesTx">
        <pc:chgData name="Thayer, Andrew J" userId="ae04d6da-4694-4a7f-945d-93a5ba247a30" providerId="ADAL" clId="{4BAD6D3F-6AA7-410B-A589-417E224863B2}" dt="2021-01-16T17:24:15.204" v="11482" actId="20577"/>
        <pc:sldMkLst>
          <pc:docMk/>
          <pc:sldMk cId="3529883659" sldId="554"/>
        </pc:sldMkLst>
        <pc:spChg chg="mod">
          <ac:chgData name="Thayer, Andrew J" userId="ae04d6da-4694-4a7f-945d-93a5ba247a30" providerId="ADAL" clId="{4BAD6D3F-6AA7-410B-A589-417E224863B2}" dt="2021-01-08T22:14:35.963" v="83" actId="6549"/>
          <ac:spMkLst>
            <pc:docMk/>
            <pc:sldMk cId="3529883659" sldId="554"/>
            <ac:spMk id="7" creationId="{20333239-3639-C743-BA3F-E006C3942093}"/>
          </ac:spMkLst>
        </pc:spChg>
        <pc:spChg chg="mod">
          <ac:chgData name="Thayer, Andrew J" userId="ae04d6da-4694-4a7f-945d-93a5ba247a30" providerId="ADAL" clId="{4BAD6D3F-6AA7-410B-A589-417E224863B2}" dt="2021-01-08T22:14:37.667" v="84" actId="6549"/>
          <ac:spMkLst>
            <pc:docMk/>
            <pc:sldMk cId="3529883659" sldId="554"/>
            <ac:spMk id="8" creationId="{824950E7-C1E6-9D43-ADC3-0D171F722AF5}"/>
          </ac:spMkLst>
        </pc:spChg>
        <pc:spChg chg="mod">
          <ac:chgData name="Thayer, Andrew J" userId="ae04d6da-4694-4a7f-945d-93a5ba247a30" providerId="ADAL" clId="{4BAD6D3F-6AA7-410B-A589-417E224863B2}" dt="2021-01-16T17:24:15.204" v="11482" actId="20577"/>
          <ac:spMkLst>
            <pc:docMk/>
            <pc:sldMk cId="3529883659" sldId="554"/>
            <ac:spMk id="14" creationId="{66326A8E-6EFD-6C4D-910D-94EEEBE265F5}"/>
          </ac:spMkLst>
        </pc:spChg>
      </pc:sldChg>
      <pc:sldChg chg="del">
        <pc:chgData name="Thayer, Andrew J" userId="ae04d6da-4694-4a7f-945d-93a5ba247a30" providerId="ADAL" clId="{4BAD6D3F-6AA7-410B-A589-417E224863B2}" dt="2021-01-08T22:12:10.497" v="62" actId="2696"/>
        <pc:sldMkLst>
          <pc:docMk/>
          <pc:sldMk cId="260565111" sldId="555"/>
        </pc:sldMkLst>
      </pc:sldChg>
      <pc:sldChg chg="addSp delSp modSp add modNotesTx">
        <pc:chgData name="Thayer, Andrew J" userId="ae04d6da-4694-4a7f-945d-93a5ba247a30" providerId="ADAL" clId="{4BAD6D3F-6AA7-410B-A589-417E224863B2}" dt="2021-01-16T17:24:24.057" v="11484"/>
        <pc:sldMkLst>
          <pc:docMk/>
          <pc:sldMk cId="1741241789" sldId="555"/>
        </pc:sldMkLst>
        <pc:spChg chg="add del">
          <ac:chgData name="Thayer, Andrew J" userId="ae04d6da-4694-4a7f-945d-93a5ba247a30" providerId="ADAL" clId="{4BAD6D3F-6AA7-410B-A589-417E224863B2}" dt="2021-01-16T17:24:23.889" v="11483" actId="478"/>
          <ac:spMkLst>
            <pc:docMk/>
            <pc:sldMk cId="1741241789" sldId="555"/>
            <ac:spMk id="12" creationId="{A50B72BB-664A-40FC-AFCB-2F1092A75EC4}"/>
          </ac:spMkLst>
        </pc:spChg>
        <pc:spChg chg="del mod">
          <ac:chgData name="Thayer, Andrew J" userId="ae04d6da-4694-4a7f-945d-93a5ba247a30" providerId="ADAL" clId="{4BAD6D3F-6AA7-410B-A589-417E224863B2}" dt="2021-01-08T22:42:02.327" v="2409" actId="478"/>
          <ac:spMkLst>
            <pc:docMk/>
            <pc:sldMk cId="1741241789" sldId="555"/>
            <ac:spMk id="14" creationId="{66326A8E-6EFD-6C4D-910D-94EEEBE265F5}"/>
          </ac:spMkLst>
        </pc:spChg>
        <pc:spChg chg="add">
          <ac:chgData name="Thayer, Andrew J" userId="ae04d6da-4694-4a7f-945d-93a5ba247a30" providerId="ADAL" clId="{4BAD6D3F-6AA7-410B-A589-417E224863B2}" dt="2021-01-16T17:24:24.057" v="11484"/>
          <ac:spMkLst>
            <pc:docMk/>
            <pc:sldMk cId="1741241789" sldId="555"/>
            <ac:spMk id="14" creationId="{850CBC51-5FA1-4D08-8DEC-BF2BF9D94D66}"/>
          </ac:spMkLst>
        </pc:spChg>
      </pc:sldChg>
      <pc:sldChg chg="del">
        <pc:chgData name="Thayer, Andrew J" userId="ae04d6da-4694-4a7f-945d-93a5ba247a30" providerId="ADAL" clId="{4BAD6D3F-6AA7-410B-A589-417E224863B2}" dt="2021-01-08T22:12:10.532" v="63" actId="2696"/>
        <pc:sldMkLst>
          <pc:docMk/>
          <pc:sldMk cId="2907908985" sldId="556"/>
        </pc:sldMkLst>
      </pc:sldChg>
      <pc:sldChg chg="modSp add del modNotesTx">
        <pc:chgData name="Thayer, Andrew J" userId="ae04d6da-4694-4a7f-945d-93a5ba247a30" providerId="ADAL" clId="{4BAD6D3F-6AA7-410B-A589-417E224863B2}" dt="2021-01-09T22:42:29.285" v="2550" actId="2696"/>
        <pc:sldMkLst>
          <pc:docMk/>
          <pc:sldMk cId="3694415373" sldId="556"/>
        </pc:sldMkLst>
        <pc:spChg chg="mod">
          <ac:chgData name="Thayer, Andrew J" userId="ae04d6da-4694-4a7f-945d-93a5ba247a30" providerId="ADAL" clId="{4BAD6D3F-6AA7-410B-A589-417E224863B2}" dt="2021-01-08T22:14:39.964" v="85" actId="6549"/>
          <ac:spMkLst>
            <pc:docMk/>
            <pc:sldMk cId="3694415373" sldId="556"/>
            <ac:spMk id="7" creationId="{20333239-3639-C743-BA3F-E006C3942093}"/>
          </ac:spMkLst>
        </pc:spChg>
        <pc:spChg chg="mod">
          <ac:chgData name="Thayer, Andrew J" userId="ae04d6da-4694-4a7f-945d-93a5ba247a30" providerId="ADAL" clId="{4BAD6D3F-6AA7-410B-A589-417E224863B2}" dt="2021-01-08T22:14:44.099" v="88" actId="6549"/>
          <ac:spMkLst>
            <pc:docMk/>
            <pc:sldMk cId="3694415373" sldId="556"/>
            <ac:spMk id="8" creationId="{824950E7-C1E6-9D43-ADC3-0D171F722AF5}"/>
          </ac:spMkLst>
        </pc:spChg>
        <pc:spChg chg="mod">
          <ac:chgData name="Thayer, Andrew J" userId="ae04d6da-4694-4a7f-945d-93a5ba247a30" providerId="ADAL" clId="{4BAD6D3F-6AA7-410B-A589-417E224863B2}" dt="2021-01-08T22:42:19.133" v="2438" actId="20577"/>
          <ac:spMkLst>
            <pc:docMk/>
            <pc:sldMk cId="3694415373" sldId="556"/>
            <ac:spMk id="14" creationId="{66326A8E-6EFD-6C4D-910D-94EEEBE265F5}"/>
          </ac:spMkLst>
        </pc:spChg>
        <pc:grpChg chg="mod">
          <ac:chgData name="Thayer, Andrew J" userId="ae04d6da-4694-4a7f-945d-93a5ba247a30" providerId="ADAL" clId="{4BAD6D3F-6AA7-410B-A589-417E224863B2}" dt="2021-01-08T22:14:42.078" v="87" actId="1076"/>
          <ac:grpSpMkLst>
            <pc:docMk/>
            <pc:sldMk cId="3694415373" sldId="556"/>
            <ac:grpSpMk id="10" creationId="{72CB7580-D824-AB4F-92D4-6F657501E8B7}"/>
          </ac:grpSpMkLst>
        </pc:grpChg>
      </pc:sldChg>
      <pc:sldChg chg="del">
        <pc:chgData name="Thayer, Andrew J" userId="ae04d6da-4694-4a7f-945d-93a5ba247a30" providerId="ADAL" clId="{4BAD6D3F-6AA7-410B-A589-417E224863B2}" dt="2021-01-08T22:12:10.563" v="64" actId="2696"/>
        <pc:sldMkLst>
          <pc:docMk/>
          <pc:sldMk cId="3471351853" sldId="557"/>
        </pc:sldMkLst>
      </pc:sldChg>
      <pc:sldChg chg="delSp add del modNotesTx">
        <pc:chgData name="Thayer, Andrew J" userId="ae04d6da-4694-4a7f-945d-93a5ba247a30" providerId="ADAL" clId="{4BAD6D3F-6AA7-410B-A589-417E224863B2}" dt="2021-01-09T22:42:29.280" v="2549" actId="2696"/>
        <pc:sldMkLst>
          <pc:docMk/>
          <pc:sldMk cId="3805834262" sldId="557"/>
        </pc:sldMkLst>
        <pc:spChg chg="del">
          <ac:chgData name="Thayer, Andrew J" userId="ae04d6da-4694-4a7f-945d-93a5ba247a30" providerId="ADAL" clId="{4BAD6D3F-6AA7-410B-A589-417E224863B2}" dt="2021-01-08T22:42:36.071" v="2544" actId="478"/>
          <ac:spMkLst>
            <pc:docMk/>
            <pc:sldMk cId="3805834262" sldId="557"/>
            <ac:spMk id="14" creationId="{66326A8E-6EFD-6C4D-910D-94EEEBE265F5}"/>
          </ac:spMkLst>
        </pc:spChg>
      </pc:sldChg>
    </pc:docChg>
  </pc:docChgLst>
  <pc:docChgLst>
    <pc:chgData name="Fiat, Aria" userId="S::aria.fiat_cchmc.org#ext#@univnebrmedcntr.onmicrosoft.com::201eae80-e4b2-447f-a1b8-ec79be8fff65" providerId="AD" clId="Web-{A60A51DD-F6C1-106B-B77B-CACA4296645B}"/>
    <pc:docChg chg="addSld delSld modSld sldOrd">
      <pc:chgData name="Fiat, Aria" userId="S::aria.fiat_cchmc.org#ext#@univnebrmedcntr.onmicrosoft.com::201eae80-e4b2-447f-a1b8-ec79be8fff65" providerId="AD" clId="Web-{A60A51DD-F6C1-106B-B77B-CACA4296645B}" dt="2021-01-04T15:15:38.940" v="8160"/>
      <pc:docMkLst>
        <pc:docMk/>
      </pc:docMkLst>
      <pc:sldChg chg="modNotes">
        <pc:chgData name="Fiat, Aria" userId="S::aria.fiat_cchmc.org#ext#@univnebrmedcntr.onmicrosoft.com::201eae80-e4b2-447f-a1b8-ec79be8fff65" providerId="AD" clId="Web-{A60A51DD-F6C1-106B-B77B-CACA4296645B}" dt="2021-01-04T01:05:12.301" v="1029"/>
        <pc:sldMkLst>
          <pc:docMk/>
          <pc:sldMk cId="2454243716" sldId="319"/>
        </pc:sldMkLst>
      </pc:sldChg>
      <pc:sldChg chg="addCm modNotes">
        <pc:chgData name="Fiat, Aria" userId="S::aria.fiat_cchmc.org#ext#@univnebrmedcntr.onmicrosoft.com::201eae80-e4b2-447f-a1b8-ec79be8fff65" providerId="AD" clId="Web-{A60A51DD-F6C1-106B-B77B-CACA4296645B}" dt="2021-01-04T15:15:38.940" v="8160"/>
        <pc:sldMkLst>
          <pc:docMk/>
          <pc:sldMk cId="3365620666" sldId="337"/>
        </pc:sldMkLst>
      </pc:sldChg>
      <pc:sldChg chg="modNotes">
        <pc:chgData name="Fiat, Aria" userId="S::aria.fiat_cchmc.org#ext#@univnebrmedcntr.onmicrosoft.com::201eae80-e4b2-447f-a1b8-ec79be8fff65" providerId="AD" clId="Web-{A60A51DD-F6C1-106B-B77B-CACA4296645B}" dt="2021-01-04T03:07:27.422" v="5317"/>
        <pc:sldMkLst>
          <pc:docMk/>
          <pc:sldMk cId="2373509425" sldId="375"/>
        </pc:sldMkLst>
      </pc:sldChg>
      <pc:sldChg chg="modNotes">
        <pc:chgData name="Fiat, Aria" userId="S::aria.fiat_cchmc.org#ext#@univnebrmedcntr.onmicrosoft.com::201eae80-e4b2-447f-a1b8-ec79be8fff65" providerId="AD" clId="Web-{A60A51DD-F6C1-106B-B77B-CACA4296645B}" dt="2021-01-04T14:54:28.222" v="7083"/>
        <pc:sldMkLst>
          <pc:docMk/>
          <pc:sldMk cId="3308486207" sldId="431"/>
        </pc:sldMkLst>
      </pc:sldChg>
      <pc:sldChg chg="modNotes">
        <pc:chgData name="Fiat, Aria" userId="S::aria.fiat_cchmc.org#ext#@univnebrmedcntr.onmicrosoft.com::201eae80-e4b2-447f-a1b8-ec79be8fff65" providerId="AD" clId="Web-{A60A51DD-F6C1-106B-B77B-CACA4296645B}" dt="2021-01-04T01:07:50.316" v="1103"/>
        <pc:sldMkLst>
          <pc:docMk/>
          <pc:sldMk cId="930539145" sldId="458"/>
        </pc:sldMkLst>
      </pc:sldChg>
      <pc:sldChg chg="mod ord modShow modNotes">
        <pc:chgData name="Fiat, Aria" userId="S::aria.fiat_cchmc.org#ext#@univnebrmedcntr.onmicrosoft.com::201eae80-e4b2-447f-a1b8-ec79be8fff65" providerId="AD" clId="Web-{A60A51DD-F6C1-106B-B77B-CACA4296645B}" dt="2021-01-04T02:21:33.197" v="3372"/>
        <pc:sldMkLst>
          <pc:docMk/>
          <pc:sldMk cId="1261023632" sldId="459"/>
        </pc:sldMkLst>
      </pc:sldChg>
      <pc:sldChg chg="ord modNotes">
        <pc:chgData name="Fiat, Aria" userId="S::aria.fiat_cchmc.org#ext#@univnebrmedcntr.onmicrosoft.com::201eae80-e4b2-447f-a1b8-ec79be8fff65" providerId="AD" clId="Web-{A60A51DD-F6C1-106B-B77B-CACA4296645B}" dt="2021-01-04T02:43:46.830" v="4113"/>
        <pc:sldMkLst>
          <pc:docMk/>
          <pc:sldMk cId="1872117888" sldId="460"/>
        </pc:sldMkLst>
      </pc:sldChg>
      <pc:sldChg chg="modNotes">
        <pc:chgData name="Fiat, Aria" userId="S::aria.fiat_cchmc.org#ext#@univnebrmedcntr.onmicrosoft.com::201eae80-e4b2-447f-a1b8-ec79be8fff65" providerId="AD" clId="Web-{A60A51DD-F6C1-106B-B77B-CACA4296645B}" dt="2021-01-04T03:04:44.453" v="5168"/>
        <pc:sldMkLst>
          <pc:docMk/>
          <pc:sldMk cId="176253541" sldId="463"/>
        </pc:sldMkLst>
      </pc:sldChg>
      <pc:sldChg chg="modNotes">
        <pc:chgData name="Fiat, Aria" userId="S::aria.fiat_cchmc.org#ext#@univnebrmedcntr.onmicrosoft.com::201eae80-e4b2-447f-a1b8-ec79be8fff65" providerId="AD" clId="Web-{A60A51DD-F6C1-106B-B77B-CACA4296645B}" dt="2021-01-04T03:11:15.507" v="5477"/>
        <pc:sldMkLst>
          <pc:docMk/>
          <pc:sldMk cId="446684428" sldId="464"/>
        </pc:sldMkLst>
      </pc:sldChg>
      <pc:sldChg chg="modNotes">
        <pc:chgData name="Fiat, Aria" userId="S::aria.fiat_cchmc.org#ext#@univnebrmedcntr.onmicrosoft.com::201eae80-e4b2-447f-a1b8-ec79be8fff65" providerId="AD" clId="Web-{A60A51DD-F6C1-106B-B77B-CACA4296645B}" dt="2021-01-04T01:50:39.576" v="1590"/>
        <pc:sldMkLst>
          <pc:docMk/>
          <pc:sldMk cId="2973837463" sldId="533"/>
        </pc:sldMkLst>
      </pc:sldChg>
      <pc:sldChg chg="modNotes">
        <pc:chgData name="Fiat, Aria" userId="S::aria.fiat_cchmc.org#ext#@univnebrmedcntr.onmicrosoft.com::201eae80-e4b2-447f-a1b8-ec79be8fff65" providerId="AD" clId="Web-{A60A51DD-F6C1-106B-B77B-CACA4296645B}" dt="2021-01-04T02:58:11.914" v="4849"/>
        <pc:sldMkLst>
          <pc:docMk/>
          <pc:sldMk cId="1369365301" sldId="534"/>
        </pc:sldMkLst>
      </pc:sldChg>
      <pc:sldChg chg="modNotes">
        <pc:chgData name="Fiat, Aria" userId="S::aria.fiat_cchmc.org#ext#@univnebrmedcntr.onmicrosoft.com::201eae80-e4b2-447f-a1b8-ec79be8fff65" providerId="AD" clId="Web-{A60A51DD-F6C1-106B-B77B-CACA4296645B}" dt="2021-01-04T02:53:14.722" v="4710"/>
        <pc:sldMkLst>
          <pc:docMk/>
          <pc:sldMk cId="2209128293" sldId="535"/>
        </pc:sldMkLst>
      </pc:sldChg>
      <pc:sldChg chg="ord modNotes">
        <pc:chgData name="Fiat, Aria" userId="S::aria.fiat_cchmc.org#ext#@univnebrmedcntr.onmicrosoft.com::201eae80-e4b2-447f-a1b8-ec79be8fff65" providerId="AD" clId="Web-{A60A51DD-F6C1-106B-B77B-CACA4296645B}" dt="2021-01-04T02:15:17.675" v="2938"/>
        <pc:sldMkLst>
          <pc:docMk/>
          <pc:sldMk cId="1696233855" sldId="536"/>
        </pc:sldMkLst>
      </pc:sldChg>
      <pc:sldChg chg="modNotes">
        <pc:chgData name="Fiat, Aria" userId="S::aria.fiat_cchmc.org#ext#@univnebrmedcntr.onmicrosoft.com::201eae80-e4b2-447f-a1b8-ec79be8fff65" providerId="AD" clId="Web-{A60A51DD-F6C1-106B-B77B-CACA4296645B}" dt="2021-01-04T02:58:43.258" v="4853"/>
        <pc:sldMkLst>
          <pc:docMk/>
          <pc:sldMk cId="3554835937" sldId="537"/>
        </pc:sldMkLst>
      </pc:sldChg>
      <pc:sldChg chg="modNotes">
        <pc:chgData name="Fiat, Aria" userId="S::aria.fiat_cchmc.org#ext#@univnebrmedcntr.onmicrosoft.com::201eae80-e4b2-447f-a1b8-ec79be8fff65" providerId="AD" clId="Web-{A60A51DD-F6C1-106B-B77B-CACA4296645B}" dt="2021-01-04T00:59:03.800" v="856"/>
        <pc:sldMkLst>
          <pc:docMk/>
          <pc:sldMk cId="1967217717" sldId="543"/>
        </pc:sldMkLst>
      </pc:sldChg>
      <pc:sldChg chg="addSp delSp modSp modNotes">
        <pc:chgData name="Fiat, Aria" userId="S::aria.fiat_cchmc.org#ext#@univnebrmedcntr.onmicrosoft.com::201eae80-e4b2-447f-a1b8-ec79be8fff65" providerId="AD" clId="Web-{A60A51DD-F6C1-106B-B77B-CACA4296645B}" dt="2021-01-04T03:17:24.406" v="5487"/>
        <pc:sldMkLst>
          <pc:docMk/>
          <pc:sldMk cId="2667381573" sldId="547"/>
        </pc:sldMkLst>
        <pc:spChg chg="del">
          <ac:chgData name="Fiat, Aria" userId="S::aria.fiat_cchmc.org#ext#@univnebrmedcntr.onmicrosoft.com::201eae80-e4b2-447f-a1b8-ec79be8fff65" providerId="AD" clId="Web-{A60A51DD-F6C1-106B-B77B-CACA4296645B}" dt="2021-01-04T03:17:24.406" v="5487"/>
          <ac:spMkLst>
            <pc:docMk/>
            <pc:sldMk cId="2667381573" sldId="547"/>
            <ac:spMk id="9" creationId="{C1DD1A8A-57D5-4A81-AD04-532B043C5611}"/>
          </ac:spMkLst>
        </pc:spChg>
        <pc:spChg chg="del">
          <ac:chgData name="Fiat, Aria" userId="S::aria.fiat_cchmc.org#ext#@univnebrmedcntr.onmicrosoft.com::201eae80-e4b2-447f-a1b8-ec79be8fff65" providerId="AD" clId="Web-{A60A51DD-F6C1-106B-B77B-CACA4296645B}" dt="2021-01-04T03:17:24.406" v="5487"/>
          <ac:spMkLst>
            <pc:docMk/>
            <pc:sldMk cId="2667381573" sldId="547"/>
            <ac:spMk id="14" creationId="{007891EC-4501-44ED-A8C8-B11B6DB767AB}"/>
          </ac:spMkLst>
        </pc:spChg>
        <pc:spChg chg="add">
          <ac:chgData name="Fiat, Aria" userId="S::aria.fiat_cchmc.org#ext#@univnebrmedcntr.onmicrosoft.com::201eae80-e4b2-447f-a1b8-ec79be8fff65" providerId="AD" clId="Web-{A60A51DD-F6C1-106B-B77B-CACA4296645B}" dt="2021-01-04T03:17:24.406" v="5487"/>
          <ac:spMkLst>
            <pc:docMk/>
            <pc:sldMk cId="2667381573" sldId="547"/>
            <ac:spMk id="19" creationId="{42A4FC2C-047E-45A5-965D-8E1E3BF09BC6}"/>
          </ac:spMkLst>
        </pc:spChg>
        <pc:picChg chg="add mod">
          <ac:chgData name="Fiat, Aria" userId="S::aria.fiat_cchmc.org#ext#@univnebrmedcntr.onmicrosoft.com::201eae80-e4b2-447f-a1b8-ec79be8fff65" providerId="AD" clId="Web-{A60A51DD-F6C1-106B-B77B-CACA4296645B}" dt="2021-01-04T03:17:24.406" v="5487"/>
          <ac:picMkLst>
            <pc:docMk/>
            <pc:sldMk cId="2667381573" sldId="547"/>
            <ac:picMk id="2" creationId="{95645117-887D-42F1-B9AE-79E36F892D8F}"/>
          </ac:picMkLst>
        </pc:picChg>
        <pc:picChg chg="del">
          <ac:chgData name="Fiat, Aria" userId="S::aria.fiat_cchmc.org#ext#@univnebrmedcntr.onmicrosoft.com::201eae80-e4b2-447f-a1b8-ec79be8fff65" providerId="AD" clId="Web-{A60A51DD-F6C1-106B-B77B-CACA4296645B}" dt="2021-01-04T03:17:16.297" v="5484"/>
          <ac:picMkLst>
            <pc:docMk/>
            <pc:sldMk cId="2667381573" sldId="547"/>
            <ac:picMk id="5" creationId="{C100E0E7-0A97-48B1-AD00-AC533D3C6FA6}"/>
          </ac:picMkLst>
        </pc:picChg>
      </pc:sldChg>
      <pc:sldChg chg="addSp delSp modSp modNotes">
        <pc:chgData name="Fiat, Aria" userId="S::aria.fiat_cchmc.org#ext#@univnebrmedcntr.onmicrosoft.com::201eae80-e4b2-447f-a1b8-ec79be8fff65" providerId="AD" clId="Web-{A60A51DD-F6C1-106B-B77B-CACA4296645B}" dt="2021-01-04T03:26:48.426" v="5730"/>
        <pc:sldMkLst>
          <pc:docMk/>
          <pc:sldMk cId="2270387287" sldId="548"/>
        </pc:sldMkLst>
        <pc:spChg chg="add del mod">
          <ac:chgData name="Fiat, Aria" userId="S::aria.fiat_cchmc.org#ext#@univnebrmedcntr.onmicrosoft.com::201eae80-e4b2-447f-a1b8-ec79be8fff65" providerId="AD" clId="Web-{A60A51DD-F6C1-106B-B77B-CACA4296645B}" dt="2021-01-04T03:17:47.219" v="5489"/>
          <ac:spMkLst>
            <pc:docMk/>
            <pc:sldMk cId="2270387287" sldId="548"/>
            <ac:spMk id="3" creationId="{5711E2C0-524B-469B-8224-E365DE725C63}"/>
          </ac:spMkLst>
        </pc:spChg>
        <pc:spChg chg="add del mod">
          <ac:chgData name="Fiat, Aria" userId="S::aria.fiat_cchmc.org#ext#@univnebrmedcntr.onmicrosoft.com::201eae80-e4b2-447f-a1b8-ec79be8fff65" providerId="AD" clId="Web-{A60A51DD-F6C1-106B-B77B-CACA4296645B}" dt="2021-01-04T03:17:57.766" v="5491"/>
          <ac:spMkLst>
            <pc:docMk/>
            <pc:sldMk cId="2270387287" sldId="548"/>
            <ac:spMk id="7" creationId="{F312E3D9-E0B0-45EF-B4D4-CE8E6C8D0896}"/>
          </ac:spMkLst>
        </pc:spChg>
        <pc:spChg chg="add del mod">
          <ac:chgData name="Fiat, Aria" userId="S::aria.fiat_cchmc.org#ext#@univnebrmedcntr.onmicrosoft.com::201eae80-e4b2-447f-a1b8-ec79be8fff65" providerId="AD" clId="Web-{A60A51DD-F6C1-106B-B77B-CACA4296645B}" dt="2021-01-04T03:18:04.281" v="5493"/>
          <ac:spMkLst>
            <pc:docMk/>
            <pc:sldMk cId="2270387287" sldId="548"/>
            <ac:spMk id="10" creationId="{C51B9403-EE7C-41D0-B4E7-CAADE623D82B}"/>
          </ac:spMkLst>
        </pc:spChg>
        <pc:spChg chg="del">
          <ac:chgData name="Fiat, Aria" userId="S::aria.fiat_cchmc.org#ext#@univnebrmedcntr.onmicrosoft.com::201eae80-e4b2-447f-a1b8-ec79be8fff65" providerId="AD" clId="Web-{A60A51DD-F6C1-106B-B77B-CACA4296645B}" dt="2021-01-04T03:18:15.891" v="5496"/>
          <ac:spMkLst>
            <pc:docMk/>
            <pc:sldMk cId="2270387287" sldId="548"/>
            <ac:spMk id="12" creationId="{42A4FC2C-047E-45A5-965D-8E1E3BF09BC6}"/>
          </ac:spMkLst>
        </pc:spChg>
        <pc:spChg chg="add">
          <ac:chgData name="Fiat, Aria" userId="S::aria.fiat_cchmc.org#ext#@univnebrmedcntr.onmicrosoft.com::201eae80-e4b2-447f-a1b8-ec79be8fff65" providerId="AD" clId="Web-{A60A51DD-F6C1-106B-B77B-CACA4296645B}" dt="2021-01-04T03:18:15.891" v="5496"/>
          <ac:spMkLst>
            <pc:docMk/>
            <pc:sldMk cId="2270387287" sldId="548"/>
            <ac:spMk id="17" creationId="{42A4FC2C-047E-45A5-965D-8E1E3BF09BC6}"/>
          </ac:spMkLst>
        </pc:spChg>
        <pc:picChg chg="add del mod ord">
          <ac:chgData name="Fiat, Aria" userId="S::aria.fiat_cchmc.org#ext#@univnebrmedcntr.onmicrosoft.com::201eae80-e4b2-447f-a1b8-ec79be8fff65" providerId="AD" clId="Web-{A60A51DD-F6C1-106B-B77B-CACA4296645B}" dt="2021-01-04T03:17:47.734" v="5490"/>
          <ac:picMkLst>
            <pc:docMk/>
            <pc:sldMk cId="2270387287" sldId="548"/>
            <ac:picMk id="4" creationId="{C88E24FE-43E2-4943-B0E9-142AB4E887D6}"/>
          </ac:picMkLst>
        </pc:picChg>
        <pc:picChg chg="del">
          <ac:chgData name="Fiat, Aria" userId="S::aria.fiat_cchmc.org#ext#@univnebrmedcntr.onmicrosoft.com::201eae80-e4b2-447f-a1b8-ec79be8fff65" providerId="AD" clId="Web-{A60A51DD-F6C1-106B-B77B-CACA4296645B}" dt="2021-01-04T03:17:46" v="5488"/>
          <ac:picMkLst>
            <pc:docMk/>
            <pc:sldMk cId="2270387287" sldId="548"/>
            <ac:picMk id="5" creationId="{7FDEB0E3-F331-43DB-8865-DFFDC304DDB0}"/>
          </ac:picMkLst>
        </pc:picChg>
        <pc:picChg chg="add del mod ord">
          <ac:chgData name="Fiat, Aria" userId="S::aria.fiat_cchmc.org#ext#@univnebrmedcntr.onmicrosoft.com::201eae80-e4b2-447f-a1b8-ec79be8fff65" providerId="AD" clId="Web-{A60A51DD-F6C1-106B-B77B-CACA4296645B}" dt="2021-01-04T03:18:00.719" v="5492"/>
          <ac:picMkLst>
            <pc:docMk/>
            <pc:sldMk cId="2270387287" sldId="548"/>
            <ac:picMk id="8" creationId="{BBA644D9-84CB-48AF-8C65-BBD093ACC7B9}"/>
          </ac:picMkLst>
        </pc:picChg>
        <pc:picChg chg="add mod ord">
          <ac:chgData name="Fiat, Aria" userId="S::aria.fiat_cchmc.org#ext#@univnebrmedcntr.onmicrosoft.com::201eae80-e4b2-447f-a1b8-ec79be8fff65" providerId="AD" clId="Web-{A60A51DD-F6C1-106B-B77B-CACA4296645B}" dt="2021-01-04T03:18:15.891" v="5496"/>
          <ac:picMkLst>
            <pc:docMk/>
            <pc:sldMk cId="2270387287" sldId="548"/>
            <ac:picMk id="11" creationId="{F0AFAC1E-5CB3-4DBD-97BA-04D3B8DAC55E}"/>
          </ac:picMkLst>
        </pc:picChg>
      </pc:sldChg>
      <pc:sldChg chg="addSp delSp modSp modNotes">
        <pc:chgData name="Fiat, Aria" userId="S::aria.fiat_cchmc.org#ext#@univnebrmedcntr.onmicrosoft.com::201eae80-e4b2-447f-a1b8-ec79be8fff65" providerId="AD" clId="Web-{A60A51DD-F6C1-106B-B77B-CACA4296645B}" dt="2021-01-04T03:24:10.235" v="5642"/>
        <pc:sldMkLst>
          <pc:docMk/>
          <pc:sldMk cId="26135145" sldId="549"/>
        </pc:sldMkLst>
        <pc:spChg chg="del">
          <ac:chgData name="Fiat, Aria" userId="S::aria.fiat_cchmc.org#ext#@univnebrmedcntr.onmicrosoft.com::201eae80-e4b2-447f-a1b8-ec79be8fff65" providerId="AD" clId="Web-{A60A51DD-F6C1-106B-B77B-CACA4296645B}" dt="2021-01-04T03:18:45.625" v="5502"/>
          <ac:spMkLst>
            <pc:docMk/>
            <pc:sldMk cId="26135145" sldId="549"/>
            <ac:spMk id="13" creationId="{42A4FC2C-047E-45A5-965D-8E1E3BF09BC6}"/>
          </ac:spMkLst>
        </pc:spChg>
        <pc:spChg chg="add">
          <ac:chgData name="Fiat, Aria" userId="S::aria.fiat_cchmc.org#ext#@univnebrmedcntr.onmicrosoft.com::201eae80-e4b2-447f-a1b8-ec79be8fff65" providerId="AD" clId="Web-{A60A51DD-F6C1-106B-B77B-CACA4296645B}" dt="2021-01-04T03:18:45.625" v="5502"/>
          <ac:spMkLst>
            <pc:docMk/>
            <pc:sldMk cId="26135145" sldId="549"/>
            <ac:spMk id="18" creationId="{42A4FC2C-047E-45A5-965D-8E1E3BF09BC6}"/>
          </ac:spMkLst>
        </pc:spChg>
        <pc:picChg chg="add mod">
          <ac:chgData name="Fiat, Aria" userId="S::aria.fiat_cchmc.org#ext#@univnebrmedcntr.onmicrosoft.com::201eae80-e4b2-447f-a1b8-ec79be8fff65" providerId="AD" clId="Web-{A60A51DD-F6C1-106B-B77B-CACA4296645B}" dt="2021-01-04T03:18:45.625" v="5502"/>
          <ac:picMkLst>
            <pc:docMk/>
            <pc:sldMk cId="26135145" sldId="549"/>
            <ac:picMk id="2" creationId="{F05780E1-BA2B-488A-91FC-0D6C609119D7}"/>
          </ac:picMkLst>
        </pc:picChg>
        <pc:picChg chg="del">
          <ac:chgData name="Fiat, Aria" userId="S::aria.fiat_cchmc.org#ext#@univnebrmedcntr.onmicrosoft.com::201eae80-e4b2-447f-a1b8-ec79be8fff65" providerId="AD" clId="Web-{A60A51DD-F6C1-106B-B77B-CACA4296645B}" dt="2021-01-04T03:18:24.312" v="5498"/>
          <ac:picMkLst>
            <pc:docMk/>
            <pc:sldMk cId="26135145" sldId="549"/>
            <ac:picMk id="10" creationId="{6781E20B-E611-44E1-926A-1982321004B7}"/>
          </ac:picMkLst>
        </pc:picChg>
        <pc:picChg chg="del">
          <ac:chgData name="Fiat, Aria" userId="S::aria.fiat_cchmc.org#ext#@univnebrmedcntr.onmicrosoft.com::201eae80-e4b2-447f-a1b8-ec79be8fff65" providerId="AD" clId="Web-{A60A51DD-F6C1-106B-B77B-CACA4296645B}" dt="2021-01-04T03:18:24.312" v="5497"/>
          <ac:picMkLst>
            <pc:docMk/>
            <pc:sldMk cId="26135145" sldId="549"/>
            <ac:picMk id="16" creationId="{DEDC4CF6-FB63-4E93-B64A-B969B8A0E3AE}"/>
          </ac:picMkLst>
        </pc:picChg>
      </pc:sldChg>
      <pc:sldChg chg="modNotes">
        <pc:chgData name="Fiat, Aria" userId="S::aria.fiat_cchmc.org#ext#@univnebrmedcntr.onmicrosoft.com::201eae80-e4b2-447f-a1b8-ec79be8fff65" providerId="AD" clId="Web-{A60A51DD-F6C1-106B-B77B-CACA4296645B}" dt="2021-01-04T14:54:30.909" v="7084"/>
        <pc:sldMkLst>
          <pc:docMk/>
          <pc:sldMk cId="2557658532" sldId="553"/>
        </pc:sldMkLst>
      </pc:sldChg>
      <pc:sldChg chg="modSp modNotes">
        <pc:chgData name="Fiat, Aria" userId="S::aria.fiat_cchmc.org#ext#@univnebrmedcntr.onmicrosoft.com::201eae80-e4b2-447f-a1b8-ec79be8fff65" providerId="AD" clId="Web-{A60A51DD-F6C1-106B-B77B-CACA4296645B}" dt="2021-01-04T14:57:25.724" v="7580" actId="1076"/>
        <pc:sldMkLst>
          <pc:docMk/>
          <pc:sldMk cId="1096731726" sldId="554"/>
        </pc:sldMkLst>
        <pc:spChg chg="mod">
          <ac:chgData name="Fiat, Aria" userId="S::aria.fiat_cchmc.org#ext#@univnebrmedcntr.onmicrosoft.com::201eae80-e4b2-447f-a1b8-ec79be8fff65" providerId="AD" clId="Web-{A60A51DD-F6C1-106B-B77B-CACA4296645B}" dt="2021-01-04T14:57:25.724" v="7580" actId="1076"/>
          <ac:spMkLst>
            <pc:docMk/>
            <pc:sldMk cId="1096731726" sldId="554"/>
            <ac:spMk id="14" creationId="{66326A8E-6EFD-6C4D-910D-94EEEBE265F5}"/>
          </ac:spMkLst>
        </pc:spChg>
      </pc:sldChg>
      <pc:sldChg chg="addSp delSp">
        <pc:chgData name="Fiat, Aria" userId="S::aria.fiat_cchmc.org#ext#@univnebrmedcntr.onmicrosoft.com::201eae80-e4b2-447f-a1b8-ec79be8fff65" providerId="AD" clId="Web-{A60A51DD-F6C1-106B-B77B-CACA4296645B}" dt="2021-01-04T14:57:28.661" v="7582"/>
        <pc:sldMkLst>
          <pc:docMk/>
          <pc:sldMk cId="3086539982" sldId="555"/>
        </pc:sldMkLst>
        <pc:spChg chg="add">
          <ac:chgData name="Fiat, Aria" userId="S::aria.fiat_cchmc.org#ext#@univnebrmedcntr.onmicrosoft.com::201eae80-e4b2-447f-a1b8-ec79be8fff65" providerId="AD" clId="Web-{A60A51DD-F6C1-106B-B77B-CACA4296645B}" dt="2021-01-04T14:57:28.661" v="7582"/>
          <ac:spMkLst>
            <pc:docMk/>
            <pc:sldMk cId="3086539982" sldId="555"/>
            <ac:spMk id="2" creationId="{72B70AD8-08F1-4267-9921-383325AE4E38}"/>
          </ac:spMkLst>
        </pc:spChg>
        <pc:spChg chg="del">
          <ac:chgData name="Fiat, Aria" userId="S::aria.fiat_cchmc.org#ext#@univnebrmedcntr.onmicrosoft.com::201eae80-e4b2-447f-a1b8-ec79be8fff65" providerId="AD" clId="Web-{A60A51DD-F6C1-106B-B77B-CACA4296645B}" dt="2021-01-04T14:57:28.287" v="7581"/>
          <ac:spMkLst>
            <pc:docMk/>
            <pc:sldMk cId="3086539982" sldId="555"/>
            <ac:spMk id="15" creationId="{14BAFDB4-3590-4277-BE63-2AB193FC1734}"/>
          </ac:spMkLst>
        </pc:spChg>
      </pc:sldChg>
      <pc:sldChg chg="modSp modNotes">
        <pc:chgData name="Fiat, Aria" userId="S::aria.fiat_cchmc.org#ext#@univnebrmedcntr.onmicrosoft.com::201eae80-e4b2-447f-a1b8-ec79be8fff65" providerId="AD" clId="Web-{A60A51DD-F6C1-106B-B77B-CACA4296645B}" dt="2021-01-04T15:15:01.705" v="8155"/>
        <pc:sldMkLst>
          <pc:docMk/>
          <pc:sldMk cId="2235953643" sldId="556"/>
        </pc:sldMkLst>
        <pc:spChg chg="mod">
          <ac:chgData name="Fiat, Aria" userId="S::aria.fiat_cchmc.org#ext#@univnebrmedcntr.onmicrosoft.com::201eae80-e4b2-447f-a1b8-ec79be8fff65" providerId="AD" clId="Web-{A60A51DD-F6C1-106B-B77B-CACA4296645B}" dt="2021-01-04T15:13:17.392" v="7879" actId="20577"/>
          <ac:spMkLst>
            <pc:docMk/>
            <pc:sldMk cId="2235953643" sldId="556"/>
            <ac:spMk id="14" creationId="{66326A8E-6EFD-6C4D-910D-94EEEBE265F5}"/>
          </ac:spMkLst>
        </pc:spChg>
      </pc:sldChg>
      <pc:sldChg chg="addSp modSp">
        <pc:chgData name="Fiat, Aria" userId="S::aria.fiat_cchmc.org#ext#@univnebrmedcntr.onmicrosoft.com::201eae80-e4b2-447f-a1b8-ec79be8fff65" providerId="AD" clId="Web-{A60A51DD-F6C1-106B-B77B-CACA4296645B}" dt="2021-01-04T15:15:14.955" v="8159"/>
        <pc:sldMkLst>
          <pc:docMk/>
          <pc:sldMk cId="549320327" sldId="557"/>
        </pc:sldMkLst>
        <pc:spChg chg="add">
          <ac:chgData name="Fiat, Aria" userId="S::aria.fiat_cchmc.org#ext#@univnebrmedcntr.onmicrosoft.com::201eae80-e4b2-447f-a1b8-ec79be8fff65" providerId="AD" clId="Web-{A60A51DD-F6C1-106B-B77B-CACA4296645B}" dt="2021-01-04T15:15:14.955" v="8159"/>
          <ac:spMkLst>
            <pc:docMk/>
            <pc:sldMk cId="549320327" sldId="557"/>
            <ac:spMk id="2" creationId="{BE9834AA-024D-4C91-B58B-021EFC651DE7}"/>
          </ac:spMkLst>
        </pc:spChg>
        <pc:spChg chg="mod">
          <ac:chgData name="Fiat, Aria" userId="S::aria.fiat_cchmc.org#ext#@univnebrmedcntr.onmicrosoft.com::201eae80-e4b2-447f-a1b8-ec79be8fff65" providerId="AD" clId="Web-{A60A51DD-F6C1-106B-B77B-CACA4296645B}" dt="2021-01-04T15:15:14.018" v="8157" actId="20577"/>
          <ac:spMkLst>
            <pc:docMk/>
            <pc:sldMk cId="549320327" sldId="557"/>
            <ac:spMk id="12" creationId="{F44F55E6-C301-403A-95A0-D4BEC93B78C1}"/>
          </ac:spMkLst>
        </pc:spChg>
      </pc:sldChg>
      <pc:sldChg chg="del">
        <pc:chgData name="Fiat, Aria" userId="S::aria.fiat_cchmc.org#ext#@univnebrmedcntr.onmicrosoft.com::201eae80-e4b2-447f-a1b8-ec79be8fff65" providerId="AD" clId="Web-{A60A51DD-F6C1-106B-B77B-CACA4296645B}" dt="2021-01-04T13:48:15.737" v="6041"/>
        <pc:sldMkLst>
          <pc:docMk/>
          <pc:sldMk cId="724730659" sldId="558"/>
        </pc:sldMkLst>
      </pc:sldChg>
      <pc:sldChg chg="modSp modNotes">
        <pc:chgData name="Fiat, Aria" userId="S::aria.fiat_cchmc.org#ext#@univnebrmedcntr.onmicrosoft.com::201eae80-e4b2-447f-a1b8-ec79be8fff65" providerId="AD" clId="Web-{A60A51DD-F6C1-106B-B77B-CACA4296645B}" dt="2021-01-04T13:48:32.939" v="6044" actId="20577"/>
        <pc:sldMkLst>
          <pc:docMk/>
          <pc:sldMk cId="4148078041" sldId="559"/>
        </pc:sldMkLst>
        <pc:spChg chg="mod">
          <ac:chgData name="Fiat, Aria" userId="S::aria.fiat_cchmc.org#ext#@univnebrmedcntr.onmicrosoft.com::201eae80-e4b2-447f-a1b8-ec79be8fff65" providerId="AD" clId="Web-{A60A51DD-F6C1-106B-B77B-CACA4296645B}" dt="2021-01-04T13:41:00.653" v="5777"/>
          <ac:spMkLst>
            <pc:docMk/>
            <pc:sldMk cId="4148078041" sldId="559"/>
            <ac:spMk id="4" creationId="{63A56B41-28E2-D64D-BBA1-BDBD5D05F1F1}"/>
          </ac:spMkLst>
        </pc:spChg>
        <pc:spChg chg="mod">
          <ac:chgData name="Fiat, Aria" userId="S::aria.fiat_cchmc.org#ext#@univnebrmedcntr.onmicrosoft.com::201eae80-e4b2-447f-a1b8-ec79be8fff65" providerId="AD" clId="Web-{A60A51DD-F6C1-106B-B77B-CACA4296645B}" dt="2021-01-04T13:48:28.924" v="6043" actId="20577"/>
          <ac:spMkLst>
            <pc:docMk/>
            <pc:sldMk cId="4148078041" sldId="559"/>
            <ac:spMk id="7" creationId="{20333239-3639-C743-BA3F-E006C3942093}"/>
          </ac:spMkLst>
        </pc:spChg>
        <pc:spChg chg="mod">
          <ac:chgData name="Fiat, Aria" userId="S::aria.fiat_cchmc.org#ext#@univnebrmedcntr.onmicrosoft.com::201eae80-e4b2-447f-a1b8-ec79be8fff65" providerId="AD" clId="Web-{A60A51DD-F6C1-106B-B77B-CACA4296645B}" dt="2021-01-04T13:48:32.939" v="6044" actId="20577"/>
          <ac:spMkLst>
            <pc:docMk/>
            <pc:sldMk cId="4148078041" sldId="559"/>
            <ac:spMk id="8" creationId="{824950E7-C1E6-9D43-ADC3-0D171F722AF5}"/>
          </ac:spMkLst>
        </pc:spChg>
        <pc:spChg chg="mod">
          <ac:chgData name="Fiat, Aria" userId="S::aria.fiat_cchmc.org#ext#@univnebrmedcntr.onmicrosoft.com::201eae80-e4b2-447f-a1b8-ec79be8fff65" providerId="AD" clId="Web-{A60A51DD-F6C1-106B-B77B-CACA4296645B}" dt="2021-01-04T13:42:11.214" v="5825" actId="14100"/>
          <ac:spMkLst>
            <pc:docMk/>
            <pc:sldMk cId="4148078041" sldId="559"/>
            <ac:spMk id="14" creationId="{66326A8E-6EFD-6C4D-910D-94EEEBE265F5}"/>
          </ac:spMkLst>
        </pc:spChg>
      </pc:sldChg>
      <pc:sldChg chg="modNotes">
        <pc:chgData name="Fiat, Aria" userId="S::aria.fiat_cchmc.org#ext#@univnebrmedcntr.onmicrosoft.com::201eae80-e4b2-447f-a1b8-ec79be8fff65" providerId="AD" clId="Web-{A60A51DD-F6C1-106B-B77B-CACA4296645B}" dt="2021-01-04T13:39:24.421" v="5734"/>
        <pc:sldMkLst>
          <pc:docMk/>
          <pc:sldMk cId="2041462018" sldId="562"/>
        </pc:sldMkLst>
      </pc:sldChg>
      <pc:sldChg chg="add replId modNotes">
        <pc:chgData name="Fiat, Aria" userId="S::aria.fiat_cchmc.org#ext#@univnebrmedcntr.onmicrosoft.com::201eae80-e4b2-447f-a1b8-ec79be8fff65" providerId="AD" clId="Web-{A60A51DD-F6C1-106B-B77B-CACA4296645B}" dt="2021-01-04T13:48:23.564" v="6042"/>
        <pc:sldMkLst>
          <pc:docMk/>
          <pc:sldMk cId="694844008" sldId="564"/>
        </pc:sldMkLst>
      </pc:sldChg>
    </pc:docChg>
  </pc:docChgLst>
  <pc:docChgLst>
    <pc:chgData name="Kristen Johnson" clId="Web-{B82CE02F-1F97-4937-AE52-18F2352F27C9}"/>
    <pc:docChg chg="modSld">
      <pc:chgData name="Kristen Johnson" userId="" providerId="" clId="Web-{B82CE02F-1F97-4937-AE52-18F2352F27C9}" dt="2021-06-11T16:40:19.958" v="25"/>
      <pc:docMkLst>
        <pc:docMk/>
      </pc:docMkLst>
      <pc:sldChg chg="modSp addCm">
        <pc:chgData name="Kristen Johnson" userId="" providerId="" clId="Web-{B82CE02F-1F97-4937-AE52-18F2352F27C9}" dt="2021-06-11T16:40:19.958" v="25"/>
        <pc:sldMkLst>
          <pc:docMk/>
          <pc:sldMk cId="3170898770" sldId="558"/>
        </pc:sldMkLst>
        <pc:spChg chg="mod">
          <ac:chgData name="Kristen Johnson" userId="" providerId="" clId="Web-{B82CE02F-1F97-4937-AE52-18F2352F27C9}" dt="2021-06-11T16:32:33.350" v="24" actId="20577"/>
          <ac:spMkLst>
            <pc:docMk/>
            <pc:sldMk cId="3170898770" sldId="558"/>
            <ac:spMk id="5" creationId="{F9E0C6DB-DED4-4A51-95D5-576AF60ABAF4}"/>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9707337-FD7F-1C45-8FB7-BF0C1672DE7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9C4ABC2-2124-9B40-BB73-E814F80254C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ACDACF-0BD2-7C48-AC65-381A494FC1E5}" type="datetimeFigureOut">
              <a:rPr lang="en-US" smtClean="0"/>
              <a:t>1/6/2022</a:t>
            </a:fld>
            <a:endParaRPr lang="en-US"/>
          </a:p>
        </p:txBody>
      </p:sp>
      <p:sp>
        <p:nvSpPr>
          <p:cNvPr id="4" name="Footer Placeholder 3">
            <a:extLst>
              <a:ext uri="{FF2B5EF4-FFF2-40B4-BE49-F238E27FC236}">
                <a16:creationId xmlns:a16="http://schemas.microsoft.com/office/drawing/2014/main" id="{49A39FEF-1F6F-E84C-ABFF-38289AB3096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5B923B7-F5F4-CA4B-B93E-F9CC29518D9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502E493-BE25-5A47-B775-0ABED786D452}" type="slidenum">
              <a:rPr lang="en-US" smtClean="0"/>
              <a:t>‹#›</a:t>
            </a:fld>
            <a:endParaRPr lang="en-US"/>
          </a:p>
        </p:txBody>
      </p:sp>
    </p:spTree>
    <p:extLst>
      <p:ext uri="{BB962C8B-B14F-4D97-AF65-F5344CB8AC3E}">
        <p14:creationId xmlns:p14="http://schemas.microsoft.com/office/powerpoint/2010/main" val="17702358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EEB75C-647D-4347-8A44-8073A7400FA2}" type="datetimeFigureOut">
              <a:rPr lang="en-US" smtClean="0"/>
              <a:t>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BC2D63-9E7C-4D4B-B02D-6797D43422C8}" type="slidenum">
              <a:rPr lang="en-US" smtClean="0"/>
              <a:t>‹#›</a:t>
            </a:fld>
            <a:endParaRPr lang="en-US"/>
          </a:p>
        </p:txBody>
      </p:sp>
    </p:spTree>
    <p:extLst>
      <p:ext uri="{BB962C8B-B14F-4D97-AF65-F5344CB8AC3E}">
        <p14:creationId xmlns:p14="http://schemas.microsoft.com/office/powerpoint/2010/main" val="31195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BC2D63-9E7C-4D4B-B02D-6797D43422C8}" type="slidenum">
              <a:rPr lang="en-US" smtClean="0"/>
              <a:t>2</a:t>
            </a:fld>
            <a:endParaRPr lang="en-US"/>
          </a:p>
        </p:txBody>
      </p:sp>
    </p:spTree>
    <p:extLst>
      <p:ext uri="{BB962C8B-B14F-4D97-AF65-F5344CB8AC3E}">
        <p14:creationId xmlns:p14="http://schemas.microsoft.com/office/powerpoint/2010/main" val="42744802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it may seem like a simple thing, we are going to start with definitions about recreation and relaxation, and how relaxation is quite different to leisure, which many of us already incorporate into our lives. It's recreation and true relaxation that are more commonly difficult to keep in our lives. </a:t>
            </a:r>
          </a:p>
          <a:p>
            <a:endParaRPr lang="en-US" dirty="0"/>
          </a:p>
          <a:p>
            <a:r>
              <a:rPr lang="en-US" dirty="0"/>
              <a:t>Once we’re clear on definitions, then we will spend a little bit of time analyzing your own routines and then plan for those changes to routine that will help automate everything. </a:t>
            </a:r>
          </a:p>
        </p:txBody>
      </p:sp>
      <p:sp>
        <p:nvSpPr>
          <p:cNvPr id="4" name="Slide Number Placeholder 3"/>
          <p:cNvSpPr>
            <a:spLocks noGrp="1"/>
          </p:cNvSpPr>
          <p:nvPr>
            <p:ph type="sldNum" sz="quarter" idx="5"/>
          </p:nvPr>
        </p:nvSpPr>
        <p:spPr/>
        <p:txBody>
          <a:bodyPr/>
          <a:lstStyle/>
          <a:p>
            <a:fld id="{EABC2D63-9E7C-4D4B-B02D-6797D43422C8}" type="slidenum">
              <a:rPr lang="en-US" smtClean="0"/>
              <a:t>11</a:t>
            </a:fld>
            <a:endParaRPr lang="en-US"/>
          </a:p>
        </p:txBody>
      </p:sp>
    </p:spTree>
    <p:extLst>
      <p:ext uri="{BB962C8B-B14F-4D97-AF65-F5344CB8AC3E}">
        <p14:creationId xmlns:p14="http://schemas.microsoft.com/office/powerpoint/2010/main" val="2119598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said, many of us already have leisure activities. Yet, with our time constantly being pressed, we often drop recreation and truly relaxing activities that are just as vital to our well-being. Since we know that this is a common experience for people, it is safe to say that it isn’t an issue with willpower or motivation. Instead, it is that our general routine is not appropriate for our needs, or we have an inconsistent routine for our lives—in which case, do we have a routine at all?</a:t>
            </a:r>
          </a:p>
        </p:txBody>
      </p:sp>
      <p:sp>
        <p:nvSpPr>
          <p:cNvPr id="4" name="Slide Number Placeholder 3"/>
          <p:cNvSpPr>
            <a:spLocks noGrp="1"/>
          </p:cNvSpPr>
          <p:nvPr>
            <p:ph type="sldNum" sz="quarter" idx="5"/>
          </p:nvPr>
        </p:nvSpPr>
        <p:spPr/>
        <p:txBody>
          <a:bodyPr/>
          <a:lstStyle/>
          <a:p>
            <a:fld id="{EABC2D63-9E7C-4D4B-B02D-6797D43422C8}" type="slidenum">
              <a:rPr lang="en-US" smtClean="0"/>
              <a:t>12</a:t>
            </a:fld>
            <a:endParaRPr lang="en-US"/>
          </a:p>
        </p:txBody>
      </p:sp>
    </p:spTree>
    <p:extLst>
      <p:ext uri="{BB962C8B-B14F-4D97-AF65-F5344CB8AC3E}">
        <p14:creationId xmlns:p14="http://schemas.microsoft.com/office/powerpoint/2010/main" val="38945055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This module has several components to cover when thinking about recreation, relaxation, and supportive routines. Some of these are going to be about that importance of clarity in our definitions when talking about recreation or relaxation, whereas other components are more about perspectives or orientations toward time and mindsets needed to be successful in this area of our lives. </a:t>
            </a:r>
            <a:endParaRPr lang="en-US" dirty="0"/>
          </a:p>
          <a:p>
            <a:endParaRPr lang="en-US"/>
          </a:p>
        </p:txBody>
      </p:sp>
      <p:sp>
        <p:nvSpPr>
          <p:cNvPr id="4" name="Slide Number Placeholder 3"/>
          <p:cNvSpPr>
            <a:spLocks noGrp="1"/>
          </p:cNvSpPr>
          <p:nvPr>
            <p:ph type="sldNum" sz="quarter" idx="5"/>
          </p:nvPr>
        </p:nvSpPr>
        <p:spPr/>
        <p:txBody>
          <a:bodyPr/>
          <a:lstStyle/>
          <a:p>
            <a:fld id="{EABC2D63-9E7C-4D4B-B02D-6797D43422C8}" type="slidenum">
              <a:rPr lang="en-US" smtClean="0"/>
              <a:t>13</a:t>
            </a:fld>
            <a:endParaRPr lang="en-US"/>
          </a:p>
        </p:txBody>
      </p:sp>
    </p:spTree>
    <p:extLst>
      <p:ext uri="{BB962C8B-B14F-4D97-AF65-F5344CB8AC3E}">
        <p14:creationId xmlns:p14="http://schemas.microsoft.com/office/powerpoint/2010/main" val="1644466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start, we’re returning briefly to our discussion about the importance of the environment toward our well-being. In the Context module, we spoke about how environment creates the space for us to engage in well-being practices. If our space and time is clogged, and resources drained, we have little flexibility and freedom to engage in well-being. So our environment sets the possibility for well-being.</a:t>
            </a:r>
          </a:p>
          <a:p>
            <a:endParaRPr lang="en-US" dirty="0"/>
          </a:p>
          <a:p>
            <a:r>
              <a:rPr lang="en-US" dirty="0"/>
              <a:t>Our environment also sets the </a:t>
            </a:r>
            <a:r>
              <a:rPr lang="en-US" i="1" dirty="0"/>
              <a:t>need </a:t>
            </a:r>
            <a:r>
              <a:rPr lang="en-US" i="0" dirty="0"/>
              <a:t>for well-being. Dr. Bruce Alexander and his team set up a really interesting set of studies several years ago.</a:t>
            </a:r>
            <a:r>
              <a:rPr lang="en-US" dirty="0"/>
              <a:t> </a:t>
            </a:r>
            <a:r>
              <a:rPr lang="en-US" i="0" dirty="0"/>
              <a:t> </a:t>
            </a:r>
            <a:r>
              <a:rPr lang="en-US" dirty="0"/>
              <a:t>They</a:t>
            </a:r>
            <a:r>
              <a:rPr lang="en-US" i="0" dirty="0"/>
              <a:t> </a:t>
            </a:r>
            <a:r>
              <a:rPr lang="en-US" dirty="0"/>
              <a:t>fueled</a:t>
            </a:r>
            <a:r>
              <a:rPr lang="en-US" i="0" dirty="0"/>
              <a:t> rats</a:t>
            </a:r>
            <a:r>
              <a:rPr lang="en-US" dirty="0"/>
              <a:t>' addiction</a:t>
            </a:r>
            <a:r>
              <a:rPr lang="en-US" i="0" dirty="0"/>
              <a:t> to various substances and then split them into two groups. Both groups had unlimited access to the substance they were addicted to. But one group of rats </a:t>
            </a:r>
            <a:r>
              <a:rPr lang="en-US" dirty="0"/>
              <a:t>was</a:t>
            </a:r>
            <a:r>
              <a:rPr lang="en-US" i="0" dirty="0"/>
              <a:t> in a park of sorts—they have trees, sand, logs</a:t>
            </a:r>
            <a:r>
              <a:rPr lang="en-US" dirty="0"/>
              <a:t>,</a:t>
            </a:r>
            <a:r>
              <a:rPr lang="en-US" i="0" dirty="0"/>
              <a:t> toys, and other rats to play with. The other group had none of this. Which group of rats do you think continued to access </a:t>
            </a:r>
            <a:r>
              <a:rPr lang="en-US" dirty="0"/>
              <a:t>the</a:t>
            </a:r>
            <a:r>
              <a:rPr lang="en-US" i="0" dirty="0"/>
              <a:t> addictive substance?</a:t>
            </a:r>
            <a:r>
              <a:rPr lang="en-US" dirty="0"/>
              <a:t> Those with a desolate </a:t>
            </a:r>
            <a:r>
              <a:rPr lang="en-US" dirty="0" err="1"/>
              <a:t>evironment</a:t>
            </a:r>
            <a:r>
              <a:rPr lang="en-US" dirty="0"/>
              <a:t>. </a:t>
            </a:r>
            <a:endParaRPr lang="en-US" i="0" dirty="0">
              <a:cs typeface="Calibri"/>
            </a:endParaRPr>
          </a:p>
          <a:p>
            <a:endParaRPr lang="en-US" i="0" dirty="0"/>
          </a:p>
          <a:p>
            <a:r>
              <a:rPr lang="en-US" i="0" dirty="0"/>
              <a:t>This study has been modified and replicated for decades with rats and people</a:t>
            </a:r>
            <a:r>
              <a:rPr lang="en-US" dirty="0"/>
              <a:t>,</a:t>
            </a:r>
            <a:r>
              <a:rPr lang="en-US" i="0" dirty="0"/>
              <a:t> and specifically for addiction treatment. Results vary but all generally support the idea that if </a:t>
            </a:r>
            <a:r>
              <a:rPr lang="en-US" dirty="0"/>
              <a:t>the</a:t>
            </a:r>
            <a:r>
              <a:rPr lang="en-US" i="0" dirty="0"/>
              <a:t> environment</a:t>
            </a:r>
            <a:r>
              <a:rPr lang="en-US" dirty="0"/>
              <a:t> lacks means of engagement, people and animals exhibit</a:t>
            </a:r>
            <a:r>
              <a:rPr lang="en-US" i="0" dirty="0"/>
              <a:t> unhelpful behaviors. And, of course, when stressed we tend to be more easily swayed by our emotions. If we don’t feel like doing something, even though we know it’s good for us (like getting out and doing a hobby we normally enjoy), we don’t.</a:t>
            </a:r>
            <a:r>
              <a:rPr lang="en-US" dirty="0"/>
              <a:t> </a:t>
            </a:r>
            <a:endParaRPr lang="en-US" i="0" dirty="0">
              <a:cs typeface="Calibri"/>
            </a:endParaRPr>
          </a:p>
          <a:p>
            <a:endParaRPr lang="en-US" i="0" dirty="0"/>
          </a:p>
          <a:p>
            <a:r>
              <a:rPr lang="en-US" i="0" dirty="0"/>
              <a:t>The thing about the rats that thrived in their little rat parks is </a:t>
            </a:r>
            <a:r>
              <a:rPr lang="en-US" dirty="0"/>
              <a:t>that </a:t>
            </a:r>
            <a:r>
              <a:rPr lang="en-US" i="0" dirty="0"/>
              <a:t>they </a:t>
            </a:r>
            <a:r>
              <a:rPr lang="en-US" dirty="0"/>
              <a:t>were primed for success by their environment</a:t>
            </a:r>
            <a:r>
              <a:rPr lang="en-US" i="0" dirty="0"/>
              <a:t>. They </a:t>
            </a:r>
            <a:r>
              <a:rPr lang="en-US" dirty="0"/>
              <a:t>were</a:t>
            </a:r>
            <a:r>
              <a:rPr lang="en-US" i="0" dirty="0"/>
              <a:t> </a:t>
            </a:r>
            <a:r>
              <a:rPr lang="en-US" dirty="0"/>
              <a:t>perfectly set-up to</a:t>
            </a:r>
            <a:r>
              <a:rPr lang="en-US" i="0" dirty="0"/>
              <a:t> interact with </a:t>
            </a:r>
            <a:r>
              <a:rPr lang="en-US" dirty="0"/>
              <a:t>others and play</a:t>
            </a:r>
            <a:r>
              <a:rPr lang="en-US" i="0" dirty="0"/>
              <a:t> with their toys. Their baseline was a fun and supportive environment. And we can do the same. By making sure our environment is structured with helpful routines, and that we regularly relax and also have fun with recreational activities, even if we’re in a funk for a bit, we can recover.</a:t>
            </a:r>
            <a:endParaRPr lang="en-US" dirty="0">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14</a:t>
            </a:fld>
            <a:endParaRPr lang="en-US"/>
          </a:p>
        </p:txBody>
      </p:sp>
    </p:spTree>
    <p:extLst>
      <p:ext uri="{BB962C8B-B14F-4D97-AF65-F5344CB8AC3E}">
        <p14:creationId xmlns:p14="http://schemas.microsoft.com/office/powerpoint/2010/main" val="19059344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some of your favorite hobbies, or things that you used to enjoy? Did they have an element of growth to them, like you were trying to master them? Or were they more for pleasure with no end goal in mind?</a:t>
            </a:r>
          </a:p>
          <a:p>
            <a:endParaRPr lang="en-US" dirty="0"/>
          </a:p>
          <a:p>
            <a:r>
              <a:rPr lang="en-US" dirty="0"/>
              <a:t>The first type of hobby is called </a:t>
            </a:r>
            <a:r>
              <a:rPr lang="en-US" u="sng" dirty="0"/>
              <a:t>recreation</a:t>
            </a:r>
            <a:r>
              <a:rPr lang="en-US" dirty="0"/>
              <a:t>, like a recreational sport. The key characteristic of a recreational activity is this growth aspect. They give us a sense of accomplishment, and are often tied to some value because it’s that value that keeps us doing the thing when it gets hard. This is very different from a hobby where we care more about performing well—showing off or maybe even turning a profit with the skill. In those cases, people are likely to quit as soon as they start to struggle.</a:t>
            </a:r>
            <a:endParaRPr lang="en-US" dirty="0">
              <a:cs typeface="Calibri"/>
            </a:endParaRPr>
          </a:p>
          <a:p>
            <a:endParaRPr lang="en-US" dirty="0"/>
          </a:p>
          <a:p>
            <a:r>
              <a:rPr lang="en-US" dirty="0"/>
              <a:t>Nearly anything can be recreational. Sports, learning a new language, cooking, DIY projects, book clubs, brewing coffee, etc. </a:t>
            </a:r>
            <a:endParaRPr lang="en-US" dirty="0">
              <a:cs typeface="Calibri"/>
            </a:endParaRPr>
          </a:p>
          <a:p>
            <a:endParaRPr lang="en-US" dirty="0"/>
          </a:p>
          <a:p>
            <a:r>
              <a:rPr lang="en-US" dirty="0"/>
              <a:t>But in a fast-paced culture, filled with work, family, and other obligations, too much time spent on recreation can feel overwhelming. In order to obtain more balance, we set aside time for leisure. To be clear, most people seem to fall into one of two camps: too little recreation, or too much recreation. </a:t>
            </a:r>
            <a:endParaRPr lang="en-US" dirty="0">
              <a:cs typeface="Calibri"/>
            </a:endParaRPr>
          </a:p>
          <a:p>
            <a:endParaRPr lang="en-US" dirty="0"/>
          </a:p>
          <a:p>
            <a:r>
              <a:rPr lang="en-US" u="sng" dirty="0"/>
              <a:t>Leisure</a:t>
            </a:r>
            <a:r>
              <a:rPr lang="en-US" dirty="0"/>
              <a:t> is time free from obligations or “</a:t>
            </a:r>
            <a:r>
              <a:rPr lang="en-US" dirty="0" err="1"/>
              <a:t>shoulds</a:t>
            </a:r>
            <a:r>
              <a:rPr lang="en-US" dirty="0"/>
              <a:t>.” Typically, it does not include cooking, eating, cleaning things up, or any task that has a sense of urgency or completion to it. But some of those activities can be leisure. Are you cooking because you have to? Or are you cooking because you want to mix some ingredients and see what happens? Many recreational activities can be leisure depending on your intent with the activity. And many recreational activities become leisure activities once we are satisfied with our growth. The key is the lack of obligation, the guilt-free permission to do the activity without concern about other tasks and responsibilities. </a:t>
            </a:r>
            <a:endParaRPr lang="en-US" dirty="0">
              <a:cs typeface="Calibri"/>
            </a:endParaRPr>
          </a:p>
          <a:p>
            <a:endParaRPr lang="en-US" dirty="0"/>
          </a:p>
          <a:p>
            <a:r>
              <a:rPr lang="en-US" dirty="0"/>
              <a:t>One thing to be weary of is that leisure activities can turn into avoidance. An example is the increase in screen time for the average American. People are watching TV and playing video games more than ever, which can be leisure activities for many, but for others these activities turn into avoidance and distraction techniques. In those instances, their actual function runs counter to our well-being.</a:t>
            </a:r>
          </a:p>
        </p:txBody>
      </p:sp>
      <p:sp>
        <p:nvSpPr>
          <p:cNvPr id="4" name="Slide Number Placeholder 3"/>
          <p:cNvSpPr>
            <a:spLocks noGrp="1"/>
          </p:cNvSpPr>
          <p:nvPr>
            <p:ph type="sldNum" sz="quarter" idx="5"/>
          </p:nvPr>
        </p:nvSpPr>
        <p:spPr/>
        <p:txBody>
          <a:bodyPr/>
          <a:lstStyle/>
          <a:p>
            <a:fld id="{EABC2D63-9E7C-4D4B-B02D-6797D43422C8}" type="slidenum">
              <a:rPr lang="en-US" smtClean="0"/>
              <a:t>15</a:t>
            </a:fld>
            <a:endParaRPr lang="en-US"/>
          </a:p>
        </p:txBody>
      </p:sp>
    </p:spTree>
    <p:extLst>
      <p:ext uri="{BB962C8B-B14F-4D97-AF65-F5344CB8AC3E}">
        <p14:creationId xmlns:p14="http://schemas.microsoft.com/office/powerpoint/2010/main" val="16018926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yourself time to relax. This is different than recreation and leisure. It is similar to leisure in that it can be very soothing and is guilt-free. And it is similar to recreation in that there is purpose and intent behind the activity</a:t>
            </a:r>
          </a:p>
          <a:p>
            <a:endParaRPr lang="en-US" dirty="0"/>
          </a:p>
          <a:p>
            <a:r>
              <a:rPr lang="en-US" dirty="0"/>
              <a:t>The purpose of relaxation activities is to give your mind and body a rest. The distinction is easy using non-examples. Some people find watching TV or reading a book “relaxing.” But this is not relaxing in the sense we mean. Those are leisure activities. Guilt-free, pleasurable activities. But they do not give our minds and body time to rest, process the wear and tear from our days, and refresh. Ever watched a show but still felt like your mind was racing the whole time? Or maybe you went for a walk and came home only to still be ruminating on a thought or you were irritable? Your mind and body were still revved up and not present.</a:t>
            </a:r>
          </a:p>
          <a:p>
            <a:endParaRPr lang="en-US" dirty="0"/>
          </a:p>
          <a:p>
            <a:r>
              <a:rPr lang="en-US"/>
              <a:t>Think of relaxation like turning off your computer; if you let it go to sleep mode, it still has to hold and process all your opened tabs and applications running. But if you shut it down completely, it can stop processing and reboot, which is sometimes needed to update software and clean out your computer</a:t>
            </a:r>
            <a:endParaRPr lang="en-US">
              <a:cs typeface="Calibri"/>
            </a:endParaRPr>
          </a:p>
          <a:p>
            <a:endParaRPr lang="en-US" dirty="0"/>
          </a:p>
          <a:p>
            <a:r>
              <a:rPr lang="en-US"/>
              <a:t>Relaxation is time dedicated to giving the body and mind a chance to offload that stress. Activities include:</a:t>
            </a:r>
            <a:endParaRPr lang="en-US">
              <a:cs typeface="Calibri"/>
            </a:endParaRPr>
          </a:p>
          <a:p>
            <a:pPr marL="171450" indent="-171450">
              <a:buFont typeface="Arial"/>
              <a:buChar char="•"/>
            </a:pPr>
            <a:r>
              <a:rPr lang="en-US"/>
              <a:t>Types of Yoga</a:t>
            </a:r>
            <a:endParaRPr lang="en-US">
              <a:cs typeface="Calibri" panose="020F0502020204030204"/>
            </a:endParaRPr>
          </a:p>
          <a:p>
            <a:pPr marL="171450" indent="-171450">
              <a:buFont typeface="Arial"/>
              <a:buChar char="•"/>
            </a:pPr>
            <a:r>
              <a:rPr lang="en-US"/>
              <a:t>Meditating</a:t>
            </a:r>
            <a:endParaRPr lang="en-US">
              <a:cs typeface="Calibri" panose="020F0502020204030204"/>
            </a:endParaRPr>
          </a:p>
          <a:p>
            <a:pPr marL="171450" indent="-171450">
              <a:buFont typeface="Arial"/>
              <a:buChar char="•"/>
            </a:pPr>
            <a:r>
              <a:rPr lang="en-US"/>
              <a:t>Mindful walking/exercising</a:t>
            </a:r>
            <a:endParaRPr lang="en-US">
              <a:cs typeface="Calibri" panose="020F0502020204030204"/>
            </a:endParaRPr>
          </a:p>
          <a:p>
            <a:pPr marL="171450" indent="-171450">
              <a:buFont typeface="Arial"/>
              <a:buChar char="•"/>
            </a:pPr>
            <a:r>
              <a:rPr lang="en-US"/>
              <a:t>Getting a massage</a:t>
            </a:r>
            <a:endParaRPr lang="en-US">
              <a:cs typeface="Calibri" panose="020F0502020204030204"/>
            </a:endParaRPr>
          </a:p>
          <a:p>
            <a:pPr marL="171450" indent="-171450">
              <a:buFont typeface="Arial"/>
              <a:buChar char="•"/>
            </a:pPr>
            <a:r>
              <a:rPr lang="en-US"/>
              <a:t>Listen to soothing music (try instrumental)</a:t>
            </a:r>
            <a:endParaRPr lang="en-US">
              <a:cs typeface="Calibri" panose="020F0502020204030204"/>
            </a:endParaRPr>
          </a:p>
          <a:p>
            <a:pPr marL="171450" indent="-171450">
              <a:buFont typeface="Arial"/>
              <a:buChar char="•"/>
            </a:pPr>
            <a:r>
              <a:rPr lang="en-US"/>
              <a:t>Sensory experiences</a:t>
            </a:r>
            <a:endParaRPr lang="en-US">
              <a:cs typeface="Calibri" panose="020F0502020204030204"/>
            </a:endParaRPr>
          </a:p>
          <a:p>
            <a:pPr marL="171450" indent="-171450">
              <a:buFont typeface="Arial"/>
              <a:buChar char="•"/>
            </a:pPr>
            <a:r>
              <a:rPr lang="en-US"/>
              <a:t>Aromatherapy (lavender is a research-based scent for relaxation)</a:t>
            </a:r>
            <a:endParaRPr lang="en-US">
              <a:cs typeface="Calibri" panose="020F0502020204030204"/>
            </a:endParaRPr>
          </a:p>
          <a:p>
            <a:pPr marL="171450" indent="-171450">
              <a:buFont typeface="Arial"/>
              <a:buChar char="•"/>
            </a:pPr>
            <a:r>
              <a:rPr lang="en-US"/>
              <a:t>Steam room</a:t>
            </a:r>
            <a:endParaRPr lang="en-US">
              <a:cs typeface="Calibri" panose="020F0502020204030204"/>
            </a:endParaRPr>
          </a:p>
          <a:p>
            <a:pPr marL="171450" indent="-171450">
              <a:buFont typeface="Arial"/>
              <a:buChar char="•"/>
            </a:pPr>
            <a:r>
              <a:rPr lang="en-US"/>
              <a:t>Weighted blanket</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16</a:t>
            </a:fld>
            <a:endParaRPr lang="en-US"/>
          </a:p>
        </p:txBody>
      </p:sp>
    </p:spTree>
    <p:extLst>
      <p:ext uri="{BB962C8B-B14F-4D97-AF65-F5344CB8AC3E}">
        <p14:creationId xmlns:p14="http://schemas.microsoft.com/office/powerpoint/2010/main" val="36538707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Finding time to engage in recreational and relaxation activities can feel challenging amidst our already busy schedules. Many of us may not feel motivated to engage in them either. A common belief is that motivation is needed before an action. However, that is not true. Motivation is fleeting--it comes and goes. What people experience as motivation is often the combination of habit and a supportive environment. We can use this to our advantage by creating routines.</a:t>
            </a:r>
          </a:p>
          <a:p>
            <a:endParaRPr lang="en-US" dirty="0"/>
          </a:p>
          <a:p>
            <a:r>
              <a:rPr lang="en-US" dirty="0"/>
              <a:t>Routines might feel like a constraint and another obligation. We like to think of them as nets. If your scale is unbalanced and tipped toward stress, even if you add in well-being practices, they’ll slide off the scale unless you do a lot, which is unsustainable. Routines cast a net around your habits so they do not fall. You can still be creative and change up the activities that you add, and can be strategic about when to break from that routine. </a:t>
            </a:r>
            <a:endParaRPr lang="en-US" dirty="0">
              <a:cs typeface="Calibri"/>
            </a:endParaRPr>
          </a:p>
          <a:p>
            <a:endParaRPr lang="en-US" dirty="0"/>
          </a:p>
          <a:p>
            <a:r>
              <a:rPr lang="en-US" dirty="0"/>
              <a:t>You may be thinking, “I have to schedule in my relaxation and leisure time? My sleep?” Yes and no. You pick what you schedule and the schedule gives you the support to push back against the stress of life. For example, you may not do much relaxation right now. That’s okay. A routine that schedules it in, even when you're not feeling motivated, helps you get into practice and develop the habit. Once it becomes a habit, you will feel the motivation to set aside relaxation activities and can be flexible when to do it, allowing you to then focus on having a routine with other practices.</a:t>
            </a:r>
            <a:endParaRPr lang="en-US" dirty="0">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17</a:t>
            </a:fld>
            <a:endParaRPr lang="en-US"/>
          </a:p>
        </p:txBody>
      </p:sp>
    </p:spTree>
    <p:extLst>
      <p:ext uri="{BB962C8B-B14F-4D97-AF65-F5344CB8AC3E}">
        <p14:creationId xmlns:p14="http://schemas.microsoft.com/office/powerpoint/2010/main" val="24193835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best way to set up a routine with practices is to start with </a:t>
            </a:r>
            <a:r>
              <a:rPr lang="en-US" sz="1200" b="0" i="0" kern="1200" err="1">
                <a:solidFill>
                  <a:schemeClr val="tx1"/>
                </a:solidFill>
                <a:effectLst/>
                <a:latin typeface="+mn-lt"/>
                <a:ea typeface="+mn-ea"/>
                <a:cs typeface="+mn-cs"/>
              </a:rPr>
              <a:t>microhabits</a:t>
            </a:r>
            <a:r>
              <a:rPr lang="en-US" sz="1200" b="0" i="0" kern="1200" dirty="0">
                <a:solidFill>
                  <a:schemeClr val="tx1"/>
                </a:solidFill>
                <a:effectLst/>
                <a:latin typeface="+mn-lt"/>
                <a:ea typeface="+mn-ea"/>
                <a:cs typeface="+mn-cs"/>
              </a:rPr>
              <a:t>.</a:t>
            </a:r>
            <a:r>
              <a:rPr lang="en-US" dirty="0"/>
              <a:t> </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Most </a:t>
            </a:r>
            <a:r>
              <a:rPr lang="en-US" dirty="0"/>
              <a:t>healthcare professions</a:t>
            </a:r>
            <a:r>
              <a:rPr lang="en-US" sz="1200" b="0" i="0" kern="1200" dirty="0">
                <a:solidFill>
                  <a:schemeClr val="tx1"/>
                </a:solidFill>
                <a:effectLst/>
                <a:latin typeface="+mn-lt"/>
                <a:ea typeface="+mn-ea"/>
                <a:cs typeface="+mn-cs"/>
              </a:rPr>
              <a:t> </a:t>
            </a:r>
            <a:r>
              <a:rPr lang="en-US" dirty="0"/>
              <a:t>are</a:t>
            </a:r>
            <a:r>
              <a:rPr lang="en-US" sz="1200" b="0" i="0" kern="1200" dirty="0">
                <a:solidFill>
                  <a:schemeClr val="tx1"/>
                </a:solidFill>
                <a:effectLst/>
                <a:latin typeface="+mn-lt"/>
                <a:ea typeface="+mn-ea"/>
                <a:cs typeface="+mn-cs"/>
              </a:rPr>
              <a:t> achievement-focused people. This is both a strength and also a burden to our well-being. High achievers often have lofty aspirations for self-improvement. But big goals — such as “meditate for an hour every day,” or “read more” — are often more burdensome than they are sustainable. So, start small by focusing on “</a:t>
            </a:r>
            <a:r>
              <a:rPr lang="en-US" sz="1200" b="0" i="0" kern="1200" dirty="0" err="1">
                <a:solidFill>
                  <a:schemeClr val="tx1"/>
                </a:solidFill>
                <a:effectLst/>
                <a:latin typeface="+mn-lt"/>
                <a:ea typeface="+mn-ea"/>
                <a:cs typeface="+mn-cs"/>
              </a:rPr>
              <a:t>microhabits</a:t>
            </a:r>
            <a:r>
              <a:rPr lang="en-US" sz="1200" b="0" i="0" kern="1200">
                <a:solidFill>
                  <a:schemeClr val="tx1"/>
                </a:solidFill>
                <a:effectLst/>
                <a:latin typeface="+mn-lt"/>
                <a:ea typeface="+mn-ea"/>
                <a:cs typeface="+mn-cs"/>
              </a:rPr>
              <a:t>” — more achievable behaviors that you build over long periods of time. These habits should be ridiculously small, like meditating for 30 seconds or reading a paragraph each night. To minimize effort, piggyback on a daily task. Perform your new action at the same time as (or right before) something you already do every day. Read that one paragraph while brushing your teeth. Meditate while waiting for your coffee to brew. Then, track your progress, but keep it simple. Try using a “yes list” where you write down the desired action, and under each date simply note a </a:t>
            </a:r>
            <a:r>
              <a:rPr lang="en-US"/>
              <a:t>"</a:t>
            </a:r>
            <a:r>
              <a:rPr lang="en-US" sz="1200" b="0" i="0" kern="1200">
                <a:solidFill>
                  <a:schemeClr val="tx1"/>
                </a:solidFill>
                <a:effectLst/>
                <a:latin typeface="+mn-lt"/>
                <a:ea typeface="+mn-ea"/>
                <a:cs typeface="+mn-cs"/>
              </a:rPr>
              <a:t>Y</a:t>
            </a:r>
            <a:r>
              <a:rPr lang="en-US"/>
              <a:t>"</a:t>
            </a:r>
            <a:r>
              <a:rPr lang="en-US" sz="1200" b="0" i="0" kern="1200">
                <a:solidFill>
                  <a:schemeClr val="tx1"/>
                </a:solidFill>
                <a:effectLst/>
                <a:latin typeface="+mn-lt"/>
                <a:ea typeface="+mn-ea"/>
                <a:cs typeface="+mn-cs"/>
              </a:rPr>
              <a:t> or </a:t>
            </a:r>
            <a:r>
              <a:rPr lang="en-US"/>
              <a:t>an "N"</a:t>
            </a:r>
            <a:r>
              <a:rPr lang="en-US" sz="1200" b="0" i="0" kern="1200">
                <a:solidFill>
                  <a:schemeClr val="tx1"/>
                </a:solidFill>
                <a:effectLst/>
                <a:latin typeface="+mn-lt"/>
                <a:ea typeface="+mn-ea"/>
                <a:cs typeface="+mn-cs"/>
              </a:rPr>
              <a:t> to indicate if you completed the task. Once you’ve accrued several weeks of </a:t>
            </a:r>
            <a:r>
              <a:rPr lang="en-US"/>
              <a:t>"Y"s</a:t>
            </a:r>
            <a:r>
              <a:rPr lang="en-US" sz="1200" b="0" i="0" kern="1200">
                <a:solidFill>
                  <a:schemeClr val="tx1"/>
                </a:solidFill>
                <a:effectLst/>
                <a:latin typeface="+mn-lt"/>
                <a:ea typeface="+mn-ea"/>
                <a:cs typeface="+mn-cs"/>
              </a:rPr>
              <a:t>, you can increase your </a:t>
            </a:r>
            <a:r>
              <a:rPr lang="en-US" sz="1200" b="0" i="0" kern="1200" dirty="0" err="1">
                <a:solidFill>
                  <a:schemeClr val="tx1"/>
                </a:solidFill>
                <a:effectLst/>
                <a:latin typeface="+mn-lt"/>
                <a:ea typeface="+mn-ea"/>
                <a:cs typeface="+mn-cs"/>
              </a:rPr>
              <a:t>microhabit</a:t>
            </a:r>
            <a:r>
              <a:rPr lang="en-US" sz="1200" b="0" i="0" kern="1200" dirty="0">
                <a:solidFill>
                  <a:schemeClr val="tx1"/>
                </a:solidFill>
                <a:effectLst/>
                <a:latin typeface="+mn-lt"/>
                <a:ea typeface="+mn-ea"/>
                <a:cs typeface="+mn-cs"/>
              </a:rPr>
              <a:t> by a small increment, say 10%. Continue these tiny, incremental adjustments until the new habit is part of your muscle memory. By starting small, you can achieve big results.</a:t>
            </a:r>
          </a:p>
          <a:p>
            <a:endParaRPr lang="en-US" sz="1200" b="0" i="0" kern="1200" dirty="0">
              <a:solidFill>
                <a:schemeClr val="tx1"/>
              </a:solidFill>
              <a:effectLst/>
              <a:latin typeface="+mn-lt"/>
              <a:ea typeface="+mn-ea"/>
              <a:cs typeface="+mn-cs"/>
            </a:endParaRPr>
          </a:p>
          <a:p>
            <a:r>
              <a:rPr lang="en-US" sz="1200" b="0" i="0" kern="1200">
                <a:solidFill>
                  <a:schemeClr val="tx1"/>
                </a:solidFill>
                <a:effectLst/>
                <a:latin typeface="+mn-lt"/>
                <a:ea typeface="+mn-ea"/>
                <a:cs typeface="+mn-cs"/>
              </a:rPr>
              <a:t>So with recreation</a:t>
            </a:r>
            <a:r>
              <a:rPr lang="en-US"/>
              <a:t>, if</a:t>
            </a:r>
            <a:r>
              <a:rPr lang="en-US" sz="1200" b="0" i="0" kern="1200">
                <a:solidFill>
                  <a:schemeClr val="tx1"/>
                </a:solidFill>
                <a:effectLst/>
                <a:latin typeface="+mn-lt"/>
                <a:ea typeface="+mn-ea"/>
                <a:cs typeface="+mn-cs"/>
              </a:rPr>
              <a:t> you had a hobby of yours fall to the side, build it back in. Try it for 10 minutes every other day (depending on the hobby). Haven’t done some relaxation lately? Give yourself just 3 minutes every night before bed to sit in silence.</a:t>
            </a:r>
            <a:endParaRPr lang="en-US" dirty="0"/>
          </a:p>
        </p:txBody>
      </p:sp>
      <p:sp>
        <p:nvSpPr>
          <p:cNvPr id="4" name="Slide Number Placeholder 3"/>
          <p:cNvSpPr>
            <a:spLocks noGrp="1"/>
          </p:cNvSpPr>
          <p:nvPr>
            <p:ph type="sldNum" sz="quarter" idx="5"/>
          </p:nvPr>
        </p:nvSpPr>
        <p:spPr/>
        <p:txBody>
          <a:bodyPr/>
          <a:lstStyle/>
          <a:p>
            <a:fld id="{EABC2D63-9E7C-4D4B-B02D-6797D43422C8}" type="slidenum">
              <a:rPr lang="en-US" smtClean="0"/>
              <a:t>18</a:t>
            </a:fld>
            <a:endParaRPr lang="en-US"/>
          </a:p>
        </p:txBody>
      </p:sp>
    </p:spTree>
    <p:extLst>
      <p:ext uri="{BB962C8B-B14F-4D97-AF65-F5344CB8AC3E}">
        <p14:creationId xmlns:p14="http://schemas.microsoft.com/office/powerpoint/2010/main" val="21484254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gone over some concrete strategies and new ways of thinking or organizing your life. And there is one more thing to talk about that is the foundation for this whole discussion, something that is implied and we want to bring into the light for reflection. That “thing” is how view time. This is a tricky subject, as cultures view time quite differently. In order to be culturally-responsive and flexible, we are going to finish the lesson portion of this module discussing two views of time and how those views might influence how we approach our Three R’s.</a:t>
            </a:r>
          </a:p>
          <a:p>
            <a:endParaRPr lang="en-US" dirty="0"/>
          </a:p>
          <a:p>
            <a:r>
              <a:rPr lang="en-US" dirty="0"/>
              <a:t>Some cultures, like most mainstream Western cultures, tend to view time as a commodity. It is structured, finite, and meant to be used efficiently. Airline scheduling is a great example of a commodity perspective. There are only so many flight slots and everything has to be planned accordingly to run smoothly. Information is displayed on a computer, with the very screen space itself is treated like a commodity with flight times divided into equal rows of information. Our goal here is to meet our flight deadline. If you take off late, the pilots will speed up the flight to get your there on time, even if that increases wear and tear on the plane itself. Everything is about order and efficiency, even if that sacrifices other things.</a:t>
            </a:r>
          </a:p>
          <a:p>
            <a:endParaRPr lang="en-US" dirty="0"/>
          </a:p>
          <a:p>
            <a:r>
              <a:rPr lang="en-US" dirty="0"/>
              <a:t>Other cultures view time as a process, something that is ongoing and flexible. Look at this hourglass. It is less precise than the flight times. We do not know the time of day, hour, minute that this hourglass is tracking. We don’t even know how much time the hourglass represents—could be 60 seconds or 60 minutes. But it represents SOME amount of time</a:t>
            </a:r>
            <a:r>
              <a:rPr lang="en-US"/>
              <a:t>. </a:t>
            </a:r>
          </a:p>
          <a:p>
            <a:endParaRPr lang="en-US" dirty="0"/>
          </a:p>
          <a:p>
            <a:r>
              <a:rPr lang="en-US" dirty="0"/>
              <a:t>Mainstream Western work culture, especially those in healthcare with many back-to-back appointments each day, imposes a structure to our time--we have our work time, and our free time. This can be further complicated by the addition of insurance procedures and reliance on "billable time" that heavily impacts the way we view our time. This doesn’t allow for a more process-focused, flexible view of time which may be more beneficial for our mental health. And in some instances, we may actually want that commodity perspective because that benefits our professional and financial well-being.</a:t>
            </a:r>
          </a:p>
          <a:p>
            <a:r>
              <a:rPr lang="en-US" dirty="0"/>
              <a:t>We’re suggesting a bit of </a:t>
            </a:r>
            <a:r>
              <a:rPr lang="en-US" b="0" i="0" kern="1200" dirty="0">
                <a:effectLst/>
              </a:rPr>
              <a:t>a mainstream cultural shift that finds some harmony between these two dominant perspectives. For some of us, we may become stressed if we are not engaging in the most “optimal” practices, or our routine isn’t “optimal” and therefore we stress ourselves out. In this instance, it may help to adopt a process-focused view of time; get engaged in something, be reflective, and do not worry about how long you are engaged with it. Just be. For others, they may actually not be thriving because their routine isn’t optimized. They may find themselves engaged in activities that are passive or bring little value</a:t>
            </a:r>
            <a:r>
              <a:rPr lang="en-US" dirty="0"/>
              <a:t>, and they may benefit from answering the question, “Just how do I want to be using my time?”. </a:t>
            </a:r>
            <a:r>
              <a:rPr lang="en-US" b="0" i="0" kern="1200" dirty="0">
                <a:effectLst/>
              </a:rPr>
              <a:t>So</a:t>
            </a:r>
            <a:r>
              <a:rPr lang="en-US" dirty="0"/>
              <a:t> </a:t>
            </a:r>
            <a:r>
              <a:rPr lang="en-US" b="0" i="0" kern="1200" dirty="0">
                <a:effectLst/>
              </a:rPr>
              <a:t>we don’t </a:t>
            </a:r>
            <a:r>
              <a:rPr lang="en-US" dirty="0"/>
              <a:t>recommend </a:t>
            </a:r>
            <a:r>
              <a:rPr lang="en-US" b="0" i="0" kern="1200" dirty="0">
                <a:effectLst/>
              </a:rPr>
              <a:t>either view, but instead be </a:t>
            </a:r>
            <a:r>
              <a:rPr lang="en-US" dirty="0"/>
              <a:t>aware of the ways in which culture and society impose particular views of time onto us, </a:t>
            </a:r>
            <a:r>
              <a:rPr lang="en-US" b="0" i="0" kern="1200" dirty="0">
                <a:effectLst/>
              </a:rPr>
              <a:t>and </a:t>
            </a:r>
            <a:r>
              <a:rPr lang="en-US" dirty="0"/>
              <a:t>for us to advocate for when one perspective is more beneficial for us than another</a:t>
            </a:r>
            <a:r>
              <a:rPr lang="en-US" b="0" i="0" kern="1200" dirty="0">
                <a:effectLst/>
              </a:rPr>
              <a:t>.</a:t>
            </a:r>
            <a:endParaRPr lang="en-US" dirty="0"/>
          </a:p>
          <a:p>
            <a:endParaRPr lang="en-US" sz="1200" b="0" i="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19</a:t>
            </a:fld>
            <a:endParaRPr lang="en-US"/>
          </a:p>
        </p:txBody>
      </p:sp>
    </p:spTree>
    <p:extLst>
      <p:ext uri="{BB962C8B-B14F-4D97-AF65-F5344CB8AC3E}">
        <p14:creationId xmlns:p14="http://schemas.microsoft.com/office/powerpoint/2010/main" val="20601305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activities associated with this lesson for you to consider practicing. The first activity is called Game of Life. In this activity the game board represents your destiny. It is randomly chosen for you. But then, you get the opportunity to choose your outcomes. So many people go through life as if everything is a roll of the dice. But we can find little bits of choice in between the things we cannot control. How can you take control of your recreational, relaxation, and leisure time? </a:t>
            </a:r>
          </a:p>
          <a:p>
            <a:endParaRPr lang="en-US" dirty="0">
              <a:cs typeface="Calibri"/>
            </a:endParaRPr>
          </a:p>
          <a:p>
            <a:r>
              <a:rPr lang="en-US" dirty="0"/>
              <a:t>The second activity is weekly activity mapping and rating. How do you spend your time? This activity helps you track what you are doing and how it makes you feel. </a:t>
            </a:r>
          </a:p>
        </p:txBody>
      </p:sp>
      <p:sp>
        <p:nvSpPr>
          <p:cNvPr id="4" name="Slide Number Placeholder 3"/>
          <p:cNvSpPr>
            <a:spLocks noGrp="1"/>
          </p:cNvSpPr>
          <p:nvPr>
            <p:ph type="sldNum" sz="quarter" idx="5"/>
          </p:nvPr>
        </p:nvSpPr>
        <p:spPr/>
        <p:txBody>
          <a:bodyPr/>
          <a:lstStyle/>
          <a:p>
            <a:fld id="{EABC2D63-9E7C-4D4B-B02D-6797D43422C8}" type="slidenum">
              <a:rPr lang="en-US" smtClean="0"/>
              <a:t>20</a:t>
            </a:fld>
            <a:endParaRPr lang="en-US"/>
          </a:p>
        </p:txBody>
      </p:sp>
    </p:spTree>
    <p:extLst>
      <p:ext uri="{BB962C8B-B14F-4D97-AF65-F5344CB8AC3E}">
        <p14:creationId xmlns:p14="http://schemas.microsoft.com/office/powerpoint/2010/main" val="1337677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BC2D63-9E7C-4D4B-B02D-6797D43422C8}" type="slidenum">
              <a:rPr lang="en-US" smtClean="0"/>
              <a:t>3</a:t>
            </a:fld>
            <a:endParaRPr lang="en-US"/>
          </a:p>
        </p:txBody>
      </p:sp>
    </p:spTree>
    <p:extLst>
      <p:ext uri="{BB962C8B-B14F-4D97-AF65-F5344CB8AC3E}">
        <p14:creationId xmlns:p14="http://schemas.microsoft.com/office/powerpoint/2010/main" val="27167396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We recommend three next steps to take this information and apply it to your own well-being. First, please choose and complete at least one of the accompanying activities to identify your values. Do this so that you can experience how choosing relaxation, recreational, and leisure time can actually be incredibly helpful and beneficial to your overall well-being. </a:t>
            </a:r>
          </a:p>
        </p:txBody>
      </p:sp>
      <p:sp>
        <p:nvSpPr>
          <p:cNvPr id="4" name="Slide Number Placeholder 3"/>
          <p:cNvSpPr>
            <a:spLocks noGrp="1"/>
          </p:cNvSpPr>
          <p:nvPr>
            <p:ph type="sldNum" sz="quarter" idx="5"/>
          </p:nvPr>
        </p:nvSpPr>
        <p:spPr/>
        <p:txBody>
          <a:bodyPr/>
          <a:lstStyle/>
          <a:p>
            <a:fld id="{EABC2D63-9E7C-4D4B-B02D-6797D43422C8}" type="slidenum">
              <a:rPr lang="en-US" smtClean="0"/>
              <a:t>21</a:t>
            </a:fld>
            <a:endParaRPr lang="en-US"/>
          </a:p>
        </p:txBody>
      </p:sp>
    </p:spTree>
    <p:extLst>
      <p:ext uri="{BB962C8B-B14F-4D97-AF65-F5344CB8AC3E}">
        <p14:creationId xmlns:p14="http://schemas.microsoft.com/office/powerpoint/2010/main" val="42402413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second recommendation is that you take any one of these practices </a:t>
            </a:r>
            <a:r>
              <a:rPr lang="en-US" b="0" i="0" u="none" strike="noStrike" kern="1200" dirty="0">
                <a:effectLst/>
              </a:rPr>
              <a:t>and </a:t>
            </a:r>
            <a:r>
              <a:rPr lang="en-US" dirty="0"/>
              <a:t>teach it </a:t>
            </a:r>
            <a:r>
              <a:rPr lang="en-US" b="0" i="0" u="none" strike="noStrike" kern="1200" dirty="0">
                <a:effectLst/>
              </a:rPr>
              <a:t>to your </a:t>
            </a:r>
            <a:r>
              <a:rPr lang="en-US" dirty="0"/>
              <a:t>practice partner—whether that </a:t>
            </a:r>
            <a:r>
              <a:rPr lang="en-US" b="0" i="0" u="none" strike="noStrike" kern="1200" dirty="0">
                <a:effectLst/>
              </a:rPr>
              <a:t>is a </a:t>
            </a:r>
            <a:r>
              <a:rPr lang="en-US" dirty="0"/>
              <a:t>colleague, spouse</a:t>
            </a:r>
            <a:r>
              <a:rPr lang="en-US" b="0" i="0" u="none" strike="noStrike" kern="1200" dirty="0">
                <a:effectLst/>
              </a:rPr>
              <a:t>, </a:t>
            </a:r>
            <a:r>
              <a:rPr lang="en-US" dirty="0"/>
              <a:t>friend</a:t>
            </a:r>
            <a:r>
              <a:rPr lang="en-US" b="0" i="0" u="none" strike="noStrike" kern="1200" dirty="0">
                <a:effectLst/>
              </a:rPr>
              <a:t>, </a:t>
            </a:r>
            <a:r>
              <a:rPr lang="en-US" dirty="0"/>
              <a:t>or family member</a:t>
            </a:r>
            <a:r>
              <a:rPr lang="en-US" b="0" i="0" u="none" strike="noStrike" kern="1200" dirty="0">
                <a:effectLst/>
              </a:rPr>
              <a:t>.</a:t>
            </a:r>
            <a:r>
              <a:rPr lang="en-US" dirty="0"/>
              <a:t> Whoever </a:t>
            </a:r>
            <a:r>
              <a:rPr lang="en-US" b="0" i="0" u="none" strike="noStrike" kern="1200" dirty="0">
                <a:effectLst/>
              </a:rPr>
              <a:t>you </a:t>
            </a:r>
            <a:r>
              <a:rPr lang="en-US" dirty="0"/>
              <a:t>selected</a:t>
            </a:r>
            <a:r>
              <a:rPr lang="en-US" b="0" i="0" u="none" strike="noStrike" kern="1200" dirty="0">
                <a:effectLst/>
              </a:rPr>
              <a:t>. </a:t>
            </a:r>
            <a:r>
              <a:rPr lang="en-US" dirty="0"/>
              <a:t>Go over the activity with them too, and then work to use the strategy in everyday life</a:t>
            </a:r>
            <a:r>
              <a:rPr lang="en-US" b="0" i="0" u="none" strike="noStrike" kern="1200" dirty="0">
                <a:effectLst/>
              </a:rPr>
              <a:t>.</a:t>
            </a:r>
            <a:endParaRPr lang="en-US" b="0" i="0" dirty="0">
              <a:effectLst/>
            </a:endParaRPr>
          </a:p>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22</a:t>
            </a:fld>
            <a:endParaRPr lang="en-US"/>
          </a:p>
        </p:txBody>
      </p:sp>
    </p:spTree>
    <p:extLst>
      <p:ext uri="{BB962C8B-B14F-4D97-AF65-F5344CB8AC3E}">
        <p14:creationId xmlns:p14="http://schemas.microsoft.com/office/powerpoint/2010/main" val="35008861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kern="1200" dirty="0">
                <a:effectLst/>
              </a:rPr>
              <a:t>The third and final step is to set an intentional action plan of your own. Action Planning is a critical step whenever we try to start something new. It helps us identify our barriers, our strengths, and how we can recover from setbacks when they inevitably happen.  </a:t>
            </a:r>
          </a:p>
          <a:p>
            <a:endParaRPr lang="en-US" b="0" i="0" u="none" strike="noStrike" kern="1200" dirty="0">
              <a:effectLst/>
              <a:ea typeface="+mn-ea"/>
              <a:cs typeface="+mn-cs"/>
            </a:endParaRPr>
          </a:p>
          <a:p>
            <a:r>
              <a:rPr lang="en-US" b="0" i="0" u="none" strike="noStrike" kern="1200" dirty="0">
                <a:effectLst/>
              </a:rPr>
              <a:t>Thank you again for watching and engaging with this lesson. Take care.</a:t>
            </a:r>
            <a:endParaRPr lang="en-US" dirty="0"/>
          </a:p>
          <a:p>
            <a:endParaRPr lang="en-US" b="0" i="0" dirty="0">
              <a:effectLst/>
              <a:cs typeface="Calibri"/>
            </a:endParaRPr>
          </a:p>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23</a:t>
            </a:fld>
            <a:endParaRPr lang="en-US"/>
          </a:p>
        </p:txBody>
      </p:sp>
    </p:spTree>
    <p:extLst>
      <p:ext uri="{BB962C8B-B14F-4D97-AF65-F5344CB8AC3E}">
        <p14:creationId xmlns:p14="http://schemas.microsoft.com/office/powerpoint/2010/main" val="630357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BC2D63-9E7C-4D4B-B02D-6797D43422C8}" type="slidenum">
              <a:rPr lang="en-US" smtClean="0"/>
              <a:t>4</a:t>
            </a:fld>
            <a:endParaRPr lang="en-US"/>
          </a:p>
        </p:txBody>
      </p:sp>
    </p:spTree>
    <p:extLst>
      <p:ext uri="{BB962C8B-B14F-4D97-AF65-F5344CB8AC3E}">
        <p14:creationId xmlns:p14="http://schemas.microsoft.com/office/powerpoint/2010/main" val="1452964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Hook</a:t>
            </a:r>
          </a:p>
          <a:p>
            <a:endParaRPr lang="en-US" u="none" dirty="0">
              <a:cs typeface="Calibri"/>
            </a:endParaRPr>
          </a:p>
          <a:p>
            <a:r>
              <a:rPr lang="en-US" u="none" dirty="0">
                <a:cs typeface="Calibri"/>
              </a:rPr>
              <a:t>Pies can be a challenging to make. We can select from a huge variety of potential </a:t>
            </a:r>
            <a:r>
              <a:rPr lang="en-US">
                <a:cs typeface="Calibri"/>
              </a:rPr>
              <a:t>fillings</a:t>
            </a:r>
            <a:r>
              <a:rPr lang="en-US" u="none">
                <a:cs typeface="Calibri"/>
              </a:rPr>
              <a:t>, and everyone has their own preference for filling-to-crust ratio. Some people do not even like the crust! Toss in the fact that you have to bake it properly in order to make sure it has structure</a:t>
            </a:r>
            <a:r>
              <a:rPr lang="en-US">
                <a:cs typeface="Calibri"/>
              </a:rPr>
              <a:t>,</a:t>
            </a:r>
            <a:r>
              <a:rPr lang="en-US" u="none">
                <a:cs typeface="Calibri"/>
              </a:rPr>
              <a:t> and there are so many ways it can go wrong.</a:t>
            </a:r>
            <a:r>
              <a:rPr lang="en-US" dirty="0">
                <a:cs typeface="Calibri"/>
              </a:rPr>
              <a:t> </a:t>
            </a:r>
            <a:endParaRPr lang="en-US" u="none" dirty="0">
              <a:cs typeface="Calibri"/>
            </a:endParaRPr>
          </a:p>
          <a:p>
            <a:endParaRPr lang="en-US" u="none" dirty="0">
              <a:cs typeface="Calibri"/>
            </a:endParaRPr>
          </a:p>
          <a:p>
            <a:r>
              <a:rPr lang="en-US" u="none" dirty="0">
                <a:cs typeface="Calibri"/>
              </a:rPr>
              <a:t>But so many ways it can go right, too. It all comes down to the baker’s personal preference and approach to find the right ingredients to include, the right recipe to follow, and to know when it’s necessary to go off-script and improvise </a:t>
            </a:r>
            <a:r>
              <a:rPr lang="en-US" dirty="0">
                <a:cs typeface="Calibri"/>
              </a:rPr>
              <a:t>upon </a:t>
            </a:r>
            <a:r>
              <a:rPr lang="en-US" u="none" dirty="0">
                <a:cs typeface="Calibri"/>
              </a:rPr>
              <a:t>the recipe.</a:t>
            </a:r>
            <a:r>
              <a:rPr lang="en-US" dirty="0">
                <a:cs typeface="Calibri"/>
              </a:rPr>
              <a:t> </a:t>
            </a:r>
          </a:p>
        </p:txBody>
      </p:sp>
      <p:sp>
        <p:nvSpPr>
          <p:cNvPr id="4" name="Slide Number Placeholder 3"/>
          <p:cNvSpPr>
            <a:spLocks noGrp="1"/>
          </p:cNvSpPr>
          <p:nvPr>
            <p:ph type="sldNum" sz="quarter" idx="5"/>
          </p:nvPr>
        </p:nvSpPr>
        <p:spPr/>
        <p:txBody>
          <a:bodyPr/>
          <a:lstStyle/>
          <a:p>
            <a:fld id="{EABC2D63-9E7C-4D4B-B02D-6797D43422C8}" type="slidenum">
              <a:rPr lang="en-US" smtClean="0"/>
              <a:t>5</a:t>
            </a:fld>
            <a:endParaRPr lang="en-US"/>
          </a:p>
        </p:txBody>
      </p:sp>
    </p:spTree>
    <p:extLst>
      <p:ext uri="{BB962C8B-B14F-4D97-AF65-F5344CB8AC3E}">
        <p14:creationId xmlns:p14="http://schemas.microsoft.com/office/powerpoint/2010/main" val="2419383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cs typeface="Calibri"/>
              </a:rPr>
              <a:t>The Transition</a:t>
            </a:r>
            <a:endParaRPr lang="en-US" dirty="0"/>
          </a:p>
          <a:p>
            <a:pPr>
              <a:defRPr/>
            </a:pPr>
            <a:r>
              <a:rPr lang="en-US" dirty="0"/>
              <a:t> </a:t>
            </a:r>
          </a:p>
          <a:p>
            <a:pPr>
              <a:defRPr/>
            </a:pPr>
            <a:r>
              <a:rPr lang="en-US" dirty="0">
                <a:cs typeface="Calibri"/>
              </a:rPr>
              <a:t>Well-being is similar. We need the right mixture of ingredients that fits our current wants and needs, and to combine them in just the right way following a recipe that ensures that a well-being pie of some sort emerges. We can definitely go off-script from the recipe when mixing things together, but we have to be careful. It becomes really easy, if we aren’t intentional and thoughtful about it, to add too much of one ingredient, or to combine ingredients at the wrong time. </a:t>
            </a:r>
          </a:p>
          <a:p>
            <a:pPr>
              <a:defRPr/>
            </a:pPr>
            <a:endParaRPr lang="en-US" dirty="0">
              <a:cs typeface="Calibri"/>
            </a:endParaRPr>
          </a:p>
          <a:p>
            <a:pPr>
              <a:defRPr/>
            </a:pPr>
            <a:r>
              <a:rPr lang="en-US">
                <a:cs typeface="Calibri"/>
              </a:rPr>
              <a:t>This module is going to draw attention to three particular ingredients: leisure activities, relaxation activities, and recreational activities. It discusses why all three are important and how easy it is for us, if we are not cognizant about it, to engage in one of those activities so much that our other activities get pushed out. Even if an activity on its own seems good—much like when making a pie having a lot of sugar for sweetness seems like a good idea—when we consider it relative to the whole well-being pie, it might actually be counterproductive.</a:t>
            </a:r>
            <a:r>
              <a:rPr lang="en-US" dirty="0">
                <a:cs typeface="Calibri"/>
              </a:rPr>
              <a:t> </a:t>
            </a:r>
          </a:p>
          <a:p>
            <a:pPr>
              <a:defRPr/>
            </a:pPr>
            <a:endParaRPr lang="en-US" dirty="0">
              <a:cs typeface="Calibri"/>
            </a:endParaRPr>
          </a:p>
          <a:p>
            <a:pPr>
              <a:defRPr/>
            </a:pPr>
            <a:r>
              <a:rPr lang="en-US">
                <a:cs typeface="Calibri"/>
              </a:rPr>
              <a:t>To make sure we get a good balance of activities, we can follow routines, like a recipe, which help to ensure that the basic structure is there. We can improvise off that routine at any time and return back to it when we need to. </a:t>
            </a:r>
          </a:p>
        </p:txBody>
      </p:sp>
      <p:sp>
        <p:nvSpPr>
          <p:cNvPr id="4" name="Slide Number Placeholder 3"/>
          <p:cNvSpPr>
            <a:spLocks noGrp="1"/>
          </p:cNvSpPr>
          <p:nvPr>
            <p:ph type="sldNum" sz="quarter" idx="5"/>
          </p:nvPr>
        </p:nvSpPr>
        <p:spPr/>
        <p:txBody>
          <a:bodyPr/>
          <a:lstStyle/>
          <a:p>
            <a:fld id="{EABC2D63-9E7C-4D4B-B02D-6797D43422C8}" type="slidenum">
              <a:rPr lang="en-US" smtClean="0"/>
              <a:t>6</a:t>
            </a:fld>
            <a:endParaRPr lang="en-US"/>
          </a:p>
        </p:txBody>
      </p:sp>
    </p:spTree>
    <p:extLst>
      <p:ext uri="{BB962C8B-B14F-4D97-AF65-F5344CB8AC3E}">
        <p14:creationId xmlns:p14="http://schemas.microsoft.com/office/powerpoint/2010/main" val="3868020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b="1">
                <a:effectLst/>
              </a:rPr>
              <a:t>Who I Am</a:t>
            </a:r>
          </a:p>
          <a:p>
            <a:pPr rtl="0" fontAlgn="base"/>
            <a:endParaRPr lang="en-US" sz="1200" b="1" i="0" u="none" strike="noStrike" kern="1200">
              <a:solidFill>
                <a:schemeClr val="tx1"/>
              </a:solidFill>
              <a:effectLst/>
              <a:latin typeface="+mn-lt"/>
              <a:ea typeface="+mn-ea"/>
              <a:cs typeface="+mn-cs"/>
            </a:endParaRPr>
          </a:p>
          <a:p>
            <a:pPr rtl="0" fontAlgn="base"/>
            <a:r>
              <a:rPr lang="en-US" sz="1200" b="0" i="0" u="none" strike="noStrike" kern="1200">
                <a:solidFill>
                  <a:schemeClr val="tx1"/>
                </a:solidFill>
                <a:effectLst/>
                <a:latin typeface="+mn-lt"/>
                <a:ea typeface="+mn-ea"/>
                <a:cs typeface="+mn-cs"/>
              </a:rPr>
              <a:t>*Replace with your photo, change name(s), make sure to highlight your credentials (expert), your area of expertise (expert, informational power)*</a:t>
            </a:r>
            <a:br>
              <a:rPr lang="en-US" sz="1200" b="0" i="0" u="none" strike="noStrike" kern="1200">
                <a:solidFill>
                  <a:schemeClr val="tx1"/>
                </a:solidFill>
                <a:effectLst/>
                <a:latin typeface="+mn-lt"/>
                <a:ea typeface="+mn-ea"/>
                <a:cs typeface="+mn-cs"/>
              </a:rPr>
            </a:br>
            <a:endParaRPr lang="en-US" sz="1200" b="0" i="0" u="none" strike="noStrike"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EABC2D63-9E7C-4D4B-B02D-6797D43422C8}" type="slidenum">
              <a:rPr lang="en-US" smtClean="0"/>
              <a:t>7</a:t>
            </a:fld>
            <a:endParaRPr lang="en-US"/>
          </a:p>
        </p:txBody>
      </p:sp>
    </p:spTree>
    <p:extLst>
      <p:ext uri="{BB962C8B-B14F-4D97-AF65-F5344CB8AC3E}">
        <p14:creationId xmlns:p14="http://schemas.microsoft.com/office/powerpoint/2010/main" val="4163800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b="1" dirty="0">
                <a:effectLst/>
              </a:rPr>
              <a:t>Who I Am (This is an example)</a:t>
            </a:r>
          </a:p>
          <a:p>
            <a:pPr rtl="0" fontAlgn="base"/>
            <a:endParaRPr lang="en-US" sz="1200" b="1"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*Replace with your photo, change name(s), make sure to highlight your credentials (expert), your area of expertise (expert, informational power)*</a:t>
            </a:r>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ABC2D63-9E7C-4D4B-B02D-6797D43422C8}" type="slidenum">
              <a:rPr lang="en-US" smtClean="0"/>
              <a:t>8</a:t>
            </a:fld>
            <a:endParaRPr lang="en-US"/>
          </a:p>
        </p:txBody>
      </p:sp>
    </p:spTree>
    <p:extLst>
      <p:ext uri="{BB962C8B-B14F-4D97-AF65-F5344CB8AC3E}">
        <p14:creationId xmlns:p14="http://schemas.microsoft.com/office/powerpoint/2010/main" val="4163800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a:r>
              <a:rPr lang="en-US" dirty="0"/>
              <a:t>As a quick reminder, the Adult Resilience Curriculum – or ARC – is transtheoretical and comprehensive, yet flexible. The ARC was originally developed in 2013 by Dr. Clayton Cook and Dr. Gail Joseph for pre-service and in-service teachers. It is designed to promote wellbeing and enhance people’s capacity for resilience. It builds upon the strengths of existing programs, while trying to make the content more accessible and feasible for real-world professionals</a:t>
            </a:r>
            <a:r>
              <a:rPr lang="en-US" u="sng" dirty="0"/>
              <a:t> in various disciplines</a:t>
            </a:r>
            <a:r>
              <a:rPr lang="en-US" dirty="0"/>
              <a:t>. This curriculum is NOT</a:t>
            </a:r>
            <a:r>
              <a:rPr lang="en-US" b="0" u="none" dirty="0"/>
              <a:t> designed </a:t>
            </a:r>
            <a:r>
              <a:rPr lang="en-US" dirty="0"/>
              <a:t>to replace mental health services or treatment. </a:t>
            </a:r>
            <a:r>
              <a:rPr lang="en-US" b="0" u="none" dirty="0"/>
              <a:t>to replace mental health services or treatment</a:t>
            </a:r>
            <a:endParaRPr lang="en-US" b="1" u="sng" dirty="0">
              <a:cs typeface="Calibri"/>
            </a:endParaRPr>
          </a:p>
          <a:p>
            <a:endParaRPr lang="en-US" dirty="0"/>
          </a:p>
        </p:txBody>
      </p:sp>
      <p:sp>
        <p:nvSpPr>
          <p:cNvPr id="4" name="Slide Number Placeholder 3"/>
          <p:cNvSpPr>
            <a:spLocks noGrp="1"/>
          </p:cNvSpPr>
          <p:nvPr>
            <p:ph type="sldNum" sz="quarter" idx="5"/>
          </p:nvPr>
        </p:nvSpPr>
        <p:spPr/>
        <p:txBody>
          <a:bodyPr/>
          <a:lstStyle/>
          <a:p>
            <a:fld id="{EABC2D63-9E7C-4D4B-B02D-6797D43422C8}" type="slidenum">
              <a:rPr lang="en-US" smtClean="0"/>
              <a:t>9</a:t>
            </a:fld>
            <a:endParaRPr lang="en-US"/>
          </a:p>
        </p:txBody>
      </p:sp>
    </p:spTree>
    <p:extLst>
      <p:ext uri="{BB962C8B-B14F-4D97-AF65-F5344CB8AC3E}">
        <p14:creationId xmlns:p14="http://schemas.microsoft.com/office/powerpoint/2010/main" val="1723291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last of the supplemental modules, and like all the others, it is meant </a:t>
            </a:r>
            <a:r>
              <a:rPr lang="en-US" b="0" i="0" u="none" strike="noStrike" kern="1200" dirty="0">
                <a:effectLst/>
              </a:rPr>
              <a:t>to </a:t>
            </a:r>
            <a:r>
              <a:rPr lang="en-US" dirty="0"/>
              <a:t>enhance and support your practices. I like to think of this module as the foil</a:t>
            </a:r>
            <a:r>
              <a:rPr lang="en-US" b="0" i="0" u="none" strike="noStrike" kern="1200" dirty="0">
                <a:effectLst/>
              </a:rPr>
              <a:t>, </a:t>
            </a:r>
            <a:r>
              <a:rPr lang="en-US" dirty="0"/>
              <a:t>or balance, to all the other modules. Whereas all the other modules are focused on practices, cognitive-behavioral skills, and even philosophies for well-being, this module encourages us to lighten the load a bit and to remember to live a little. </a:t>
            </a:r>
          </a:p>
          <a:p>
            <a:endParaRPr lang="en-US" dirty="0">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10</a:t>
            </a:fld>
            <a:endParaRPr lang="en-US"/>
          </a:p>
        </p:txBody>
      </p:sp>
    </p:spTree>
    <p:extLst>
      <p:ext uri="{BB962C8B-B14F-4D97-AF65-F5344CB8AC3E}">
        <p14:creationId xmlns:p14="http://schemas.microsoft.com/office/powerpoint/2010/main" val="5295957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85B06FA-99E2-4A8E-AD02-3D6D370F79E3}"/>
              </a:ext>
            </a:extLst>
          </p:cNvPr>
          <p:cNvSpPr>
            <a:spLocks noGrp="1"/>
          </p:cNvSpPr>
          <p:nvPr>
            <p:ph type="ctrTitle"/>
          </p:nvPr>
        </p:nvSpPr>
        <p:spPr>
          <a:xfrm>
            <a:off x="1017036" y="1844302"/>
            <a:ext cx="10157927" cy="1345261"/>
          </a:xfrm>
        </p:spPr>
        <p:txBody>
          <a:bodyPr/>
          <a:lstStyle>
            <a:lvl1pPr algn="ctr">
              <a:defRPr/>
            </a:lvl1pPr>
          </a:lstStyle>
          <a:p>
            <a:r>
              <a:rPr lang="en-US"/>
              <a:t>Click to edit Master title style</a:t>
            </a:r>
            <a:endParaRPr lang="en-US" dirty="0"/>
          </a:p>
        </p:txBody>
      </p:sp>
      <p:sp>
        <p:nvSpPr>
          <p:cNvPr id="14" name="Subtitle 2">
            <a:extLst>
              <a:ext uri="{FF2B5EF4-FFF2-40B4-BE49-F238E27FC236}">
                <a16:creationId xmlns:a16="http://schemas.microsoft.com/office/drawing/2014/main" id="{562B9050-5166-4195-BD7F-C36EE053ED61}"/>
              </a:ext>
            </a:extLst>
          </p:cNvPr>
          <p:cNvSpPr>
            <a:spLocks noGrp="1"/>
          </p:cNvSpPr>
          <p:nvPr>
            <p:ph type="subTitle" idx="1"/>
          </p:nvPr>
        </p:nvSpPr>
        <p:spPr>
          <a:xfrm>
            <a:off x="1524000" y="3518148"/>
            <a:ext cx="9144000" cy="1655762"/>
          </a:xfrm>
        </p:spPr>
        <p:txBody>
          <a:bodyPr>
            <a:normAutofit/>
          </a:bodyPr>
          <a:lstStyle>
            <a:lvl1pPr marL="0" indent="0" algn="ctr">
              <a:buFontTx/>
              <a:buNone/>
              <a:defRPr/>
            </a:lvl1pPr>
          </a:lstStyle>
          <a:p>
            <a:pPr>
              <a:lnSpc>
                <a:spcPct val="100000"/>
              </a:lnSpc>
            </a:pPr>
            <a:r>
              <a:rPr lang="en-US" sz="2800"/>
              <a:t>Click to edit Master subtitle style</a:t>
            </a:r>
            <a:endParaRPr lang="en-US" sz="2800" dirty="0"/>
          </a:p>
        </p:txBody>
      </p:sp>
      <p:pic>
        <p:nvPicPr>
          <p:cNvPr id="15" name="Picture 14" descr="Graphical user interface, text, application&#10;&#10;Description automatically generated">
            <a:extLst>
              <a:ext uri="{FF2B5EF4-FFF2-40B4-BE49-F238E27FC236}">
                <a16:creationId xmlns:a16="http://schemas.microsoft.com/office/drawing/2014/main" id="{4D51CFD5-BFB2-4AFE-9989-AFDC47BA03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698" y="241430"/>
            <a:ext cx="6200966" cy="931090"/>
          </a:xfrm>
          <a:prstGeom prst="rect">
            <a:avLst/>
          </a:prstGeom>
        </p:spPr>
      </p:pic>
      <p:grpSp>
        <p:nvGrpSpPr>
          <p:cNvPr id="16" name="Group 15">
            <a:extLst>
              <a:ext uri="{FF2B5EF4-FFF2-40B4-BE49-F238E27FC236}">
                <a16:creationId xmlns:a16="http://schemas.microsoft.com/office/drawing/2014/main" id="{751D4DB7-5B24-440D-8C07-C3F59FCE5C8D}"/>
              </a:ext>
            </a:extLst>
          </p:cNvPr>
          <p:cNvGrpSpPr/>
          <p:nvPr/>
        </p:nvGrpSpPr>
        <p:grpSpPr>
          <a:xfrm>
            <a:off x="196466" y="5789806"/>
            <a:ext cx="11799069" cy="965004"/>
            <a:chOff x="250785" y="5789806"/>
            <a:chExt cx="11799069" cy="965004"/>
          </a:xfrm>
        </p:grpSpPr>
        <p:pic>
          <p:nvPicPr>
            <p:cNvPr id="17" name="Picture 16" descr="A picture containing text, lit, light, dark&#10;&#10;Description automatically generated">
              <a:extLst>
                <a:ext uri="{FF2B5EF4-FFF2-40B4-BE49-F238E27FC236}">
                  <a16:creationId xmlns:a16="http://schemas.microsoft.com/office/drawing/2014/main" id="{9974994C-77D4-4BB5-99F4-E2A1F49570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8196" y="5789806"/>
              <a:ext cx="2931658" cy="965004"/>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EB68FFFC-C401-459A-A4D3-EF523D7236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785" y="6107244"/>
              <a:ext cx="4005942" cy="647566"/>
            </a:xfrm>
            <a:prstGeom prst="rect">
              <a:avLst/>
            </a:prstGeom>
          </p:spPr>
        </p:pic>
      </p:grpSp>
    </p:spTree>
    <p:extLst>
      <p:ext uri="{BB962C8B-B14F-4D97-AF65-F5344CB8AC3E}">
        <p14:creationId xmlns:p14="http://schemas.microsoft.com/office/powerpoint/2010/main" val="26567768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AA2B6-6F7A-42CA-9B0D-DB267CA626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91E2E2-28A7-428D-B3E8-AEF9B98A5D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D3B6EF8-F102-427F-AA97-B037C85FD3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CCA8A5-1486-4209-A8CF-B9B5CBFE7B31}"/>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6" name="Footer Placeholder 5">
            <a:extLst>
              <a:ext uri="{FF2B5EF4-FFF2-40B4-BE49-F238E27FC236}">
                <a16:creationId xmlns:a16="http://schemas.microsoft.com/office/drawing/2014/main" id="{0FF6E7F0-6F71-4065-9235-56F7FB493721}"/>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BBDDBF17-43CA-4190-96BC-9DFED80CF187}"/>
              </a:ext>
            </a:extLst>
          </p:cNvPr>
          <p:cNvSpPr>
            <a:spLocks noGrp="1"/>
          </p:cNvSpPr>
          <p:nvPr>
            <p:ph type="sldNum" sz="quarter" idx="12"/>
          </p:nvPr>
        </p:nvSpPr>
        <p:spPr/>
        <p:txBody>
          <a:bodyPr/>
          <a:lstStyle/>
          <a:p>
            <a:fld id="{48F63A3B-78C7-47BE-AE5E-E10140E04643}" type="slidenum">
              <a:rPr lang="en-US" smtClean="0"/>
              <a:t>‹#›</a:t>
            </a:fld>
            <a:endParaRPr lang="en-US"/>
          </a:p>
        </p:txBody>
      </p:sp>
      <p:pic>
        <p:nvPicPr>
          <p:cNvPr id="9" name="Picture 8">
            <a:extLst>
              <a:ext uri="{FF2B5EF4-FFF2-40B4-BE49-F238E27FC236}">
                <a16:creationId xmlns:a16="http://schemas.microsoft.com/office/drawing/2014/main" id="{620A600F-A026-4DFF-9B77-5B5F6D5AD0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17573892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85B06FA-99E2-4A8E-AD02-3D6D370F79E3}"/>
              </a:ext>
            </a:extLst>
          </p:cNvPr>
          <p:cNvSpPr>
            <a:spLocks noGrp="1"/>
          </p:cNvSpPr>
          <p:nvPr>
            <p:ph type="ctrTitle"/>
          </p:nvPr>
        </p:nvSpPr>
        <p:spPr>
          <a:xfrm>
            <a:off x="1017036" y="1844302"/>
            <a:ext cx="10157927" cy="1345261"/>
          </a:xfrm>
        </p:spPr>
        <p:txBody>
          <a:bodyPr/>
          <a:lstStyle>
            <a:lvl1pPr algn="ctr">
              <a:defRPr/>
            </a:lvl1pPr>
          </a:lstStyle>
          <a:p>
            <a:r>
              <a:rPr lang="en-US" dirty="0"/>
              <a:t>Presentation Title Goes Here</a:t>
            </a:r>
          </a:p>
        </p:txBody>
      </p:sp>
      <p:sp>
        <p:nvSpPr>
          <p:cNvPr id="14" name="Subtitle 2">
            <a:extLst>
              <a:ext uri="{FF2B5EF4-FFF2-40B4-BE49-F238E27FC236}">
                <a16:creationId xmlns:a16="http://schemas.microsoft.com/office/drawing/2014/main" id="{562B9050-5166-4195-BD7F-C36EE053ED61}"/>
              </a:ext>
            </a:extLst>
          </p:cNvPr>
          <p:cNvSpPr>
            <a:spLocks noGrp="1"/>
          </p:cNvSpPr>
          <p:nvPr>
            <p:ph type="subTitle" idx="1"/>
          </p:nvPr>
        </p:nvSpPr>
        <p:spPr>
          <a:xfrm>
            <a:off x="1524000" y="3518148"/>
            <a:ext cx="9144000" cy="1655762"/>
          </a:xfrm>
        </p:spPr>
        <p:txBody>
          <a:bodyPr>
            <a:normAutofit/>
          </a:bodyPr>
          <a:lstStyle>
            <a:lvl1pPr marL="0" indent="0" algn="ctr">
              <a:buFontTx/>
              <a:buNone/>
              <a:defRPr/>
            </a:lvl1pPr>
          </a:lstStyle>
          <a:p>
            <a:pPr>
              <a:lnSpc>
                <a:spcPct val="100000"/>
              </a:lnSpc>
            </a:pPr>
            <a:r>
              <a:rPr lang="en-US" sz="2800" dirty="0"/>
              <a:t>Speaker A, PhD</a:t>
            </a:r>
          </a:p>
          <a:p>
            <a:pPr>
              <a:lnSpc>
                <a:spcPct val="100000"/>
              </a:lnSpc>
            </a:pPr>
            <a:r>
              <a:rPr lang="en-US" sz="2800" dirty="0"/>
              <a:t>Speaker B, LMHP</a:t>
            </a:r>
          </a:p>
          <a:p>
            <a:pPr>
              <a:lnSpc>
                <a:spcPct val="100000"/>
              </a:lnSpc>
            </a:pPr>
            <a:r>
              <a:rPr lang="en-US" sz="2800" dirty="0"/>
              <a:t>Speaker C, PhD</a:t>
            </a:r>
          </a:p>
        </p:txBody>
      </p:sp>
      <p:pic>
        <p:nvPicPr>
          <p:cNvPr id="15" name="Picture 14" descr="Graphical user interface, text, application&#10;&#10;Description automatically generated">
            <a:extLst>
              <a:ext uri="{FF2B5EF4-FFF2-40B4-BE49-F238E27FC236}">
                <a16:creationId xmlns:a16="http://schemas.microsoft.com/office/drawing/2014/main" id="{4D51CFD5-BFB2-4AFE-9989-AFDC47BA03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698" y="241430"/>
            <a:ext cx="6200966" cy="931090"/>
          </a:xfrm>
          <a:prstGeom prst="rect">
            <a:avLst/>
          </a:prstGeom>
        </p:spPr>
      </p:pic>
      <p:grpSp>
        <p:nvGrpSpPr>
          <p:cNvPr id="16" name="Group 15">
            <a:extLst>
              <a:ext uri="{FF2B5EF4-FFF2-40B4-BE49-F238E27FC236}">
                <a16:creationId xmlns:a16="http://schemas.microsoft.com/office/drawing/2014/main" id="{751D4DB7-5B24-440D-8C07-C3F59FCE5C8D}"/>
              </a:ext>
            </a:extLst>
          </p:cNvPr>
          <p:cNvGrpSpPr/>
          <p:nvPr userDrawn="1"/>
        </p:nvGrpSpPr>
        <p:grpSpPr>
          <a:xfrm>
            <a:off x="196466" y="5789806"/>
            <a:ext cx="11799069" cy="965004"/>
            <a:chOff x="250785" y="5789806"/>
            <a:chExt cx="11799069" cy="965004"/>
          </a:xfrm>
        </p:grpSpPr>
        <p:pic>
          <p:nvPicPr>
            <p:cNvPr id="17" name="Picture 16" descr="A picture containing text, lit, light, dark&#10;&#10;Description automatically generated">
              <a:extLst>
                <a:ext uri="{FF2B5EF4-FFF2-40B4-BE49-F238E27FC236}">
                  <a16:creationId xmlns:a16="http://schemas.microsoft.com/office/drawing/2014/main" id="{9974994C-77D4-4BB5-99F4-E2A1F49570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8196" y="5789806"/>
              <a:ext cx="2931658" cy="965004"/>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EB68FFFC-C401-459A-A4D3-EF523D7236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785" y="6107244"/>
              <a:ext cx="4005942" cy="647566"/>
            </a:xfrm>
            <a:prstGeom prst="rect">
              <a:avLst/>
            </a:prstGeom>
          </p:spPr>
        </p:pic>
      </p:grpSp>
    </p:spTree>
    <p:extLst>
      <p:ext uri="{BB962C8B-B14F-4D97-AF65-F5344CB8AC3E}">
        <p14:creationId xmlns:p14="http://schemas.microsoft.com/office/powerpoint/2010/main" val="2348451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9E27B-3A1C-B649-93F9-AB9ED12637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2C44BC-70BB-5C41-A6BB-CB282D440F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2D6323D-DD11-D340-BAA8-287AA751C20B}"/>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5" name="Footer Placeholder 4">
            <a:extLst>
              <a:ext uri="{FF2B5EF4-FFF2-40B4-BE49-F238E27FC236}">
                <a16:creationId xmlns:a16="http://schemas.microsoft.com/office/drawing/2014/main" id="{17052BE0-CE85-7442-91C7-2C40C5BE9F2F}"/>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B1620FE4-EC1B-EB42-97C7-F37E14D63FAC}"/>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441561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7CC1A-ADE3-1D42-AD68-478A9CA184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FE68D9-F213-C64E-939F-0410DA5A16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13B0EC-B1E6-2346-AE21-34601D16398B}"/>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5" name="Footer Placeholder 4">
            <a:extLst>
              <a:ext uri="{FF2B5EF4-FFF2-40B4-BE49-F238E27FC236}">
                <a16:creationId xmlns:a16="http://schemas.microsoft.com/office/drawing/2014/main" id="{7C7015DF-BA5A-FE4E-BEF8-AA3FBBB6FAFD}"/>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54C65604-847B-2B4A-8BB4-FFF079C19EFA}"/>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4328604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F03B0-2E6E-4649-A9A2-B359AB9EE4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30E114-5B3D-D24F-B7CB-FCBD4C1219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5BEB3C-2319-B349-BD7D-1C3BE93CFFB8}"/>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5" name="Footer Placeholder 4">
            <a:extLst>
              <a:ext uri="{FF2B5EF4-FFF2-40B4-BE49-F238E27FC236}">
                <a16:creationId xmlns:a16="http://schemas.microsoft.com/office/drawing/2014/main" id="{647DCCBB-049B-FD46-BCA6-A46BE8890258}"/>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F986CA06-9840-BB4C-8A50-3078D3871496}"/>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5728134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8F62A-01D7-C446-9458-266442CC95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3F1281-E77B-D647-84AA-5388551904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29F1CB-C843-9C4A-BA05-BCDB4A1EFE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AF8E58-FC07-C246-8724-52624B5F647D}"/>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6" name="Footer Placeholder 5">
            <a:extLst>
              <a:ext uri="{FF2B5EF4-FFF2-40B4-BE49-F238E27FC236}">
                <a16:creationId xmlns:a16="http://schemas.microsoft.com/office/drawing/2014/main" id="{61836AA1-A1C1-2248-8508-4773C58B3109}"/>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614829BF-A1CD-6640-8A5C-77628EF5B876}"/>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6916093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C4B62-5574-5240-96FA-3DBB5BBEEC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B991EE-588C-A141-A04A-D700668AEC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DBD99B-D050-8E4D-A05B-3EF8C1BCF86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2C133B-9069-2F46-AFB1-AFA660AB7D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1BA0D9-E6D5-BE4E-AE75-2D692209F5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728EA5-B72B-9E43-8A80-3D5743206C85}"/>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8" name="Footer Placeholder 7">
            <a:extLst>
              <a:ext uri="{FF2B5EF4-FFF2-40B4-BE49-F238E27FC236}">
                <a16:creationId xmlns:a16="http://schemas.microsoft.com/office/drawing/2014/main" id="{C4EA76CE-97DB-5643-8C28-477A5572D9F5}"/>
              </a:ext>
            </a:extLst>
          </p:cNvPr>
          <p:cNvSpPr>
            <a:spLocks noGrp="1"/>
          </p:cNvSpPr>
          <p:nvPr>
            <p:ph type="ftr" sz="quarter" idx="11"/>
          </p:nvPr>
        </p:nvSpPr>
        <p:spPr/>
        <p:txBody>
          <a:bodyPr/>
          <a:lstStyle/>
          <a:p>
            <a:r>
              <a:rPr lang="en-US"/>
              <a:t>Adult Resilience Curriculum</a:t>
            </a:r>
          </a:p>
          <a:p>
            <a:endParaRPr lang="en-US"/>
          </a:p>
        </p:txBody>
      </p:sp>
      <p:sp>
        <p:nvSpPr>
          <p:cNvPr id="9" name="Slide Number Placeholder 8">
            <a:extLst>
              <a:ext uri="{FF2B5EF4-FFF2-40B4-BE49-F238E27FC236}">
                <a16:creationId xmlns:a16="http://schemas.microsoft.com/office/drawing/2014/main" id="{D782279F-E48D-204D-BCBB-7071FC2C3AFB}"/>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6498507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F4DFB-CA55-AF4F-9947-7757FC8073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E235C9-A167-6B4C-B84C-722D0C08294D}"/>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4" name="Footer Placeholder 3">
            <a:extLst>
              <a:ext uri="{FF2B5EF4-FFF2-40B4-BE49-F238E27FC236}">
                <a16:creationId xmlns:a16="http://schemas.microsoft.com/office/drawing/2014/main" id="{107AF234-E9F1-A44F-93D9-E06A3B044AD0}"/>
              </a:ext>
            </a:extLst>
          </p:cNvPr>
          <p:cNvSpPr>
            <a:spLocks noGrp="1"/>
          </p:cNvSpPr>
          <p:nvPr>
            <p:ph type="ftr" sz="quarter" idx="11"/>
          </p:nvPr>
        </p:nvSpPr>
        <p:spPr/>
        <p:txBody>
          <a:bodyPr/>
          <a:lstStyle/>
          <a:p>
            <a:r>
              <a:rPr lang="en-US"/>
              <a:t>Adult Resilience Curriculum</a:t>
            </a:r>
          </a:p>
          <a:p>
            <a:endParaRPr lang="en-US"/>
          </a:p>
        </p:txBody>
      </p:sp>
      <p:sp>
        <p:nvSpPr>
          <p:cNvPr id="5" name="Slide Number Placeholder 4">
            <a:extLst>
              <a:ext uri="{FF2B5EF4-FFF2-40B4-BE49-F238E27FC236}">
                <a16:creationId xmlns:a16="http://schemas.microsoft.com/office/drawing/2014/main" id="{5C2E9515-B493-4042-8C5C-0E7A1DC6AC11}"/>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1058737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4383B7-4719-D447-A24B-31C45B37AA11}"/>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3" name="Footer Placeholder 2">
            <a:extLst>
              <a:ext uri="{FF2B5EF4-FFF2-40B4-BE49-F238E27FC236}">
                <a16:creationId xmlns:a16="http://schemas.microsoft.com/office/drawing/2014/main" id="{277560CA-CBF0-E440-828A-ECA3D59B099C}"/>
              </a:ext>
            </a:extLst>
          </p:cNvPr>
          <p:cNvSpPr>
            <a:spLocks noGrp="1"/>
          </p:cNvSpPr>
          <p:nvPr>
            <p:ph type="ftr" sz="quarter" idx="11"/>
          </p:nvPr>
        </p:nvSpPr>
        <p:spPr/>
        <p:txBody>
          <a:bodyPr/>
          <a:lstStyle/>
          <a:p>
            <a:r>
              <a:rPr lang="en-US"/>
              <a:t>Adult Resilience Curriculum</a:t>
            </a:r>
          </a:p>
          <a:p>
            <a:endParaRPr lang="en-US"/>
          </a:p>
        </p:txBody>
      </p:sp>
      <p:sp>
        <p:nvSpPr>
          <p:cNvPr id="4" name="Slide Number Placeholder 3">
            <a:extLst>
              <a:ext uri="{FF2B5EF4-FFF2-40B4-BE49-F238E27FC236}">
                <a16:creationId xmlns:a16="http://schemas.microsoft.com/office/drawing/2014/main" id="{854A9099-F651-894B-8656-BC184EF79DE8}"/>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8850618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49DA0-031D-564D-8678-27BA81B8E8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8B1600-0BE8-4240-A563-8159AF574A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583B75-B77F-1C4D-A554-EC898E4268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B275D0-9ECA-DE46-B0DB-FA34F81FD707}"/>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6" name="Footer Placeholder 5">
            <a:extLst>
              <a:ext uri="{FF2B5EF4-FFF2-40B4-BE49-F238E27FC236}">
                <a16:creationId xmlns:a16="http://schemas.microsoft.com/office/drawing/2014/main" id="{4B997320-420C-924C-8EC3-56B3CDBD6E57}"/>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CF7C74E8-18CB-F340-A1AB-9CFFB40EE962}"/>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75295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16183-7EFF-4F36-B3E3-675F45B646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D22266-95A0-4D26-8551-17688D5BAD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B42386-EBEC-48DE-BCCE-A92B784BAB0A}"/>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5" name="Footer Placeholder 4">
            <a:extLst>
              <a:ext uri="{FF2B5EF4-FFF2-40B4-BE49-F238E27FC236}">
                <a16:creationId xmlns:a16="http://schemas.microsoft.com/office/drawing/2014/main" id="{3D5A50B3-4B5E-417E-86EB-4B4D3DA870B7}"/>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5B757C10-A4CB-4BCF-8043-4C4EEF1E5311}"/>
              </a:ext>
            </a:extLst>
          </p:cNvPr>
          <p:cNvSpPr>
            <a:spLocks noGrp="1"/>
          </p:cNvSpPr>
          <p:nvPr>
            <p:ph type="sldNum" sz="quarter" idx="12"/>
          </p:nvPr>
        </p:nvSpPr>
        <p:spPr/>
        <p:txBody>
          <a:bodyPr/>
          <a:lstStyle/>
          <a:p>
            <a:fld id="{48F63A3B-78C7-47BE-AE5E-E10140E04643}" type="slidenum">
              <a:rPr lang="en-US" smtClean="0"/>
              <a:t>‹#›</a:t>
            </a:fld>
            <a:endParaRPr lang="en-US"/>
          </a:p>
        </p:txBody>
      </p:sp>
      <p:pic>
        <p:nvPicPr>
          <p:cNvPr id="7" name="Picture 6">
            <a:extLst>
              <a:ext uri="{FF2B5EF4-FFF2-40B4-BE49-F238E27FC236}">
                <a16:creationId xmlns:a16="http://schemas.microsoft.com/office/drawing/2014/main" id="{6A6935C8-5814-4A7A-AC93-9B616D9F30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26323811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2AAEF-95DC-E149-AF24-DF517634DB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D831A9-6C6D-D646-9D84-2A04B1D075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C56FC7-EBFC-D042-9A53-77BF5C93CC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C7F45A-A989-904F-BD53-C2EE52D18008}"/>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6" name="Footer Placeholder 5">
            <a:extLst>
              <a:ext uri="{FF2B5EF4-FFF2-40B4-BE49-F238E27FC236}">
                <a16:creationId xmlns:a16="http://schemas.microsoft.com/office/drawing/2014/main" id="{12B276B3-01C1-7740-AE79-62C0934FD06A}"/>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FDDB4F88-FCF8-7341-BDBB-091723A3AF4C}"/>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8453438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ECAC4-40E1-4E4A-B3E3-9A129F252E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348C1A-3F5D-8E43-B51A-052AE6247E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C48EEE-15ED-4F47-AF31-5D96D7BFA375}"/>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5" name="Footer Placeholder 4">
            <a:extLst>
              <a:ext uri="{FF2B5EF4-FFF2-40B4-BE49-F238E27FC236}">
                <a16:creationId xmlns:a16="http://schemas.microsoft.com/office/drawing/2014/main" id="{6EA82A01-9BDD-364A-95FB-98AB698D3E6E}"/>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9AD5793E-A73E-1A4E-B8E2-D6C13FDD88D2}"/>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9824423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627709-9A75-D54D-9164-7668D1710F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E909BE-2AD0-EC41-AD7A-45C1AC30F1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05ABCC-134C-CE49-9B49-41600E87D67A}"/>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5" name="Footer Placeholder 4">
            <a:extLst>
              <a:ext uri="{FF2B5EF4-FFF2-40B4-BE49-F238E27FC236}">
                <a16:creationId xmlns:a16="http://schemas.microsoft.com/office/drawing/2014/main" id="{60935EB2-D4D5-8547-8193-D37C06B45746}"/>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784A335E-9F3B-0945-A240-D3AB1C0FAB95}"/>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787184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Color Block Section Hea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085615E-8B54-4E9B-9C43-786A0EEE8672}"/>
              </a:ext>
            </a:extLst>
          </p:cNvPr>
          <p:cNvSpPr/>
          <p:nvPr/>
        </p:nvSpPr>
        <p:spPr>
          <a:xfrm>
            <a:off x="-63731" y="350046"/>
            <a:ext cx="12319462" cy="2027395"/>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72E16183-7EFF-4F36-B3E3-675F45B6460E}"/>
              </a:ext>
            </a:extLst>
          </p:cNvPr>
          <p:cNvSpPr>
            <a:spLocks noGrp="1"/>
          </p:cNvSpPr>
          <p:nvPr>
            <p:ph type="title"/>
          </p:nvPr>
        </p:nvSpPr>
        <p:spPr>
          <a:xfrm>
            <a:off x="838200" y="681038"/>
            <a:ext cx="10515600" cy="1325563"/>
          </a:xfrm>
        </p:spPr>
        <p:txBody>
          <a:bodyPr/>
          <a:lstStyle>
            <a:lvl1pP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5D22266-95A0-4D26-8551-17688D5BADC6}"/>
              </a:ext>
            </a:extLst>
          </p:cNvPr>
          <p:cNvSpPr>
            <a:spLocks noGrp="1"/>
          </p:cNvSpPr>
          <p:nvPr>
            <p:ph idx="1"/>
          </p:nvPr>
        </p:nvSpPr>
        <p:spPr>
          <a:xfrm>
            <a:off x="838200" y="2568630"/>
            <a:ext cx="10515600" cy="3773981"/>
          </a:xfrm>
        </p:spPr>
        <p:txBody>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a:extLst>
              <a:ext uri="{FF2B5EF4-FFF2-40B4-BE49-F238E27FC236}">
                <a16:creationId xmlns:a16="http://schemas.microsoft.com/office/drawing/2014/main" id="{B76656D0-DF22-455F-B032-8E4D4896DD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V="1">
            <a:off x="854313" y="6517176"/>
            <a:ext cx="10483374" cy="150712"/>
          </a:xfrm>
          <a:prstGeom prst="rect">
            <a:avLst/>
          </a:prstGeom>
        </p:spPr>
      </p:pic>
    </p:spTree>
    <p:extLst>
      <p:ext uri="{BB962C8B-B14F-4D97-AF65-F5344CB8AC3E}">
        <p14:creationId xmlns:p14="http://schemas.microsoft.com/office/powerpoint/2010/main" val="396947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6094F-2814-4412-A8DF-5AF91085C8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2B30BF-FC36-48A7-B89C-6216D6781F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98828B-01FA-4873-8E04-00C860BDA70C}"/>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5" name="Footer Placeholder 4">
            <a:extLst>
              <a:ext uri="{FF2B5EF4-FFF2-40B4-BE49-F238E27FC236}">
                <a16:creationId xmlns:a16="http://schemas.microsoft.com/office/drawing/2014/main" id="{8CDCF771-AA95-43B0-B09E-08F3482B59D1}"/>
              </a:ext>
            </a:extLst>
          </p:cNvPr>
          <p:cNvSpPr>
            <a:spLocks noGrp="1"/>
          </p:cNvSpPr>
          <p:nvPr>
            <p:ph type="ftr" sz="quarter" idx="11"/>
          </p:nvPr>
        </p:nvSpPr>
        <p:spPr/>
        <p:txBody>
          <a:body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3392EF48-1AA0-4ACB-9A84-6F7E502CA95A}"/>
              </a:ext>
            </a:extLst>
          </p:cNvPr>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60074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Content Slid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CF44A-A045-46FE-BA57-699F0089C3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305193-BE99-4ECB-BF7E-B65A6974E5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BF77CE-0560-4C8B-B57B-DF533B1D75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1A309C-E97E-49DC-82C3-333DA7F22586}"/>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6" name="Footer Placeholder 5">
            <a:extLst>
              <a:ext uri="{FF2B5EF4-FFF2-40B4-BE49-F238E27FC236}">
                <a16:creationId xmlns:a16="http://schemas.microsoft.com/office/drawing/2014/main" id="{CAB0A09C-E34D-475F-AA75-0DB18A53094C}"/>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A3979708-3200-42F9-85A4-781466313E3B}"/>
              </a:ext>
            </a:extLst>
          </p:cNvPr>
          <p:cNvSpPr>
            <a:spLocks noGrp="1"/>
          </p:cNvSpPr>
          <p:nvPr>
            <p:ph type="sldNum" sz="quarter" idx="12"/>
          </p:nvPr>
        </p:nvSpPr>
        <p:spPr/>
        <p:txBody>
          <a:bodyPr/>
          <a:lstStyle/>
          <a:p>
            <a:fld id="{48F63A3B-78C7-47BE-AE5E-E10140E04643}" type="slidenum">
              <a:rPr lang="en-US" smtClean="0"/>
              <a:t>‹#›</a:t>
            </a:fld>
            <a:endParaRPr lang="en-US"/>
          </a:p>
        </p:txBody>
      </p:sp>
      <p:pic>
        <p:nvPicPr>
          <p:cNvPr id="9" name="Picture 8">
            <a:extLst>
              <a:ext uri="{FF2B5EF4-FFF2-40B4-BE49-F238E27FC236}">
                <a16:creationId xmlns:a16="http://schemas.microsoft.com/office/drawing/2014/main" id="{53893291-31A8-45C5-A65E-74CCA92B9C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3659193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ntent Slide,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132C4-A797-4EB3-804F-104F37A5AE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50019B-6B62-4FBE-8EB7-837DAFE920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F29663-E4D1-4C27-853D-6FC4AE5F8C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3CBB66-18CC-4F53-9ABF-05D6DA6FA0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36103D-74F3-47E5-812F-49DD071CF39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182A4C-D852-4D96-ACB9-BFA2911A3FAE}"/>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8" name="Footer Placeholder 7">
            <a:extLst>
              <a:ext uri="{FF2B5EF4-FFF2-40B4-BE49-F238E27FC236}">
                <a16:creationId xmlns:a16="http://schemas.microsoft.com/office/drawing/2014/main" id="{CCC9E68D-416E-4CA8-BB59-C6D26C9F17AD}"/>
              </a:ext>
            </a:extLst>
          </p:cNvPr>
          <p:cNvSpPr>
            <a:spLocks noGrp="1"/>
          </p:cNvSpPr>
          <p:nvPr>
            <p:ph type="ftr" sz="quarter" idx="11"/>
          </p:nvPr>
        </p:nvSpPr>
        <p:spPr/>
        <p:txBody>
          <a:bodyPr/>
          <a:lstStyle/>
          <a:p>
            <a:r>
              <a:rPr lang="en-US"/>
              <a:t>Adult Resilience Curriculum</a:t>
            </a:r>
          </a:p>
          <a:p>
            <a:endParaRPr lang="en-US"/>
          </a:p>
        </p:txBody>
      </p:sp>
      <p:sp>
        <p:nvSpPr>
          <p:cNvPr id="9" name="Slide Number Placeholder 8">
            <a:extLst>
              <a:ext uri="{FF2B5EF4-FFF2-40B4-BE49-F238E27FC236}">
                <a16:creationId xmlns:a16="http://schemas.microsoft.com/office/drawing/2014/main" id="{5CA4ECBB-A895-4CCD-9C2A-AB92BD268AAD}"/>
              </a:ext>
            </a:extLst>
          </p:cNvPr>
          <p:cNvSpPr>
            <a:spLocks noGrp="1"/>
          </p:cNvSpPr>
          <p:nvPr>
            <p:ph type="sldNum" sz="quarter" idx="12"/>
          </p:nvPr>
        </p:nvSpPr>
        <p:spPr/>
        <p:txBody>
          <a:bodyPr/>
          <a:lstStyle/>
          <a:p>
            <a:fld id="{48F63A3B-78C7-47BE-AE5E-E10140E04643}" type="slidenum">
              <a:rPr lang="en-US" smtClean="0"/>
              <a:t>‹#›</a:t>
            </a:fld>
            <a:endParaRPr lang="en-US"/>
          </a:p>
        </p:txBody>
      </p:sp>
      <p:pic>
        <p:nvPicPr>
          <p:cNvPr id="11" name="Picture 10">
            <a:extLst>
              <a:ext uri="{FF2B5EF4-FFF2-40B4-BE49-F238E27FC236}">
                <a16:creationId xmlns:a16="http://schemas.microsoft.com/office/drawing/2014/main" id="{0CC63E4A-2516-4B56-A8CE-027017FE32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3622153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Content Slide,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274C0-F0E8-44BA-9A8F-C611149522E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38554864-3866-4BFA-BD90-EEEAD613A8A2}"/>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4" name="Footer Placeholder 3">
            <a:extLst>
              <a:ext uri="{FF2B5EF4-FFF2-40B4-BE49-F238E27FC236}">
                <a16:creationId xmlns:a16="http://schemas.microsoft.com/office/drawing/2014/main" id="{4D1171DD-DA16-4461-8789-C41CD227B44B}"/>
              </a:ext>
            </a:extLst>
          </p:cNvPr>
          <p:cNvSpPr>
            <a:spLocks noGrp="1"/>
          </p:cNvSpPr>
          <p:nvPr>
            <p:ph type="ftr" sz="quarter" idx="11"/>
          </p:nvPr>
        </p:nvSpPr>
        <p:spPr/>
        <p:txBody>
          <a:bodyPr/>
          <a:lstStyle/>
          <a:p>
            <a:r>
              <a:rPr lang="en-US"/>
              <a:t>Adult Resilience Curriculum</a:t>
            </a:r>
          </a:p>
          <a:p>
            <a:endParaRPr lang="en-US"/>
          </a:p>
        </p:txBody>
      </p:sp>
      <p:sp>
        <p:nvSpPr>
          <p:cNvPr id="5" name="Slide Number Placeholder 4">
            <a:extLst>
              <a:ext uri="{FF2B5EF4-FFF2-40B4-BE49-F238E27FC236}">
                <a16:creationId xmlns:a16="http://schemas.microsoft.com/office/drawing/2014/main" id="{C7494CFB-A364-4E2D-AB25-8E3CDDA131CC}"/>
              </a:ext>
            </a:extLst>
          </p:cNvPr>
          <p:cNvSpPr>
            <a:spLocks noGrp="1"/>
          </p:cNvSpPr>
          <p:nvPr>
            <p:ph type="sldNum" sz="quarter" idx="12"/>
          </p:nvPr>
        </p:nvSpPr>
        <p:spPr/>
        <p:txBody>
          <a:bodyPr/>
          <a:lstStyle/>
          <a:p>
            <a:fld id="{48F63A3B-78C7-47BE-AE5E-E10140E04643}" type="slidenum">
              <a:rPr lang="en-US" smtClean="0"/>
              <a:t>‹#›</a:t>
            </a:fld>
            <a:endParaRPr lang="en-US"/>
          </a:p>
        </p:txBody>
      </p:sp>
      <p:pic>
        <p:nvPicPr>
          <p:cNvPr id="7" name="Picture 6">
            <a:extLst>
              <a:ext uri="{FF2B5EF4-FFF2-40B4-BE49-F238E27FC236}">
                <a16:creationId xmlns:a16="http://schemas.microsoft.com/office/drawing/2014/main" id="{BB6A5D6D-B053-42B9-B137-527ACF9B2D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4121419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57BD44-3E9B-4815-9524-53378F98548D}"/>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3" name="Footer Placeholder 2">
            <a:extLst>
              <a:ext uri="{FF2B5EF4-FFF2-40B4-BE49-F238E27FC236}">
                <a16:creationId xmlns:a16="http://schemas.microsoft.com/office/drawing/2014/main" id="{9D7C11CD-DCB5-4A74-AFF4-815178CA18D5}"/>
              </a:ext>
            </a:extLst>
          </p:cNvPr>
          <p:cNvSpPr>
            <a:spLocks noGrp="1"/>
          </p:cNvSpPr>
          <p:nvPr>
            <p:ph type="ftr" sz="quarter" idx="11"/>
          </p:nvPr>
        </p:nvSpPr>
        <p:spPr/>
        <p:txBody>
          <a:bodyPr/>
          <a:lstStyle/>
          <a:p>
            <a:r>
              <a:rPr lang="en-US"/>
              <a:t>Adult Resilience Curriculum</a:t>
            </a:r>
          </a:p>
          <a:p>
            <a:endParaRPr lang="en-US"/>
          </a:p>
        </p:txBody>
      </p:sp>
      <p:sp>
        <p:nvSpPr>
          <p:cNvPr id="4" name="Slide Number Placeholder 3">
            <a:extLst>
              <a:ext uri="{FF2B5EF4-FFF2-40B4-BE49-F238E27FC236}">
                <a16:creationId xmlns:a16="http://schemas.microsoft.com/office/drawing/2014/main" id="{6FDB2D77-2F42-4625-BAAA-A5C2434E5B8F}"/>
              </a:ext>
            </a:extLst>
          </p:cNvPr>
          <p:cNvSpPr>
            <a:spLocks noGrp="1"/>
          </p:cNvSpPr>
          <p:nvPr>
            <p:ph type="sldNum" sz="quarter" idx="12"/>
          </p:nvPr>
        </p:nvSpPr>
        <p:spPr/>
        <p:txBody>
          <a:bodyPr/>
          <a:lstStyle/>
          <a:p>
            <a:fld id="{48F63A3B-78C7-47BE-AE5E-E10140E04643}" type="slidenum">
              <a:rPr lang="en-US" smtClean="0"/>
              <a:t>‹#›</a:t>
            </a:fld>
            <a:endParaRPr lang="en-US"/>
          </a:p>
        </p:txBody>
      </p:sp>
      <p:pic>
        <p:nvPicPr>
          <p:cNvPr id="6" name="Picture 5">
            <a:extLst>
              <a:ext uri="{FF2B5EF4-FFF2-40B4-BE49-F238E27FC236}">
                <a16:creationId xmlns:a16="http://schemas.microsoft.com/office/drawing/2014/main" id="{BBFA29DF-7F8A-4844-90E3-FA7AAED0B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2084645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37EC5-6640-4021-8DE5-62D3743581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DB366B-2CFC-4650-B178-6756EC6E77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AAD67D-F9B1-4F70-85F0-70E84B173A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2ACC36-ADA7-4E09-84D0-1ABD4BD81EF7}"/>
              </a:ext>
            </a:extLst>
          </p:cNvPr>
          <p:cNvSpPr>
            <a:spLocks noGrp="1"/>
          </p:cNvSpPr>
          <p:nvPr>
            <p:ph type="dt" sz="half" idx="10"/>
          </p:nvPr>
        </p:nvSpPr>
        <p:spPr/>
        <p:txBody>
          <a:bodyPr/>
          <a:lstStyle/>
          <a:p>
            <a:fld id="{C764DE79-268F-4C1A-8933-263129D2AF90}" type="datetimeFigureOut">
              <a:rPr lang="en-US" smtClean="0"/>
              <a:t>1/6/2022</a:t>
            </a:fld>
            <a:endParaRPr lang="en-US"/>
          </a:p>
        </p:txBody>
      </p:sp>
      <p:sp>
        <p:nvSpPr>
          <p:cNvPr id="6" name="Footer Placeholder 5">
            <a:extLst>
              <a:ext uri="{FF2B5EF4-FFF2-40B4-BE49-F238E27FC236}">
                <a16:creationId xmlns:a16="http://schemas.microsoft.com/office/drawing/2014/main" id="{17536AF9-E555-4BAF-A711-10EA83D304F4}"/>
              </a:ext>
            </a:extLst>
          </p:cNvPr>
          <p:cNvSpPr>
            <a:spLocks noGrp="1"/>
          </p:cNvSpPr>
          <p:nvPr>
            <p:ph type="ftr" sz="quarter" idx="11"/>
          </p:nvPr>
        </p:nvSpPr>
        <p:spPr/>
        <p:txBody>
          <a:bodyPr/>
          <a:lstStyle/>
          <a:p>
            <a:r>
              <a:rPr lang="en-US"/>
              <a:t>Adult Resilience Curriculum</a:t>
            </a:r>
          </a:p>
          <a:p>
            <a:endParaRPr lang="en-US"/>
          </a:p>
        </p:txBody>
      </p:sp>
      <p:sp>
        <p:nvSpPr>
          <p:cNvPr id="7" name="Slide Number Placeholder 6">
            <a:extLst>
              <a:ext uri="{FF2B5EF4-FFF2-40B4-BE49-F238E27FC236}">
                <a16:creationId xmlns:a16="http://schemas.microsoft.com/office/drawing/2014/main" id="{C6D142F6-6989-439B-8CD2-7F97E937DB94}"/>
              </a:ext>
            </a:extLst>
          </p:cNvPr>
          <p:cNvSpPr>
            <a:spLocks noGrp="1"/>
          </p:cNvSpPr>
          <p:nvPr>
            <p:ph type="sldNum" sz="quarter" idx="12"/>
          </p:nvPr>
        </p:nvSpPr>
        <p:spPr/>
        <p:txBody>
          <a:bodyPr/>
          <a:lstStyle/>
          <a:p>
            <a:fld id="{48F63A3B-78C7-47BE-AE5E-E10140E04643}" type="slidenum">
              <a:rPr lang="en-US" smtClean="0"/>
              <a:t>‹#›</a:t>
            </a:fld>
            <a:endParaRPr lang="en-US"/>
          </a:p>
        </p:txBody>
      </p:sp>
      <p:pic>
        <p:nvPicPr>
          <p:cNvPr id="9" name="Picture 8">
            <a:extLst>
              <a:ext uri="{FF2B5EF4-FFF2-40B4-BE49-F238E27FC236}">
                <a16:creationId xmlns:a16="http://schemas.microsoft.com/office/drawing/2014/main" id="{9D83CD9B-C35A-47FC-AB8F-FA688E9ABE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510468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6.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22B6C1-1712-47A0-9925-9A4BB10875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6C7E1F-42EC-47D3-818D-63AF11DAA0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86E793-8FA2-4167-887D-DA1830E1AE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1/6/2022</a:t>
            </a:fld>
            <a:endParaRPr lang="en-US"/>
          </a:p>
        </p:txBody>
      </p:sp>
      <p:sp>
        <p:nvSpPr>
          <p:cNvPr id="5" name="Footer Placeholder 4">
            <a:extLst>
              <a:ext uri="{FF2B5EF4-FFF2-40B4-BE49-F238E27FC236}">
                <a16:creationId xmlns:a16="http://schemas.microsoft.com/office/drawing/2014/main" id="{3E4A9A44-AFDD-44ED-B32F-892BE71A35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057FD805-932B-4C1B-BCDC-42F7D83822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a:p>
        </p:txBody>
      </p:sp>
    </p:spTree>
    <p:extLst>
      <p:ext uri="{BB962C8B-B14F-4D97-AF65-F5344CB8AC3E}">
        <p14:creationId xmlns:p14="http://schemas.microsoft.com/office/powerpoint/2010/main" val="4059922365"/>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BA55D5-3E97-C047-9000-D96FBC9063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3E33A2-C5FC-1F4B-9F48-1D62815CB1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13D083-52FD-C648-AC62-8C80C44090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1/6/2022</a:t>
            </a:fld>
            <a:endParaRPr lang="en-US"/>
          </a:p>
        </p:txBody>
      </p:sp>
      <p:sp>
        <p:nvSpPr>
          <p:cNvPr id="5" name="Footer Placeholder 4">
            <a:extLst>
              <a:ext uri="{FF2B5EF4-FFF2-40B4-BE49-F238E27FC236}">
                <a16:creationId xmlns:a16="http://schemas.microsoft.com/office/drawing/2014/main" id="{F91B2DF0-8509-E94B-9E39-D12A52CD5D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886BEDFD-D68A-E64E-88F1-D2AB191931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a:p>
        </p:txBody>
      </p:sp>
      <p:pic>
        <p:nvPicPr>
          <p:cNvPr id="7" name="Picture Placeholder 6" descr="Mid-America Mental Health Technology Transfer Center Network Logo">
            <a:extLst>
              <a:ext uri="{FF2B5EF4-FFF2-40B4-BE49-F238E27FC236}">
                <a16:creationId xmlns:a16="http://schemas.microsoft.com/office/drawing/2014/main" id="{C926B7FF-F36E-C441-9ACE-6381D4730C72}"/>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949" r="-1016"/>
          <a:stretch/>
        </p:blipFill>
        <p:spPr>
          <a:xfrm>
            <a:off x="198784" y="6028441"/>
            <a:ext cx="4583328" cy="672120"/>
          </a:xfrm>
          <a:prstGeom prst="rect">
            <a:avLst/>
          </a:prstGeom>
        </p:spPr>
      </p:pic>
      <p:pic>
        <p:nvPicPr>
          <p:cNvPr id="8" name="Picture Placeholder 5" descr="Mid-America Mental Health Technology Transfer Center Network or MHTTC's Colorful Lines Image. Part of the MHTTC branding requirements.">
            <a:extLst>
              <a:ext uri="{FF2B5EF4-FFF2-40B4-BE49-F238E27FC236}">
                <a16:creationId xmlns:a16="http://schemas.microsoft.com/office/drawing/2014/main" id="{46E175D0-08D9-DA42-AFE4-2908A9755F98}"/>
              </a:ext>
            </a:extLst>
          </p:cNvPr>
          <p:cNvPicPr>
            <a:picLocks noChangeAspect="1"/>
          </p:cNvPicPr>
          <p:nvPr userDrawn="1"/>
        </p:nvPicPr>
        <p:blipFill>
          <a:blip r:embed="rId14">
            <a:extLst>
              <a:ext uri="{28A0092B-C50C-407E-A947-70E740481C1C}">
                <a14:useLocalDpi xmlns:a14="http://schemas.microsoft.com/office/drawing/2010/main" val="0"/>
              </a:ext>
            </a:extLst>
          </a:blip>
          <a:srcRect t="5" b="5"/>
          <a:stretch>
            <a:fillRect/>
          </a:stretch>
        </p:blipFill>
        <p:spPr>
          <a:xfrm>
            <a:off x="9448798" y="6028441"/>
            <a:ext cx="2743201" cy="924487"/>
          </a:xfrm>
          <a:prstGeom prst="rect">
            <a:avLst/>
          </a:prstGeom>
        </p:spPr>
      </p:pic>
    </p:spTree>
    <p:extLst>
      <p:ext uri="{BB962C8B-B14F-4D97-AF65-F5344CB8AC3E}">
        <p14:creationId xmlns:p14="http://schemas.microsoft.com/office/powerpoint/2010/main" val="2256480700"/>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6557C"/>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6557C"/>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6557C"/>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6557C"/>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6557C"/>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sv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oad through a field&#10;&#10;Description automatically generated with low confidence">
            <a:extLst>
              <a:ext uri="{FF2B5EF4-FFF2-40B4-BE49-F238E27FC236}">
                <a16:creationId xmlns:a16="http://schemas.microsoft.com/office/drawing/2014/main" id="{5088E39B-51F2-408B-8039-19988E32DB9B}"/>
              </a:ext>
            </a:extLst>
          </p:cNvPr>
          <p:cNvPicPr>
            <a:picLocks noChangeAspect="1"/>
          </p:cNvPicPr>
          <p:nvPr/>
        </p:nvPicPr>
        <p:blipFill rotWithShape="1">
          <a:blip r:embed="rId2">
            <a:extLst>
              <a:ext uri="{28A0092B-C50C-407E-A947-70E740481C1C}">
                <a14:useLocalDpi xmlns:a14="http://schemas.microsoft.com/office/drawing/2010/main" val="0"/>
              </a:ext>
            </a:extLst>
          </a:blip>
          <a:srcRect l="7634" t="5536" r="7432" b="-5709"/>
          <a:stretch/>
        </p:blipFill>
        <p:spPr>
          <a:xfrm>
            <a:off x="-1" y="10"/>
            <a:ext cx="12199971" cy="4208722"/>
          </a:xfrm>
          <a:prstGeom prst="rect">
            <a:avLst/>
          </a:prstGeom>
        </p:spPr>
      </p:pic>
      <p:sp>
        <p:nvSpPr>
          <p:cNvPr id="2" name="Title 1"/>
          <p:cNvSpPr>
            <a:spLocks noGrp="1"/>
          </p:cNvSpPr>
          <p:nvPr>
            <p:ph type="ctrTitle"/>
          </p:nvPr>
        </p:nvSpPr>
        <p:spPr>
          <a:xfrm>
            <a:off x="1017671" y="4210513"/>
            <a:ext cx="10157927" cy="1345261"/>
          </a:xfrm>
        </p:spPr>
        <p:txBody>
          <a:bodyPr vert="horz" lIns="91440" tIns="45720" rIns="91440" bIns="45720" rtlCol="0" anchor="t">
            <a:noAutofit/>
          </a:bodyPr>
          <a:lstStyle/>
          <a:p>
            <a:r>
              <a:rPr lang="en-US" sz="4200" b="1">
                <a:solidFill>
                  <a:srgbClr val="CC4927"/>
                </a:solidFill>
                <a:latin typeface="Arial"/>
                <a:cs typeface="Arial"/>
              </a:rPr>
              <a:t>Adult Resilience Curriculum (ARC)</a:t>
            </a:r>
            <a:endParaRPr lang="en-US" sz="4200">
              <a:solidFill>
                <a:srgbClr val="CC4927"/>
              </a:solidFill>
              <a:latin typeface="Arial"/>
              <a:cs typeface="Arial"/>
            </a:endParaRPr>
          </a:p>
        </p:txBody>
      </p:sp>
      <p:sp>
        <p:nvSpPr>
          <p:cNvPr id="3" name="Subtitle 2"/>
          <p:cNvSpPr>
            <a:spLocks noGrp="1"/>
          </p:cNvSpPr>
          <p:nvPr>
            <p:ph type="subTitle" idx="1"/>
          </p:nvPr>
        </p:nvSpPr>
        <p:spPr>
          <a:xfrm>
            <a:off x="1524000" y="4300201"/>
            <a:ext cx="9144000" cy="1194552"/>
          </a:xfrm>
        </p:spPr>
        <p:txBody>
          <a:bodyPr vert="horz" lIns="91440" tIns="45720" rIns="91440" bIns="45720" rtlCol="0" anchor="b">
            <a:noAutofit/>
          </a:bodyPr>
          <a:lstStyle/>
          <a:p>
            <a:r>
              <a:rPr lang="en-US" sz="3200" dirty="0">
                <a:solidFill>
                  <a:srgbClr val="6A4A62"/>
                </a:solidFill>
                <a:latin typeface="Arial"/>
                <a:cs typeface="Calibri"/>
              </a:rPr>
              <a:t>Three R's</a:t>
            </a:r>
            <a:endParaRPr lang="en-US" dirty="0"/>
          </a:p>
        </p:txBody>
      </p:sp>
    </p:spTree>
    <p:extLst>
      <p:ext uri="{BB962C8B-B14F-4D97-AF65-F5344CB8AC3E}">
        <p14:creationId xmlns:p14="http://schemas.microsoft.com/office/powerpoint/2010/main" val="16978290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A6BCC6A-79EB-4D67-BA96-93C71A24C465}"/>
              </a:ext>
            </a:extLst>
          </p:cNvPr>
          <p:cNvSpPr txBox="1">
            <a:spLocks/>
          </p:cNvSpPr>
          <p:nvPr/>
        </p:nvSpPr>
        <p:spPr>
          <a:xfrm>
            <a:off x="3695700" y="238653"/>
            <a:ext cx="4805854" cy="128494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dirty="0">
                <a:latin typeface="Arial"/>
                <a:cs typeface="Calibri"/>
              </a:rPr>
              <a:t>The ARC Modules</a:t>
            </a:r>
          </a:p>
        </p:txBody>
      </p:sp>
      <p:pic>
        <p:nvPicPr>
          <p:cNvPr id="34" name="Picture 33" descr="Diagram&#10;&#10;Description automatically generated">
            <a:extLst>
              <a:ext uri="{FF2B5EF4-FFF2-40B4-BE49-F238E27FC236}">
                <a16:creationId xmlns:a16="http://schemas.microsoft.com/office/drawing/2014/main" id="{B8BC8501-87F7-4ADE-9D8B-C64B31C854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381" y="394243"/>
            <a:ext cx="10375237" cy="6069513"/>
          </a:xfrm>
          <a:prstGeom prst="rect">
            <a:avLst/>
          </a:prstGeom>
        </p:spPr>
      </p:pic>
      <p:sp>
        <p:nvSpPr>
          <p:cNvPr id="36" name="Triangle 6">
            <a:extLst>
              <a:ext uri="{FF2B5EF4-FFF2-40B4-BE49-F238E27FC236}">
                <a16:creationId xmlns:a16="http://schemas.microsoft.com/office/drawing/2014/main" id="{20EC18FE-350E-48AF-879E-79B083B7C3D9}"/>
              </a:ext>
            </a:extLst>
          </p:cNvPr>
          <p:cNvSpPr/>
          <p:nvPr/>
        </p:nvSpPr>
        <p:spPr>
          <a:xfrm rot="10800000">
            <a:off x="5573922" y="0"/>
            <a:ext cx="967955" cy="503582"/>
          </a:xfrm>
          <a:prstGeom prst="triangl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CFA40A6C-841B-403B-A4C3-5B92C591B32A}"/>
              </a:ext>
            </a:extLst>
          </p:cNvPr>
          <p:cNvSpPr/>
          <p:nvPr/>
        </p:nvSpPr>
        <p:spPr>
          <a:xfrm>
            <a:off x="777240" y="248109"/>
            <a:ext cx="2057400" cy="622553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2D86D4C-BA13-426A-A75D-CF83CCFE4D9B}"/>
              </a:ext>
            </a:extLst>
          </p:cNvPr>
          <p:cNvSpPr/>
          <p:nvPr/>
        </p:nvSpPr>
        <p:spPr>
          <a:xfrm>
            <a:off x="9357360" y="2328369"/>
            <a:ext cx="2057400" cy="420623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243AD3F-2114-4980-9DD7-10DE91988989}"/>
              </a:ext>
            </a:extLst>
          </p:cNvPr>
          <p:cNvSpPr/>
          <p:nvPr/>
        </p:nvSpPr>
        <p:spPr>
          <a:xfrm>
            <a:off x="2971800" y="2328369"/>
            <a:ext cx="6248400" cy="211835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3CAD094-90A4-442A-B288-8E985E4C380C}"/>
              </a:ext>
            </a:extLst>
          </p:cNvPr>
          <p:cNvSpPr/>
          <p:nvPr/>
        </p:nvSpPr>
        <p:spPr>
          <a:xfrm>
            <a:off x="2895600" y="4439109"/>
            <a:ext cx="4282440" cy="214121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99630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Triangle 4">
            <a:extLst>
              <a:ext uri="{FF2B5EF4-FFF2-40B4-BE49-F238E27FC236}">
                <a16:creationId xmlns:a16="http://schemas.microsoft.com/office/drawing/2014/main" id="{B5956B6C-2A30-194B-B5BE-8B7B308ECF94}"/>
              </a:ext>
            </a:extLst>
          </p:cNvPr>
          <p:cNvSpPr/>
          <p:nvPr/>
        </p:nvSpPr>
        <p:spPr>
          <a:xfrm>
            <a:off x="0" y="-108284"/>
            <a:ext cx="5666874" cy="6631266"/>
          </a:xfrm>
          <a:prstGeom prst="rtTriangle">
            <a:avLst/>
          </a:prstGeom>
          <a:solidFill>
            <a:srgbClr val="6A4A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bg1"/>
                </a:solidFill>
              </a:rPr>
              <a:t>Our Hopes for Today</a:t>
            </a:r>
          </a:p>
        </p:txBody>
      </p:sp>
      <p:grpSp>
        <p:nvGrpSpPr>
          <p:cNvPr id="60" name="Group 59">
            <a:extLst>
              <a:ext uri="{FF2B5EF4-FFF2-40B4-BE49-F238E27FC236}">
                <a16:creationId xmlns:a16="http://schemas.microsoft.com/office/drawing/2014/main" id="{55437362-832D-45E2-AAA4-76ACD8447A54}"/>
              </a:ext>
            </a:extLst>
          </p:cNvPr>
          <p:cNvGrpSpPr/>
          <p:nvPr/>
        </p:nvGrpSpPr>
        <p:grpSpPr>
          <a:xfrm>
            <a:off x="1275523" y="1920934"/>
            <a:ext cx="6887817" cy="584775"/>
            <a:chOff x="838200" y="1258325"/>
            <a:chExt cx="6887817" cy="584775"/>
          </a:xfrm>
        </p:grpSpPr>
        <p:grpSp>
          <p:nvGrpSpPr>
            <p:cNvPr id="55" name="Group 54">
              <a:extLst>
                <a:ext uri="{FF2B5EF4-FFF2-40B4-BE49-F238E27FC236}">
                  <a16:creationId xmlns:a16="http://schemas.microsoft.com/office/drawing/2014/main" id="{F2BB4E3F-5011-4E52-A3A5-01F420AE03C2}"/>
                </a:ext>
              </a:extLst>
            </p:cNvPr>
            <p:cNvGrpSpPr/>
            <p:nvPr/>
          </p:nvGrpSpPr>
          <p:grpSpPr>
            <a:xfrm>
              <a:off x="838200" y="1258956"/>
              <a:ext cx="6887817" cy="530087"/>
              <a:chOff x="1000539" y="1470991"/>
              <a:chExt cx="7036905" cy="530087"/>
            </a:xfrm>
          </p:grpSpPr>
          <p:sp>
            <p:nvSpPr>
              <p:cNvPr id="57" name="Rectangle 56">
                <a:extLst>
                  <a:ext uri="{FF2B5EF4-FFF2-40B4-BE49-F238E27FC236}">
                    <a16:creationId xmlns:a16="http://schemas.microsoft.com/office/drawing/2014/main" id="{53182059-65B0-4E19-BBAF-0A5C6123125F}"/>
                  </a:ext>
                </a:extLst>
              </p:cNvPr>
              <p:cNvSpPr/>
              <p:nvPr/>
            </p:nvSpPr>
            <p:spPr>
              <a:xfrm>
                <a:off x="1417983" y="1470991"/>
                <a:ext cx="6255026" cy="530087"/>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0">
                  <a:effectLst/>
                  <a:latin typeface="Arial"/>
                  <a:cs typeface="Arial"/>
                </a:endParaRPr>
              </a:p>
              <a:p>
                <a:pPr algn="ctr"/>
                <a:endParaRPr lang="en-US">
                  <a:solidFill>
                    <a:schemeClr val="tx1"/>
                  </a:solidFill>
                  <a:latin typeface="Arial"/>
                  <a:cs typeface="Arial"/>
                </a:endParaRPr>
              </a:p>
            </p:txBody>
          </p:sp>
          <p:sp>
            <p:nvSpPr>
              <p:cNvPr id="58" name="Oval 57">
                <a:extLst>
                  <a:ext uri="{FF2B5EF4-FFF2-40B4-BE49-F238E27FC236}">
                    <a16:creationId xmlns:a16="http://schemas.microsoft.com/office/drawing/2014/main" id="{AF41E91D-6545-4947-BBBF-B9ED6C1B23A9}"/>
                  </a:ext>
                </a:extLst>
              </p:cNvPr>
              <p:cNvSpPr/>
              <p:nvPr/>
            </p:nvSpPr>
            <p:spPr>
              <a:xfrm>
                <a:off x="1000539"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59" name="Oval 58">
                <a:extLst>
                  <a:ext uri="{FF2B5EF4-FFF2-40B4-BE49-F238E27FC236}">
                    <a16:creationId xmlns:a16="http://schemas.microsoft.com/office/drawing/2014/main" id="{2B21AA96-4107-4E3A-8160-CC9280C18A5C}"/>
                  </a:ext>
                </a:extLst>
              </p:cNvPr>
              <p:cNvSpPr/>
              <p:nvPr/>
            </p:nvSpPr>
            <p:spPr>
              <a:xfrm>
                <a:off x="7202557"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grpSp>
        <p:sp>
          <p:nvSpPr>
            <p:cNvPr id="56" name="TextBox 55">
              <a:extLst>
                <a:ext uri="{FF2B5EF4-FFF2-40B4-BE49-F238E27FC236}">
                  <a16:creationId xmlns:a16="http://schemas.microsoft.com/office/drawing/2014/main" id="{486DF121-6F13-41F7-89A8-C1735C74B84D}"/>
                </a:ext>
              </a:extLst>
            </p:cNvPr>
            <p:cNvSpPr txBox="1"/>
            <p:nvPr/>
          </p:nvSpPr>
          <p:spPr>
            <a:xfrm>
              <a:off x="1231559" y="1258325"/>
              <a:ext cx="6202018" cy="584775"/>
            </a:xfrm>
            <a:prstGeom prst="rect">
              <a:avLst/>
            </a:prstGeom>
            <a:noFill/>
          </p:spPr>
          <p:txBody>
            <a:bodyPr wrap="square" lIns="91440" tIns="45720" rIns="91440" bIns="45720" rtlCol="0" anchor="t">
              <a:spAutoFit/>
            </a:bodyPr>
            <a:lstStyle/>
            <a:p>
              <a:r>
                <a:rPr lang="en-US" sz="1600" dirty="0">
                  <a:latin typeface="Arial"/>
                  <a:cs typeface="Arial"/>
                </a:rPr>
                <a:t>Define the difference between relaxation, leisure, and recreation, and categorize different activities accordingly</a:t>
              </a:r>
              <a:endParaRPr lang="en-US" sz="1600" dirty="0">
                <a:ea typeface="+mn-lt"/>
                <a:cs typeface="+mn-lt"/>
              </a:endParaRPr>
            </a:p>
          </p:txBody>
        </p:sp>
      </p:grpSp>
      <p:grpSp>
        <p:nvGrpSpPr>
          <p:cNvPr id="67" name="Group 66">
            <a:extLst>
              <a:ext uri="{FF2B5EF4-FFF2-40B4-BE49-F238E27FC236}">
                <a16:creationId xmlns:a16="http://schemas.microsoft.com/office/drawing/2014/main" id="{14A8C17A-E68D-4799-9F77-3E9017FAD6B5}"/>
              </a:ext>
            </a:extLst>
          </p:cNvPr>
          <p:cNvGrpSpPr/>
          <p:nvPr/>
        </p:nvGrpSpPr>
        <p:grpSpPr>
          <a:xfrm>
            <a:off x="2067341" y="3180521"/>
            <a:ext cx="7858539" cy="588177"/>
            <a:chOff x="1630018" y="2517912"/>
            <a:chExt cx="7858539" cy="588177"/>
          </a:xfrm>
        </p:grpSpPr>
        <p:grpSp>
          <p:nvGrpSpPr>
            <p:cNvPr id="62" name="Group 61">
              <a:extLst>
                <a:ext uri="{FF2B5EF4-FFF2-40B4-BE49-F238E27FC236}">
                  <a16:creationId xmlns:a16="http://schemas.microsoft.com/office/drawing/2014/main" id="{63AB5358-81A6-4B03-8EDA-7EA1B77832B6}"/>
                </a:ext>
              </a:extLst>
            </p:cNvPr>
            <p:cNvGrpSpPr/>
            <p:nvPr/>
          </p:nvGrpSpPr>
          <p:grpSpPr>
            <a:xfrm>
              <a:off x="1630018" y="2517912"/>
              <a:ext cx="7858539" cy="530087"/>
              <a:chOff x="1000539" y="1470991"/>
              <a:chExt cx="7036905" cy="530087"/>
            </a:xfrm>
          </p:grpSpPr>
          <p:sp>
            <p:nvSpPr>
              <p:cNvPr id="64" name="Rectangle 63">
                <a:extLst>
                  <a:ext uri="{FF2B5EF4-FFF2-40B4-BE49-F238E27FC236}">
                    <a16:creationId xmlns:a16="http://schemas.microsoft.com/office/drawing/2014/main" id="{2ACF3E17-DE39-4A09-809B-FFC0507C2A61}"/>
                  </a:ext>
                </a:extLst>
              </p:cNvPr>
              <p:cNvSpPr/>
              <p:nvPr/>
            </p:nvSpPr>
            <p:spPr>
              <a:xfrm>
                <a:off x="1417983" y="1470991"/>
                <a:ext cx="6255026" cy="530087"/>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65" name="Oval 64">
                <a:extLst>
                  <a:ext uri="{FF2B5EF4-FFF2-40B4-BE49-F238E27FC236}">
                    <a16:creationId xmlns:a16="http://schemas.microsoft.com/office/drawing/2014/main" id="{3E8B060A-C4B0-4746-8B63-3E3811DA4F28}"/>
                  </a:ext>
                </a:extLst>
              </p:cNvPr>
              <p:cNvSpPr/>
              <p:nvPr/>
            </p:nvSpPr>
            <p:spPr>
              <a:xfrm>
                <a:off x="1000539"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66" name="Oval 65">
                <a:extLst>
                  <a:ext uri="{FF2B5EF4-FFF2-40B4-BE49-F238E27FC236}">
                    <a16:creationId xmlns:a16="http://schemas.microsoft.com/office/drawing/2014/main" id="{1DE8015D-2F44-40D8-A68B-C391ECF6E8F1}"/>
                  </a:ext>
                </a:extLst>
              </p:cNvPr>
              <p:cNvSpPr/>
              <p:nvPr/>
            </p:nvSpPr>
            <p:spPr>
              <a:xfrm>
                <a:off x="7202557"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grpSp>
        <p:sp>
          <p:nvSpPr>
            <p:cNvPr id="63" name="TextBox 62">
              <a:extLst>
                <a:ext uri="{FF2B5EF4-FFF2-40B4-BE49-F238E27FC236}">
                  <a16:creationId xmlns:a16="http://schemas.microsoft.com/office/drawing/2014/main" id="{86AA1A1A-E675-433A-8883-94849C8546AC}"/>
                </a:ext>
              </a:extLst>
            </p:cNvPr>
            <p:cNvSpPr txBox="1"/>
            <p:nvPr/>
          </p:nvSpPr>
          <p:spPr>
            <a:xfrm>
              <a:off x="2014328" y="2521314"/>
              <a:ext cx="7288697" cy="584775"/>
            </a:xfrm>
            <a:prstGeom prst="rect">
              <a:avLst/>
            </a:prstGeom>
            <a:noFill/>
          </p:spPr>
          <p:txBody>
            <a:bodyPr wrap="square" lIns="91440" tIns="45720" rIns="91440" bIns="45720" rtlCol="0" anchor="t">
              <a:spAutoFit/>
            </a:bodyPr>
            <a:lstStyle/>
            <a:p>
              <a:r>
                <a:rPr lang="en-US" sz="1600" dirty="0">
                  <a:latin typeface="Arial"/>
                  <a:cs typeface="Arial"/>
                </a:rPr>
                <a:t>Analyze your own personal routine to identify ways to modify it to your own benefit</a:t>
              </a:r>
              <a:endParaRPr lang="en-US" sz="1600" dirty="0">
                <a:ea typeface="+mn-lt"/>
                <a:cs typeface="+mn-lt"/>
              </a:endParaRPr>
            </a:p>
          </p:txBody>
        </p:sp>
      </p:grpSp>
      <p:grpSp>
        <p:nvGrpSpPr>
          <p:cNvPr id="74" name="Group 73">
            <a:extLst>
              <a:ext uri="{FF2B5EF4-FFF2-40B4-BE49-F238E27FC236}">
                <a16:creationId xmlns:a16="http://schemas.microsoft.com/office/drawing/2014/main" id="{3C94CF07-8D85-47BA-AF28-165B680BEE87}"/>
              </a:ext>
            </a:extLst>
          </p:cNvPr>
          <p:cNvGrpSpPr/>
          <p:nvPr/>
        </p:nvGrpSpPr>
        <p:grpSpPr>
          <a:xfrm>
            <a:off x="3101010" y="4479959"/>
            <a:ext cx="7739269" cy="530087"/>
            <a:chOff x="2663687" y="3817350"/>
            <a:chExt cx="7739269" cy="530087"/>
          </a:xfrm>
        </p:grpSpPr>
        <p:grpSp>
          <p:nvGrpSpPr>
            <p:cNvPr id="69" name="Group 68">
              <a:extLst>
                <a:ext uri="{FF2B5EF4-FFF2-40B4-BE49-F238E27FC236}">
                  <a16:creationId xmlns:a16="http://schemas.microsoft.com/office/drawing/2014/main" id="{13864220-9360-4D57-B42A-C9452F728451}"/>
                </a:ext>
              </a:extLst>
            </p:cNvPr>
            <p:cNvGrpSpPr/>
            <p:nvPr/>
          </p:nvGrpSpPr>
          <p:grpSpPr>
            <a:xfrm>
              <a:off x="2663687" y="3817350"/>
              <a:ext cx="7739269" cy="530087"/>
              <a:chOff x="1000539" y="1470991"/>
              <a:chExt cx="7036905" cy="530087"/>
            </a:xfrm>
          </p:grpSpPr>
          <p:sp>
            <p:nvSpPr>
              <p:cNvPr id="71" name="Rectangle 70">
                <a:extLst>
                  <a:ext uri="{FF2B5EF4-FFF2-40B4-BE49-F238E27FC236}">
                    <a16:creationId xmlns:a16="http://schemas.microsoft.com/office/drawing/2014/main" id="{CF5E2442-1893-4F9A-9BEF-B152FAD4C6BA}"/>
                  </a:ext>
                </a:extLst>
              </p:cNvPr>
              <p:cNvSpPr/>
              <p:nvPr/>
            </p:nvSpPr>
            <p:spPr>
              <a:xfrm>
                <a:off x="1417983" y="1470991"/>
                <a:ext cx="6255026" cy="530087"/>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72" name="Oval 71">
                <a:extLst>
                  <a:ext uri="{FF2B5EF4-FFF2-40B4-BE49-F238E27FC236}">
                    <a16:creationId xmlns:a16="http://schemas.microsoft.com/office/drawing/2014/main" id="{A97EEEE4-10D3-4826-A4CB-51A4CF2D3305}"/>
                  </a:ext>
                </a:extLst>
              </p:cNvPr>
              <p:cNvSpPr/>
              <p:nvPr/>
            </p:nvSpPr>
            <p:spPr>
              <a:xfrm>
                <a:off x="1000539"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73" name="Oval 72">
                <a:extLst>
                  <a:ext uri="{FF2B5EF4-FFF2-40B4-BE49-F238E27FC236}">
                    <a16:creationId xmlns:a16="http://schemas.microsoft.com/office/drawing/2014/main" id="{9A0C6E8A-5A99-4561-91FC-C13D0EB8877E}"/>
                  </a:ext>
                </a:extLst>
              </p:cNvPr>
              <p:cNvSpPr/>
              <p:nvPr/>
            </p:nvSpPr>
            <p:spPr>
              <a:xfrm>
                <a:off x="7202557"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grpSp>
        <p:sp>
          <p:nvSpPr>
            <p:cNvPr id="70" name="TextBox 69">
              <a:extLst>
                <a:ext uri="{FF2B5EF4-FFF2-40B4-BE49-F238E27FC236}">
                  <a16:creationId xmlns:a16="http://schemas.microsoft.com/office/drawing/2014/main" id="{44F2E348-4763-45FB-9DAA-6F5DF345431F}"/>
                </a:ext>
              </a:extLst>
            </p:cNvPr>
            <p:cNvSpPr txBox="1"/>
            <p:nvPr/>
          </p:nvSpPr>
          <p:spPr>
            <a:xfrm>
              <a:off x="3094492" y="3899053"/>
              <a:ext cx="6581167" cy="338554"/>
            </a:xfrm>
            <a:prstGeom prst="rect">
              <a:avLst/>
            </a:prstGeom>
            <a:noFill/>
          </p:spPr>
          <p:txBody>
            <a:bodyPr wrap="square" lIns="91440" tIns="45720" rIns="91440" bIns="45720" rtlCol="0" anchor="t">
              <a:spAutoFit/>
            </a:bodyPr>
            <a:lstStyle/>
            <a:p>
              <a:r>
                <a:rPr lang="en-US" sz="1600" dirty="0">
                  <a:latin typeface="Arial"/>
                  <a:cs typeface="Arial"/>
                </a:rPr>
                <a:t>Plan for routine changes in order to create more vitality in life</a:t>
              </a:r>
              <a:endParaRPr lang="en-US" sz="1600" dirty="0">
                <a:ea typeface="+mn-lt"/>
                <a:cs typeface="+mn-lt"/>
              </a:endParaRPr>
            </a:p>
          </p:txBody>
        </p:sp>
      </p:grpSp>
      <p:cxnSp>
        <p:nvCxnSpPr>
          <p:cNvPr id="76" name="Straight Connector 75">
            <a:extLst>
              <a:ext uri="{FF2B5EF4-FFF2-40B4-BE49-F238E27FC236}">
                <a16:creationId xmlns:a16="http://schemas.microsoft.com/office/drawing/2014/main" id="{BD67E918-BF37-4635-B936-A1EB4159785B}"/>
              </a:ext>
            </a:extLst>
          </p:cNvPr>
          <p:cNvCxnSpPr>
            <a:cxnSpLocks/>
          </p:cNvCxnSpPr>
          <p:nvPr/>
        </p:nvCxnSpPr>
        <p:spPr>
          <a:xfrm>
            <a:off x="1570110" y="987342"/>
            <a:ext cx="9999038" cy="13197"/>
          </a:xfrm>
          <a:prstGeom prst="line">
            <a:avLst/>
          </a:prstGeom>
          <a:ln w="38100">
            <a:solidFill>
              <a:srgbClr val="6D4C5C"/>
            </a:solidFill>
          </a:ln>
        </p:spPr>
        <p:style>
          <a:lnRef idx="1">
            <a:schemeClr val="accent1"/>
          </a:lnRef>
          <a:fillRef idx="0">
            <a:schemeClr val="accent1"/>
          </a:fillRef>
          <a:effectRef idx="0">
            <a:schemeClr val="accent1"/>
          </a:effectRef>
          <a:fontRef idx="minor">
            <a:schemeClr val="tx1"/>
          </a:fontRef>
        </p:style>
      </p:cxnSp>
      <p:sp>
        <p:nvSpPr>
          <p:cNvPr id="78" name="Title 1">
            <a:extLst>
              <a:ext uri="{FF2B5EF4-FFF2-40B4-BE49-F238E27FC236}">
                <a16:creationId xmlns:a16="http://schemas.microsoft.com/office/drawing/2014/main" id="{C11F91BC-A927-4D8B-A09F-026A65C5524B}"/>
              </a:ext>
            </a:extLst>
          </p:cNvPr>
          <p:cNvSpPr txBox="1">
            <a:spLocks/>
          </p:cNvSpPr>
          <p:nvPr/>
        </p:nvSpPr>
        <p:spPr>
          <a:xfrm>
            <a:off x="4487562" y="335018"/>
            <a:ext cx="3208122" cy="1304649"/>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6D4C5C"/>
                </a:solidFill>
                <a:latin typeface="Arial"/>
                <a:cs typeface="Arial"/>
              </a:rPr>
              <a:t>Three R’s</a:t>
            </a:r>
            <a:endParaRPr lang="en-US">
              <a:solidFill>
                <a:srgbClr val="6D4C5C"/>
              </a:solidFill>
              <a:ea typeface="+mj-lt"/>
              <a:cs typeface="+mj-lt"/>
            </a:endParaRPr>
          </a:p>
        </p:txBody>
      </p:sp>
    </p:spTree>
    <p:extLst>
      <p:ext uri="{BB962C8B-B14F-4D97-AF65-F5344CB8AC3E}">
        <p14:creationId xmlns:p14="http://schemas.microsoft.com/office/powerpoint/2010/main" val="14225932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lm tree in front of a body of water&#10;&#10;Description automatically generated"/>
          <p:cNvPicPr>
            <a:picLocks noChangeAspect="1"/>
          </p:cNvPicPr>
          <p:nvPr/>
        </p:nvPicPr>
        <p:blipFill rotWithShape="1">
          <a:blip r:embed="rId3"/>
          <a:srcRect t="24766" b="-28279"/>
          <a:stretch/>
        </p:blipFill>
        <p:spPr>
          <a:xfrm>
            <a:off x="0" y="0"/>
            <a:ext cx="12192000" cy="8465379"/>
          </a:xfrm>
          <a:prstGeom prst="rect">
            <a:avLst/>
          </a:prstGeom>
        </p:spPr>
      </p:pic>
      <p:sp>
        <p:nvSpPr>
          <p:cNvPr id="5" name="Rectangle 4">
            <a:extLst>
              <a:ext uri="{FF2B5EF4-FFF2-40B4-BE49-F238E27FC236}">
                <a16:creationId xmlns:a16="http://schemas.microsoft.com/office/drawing/2014/main" id="{75B9056D-899C-0940-8BB1-19E65CD455BB}"/>
              </a:ext>
            </a:extLst>
          </p:cNvPr>
          <p:cNvSpPr/>
          <p:nvPr/>
        </p:nvSpPr>
        <p:spPr>
          <a:xfrm>
            <a:off x="0" y="6109252"/>
            <a:ext cx="12192000" cy="7487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2" name="Title 1">
            <a:extLst>
              <a:ext uri="{FF2B5EF4-FFF2-40B4-BE49-F238E27FC236}">
                <a16:creationId xmlns:a16="http://schemas.microsoft.com/office/drawing/2014/main" id="{EDEC1F95-C157-4B49-ABC6-E6E97E968A86}"/>
              </a:ext>
            </a:extLst>
          </p:cNvPr>
          <p:cNvSpPr>
            <a:spLocks noGrp="1"/>
          </p:cNvSpPr>
          <p:nvPr>
            <p:ph type="title"/>
          </p:nvPr>
        </p:nvSpPr>
        <p:spPr>
          <a:xfrm>
            <a:off x="1502410" y="4414838"/>
            <a:ext cx="9418320" cy="2052637"/>
          </a:xfrm>
          <a:solidFill>
            <a:schemeClr val="bg1"/>
          </a:solidFill>
          <a:ln>
            <a:noFill/>
          </a:ln>
        </p:spPr>
        <p:txBody>
          <a:bodyPr vert="horz" lIns="91440" tIns="45720" rIns="91440" bIns="45720" rtlCol="0" anchor="ctr">
            <a:normAutofit/>
          </a:bodyPr>
          <a:lstStyle/>
          <a:p>
            <a:pPr algn="ctr"/>
            <a:r>
              <a:rPr lang="en-US" sz="3600" b="1">
                <a:solidFill>
                  <a:srgbClr val="36557C"/>
                </a:solidFill>
                <a:latin typeface="Arial"/>
                <a:cs typeface="Arial"/>
              </a:rPr>
              <a:t>MODULE 9:</a:t>
            </a:r>
            <a:br>
              <a:rPr lang="en-US" sz="3600">
                <a:latin typeface="Arial"/>
                <a:cs typeface="Arial"/>
              </a:rPr>
            </a:br>
            <a:r>
              <a:rPr lang="en-US" sz="3600">
                <a:solidFill>
                  <a:srgbClr val="36557C"/>
                </a:solidFill>
                <a:latin typeface="Arial"/>
                <a:cs typeface="Arial"/>
              </a:rPr>
              <a:t>Rejuvenating Through Relaxation, Recreation, and Routines</a:t>
            </a:r>
            <a:endParaRPr lang="en-US" sz="3600">
              <a:latin typeface="Arial"/>
              <a:cs typeface="Arial"/>
            </a:endParaRPr>
          </a:p>
        </p:txBody>
      </p:sp>
      <p:sp>
        <p:nvSpPr>
          <p:cNvPr id="4" name="Rectangle 3">
            <a:extLst>
              <a:ext uri="{FF2B5EF4-FFF2-40B4-BE49-F238E27FC236}">
                <a16:creationId xmlns:a16="http://schemas.microsoft.com/office/drawing/2014/main" id="{4AAA1099-1040-A74C-A726-400BF0138DA1}"/>
              </a:ext>
            </a:extLst>
          </p:cNvPr>
          <p:cNvSpPr/>
          <p:nvPr/>
        </p:nvSpPr>
        <p:spPr>
          <a:xfrm>
            <a:off x="1502326" y="4403035"/>
            <a:ext cx="9425885" cy="2077278"/>
          </a:xfrm>
          <a:prstGeom prst="rect">
            <a:avLst/>
          </a:prstGeom>
          <a:no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Tree>
    <p:extLst>
      <p:ext uri="{BB962C8B-B14F-4D97-AF65-F5344CB8AC3E}">
        <p14:creationId xmlns:p14="http://schemas.microsoft.com/office/powerpoint/2010/main" val="41604337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9B8F7C8-1DC5-F240-8BEF-BB5BF592FB16}"/>
              </a:ext>
            </a:extLst>
          </p:cNvPr>
          <p:cNvSpPr/>
          <p:nvPr/>
        </p:nvSpPr>
        <p:spPr>
          <a:xfrm>
            <a:off x="5238584" y="1620078"/>
            <a:ext cx="1709531" cy="1709531"/>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a:cs typeface="Arial"/>
              </a:rPr>
              <a:t>Recreation &amp; Leisure</a:t>
            </a:r>
          </a:p>
        </p:txBody>
      </p:sp>
      <p:sp>
        <p:nvSpPr>
          <p:cNvPr id="6" name="Rectangle 5">
            <a:extLst>
              <a:ext uri="{FF2B5EF4-FFF2-40B4-BE49-F238E27FC236}">
                <a16:creationId xmlns:a16="http://schemas.microsoft.com/office/drawing/2014/main" id="{8273A405-E523-BC48-A10C-68C650548696}"/>
              </a:ext>
            </a:extLst>
          </p:cNvPr>
          <p:cNvSpPr/>
          <p:nvPr/>
        </p:nvSpPr>
        <p:spPr>
          <a:xfrm>
            <a:off x="3158404" y="1620078"/>
            <a:ext cx="1709531" cy="1709531"/>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Arial"/>
                <a:cs typeface="Arial"/>
              </a:rPr>
              <a:t>Environment Support for </a:t>
            </a:r>
            <a:r>
              <a:rPr lang="en-US">
                <a:solidFill>
                  <a:schemeClr val="tx1"/>
                </a:solidFill>
                <a:latin typeface="Arial"/>
                <a:cs typeface="Arial"/>
              </a:rPr>
              <a:t>Well-being</a:t>
            </a:r>
          </a:p>
        </p:txBody>
      </p:sp>
      <p:sp>
        <p:nvSpPr>
          <p:cNvPr id="20" name="Rectangle 19">
            <a:extLst>
              <a:ext uri="{FF2B5EF4-FFF2-40B4-BE49-F238E27FC236}">
                <a16:creationId xmlns:a16="http://schemas.microsoft.com/office/drawing/2014/main" id="{64B7D044-5B1B-4B24-9EB2-C2319FA48C0B}"/>
              </a:ext>
            </a:extLst>
          </p:cNvPr>
          <p:cNvSpPr/>
          <p:nvPr/>
        </p:nvSpPr>
        <p:spPr>
          <a:xfrm>
            <a:off x="7316111" y="1626705"/>
            <a:ext cx="1709531" cy="1709531"/>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a:cs typeface="Arial"/>
              </a:rPr>
              <a:t>Relaxation</a:t>
            </a:r>
          </a:p>
        </p:txBody>
      </p:sp>
      <p:sp>
        <p:nvSpPr>
          <p:cNvPr id="7" name="Rectangle 6">
            <a:extLst>
              <a:ext uri="{FF2B5EF4-FFF2-40B4-BE49-F238E27FC236}">
                <a16:creationId xmlns:a16="http://schemas.microsoft.com/office/drawing/2014/main" id="{55C9B924-3A0F-483E-BE6F-B2C151382FCF}"/>
              </a:ext>
            </a:extLst>
          </p:cNvPr>
          <p:cNvSpPr/>
          <p:nvPr/>
        </p:nvSpPr>
        <p:spPr>
          <a:xfrm>
            <a:off x="3159817" y="3634409"/>
            <a:ext cx="1709531" cy="1709531"/>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a:cs typeface="Arial"/>
              </a:rPr>
              <a:t>Routines</a:t>
            </a:r>
          </a:p>
        </p:txBody>
      </p:sp>
      <p:sp>
        <p:nvSpPr>
          <p:cNvPr id="8" name="Rectangle 7">
            <a:extLst>
              <a:ext uri="{FF2B5EF4-FFF2-40B4-BE49-F238E27FC236}">
                <a16:creationId xmlns:a16="http://schemas.microsoft.com/office/drawing/2014/main" id="{8038CB82-AAEC-43A5-88C3-A6A93551A21B}"/>
              </a:ext>
            </a:extLst>
          </p:cNvPr>
          <p:cNvSpPr/>
          <p:nvPr/>
        </p:nvSpPr>
        <p:spPr>
          <a:xfrm>
            <a:off x="5238670" y="3634408"/>
            <a:ext cx="1709531" cy="1709531"/>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a:cs typeface="Arial"/>
              </a:rPr>
              <a:t>Microhabits</a:t>
            </a:r>
          </a:p>
        </p:txBody>
      </p:sp>
      <p:sp>
        <p:nvSpPr>
          <p:cNvPr id="9" name="Rectangle 8">
            <a:extLst>
              <a:ext uri="{FF2B5EF4-FFF2-40B4-BE49-F238E27FC236}">
                <a16:creationId xmlns:a16="http://schemas.microsoft.com/office/drawing/2014/main" id="{5EFF01DC-C494-4613-BA67-BE1034386151}"/>
              </a:ext>
            </a:extLst>
          </p:cNvPr>
          <p:cNvSpPr/>
          <p:nvPr/>
        </p:nvSpPr>
        <p:spPr>
          <a:xfrm>
            <a:off x="7317524" y="3634408"/>
            <a:ext cx="1709531" cy="1709531"/>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a:cs typeface="Arial"/>
              </a:rPr>
              <a:t>Approaches to Time</a:t>
            </a:r>
          </a:p>
        </p:txBody>
      </p:sp>
      <p:sp>
        <p:nvSpPr>
          <p:cNvPr id="2" name="Title 1">
            <a:extLst>
              <a:ext uri="{FF2B5EF4-FFF2-40B4-BE49-F238E27FC236}">
                <a16:creationId xmlns:a16="http://schemas.microsoft.com/office/drawing/2014/main" id="{D05A145C-8E0E-49EC-9442-8E5E1BB65049}"/>
              </a:ext>
            </a:extLst>
          </p:cNvPr>
          <p:cNvSpPr>
            <a:spLocks noGrp="1"/>
          </p:cNvSpPr>
          <p:nvPr>
            <p:ph type="title"/>
          </p:nvPr>
        </p:nvSpPr>
        <p:spPr/>
        <p:txBody>
          <a:bodyPr/>
          <a:lstStyle/>
          <a:p>
            <a:r>
              <a:rPr lang="en-US" dirty="0">
                <a:solidFill>
                  <a:srgbClr val="6D4C5C"/>
                </a:solidFill>
                <a:cs typeface="Arial"/>
              </a:rPr>
              <a:t>Three R's Components</a:t>
            </a:r>
          </a:p>
        </p:txBody>
      </p:sp>
    </p:spTree>
    <p:extLst>
      <p:ext uri="{BB962C8B-B14F-4D97-AF65-F5344CB8AC3E}">
        <p14:creationId xmlns:p14="http://schemas.microsoft.com/office/powerpoint/2010/main" val="19610854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park&#10;&#10;Description automatically generated">
            <a:extLst>
              <a:ext uri="{FF2B5EF4-FFF2-40B4-BE49-F238E27FC236}">
                <a16:creationId xmlns:a16="http://schemas.microsoft.com/office/drawing/2014/main" id="{39F4F114-D0B3-4C88-9941-91188E62A5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0"/>
            <a:ext cx="6231836" cy="6858000"/>
          </a:xfrm>
          <a:prstGeom prst="rect">
            <a:avLst/>
          </a:prstGeom>
        </p:spPr>
      </p:pic>
      <p:sp>
        <p:nvSpPr>
          <p:cNvPr id="14" name="Rectangle 13">
            <a:extLst>
              <a:ext uri="{FF2B5EF4-FFF2-40B4-BE49-F238E27FC236}">
                <a16:creationId xmlns:a16="http://schemas.microsoft.com/office/drawing/2014/main" id="{47DD0218-4BF5-4A24-AB56-0FD6B057BE4B}"/>
              </a:ext>
            </a:extLst>
          </p:cNvPr>
          <p:cNvSpPr/>
          <p:nvPr/>
        </p:nvSpPr>
        <p:spPr>
          <a:xfrm>
            <a:off x="671222" y="2453309"/>
            <a:ext cx="5022573" cy="1951382"/>
          </a:xfrm>
          <a:prstGeom prst="rect">
            <a:avLst/>
          </a:prstGeom>
          <a:solidFill>
            <a:srgbClr val="6A4A62"/>
          </a:solidFill>
          <a:ln w="57150">
            <a:solidFill>
              <a:srgbClr val="6A4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Arial"/>
                <a:cs typeface="Arial"/>
              </a:rPr>
              <a:t>What is your playground?</a:t>
            </a:r>
          </a:p>
        </p:txBody>
      </p:sp>
      <p:sp>
        <p:nvSpPr>
          <p:cNvPr id="2" name="Title 1">
            <a:extLst>
              <a:ext uri="{FF2B5EF4-FFF2-40B4-BE49-F238E27FC236}">
                <a16:creationId xmlns:a16="http://schemas.microsoft.com/office/drawing/2014/main" id="{57C6132B-9C82-4670-9B3A-0695E6D55B9C}"/>
              </a:ext>
            </a:extLst>
          </p:cNvPr>
          <p:cNvSpPr>
            <a:spLocks noGrp="1"/>
          </p:cNvSpPr>
          <p:nvPr>
            <p:ph type="title"/>
          </p:nvPr>
        </p:nvSpPr>
        <p:spPr>
          <a:xfrm>
            <a:off x="838200" y="365125"/>
            <a:ext cx="5257800" cy="1340803"/>
          </a:xfrm>
        </p:spPr>
        <p:txBody>
          <a:bodyPr>
            <a:normAutofit fontScale="90000"/>
          </a:bodyPr>
          <a:lstStyle/>
          <a:p>
            <a:r>
              <a:rPr lang="en-US">
                <a:solidFill>
                  <a:srgbClr val="6D4C5C"/>
                </a:solidFill>
                <a:cs typeface="Arial"/>
              </a:rPr>
              <a:t>Environmental Support for Well-being</a:t>
            </a:r>
          </a:p>
        </p:txBody>
      </p:sp>
    </p:spTree>
    <p:extLst>
      <p:ext uri="{BB962C8B-B14F-4D97-AF65-F5344CB8AC3E}">
        <p14:creationId xmlns:p14="http://schemas.microsoft.com/office/powerpoint/2010/main" val="228265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flower&#10;&#10;Description automatically generated">
            <a:extLst>
              <a:ext uri="{FF2B5EF4-FFF2-40B4-BE49-F238E27FC236}">
                <a16:creationId xmlns:a16="http://schemas.microsoft.com/office/drawing/2014/main" id="{F154974A-019B-4469-B188-E10D4AEBC5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327" y="2513204"/>
            <a:ext cx="4206371" cy="3260944"/>
          </a:xfrm>
          <a:prstGeom prst="rect">
            <a:avLst/>
          </a:prstGeom>
          <a:effectLst>
            <a:softEdge rad="190500"/>
          </a:effectLst>
        </p:spPr>
      </p:pic>
      <p:pic>
        <p:nvPicPr>
          <p:cNvPr id="6" name="Picture 5" descr="A group of people playing basketball&#10;&#10;Description automatically generated">
            <a:extLst>
              <a:ext uri="{FF2B5EF4-FFF2-40B4-BE49-F238E27FC236}">
                <a16:creationId xmlns:a16="http://schemas.microsoft.com/office/drawing/2014/main" id="{A466D3C3-1EF1-4AF4-98B0-F962068E53BD}"/>
              </a:ext>
            </a:extLst>
          </p:cNvPr>
          <p:cNvPicPr>
            <a:picLocks noChangeAspect="1"/>
          </p:cNvPicPr>
          <p:nvPr/>
        </p:nvPicPr>
        <p:blipFill>
          <a:blip r:embed="rId4"/>
          <a:srcRect/>
          <a:stretch/>
        </p:blipFill>
        <p:spPr>
          <a:xfrm>
            <a:off x="782984" y="2749876"/>
            <a:ext cx="4206371" cy="2804247"/>
          </a:xfrm>
          <a:prstGeom prst="rect">
            <a:avLst/>
          </a:prstGeom>
          <a:effectLst>
            <a:softEdge rad="266700"/>
          </a:effectLst>
        </p:spPr>
      </p:pic>
      <p:sp>
        <p:nvSpPr>
          <p:cNvPr id="9" name="Rectangle 8">
            <a:extLst>
              <a:ext uri="{FF2B5EF4-FFF2-40B4-BE49-F238E27FC236}">
                <a16:creationId xmlns:a16="http://schemas.microsoft.com/office/drawing/2014/main" id="{6FB4511F-11DA-470A-87F4-41ACC0911D33}"/>
              </a:ext>
            </a:extLst>
          </p:cNvPr>
          <p:cNvSpPr/>
          <p:nvPr/>
        </p:nvSpPr>
        <p:spPr>
          <a:xfrm>
            <a:off x="1559798" y="1748863"/>
            <a:ext cx="1983352" cy="622723"/>
          </a:xfrm>
          <a:prstGeom prst="rect">
            <a:avLst/>
          </a:prstGeom>
          <a:solidFill>
            <a:schemeClr val="bg1"/>
          </a:solid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Arial"/>
                <a:cs typeface="Arial"/>
              </a:rPr>
              <a:t>Recreation</a:t>
            </a:r>
            <a:endParaRPr lang="en-US" sz="2400">
              <a:solidFill>
                <a:schemeClr val="tx1"/>
              </a:solidFill>
              <a:latin typeface="Arial"/>
              <a:cs typeface="Arial"/>
            </a:endParaRPr>
          </a:p>
        </p:txBody>
      </p:sp>
      <p:sp>
        <p:nvSpPr>
          <p:cNvPr id="11" name="Rectangle 10">
            <a:extLst>
              <a:ext uri="{FF2B5EF4-FFF2-40B4-BE49-F238E27FC236}">
                <a16:creationId xmlns:a16="http://schemas.microsoft.com/office/drawing/2014/main" id="{CD62040B-525B-495F-840D-71AA09363C2C}"/>
              </a:ext>
            </a:extLst>
          </p:cNvPr>
          <p:cNvSpPr/>
          <p:nvPr/>
        </p:nvSpPr>
        <p:spPr>
          <a:xfrm>
            <a:off x="9147616" y="1733067"/>
            <a:ext cx="1983352" cy="622723"/>
          </a:xfrm>
          <a:prstGeom prst="rect">
            <a:avLst/>
          </a:prstGeom>
          <a:solidFill>
            <a:schemeClr val="bg1"/>
          </a:solid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Arial"/>
                <a:cs typeface="Arial"/>
              </a:rPr>
              <a:t>Leisure</a:t>
            </a:r>
            <a:endParaRPr lang="en-US" sz="2400">
              <a:solidFill>
                <a:schemeClr val="tx1"/>
              </a:solidFill>
              <a:latin typeface="Arial"/>
              <a:cs typeface="Arial"/>
            </a:endParaRPr>
          </a:p>
        </p:txBody>
      </p:sp>
      <p:pic>
        <p:nvPicPr>
          <p:cNvPr id="16" name="Picture 15">
            <a:extLst>
              <a:ext uri="{FF2B5EF4-FFF2-40B4-BE49-F238E27FC236}">
                <a16:creationId xmlns:a16="http://schemas.microsoft.com/office/drawing/2014/main" id="{32C241E3-7291-4953-9F9F-D7FE2F60C7C3}"/>
              </a:ext>
            </a:extLst>
          </p:cNvPr>
          <p:cNvPicPr>
            <a:picLocks noChangeAspect="1"/>
          </p:cNvPicPr>
          <p:nvPr/>
        </p:nvPicPr>
        <p:blipFill>
          <a:blip r:embed="rId5"/>
          <a:stretch>
            <a:fillRect/>
          </a:stretch>
        </p:blipFill>
        <p:spPr>
          <a:xfrm>
            <a:off x="4620460" y="2369471"/>
            <a:ext cx="5204373" cy="3469582"/>
          </a:xfrm>
          <a:prstGeom prst="rect">
            <a:avLst/>
          </a:prstGeom>
          <a:effectLst>
            <a:softEdge rad="317500"/>
          </a:effectLst>
        </p:spPr>
      </p:pic>
      <p:pic>
        <p:nvPicPr>
          <p:cNvPr id="2" name="Picture 1">
            <a:extLst>
              <a:ext uri="{FF2B5EF4-FFF2-40B4-BE49-F238E27FC236}">
                <a16:creationId xmlns:a16="http://schemas.microsoft.com/office/drawing/2014/main" id="{61DB85D5-7B51-4318-AD19-A5A9A82CB3BE}"/>
              </a:ext>
            </a:extLst>
          </p:cNvPr>
          <p:cNvPicPr>
            <a:picLocks noChangeAspect="1"/>
          </p:cNvPicPr>
          <p:nvPr/>
        </p:nvPicPr>
        <p:blipFill>
          <a:blip r:embed="rId6"/>
          <a:srcRect/>
          <a:stretch/>
        </p:blipFill>
        <p:spPr>
          <a:xfrm>
            <a:off x="9584725" y="2516272"/>
            <a:ext cx="2173963" cy="3287220"/>
          </a:xfrm>
          <a:prstGeom prst="rect">
            <a:avLst/>
          </a:prstGeom>
          <a:effectLst>
            <a:softEdge rad="266700"/>
          </a:effectLst>
        </p:spPr>
      </p:pic>
      <p:sp>
        <p:nvSpPr>
          <p:cNvPr id="3" name="Title 2">
            <a:extLst>
              <a:ext uri="{FF2B5EF4-FFF2-40B4-BE49-F238E27FC236}">
                <a16:creationId xmlns:a16="http://schemas.microsoft.com/office/drawing/2014/main" id="{99FB7AB5-2C38-4414-B975-BCF2A5BA9181}"/>
              </a:ext>
            </a:extLst>
          </p:cNvPr>
          <p:cNvSpPr>
            <a:spLocks noGrp="1"/>
          </p:cNvSpPr>
          <p:nvPr>
            <p:ph type="title"/>
          </p:nvPr>
        </p:nvSpPr>
        <p:spPr/>
        <p:txBody>
          <a:bodyPr/>
          <a:lstStyle/>
          <a:p>
            <a:r>
              <a:rPr lang="en-US">
                <a:solidFill>
                  <a:srgbClr val="6D4C5C"/>
                </a:solidFill>
                <a:cs typeface="Arial"/>
              </a:rPr>
              <a:t>Recreation &amp; Leisure</a:t>
            </a:r>
          </a:p>
        </p:txBody>
      </p:sp>
    </p:spTree>
    <p:extLst>
      <p:ext uri="{BB962C8B-B14F-4D97-AF65-F5344CB8AC3E}">
        <p14:creationId xmlns:p14="http://schemas.microsoft.com/office/powerpoint/2010/main" val="3727643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2"/>
                                        </p:tgtEl>
                                      </p:cBhvr>
                                    </p:animEffect>
                                    <p:set>
                                      <p:cBhvr>
                                        <p:cTn id="35"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erson standing in front of a mountain&#10;&#10;Description automatically generated">
            <a:extLst>
              <a:ext uri="{FF2B5EF4-FFF2-40B4-BE49-F238E27FC236}">
                <a16:creationId xmlns:a16="http://schemas.microsoft.com/office/drawing/2014/main" id="{48B10982-1D78-4CB7-83EF-435D45D191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1066" y="0"/>
            <a:ext cx="7602001" cy="6858000"/>
          </a:xfrm>
          <a:prstGeom prst="rect">
            <a:avLst/>
          </a:prstGeom>
        </p:spPr>
      </p:pic>
      <p:sp>
        <p:nvSpPr>
          <p:cNvPr id="20" name="Rectangle 19">
            <a:extLst>
              <a:ext uri="{FF2B5EF4-FFF2-40B4-BE49-F238E27FC236}">
                <a16:creationId xmlns:a16="http://schemas.microsoft.com/office/drawing/2014/main" id="{6424FC72-A310-4B1D-8D49-A028DBA8F333}"/>
              </a:ext>
            </a:extLst>
          </p:cNvPr>
          <p:cNvSpPr/>
          <p:nvPr/>
        </p:nvSpPr>
        <p:spPr>
          <a:xfrm>
            <a:off x="4797631" y="0"/>
            <a:ext cx="7623959" cy="6858000"/>
          </a:xfrm>
          <a:prstGeom prst="rect">
            <a:avLst/>
          </a:prstGeom>
          <a:solidFill>
            <a:schemeClr val="tx1">
              <a:alpha val="4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21" name="TextBox 20">
            <a:extLst>
              <a:ext uri="{FF2B5EF4-FFF2-40B4-BE49-F238E27FC236}">
                <a16:creationId xmlns:a16="http://schemas.microsoft.com/office/drawing/2014/main" id="{CA324B02-9FA1-49F4-AEE5-88B335947B99}"/>
              </a:ext>
            </a:extLst>
          </p:cNvPr>
          <p:cNvSpPr txBox="1"/>
          <p:nvPr/>
        </p:nvSpPr>
        <p:spPr>
          <a:xfrm>
            <a:off x="6323610" y="700644"/>
            <a:ext cx="4572000" cy="1446550"/>
          </a:xfrm>
          <a:prstGeom prst="rect">
            <a:avLst/>
          </a:prstGeom>
          <a:noFill/>
        </p:spPr>
        <p:txBody>
          <a:bodyPr wrap="square" rtlCol="0">
            <a:spAutoFit/>
          </a:bodyPr>
          <a:lstStyle/>
          <a:p>
            <a:pPr algn="ctr"/>
            <a:r>
              <a:rPr lang="en-US" sz="4400" b="1">
                <a:solidFill>
                  <a:schemeClr val="bg1"/>
                </a:solidFill>
                <a:latin typeface="Arial"/>
                <a:cs typeface="Arial"/>
              </a:rPr>
              <a:t>Relaxation is purposeful</a:t>
            </a:r>
          </a:p>
        </p:txBody>
      </p:sp>
      <p:sp>
        <p:nvSpPr>
          <p:cNvPr id="22" name="Rectangle 21">
            <a:extLst>
              <a:ext uri="{FF2B5EF4-FFF2-40B4-BE49-F238E27FC236}">
                <a16:creationId xmlns:a16="http://schemas.microsoft.com/office/drawing/2014/main" id="{30FC90BB-A074-4BD4-A9E8-F78FB2151D5A}"/>
              </a:ext>
            </a:extLst>
          </p:cNvPr>
          <p:cNvSpPr/>
          <p:nvPr/>
        </p:nvSpPr>
        <p:spPr>
          <a:xfrm>
            <a:off x="603662" y="2298596"/>
            <a:ext cx="3926774" cy="3416320"/>
          </a:xfrm>
          <a:prstGeom prst="rect">
            <a:avLst/>
          </a:prstGeom>
        </p:spPr>
        <p:txBody>
          <a:bodyPr wrap="square" lIns="91440" tIns="45720" rIns="91440" bIns="45720" anchor="t">
            <a:spAutoFit/>
          </a:bodyPr>
          <a:lstStyle/>
          <a:p>
            <a:pPr algn="ctr"/>
            <a:r>
              <a:rPr lang="en-US" sz="2400">
                <a:latin typeface="Arial"/>
                <a:cs typeface="Arial"/>
              </a:rPr>
              <a:t>-- Yoga --</a:t>
            </a:r>
          </a:p>
          <a:p>
            <a:pPr algn="ctr"/>
            <a:r>
              <a:rPr lang="en-US" sz="2400">
                <a:latin typeface="Arial"/>
                <a:cs typeface="Arial"/>
              </a:rPr>
              <a:t>-- Meditation --</a:t>
            </a:r>
          </a:p>
          <a:p>
            <a:pPr algn="ctr"/>
            <a:r>
              <a:rPr lang="en-US" sz="2400">
                <a:latin typeface="Arial"/>
                <a:cs typeface="Arial"/>
              </a:rPr>
              <a:t>-- Mindful exercises --</a:t>
            </a:r>
          </a:p>
          <a:p>
            <a:pPr algn="ctr"/>
            <a:r>
              <a:rPr lang="en-US" sz="2400">
                <a:latin typeface="Arial"/>
                <a:cs typeface="Arial"/>
              </a:rPr>
              <a:t>-- Massage --</a:t>
            </a:r>
          </a:p>
          <a:p>
            <a:pPr algn="ctr"/>
            <a:r>
              <a:rPr lang="en-US" sz="2400">
                <a:latin typeface="Arial"/>
                <a:cs typeface="Arial"/>
              </a:rPr>
              <a:t>-- Passive music listening--</a:t>
            </a:r>
          </a:p>
          <a:p>
            <a:pPr algn="ctr"/>
            <a:r>
              <a:rPr lang="en-US" sz="2400">
                <a:latin typeface="Arial"/>
                <a:cs typeface="Arial"/>
              </a:rPr>
              <a:t>-- Sensory experiences --</a:t>
            </a:r>
          </a:p>
          <a:p>
            <a:pPr algn="ctr"/>
            <a:r>
              <a:rPr lang="en-US" sz="2400">
                <a:latin typeface="Arial"/>
                <a:cs typeface="Arial"/>
              </a:rPr>
              <a:t>-Aromatherapy--</a:t>
            </a:r>
          </a:p>
          <a:p>
            <a:pPr algn="ctr"/>
            <a:r>
              <a:rPr lang="en-US" sz="2400">
                <a:latin typeface="Arial"/>
                <a:cs typeface="Arial"/>
              </a:rPr>
              <a:t>--Steam rooms--</a:t>
            </a:r>
          </a:p>
          <a:p>
            <a:pPr algn="ctr"/>
            <a:r>
              <a:rPr lang="en-US" sz="2400">
                <a:latin typeface="Arial"/>
                <a:cs typeface="Arial"/>
              </a:rPr>
              <a:t>--Weighted blankets--</a:t>
            </a:r>
            <a:endParaRPr lang="en-US" sz="2000">
              <a:latin typeface="Arial"/>
              <a:cs typeface="Arial"/>
            </a:endParaRPr>
          </a:p>
        </p:txBody>
      </p:sp>
      <p:cxnSp>
        <p:nvCxnSpPr>
          <p:cNvPr id="24" name="Straight Connector 23">
            <a:extLst>
              <a:ext uri="{FF2B5EF4-FFF2-40B4-BE49-F238E27FC236}">
                <a16:creationId xmlns:a16="http://schemas.microsoft.com/office/drawing/2014/main" id="{60DD93B0-2B11-458D-8FC4-73EC3017862A}"/>
              </a:ext>
            </a:extLst>
          </p:cNvPr>
          <p:cNvCxnSpPr>
            <a:cxnSpLocks/>
          </p:cNvCxnSpPr>
          <p:nvPr/>
        </p:nvCxnSpPr>
        <p:spPr>
          <a:xfrm>
            <a:off x="450602" y="2230293"/>
            <a:ext cx="4240151" cy="0"/>
          </a:xfrm>
          <a:prstGeom prst="line">
            <a:avLst/>
          </a:prstGeom>
          <a:ln w="38100">
            <a:solidFill>
              <a:srgbClr val="6A4A62"/>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F39F7342-2978-4E75-8D19-6B073B962BF5}"/>
              </a:ext>
            </a:extLst>
          </p:cNvPr>
          <p:cNvSpPr txBox="1"/>
          <p:nvPr/>
        </p:nvSpPr>
        <p:spPr>
          <a:xfrm>
            <a:off x="970250" y="1717836"/>
            <a:ext cx="3191868" cy="461665"/>
          </a:xfrm>
          <a:prstGeom prst="rect">
            <a:avLst/>
          </a:prstGeom>
          <a:solidFill>
            <a:srgbClr val="FFFFFF"/>
          </a:solidFill>
        </p:spPr>
        <p:txBody>
          <a:bodyPr wrap="square" lIns="91440" tIns="45720" rIns="91440" bIns="45720" rtlCol="0" anchor="t">
            <a:spAutoFit/>
          </a:bodyPr>
          <a:lstStyle/>
          <a:p>
            <a:pPr algn="ctr"/>
            <a:r>
              <a:rPr lang="en-US" sz="2400" b="1">
                <a:latin typeface="Arial"/>
                <a:cs typeface="Arial"/>
              </a:rPr>
              <a:t>Potential Activities</a:t>
            </a:r>
          </a:p>
        </p:txBody>
      </p:sp>
      <p:sp>
        <p:nvSpPr>
          <p:cNvPr id="2" name="Title 1">
            <a:extLst>
              <a:ext uri="{FF2B5EF4-FFF2-40B4-BE49-F238E27FC236}">
                <a16:creationId xmlns:a16="http://schemas.microsoft.com/office/drawing/2014/main" id="{071C41B4-7038-4D69-B9B5-FB1564F8BD48}"/>
              </a:ext>
            </a:extLst>
          </p:cNvPr>
          <p:cNvSpPr>
            <a:spLocks noGrp="1"/>
          </p:cNvSpPr>
          <p:nvPr>
            <p:ph type="title"/>
          </p:nvPr>
        </p:nvSpPr>
        <p:spPr/>
        <p:txBody>
          <a:bodyPr/>
          <a:lstStyle/>
          <a:p>
            <a:r>
              <a:rPr lang="en-US">
                <a:solidFill>
                  <a:srgbClr val="6D4C5C"/>
                </a:solidFill>
                <a:cs typeface="Arial"/>
              </a:rPr>
              <a:t>Relaxation</a:t>
            </a:r>
          </a:p>
        </p:txBody>
      </p:sp>
    </p:spTree>
    <p:extLst>
      <p:ext uri="{BB962C8B-B14F-4D97-AF65-F5344CB8AC3E}">
        <p14:creationId xmlns:p14="http://schemas.microsoft.com/office/powerpoint/2010/main" val="3994490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wipe(up)">
                                      <p:cBhvr>
                                        <p:cTn id="12" dur="1500"/>
                                        <p:tgtEl>
                                          <p:spTgt spid="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iterate type="wd">
                                    <p:tmPct val="10000"/>
                                  </p:iterate>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wipe(up)">
                                      <p:cBhvr>
                                        <p:cTn id="17" dur="500"/>
                                        <p:tgtEl>
                                          <p:spTgt spid="22">
                                            <p:txEl>
                                              <p:pRg st="0" end="0"/>
                                            </p:txEl>
                                          </p:spTgt>
                                        </p:tgtEl>
                                      </p:cBhvr>
                                    </p:animEffect>
                                  </p:childTnLst>
                                </p:cTn>
                              </p:par>
                              <p:par>
                                <p:cTn id="18" presetID="22" presetClass="entr" presetSubtype="1" fill="hold" nodeType="withEffect">
                                  <p:stCondLst>
                                    <p:cond delay="0"/>
                                  </p:stCondLst>
                                  <p:iterate type="wd">
                                    <p:tmPct val="10000"/>
                                  </p:iterate>
                                  <p:childTnLst>
                                    <p:set>
                                      <p:cBhvr>
                                        <p:cTn id="19" dur="1" fill="hold">
                                          <p:stCondLst>
                                            <p:cond delay="0"/>
                                          </p:stCondLst>
                                        </p:cTn>
                                        <p:tgtEl>
                                          <p:spTgt spid="22">
                                            <p:txEl>
                                              <p:pRg st="1" end="1"/>
                                            </p:txEl>
                                          </p:spTgt>
                                        </p:tgtEl>
                                        <p:attrNameLst>
                                          <p:attrName>style.visibility</p:attrName>
                                        </p:attrNameLst>
                                      </p:cBhvr>
                                      <p:to>
                                        <p:strVal val="visible"/>
                                      </p:to>
                                    </p:set>
                                    <p:animEffect transition="in" filter="wipe(up)">
                                      <p:cBhvr>
                                        <p:cTn id="20" dur="500"/>
                                        <p:tgtEl>
                                          <p:spTgt spid="22">
                                            <p:txEl>
                                              <p:pRg st="1" end="1"/>
                                            </p:txEl>
                                          </p:spTgt>
                                        </p:tgtEl>
                                      </p:cBhvr>
                                    </p:animEffect>
                                  </p:childTnLst>
                                </p:cTn>
                              </p:par>
                              <p:par>
                                <p:cTn id="21" presetID="22" presetClass="entr" presetSubtype="1" fill="hold" nodeType="withEffect">
                                  <p:stCondLst>
                                    <p:cond delay="0"/>
                                  </p:stCondLst>
                                  <p:iterate type="wd">
                                    <p:tmPct val="10000"/>
                                  </p:iterate>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wipe(up)">
                                      <p:cBhvr>
                                        <p:cTn id="23" dur="500"/>
                                        <p:tgtEl>
                                          <p:spTgt spid="22">
                                            <p:txEl>
                                              <p:pRg st="2" end="2"/>
                                            </p:txEl>
                                          </p:spTgt>
                                        </p:tgtEl>
                                      </p:cBhvr>
                                    </p:animEffect>
                                  </p:childTnLst>
                                </p:cTn>
                              </p:par>
                              <p:par>
                                <p:cTn id="24" presetID="22" presetClass="entr" presetSubtype="1" fill="hold" nodeType="withEffect">
                                  <p:stCondLst>
                                    <p:cond delay="0"/>
                                  </p:stCondLst>
                                  <p:iterate type="wd">
                                    <p:tmPct val="10000"/>
                                  </p:iterate>
                                  <p:childTnLst>
                                    <p:set>
                                      <p:cBhvr>
                                        <p:cTn id="25" dur="1" fill="hold">
                                          <p:stCondLst>
                                            <p:cond delay="0"/>
                                          </p:stCondLst>
                                        </p:cTn>
                                        <p:tgtEl>
                                          <p:spTgt spid="22">
                                            <p:txEl>
                                              <p:pRg st="3" end="3"/>
                                            </p:txEl>
                                          </p:spTgt>
                                        </p:tgtEl>
                                        <p:attrNameLst>
                                          <p:attrName>style.visibility</p:attrName>
                                        </p:attrNameLst>
                                      </p:cBhvr>
                                      <p:to>
                                        <p:strVal val="visible"/>
                                      </p:to>
                                    </p:set>
                                    <p:animEffect transition="in" filter="wipe(up)">
                                      <p:cBhvr>
                                        <p:cTn id="26" dur="500"/>
                                        <p:tgtEl>
                                          <p:spTgt spid="22">
                                            <p:txEl>
                                              <p:pRg st="3" end="3"/>
                                            </p:txEl>
                                          </p:spTgt>
                                        </p:tgtEl>
                                      </p:cBhvr>
                                    </p:animEffect>
                                  </p:childTnLst>
                                </p:cTn>
                              </p:par>
                              <p:par>
                                <p:cTn id="27" presetID="22" presetClass="entr" presetSubtype="1" fill="hold" nodeType="withEffect">
                                  <p:stCondLst>
                                    <p:cond delay="0"/>
                                  </p:stCondLst>
                                  <p:iterate type="wd">
                                    <p:tmPct val="10000"/>
                                  </p:iterate>
                                  <p:childTnLst>
                                    <p:set>
                                      <p:cBhvr>
                                        <p:cTn id="28" dur="1" fill="hold">
                                          <p:stCondLst>
                                            <p:cond delay="0"/>
                                          </p:stCondLst>
                                        </p:cTn>
                                        <p:tgtEl>
                                          <p:spTgt spid="22">
                                            <p:txEl>
                                              <p:pRg st="4" end="4"/>
                                            </p:txEl>
                                          </p:spTgt>
                                        </p:tgtEl>
                                        <p:attrNameLst>
                                          <p:attrName>style.visibility</p:attrName>
                                        </p:attrNameLst>
                                      </p:cBhvr>
                                      <p:to>
                                        <p:strVal val="visible"/>
                                      </p:to>
                                    </p:set>
                                    <p:animEffect transition="in" filter="wipe(up)">
                                      <p:cBhvr>
                                        <p:cTn id="29" dur="500"/>
                                        <p:tgtEl>
                                          <p:spTgt spid="22">
                                            <p:txEl>
                                              <p:pRg st="4" end="4"/>
                                            </p:txEl>
                                          </p:spTgt>
                                        </p:tgtEl>
                                      </p:cBhvr>
                                    </p:animEffect>
                                  </p:childTnLst>
                                </p:cTn>
                              </p:par>
                              <p:par>
                                <p:cTn id="30" presetID="22" presetClass="entr" presetSubtype="1" fill="hold" nodeType="withEffect">
                                  <p:stCondLst>
                                    <p:cond delay="0"/>
                                  </p:stCondLst>
                                  <p:iterate type="wd">
                                    <p:tmPct val="10000"/>
                                  </p:iterate>
                                  <p:childTnLst>
                                    <p:set>
                                      <p:cBhvr>
                                        <p:cTn id="31" dur="1" fill="hold">
                                          <p:stCondLst>
                                            <p:cond delay="0"/>
                                          </p:stCondLst>
                                        </p:cTn>
                                        <p:tgtEl>
                                          <p:spTgt spid="22">
                                            <p:txEl>
                                              <p:pRg st="5" end="5"/>
                                            </p:txEl>
                                          </p:spTgt>
                                        </p:tgtEl>
                                        <p:attrNameLst>
                                          <p:attrName>style.visibility</p:attrName>
                                        </p:attrNameLst>
                                      </p:cBhvr>
                                      <p:to>
                                        <p:strVal val="visible"/>
                                      </p:to>
                                    </p:set>
                                    <p:animEffect transition="in" filter="wipe(up)">
                                      <p:cBhvr>
                                        <p:cTn id="32" dur="500"/>
                                        <p:tgtEl>
                                          <p:spTgt spid="22">
                                            <p:txEl>
                                              <p:pRg st="5" end="5"/>
                                            </p:txEl>
                                          </p:spTgt>
                                        </p:tgtEl>
                                      </p:cBhvr>
                                    </p:animEffect>
                                  </p:childTnLst>
                                </p:cTn>
                              </p:par>
                              <p:par>
                                <p:cTn id="33" presetID="22" presetClass="entr" presetSubtype="1" fill="hold" nodeType="withEffect">
                                  <p:stCondLst>
                                    <p:cond delay="0"/>
                                  </p:stCondLst>
                                  <p:iterate type="wd">
                                    <p:tmPct val="10000"/>
                                  </p:iterate>
                                  <p:childTnLst>
                                    <p:set>
                                      <p:cBhvr>
                                        <p:cTn id="34" dur="1" fill="hold">
                                          <p:stCondLst>
                                            <p:cond delay="0"/>
                                          </p:stCondLst>
                                        </p:cTn>
                                        <p:tgtEl>
                                          <p:spTgt spid="22">
                                            <p:txEl>
                                              <p:pRg st="6" end="6"/>
                                            </p:txEl>
                                          </p:spTgt>
                                        </p:tgtEl>
                                        <p:attrNameLst>
                                          <p:attrName>style.visibility</p:attrName>
                                        </p:attrNameLst>
                                      </p:cBhvr>
                                      <p:to>
                                        <p:strVal val="visible"/>
                                      </p:to>
                                    </p:set>
                                    <p:animEffect transition="in" filter="wipe(up)">
                                      <p:cBhvr>
                                        <p:cTn id="35" dur="500"/>
                                        <p:tgtEl>
                                          <p:spTgt spid="22">
                                            <p:txEl>
                                              <p:pRg st="6" end="6"/>
                                            </p:txEl>
                                          </p:spTgt>
                                        </p:tgtEl>
                                      </p:cBhvr>
                                    </p:animEffect>
                                  </p:childTnLst>
                                </p:cTn>
                              </p:par>
                              <p:par>
                                <p:cTn id="36" presetID="22" presetClass="entr" presetSubtype="1" fill="hold" nodeType="withEffect">
                                  <p:stCondLst>
                                    <p:cond delay="0"/>
                                  </p:stCondLst>
                                  <p:iterate type="wd">
                                    <p:tmPct val="10000"/>
                                  </p:iterate>
                                  <p:childTnLst>
                                    <p:set>
                                      <p:cBhvr>
                                        <p:cTn id="37" dur="1" fill="hold">
                                          <p:stCondLst>
                                            <p:cond delay="0"/>
                                          </p:stCondLst>
                                        </p:cTn>
                                        <p:tgtEl>
                                          <p:spTgt spid="22">
                                            <p:txEl>
                                              <p:pRg st="7" end="7"/>
                                            </p:txEl>
                                          </p:spTgt>
                                        </p:tgtEl>
                                        <p:attrNameLst>
                                          <p:attrName>style.visibility</p:attrName>
                                        </p:attrNameLst>
                                      </p:cBhvr>
                                      <p:to>
                                        <p:strVal val="visible"/>
                                      </p:to>
                                    </p:set>
                                    <p:animEffect transition="in" filter="wipe(up)">
                                      <p:cBhvr>
                                        <p:cTn id="38" dur="500"/>
                                        <p:tgtEl>
                                          <p:spTgt spid="22">
                                            <p:txEl>
                                              <p:pRg st="7" end="7"/>
                                            </p:txEl>
                                          </p:spTgt>
                                        </p:tgtEl>
                                      </p:cBhvr>
                                    </p:animEffect>
                                  </p:childTnLst>
                                </p:cTn>
                              </p:par>
                              <p:par>
                                <p:cTn id="39" presetID="22" presetClass="entr" presetSubtype="1" fill="hold" nodeType="withEffect">
                                  <p:stCondLst>
                                    <p:cond delay="0"/>
                                  </p:stCondLst>
                                  <p:iterate type="wd">
                                    <p:tmPct val="10000"/>
                                  </p:iterate>
                                  <p:childTnLst>
                                    <p:set>
                                      <p:cBhvr>
                                        <p:cTn id="40" dur="1" fill="hold">
                                          <p:stCondLst>
                                            <p:cond delay="0"/>
                                          </p:stCondLst>
                                        </p:cTn>
                                        <p:tgtEl>
                                          <p:spTgt spid="22">
                                            <p:txEl>
                                              <p:pRg st="8" end="8"/>
                                            </p:txEl>
                                          </p:spTgt>
                                        </p:tgtEl>
                                        <p:attrNameLst>
                                          <p:attrName>style.visibility</p:attrName>
                                        </p:attrNameLst>
                                      </p:cBhvr>
                                      <p:to>
                                        <p:strVal val="visible"/>
                                      </p:to>
                                    </p:set>
                                    <p:animEffect transition="in" filter="wipe(up)">
                                      <p:cBhvr>
                                        <p:cTn id="41" dur="500"/>
                                        <p:tgtEl>
                                          <p:spTgt spid="2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fence, person, person&#10;&#10;Description automatically generated">
            <a:extLst>
              <a:ext uri="{FF2B5EF4-FFF2-40B4-BE49-F238E27FC236}">
                <a16:creationId xmlns:a16="http://schemas.microsoft.com/office/drawing/2014/main" id="{0D722498-207C-43E3-BFD2-66E6480AB2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2407" y="1561304"/>
            <a:ext cx="3058113" cy="458105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descr="A picture containing person, child, young, boy&#10;&#10;Description automatically generated">
            <a:extLst>
              <a:ext uri="{FF2B5EF4-FFF2-40B4-BE49-F238E27FC236}">
                <a16:creationId xmlns:a16="http://schemas.microsoft.com/office/drawing/2014/main" id="{5F09BA12-9B56-4051-8046-3B7D336464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173913">
            <a:off x="5230909" y="929085"/>
            <a:ext cx="3571615" cy="535742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2" descr="A plate of food and a cup of coffee on a table&#10;&#10;Description automatically generated">
            <a:extLst>
              <a:ext uri="{FF2B5EF4-FFF2-40B4-BE49-F238E27FC236}">
                <a16:creationId xmlns:a16="http://schemas.microsoft.com/office/drawing/2014/main" id="{DB821573-0A04-4B91-A3EA-4785AEA121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27065">
            <a:off x="8292916" y="1131152"/>
            <a:ext cx="3360553" cy="50403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Title 1">
            <a:extLst>
              <a:ext uri="{FF2B5EF4-FFF2-40B4-BE49-F238E27FC236}">
                <a16:creationId xmlns:a16="http://schemas.microsoft.com/office/drawing/2014/main" id="{BD1F4F91-CCC8-4BAF-9F95-B34CD1856C94}"/>
              </a:ext>
            </a:extLst>
          </p:cNvPr>
          <p:cNvSpPr>
            <a:spLocks noGrp="1"/>
          </p:cNvSpPr>
          <p:nvPr>
            <p:ph type="title"/>
          </p:nvPr>
        </p:nvSpPr>
        <p:spPr/>
        <p:txBody>
          <a:bodyPr/>
          <a:lstStyle/>
          <a:p>
            <a:r>
              <a:rPr lang="en-US">
                <a:solidFill>
                  <a:srgbClr val="6D4C5C"/>
                </a:solidFill>
                <a:cs typeface="Arial"/>
              </a:rPr>
              <a:t>Routines</a:t>
            </a:r>
          </a:p>
        </p:txBody>
      </p:sp>
    </p:spTree>
    <p:extLst>
      <p:ext uri="{BB962C8B-B14F-4D97-AF65-F5344CB8AC3E}">
        <p14:creationId xmlns:p14="http://schemas.microsoft.com/office/powerpoint/2010/main" val="35053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F4F114-D0B3-4C88-9941-91188E62A58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618842" y="1"/>
            <a:ext cx="7573158" cy="6848763"/>
          </a:xfrm>
          <a:prstGeom prst="rect">
            <a:avLst/>
          </a:prstGeom>
        </p:spPr>
      </p:pic>
      <p:sp>
        <p:nvSpPr>
          <p:cNvPr id="14" name="Rectangle 13">
            <a:extLst>
              <a:ext uri="{FF2B5EF4-FFF2-40B4-BE49-F238E27FC236}">
                <a16:creationId xmlns:a16="http://schemas.microsoft.com/office/drawing/2014/main" id="{47DD0218-4BF5-4A24-AB56-0FD6B057BE4B}"/>
              </a:ext>
            </a:extLst>
          </p:cNvPr>
          <p:cNvSpPr/>
          <p:nvPr/>
        </p:nvSpPr>
        <p:spPr>
          <a:xfrm>
            <a:off x="529771" y="1492922"/>
            <a:ext cx="4089071" cy="3882642"/>
          </a:xfrm>
          <a:prstGeom prst="rect">
            <a:avLst/>
          </a:prstGeom>
          <a:solidFill>
            <a:srgbClr val="6A4A62"/>
          </a:solidFill>
          <a:ln w="57150">
            <a:solidFill>
              <a:srgbClr val="6A4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Arial"/>
                <a:cs typeface="Arial"/>
              </a:rPr>
              <a:t>The compound interest of your life</a:t>
            </a:r>
          </a:p>
        </p:txBody>
      </p:sp>
      <p:sp>
        <p:nvSpPr>
          <p:cNvPr id="2" name="Title 1">
            <a:extLst>
              <a:ext uri="{FF2B5EF4-FFF2-40B4-BE49-F238E27FC236}">
                <a16:creationId xmlns:a16="http://schemas.microsoft.com/office/drawing/2014/main" id="{2E384BDD-226C-4A26-AAB6-24C2434AE460}"/>
              </a:ext>
            </a:extLst>
          </p:cNvPr>
          <p:cNvSpPr>
            <a:spLocks noGrp="1"/>
          </p:cNvSpPr>
          <p:nvPr>
            <p:ph type="title"/>
          </p:nvPr>
        </p:nvSpPr>
        <p:spPr/>
        <p:txBody>
          <a:bodyPr/>
          <a:lstStyle/>
          <a:p>
            <a:r>
              <a:rPr lang="en-US">
                <a:solidFill>
                  <a:srgbClr val="6D4C5C"/>
                </a:solidFill>
                <a:cs typeface="Arial"/>
              </a:rPr>
              <a:t>Microhabits</a:t>
            </a:r>
          </a:p>
        </p:txBody>
      </p:sp>
    </p:spTree>
    <p:extLst>
      <p:ext uri="{BB962C8B-B14F-4D97-AF65-F5344CB8AC3E}">
        <p14:creationId xmlns:p14="http://schemas.microsoft.com/office/powerpoint/2010/main" val="11630802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riangle 11">
            <a:extLst>
              <a:ext uri="{FF2B5EF4-FFF2-40B4-BE49-F238E27FC236}">
                <a16:creationId xmlns:a16="http://schemas.microsoft.com/office/drawing/2014/main" id="{34836310-1702-0C4D-AEC9-F38E4C21F881}"/>
              </a:ext>
            </a:extLst>
          </p:cNvPr>
          <p:cNvSpPr/>
          <p:nvPr/>
        </p:nvSpPr>
        <p:spPr>
          <a:xfrm rot="10800000">
            <a:off x="5612022" y="0"/>
            <a:ext cx="967955" cy="503582"/>
          </a:xfrm>
          <a:prstGeom prst="triangl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pic>
        <p:nvPicPr>
          <p:cNvPr id="4" name="Picture 3" descr="A picture containing timepiece, sitting, cake, table&#10;&#10;Description automatically generated">
            <a:extLst>
              <a:ext uri="{FF2B5EF4-FFF2-40B4-BE49-F238E27FC236}">
                <a16:creationId xmlns:a16="http://schemas.microsoft.com/office/drawing/2014/main" id="{90604C3A-662C-404C-AC80-6F8F47696D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8639" y="1480457"/>
            <a:ext cx="5538993" cy="5204266"/>
          </a:xfrm>
          <a:prstGeom prst="rect">
            <a:avLst/>
          </a:prstGeom>
        </p:spPr>
      </p:pic>
      <p:pic>
        <p:nvPicPr>
          <p:cNvPr id="6" name="Picture 5" descr="A screenshot of text&#10;&#10;Description automatically generated">
            <a:extLst>
              <a:ext uri="{FF2B5EF4-FFF2-40B4-BE49-F238E27FC236}">
                <a16:creationId xmlns:a16="http://schemas.microsoft.com/office/drawing/2014/main" id="{EE8212CA-B783-4A49-8159-79A83127CF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600" r="2906" b="139"/>
          <a:stretch/>
        </p:blipFill>
        <p:spPr>
          <a:xfrm>
            <a:off x="551544" y="1480457"/>
            <a:ext cx="5546908" cy="5197022"/>
          </a:xfrm>
          <a:prstGeom prst="rect">
            <a:avLst/>
          </a:prstGeom>
        </p:spPr>
      </p:pic>
      <p:sp>
        <p:nvSpPr>
          <p:cNvPr id="7" name="Rectangle 6">
            <a:extLst>
              <a:ext uri="{FF2B5EF4-FFF2-40B4-BE49-F238E27FC236}">
                <a16:creationId xmlns:a16="http://schemas.microsoft.com/office/drawing/2014/main" id="{2BE442A2-4CF1-4E93-BDD2-505EBDC5A408}"/>
              </a:ext>
            </a:extLst>
          </p:cNvPr>
          <p:cNvSpPr/>
          <p:nvPr/>
        </p:nvSpPr>
        <p:spPr>
          <a:xfrm>
            <a:off x="554369" y="1480457"/>
            <a:ext cx="5544271" cy="5204266"/>
          </a:xfrm>
          <a:prstGeom prst="rect">
            <a:avLst/>
          </a:prstGeom>
          <a:solidFill>
            <a:srgbClr val="36557C">
              <a:alpha val="5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8" name="TextBox 7">
            <a:extLst>
              <a:ext uri="{FF2B5EF4-FFF2-40B4-BE49-F238E27FC236}">
                <a16:creationId xmlns:a16="http://schemas.microsoft.com/office/drawing/2014/main" id="{48AC0D14-1C73-4483-A165-225C5086FCDB}"/>
              </a:ext>
            </a:extLst>
          </p:cNvPr>
          <p:cNvSpPr txBox="1"/>
          <p:nvPr/>
        </p:nvSpPr>
        <p:spPr>
          <a:xfrm>
            <a:off x="2381662" y="1658587"/>
            <a:ext cx="2315689" cy="369332"/>
          </a:xfrm>
          <a:prstGeom prst="rect">
            <a:avLst/>
          </a:prstGeom>
          <a:solidFill>
            <a:schemeClr val="bg1"/>
          </a:solidFill>
          <a:ln>
            <a:solidFill>
              <a:srgbClr val="36557C"/>
            </a:solidFill>
          </a:ln>
        </p:spPr>
        <p:txBody>
          <a:bodyPr wrap="square" rtlCol="0">
            <a:spAutoFit/>
          </a:bodyPr>
          <a:lstStyle/>
          <a:p>
            <a:pPr algn="ctr"/>
            <a:r>
              <a:rPr lang="en-US" b="1">
                <a:solidFill>
                  <a:srgbClr val="36557C"/>
                </a:solidFill>
                <a:latin typeface="Arial"/>
                <a:cs typeface="Arial"/>
              </a:rPr>
              <a:t>Commodity</a:t>
            </a:r>
          </a:p>
        </p:txBody>
      </p:sp>
      <p:sp>
        <p:nvSpPr>
          <p:cNvPr id="15" name="Rectangle 14">
            <a:extLst>
              <a:ext uri="{FF2B5EF4-FFF2-40B4-BE49-F238E27FC236}">
                <a16:creationId xmlns:a16="http://schemas.microsoft.com/office/drawing/2014/main" id="{6689112C-B3FD-436A-BF74-60C9BF95F911}"/>
              </a:ext>
            </a:extLst>
          </p:cNvPr>
          <p:cNvSpPr/>
          <p:nvPr/>
        </p:nvSpPr>
        <p:spPr>
          <a:xfrm>
            <a:off x="6098639" y="1482725"/>
            <a:ext cx="5538991" cy="5204266"/>
          </a:xfrm>
          <a:prstGeom prst="rect">
            <a:avLst/>
          </a:prstGeom>
          <a:solidFill>
            <a:schemeClr val="bg1">
              <a:alpha val="5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3" name="TextBox 12">
            <a:extLst>
              <a:ext uri="{FF2B5EF4-FFF2-40B4-BE49-F238E27FC236}">
                <a16:creationId xmlns:a16="http://schemas.microsoft.com/office/drawing/2014/main" id="{5F01EBEB-A590-46C3-90C9-5FA1E1A9C98F}"/>
              </a:ext>
            </a:extLst>
          </p:cNvPr>
          <p:cNvSpPr txBox="1"/>
          <p:nvPr/>
        </p:nvSpPr>
        <p:spPr>
          <a:xfrm>
            <a:off x="8118561" y="1686040"/>
            <a:ext cx="2315689" cy="369332"/>
          </a:xfrm>
          <a:prstGeom prst="rect">
            <a:avLst/>
          </a:prstGeom>
          <a:solidFill>
            <a:schemeClr val="bg1"/>
          </a:solidFill>
          <a:ln>
            <a:solidFill>
              <a:srgbClr val="36557C"/>
            </a:solidFill>
          </a:ln>
        </p:spPr>
        <p:txBody>
          <a:bodyPr wrap="square" rtlCol="0">
            <a:spAutoFit/>
          </a:bodyPr>
          <a:lstStyle/>
          <a:p>
            <a:pPr algn="ctr"/>
            <a:r>
              <a:rPr lang="en-US" b="1">
                <a:solidFill>
                  <a:srgbClr val="36557C"/>
                </a:solidFill>
                <a:latin typeface="Arial"/>
                <a:cs typeface="Arial"/>
              </a:rPr>
              <a:t>Process</a:t>
            </a:r>
          </a:p>
        </p:txBody>
      </p:sp>
      <p:sp>
        <p:nvSpPr>
          <p:cNvPr id="2" name="Title 1">
            <a:extLst>
              <a:ext uri="{FF2B5EF4-FFF2-40B4-BE49-F238E27FC236}">
                <a16:creationId xmlns:a16="http://schemas.microsoft.com/office/drawing/2014/main" id="{9DCF5044-8235-431D-AE16-B252D3948637}"/>
              </a:ext>
            </a:extLst>
          </p:cNvPr>
          <p:cNvSpPr>
            <a:spLocks noGrp="1"/>
          </p:cNvSpPr>
          <p:nvPr>
            <p:ph type="title"/>
          </p:nvPr>
        </p:nvSpPr>
        <p:spPr/>
        <p:txBody>
          <a:bodyPr/>
          <a:lstStyle/>
          <a:p>
            <a:pPr algn="ctr"/>
            <a:r>
              <a:rPr lang="en-US">
                <a:solidFill>
                  <a:srgbClr val="6D4C5C"/>
                </a:solidFill>
                <a:cs typeface="Arial"/>
              </a:rPr>
              <a:t>Approaches to Time</a:t>
            </a:r>
            <a:endParaRPr lang="en-US"/>
          </a:p>
        </p:txBody>
      </p:sp>
    </p:spTree>
    <p:extLst>
      <p:ext uri="{BB962C8B-B14F-4D97-AF65-F5344CB8AC3E}">
        <p14:creationId xmlns:p14="http://schemas.microsoft.com/office/powerpoint/2010/main" val="11506881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FF4EF6-B6E3-44B8-8663-A52ADFD39FEE}"/>
              </a:ext>
            </a:extLst>
          </p:cNvPr>
          <p:cNvSpPr>
            <a:spLocks noGrp="1"/>
          </p:cNvSpPr>
          <p:nvPr>
            <p:ph type="title"/>
          </p:nvPr>
        </p:nvSpPr>
        <p:spPr>
          <a:xfrm>
            <a:off x="838200" y="21429"/>
            <a:ext cx="10515600" cy="1325563"/>
          </a:xfrm>
        </p:spPr>
        <p:txBody>
          <a:bodyPr/>
          <a:lstStyle/>
          <a:p>
            <a:r>
              <a:rPr lang="en-US"/>
              <a:t>Delivery &amp; Tailoring Instructions</a:t>
            </a:r>
          </a:p>
        </p:txBody>
      </p:sp>
      <p:sp>
        <p:nvSpPr>
          <p:cNvPr id="5" name="Content Placeholder 4">
            <a:extLst>
              <a:ext uri="{FF2B5EF4-FFF2-40B4-BE49-F238E27FC236}">
                <a16:creationId xmlns:a16="http://schemas.microsoft.com/office/drawing/2014/main" id="{F9E0C6DB-DED4-4A51-95D5-576AF60ABAF4}"/>
              </a:ext>
            </a:extLst>
          </p:cNvPr>
          <p:cNvSpPr>
            <a:spLocks noGrp="1"/>
          </p:cNvSpPr>
          <p:nvPr>
            <p:ph idx="1"/>
          </p:nvPr>
        </p:nvSpPr>
        <p:spPr>
          <a:xfrm>
            <a:off x="509587" y="809227"/>
            <a:ext cx="10515600" cy="5239545"/>
          </a:xfrm>
        </p:spPr>
        <p:txBody>
          <a:bodyPr vert="horz" lIns="91440" tIns="45720" rIns="91440" bIns="45720" rtlCol="0" anchor="t">
            <a:normAutofit fontScale="77500" lnSpcReduction="20000"/>
          </a:bodyPr>
          <a:lstStyle/>
          <a:p>
            <a:r>
              <a:rPr lang="en-US" dirty="0">
                <a:latin typeface="Calibri"/>
                <a:cs typeface="Calibri"/>
              </a:rPr>
              <a:t>Prior to delivering, get information from audience about their current struggles and needs. Use that information to decide what should be tailored</a:t>
            </a:r>
          </a:p>
          <a:p>
            <a:r>
              <a:rPr lang="en-US" dirty="0">
                <a:latin typeface="Calibri"/>
                <a:cs typeface="Calibri"/>
              </a:rPr>
              <a:t>To tailor, you can change the following:</a:t>
            </a:r>
          </a:p>
          <a:p>
            <a:pPr lvl="1"/>
            <a:r>
              <a:rPr lang="en-US" dirty="0">
                <a:latin typeface="Calibri"/>
                <a:cs typeface="Calibri"/>
              </a:rPr>
              <a:t>Hook &amp; Transition metaphors</a:t>
            </a:r>
          </a:p>
          <a:p>
            <a:pPr lvl="1"/>
            <a:r>
              <a:rPr lang="en-US" dirty="0">
                <a:latin typeface="Calibri"/>
                <a:cs typeface="Calibri"/>
              </a:rPr>
              <a:t>Your “Who I Am” slide &amp; credibility slides (referent, information, positive expert power)</a:t>
            </a:r>
          </a:p>
          <a:p>
            <a:pPr lvl="1"/>
            <a:r>
              <a:rPr lang="en-US" dirty="0">
                <a:latin typeface="Calibri"/>
                <a:cs typeface="Calibri"/>
              </a:rPr>
              <a:t>Any of the background intro slides (if Module 1 has already been delivered)</a:t>
            </a:r>
          </a:p>
          <a:p>
            <a:pPr lvl="1"/>
            <a:r>
              <a:rPr lang="en-US" dirty="0">
                <a:latin typeface="Calibri"/>
                <a:cs typeface="Calibri"/>
              </a:rPr>
              <a:t>The order of the slides (before activities)</a:t>
            </a:r>
          </a:p>
          <a:p>
            <a:pPr lvl="1"/>
            <a:r>
              <a:rPr lang="en-US" dirty="0">
                <a:latin typeface="Calibri"/>
                <a:cs typeface="Calibri"/>
              </a:rPr>
              <a:t>Activities (based on time frame)</a:t>
            </a:r>
          </a:p>
          <a:p>
            <a:pPr lvl="1"/>
            <a:r>
              <a:rPr lang="en-US" dirty="0">
                <a:latin typeface="Calibri"/>
                <a:cs typeface="Calibri"/>
              </a:rPr>
              <a:t>Knowledge Check questions</a:t>
            </a:r>
          </a:p>
          <a:p>
            <a:pPr lvl="1"/>
            <a:r>
              <a:rPr lang="en-US" dirty="0">
                <a:latin typeface="Calibri"/>
                <a:cs typeface="Calibri"/>
              </a:rPr>
              <a:t>Discussion Questions</a:t>
            </a:r>
          </a:p>
          <a:p>
            <a:pPr lvl="1"/>
            <a:endParaRPr lang="en-US"/>
          </a:p>
          <a:p>
            <a:r>
              <a:rPr lang="en-US" dirty="0">
                <a:latin typeface="Calibri"/>
                <a:cs typeface="Calibri"/>
              </a:rPr>
              <a:t>To make changes to the Activities, Knowledge Check Questions, and Discussion Questions, you can:</a:t>
            </a:r>
          </a:p>
          <a:p>
            <a:pPr lvl="1"/>
            <a:r>
              <a:rPr lang="en-US" dirty="0">
                <a:latin typeface="Calibri"/>
                <a:cs typeface="Calibri"/>
              </a:rPr>
              <a:t>Hide the activities you do not want to do</a:t>
            </a:r>
          </a:p>
          <a:p>
            <a:pPr lvl="1"/>
            <a:r>
              <a:rPr lang="en-US" dirty="0">
                <a:latin typeface="Calibri"/>
                <a:cs typeface="Calibri"/>
              </a:rPr>
              <a:t>Replace the knowledge check section of each final activity slide with the proper knowledge check question(s)</a:t>
            </a:r>
          </a:p>
          <a:p>
            <a:pPr lvl="1"/>
            <a:r>
              <a:rPr lang="en-US">
                <a:latin typeface="Calibri"/>
                <a:cs typeface="Calibri"/>
              </a:rPr>
              <a:t>Delete whichever discussion questions you choose not to provide. Make sure these questions are provided in a follow up forum/document/delivered in-person by a member of the healthcare professional team </a:t>
            </a:r>
            <a:r>
              <a:rPr lang="en-US" b="1" dirty="0">
                <a:latin typeface="Calibri"/>
                <a:cs typeface="Calibri"/>
              </a:rPr>
              <a:t>after at least 1 week of practice.</a:t>
            </a:r>
            <a:endParaRPr lang="en-US"/>
          </a:p>
        </p:txBody>
      </p:sp>
    </p:spTree>
    <p:extLst>
      <p:ext uri="{BB962C8B-B14F-4D97-AF65-F5344CB8AC3E}">
        <p14:creationId xmlns:p14="http://schemas.microsoft.com/office/powerpoint/2010/main" val="23790798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riangle 3">
            <a:extLst>
              <a:ext uri="{FF2B5EF4-FFF2-40B4-BE49-F238E27FC236}">
                <a16:creationId xmlns:a16="http://schemas.microsoft.com/office/drawing/2014/main" id="{399F1AB2-00DB-41F0-AA53-5E79487F79AB}"/>
              </a:ext>
            </a:extLst>
          </p:cNvPr>
          <p:cNvSpPr/>
          <p:nvPr/>
        </p:nvSpPr>
        <p:spPr>
          <a:xfrm rot="10800000">
            <a:off x="5612022" y="0"/>
            <a:ext cx="967955" cy="503582"/>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F68A6FE5-636A-4675-A69E-44B00B7EC2B1}"/>
              </a:ext>
            </a:extLst>
          </p:cNvPr>
          <p:cNvSpPr/>
          <p:nvPr/>
        </p:nvSpPr>
        <p:spPr>
          <a:xfrm>
            <a:off x="372978" y="1361328"/>
            <a:ext cx="11819021" cy="184244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Content Placeholder 7" descr="A picture containing table, person, indoor, food&#10;&#10;Description automatically generated">
            <a:extLst>
              <a:ext uri="{FF2B5EF4-FFF2-40B4-BE49-F238E27FC236}">
                <a16:creationId xmlns:a16="http://schemas.microsoft.com/office/drawing/2014/main" id="{BAA9D14E-A069-4953-B46E-B7A594D1E76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0936" b="36722"/>
          <a:stretch/>
        </p:blipFill>
        <p:spPr>
          <a:xfrm rot="10800000">
            <a:off x="1496703" y="1361328"/>
            <a:ext cx="9198592" cy="1842448"/>
          </a:xfrm>
        </p:spPr>
      </p:pic>
      <p:sp>
        <p:nvSpPr>
          <p:cNvPr id="54" name="Rectangle 53">
            <a:extLst>
              <a:ext uri="{FF2B5EF4-FFF2-40B4-BE49-F238E27FC236}">
                <a16:creationId xmlns:a16="http://schemas.microsoft.com/office/drawing/2014/main" id="{AB4E7E89-7FB5-4251-85BA-B4358F06B9AD}"/>
              </a:ext>
            </a:extLst>
          </p:cNvPr>
          <p:cNvSpPr/>
          <p:nvPr/>
        </p:nvSpPr>
        <p:spPr>
          <a:xfrm>
            <a:off x="1496703" y="1361326"/>
            <a:ext cx="9198593" cy="1842448"/>
          </a:xfrm>
          <a:prstGeom prst="rect">
            <a:avLst/>
          </a:prstGeom>
          <a:solidFill>
            <a:srgbClr val="B2CEE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itle 1">
            <a:extLst>
              <a:ext uri="{FF2B5EF4-FFF2-40B4-BE49-F238E27FC236}">
                <a16:creationId xmlns:a16="http://schemas.microsoft.com/office/drawing/2014/main" id="{FBD42AE9-12E9-4690-84E3-2B6E683A615D}"/>
              </a:ext>
            </a:extLst>
          </p:cNvPr>
          <p:cNvSpPr txBox="1">
            <a:spLocks/>
          </p:cNvSpPr>
          <p:nvPr/>
        </p:nvSpPr>
        <p:spPr>
          <a:xfrm>
            <a:off x="2975450" y="411843"/>
            <a:ext cx="6241095" cy="130464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dirty="0">
                <a:solidFill>
                  <a:srgbClr val="36557C"/>
                </a:solidFill>
                <a:latin typeface="Arial"/>
                <a:cs typeface="Arial"/>
              </a:rPr>
              <a:t>In-Session Activities</a:t>
            </a:r>
            <a:endParaRPr lang="en-US" dirty="0"/>
          </a:p>
        </p:txBody>
      </p:sp>
      <p:sp>
        <p:nvSpPr>
          <p:cNvPr id="23" name="Rectangle 22">
            <a:extLst>
              <a:ext uri="{FF2B5EF4-FFF2-40B4-BE49-F238E27FC236}">
                <a16:creationId xmlns:a16="http://schemas.microsoft.com/office/drawing/2014/main" id="{257F65C9-4071-416C-A5F9-590DE29B5DA6}"/>
              </a:ext>
            </a:extLst>
          </p:cNvPr>
          <p:cNvSpPr/>
          <p:nvPr/>
        </p:nvSpPr>
        <p:spPr>
          <a:xfrm>
            <a:off x="4588969" y="3771017"/>
            <a:ext cx="1229710" cy="115613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25" name="Rectangle 24">
            <a:extLst>
              <a:ext uri="{FF2B5EF4-FFF2-40B4-BE49-F238E27FC236}">
                <a16:creationId xmlns:a16="http://schemas.microsoft.com/office/drawing/2014/main" id="{905C3715-A092-426B-80A6-508C4DD92BE2}"/>
              </a:ext>
            </a:extLst>
          </p:cNvPr>
          <p:cNvSpPr/>
          <p:nvPr/>
        </p:nvSpPr>
        <p:spPr>
          <a:xfrm>
            <a:off x="6422322" y="3771017"/>
            <a:ext cx="1229710" cy="115613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27" name="TextBox 26">
            <a:extLst>
              <a:ext uri="{FF2B5EF4-FFF2-40B4-BE49-F238E27FC236}">
                <a16:creationId xmlns:a16="http://schemas.microsoft.com/office/drawing/2014/main" id="{9C07EE9E-32DD-40E4-B121-8D296C6020CB}"/>
              </a:ext>
            </a:extLst>
          </p:cNvPr>
          <p:cNvSpPr txBox="1"/>
          <p:nvPr/>
        </p:nvSpPr>
        <p:spPr>
          <a:xfrm>
            <a:off x="4588969" y="4943347"/>
            <a:ext cx="1229710" cy="584775"/>
          </a:xfrm>
          <a:prstGeom prst="rect">
            <a:avLst/>
          </a:prstGeom>
          <a:noFill/>
        </p:spPr>
        <p:txBody>
          <a:bodyPr wrap="square" rtlCol="0">
            <a:spAutoFit/>
          </a:bodyPr>
          <a:lstStyle/>
          <a:p>
            <a:pPr algn="ctr"/>
            <a:r>
              <a:rPr lang="en-US" sz="1600" dirty="0">
                <a:latin typeface="Arial"/>
                <a:cs typeface="Arial"/>
              </a:rPr>
              <a:t>Game of life</a:t>
            </a:r>
          </a:p>
        </p:txBody>
      </p:sp>
      <p:sp>
        <p:nvSpPr>
          <p:cNvPr id="29" name="TextBox 28">
            <a:extLst>
              <a:ext uri="{FF2B5EF4-FFF2-40B4-BE49-F238E27FC236}">
                <a16:creationId xmlns:a16="http://schemas.microsoft.com/office/drawing/2014/main" id="{D96C0993-941A-47FF-9167-7E3FE71B11E4}"/>
              </a:ext>
            </a:extLst>
          </p:cNvPr>
          <p:cNvSpPr txBox="1"/>
          <p:nvPr/>
        </p:nvSpPr>
        <p:spPr>
          <a:xfrm>
            <a:off x="6422322" y="4943347"/>
            <a:ext cx="1229710" cy="1077218"/>
          </a:xfrm>
          <a:prstGeom prst="rect">
            <a:avLst/>
          </a:prstGeom>
          <a:noFill/>
        </p:spPr>
        <p:txBody>
          <a:bodyPr wrap="square" rtlCol="0">
            <a:spAutoFit/>
          </a:bodyPr>
          <a:lstStyle/>
          <a:p>
            <a:pPr algn="ctr"/>
            <a:r>
              <a:rPr lang="en-US" sz="1600">
                <a:latin typeface="Arial"/>
                <a:cs typeface="Arial"/>
              </a:rPr>
              <a:t>weekly activity mapping &amp; rating</a:t>
            </a:r>
          </a:p>
        </p:txBody>
      </p:sp>
      <p:pic>
        <p:nvPicPr>
          <p:cNvPr id="31" name="Graphic 30" descr="Chess pieces">
            <a:extLst>
              <a:ext uri="{FF2B5EF4-FFF2-40B4-BE49-F238E27FC236}">
                <a16:creationId xmlns:a16="http://schemas.microsoft.com/office/drawing/2014/main" id="{026E00E7-0559-4045-BC41-A6222C30AE8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746624" y="3891886"/>
            <a:ext cx="914400" cy="914400"/>
          </a:xfrm>
          <a:prstGeom prst="rect">
            <a:avLst/>
          </a:prstGeom>
        </p:spPr>
      </p:pic>
      <p:pic>
        <p:nvPicPr>
          <p:cNvPr id="33" name="Graphic 32" descr="List">
            <a:extLst>
              <a:ext uri="{FF2B5EF4-FFF2-40B4-BE49-F238E27FC236}">
                <a16:creationId xmlns:a16="http://schemas.microsoft.com/office/drawing/2014/main" id="{2F2DBE3E-6F5D-4DB3-937C-C17F60C5FAE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6579977" y="3922197"/>
            <a:ext cx="914400" cy="914400"/>
          </a:xfrm>
          <a:prstGeom prst="rect">
            <a:avLst/>
          </a:prstGeom>
        </p:spPr>
      </p:pic>
    </p:spTree>
    <p:extLst>
      <p:ext uri="{BB962C8B-B14F-4D97-AF65-F5344CB8AC3E}">
        <p14:creationId xmlns:p14="http://schemas.microsoft.com/office/powerpoint/2010/main" val="3724169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8BCDCD4-D900-D247-A4AE-B60F7B472EDE}"/>
              </a:ext>
            </a:extLst>
          </p:cNvPr>
          <p:cNvSpPr/>
          <p:nvPr/>
        </p:nvSpPr>
        <p:spPr>
          <a:xfrm>
            <a:off x="372978" y="1361328"/>
            <a:ext cx="11819021" cy="184244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A picture containing table, person, indoor, food&#10;&#10;Description automatically generated">
            <a:extLst>
              <a:ext uri="{FF2B5EF4-FFF2-40B4-BE49-F238E27FC236}">
                <a16:creationId xmlns:a16="http://schemas.microsoft.com/office/drawing/2014/main" id="{52517A51-2FBE-5247-96C6-B6A2F9BA21A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0936" b="36722"/>
          <a:stretch/>
        </p:blipFill>
        <p:spPr>
          <a:xfrm rot="10800000">
            <a:off x="1496703" y="1361328"/>
            <a:ext cx="9198592" cy="1842448"/>
          </a:xfrm>
        </p:spPr>
      </p:pic>
      <p:sp>
        <p:nvSpPr>
          <p:cNvPr id="4" name="Triangle 3">
            <a:extLst>
              <a:ext uri="{FF2B5EF4-FFF2-40B4-BE49-F238E27FC236}">
                <a16:creationId xmlns:a16="http://schemas.microsoft.com/office/drawing/2014/main" id="{4C4E8FCF-4047-404E-AC56-C814F41A53CD}"/>
              </a:ext>
            </a:extLst>
          </p:cNvPr>
          <p:cNvSpPr/>
          <p:nvPr/>
        </p:nvSpPr>
        <p:spPr>
          <a:xfrm rot="10800000">
            <a:off x="5612022" y="0"/>
            <a:ext cx="967955" cy="503582"/>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E4621D46-D9E9-E24A-9D4E-8F5B6008C952}"/>
              </a:ext>
            </a:extLst>
          </p:cNvPr>
          <p:cNvSpPr txBox="1">
            <a:spLocks/>
          </p:cNvSpPr>
          <p:nvPr/>
        </p:nvSpPr>
        <p:spPr>
          <a:xfrm>
            <a:off x="2975450" y="411843"/>
            <a:ext cx="6241095" cy="130464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a:solidFill>
                  <a:srgbClr val="36557C"/>
                </a:solidFill>
                <a:latin typeface="Arial"/>
                <a:cs typeface="Arial"/>
              </a:rPr>
              <a:t>Recommendations</a:t>
            </a:r>
          </a:p>
        </p:txBody>
      </p:sp>
      <p:sp>
        <p:nvSpPr>
          <p:cNvPr id="9" name="Rectangle 8">
            <a:extLst>
              <a:ext uri="{FF2B5EF4-FFF2-40B4-BE49-F238E27FC236}">
                <a16:creationId xmlns:a16="http://schemas.microsoft.com/office/drawing/2014/main" id="{59E47C46-86AF-B840-A5D2-223EA06A7293}"/>
              </a:ext>
            </a:extLst>
          </p:cNvPr>
          <p:cNvSpPr/>
          <p:nvPr/>
        </p:nvSpPr>
        <p:spPr>
          <a:xfrm>
            <a:off x="1496703" y="1361326"/>
            <a:ext cx="9198593" cy="1842448"/>
          </a:xfrm>
          <a:prstGeom prst="rect">
            <a:avLst/>
          </a:prstGeom>
          <a:solidFill>
            <a:srgbClr val="B2CEE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532956" y="3478306"/>
            <a:ext cx="4030847" cy="646331"/>
          </a:xfrm>
          <a:prstGeom prst="rect">
            <a:avLst/>
          </a:prstGeom>
          <a:noFill/>
        </p:spPr>
        <p:txBody>
          <a:bodyPr wrap="none" lIns="91440" tIns="45720" rIns="91440" bIns="45720" rtlCol="0" anchor="t">
            <a:spAutoFit/>
          </a:bodyPr>
          <a:lstStyle/>
          <a:p>
            <a:pPr marL="571500" indent="-571500">
              <a:buFont typeface="Wingdings" panose="05000000000000000000" pitchFamily="2" charset="2"/>
              <a:buChar char="ü"/>
            </a:pPr>
            <a:r>
              <a:rPr lang="en-US" sz="3600">
                <a:solidFill>
                  <a:srgbClr val="36557C"/>
                </a:solidFill>
              </a:rPr>
              <a:t>Complete activity</a:t>
            </a:r>
            <a:endParaRPr lang="en-US"/>
          </a:p>
        </p:txBody>
      </p:sp>
    </p:spTree>
    <p:extLst>
      <p:ext uri="{BB962C8B-B14F-4D97-AF65-F5344CB8AC3E}">
        <p14:creationId xmlns:p14="http://schemas.microsoft.com/office/powerpoint/2010/main" val="32890603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riangle 3">
            <a:extLst>
              <a:ext uri="{FF2B5EF4-FFF2-40B4-BE49-F238E27FC236}">
                <a16:creationId xmlns:a16="http://schemas.microsoft.com/office/drawing/2014/main" id="{4C4E8FCF-4047-404E-AC56-C814F41A53CD}"/>
              </a:ext>
            </a:extLst>
          </p:cNvPr>
          <p:cNvSpPr/>
          <p:nvPr/>
        </p:nvSpPr>
        <p:spPr>
          <a:xfrm rot="10800000">
            <a:off x="5612022" y="0"/>
            <a:ext cx="967955" cy="503582"/>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E4621D46-D9E9-E24A-9D4E-8F5B6008C952}"/>
              </a:ext>
            </a:extLst>
          </p:cNvPr>
          <p:cNvSpPr txBox="1">
            <a:spLocks/>
          </p:cNvSpPr>
          <p:nvPr/>
        </p:nvSpPr>
        <p:spPr>
          <a:xfrm>
            <a:off x="2975450" y="411843"/>
            <a:ext cx="6241095" cy="130464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a:solidFill>
                  <a:srgbClr val="36557C"/>
                </a:solidFill>
                <a:latin typeface="Arial"/>
                <a:cs typeface="Arial"/>
              </a:rPr>
              <a:t>Recommendations</a:t>
            </a:r>
          </a:p>
        </p:txBody>
      </p:sp>
      <p:sp>
        <p:nvSpPr>
          <p:cNvPr id="7" name="TextBox 6"/>
          <p:cNvSpPr txBox="1"/>
          <p:nvPr/>
        </p:nvSpPr>
        <p:spPr>
          <a:xfrm>
            <a:off x="3532956" y="3478306"/>
            <a:ext cx="4275529" cy="1200329"/>
          </a:xfrm>
          <a:prstGeom prst="rect">
            <a:avLst/>
          </a:prstGeom>
          <a:noFill/>
        </p:spPr>
        <p:txBody>
          <a:bodyPr wrap="none" lIns="91440" tIns="45720" rIns="91440" bIns="45720" rtlCol="0" anchor="t">
            <a:spAutoFit/>
          </a:bodyPr>
          <a:lstStyle/>
          <a:p>
            <a:pPr marL="571500" indent="-571500">
              <a:buFont typeface="Wingdings" panose="05000000000000000000" pitchFamily="2" charset="2"/>
              <a:buChar char="ü"/>
            </a:pPr>
            <a:r>
              <a:rPr lang="en-US" sz="3600" dirty="0">
                <a:solidFill>
                  <a:srgbClr val="36557C"/>
                </a:solidFill>
              </a:rPr>
              <a:t>Complete activity</a:t>
            </a:r>
          </a:p>
          <a:p>
            <a:pPr marL="571500" indent="-571500">
              <a:buFont typeface="Wingdings" panose="05000000000000000000" pitchFamily="2" charset="2"/>
              <a:buChar char="ü"/>
            </a:pPr>
            <a:r>
              <a:rPr lang="en-US" sz="3600" dirty="0">
                <a:solidFill>
                  <a:srgbClr val="36557C"/>
                </a:solidFill>
              </a:rPr>
              <a:t>Teach an activity</a:t>
            </a:r>
          </a:p>
        </p:txBody>
      </p:sp>
      <p:sp>
        <p:nvSpPr>
          <p:cNvPr id="10" name="Rectangle 9">
            <a:extLst>
              <a:ext uri="{FF2B5EF4-FFF2-40B4-BE49-F238E27FC236}">
                <a16:creationId xmlns:a16="http://schemas.microsoft.com/office/drawing/2014/main" id="{9212EEBF-6AA3-4995-8157-8D6BD021EF25}"/>
              </a:ext>
            </a:extLst>
          </p:cNvPr>
          <p:cNvSpPr/>
          <p:nvPr/>
        </p:nvSpPr>
        <p:spPr>
          <a:xfrm>
            <a:off x="372978" y="1361328"/>
            <a:ext cx="11819021" cy="184244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7" descr="A picture containing table, person, indoor, food&#10;&#10;Description automatically generated">
            <a:extLst>
              <a:ext uri="{FF2B5EF4-FFF2-40B4-BE49-F238E27FC236}">
                <a16:creationId xmlns:a16="http://schemas.microsoft.com/office/drawing/2014/main" id="{70082B87-71EE-49BD-955B-A3F57C40146F}"/>
              </a:ext>
            </a:extLst>
          </p:cNvPr>
          <p:cNvPicPr>
            <a:picLocks noChangeAspect="1"/>
          </p:cNvPicPr>
          <p:nvPr/>
        </p:nvPicPr>
        <p:blipFill rotWithShape="1">
          <a:blip r:embed="rId3">
            <a:extLst>
              <a:ext uri="{28A0092B-C50C-407E-A947-70E740481C1C}">
                <a14:useLocalDpi xmlns:a14="http://schemas.microsoft.com/office/drawing/2010/main" val="0"/>
              </a:ext>
            </a:extLst>
          </a:blip>
          <a:srcRect t="20936" b="36722"/>
          <a:stretch/>
        </p:blipFill>
        <p:spPr>
          <a:xfrm rot="10800000">
            <a:off x="1496703" y="1361328"/>
            <a:ext cx="9198592" cy="1842448"/>
          </a:xfrm>
          <a:prstGeom prst="rect">
            <a:avLst/>
          </a:prstGeom>
        </p:spPr>
      </p:pic>
      <p:sp>
        <p:nvSpPr>
          <p:cNvPr id="12" name="Rectangle 11">
            <a:extLst>
              <a:ext uri="{FF2B5EF4-FFF2-40B4-BE49-F238E27FC236}">
                <a16:creationId xmlns:a16="http://schemas.microsoft.com/office/drawing/2014/main" id="{4A0C640E-15AE-4B49-807B-A6E5105BC222}"/>
              </a:ext>
            </a:extLst>
          </p:cNvPr>
          <p:cNvSpPr/>
          <p:nvPr/>
        </p:nvSpPr>
        <p:spPr>
          <a:xfrm>
            <a:off x="1496700" y="1360637"/>
            <a:ext cx="9198593" cy="1842448"/>
          </a:xfrm>
          <a:prstGeom prst="rect">
            <a:avLst/>
          </a:prstGeom>
          <a:solidFill>
            <a:srgbClr val="B2CEE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95332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riangle 3">
            <a:extLst>
              <a:ext uri="{FF2B5EF4-FFF2-40B4-BE49-F238E27FC236}">
                <a16:creationId xmlns:a16="http://schemas.microsoft.com/office/drawing/2014/main" id="{4C4E8FCF-4047-404E-AC56-C814F41A53CD}"/>
              </a:ext>
            </a:extLst>
          </p:cNvPr>
          <p:cNvSpPr/>
          <p:nvPr/>
        </p:nvSpPr>
        <p:spPr>
          <a:xfrm rot="10800000">
            <a:off x="5612022" y="0"/>
            <a:ext cx="967955" cy="503582"/>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E4621D46-D9E9-E24A-9D4E-8F5B6008C952}"/>
              </a:ext>
            </a:extLst>
          </p:cNvPr>
          <p:cNvSpPr txBox="1">
            <a:spLocks/>
          </p:cNvSpPr>
          <p:nvPr/>
        </p:nvSpPr>
        <p:spPr>
          <a:xfrm>
            <a:off x="2975450" y="411843"/>
            <a:ext cx="6241095" cy="130464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a:solidFill>
                  <a:srgbClr val="36557C"/>
                </a:solidFill>
                <a:latin typeface="Arial"/>
                <a:cs typeface="Arial"/>
              </a:rPr>
              <a:t>Recommendations</a:t>
            </a:r>
          </a:p>
        </p:txBody>
      </p:sp>
      <p:sp>
        <p:nvSpPr>
          <p:cNvPr id="7" name="TextBox 6"/>
          <p:cNvSpPr txBox="1"/>
          <p:nvPr/>
        </p:nvSpPr>
        <p:spPr>
          <a:xfrm>
            <a:off x="3532956" y="3478306"/>
            <a:ext cx="6094041" cy="1754326"/>
          </a:xfrm>
          <a:prstGeom prst="rect">
            <a:avLst/>
          </a:prstGeom>
          <a:noFill/>
        </p:spPr>
        <p:txBody>
          <a:bodyPr wrap="none" rtlCol="0">
            <a:spAutoFit/>
          </a:bodyPr>
          <a:lstStyle/>
          <a:p>
            <a:pPr marL="571500" indent="-571500">
              <a:buFont typeface="Wingdings" panose="05000000000000000000" pitchFamily="2" charset="2"/>
              <a:buChar char="ü"/>
            </a:pPr>
            <a:r>
              <a:rPr lang="en-US" sz="3600">
                <a:solidFill>
                  <a:srgbClr val="36557C"/>
                </a:solidFill>
              </a:rPr>
              <a:t>Complete activity</a:t>
            </a:r>
          </a:p>
          <a:p>
            <a:pPr marL="571500" indent="-571500">
              <a:buFont typeface="Wingdings" panose="05000000000000000000" pitchFamily="2" charset="2"/>
              <a:buChar char="ü"/>
            </a:pPr>
            <a:r>
              <a:rPr lang="en-US" sz="3600">
                <a:solidFill>
                  <a:srgbClr val="36557C"/>
                </a:solidFill>
              </a:rPr>
              <a:t>Teach an activity</a:t>
            </a:r>
          </a:p>
          <a:p>
            <a:pPr marL="571500" indent="-571500">
              <a:buFont typeface="Wingdings" panose="05000000000000000000" pitchFamily="2" charset="2"/>
              <a:buChar char="ü"/>
            </a:pPr>
            <a:r>
              <a:rPr lang="en-US" sz="3600">
                <a:solidFill>
                  <a:srgbClr val="36557C"/>
                </a:solidFill>
              </a:rPr>
              <a:t>Create individual action plan</a:t>
            </a:r>
          </a:p>
        </p:txBody>
      </p:sp>
      <p:sp>
        <p:nvSpPr>
          <p:cNvPr id="10" name="Rectangle 9">
            <a:extLst>
              <a:ext uri="{FF2B5EF4-FFF2-40B4-BE49-F238E27FC236}">
                <a16:creationId xmlns:a16="http://schemas.microsoft.com/office/drawing/2014/main" id="{9212EEBF-6AA3-4995-8157-8D6BD021EF25}"/>
              </a:ext>
            </a:extLst>
          </p:cNvPr>
          <p:cNvSpPr/>
          <p:nvPr/>
        </p:nvSpPr>
        <p:spPr>
          <a:xfrm>
            <a:off x="372978" y="1361328"/>
            <a:ext cx="11819021" cy="1842448"/>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7" descr="A picture containing table, person, indoor, food&#10;&#10;Description automatically generated">
            <a:extLst>
              <a:ext uri="{FF2B5EF4-FFF2-40B4-BE49-F238E27FC236}">
                <a16:creationId xmlns:a16="http://schemas.microsoft.com/office/drawing/2014/main" id="{70082B87-71EE-49BD-955B-A3F57C40146F}"/>
              </a:ext>
            </a:extLst>
          </p:cNvPr>
          <p:cNvPicPr>
            <a:picLocks noChangeAspect="1"/>
          </p:cNvPicPr>
          <p:nvPr/>
        </p:nvPicPr>
        <p:blipFill rotWithShape="1">
          <a:blip r:embed="rId3">
            <a:extLst>
              <a:ext uri="{28A0092B-C50C-407E-A947-70E740481C1C}">
                <a14:useLocalDpi xmlns:a14="http://schemas.microsoft.com/office/drawing/2010/main" val="0"/>
              </a:ext>
            </a:extLst>
          </a:blip>
          <a:srcRect t="20936" b="36722"/>
          <a:stretch/>
        </p:blipFill>
        <p:spPr>
          <a:xfrm rot="10800000">
            <a:off x="1496703" y="1361328"/>
            <a:ext cx="9198592" cy="1842448"/>
          </a:xfrm>
          <a:prstGeom prst="rect">
            <a:avLst/>
          </a:prstGeom>
        </p:spPr>
      </p:pic>
      <p:sp>
        <p:nvSpPr>
          <p:cNvPr id="12" name="Rectangle 11">
            <a:extLst>
              <a:ext uri="{FF2B5EF4-FFF2-40B4-BE49-F238E27FC236}">
                <a16:creationId xmlns:a16="http://schemas.microsoft.com/office/drawing/2014/main" id="{4A0C640E-15AE-4B49-807B-A6E5105BC222}"/>
              </a:ext>
            </a:extLst>
          </p:cNvPr>
          <p:cNvSpPr/>
          <p:nvPr/>
        </p:nvSpPr>
        <p:spPr>
          <a:xfrm>
            <a:off x="1496700" y="1360637"/>
            <a:ext cx="9198593" cy="1842448"/>
          </a:xfrm>
          <a:prstGeom prst="rect">
            <a:avLst/>
          </a:prstGeom>
          <a:solidFill>
            <a:srgbClr val="B2CEE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60911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FF4EF6-B6E3-44B8-8663-A52ADFD39FEE}"/>
              </a:ext>
            </a:extLst>
          </p:cNvPr>
          <p:cNvSpPr>
            <a:spLocks noGrp="1"/>
          </p:cNvSpPr>
          <p:nvPr>
            <p:ph type="title"/>
          </p:nvPr>
        </p:nvSpPr>
        <p:spPr/>
        <p:txBody>
          <a:bodyPr/>
          <a:lstStyle/>
          <a:p>
            <a:r>
              <a:rPr lang="en-US"/>
              <a:t>Delivery &amp; Tailoring Instructions</a:t>
            </a:r>
          </a:p>
        </p:txBody>
      </p:sp>
      <p:sp>
        <p:nvSpPr>
          <p:cNvPr id="5" name="Content Placeholder 4">
            <a:extLst>
              <a:ext uri="{FF2B5EF4-FFF2-40B4-BE49-F238E27FC236}">
                <a16:creationId xmlns:a16="http://schemas.microsoft.com/office/drawing/2014/main" id="{F9E0C6DB-DED4-4A51-95D5-576AF60ABAF4}"/>
              </a:ext>
            </a:extLst>
          </p:cNvPr>
          <p:cNvSpPr>
            <a:spLocks noGrp="1"/>
          </p:cNvSpPr>
          <p:nvPr>
            <p:ph idx="1"/>
          </p:nvPr>
        </p:nvSpPr>
        <p:spPr/>
        <p:txBody>
          <a:bodyPr>
            <a:normAutofit lnSpcReduction="10000"/>
          </a:bodyPr>
          <a:lstStyle/>
          <a:p>
            <a:r>
              <a:rPr lang="en-US"/>
              <a:t>Make sure the tailoring is done to fit within the appropriate time frame</a:t>
            </a:r>
          </a:p>
          <a:p>
            <a:r>
              <a:rPr lang="en-US"/>
              <a:t>The structure and design of the </a:t>
            </a:r>
            <a:r>
              <a:rPr lang="en-US" err="1"/>
              <a:t>powerpoint</a:t>
            </a:r>
            <a:r>
              <a:rPr lang="en-US"/>
              <a:t> is actually based on a combination of successful </a:t>
            </a:r>
            <a:r>
              <a:rPr lang="en-US" err="1"/>
              <a:t>TedTalks</a:t>
            </a:r>
            <a:r>
              <a:rPr lang="en-US"/>
              <a:t> (that involved audience participation) and research on how to present to adults</a:t>
            </a:r>
          </a:p>
          <a:p>
            <a:pPr lvl="1"/>
            <a:r>
              <a:rPr lang="en-US"/>
              <a:t>This includes the Hook, Transition, Who I Am, and Audience Benefit slides</a:t>
            </a:r>
          </a:p>
          <a:p>
            <a:pPr lvl="1"/>
            <a:r>
              <a:rPr lang="en-US"/>
              <a:t>Limited text</a:t>
            </a:r>
          </a:p>
          <a:p>
            <a:pPr lvl="1"/>
            <a:r>
              <a:rPr lang="en-US"/>
              <a:t>Use of imagery </a:t>
            </a:r>
          </a:p>
          <a:p>
            <a:pPr lvl="1"/>
            <a:r>
              <a:rPr lang="en-US"/>
              <a:t>MINIMIZE reading text on slide; research indicates this actually disrupts audience comprehension</a:t>
            </a:r>
          </a:p>
          <a:p>
            <a:pPr lvl="1"/>
            <a:r>
              <a:rPr lang="en-US"/>
              <a:t>Set expectation for participation at the outset</a:t>
            </a:r>
          </a:p>
        </p:txBody>
      </p:sp>
    </p:spTree>
    <p:extLst>
      <p:ext uri="{BB962C8B-B14F-4D97-AF65-F5344CB8AC3E}">
        <p14:creationId xmlns:p14="http://schemas.microsoft.com/office/powerpoint/2010/main" val="431081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FF4EF6-B6E3-44B8-8663-A52ADFD39FEE}"/>
              </a:ext>
            </a:extLst>
          </p:cNvPr>
          <p:cNvSpPr>
            <a:spLocks noGrp="1"/>
          </p:cNvSpPr>
          <p:nvPr>
            <p:ph type="title"/>
          </p:nvPr>
        </p:nvSpPr>
        <p:spPr/>
        <p:txBody>
          <a:bodyPr/>
          <a:lstStyle/>
          <a:p>
            <a:r>
              <a:rPr lang="en-US"/>
              <a:t>Delivery &amp; Tailoring Instructions</a:t>
            </a:r>
          </a:p>
        </p:txBody>
      </p:sp>
      <p:sp>
        <p:nvSpPr>
          <p:cNvPr id="5" name="Content Placeholder 4">
            <a:extLst>
              <a:ext uri="{FF2B5EF4-FFF2-40B4-BE49-F238E27FC236}">
                <a16:creationId xmlns:a16="http://schemas.microsoft.com/office/drawing/2014/main" id="{F9E0C6DB-DED4-4A51-95D5-576AF60ABAF4}"/>
              </a:ext>
            </a:extLst>
          </p:cNvPr>
          <p:cNvSpPr>
            <a:spLocks noGrp="1"/>
          </p:cNvSpPr>
          <p:nvPr>
            <p:ph idx="1"/>
          </p:nvPr>
        </p:nvSpPr>
        <p:spPr/>
        <p:txBody>
          <a:bodyPr>
            <a:normAutofit lnSpcReduction="10000"/>
          </a:bodyPr>
          <a:lstStyle/>
          <a:p>
            <a:r>
              <a:rPr lang="en-US"/>
              <a:t>Things to remember</a:t>
            </a:r>
          </a:p>
          <a:p>
            <a:pPr lvl="1"/>
            <a:r>
              <a:rPr lang="en-US"/>
              <a:t>Expert power can be negative if audience portrays a) you are leveraging your expertise in one domain into another, b) if your expertise appears outdated, c) your expertise is impersonal (i.e., not recognizing the audience’s perspective), and d) if they portray you as having something to gain</a:t>
            </a:r>
          </a:p>
          <a:p>
            <a:pPr lvl="1"/>
            <a:r>
              <a:rPr lang="en-US"/>
              <a:t>What is comfortable for us, the presenter, is maybe not engaging for the audience. </a:t>
            </a:r>
          </a:p>
          <a:p>
            <a:pPr lvl="1"/>
            <a:r>
              <a:rPr lang="en-US"/>
              <a:t>Charismatic power is something; you are acting for your audience and that is encouraged. People will buy-in if you seem bought-in. Find the charisma personality that you can put on confidently.</a:t>
            </a:r>
          </a:p>
          <a:p>
            <a:pPr lvl="1"/>
            <a:r>
              <a:rPr lang="en-US"/>
              <a:t>Sell the “Why”, not the “what” or “how”. Those are ARC and the modules. But the “Why” is most important</a:t>
            </a:r>
          </a:p>
        </p:txBody>
      </p:sp>
    </p:spTree>
    <p:extLst>
      <p:ext uri="{BB962C8B-B14F-4D97-AF65-F5344CB8AC3E}">
        <p14:creationId xmlns:p14="http://schemas.microsoft.com/office/powerpoint/2010/main" val="36236678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food, indoor, fruit, vegetable&#10;&#10;Description automatically generated">
            <a:extLst>
              <a:ext uri="{FF2B5EF4-FFF2-40B4-BE49-F238E27FC236}">
                <a16:creationId xmlns:a16="http://schemas.microsoft.com/office/drawing/2014/main" id="{D806234D-0F9A-4A03-B288-03EA8A42B5E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Tree>
    <p:extLst>
      <p:ext uri="{BB962C8B-B14F-4D97-AF65-F5344CB8AC3E}">
        <p14:creationId xmlns:p14="http://schemas.microsoft.com/office/powerpoint/2010/main" val="261351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picture containing person, indoor, meal&#10;&#10;Description automatically generated">
            <a:extLst>
              <a:ext uri="{FF2B5EF4-FFF2-40B4-BE49-F238E27FC236}">
                <a16:creationId xmlns:a16="http://schemas.microsoft.com/office/drawing/2014/main" id="{0B66E77E-FB6E-4F28-8866-DD3DE18EBDD5}"/>
              </a:ext>
            </a:extLst>
          </p:cNvPr>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b="15746"/>
          <a:stretch/>
        </p:blipFill>
        <p:spPr>
          <a:xfrm>
            <a:off x="0" y="1588"/>
            <a:ext cx="12192000" cy="6856412"/>
          </a:xfrm>
          <a:prstGeom prst="rect">
            <a:avLst/>
          </a:prstGeom>
        </p:spPr>
      </p:pic>
    </p:spTree>
    <p:extLst>
      <p:ext uri="{BB962C8B-B14F-4D97-AF65-F5344CB8AC3E}">
        <p14:creationId xmlns:p14="http://schemas.microsoft.com/office/powerpoint/2010/main" val="22703872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3CE87-13EC-45A2-B7D3-A61AB2423B4B}"/>
              </a:ext>
            </a:extLst>
          </p:cNvPr>
          <p:cNvSpPr>
            <a:spLocks noGrp="1"/>
          </p:cNvSpPr>
          <p:nvPr>
            <p:ph type="title"/>
          </p:nvPr>
        </p:nvSpPr>
        <p:spPr>
          <a:xfrm>
            <a:off x="4008373" y="171019"/>
            <a:ext cx="4089946" cy="1325563"/>
          </a:xfrm>
        </p:spPr>
        <p:txBody>
          <a:bodyPr/>
          <a:lstStyle/>
          <a:p>
            <a:r>
              <a:rPr lang="en-US">
                <a:latin typeface="Arial"/>
                <a:cs typeface="Arial"/>
              </a:rPr>
              <a:t>WHO WE ARE</a:t>
            </a:r>
          </a:p>
        </p:txBody>
      </p:sp>
      <p:sp>
        <p:nvSpPr>
          <p:cNvPr id="4" name="Rectangle 3">
            <a:extLst>
              <a:ext uri="{FF2B5EF4-FFF2-40B4-BE49-F238E27FC236}">
                <a16:creationId xmlns:a16="http://schemas.microsoft.com/office/drawing/2014/main" id="{D4274071-ABBA-4F76-B93F-C6A16D341EA5}"/>
              </a:ext>
            </a:extLst>
          </p:cNvPr>
          <p:cNvSpPr/>
          <p:nvPr/>
        </p:nvSpPr>
        <p:spPr>
          <a:xfrm>
            <a:off x="6009875" y="3377003"/>
            <a:ext cx="237566" cy="369332"/>
          </a:xfrm>
          <a:prstGeom prst="rect">
            <a:avLst/>
          </a:prstGeom>
        </p:spPr>
        <p:txBody>
          <a:bodyPr wrap="square">
            <a:spAutoFit/>
          </a:bodyPr>
          <a:lstStyle/>
          <a:p>
            <a:r>
              <a:rPr lang="en-US">
                <a:latin typeface="Arial"/>
                <a:cs typeface="Arial"/>
              </a:rPr>
              <a:t> </a:t>
            </a:r>
          </a:p>
        </p:txBody>
      </p:sp>
      <p:sp>
        <p:nvSpPr>
          <p:cNvPr id="10" name="Rectangle 9">
            <a:extLst>
              <a:ext uri="{FF2B5EF4-FFF2-40B4-BE49-F238E27FC236}">
                <a16:creationId xmlns:a16="http://schemas.microsoft.com/office/drawing/2014/main" id="{38FA71CA-D4D4-E94D-B952-F095E7AC0171}"/>
              </a:ext>
            </a:extLst>
          </p:cNvPr>
          <p:cNvSpPr/>
          <p:nvPr/>
        </p:nvSpPr>
        <p:spPr>
          <a:xfrm>
            <a:off x="744915" y="1493095"/>
            <a:ext cx="5264960" cy="4426183"/>
          </a:xfrm>
          <a:prstGeom prst="rect">
            <a:avLst/>
          </a:prstGeom>
          <a:no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2" name="Triangle 11">
            <a:extLst>
              <a:ext uri="{FF2B5EF4-FFF2-40B4-BE49-F238E27FC236}">
                <a16:creationId xmlns:a16="http://schemas.microsoft.com/office/drawing/2014/main" id="{205AB0DF-0E3A-5E4B-B4E5-EFCD12B4F859}"/>
              </a:ext>
            </a:extLst>
          </p:cNvPr>
          <p:cNvSpPr/>
          <p:nvPr/>
        </p:nvSpPr>
        <p:spPr>
          <a:xfrm rot="10800000">
            <a:off x="5559544" y="0"/>
            <a:ext cx="982332" cy="503582"/>
          </a:xfrm>
          <a:prstGeom prst="triangl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3" name="Rectangle 12">
            <a:extLst>
              <a:ext uri="{FF2B5EF4-FFF2-40B4-BE49-F238E27FC236}">
                <a16:creationId xmlns:a16="http://schemas.microsoft.com/office/drawing/2014/main" id="{B6AD26E9-8143-6547-8D9F-1F02B6B45F62}"/>
              </a:ext>
            </a:extLst>
          </p:cNvPr>
          <p:cNvSpPr/>
          <p:nvPr/>
        </p:nvSpPr>
        <p:spPr>
          <a:xfrm>
            <a:off x="6812502" y="1494753"/>
            <a:ext cx="4081732" cy="4436815"/>
          </a:xfrm>
          <a:prstGeom prst="rect">
            <a:avLst/>
          </a:prstGeom>
          <a:no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6" name="Rectangle 15">
            <a:extLst>
              <a:ext uri="{FF2B5EF4-FFF2-40B4-BE49-F238E27FC236}">
                <a16:creationId xmlns:a16="http://schemas.microsoft.com/office/drawing/2014/main" id="{B3F53F79-3107-F143-BDD3-0211ACB77C47}"/>
              </a:ext>
            </a:extLst>
          </p:cNvPr>
          <p:cNvSpPr/>
          <p:nvPr/>
        </p:nvSpPr>
        <p:spPr>
          <a:xfrm>
            <a:off x="6903117" y="2933862"/>
            <a:ext cx="3900502" cy="1384995"/>
          </a:xfrm>
          <a:prstGeom prst="rect">
            <a:avLst/>
          </a:prstGeom>
        </p:spPr>
        <p:txBody>
          <a:bodyPr wrap="square" lIns="91440" tIns="45720" rIns="91440" bIns="45720" anchor="t">
            <a:spAutoFit/>
          </a:bodyPr>
          <a:lstStyle/>
          <a:p>
            <a:pPr algn="ctr"/>
            <a:r>
              <a:rPr lang="en-US" sz="2800" b="1" dirty="0">
                <a:latin typeface="Arial"/>
                <a:cs typeface="Arial"/>
              </a:rPr>
              <a:t>Christian Klepper, </a:t>
            </a:r>
            <a:r>
              <a:rPr lang="en-US" sz="2800" b="1">
                <a:latin typeface="Arial"/>
                <a:cs typeface="Arial"/>
              </a:rPr>
              <a:t>PsyD, LP</a:t>
            </a:r>
          </a:p>
          <a:p>
            <a:pPr algn="ctr"/>
            <a:r>
              <a:rPr lang="en-US" sz="2800">
                <a:latin typeface="Arial"/>
                <a:cs typeface="Arial"/>
              </a:rPr>
              <a:t>Faculty Trainer</a:t>
            </a:r>
            <a:endParaRPr lang="en-US" sz="2800" b="1" dirty="0">
              <a:latin typeface="Arial"/>
              <a:cs typeface="Arial"/>
            </a:endParaRPr>
          </a:p>
        </p:txBody>
      </p:sp>
    </p:spTree>
    <p:extLst>
      <p:ext uri="{BB962C8B-B14F-4D97-AF65-F5344CB8AC3E}">
        <p14:creationId xmlns:p14="http://schemas.microsoft.com/office/powerpoint/2010/main" val="21352310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274071-ABBA-4F76-B93F-C6A16D341EA5}"/>
              </a:ext>
            </a:extLst>
          </p:cNvPr>
          <p:cNvSpPr/>
          <p:nvPr/>
        </p:nvSpPr>
        <p:spPr>
          <a:xfrm>
            <a:off x="6009875" y="3377003"/>
            <a:ext cx="237566" cy="369332"/>
          </a:xfrm>
          <a:prstGeom prst="rect">
            <a:avLst/>
          </a:prstGeom>
        </p:spPr>
        <p:txBody>
          <a:bodyPr wrap="none">
            <a:spAutoFit/>
          </a:bodyPr>
          <a:lstStyle/>
          <a:p>
            <a:r>
              <a:rPr lang="en-US"/>
              <a:t> </a:t>
            </a:r>
          </a:p>
        </p:txBody>
      </p:sp>
      <p:sp>
        <p:nvSpPr>
          <p:cNvPr id="10" name="Rectangle 9">
            <a:extLst>
              <a:ext uri="{FF2B5EF4-FFF2-40B4-BE49-F238E27FC236}">
                <a16:creationId xmlns:a16="http://schemas.microsoft.com/office/drawing/2014/main" id="{38FA71CA-D4D4-E94D-B952-F095E7AC0171}"/>
              </a:ext>
            </a:extLst>
          </p:cNvPr>
          <p:cNvSpPr/>
          <p:nvPr/>
        </p:nvSpPr>
        <p:spPr>
          <a:xfrm>
            <a:off x="1050103" y="1500961"/>
            <a:ext cx="4050679" cy="4426376"/>
          </a:xfrm>
          <a:prstGeom prst="rect">
            <a:avLst/>
          </a:prstGeom>
          <a:no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205AB0DF-0E3A-5E4B-B4E5-EFCD12B4F859}"/>
              </a:ext>
            </a:extLst>
          </p:cNvPr>
          <p:cNvSpPr/>
          <p:nvPr/>
        </p:nvSpPr>
        <p:spPr>
          <a:xfrm rot="10800000">
            <a:off x="5573922" y="0"/>
            <a:ext cx="967955" cy="503582"/>
          </a:xfrm>
          <a:prstGeom prst="triangl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6AD26E9-8143-6547-8D9F-1F02B6B45F62}"/>
              </a:ext>
            </a:extLst>
          </p:cNvPr>
          <p:cNvSpPr/>
          <p:nvPr/>
        </p:nvSpPr>
        <p:spPr>
          <a:xfrm>
            <a:off x="6002790" y="1494751"/>
            <a:ext cx="4038600" cy="4436815"/>
          </a:xfrm>
          <a:prstGeom prst="rect">
            <a:avLst/>
          </a:prstGeom>
          <a:no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3F53F79-3107-F143-BDD3-0211ACB77C47}"/>
              </a:ext>
            </a:extLst>
          </p:cNvPr>
          <p:cNvSpPr/>
          <p:nvPr/>
        </p:nvSpPr>
        <p:spPr>
          <a:xfrm>
            <a:off x="6074677" y="2961563"/>
            <a:ext cx="4038600" cy="1384995"/>
          </a:xfrm>
          <a:prstGeom prst="rect">
            <a:avLst/>
          </a:prstGeom>
        </p:spPr>
        <p:txBody>
          <a:bodyPr wrap="square" lIns="91440" tIns="45720" rIns="91440" bIns="45720" anchor="t">
            <a:spAutoFit/>
          </a:bodyPr>
          <a:lstStyle/>
          <a:p>
            <a:pPr algn="ctr"/>
            <a:r>
              <a:rPr lang="en-US" sz="2800" b="1" dirty="0">
                <a:cs typeface="Calibri"/>
              </a:rPr>
              <a:t>Hannah West, </a:t>
            </a:r>
            <a:endParaRPr lang="en-US" sz="2800" dirty="0">
              <a:cs typeface="Calibri"/>
            </a:endParaRPr>
          </a:p>
          <a:p>
            <a:pPr algn="ctr"/>
            <a:r>
              <a:rPr lang="en-US" sz="2800" b="1" dirty="0">
                <a:cs typeface="Calibri"/>
              </a:rPr>
              <a:t>PhD, BCBA</a:t>
            </a:r>
            <a:endParaRPr lang="en-US" sz="2800">
              <a:cs typeface="Calibri"/>
            </a:endParaRPr>
          </a:p>
          <a:p>
            <a:pPr algn="ctr"/>
            <a:r>
              <a:rPr lang="en-US" sz="2800" dirty="0">
                <a:cs typeface="Calibri"/>
              </a:rPr>
              <a:t>Regional Trainer</a:t>
            </a:r>
          </a:p>
        </p:txBody>
      </p:sp>
      <p:sp>
        <p:nvSpPr>
          <p:cNvPr id="6" name="Title 1">
            <a:extLst>
              <a:ext uri="{FF2B5EF4-FFF2-40B4-BE49-F238E27FC236}">
                <a16:creationId xmlns:a16="http://schemas.microsoft.com/office/drawing/2014/main" id="{524674D1-3876-4ACA-A783-480D18780504}"/>
              </a:ext>
            </a:extLst>
          </p:cNvPr>
          <p:cNvSpPr txBox="1">
            <a:spLocks/>
          </p:cNvSpPr>
          <p:nvPr/>
        </p:nvSpPr>
        <p:spPr>
          <a:xfrm>
            <a:off x="4008373" y="171019"/>
            <a:ext cx="408994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r>
              <a:rPr lang="en-US">
                <a:latin typeface="Arial"/>
                <a:cs typeface="Arial"/>
              </a:rPr>
              <a:t>WHO WE ARE</a:t>
            </a:r>
          </a:p>
        </p:txBody>
      </p:sp>
      <p:pic>
        <p:nvPicPr>
          <p:cNvPr id="2" name="Picture 2">
            <a:extLst>
              <a:ext uri="{FF2B5EF4-FFF2-40B4-BE49-F238E27FC236}">
                <a16:creationId xmlns:a16="http://schemas.microsoft.com/office/drawing/2014/main" id="{6E8AAEA5-F8F0-44CE-BD2D-725218CF9FA1}"/>
              </a:ext>
            </a:extLst>
          </p:cNvPr>
          <p:cNvPicPr>
            <a:picLocks noChangeAspect="1"/>
          </p:cNvPicPr>
          <p:nvPr/>
        </p:nvPicPr>
        <p:blipFill>
          <a:blip r:embed="rId3"/>
          <a:stretch>
            <a:fillRect/>
          </a:stretch>
        </p:blipFill>
        <p:spPr>
          <a:xfrm>
            <a:off x="1704109" y="1836683"/>
            <a:ext cx="2743200" cy="3655687"/>
          </a:xfrm>
          <a:prstGeom prst="rect">
            <a:avLst/>
          </a:prstGeom>
        </p:spPr>
      </p:pic>
    </p:spTree>
    <p:extLst>
      <p:ext uri="{BB962C8B-B14F-4D97-AF65-F5344CB8AC3E}">
        <p14:creationId xmlns:p14="http://schemas.microsoft.com/office/powerpoint/2010/main" val="8429995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tall building&#10;&#10;Description automatically generated">
            <a:extLst>
              <a:ext uri="{FF2B5EF4-FFF2-40B4-BE49-F238E27FC236}">
                <a16:creationId xmlns:a16="http://schemas.microsoft.com/office/drawing/2014/main" id="{759B294F-BE07-E942-BD56-D22FCD86C546}"/>
              </a:ext>
            </a:extLst>
          </p:cNvPr>
          <p:cNvPicPr>
            <a:picLocks noChangeAspect="1"/>
          </p:cNvPicPr>
          <p:nvPr/>
        </p:nvPicPr>
        <p:blipFill rotWithShape="1">
          <a:blip r:embed="rId3">
            <a:extLst>
              <a:ext uri="{28A0092B-C50C-407E-A947-70E740481C1C}">
                <a14:useLocalDpi xmlns:a14="http://schemas.microsoft.com/office/drawing/2010/main" val="0"/>
              </a:ext>
            </a:extLst>
          </a:blip>
          <a:srcRect t="43207" b="19246"/>
          <a:stretch/>
        </p:blipFill>
        <p:spPr>
          <a:xfrm>
            <a:off x="20" y="10"/>
            <a:ext cx="12191980" cy="6857990"/>
          </a:xfrm>
          <a:prstGeom prst="rect">
            <a:avLst/>
          </a:prstGeom>
        </p:spPr>
      </p:pic>
      <p:sp>
        <p:nvSpPr>
          <p:cNvPr id="2" name="Title 1">
            <a:extLst>
              <a:ext uri="{FF2B5EF4-FFF2-40B4-BE49-F238E27FC236}">
                <a16:creationId xmlns:a16="http://schemas.microsoft.com/office/drawing/2014/main" id="{0C5DE8EC-39D9-45A9-87D6-75983DEA0334}"/>
              </a:ext>
            </a:extLst>
          </p:cNvPr>
          <p:cNvSpPr>
            <a:spLocks noGrp="1"/>
          </p:cNvSpPr>
          <p:nvPr>
            <p:ph type="title"/>
          </p:nvPr>
        </p:nvSpPr>
        <p:spPr>
          <a:xfrm>
            <a:off x="7790794" y="3200400"/>
            <a:ext cx="4062247" cy="1840624"/>
          </a:xfrm>
        </p:spPr>
        <p:txBody>
          <a:bodyPr vert="horz" lIns="91440" tIns="45720" rIns="91440" bIns="45720" rtlCol="0" anchor="b">
            <a:normAutofit fontScale="90000"/>
          </a:bodyPr>
          <a:lstStyle/>
          <a:p>
            <a:pPr algn="ctr"/>
            <a:r>
              <a:rPr lang="en-US" sz="4000" b="1" dirty="0">
                <a:solidFill>
                  <a:schemeClr val="bg1"/>
                </a:solidFill>
                <a:latin typeface="Arial"/>
                <a:cs typeface="Arial"/>
              </a:rPr>
              <a:t>The Adult Resilience Curriculum (ARC)</a:t>
            </a:r>
          </a:p>
        </p:txBody>
      </p:sp>
      <p:cxnSp>
        <p:nvCxnSpPr>
          <p:cNvPr id="19" name="Straight Connector 18">
            <a:extLst>
              <a:ext uri="{FF2B5EF4-FFF2-40B4-BE49-F238E27FC236}">
                <a16:creationId xmlns:a16="http://schemas.microsoft.com/office/drawing/2014/main" id="{2D4C224E-EEE7-164B-BE1A-CC2C8CB2C0E0}"/>
              </a:ext>
            </a:extLst>
          </p:cNvPr>
          <p:cNvCxnSpPr>
            <a:cxnSpLocks/>
          </p:cNvCxnSpPr>
          <p:nvPr/>
        </p:nvCxnSpPr>
        <p:spPr>
          <a:xfrm>
            <a:off x="9448800" y="5105400"/>
            <a:ext cx="1143000" cy="0"/>
          </a:xfrm>
          <a:prstGeom prst="line">
            <a:avLst/>
          </a:prstGeom>
          <a:ln w="53975">
            <a:solidFill>
              <a:srgbClr val="6A4A6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2136012"/>
      </p:ext>
    </p:extLst>
  </p:cSld>
  <p:clrMapOvr>
    <a:masterClrMapping/>
  </p:clrMapOvr>
</p:sld>
</file>

<file path=ppt/theme/theme1.xml><?xml version="1.0" encoding="utf-8"?>
<a:theme xmlns:a="http://schemas.openxmlformats.org/drawingml/2006/main" name="MHTTC Presentation Template 2021">
  <a:themeElements>
    <a:clrScheme name="Custom 2">
      <a:dk1>
        <a:sysClr val="windowText" lastClr="000000"/>
      </a:dk1>
      <a:lt1>
        <a:sysClr val="window" lastClr="FFFFFF"/>
      </a:lt1>
      <a:dk2>
        <a:srgbClr val="000000"/>
      </a:dk2>
      <a:lt2>
        <a:srgbClr val="E7E6E6"/>
      </a:lt2>
      <a:accent1>
        <a:srgbClr val="00467F"/>
      </a:accent1>
      <a:accent2>
        <a:srgbClr val="CC4927"/>
      </a:accent2>
      <a:accent3>
        <a:srgbClr val="919195"/>
      </a:accent3>
      <a:accent4>
        <a:srgbClr val="F2E18C"/>
      </a:accent4>
      <a:accent5>
        <a:srgbClr val="B2CEE7"/>
      </a:accent5>
      <a:accent6>
        <a:srgbClr val="94A545"/>
      </a:accent6>
      <a:hlink>
        <a:srgbClr val="0563C1"/>
      </a:hlink>
      <a:folHlink>
        <a:srgbClr val="6A4A6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70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09461C7B-048B-EA4C-988A-1619CDA4ED83}">
  <we:reference id="wa104381063" version="1.0.0.1" store="en-US" storeType="OMEX"/>
  <we:alternateReferences>
    <we:reference id="WA104381063" version="1.0.0.1" store="WA104381063"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D16B59A697DB24A9EFC1596C05FDE75" ma:contentTypeVersion="11" ma:contentTypeDescription="Create a new document." ma:contentTypeScope="" ma:versionID="f2401efbd62714bfb88193833fda3e05">
  <xsd:schema xmlns:xsd="http://www.w3.org/2001/XMLSchema" xmlns:xs="http://www.w3.org/2001/XMLSchema" xmlns:p="http://schemas.microsoft.com/office/2006/metadata/properties" xmlns:ns2="f99172c0-a650-45bd-af3c-14a009c09083" xmlns:ns3="e9e0ba2b-7054-496b-827d-6291fa99b1c4" targetNamespace="http://schemas.microsoft.com/office/2006/metadata/properties" ma:root="true" ma:fieldsID="ac20ece9be2989343d0feb2ea97f4d95" ns2:_="" ns3:_="">
    <xsd:import namespace="f99172c0-a650-45bd-af3c-14a009c09083"/>
    <xsd:import namespace="e9e0ba2b-7054-496b-827d-6291fa99b1c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9172c0-a650-45bd-af3c-14a009c090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9e0ba2b-7054-496b-827d-6291fa99b1c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CBDBE0B-E963-4D77-8D2B-3E35100F200E}">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EC539A4B-98EB-4606-BF77-057E768E68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99172c0-a650-45bd-af3c-14a009c09083"/>
    <ds:schemaRef ds:uri="e9e0ba2b-7054-496b-827d-6291fa99b1c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55A603A-633B-44A0-8CFA-9D0DF05B55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TotalTime>
  <Words>4194</Words>
  <Application>Microsoft Office PowerPoint</Application>
  <PresentationFormat>Widescreen</PresentationFormat>
  <Paragraphs>197</Paragraphs>
  <Slides>23</Slides>
  <Notes>22</Notes>
  <HiddenSlides>3</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23</vt:i4>
      </vt:variant>
    </vt:vector>
  </HeadingPairs>
  <TitlesOfParts>
    <vt:vector size="28" baseType="lpstr">
      <vt:lpstr>Arial</vt:lpstr>
      <vt:lpstr>Calibri</vt:lpstr>
      <vt:lpstr>Wingdings</vt:lpstr>
      <vt:lpstr>MHTTC Presentation Template 2021</vt:lpstr>
      <vt:lpstr>Office Theme</vt:lpstr>
      <vt:lpstr>Adult Resilience Curriculum (ARC)</vt:lpstr>
      <vt:lpstr>Delivery &amp; Tailoring Instructions</vt:lpstr>
      <vt:lpstr>Delivery &amp; Tailoring Instructions</vt:lpstr>
      <vt:lpstr>Delivery &amp; Tailoring Instructions</vt:lpstr>
      <vt:lpstr>PowerPoint Presentation</vt:lpstr>
      <vt:lpstr>PowerPoint Presentation</vt:lpstr>
      <vt:lpstr>WHO WE ARE</vt:lpstr>
      <vt:lpstr>PowerPoint Presentation</vt:lpstr>
      <vt:lpstr>The Adult Resilience Curriculum (ARC)</vt:lpstr>
      <vt:lpstr>PowerPoint Presentation</vt:lpstr>
      <vt:lpstr>PowerPoint Presentation</vt:lpstr>
      <vt:lpstr>MODULE 9: Rejuvenating Through Relaxation, Recreation, and Routines</vt:lpstr>
      <vt:lpstr>Three R's Components</vt:lpstr>
      <vt:lpstr>Environmental Support for Well-being</vt:lpstr>
      <vt:lpstr>Recreation &amp; Leisure</vt:lpstr>
      <vt:lpstr>Relaxation</vt:lpstr>
      <vt:lpstr>Routines</vt:lpstr>
      <vt:lpstr>Microhabits</vt:lpstr>
      <vt:lpstr>Approaches to Time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Delivery &amp; Tailoring Instructions</dc:title>
  <dc:creator>Andrew Thayer</dc:creator>
  <cp:lastModifiedBy>Andrew Thayer</cp:lastModifiedBy>
  <cp:revision>238</cp:revision>
  <dcterms:created xsi:type="dcterms:W3CDTF">2021-02-11T18:45:49Z</dcterms:created>
  <dcterms:modified xsi:type="dcterms:W3CDTF">2022-01-07T01:45:55Z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0x010100BD16B59A697DB24A9EFC1596C05FDE75</vt:lpwstr>
  </property>
</Properties>
</file>