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9" r:id="rId2"/>
  </p:sldMasterIdLst>
  <p:notesMasterIdLst>
    <p:notesMasterId r:id="rId41"/>
  </p:notesMasterIdLst>
  <p:sldIdLst>
    <p:sldId id="644" r:id="rId3"/>
    <p:sldId id="569" r:id="rId4"/>
    <p:sldId id="570" r:id="rId5"/>
    <p:sldId id="571" r:id="rId6"/>
    <p:sldId id="475" r:id="rId7"/>
    <p:sldId id="622" r:id="rId8"/>
    <p:sldId id="584" r:id="rId9"/>
    <p:sldId id="645" r:id="rId10"/>
    <p:sldId id="658" r:id="rId11"/>
    <p:sldId id="554" r:id="rId12"/>
    <p:sldId id="646" r:id="rId13"/>
    <p:sldId id="653" r:id="rId14"/>
    <p:sldId id="592" r:id="rId15"/>
    <p:sldId id="650" r:id="rId16"/>
    <p:sldId id="625" r:id="rId17"/>
    <p:sldId id="605" r:id="rId18"/>
    <p:sldId id="604" r:id="rId19"/>
    <p:sldId id="627" r:id="rId20"/>
    <p:sldId id="628" r:id="rId21"/>
    <p:sldId id="630" r:id="rId22"/>
    <p:sldId id="629" r:id="rId23"/>
    <p:sldId id="631" r:id="rId24"/>
    <p:sldId id="643" r:id="rId25"/>
    <p:sldId id="635" r:id="rId26"/>
    <p:sldId id="638" r:id="rId27"/>
    <p:sldId id="601" r:id="rId28"/>
    <p:sldId id="600" r:id="rId29"/>
    <p:sldId id="599" r:id="rId30"/>
    <p:sldId id="598" r:id="rId31"/>
    <p:sldId id="597" r:id="rId32"/>
    <p:sldId id="595" r:id="rId33"/>
    <p:sldId id="594" r:id="rId34"/>
    <p:sldId id="596" r:id="rId35"/>
    <p:sldId id="651" r:id="rId36"/>
    <p:sldId id="655" r:id="rId37"/>
    <p:sldId id="657" r:id="rId38"/>
    <p:sldId id="656" r:id="rId39"/>
    <p:sldId id="65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73B1E1-2941-941F-E412-CD0818409F8E}" name="Kristen Johnson" initials="KJ" userId="D2TFgAA7hjT8NQP6FtuVz2uc0G0tHMy6Bdcg4RGfJXo="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A4A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680D2F-3D2E-4849-B4A2-784B7619BFBA}" v="97" dt="2021-06-11T21:43:57.965"/>
    <p1510:client id="{1FA4E203-0DD7-4D29-8366-F39ECAD936D0}" v="3" dt="2021-06-10T16:15:00.414"/>
    <p1510:client id="{323A7636-5F33-4463-9664-70E85CA411AE}" v="596" dt="2021-06-10T19:59:27.569"/>
    <p1510:client id="{97BA7741-01C8-4CB2-803D-310A5A6564A8}" v="27" dt="2022-01-06T19:20:35.542"/>
    <p1510:client id="{F13B957F-88EE-42A6-945F-DBB09C647249}" v="11" dt="2021-06-11T19:28:23.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5" autoAdjust="0"/>
    <p:restoredTop sz="50250" autoAdjust="0"/>
  </p:normalViewPr>
  <p:slideViewPr>
    <p:cSldViewPr snapToGrid="0">
      <p:cViewPr varScale="1">
        <p:scale>
          <a:sx n="36" d="100"/>
          <a:sy n="36" d="100"/>
        </p:scale>
        <p:origin x="1804" y="4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4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West" userId="lcwR95gQmEbpKn3rk9zYnmHrvl0b/A6WoWl2erTep/U=" providerId="None" clId="Web-{1FA4E203-0DD7-4D29-8366-F39ECAD936D0}"/>
    <pc:docChg chg="modSld">
      <pc:chgData name="Hannah West" userId="lcwR95gQmEbpKn3rk9zYnmHrvl0b/A6WoWl2erTep/U=" providerId="None" clId="Web-{1FA4E203-0DD7-4D29-8366-F39ECAD936D0}" dt="2021-06-10T16:15:00.414" v="2" actId="14100"/>
      <pc:docMkLst>
        <pc:docMk/>
      </pc:docMkLst>
      <pc:sldChg chg="modSp">
        <pc:chgData name="Hannah West" userId="lcwR95gQmEbpKn3rk9zYnmHrvl0b/A6WoWl2erTep/U=" providerId="None" clId="Web-{1FA4E203-0DD7-4D29-8366-F39ECAD936D0}" dt="2021-06-10T16:15:00.414" v="2" actId="14100"/>
        <pc:sldMkLst>
          <pc:docMk/>
          <pc:sldMk cId="147112033" sldId="622"/>
        </pc:sldMkLst>
        <pc:picChg chg="mod">
          <ac:chgData name="Hannah West" userId="lcwR95gQmEbpKn3rk9zYnmHrvl0b/A6WoWl2erTep/U=" providerId="None" clId="Web-{1FA4E203-0DD7-4D29-8366-F39ECAD936D0}" dt="2021-06-10T16:15:00.414" v="2" actId="14100"/>
          <ac:picMkLst>
            <pc:docMk/>
            <pc:sldMk cId="147112033" sldId="622"/>
            <ac:picMk id="4" creationId="{00000000-0000-0000-0000-000000000000}"/>
          </ac:picMkLst>
        </pc:picChg>
        <pc:picChg chg="mod">
          <ac:chgData name="Hannah West" userId="lcwR95gQmEbpKn3rk9zYnmHrvl0b/A6WoWl2erTep/U=" providerId="None" clId="Web-{1FA4E203-0DD7-4D29-8366-F39ECAD936D0}" dt="2021-06-10T16:14:57.961" v="1" actId="1076"/>
          <ac:picMkLst>
            <pc:docMk/>
            <pc:sldMk cId="147112033" sldId="622"/>
            <ac:picMk id="5" creationId="{00000000-0000-0000-0000-000000000000}"/>
          </ac:picMkLst>
        </pc:picChg>
      </pc:sldChg>
    </pc:docChg>
  </pc:docChgLst>
  <pc:docChgLst>
    <pc:chgData name="Christian Klepper" userId="7eC7QMJic6WujB25aUEySDs5ZUeCB/jsYSEZad2FkXM=" providerId="None" clId="Web-{323A7636-5F33-4463-9664-70E85CA411AE}"/>
    <pc:docChg chg="addSld delSld modSld sldOrd addMainMaster">
      <pc:chgData name="Christian Klepper" userId="7eC7QMJic6WujB25aUEySDs5ZUeCB/jsYSEZad2FkXM=" providerId="None" clId="Web-{323A7636-5F33-4463-9664-70E85CA411AE}" dt="2021-06-10T19:59:27.569" v="414"/>
      <pc:docMkLst>
        <pc:docMk/>
      </pc:docMkLst>
      <pc:sldChg chg="del">
        <pc:chgData name="Christian Klepper" userId="7eC7QMJic6WujB25aUEySDs5ZUeCB/jsYSEZad2FkXM=" providerId="None" clId="Web-{323A7636-5F33-4463-9664-70E85CA411AE}" dt="2021-06-10T19:59:27.569" v="414"/>
        <pc:sldMkLst>
          <pc:docMk/>
          <pc:sldMk cId="873609863" sldId="270"/>
        </pc:sldMkLst>
      </pc:sldChg>
      <pc:sldChg chg="del">
        <pc:chgData name="Christian Klepper" userId="7eC7QMJic6WujB25aUEySDs5ZUeCB/jsYSEZad2FkXM=" providerId="None" clId="Web-{323A7636-5F33-4463-9664-70E85CA411AE}" dt="2021-06-10T19:59:22.976" v="413"/>
        <pc:sldMkLst>
          <pc:docMk/>
          <pc:sldMk cId="567407854" sldId="372"/>
        </pc:sldMkLst>
      </pc:sldChg>
      <pc:sldChg chg="modSp mod modClrScheme chgLayout">
        <pc:chgData name="Christian Klepper" userId="7eC7QMJic6WujB25aUEySDs5ZUeCB/jsYSEZad2FkXM=" providerId="None" clId="Web-{323A7636-5F33-4463-9664-70E85CA411AE}" dt="2021-06-10T19:54:17.510" v="227"/>
        <pc:sldMkLst>
          <pc:docMk/>
          <pc:sldMk cId="717184467" sldId="595"/>
        </pc:sldMkLst>
        <pc:spChg chg="mod ord">
          <ac:chgData name="Christian Klepper" userId="7eC7QMJic6WujB25aUEySDs5ZUeCB/jsYSEZad2FkXM=" providerId="None" clId="Web-{323A7636-5F33-4463-9664-70E85CA411AE}" dt="2021-06-10T19:54:17.510" v="227"/>
          <ac:spMkLst>
            <pc:docMk/>
            <pc:sldMk cId="717184467" sldId="595"/>
            <ac:spMk id="2" creationId="{C24D92B1-D17A-49B9-B9AD-D37A48608CC3}"/>
          </ac:spMkLst>
        </pc:spChg>
      </pc:sldChg>
      <pc:sldChg chg="modSp mod modClrScheme chgLayout">
        <pc:chgData name="Christian Klepper" userId="7eC7QMJic6WujB25aUEySDs5ZUeCB/jsYSEZad2FkXM=" providerId="None" clId="Web-{323A7636-5F33-4463-9664-70E85CA411AE}" dt="2021-06-10T19:54:42.962" v="229" actId="14100"/>
        <pc:sldMkLst>
          <pc:docMk/>
          <pc:sldMk cId="3627711515" sldId="596"/>
        </pc:sldMkLst>
        <pc:spChg chg="mod ord">
          <ac:chgData name="Christian Klepper" userId="7eC7QMJic6WujB25aUEySDs5ZUeCB/jsYSEZad2FkXM=" providerId="None" clId="Web-{323A7636-5F33-4463-9664-70E85CA411AE}" dt="2021-06-10T19:54:34.806" v="228"/>
          <ac:spMkLst>
            <pc:docMk/>
            <pc:sldMk cId="3627711515" sldId="596"/>
            <ac:spMk id="2" creationId="{00000000-0000-0000-0000-000000000000}"/>
          </ac:spMkLst>
        </pc:spChg>
        <pc:spChg chg="mod ord">
          <ac:chgData name="Christian Klepper" userId="7eC7QMJic6WujB25aUEySDs5ZUeCB/jsYSEZad2FkXM=" providerId="None" clId="Web-{323A7636-5F33-4463-9664-70E85CA411AE}" dt="2021-06-10T19:54:42.962" v="229" actId="14100"/>
          <ac:spMkLst>
            <pc:docMk/>
            <pc:sldMk cId="3627711515" sldId="596"/>
            <ac:spMk id="3" creationId="{00000000-0000-0000-0000-000000000000}"/>
          </ac:spMkLst>
        </pc:spChg>
      </pc:sldChg>
      <pc:sldChg chg="addSp delSp modSp mod modClrScheme chgLayout">
        <pc:chgData name="Christian Klepper" userId="7eC7QMJic6WujB25aUEySDs5ZUeCB/jsYSEZad2FkXM=" providerId="None" clId="Web-{323A7636-5F33-4463-9664-70E85CA411AE}" dt="2021-06-10T19:54:10.588" v="226"/>
        <pc:sldMkLst>
          <pc:docMk/>
          <pc:sldMk cId="2184739696" sldId="597"/>
        </pc:sldMkLst>
        <pc:spChg chg="add mod ord">
          <ac:chgData name="Christian Klepper" userId="7eC7QMJic6WujB25aUEySDs5ZUeCB/jsYSEZad2FkXM=" providerId="None" clId="Web-{323A7636-5F33-4463-9664-70E85CA411AE}" dt="2021-06-10T19:54:08.822" v="225" actId="14100"/>
          <ac:spMkLst>
            <pc:docMk/>
            <pc:sldMk cId="2184739696" sldId="597"/>
            <ac:spMk id="3" creationId="{822F8836-450F-498F-8070-6F7D14718267}"/>
          </ac:spMkLst>
        </pc:spChg>
        <pc:spChg chg="del">
          <ac:chgData name="Christian Klepper" userId="7eC7QMJic6WujB25aUEySDs5ZUeCB/jsYSEZad2FkXM=" providerId="None" clId="Web-{323A7636-5F33-4463-9664-70E85CA411AE}" dt="2021-06-10T19:54:10.588" v="226"/>
          <ac:spMkLst>
            <pc:docMk/>
            <pc:sldMk cId="2184739696" sldId="597"/>
            <ac:spMk id="10" creationId="{0C71B27A-2701-D14A-885F-EACA23B8B1C0}"/>
          </ac:spMkLst>
        </pc:spChg>
      </pc:sldChg>
      <pc:sldChg chg="addSp delSp modSp delAnim">
        <pc:chgData name="Christian Klepper" userId="7eC7QMJic6WujB25aUEySDs5ZUeCB/jsYSEZad2FkXM=" providerId="None" clId="Web-{323A7636-5F33-4463-9664-70E85CA411AE}" dt="2021-06-10T19:53:27.494" v="186" actId="1076"/>
        <pc:sldMkLst>
          <pc:docMk/>
          <pc:sldMk cId="460512618" sldId="598"/>
        </pc:sldMkLst>
        <pc:spChg chg="add mod">
          <ac:chgData name="Christian Klepper" userId="7eC7QMJic6WujB25aUEySDs5ZUeCB/jsYSEZad2FkXM=" providerId="None" clId="Web-{323A7636-5F33-4463-9664-70E85CA411AE}" dt="2021-06-10T19:53:27.494" v="186" actId="1076"/>
          <ac:spMkLst>
            <pc:docMk/>
            <pc:sldMk cId="460512618" sldId="598"/>
            <ac:spMk id="2" creationId="{95CF5869-39F4-4E7B-8F26-541FDFFC6401}"/>
          </ac:spMkLst>
        </pc:spChg>
        <pc:spChg chg="del mod">
          <ac:chgData name="Christian Klepper" userId="7eC7QMJic6WujB25aUEySDs5ZUeCB/jsYSEZad2FkXM=" providerId="None" clId="Web-{323A7636-5F33-4463-9664-70E85CA411AE}" dt="2021-06-10T19:53:09.620" v="178"/>
          <ac:spMkLst>
            <pc:docMk/>
            <pc:sldMk cId="460512618" sldId="598"/>
            <ac:spMk id="38" creationId="{00000000-0000-0000-0000-000000000000}"/>
          </ac:spMkLst>
        </pc:spChg>
      </pc:sldChg>
      <pc:sldChg chg="addSp delSp modSp mod modClrScheme chgLayout">
        <pc:chgData name="Christian Klepper" userId="7eC7QMJic6WujB25aUEySDs5ZUeCB/jsYSEZad2FkXM=" providerId="None" clId="Web-{323A7636-5F33-4463-9664-70E85CA411AE}" dt="2021-06-10T19:52:15.573" v="135" actId="1076"/>
        <pc:sldMkLst>
          <pc:docMk/>
          <pc:sldMk cId="2693180521" sldId="599"/>
        </pc:sldMkLst>
        <pc:spChg chg="add mod ord">
          <ac:chgData name="Christian Klepper" userId="7eC7QMJic6WujB25aUEySDs5ZUeCB/jsYSEZad2FkXM=" providerId="None" clId="Web-{323A7636-5F33-4463-9664-70E85CA411AE}" dt="2021-06-10T19:51:29.136" v="121" actId="20577"/>
          <ac:spMkLst>
            <pc:docMk/>
            <pc:sldMk cId="2693180521" sldId="599"/>
            <ac:spMk id="2" creationId="{F3C1689E-6865-454B-A5A7-80468C4F1E70}"/>
          </ac:spMkLst>
        </pc:spChg>
        <pc:spChg chg="del">
          <ac:chgData name="Christian Klepper" userId="7eC7QMJic6WujB25aUEySDs5ZUeCB/jsYSEZad2FkXM=" providerId="None" clId="Web-{323A7636-5F33-4463-9664-70E85CA411AE}" dt="2021-06-10T19:51:45.511" v="122"/>
          <ac:spMkLst>
            <pc:docMk/>
            <pc:sldMk cId="2693180521" sldId="599"/>
            <ac:spMk id="5" creationId="{5913F451-0C0D-A341-9054-3EE66A956335}"/>
          </ac:spMkLst>
        </pc:spChg>
        <pc:spChg chg="mod">
          <ac:chgData name="Christian Klepper" userId="7eC7QMJic6WujB25aUEySDs5ZUeCB/jsYSEZad2FkXM=" providerId="None" clId="Web-{323A7636-5F33-4463-9664-70E85CA411AE}" dt="2021-06-10T19:51:57.308" v="126" actId="1076"/>
          <ac:spMkLst>
            <pc:docMk/>
            <pc:sldMk cId="2693180521" sldId="599"/>
            <ac:spMk id="9" creationId="{69831A18-2E40-F44F-A586-C12BAFAADFD2}"/>
          </ac:spMkLst>
        </pc:spChg>
        <pc:spChg chg="mod">
          <ac:chgData name="Christian Klepper" userId="7eC7QMJic6WujB25aUEySDs5ZUeCB/jsYSEZad2FkXM=" providerId="None" clId="Web-{323A7636-5F33-4463-9664-70E85CA411AE}" dt="2021-06-10T19:51:57.323" v="127" actId="1076"/>
          <ac:spMkLst>
            <pc:docMk/>
            <pc:sldMk cId="2693180521" sldId="599"/>
            <ac:spMk id="12" creationId="{84154FC6-4508-D943-8813-8BD6B03A3776}"/>
          </ac:spMkLst>
        </pc:spChg>
        <pc:spChg chg="mod">
          <ac:chgData name="Christian Klepper" userId="7eC7QMJic6WujB25aUEySDs5ZUeCB/jsYSEZad2FkXM=" providerId="None" clId="Web-{323A7636-5F33-4463-9664-70E85CA411AE}" dt="2021-06-10T19:51:57.323" v="128" actId="1076"/>
          <ac:spMkLst>
            <pc:docMk/>
            <pc:sldMk cId="2693180521" sldId="599"/>
            <ac:spMk id="13" creationId="{46A4BCBF-32B1-3F40-87E0-EB0AA829A13A}"/>
          </ac:spMkLst>
        </pc:spChg>
        <pc:spChg chg="mod">
          <ac:chgData name="Christian Klepper" userId="7eC7QMJic6WujB25aUEySDs5ZUeCB/jsYSEZad2FkXM=" providerId="None" clId="Web-{323A7636-5F33-4463-9664-70E85CA411AE}" dt="2021-06-10T19:51:57.323" v="129" actId="1076"/>
          <ac:spMkLst>
            <pc:docMk/>
            <pc:sldMk cId="2693180521" sldId="599"/>
            <ac:spMk id="14" creationId="{6178C4CE-2811-5343-950A-FC726AA56054}"/>
          </ac:spMkLst>
        </pc:spChg>
        <pc:spChg chg="mod">
          <ac:chgData name="Christian Klepper" userId="7eC7QMJic6WujB25aUEySDs5ZUeCB/jsYSEZad2FkXM=" providerId="None" clId="Web-{323A7636-5F33-4463-9664-70E85CA411AE}" dt="2021-06-10T19:52:15.573" v="135" actId="1076"/>
          <ac:spMkLst>
            <pc:docMk/>
            <pc:sldMk cId="2693180521" sldId="599"/>
            <ac:spMk id="20" creationId="{6B57E269-279D-1542-9642-A16477BB562B}"/>
          </ac:spMkLst>
        </pc:spChg>
        <pc:picChg chg="mod">
          <ac:chgData name="Christian Klepper" userId="7eC7QMJic6WujB25aUEySDs5ZUeCB/jsYSEZad2FkXM=" providerId="None" clId="Web-{323A7636-5F33-4463-9664-70E85CA411AE}" dt="2021-06-10T19:51:57.151" v="123" actId="1076"/>
          <ac:picMkLst>
            <pc:docMk/>
            <pc:sldMk cId="2693180521" sldId="599"/>
            <ac:picMk id="6" creationId="{A9CAFA6A-C4F1-4844-A58A-44D6D65F05C1}"/>
          </ac:picMkLst>
        </pc:picChg>
        <pc:picChg chg="mod">
          <ac:chgData name="Christian Klepper" userId="7eC7QMJic6WujB25aUEySDs5ZUeCB/jsYSEZad2FkXM=" providerId="None" clId="Web-{323A7636-5F33-4463-9664-70E85CA411AE}" dt="2021-06-10T19:51:57.230" v="124" actId="1076"/>
          <ac:picMkLst>
            <pc:docMk/>
            <pc:sldMk cId="2693180521" sldId="599"/>
            <ac:picMk id="8" creationId="{BF1A6FC4-8845-4AD0-9F3E-3AA27AFE1AE7}"/>
          </ac:picMkLst>
        </pc:picChg>
        <pc:picChg chg="mod">
          <ac:chgData name="Christian Klepper" userId="7eC7QMJic6WujB25aUEySDs5ZUeCB/jsYSEZad2FkXM=" providerId="None" clId="Web-{323A7636-5F33-4463-9664-70E85CA411AE}" dt="2021-06-10T19:51:57.292" v="125" actId="1076"/>
          <ac:picMkLst>
            <pc:docMk/>
            <pc:sldMk cId="2693180521" sldId="599"/>
            <ac:picMk id="10" creationId="{6BF2B68A-582F-40D5-8CDC-88D343112424}"/>
          </ac:picMkLst>
        </pc:picChg>
      </pc:sldChg>
      <pc:sldChg chg="addSp delSp modSp del">
        <pc:chgData name="Christian Klepper" userId="7eC7QMJic6WujB25aUEySDs5ZUeCB/jsYSEZad2FkXM=" providerId="None" clId="Web-{323A7636-5F33-4463-9664-70E85CA411AE}" dt="2021-06-10T19:58:35.585" v="393"/>
        <pc:sldMkLst>
          <pc:docMk/>
          <pc:sldMk cId="1536405062" sldId="606"/>
        </pc:sldMkLst>
        <pc:spChg chg="add del mod">
          <ac:chgData name="Christian Klepper" userId="7eC7QMJic6WujB25aUEySDs5ZUeCB/jsYSEZad2FkXM=" providerId="None" clId="Web-{323A7636-5F33-4463-9664-70E85CA411AE}" dt="2021-06-10T19:56:50.149" v="330"/>
          <ac:spMkLst>
            <pc:docMk/>
            <pc:sldMk cId="1536405062" sldId="606"/>
            <ac:spMk id="19" creationId="{0778CC78-4FE3-47FA-A644-D2543B86A355}"/>
          </ac:spMkLst>
        </pc:spChg>
        <pc:spChg chg="add del mod">
          <ac:chgData name="Christian Klepper" userId="7eC7QMJic6WujB25aUEySDs5ZUeCB/jsYSEZad2FkXM=" providerId="None" clId="Web-{323A7636-5F33-4463-9664-70E85CA411AE}" dt="2021-06-10T19:56:50.149" v="329"/>
          <ac:spMkLst>
            <pc:docMk/>
            <pc:sldMk cId="1536405062" sldId="606"/>
            <ac:spMk id="21" creationId="{BADF30E2-8649-4F49-8E12-8DE6F4C2367D}"/>
          </ac:spMkLst>
        </pc:spChg>
        <pc:spChg chg="add del mod">
          <ac:chgData name="Christian Klepper" userId="7eC7QMJic6WujB25aUEySDs5ZUeCB/jsYSEZad2FkXM=" providerId="None" clId="Web-{323A7636-5F33-4463-9664-70E85CA411AE}" dt="2021-06-10T19:56:50.149" v="328"/>
          <ac:spMkLst>
            <pc:docMk/>
            <pc:sldMk cId="1536405062" sldId="606"/>
            <ac:spMk id="28" creationId="{06B94D16-30F4-4951-937B-D74741863B58}"/>
          </ac:spMkLst>
        </pc:spChg>
        <pc:spChg chg="add del mod">
          <ac:chgData name="Christian Klepper" userId="7eC7QMJic6WujB25aUEySDs5ZUeCB/jsYSEZad2FkXM=" providerId="None" clId="Web-{323A7636-5F33-4463-9664-70E85CA411AE}" dt="2021-06-10T19:56:50.149" v="327"/>
          <ac:spMkLst>
            <pc:docMk/>
            <pc:sldMk cId="1536405062" sldId="606"/>
            <ac:spMk id="30" creationId="{237F3AFE-B04C-442C-A0C7-B1D0A47288D0}"/>
          </ac:spMkLst>
        </pc:spChg>
        <pc:spChg chg="add del mod">
          <ac:chgData name="Christian Klepper" userId="7eC7QMJic6WujB25aUEySDs5ZUeCB/jsYSEZad2FkXM=" providerId="None" clId="Web-{323A7636-5F33-4463-9664-70E85CA411AE}" dt="2021-06-10T19:56:50.133" v="324"/>
          <ac:spMkLst>
            <pc:docMk/>
            <pc:sldMk cId="1536405062" sldId="606"/>
            <ac:spMk id="36" creationId="{FFC354AD-E84F-424D-B895-0DFCEAE0B618}"/>
          </ac:spMkLst>
        </pc:spChg>
        <pc:spChg chg="add del mod">
          <ac:chgData name="Christian Klepper" userId="7eC7QMJic6WujB25aUEySDs5ZUeCB/jsYSEZad2FkXM=" providerId="None" clId="Web-{323A7636-5F33-4463-9664-70E85CA411AE}" dt="2021-06-10T19:56:50.133" v="323"/>
          <ac:spMkLst>
            <pc:docMk/>
            <pc:sldMk cId="1536405062" sldId="606"/>
            <ac:spMk id="38" creationId="{9FA75D11-E73B-40E6-93B1-732078334429}"/>
          </ac:spMkLst>
        </pc:spChg>
        <pc:spChg chg="add del mod">
          <ac:chgData name="Christian Klepper" userId="7eC7QMJic6WujB25aUEySDs5ZUeCB/jsYSEZad2FkXM=" providerId="None" clId="Web-{323A7636-5F33-4463-9664-70E85CA411AE}" dt="2021-06-10T19:56:50.133" v="321"/>
          <ac:spMkLst>
            <pc:docMk/>
            <pc:sldMk cId="1536405062" sldId="606"/>
            <ac:spMk id="42" creationId="{1C07AD1F-E68D-40BA-A3F1-170892322336}"/>
          </ac:spMkLst>
        </pc:spChg>
        <pc:spChg chg="add del mod">
          <ac:chgData name="Christian Klepper" userId="7eC7QMJic6WujB25aUEySDs5ZUeCB/jsYSEZad2FkXM=" providerId="None" clId="Web-{323A7636-5F33-4463-9664-70E85CA411AE}" dt="2021-06-10T19:56:50.133" v="320"/>
          <ac:spMkLst>
            <pc:docMk/>
            <pc:sldMk cId="1536405062" sldId="606"/>
            <ac:spMk id="44" creationId="{C3264A5C-8D52-47FC-A187-F85AF836802A}"/>
          </ac:spMkLst>
        </pc:spChg>
        <pc:spChg chg="add del mod">
          <ac:chgData name="Christian Klepper" userId="7eC7QMJic6WujB25aUEySDs5ZUeCB/jsYSEZad2FkXM=" providerId="None" clId="Web-{323A7636-5F33-4463-9664-70E85CA411AE}" dt="2021-06-10T19:56:50.133" v="318"/>
          <ac:spMkLst>
            <pc:docMk/>
            <pc:sldMk cId="1536405062" sldId="606"/>
            <ac:spMk id="48" creationId="{675872C7-A662-49E2-879B-B4D09D86541B}"/>
          </ac:spMkLst>
        </pc:spChg>
        <pc:spChg chg="add del mod">
          <ac:chgData name="Christian Klepper" userId="7eC7QMJic6WujB25aUEySDs5ZUeCB/jsYSEZad2FkXM=" providerId="None" clId="Web-{323A7636-5F33-4463-9664-70E85CA411AE}" dt="2021-06-10T19:56:50.133" v="317"/>
          <ac:spMkLst>
            <pc:docMk/>
            <pc:sldMk cId="1536405062" sldId="606"/>
            <ac:spMk id="50" creationId="{15FAF9CF-A4F2-4B2F-9DB9-25690FCD1272}"/>
          </ac:spMkLst>
        </pc:spChg>
        <pc:picChg chg="mod">
          <ac:chgData name="Christian Klepper" userId="7eC7QMJic6WujB25aUEySDs5ZUeCB/jsYSEZad2FkXM=" providerId="None" clId="Web-{323A7636-5F33-4463-9664-70E85CA411AE}" dt="2021-06-10T19:56:44.180" v="300" actId="1076"/>
          <ac:picMkLst>
            <pc:docMk/>
            <pc:sldMk cId="1536405062" sldId="606"/>
            <ac:picMk id="3" creationId="{C01BBE69-2031-744C-B8B4-B14A26DECFF4}"/>
          </ac:picMkLst>
        </pc:picChg>
        <pc:picChg chg="add del mod">
          <ac:chgData name="Christian Klepper" userId="7eC7QMJic6WujB25aUEySDs5ZUeCB/jsYSEZad2FkXM=" providerId="None" clId="Web-{323A7636-5F33-4463-9664-70E85CA411AE}" dt="2021-06-10T19:56:50.149" v="326"/>
          <ac:picMkLst>
            <pc:docMk/>
            <pc:sldMk cId="1536405062" sldId="606"/>
            <ac:picMk id="32" creationId="{158FC744-D40D-4AC5-9E8C-F99C1D311B85}"/>
          </ac:picMkLst>
        </pc:picChg>
        <pc:picChg chg="add del mod">
          <ac:chgData name="Christian Klepper" userId="7eC7QMJic6WujB25aUEySDs5ZUeCB/jsYSEZad2FkXM=" providerId="None" clId="Web-{323A7636-5F33-4463-9664-70E85CA411AE}" dt="2021-06-10T19:56:50.133" v="325"/>
          <ac:picMkLst>
            <pc:docMk/>
            <pc:sldMk cId="1536405062" sldId="606"/>
            <ac:picMk id="34" creationId="{763A2BD0-6C47-41BC-B1BB-2886F96063FC}"/>
          </ac:picMkLst>
        </pc:picChg>
        <pc:picChg chg="add del mod">
          <ac:chgData name="Christian Klepper" userId="7eC7QMJic6WujB25aUEySDs5ZUeCB/jsYSEZad2FkXM=" providerId="None" clId="Web-{323A7636-5F33-4463-9664-70E85CA411AE}" dt="2021-06-10T19:56:50.133" v="322"/>
          <ac:picMkLst>
            <pc:docMk/>
            <pc:sldMk cId="1536405062" sldId="606"/>
            <ac:picMk id="40" creationId="{BD954DBA-D1C9-477E-B899-CE549C81B475}"/>
          </ac:picMkLst>
        </pc:picChg>
        <pc:picChg chg="add del mod">
          <ac:chgData name="Christian Klepper" userId="7eC7QMJic6WujB25aUEySDs5ZUeCB/jsYSEZad2FkXM=" providerId="None" clId="Web-{323A7636-5F33-4463-9664-70E85CA411AE}" dt="2021-06-10T19:56:50.133" v="319"/>
          <ac:picMkLst>
            <pc:docMk/>
            <pc:sldMk cId="1536405062" sldId="606"/>
            <ac:picMk id="46" creationId="{9CFE4DDF-2AA1-438D-91AF-22315E5C209D}"/>
          </ac:picMkLst>
        </pc:picChg>
        <pc:picChg chg="add del mod">
          <ac:chgData name="Christian Klepper" userId="7eC7QMJic6WujB25aUEySDs5ZUeCB/jsYSEZad2FkXM=" providerId="None" clId="Web-{323A7636-5F33-4463-9664-70E85CA411AE}" dt="2021-06-10T19:56:50.133" v="316"/>
          <ac:picMkLst>
            <pc:docMk/>
            <pc:sldMk cId="1536405062" sldId="606"/>
            <ac:picMk id="52" creationId="{9245BAF5-AD8E-435E-93FC-7D90E4FF7FC6}"/>
          </ac:picMkLst>
        </pc:picChg>
      </pc:sldChg>
      <pc:sldChg chg="del">
        <pc:chgData name="Christian Klepper" userId="7eC7QMJic6WujB25aUEySDs5ZUeCB/jsYSEZad2FkXM=" providerId="None" clId="Web-{323A7636-5F33-4463-9664-70E85CA411AE}" dt="2021-06-10T19:58:58.257" v="398"/>
        <pc:sldMkLst>
          <pc:docMk/>
          <pc:sldMk cId="2381891050" sldId="642"/>
        </pc:sldMkLst>
      </pc:sldChg>
      <pc:sldChg chg="addSp delSp modSp del">
        <pc:chgData name="Christian Klepper" userId="7eC7QMJic6WujB25aUEySDs5ZUeCB/jsYSEZad2FkXM=" providerId="None" clId="Web-{323A7636-5F33-4463-9664-70E85CA411AE}" dt="2021-06-10T19:50:24.980" v="102"/>
        <pc:sldMkLst>
          <pc:docMk/>
          <pc:sldMk cId="4108341759" sldId="649"/>
        </pc:sldMkLst>
        <pc:spChg chg="add del">
          <ac:chgData name="Christian Klepper" userId="7eC7QMJic6WujB25aUEySDs5ZUeCB/jsYSEZad2FkXM=" providerId="None" clId="Web-{323A7636-5F33-4463-9664-70E85CA411AE}" dt="2021-06-10T19:48:44.872" v="61"/>
          <ac:spMkLst>
            <pc:docMk/>
            <pc:sldMk cId="4108341759" sldId="649"/>
            <ac:spMk id="5" creationId="{1C765F73-B255-44A2-9D98-6591F25B75D6}"/>
          </ac:spMkLst>
        </pc:spChg>
        <pc:spChg chg="add del">
          <ac:chgData name="Christian Klepper" userId="7eC7QMJic6WujB25aUEySDs5ZUeCB/jsYSEZad2FkXM=" providerId="None" clId="Web-{323A7636-5F33-4463-9664-70E85CA411AE}" dt="2021-06-10T19:48:44.856" v="58"/>
          <ac:spMkLst>
            <pc:docMk/>
            <pc:sldMk cId="4108341759" sldId="649"/>
            <ac:spMk id="6" creationId="{9D02CF2E-B22C-DD4A-8F82-DC324C3E0E5E}"/>
          </ac:spMkLst>
        </pc:spChg>
        <pc:spChg chg="add del">
          <ac:chgData name="Christian Klepper" userId="7eC7QMJic6WujB25aUEySDs5ZUeCB/jsYSEZad2FkXM=" providerId="None" clId="Web-{323A7636-5F33-4463-9664-70E85CA411AE}" dt="2021-06-10T19:48:44.856" v="59"/>
          <ac:spMkLst>
            <pc:docMk/>
            <pc:sldMk cId="4108341759" sldId="649"/>
            <ac:spMk id="7" creationId="{74CEE46D-22E6-364C-B62A-339E6DE6BA7C}"/>
          </ac:spMkLst>
        </pc:spChg>
        <pc:spChg chg="add del mod ord">
          <ac:chgData name="Christian Klepper" userId="7eC7QMJic6WujB25aUEySDs5ZUeCB/jsYSEZad2FkXM=" providerId="None" clId="Web-{323A7636-5F33-4463-9664-70E85CA411AE}" dt="2021-06-10T19:48:36.044" v="53" actId="1076"/>
          <ac:spMkLst>
            <pc:docMk/>
            <pc:sldMk cId="4108341759" sldId="649"/>
            <ac:spMk id="8" creationId="{1C765F73-B255-44A2-9D98-6591F25B75D6}"/>
          </ac:spMkLst>
        </pc:spChg>
        <pc:spChg chg="add del">
          <ac:chgData name="Christian Klepper" userId="7eC7QMJic6WujB25aUEySDs5ZUeCB/jsYSEZad2FkXM=" providerId="None" clId="Web-{323A7636-5F33-4463-9664-70E85CA411AE}" dt="2021-06-10T19:48:44.872" v="62"/>
          <ac:spMkLst>
            <pc:docMk/>
            <pc:sldMk cId="4108341759" sldId="649"/>
            <ac:spMk id="9" creationId="{1C765F73-B255-44A2-9D98-6591F25B75D6}"/>
          </ac:spMkLst>
        </pc:spChg>
        <pc:spChg chg="add del">
          <ac:chgData name="Christian Klepper" userId="7eC7QMJic6WujB25aUEySDs5ZUeCB/jsYSEZad2FkXM=" providerId="None" clId="Web-{323A7636-5F33-4463-9664-70E85CA411AE}" dt="2021-06-10T19:48:44.872" v="63"/>
          <ac:spMkLst>
            <pc:docMk/>
            <pc:sldMk cId="4108341759" sldId="649"/>
            <ac:spMk id="10" creationId="{1C765F73-B255-44A2-9D98-6591F25B75D6}"/>
          </ac:spMkLst>
        </pc:spChg>
        <pc:spChg chg="add del">
          <ac:chgData name="Christian Klepper" userId="7eC7QMJic6WujB25aUEySDs5ZUeCB/jsYSEZad2FkXM=" providerId="None" clId="Web-{323A7636-5F33-4463-9664-70E85CA411AE}" dt="2021-06-10T19:48:44.872" v="64"/>
          <ac:spMkLst>
            <pc:docMk/>
            <pc:sldMk cId="4108341759" sldId="649"/>
            <ac:spMk id="11" creationId="{1C765F73-B255-44A2-9D98-6591F25B75D6}"/>
          </ac:spMkLst>
        </pc:spChg>
        <pc:spChg chg="add del">
          <ac:chgData name="Christian Klepper" userId="7eC7QMJic6WujB25aUEySDs5ZUeCB/jsYSEZad2FkXM=" providerId="None" clId="Web-{323A7636-5F33-4463-9664-70E85CA411AE}" dt="2021-06-10T19:48:44.872" v="65"/>
          <ac:spMkLst>
            <pc:docMk/>
            <pc:sldMk cId="4108341759" sldId="649"/>
            <ac:spMk id="12" creationId="{1C765F73-B255-44A2-9D98-6591F25B75D6}"/>
          </ac:spMkLst>
        </pc:spChg>
        <pc:spChg chg="add del">
          <ac:chgData name="Christian Klepper" userId="7eC7QMJic6WujB25aUEySDs5ZUeCB/jsYSEZad2FkXM=" providerId="None" clId="Web-{323A7636-5F33-4463-9664-70E85CA411AE}" dt="2021-06-10T19:48:44.872" v="66"/>
          <ac:spMkLst>
            <pc:docMk/>
            <pc:sldMk cId="4108341759" sldId="649"/>
            <ac:spMk id="13" creationId="{1C765F73-B255-44A2-9D98-6591F25B75D6}"/>
          </ac:spMkLst>
        </pc:spChg>
        <pc:spChg chg="add del">
          <ac:chgData name="Christian Klepper" userId="7eC7QMJic6WujB25aUEySDs5ZUeCB/jsYSEZad2FkXM=" providerId="None" clId="Web-{323A7636-5F33-4463-9664-70E85CA411AE}" dt="2021-06-10T19:48:44.872" v="67"/>
          <ac:spMkLst>
            <pc:docMk/>
            <pc:sldMk cId="4108341759" sldId="649"/>
            <ac:spMk id="14" creationId="{1C765F73-B255-44A2-9D98-6591F25B75D6}"/>
          </ac:spMkLst>
        </pc:spChg>
        <pc:spChg chg="add del">
          <ac:chgData name="Christian Klepper" userId="7eC7QMJic6WujB25aUEySDs5ZUeCB/jsYSEZad2FkXM=" providerId="None" clId="Web-{323A7636-5F33-4463-9664-70E85CA411AE}" dt="2021-06-10T19:48:44.872" v="68"/>
          <ac:spMkLst>
            <pc:docMk/>
            <pc:sldMk cId="4108341759" sldId="649"/>
            <ac:spMk id="15" creationId="{1C765F73-B255-44A2-9D98-6591F25B75D6}"/>
          </ac:spMkLst>
        </pc:spChg>
        <pc:spChg chg="add del">
          <ac:chgData name="Christian Klepper" userId="7eC7QMJic6WujB25aUEySDs5ZUeCB/jsYSEZad2FkXM=" providerId="None" clId="Web-{323A7636-5F33-4463-9664-70E85CA411AE}" dt="2021-06-10T19:48:44.872" v="69"/>
          <ac:spMkLst>
            <pc:docMk/>
            <pc:sldMk cId="4108341759" sldId="649"/>
            <ac:spMk id="16" creationId="{1C765F73-B255-44A2-9D98-6591F25B75D6}"/>
          </ac:spMkLst>
        </pc:spChg>
        <pc:spChg chg="add del">
          <ac:chgData name="Christian Klepper" userId="7eC7QMJic6WujB25aUEySDs5ZUeCB/jsYSEZad2FkXM=" providerId="None" clId="Web-{323A7636-5F33-4463-9664-70E85CA411AE}" dt="2021-06-10T19:46:40.670" v="4"/>
          <ac:spMkLst>
            <pc:docMk/>
            <pc:sldMk cId="4108341759" sldId="649"/>
            <ac:spMk id="17" creationId="{D2BBD353-90A5-4B95-8432-9470269E901A}"/>
          </ac:spMkLst>
        </pc:spChg>
        <pc:spChg chg="add del">
          <ac:chgData name="Christian Klepper" userId="7eC7QMJic6WujB25aUEySDs5ZUeCB/jsYSEZad2FkXM=" providerId="None" clId="Web-{323A7636-5F33-4463-9664-70E85CA411AE}" dt="2021-06-10T19:46:40.670" v="4"/>
          <ac:spMkLst>
            <pc:docMk/>
            <pc:sldMk cId="4108341759" sldId="649"/>
            <ac:spMk id="19" creationId="{185CB206-EF39-4A43-A361-02D669392707}"/>
          </ac:spMkLst>
        </pc:spChg>
        <pc:spChg chg="add del mod">
          <ac:chgData name="Christian Klepper" userId="7eC7QMJic6WujB25aUEySDs5ZUeCB/jsYSEZad2FkXM=" providerId="None" clId="Web-{323A7636-5F33-4463-9664-70E85CA411AE}" dt="2021-06-10T19:48:42.184" v="57"/>
          <ac:spMkLst>
            <pc:docMk/>
            <pc:sldMk cId="4108341759" sldId="649"/>
            <ac:spMk id="20" creationId="{D2BBD353-90A5-4B95-8432-9470269E901A}"/>
          </ac:spMkLst>
        </pc:spChg>
        <pc:spChg chg="add del mod">
          <ac:chgData name="Christian Klepper" userId="7eC7QMJic6WujB25aUEySDs5ZUeCB/jsYSEZad2FkXM=" providerId="None" clId="Web-{323A7636-5F33-4463-9664-70E85CA411AE}" dt="2021-06-10T19:48:42.184" v="57"/>
          <ac:spMkLst>
            <pc:docMk/>
            <pc:sldMk cId="4108341759" sldId="649"/>
            <ac:spMk id="22" creationId="{185CB206-EF39-4A43-A361-02D669392707}"/>
          </ac:spMkLst>
        </pc:spChg>
        <pc:spChg chg="add del">
          <ac:chgData name="Christian Klepper" userId="7eC7QMJic6WujB25aUEySDs5ZUeCB/jsYSEZad2FkXM=" providerId="None" clId="Web-{323A7636-5F33-4463-9664-70E85CA411AE}" dt="2021-06-10T19:48:17.966" v="47"/>
          <ac:spMkLst>
            <pc:docMk/>
            <pc:sldMk cId="4108341759" sldId="649"/>
            <ac:spMk id="23" creationId="{D2BBD353-90A5-4B95-8432-9470269E901A}"/>
          </ac:spMkLst>
        </pc:spChg>
        <pc:spChg chg="add del">
          <ac:chgData name="Christian Klepper" userId="7eC7QMJic6WujB25aUEySDs5ZUeCB/jsYSEZad2FkXM=" providerId="None" clId="Web-{323A7636-5F33-4463-9664-70E85CA411AE}" dt="2021-06-10T19:48:17.966" v="47"/>
          <ac:spMkLst>
            <pc:docMk/>
            <pc:sldMk cId="4108341759" sldId="649"/>
            <ac:spMk id="25" creationId="{185CB206-EF39-4A43-A361-02D669392707}"/>
          </ac:spMkLst>
        </pc:spChg>
        <pc:spChg chg="add del">
          <ac:chgData name="Christian Klepper" userId="7eC7QMJic6WujB25aUEySDs5ZUeCB/jsYSEZad2FkXM=" providerId="None" clId="Web-{323A7636-5F33-4463-9664-70E85CA411AE}" dt="2021-06-10T19:48:12.216" v="42"/>
          <ac:spMkLst>
            <pc:docMk/>
            <pc:sldMk cId="4108341759" sldId="649"/>
            <ac:spMk id="26" creationId="{D2BBD353-90A5-4B95-8432-9470269E901A}"/>
          </ac:spMkLst>
        </pc:spChg>
        <pc:spChg chg="add del">
          <ac:chgData name="Christian Klepper" userId="7eC7QMJic6WujB25aUEySDs5ZUeCB/jsYSEZad2FkXM=" providerId="None" clId="Web-{323A7636-5F33-4463-9664-70E85CA411AE}" dt="2021-06-10T19:48:12.216" v="42"/>
          <ac:spMkLst>
            <pc:docMk/>
            <pc:sldMk cId="4108341759" sldId="649"/>
            <ac:spMk id="28" creationId="{185CB206-EF39-4A43-A361-02D669392707}"/>
          </ac:spMkLst>
        </pc:spChg>
        <pc:spChg chg="add del">
          <ac:chgData name="Christian Klepper" userId="7eC7QMJic6WujB25aUEySDs5ZUeCB/jsYSEZad2FkXM=" providerId="None" clId="Web-{323A7636-5F33-4463-9664-70E85CA411AE}" dt="2021-06-10T19:48:04.669" v="38"/>
          <ac:spMkLst>
            <pc:docMk/>
            <pc:sldMk cId="4108341759" sldId="649"/>
            <ac:spMk id="29" creationId="{DD64AF5D-E800-4516-B806-72E9AC4130B5}"/>
          </ac:spMkLst>
        </pc:spChg>
        <pc:spChg chg="add del">
          <ac:chgData name="Christian Klepper" userId="7eC7QMJic6WujB25aUEySDs5ZUeCB/jsYSEZad2FkXM=" providerId="None" clId="Web-{323A7636-5F33-4463-9664-70E85CA411AE}" dt="2021-06-10T19:48:04.669" v="38"/>
          <ac:spMkLst>
            <pc:docMk/>
            <pc:sldMk cId="4108341759" sldId="649"/>
            <ac:spMk id="31" creationId="{A3863621-5713-462C-89B9-D5DA33A7F68D}"/>
          </ac:spMkLst>
        </pc:spChg>
        <pc:picChg chg="add del">
          <ac:chgData name="Christian Klepper" userId="7eC7QMJic6WujB25aUEySDs5ZUeCB/jsYSEZad2FkXM=" providerId="None" clId="Web-{323A7636-5F33-4463-9664-70E85CA411AE}" dt="2021-06-10T19:48:44.872" v="60"/>
          <ac:picMkLst>
            <pc:docMk/>
            <pc:sldMk cId="4108341759" sldId="649"/>
            <ac:picMk id="3" creationId="{02855B11-C6DF-4C2F-A7B0-C86F96A00CED}"/>
          </ac:picMkLst>
        </pc:picChg>
        <pc:picChg chg="add del">
          <ac:chgData name="Christian Klepper" userId="7eC7QMJic6WujB25aUEySDs5ZUeCB/jsYSEZad2FkXM=" providerId="None" clId="Web-{323A7636-5F33-4463-9664-70E85CA411AE}" dt="2021-06-10T19:46:40.670" v="4"/>
          <ac:picMkLst>
            <pc:docMk/>
            <pc:sldMk cId="4108341759" sldId="649"/>
            <ac:picMk id="18" creationId="{11D5F94F-B3F6-4512-8BB8-8D5C6931C6FF}"/>
          </ac:picMkLst>
        </pc:picChg>
        <pc:picChg chg="add del mod">
          <ac:chgData name="Christian Klepper" userId="7eC7QMJic6WujB25aUEySDs5ZUeCB/jsYSEZad2FkXM=" providerId="None" clId="Web-{323A7636-5F33-4463-9664-70E85CA411AE}" dt="2021-06-10T19:48:42.184" v="57"/>
          <ac:picMkLst>
            <pc:docMk/>
            <pc:sldMk cId="4108341759" sldId="649"/>
            <ac:picMk id="21" creationId="{11D5F94F-B3F6-4512-8BB8-8D5C6931C6FF}"/>
          </ac:picMkLst>
        </pc:picChg>
        <pc:picChg chg="add del">
          <ac:chgData name="Christian Klepper" userId="7eC7QMJic6WujB25aUEySDs5ZUeCB/jsYSEZad2FkXM=" providerId="None" clId="Web-{323A7636-5F33-4463-9664-70E85CA411AE}" dt="2021-06-10T19:48:17.966" v="47"/>
          <ac:picMkLst>
            <pc:docMk/>
            <pc:sldMk cId="4108341759" sldId="649"/>
            <ac:picMk id="24" creationId="{11D5F94F-B3F6-4512-8BB8-8D5C6931C6FF}"/>
          </ac:picMkLst>
        </pc:picChg>
        <pc:picChg chg="add del">
          <ac:chgData name="Christian Klepper" userId="7eC7QMJic6WujB25aUEySDs5ZUeCB/jsYSEZad2FkXM=" providerId="None" clId="Web-{323A7636-5F33-4463-9664-70E85CA411AE}" dt="2021-06-10T19:48:12.216" v="42"/>
          <ac:picMkLst>
            <pc:docMk/>
            <pc:sldMk cId="4108341759" sldId="649"/>
            <ac:picMk id="27" creationId="{11D5F94F-B3F6-4512-8BB8-8D5C6931C6FF}"/>
          </ac:picMkLst>
        </pc:picChg>
        <pc:picChg chg="add del">
          <ac:chgData name="Christian Klepper" userId="7eC7QMJic6WujB25aUEySDs5ZUeCB/jsYSEZad2FkXM=" providerId="None" clId="Web-{323A7636-5F33-4463-9664-70E85CA411AE}" dt="2021-06-10T19:48:04.669" v="38"/>
          <ac:picMkLst>
            <pc:docMk/>
            <pc:sldMk cId="4108341759" sldId="649"/>
            <ac:picMk id="30" creationId="{47F3D4D1-E04A-4098-8094-620DF5A6BA9F}"/>
          </ac:picMkLst>
        </pc:picChg>
      </pc:sldChg>
      <pc:sldChg chg="modSp">
        <pc:chgData name="Christian Klepper" userId="7eC7QMJic6WujB25aUEySDs5ZUeCB/jsYSEZad2FkXM=" providerId="None" clId="Web-{323A7636-5F33-4463-9664-70E85CA411AE}" dt="2021-06-10T19:41:02.454" v="2" actId="20577"/>
        <pc:sldMkLst>
          <pc:docMk/>
          <pc:sldMk cId="158603749" sldId="650"/>
        </pc:sldMkLst>
        <pc:spChg chg="mod">
          <ac:chgData name="Christian Klepper" userId="7eC7QMJic6WujB25aUEySDs5ZUeCB/jsYSEZad2FkXM=" providerId="None" clId="Web-{323A7636-5F33-4463-9664-70E85CA411AE}" dt="2021-06-10T19:41:02.454" v="2" actId="20577"/>
          <ac:spMkLst>
            <pc:docMk/>
            <pc:sldMk cId="158603749" sldId="650"/>
            <ac:spMk id="2" creationId="{CCA5CF13-3B21-454B-A06B-A2266C5A54EE}"/>
          </ac:spMkLst>
        </pc:spChg>
      </pc:sldChg>
      <pc:sldChg chg="addSp delSp modSp add replId">
        <pc:chgData name="Christian Klepper" userId="7eC7QMJic6WujB25aUEySDs5ZUeCB/jsYSEZad2FkXM=" providerId="None" clId="Web-{323A7636-5F33-4463-9664-70E85CA411AE}" dt="2021-06-10T19:50:21.230" v="101"/>
        <pc:sldMkLst>
          <pc:docMk/>
          <pc:sldMk cId="3646572198" sldId="653"/>
        </pc:sldMkLst>
        <pc:spChg chg="add mod">
          <ac:chgData name="Christian Klepper" userId="7eC7QMJic6WujB25aUEySDs5ZUeCB/jsYSEZad2FkXM=" providerId="None" clId="Web-{323A7636-5F33-4463-9664-70E85CA411AE}" dt="2021-06-10T19:49:17.043" v="88" actId="1076"/>
          <ac:spMkLst>
            <pc:docMk/>
            <pc:sldMk cId="3646572198" sldId="653"/>
            <ac:spMk id="2" creationId="{33309A2B-748C-4DB5-AA3B-762953EA8E4D}"/>
          </ac:spMkLst>
        </pc:spChg>
        <pc:spChg chg="del">
          <ac:chgData name="Christian Klepper" userId="7eC7QMJic6WujB25aUEySDs5ZUeCB/jsYSEZad2FkXM=" providerId="None" clId="Web-{323A7636-5F33-4463-9664-70E85CA411AE}" dt="2021-06-10T19:48:57.622" v="80"/>
          <ac:spMkLst>
            <pc:docMk/>
            <pc:sldMk cId="3646572198" sldId="653"/>
            <ac:spMk id="5" creationId="{1C765F73-B255-44A2-9D98-6591F25B75D6}"/>
          </ac:spMkLst>
        </pc:spChg>
        <pc:spChg chg="del">
          <ac:chgData name="Christian Klepper" userId="7eC7QMJic6WujB25aUEySDs5ZUeCB/jsYSEZad2FkXM=" providerId="None" clId="Web-{323A7636-5F33-4463-9664-70E85CA411AE}" dt="2021-06-10T19:48:57.622" v="83"/>
          <ac:spMkLst>
            <pc:docMk/>
            <pc:sldMk cId="3646572198" sldId="653"/>
            <ac:spMk id="6" creationId="{9D02CF2E-B22C-DD4A-8F82-DC324C3E0E5E}"/>
          </ac:spMkLst>
        </pc:spChg>
        <pc:spChg chg="del">
          <ac:chgData name="Christian Klepper" userId="7eC7QMJic6WujB25aUEySDs5ZUeCB/jsYSEZad2FkXM=" providerId="None" clId="Web-{323A7636-5F33-4463-9664-70E85CA411AE}" dt="2021-06-10T19:48:57.622" v="82"/>
          <ac:spMkLst>
            <pc:docMk/>
            <pc:sldMk cId="3646572198" sldId="653"/>
            <ac:spMk id="7" creationId="{74CEE46D-22E6-364C-B62A-339E6DE6BA7C}"/>
          </ac:spMkLst>
        </pc:spChg>
        <pc:spChg chg="del">
          <ac:chgData name="Christian Klepper" userId="7eC7QMJic6WujB25aUEySDs5ZUeCB/jsYSEZad2FkXM=" providerId="None" clId="Web-{323A7636-5F33-4463-9664-70E85CA411AE}" dt="2021-06-10T19:48:57.622" v="79"/>
          <ac:spMkLst>
            <pc:docMk/>
            <pc:sldMk cId="3646572198" sldId="653"/>
            <ac:spMk id="8" creationId="{1C765F73-B255-44A2-9D98-6591F25B75D6}"/>
          </ac:spMkLst>
        </pc:spChg>
        <pc:spChg chg="del">
          <ac:chgData name="Christian Klepper" userId="7eC7QMJic6WujB25aUEySDs5ZUeCB/jsYSEZad2FkXM=" providerId="None" clId="Web-{323A7636-5F33-4463-9664-70E85CA411AE}" dt="2021-06-10T19:48:57.622" v="78"/>
          <ac:spMkLst>
            <pc:docMk/>
            <pc:sldMk cId="3646572198" sldId="653"/>
            <ac:spMk id="9" creationId="{1C765F73-B255-44A2-9D98-6591F25B75D6}"/>
          </ac:spMkLst>
        </pc:spChg>
        <pc:spChg chg="del">
          <ac:chgData name="Christian Klepper" userId="7eC7QMJic6WujB25aUEySDs5ZUeCB/jsYSEZad2FkXM=" providerId="None" clId="Web-{323A7636-5F33-4463-9664-70E85CA411AE}" dt="2021-06-10T19:48:57.622" v="77"/>
          <ac:spMkLst>
            <pc:docMk/>
            <pc:sldMk cId="3646572198" sldId="653"/>
            <ac:spMk id="10" creationId="{1C765F73-B255-44A2-9D98-6591F25B75D6}"/>
          </ac:spMkLst>
        </pc:spChg>
        <pc:spChg chg="del">
          <ac:chgData name="Christian Klepper" userId="7eC7QMJic6WujB25aUEySDs5ZUeCB/jsYSEZad2FkXM=" providerId="None" clId="Web-{323A7636-5F33-4463-9664-70E85CA411AE}" dt="2021-06-10T19:48:57.622" v="76"/>
          <ac:spMkLst>
            <pc:docMk/>
            <pc:sldMk cId="3646572198" sldId="653"/>
            <ac:spMk id="11" creationId="{1C765F73-B255-44A2-9D98-6591F25B75D6}"/>
          </ac:spMkLst>
        </pc:spChg>
        <pc:spChg chg="del">
          <ac:chgData name="Christian Klepper" userId="7eC7QMJic6WujB25aUEySDs5ZUeCB/jsYSEZad2FkXM=" providerId="None" clId="Web-{323A7636-5F33-4463-9664-70E85CA411AE}" dt="2021-06-10T19:48:57.622" v="75"/>
          <ac:spMkLst>
            <pc:docMk/>
            <pc:sldMk cId="3646572198" sldId="653"/>
            <ac:spMk id="12" creationId="{1C765F73-B255-44A2-9D98-6591F25B75D6}"/>
          </ac:spMkLst>
        </pc:spChg>
        <pc:spChg chg="del">
          <ac:chgData name="Christian Klepper" userId="7eC7QMJic6WujB25aUEySDs5ZUeCB/jsYSEZad2FkXM=" providerId="None" clId="Web-{323A7636-5F33-4463-9664-70E85CA411AE}" dt="2021-06-10T19:48:57.622" v="74"/>
          <ac:spMkLst>
            <pc:docMk/>
            <pc:sldMk cId="3646572198" sldId="653"/>
            <ac:spMk id="13" creationId="{1C765F73-B255-44A2-9D98-6591F25B75D6}"/>
          </ac:spMkLst>
        </pc:spChg>
        <pc:spChg chg="del">
          <ac:chgData name="Christian Klepper" userId="7eC7QMJic6WujB25aUEySDs5ZUeCB/jsYSEZad2FkXM=" providerId="None" clId="Web-{323A7636-5F33-4463-9664-70E85CA411AE}" dt="2021-06-10T19:48:57.622" v="73"/>
          <ac:spMkLst>
            <pc:docMk/>
            <pc:sldMk cId="3646572198" sldId="653"/>
            <ac:spMk id="14" creationId="{1C765F73-B255-44A2-9D98-6591F25B75D6}"/>
          </ac:spMkLst>
        </pc:spChg>
        <pc:spChg chg="del">
          <ac:chgData name="Christian Klepper" userId="7eC7QMJic6WujB25aUEySDs5ZUeCB/jsYSEZad2FkXM=" providerId="None" clId="Web-{323A7636-5F33-4463-9664-70E85CA411AE}" dt="2021-06-10T19:48:57.622" v="72"/>
          <ac:spMkLst>
            <pc:docMk/>
            <pc:sldMk cId="3646572198" sldId="653"/>
            <ac:spMk id="15" creationId="{1C765F73-B255-44A2-9D98-6591F25B75D6}"/>
          </ac:spMkLst>
        </pc:spChg>
        <pc:spChg chg="del">
          <ac:chgData name="Christian Klepper" userId="7eC7QMJic6WujB25aUEySDs5ZUeCB/jsYSEZad2FkXM=" providerId="None" clId="Web-{323A7636-5F33-4463-9664-70E85CA411AE}" dt="2021-06-10T19:48:57.622" v="71"/>
          <ac:spMkLst>
            <pc:docMk/>
            <pc:sldMk cId="3646572198" sldId="653"/>
            <ac:spMk id="16" creationId="{1C765F73-B255-44A2-9D98-6591F25B75D6}"/>
          </ac:spMkLst>
        </pc:spChg>
        <pc:spChg chg="add del">
          <ac:chgData name="Christian Klepper" userId="7eC7QMJic6WujB25aUEySDs5ZUeCB/jsYSEZad2FkXM=" providerId="None" clId="Web-{323A7636-5F33-4463-9664-70E85CA411AE}" dt="2021-06-10T19:50:06.543" v="97"/>
          <ac:spMkLst>
            <pc:docMk/>
            <pc:sldMk cId="3646572198" sldId="653"/>
            <ac:spMk id="17" creationId="{DD64AF5D-E800-4516-B806-72E9AC4130B5}"/>
          </ac:spMkLst>
        </pc:spChg>
        <pc:spChg chg="add">
          <ac:chgData name="Christian Klepper" userId="7eC7QMJic6WujB25aUEySDs5ZUeCB/jsYSEZad2FkXM=" providerId="None" clId="Web-{323A7636-5F33-4463-9664-70E85CA411AE}" dt="2021-06-10T19:48:59.887" v="84"/>
          <ac:spMkLst>
            <pc:docMk/>
            <pc:sldMk cId="3646572198" sldId="653"/>
            <ac:spMk id="19" creationId="{A3863621-5713-462C-89B9-D5DA33A7F68D}"/>
          </ac:spMkLst>
        </pc:spChg>
        <pc:spChg chg="add mod">
          <ac:chgData name="Christian Klepper" userId="7eC7QMJic6WujB25aUEySDs5ZUeCB/jsYSEZad2FkXM=" providerId="None" clId="Web-{323A7636-5F33-4463-9664-70E85CA411AE}" dt="2021-06-10T19:49:25.309" v="91" actId="14100"/>
          <ac:spMkLst>
            <pc:docMk/>
            <pc:sldMk cId="3646572198" sldId="653"/>
            <ac:spMk id="21" creationId="{51730FE3-12A9-486F-9319-FAE25EB27E01}"/>
          </ac:spMkLst>
        </pc:spChg>
        <pc:spChg chg="add mod">
          <ac:chgData name="Christian Klepper" userId="7eC7QMJic6WujB25aUEySDs5ZUeCB/jsYSEZad2FkXM=" providerId="None" clId="Web-{323A7636-5F33-4463-9664-70E85CA411AE}" dt="2021-06-10T19:49:32.293" v="94" actId="14100"/>
          <ac:spMkLst>
            <pc:docMk/>
            <pc:sldMk cId="3646572198" sldId="653"/>
            <ac:spMk id="22" creationId="{3B733BB6-60E9-4D1F-8EB3-F880EF01EF9B}"/>
          </ac:spMkLst>
        </pc:spChg>
        <pc:spChg chg="add del">
          <ac:chgData name="Christian Klepper" userId="7eC7QMJic6WujB25aUEySDs5ZUeCB/jsYSEZad2FkXM=" providerId="None" clId="Web-{323A7636-5F33-4463-9664-70E85CA411AE}" dt="2021-06-10T19:49:41.684" v="96"/>
          <ac:spMkLst>
            <pc:docMk/>
            <pc:sldMk cId="3646572198" sldId="653"/>
            <ac:spMk id="23" creationId="{81622B11-B319-4FD1-A45F-D502AF2CA908}"/>
          </ac:spMkLst>
        </pc:spChg>
        <pc:spChg chg="add mod">
          <ac:chgData name="Christian Klepper" userId="7eC7QMJic6WujB25aUEySDs5ZUeCB/jsYSEZad2FkXM=" providerId="None" clId="Web-{323A7636-5F33-4463-9664-70E85CA411AE}" dt="2021-06-10T19:50:21.230" v="101"/>
          <ac:spMkLst>
            <pc:docMk/>
            <pc:sldMk cId="3646572198" sldId="653"/>
            <ac:spMk id="24" creationId="{D89154F6-9946-4F79-B8C1-9551DDDD95CB}"/>
          </ac:spMkLst>
        </pc:spChg>
        <pc:picChg chg="del">
          <ac:chgData name="Christian Klepper" userId="7eC7QMJic6WujB25aUEySDs5ZUeCB/jsYSEZad2FkXM=" providerId="None" clId="Web-{323A7636-5F33-4463-9664-70E85CA411AE}" dt="2021-06-10T19:48:57.622" v="81"/>
          <ac:picMkLst>
            <pc:docMk/>
            <pc:sldMk cId="3646572198" sldId="653"/>
            <ac:picMk id="3" creationId="{02855B11-C6DF-4C2F-A7B0-C86F96A00CED}"/>
          </ac:picMkLst>
        </pc:picChg>
        <pc:picChg chg="add">
          <ac:chgData name="Christian Klepper" userId="7eC7QMJic6WujB25aUEySDs5ZUeCB/jsYSEZad2FkXM=" providerId="None" clId="Web-{323A7636-5F33-4463-9664-70E85CA411AE}" dt="2021-06-10T19:48:59.887" v="84"/>
          <ac:picMkLst>
            <pc:docMk/>
            <pc:sldMk cId="3646572198" sldId="653"/>
            <ac:picMk id="18" creationId="{47F3D4D1-E04A-4098-8094-620DF5A6BA9F}"/>
          </ac:picMkLst>
        </pc:picChg>
      </pc:sldChg>
      <pc:sldChg chg="modSp add">
        <pc:chgData name="Christian Klepper" userId="7eC7QMJic6WujB25aUEySDs5ZUeCB/jsYSEZad2FkXM=" providerId="None" clId="Web-{323A7636-5F33-4463-9664-70E85CA411AE}" dt="2021-06-10T19:58:50.445" v="397" actId="14100"/>
        <pc:sldMkLst>
          <pc:docMk/>
          <pc:sldMk cId="3787397210" sldId="654"/>
        </pc:sldMkLst>
        <pc:spChg chg="mod">
          <ac:chgData name="Christian Klepper" userId="7eC7QMJic6WujB25aUEySDs5ZUeCB/jsYSEZad2FkXM=" providerId="None" clId="Web-{323A7636-5F33-4463-9664-70E85CA411AE}" dt="2021-06-10T19:58:50.445" v="397" actId="14100"/>
          <ac:spMkLst>
            <pc:docMk/>
            <pc:sldMk cId="3787397210" sldId="654"/>
            <ac:spMk id="7" creationId="{00000000-0000-0000-0000-000000000000}"/>
          </ac:spMkLst>
        </pc:spChg>
      </pc:sldChg>
      <pc:sldChg chg="addSp delSp modSp add modNotes">
        <pc:chgData name="Christian Klepper" userId="7eC7QMJic6WujB25aUEySDs5ZUeCB/jsYSEZad2FkXM=" providerId="None" clId="Web-{323A7636-5F33-4463-9664-70E85CA411AE}" dt="2021-06-10T19:58:34.429" v="392"/>
        <pc:sldMkLst>
          <pc:docMk/>
          <pc:sldMk cId="3053398827" sldId="655"/>
        </pc:sldMkLst>
        <pc:spChg chg="add del mod">
          <ac:chgData name="Christian Klepper" userId="7eC7QMJic6WujB25aUEySDs5ZUeCB/jsYSEZad2FkXM=" providerId="None" clId="Web-{323A7636-5F33-4463-9664-70E85CA411AE}" dt="2021-06-10T19:57:39.445" v="375"/>
          <ac:spMkLst>
            <pc:docMk/>
            <pc:sldMk cId="3053398827" sldId="655"/>
            <ac:spMk id="2" creationId="{FE098D48-39AF-40AF-90F9-CFDD00AB6FF4}"/>
          </ac:spMkLst>
        </pc:spChg>
        <pc:spChg chg="add del mod">
          <ac:chgData name="Christian Klepper" userId="7eC7QMJic6WujB25aUEySDs5ZUeCB/jsYSEZad2FkXM=" providerId="None" clId="Web-{323A7636-5F33-4463-9664-70E85CA411AE}" dt="2021-06-10T19:57:35.320" v="371"/>
          <ac:spMkLst>
            <pc:docMk/>
            <pc:sldMk cId="3053398827" sldId="655"/>
            <ac:spMk id="3" creationId="{67BB73DE-59B6-4051-9886-AB1D33CDDBD3}"/>
          </ac:spMkLst>
        </pc:spChg>
        <pc:spChg chg="add mod">
          <ac:chgData name="Christian Klepper" userId="7eC7QMJic6WujB25aUEySDs5ZUeCB/jsYSEZad2FkXM=" providerId="None" clId="Web-{323A7636-5F33-4463-9664-70E85CA411AE}" dt="2021-06-10T19:57:54.805" v="378" actId="1076"/>
          <ac:spMkLst>
            <pc:docMk/>
            <pc:sldMk cId="3053398827" sldId="655"/>
            <ac:spMk id="4" creationId="{BF8F1716-E8AD-4CB1-9C0C-8FF03111F1A9}"/>
          </ac:spMkLst>
        </pc:spChg>
        <pc:spChg chg="add mod">
          <ac:chgData name="Christian Klepper" userId="7eC7QMJic6WujB25aUEySDs5ZUeCB/jsYSEZad2FkXM=" providerId="None" clId="Web-{323A7636-5F33-4463-9664-70E85CA411AE}" dt="2021-06-10T19:58:05.070" v="380" actId="1076"/>
          <ac:spMkLst>
            <pc:docMk/>
            <pc:sldMk cId="3053398827" sldId="655"/>
            <ac:spMk id="6" creationId="{40B75D9F-B617-4EE2-A110-5A331406F6E0}"/>
          </ac:spMkLst>
        </pc:spChg>
        <pc:spChg chg="add del mod">
          <ac:chgData name="Christian Klepper" userId="7eC7QMJic6WujB25aUEySDs5ZUeCB/jsYSEZad2FkXM=" providerId="None" clId="Web-{323A7636-5F33-4463-9664-70E85CA411AE}" dt="2021-06-10T19:57:39.445" v="374"/>
          <ac:spMkLst>
            <pc:docMk/>
            <pc:sldMk cId="3053398827" sldId="655"/>
            <ac:spMk id="7" creationId="{0A994FBC-7619-435C-AB56-B6706DC8DCCC}"/>
          </ac:spMkLst>
        </pc:spChg>
        <pc:spChg chg="add mod">
          <ac:chgData name="Christian Klepper" userId="7eC7QMJic6WujB25aUEySDs5ZUeCB/jsYSEZad2FkXM=" providerId="None" clId="Web-{323A7636-5F33-4463-9664-70E85CA411AE}" dt="2021-06-10T19:58:14.008" v="382" actId="1076"/>
          <ac:spMkLst>
            <pc:docMk/>
            <pc:sldMk cId="3053398827" sldId="655"/>
            <ac:spMk id="8" creationId="{C90ECAD4-E29F-48F1-B122-AE150960B02C}"/>
          </ac:spMkLst>
        </pc:spChg>
        <pc:spChg chg="add del mod">
          <ac:chgData name="Christian Klepper" userId="7eC7QMJic6WujB25aUEySDs5ZUeCB/jsYSEZad2FkXM=" providerId="None" clId="Web-{323A7636-5F33-4463-9664-70E85CA411AE}" dt="2021-06-10T19:57:39.445" v="373"/>
          <ac:spMkLst>
            <pc:docMk/>
            <pc:sldMk cId="3053398827" sldId="655"/>
            <ac:spMk id="12" creationId="{8E0EB405-5154-460E-AE25-FC43609A9D4A}"/>
          </ac:spMkLst>
        </pc:spChg>
        <pc:spChg chg="add del mod">
          <ac:chgData name="Christian Klepper" userId="7eC7QMJic6WujB25aUEySDs5ZUeCB/jsYSEZad2FkXM=" providerId="None" clId="Web-{323A7636-5F33-4463-9664-70E85CA411AE}" dt="2021-06-10T19:57:39.430" v="372"/>
          <ac:spMkLst>
            <pc:docMk/>
            <pc:sldMk cId="3053398827" sldId="655"/>
            <ac:spMk id="13" creationId="{5009D6F1-A96A-46A6-AB66-0D7D61F0A090}"/>
          </ac:spMkLst>
        </pc:spChg>
        <pc:spChg chg="add mod">
          <ac:chgData name="Christian Klepper" userId="7eC7QMJic6WujB25aUEySDs5ZUeCB/jsYSEZad2FkXM=" providerId="None" clId="Web-{323A7636-5F33-4463-9664-70E85CA411AE}" dt="2021-06-10T19:58:20.132" v="384" actId="1076"/>
          <ac:spMkLst>
            <pc:docMk/>
            <pc:sldMk cId="3053398827" sldId="655"/>
            <ac:spMk id="15" creationId="{1D8B5F47-FA41-42CB-8ED4-A92F206D3998}"/>
          </ac:spMkLst>
        </pc:spChg>
        <pc:spChg chg="add mod">
          <ac:chgData name="Christian Klepper" userId="7eC7QMJic6WujB25aUEySDs5ZUeCB/jsYSEZad2FkXM=" providerId="None" clId="Web-{323A7636-5F33-4463-9664-70E85CA411AE}" dt="2021-06-10T19:58:26.289" v="386" actId="1076"/>
          <ac:spMkLst>
            <pc:docMk/>
            <pc:sldMk cId="3053398827" sldId="655"/>
            <ac:spMk id="17" creationId="{13CE4D78-EBD8-44E9-AEA9-A90E1564FCD0}"/>
          </ac:spMkLst>
        </pc:spChg>
        <pc:spChg chg="del">
          <ac:chgData name="Christian Klepper" userId="7eC7QMJic6WujB25aUEySDs5ZUeCB/jsYSEZad2FkXM=" providerId="None" clId="Web-{323A7636-5F33-4463-9664-70E85CA411AE}" dt="2021-06-10T19:58:22.476" v="385"/>
          <ac:spMkLst>
            <pc:docMk/>
            <pc:sldMk cId="3053398827" sldId="655"/>
            <ac:spMk id="22" creationId="{B5447D0A-ED41-406F-9238-D117894BD5C0}"/>
          </ac:spMkLst>
        </pc:spChg>
        <pc:spChg chg="del">
          <ac:chgData name="Christian Klepper" userId="7eC7QMJic6WujB25aUEySDs5ZUeCB/jsYSEZad2FkXM=" providerId="None" clId="Web-{323A7636-5F33-4463-9664-70E85CA411AE}" dt="2021-06-10T19:58:16.007" v="383"/>
          <ac:spMkLst>
            <pc:docMk/>
            <pc:sldMk cId="3053398827" sldId="655"/>
            <ac:spMk id="24" creationId="{0087DD96-0DD5-4F6B-BF1F-E0EC289D6152}"/>
          </ac:spMkLst>
        </pc:spChg>
        <pc:spChg chg="del">
          <ac:chgData name="Christian Klepper" userId="7eC7QMJic6WujB25aUEySDs5ZUeCB/jsYSEZad2FkXM=" providerId="None" clId="Web-{323A7636-5F33-4463-9664-70E85CA411AE}" dt="2021-06-10T19:58:06.914" v="381"/>
          <ac:spMkLst>
            <pc:docMk/>
            <pc:sldMk cId="3053398827" sldId="655"/>
            <ac:spMk id="32" creationId="{02318F23-6DF9-48FF-B2B1-CFB15ED979AA}"/>
          </ac:spMkLst>
        </pc:spChg>
        <pc:spChg chg="del">
          <ac:chgData name="Christian Klepper" userId="7eC7QMJic6WujB25aUEySDs5ZUeCB/jsYSEZad2FkXM=" providerId="None" clId="Web-{323A7636-5F33-4463-9664-70E85CA411AE}" dt="2021-06-10T19:57:47.008" v="377"/>
          <ac:spMkLst>
            <pc:docMk/>
            <pc:sldMk cId="3053398827" sldId="655"/>
            <ac:spMk id="38" creationId="{3E214E0D-57D9-4798-9113-1DF8ABEF71C9}"/>
          </ac:spMkLst>
        </pc:spChg>
        <pc:spChg chg="del">
          <ac:chgData name="Christian Klepper" userId="7eC7QMJic6WujB25aUEySDs5ZUeCB/jsYSEZad2FkXM=" providerId="None" clId="Web-{323A7636-5F33-4463-9664-70E85CA411AE}" dt="2021-06-10T19:57:56.992" v="379"/>
          <ac:spMkLst>
            <pc:docMk/>
            <pc:sldMk cId="3053398827" sldId="655"/>
            <ac:spMk id="44" creationId="{74992305-35C3-4068-A217-2ADEA1B639AE}"/>
          </ac:spMkLst>
        </pc:spChg>
        <pc:spChg chg="mod">
          <ac:chgData name="Christian Klepper" userId="7eC7QMJic6WujB25aUEySDs5ZUeCB/jsYSEZad2FkXM=" providerId="None" clId="Web-{323A7636-5F33-4463-9664-70E85CA411AE}" dt="2021-06-10T19:56:12.040" v="268" actId="1076"/>
          <ac:spMkLst>
            <pc:docMk/>
            <pc:sldMk cId="3053398827" sldId="655"/>
            <ac:spMk id="56" creationId="{FBD42AE9-12E9-4690-84E3-2B6E683A615D}"/>
          </ac:spMkLst>
        </pc:spChg>
        <pc:picChg chg="add mod">
          <ac:chgData name="Christian Klepper" userId="7eC7QMJic6WujB25aUEySDs5ZUeCB/jsYSEZad2FkXM=" providerId="None" clId="Web-{323A7636-5F33-4463-9664-70E85CA411AE}" dt="2021-06-10T19:57:08.352" v="362" actId="1076"/>
          <ac:picMkLst>
            <pc:docMk/>
            <pc:sldMk cId="3053398827" sldId="655"/>
            <ac:picMk id="9" creationId="{226B5A2E-C23A-4D50-B776-33B8B365E5C2}"/>
          </ac:picMkLst>
        </pc:picChg>
        <pc:picChg chg="add mod">
          <ac:chgData name="Christian Klepper" userId="7eC7QMJic6WujB25aUEySDs5ZUeCB/jsYSEZad2FkXM=" providerId="None" clId="Web-{323A7636-5F33-4463-9664-70E85CA411AE}" dt="2021-06-10T19:57:12.508" v="364" actId="1076"/>
          <ac:picMkLst>
            <pc:docMk/>
            <pc:sldMk cId="3053398827" sldId="655"/>
            <ac:picMk id="10" creationId="{D69CE161-F8BE-40B3-8909-48380143496F}"/>
          </ac:picMkLst>
        </pc:picChg>
        <pc:picChg chg="add mod">
          <ac:chgData name="Christian Klepper" userId="7eC7QMJic6WujB25aUEySDs5ZUeCB/jsYSEZad2FkXM=" providerId="None" clId="Web-{323A7636-5F33-4463-9664-70E85CA411AE}" dt="2021-06-10T19:57:17.649" v="366" actId="1076"/>
          <ac:picMkLst>
            <pc:docMk/>
            <pc:sldMk cId="3053398827" sldId="655"/>
            <ac:picMk id="11" creationId="{6F2B2304-9BB6-4EEE-824B-50648B6DEDEE}"/>
          </ac:picMkLst>
        </pc:picChg>
        <pc:picChg chg="add mod">
          <ac:chgData name="Christian Klepper" userId="7eC7QMJic6WujB25aUEySDs5ZUeCB/jsYSEZad2FkXM=" providerId="None" clId="Web-{323A7636-5F33-4463-9664-70E85CA411AE}" dt="2021-06-10T19:57:24.024" v="368" actId="1076"/>
          <ac:picMkLst>
            <pc:docMk/>
            <pc:sldMk cId="3053398827" sldId="655"/>
            <ac:picMk id="14" creationId="{C35FF38E-2C54-4E55-922C-6D03044EFDDD}"/>
          </ac:picMkLst>
        </pc:picChg>
        <pc:picChg chg="add mod">
          <ac:chgData name="Christian Klepper" userId="7eC7QMJic6WujB25aUEySDs5ZUeCB/jsYSEZad2FkXM=" providerId="None" clId="Web-{323A7636-5F33-4463-9664-70E85CA411AE}" dt="2021-06-10T19:57:30.477" v="370" actId="1076"/>
          <ac:picMkLst>
            <pc:docMk/>
            <pc:sldMk cId="3053398827" sldId="655"/>
            <ac:picMk id="16" creationId="{690B5D1A-5430-41F3-824F-8A6C7447117B}"/>
          </ac:picMkLst>
        </pc:picChg>
        <pc:picChg chg="del mod">
          <ac:chgData name="Christian Klepper" userId="7eC7QMJic6WujB25aUEySDs5ZUeCB/jsYSEZad2FkXM=" providerId="None" clId="Web-{323A7636-5F33-4463-9664-70E85CA411AE}" dt="2021-06-10T19:58:29.523" v="391"/>
          <ac:picMkLst>
            <pc:docMk/>
            <pc:sldMk cId="3053398827" sldId="655"/>
            <ac:picMk id="26" creationId="{A33329F8-8259-4A7B-8CC6-68FC01841EB5}"/>
          </ac:picMkLst>
        </pc:picChg>
        <pc:picChg chg="del mod">
          <ac:chgData name="Christian Klepper" userId="7eC7QMJic6WujB25aUEySDs5ZUeCB/jsYSEZad2FkXM=" providerId="None" clId="Web-{323A7636-5F33-4463-9664-70E85CA411AE}" dt="2021-06-10T19:58:29.523" v="390"/>
          <ac:picMkLst>
            <pc:docMk/>
            <pc:sldMk cId="3053398827" sldId="655"/>
            <ac:picMk id="28" creationId="{ED2B97F2-0723-4E97-88B4-1D8C656BE3E4}"/>
          </ac:picMkLst>
        </pc:picChg>
        <pc:picChg chg="del mod">
          <ac:chgData name="Christian Klepper" userId="7eC7QMJic6WujB25aUEySDs5ZUeCB/jsYSEZad2FkXM=" providerId="None" clId="Web-{323A7636-5F33-4463-9664-70E85CA411AE}" dt="2021-06-10T19:58:29.523" v="389"/>
          <ac:picMkLst>
            <pc:docMk/>
            <pc:sldMk cId="3053398827" sldId="655"/>
            <ac:picMk id="34" creationId="{BB16A282-E0B9-4F65-B5B3-2C7C074CC9E9}"/>
          </ac:picMkLst>
        </pc:picChg>
        <pc:picChg chg="del mod">
          <ac:chgData name="Christian Klepper" userId="7eC7QMJic6WujB25aUEySDs5ZUeCB/jsYSEZad2FkXM=" providerId="None" clId="Web-{323A7636-5F33-4463-9664-70E85CA411AE}" dt="2021-06-10T19:58:29.507" v="388"/>
          <ac:picMkLst>
            <pc:docMk/>
            <pc:sldMk cId="3053398827" sldId="655"/>
            <ac:picMk id="40" creationId="{0DD7ED0E-8948-43A7-9C40-CDC3B4C54811}"/>
          </ac:picMkLst>
        </pc:picChg>
        <pc:picChg chg="del mod">
          <ac:chgData name="Christian Klepper" userId="7eC7QMJic6WujB25aUEySDs5ZUeCB/jsYSEZad2FkXM=" providerId="None" clId="Web-{323A7636-5F33-4463-9664-70E85CA411AE}" dt="2021-06-10T19:58:29.507" v="387"/>
          <ac:picMkLst>
            <pc:docMk/>
            <pc:sldMk cId="3053398827" sldId="655"/>
            <ac:picMk id="46" creationId="{D987D07B-E3DE-4606-BA77-AA8746F1395B}"/>
          </ac:picMkLst>
        </pc:picChg>
      </pc:sldChg>
      <pc:sldChg chg="modSp add ord replId">
        <pc:chgData name="Christian Klepper" userId="7eC7QMJic6WujB25aUEySDs5ZUeCB/jsYSEZad2FkXM=" providerId="None" clId="Web-{323A7636-5F33-4463-9664-70E85CA411AE}" dt="2021-06-10T19:59:07.726" v="405"/>
        <pc:sldMkLst>
          <pc:docMk/>
          <pc:sldMk cId="131973216" sldId="656"/>
        </pc:sldMkLst>
        <pc:spChg chg="mod">
          <ac:chgData name="Christian Klepper" userId="7eC7QMJic6WujB25aUEySDs5ZUeCB/jsYSEZad2FkXM=" providerId="None" clId="Web-{323A7636-5F33-4463-9664-70E85CA411AE}" dt="2021-06-10T19:59:05.460" v="404" actId="20577"/>
          <ac:spMkLst>
            <pc:docMk/>
            <pc:sldMk cId="131973216" sldId="656"/>
            <ac:spMk id="7" creationId="{00000000-0000-0000-0000-000000000000}"/>
          </ac:spMkLst>
        </pc:spChg>
      </pc:sldChg>
      <pc:sldChg chg="modSp add ord replId">
        <pc:chgData name="Christian Klepper" userId="7eC7QMJic6WujB25aUEySDs5ZUeCB/jsYSEZad2FkXM=" providerId="None" clId="Web-{323A7636-5F33-4463-9664-70E85CA411AE}" dt="2021-06-10T19:59:16.101" v="412"/>
        <pc:sldMkLst>
          <pc:docMk/>
          <pc:sldMk cId="108850479" sldId="657"/>
        </pc:sldMkLst>
        <pc:spChg chg="mod">
          <ac:chgData name="Christian Klepper" userId="7eC7QMJic6WujB25aUEySDs5ZUeCB/jsYSEZad2FkXM=" providerId="None" clId="Web-{323A7636-5F33-4463-9664-70E85CA411AE}" dt="2021-06-10T19:59:14.429" v="411" actId="20577"/>
          <ac:spMkLst>
            <pc:docMk/>
            <pc:sldMk cId="108850479" sldId="657"/>
            <ac:spMk id="7" creationId="{00000000-0000-0000-0000-000000000000}"/>
          </ac:spMkLst>
        </pc:spChg>
      </pc:sldChg>
      <pc:sldMasterChg chg="add addSldLayout">
        <pc:chgData name="Christian Klepper" userId="7eC7QMJic6WujB25aUEySDs5ZUeCB/jsYSEZad2FkXM=" providerId="None" clId="Web-{323A7636-5F33-4463-9664-70E85CA411AE}" dt="2021-06-10T19:55:06.431" v="230"/>
        <pc:sldMasterMkLst>
          <pc:docMk/>
          <pc:sldMasterMk cId="4059922365" sldId="2147483729"/>
        </pc:sldMasterMkLst>
        <pc:sldLayoutChg chg="add">
          <pc:chgData name="Christian Klepper" userId="7eC7QMJic6WujB25aUEySDs5ZUeCB/jsYSEZad2FkXM=" providerId="None" clId="Web-{323A7636-5F33-4463-9664-70E85CA411AE}" dt="2021-06-10T19:55:06.431" v="230"/>
          <pc:sldLayoutMkLst>
            <pc:docMk/>
            <pc:sldMasterMk cId="4059922365" sldId="2147483729"/>
            <pc:sldLayoutMk cId="2348451925" sldId="2147483684"/>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2656776805" sldId="2147483730"/>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2632381110" sldId="2147483731"/>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396947106" sldId="2147483732"/>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260074798" sldId="2147483733"/>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3659193739" sldId="2147483734"/>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3622153411" sldId="2147483735"/>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4121419621" sldId="2147483736"/>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2084645764" sldId="2147483737"/>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510468603" sldId="2147483738"/>
          </pc:sldLayoutMkLst>
        </pc:sldLayoutChg>
        <pc:sldLayoutChg chg="add">
          <pc:chgData name="Christian Klepper" userId="7eC7QMJic6WujB25aUEySDs5ZUeCB/jsYSEZad2FkXM=" providerId="None" clId="Web-{323A7636-5F33-4463-9664-70E85CA411AE}" dt="2021-06-10T19:55:06.431" v="230"/>
          <pc:sldLayoutMkLst>
            <pc:docMk/>
            <pc:sldMasterMk cId="4059922365" sldId="2147483729"/>
            <pc:sldLayoutMk cId="1757389234" sldId="2147483739"/>
          </pc:sldLayoutMkLst>
        </pc:sldLayoutChg>
      </pc:sldMasterChg>
    </pc:docChg>
  </pc:docChgLst>
  <pc:docChgLst>
    <pc:chgData name="Kristen Johnson" clId="Web-{F13B957F-88EE-42A6-945F-DBB09C647249}"/>
    <pc:docChg chg="mod modSld">
      <pc:chgData name="Kristen Johnson" userId="" providerId="" clId="Web-{F13B957F-88EE-42A6-945F-DBB09C647249}" dt="2021-06-11T19:30:57.470" v="87"/>
      <pc:docMkLst>
        <pc:docMk/>
      </pc:docMkLst>
      <pc:sldChg chg="addCm modCm modNotes">
        <pc:chgData name="Kristen Johnson" userId="" providerId="" clId="Web-{F13B957F-88EE-42A6-945F-DBB09C647249}" dt="2021-06-11T19:30:57.470" v="87"/>
        <pc:sldMkLst>
          <pc:docMk/>
          <pc:sldMk cId="460512618" sldId="598"/>
        </pc:sldMkLst>
      </pc:sldChg>
      <pc:sldChg chg="modNotes">
        <pc:chgData name="Kristen Johnson" userId="" providerId="" clId="Web-{F13B957F-88EE-42A6-945F-DBB09C647249}" dt="2021-06-11T19:27:04.465" v="9"/>
        <pc:sldMkLst>
          <pc:docMk/>
          <pc:sldMk cId="703647456" sldId="600"/>
        </pc:sldMkLst>
      </pc:sldChg>
      <pc:sldChg chg="modSp">
        <pc:chgData name="Kristen Johnson" userId="" providerId="" clId="Web-{F13B957F-88EE-42A6-945F-DBB09C647249}" dt="2021-06-11T19:23:22.303" v="5" actId="1076"/>
        <pc:sldMkLst>
          <pc:docMk/>
          <pc:sldMk cId="1805312438" sldId="615"/>
        </pc:sldMkLst>
        <pc:spChg chg="mod">
          <ac:chgData name="Kristen Johnson" userId="" providerId="" clId="Web-{F13B957F-88EE-42A6-945F-DBB09C647249}" dt="2021-06-11T19:22:57.412" v="2" actId="14100"/>
          <ac:spMkLst>
            <pc:docMk/>
            <pc:sldMk cId="1805312438" sldId="615"/>
            <ac:spMk id="12" creationId="{9BE578A1-D530-47A3-9890-8CD91245AB49}"/>
          </ac:spMkLst>
        </pc:spChg>
        <pc:spChg chg="mod">
          <ac:chgData name="Kristen Johnson" userId="" providerId="" clId="Web-{F13B957F-88EE-42A6-945F-DBB09C647249}" dt="2021-06-11T19:23:09.256" v="4" actId="1076"/>
          <ac:spMkLst>
            <pc:docMk/>
            <pc:sldMk cId="1805312438" sldId="615"/>
            <ac:spMk id="20" creationId="{F35CFB2A-C6C6-4F96-B743-F8BA0BB6F961}"/>
          </ac:spMkLst>
        </pc:spChg>
        <pc:picChg chg="mod">
          <ac:chgData name="Kristen Johnson" userId="" providerId="" clId="Web-{F13B957F-88EE-42A6-945F-DBB09C647249}" dt="2021-06-11T19:23:22.303" v="5" actId="1076"/>
          <ac:picMkLst>
            <pc:docMk/>
            <pc:sldMk cId="1805312438" sldId="615"/>
            <ac:picMk id="4" creationId="{DB080F66-4894-4A0C-9DF3-7EB9D9EB508C}"/>
          </ac:picMkLst>
        </pc:picChg>
      </pc:sldChg>
    </pc:docChg>
  </pc:docChgLst>
  <pc:docChgLst>
    <pc:chgData name="Kristen Johnson" clId="Web-{0D680D2F-3D2E-4849-B4A2-784B7619BFBA}"/>
    <pc:docChg chg="modSld">
      <pc:chgData name="Kristen Johnson" userId="" providerId="" clId="Web-{0D680D2F-3D2E-4849-B4A2-784B7619BFBA}" dt="2021-06-11T21:43:57.965" v="70"/>
      <pc:docMkLst>
        <pc:docMk/>
      </pc:docMkLst>
      <pc:sldChg chg="addSp delSp modSp addCm modCm">
        <pc:chgData name="Kristen Johnson" userId="" providerId="" clId="Web-{0D680D2F-3D2E-4849-B4A2-784B7619BFBA}" dt="2021-06-11T21:43:57.965" v="70"/>
        <pc:sldMkLst>
          <pc:docMk/>
          <pc:sldMk cId="4264507386" sldId="594"/>
        </pc:sldMkLst>
        <pc:spChg chg="add mod">
          <ac:chgData name="Kristen Johnson" userId="" providerId="" clId="Web-{0D680D2F-3D2E-4849-B4A2-784B7619BFBA}" dt="2021-06-11T21:38:46.273" v="35" actId="1076"/>
          <ac:spMkLst>
            <pc:docMk/>
            <pc:sldMk cId="4264507386" sldId="594"/>
            <ac:spMk id="4" creationId="{837D152E-DB34-4FD5-BF5D-4B9D4A5BFECD}"/>
          </ac:spMkLst>
        </pc:spChg>
        <pc:spChg chg="add mod">
          <ac:chgData name="Kristen Johnson" userId="" providerId="" clId="Web-{0D680D2F-3D2E-4849-B4A2-784B7619BFBA}" dt="2021-06-11T21:42:49.632" v="68" actId="20577"/>
          <ac:spMkLst>
            <pc:docMk/>
            <pc:sldMk cId="4264507386" sldId="594"/>
            <ac:spMk id="8" creationId="{6FD7F848-82D0-4698-95DB-158CF07D15F3}"/>
          </ac:spMkLst>
        </pc:spChg>
        <pc:grpChg chg="add del mod">
          <ac:chgData name="Kristen Johnson" userId="" providerId="" clId="Web-{0D680D2F-3D2E-4849-B4A2-784B7619BFBA}" dt="2021-06-11T21:40:34.155" v="44"/>
          <ac:grpSpMkLst>
            <pc:docMk/>
            <pc:sldMk cId="4264507386" sldId="594"/>
            <ac:grpSpMk id="5" creationId="{0690F8B5-CADC-4485-B14B-D27BAEDC3905}"/>
          </ac:grpSpMkLst>
        </pc:grpChg>
        <pc:grpChg chg="add">
          <ac:chgData name="Kristen Johnson" userId="" providerId="" clId="Web-{0D680D2F-3D2E-4849-B4A2-784B7619BFBA}" dt="2021-06-11T21:43:00.023" v="69"/>
          <ac:grpSpMkLst>
            <pc:docMk/>
            <pc:sldMk cId="4264507386" sldId="594"/>
            <ac:grpSpMk id="9" creationId="{B4A4E940-7084-461D-83BD-AB79B0D07AC4}"/>
          </ac:grpSpMkLst>
        </pc:grpChg>
        <pc:picChg chg="add del mod">
          <ac:chgData name="Kristen Johnson" userId="" providerId="" clId="Web-{0D680D2F-3D2E-4849-B4A2-784B7619BFBA}" dt="2021-06-11T19:42:29.315" v="5"/>
          <ac:picMkLst>
            <pc:docMk/>
            <pc:sldMk cId="4264507386" sldId="594"/>
            <ac:picMk id="3" creationId="{0FE83619-19DB-4864-977D-747A25F16863}"/>
          </ac:picMkLst>
        </pc:picChg>
        <pc:picChg chg="add mod">
          <ac:chgData name="Kristen Johnson" userId="" providerId="" clId="Web-{0D680D2F-3D2E-4849-B4A2-784B7619BFBA}" dt="2021-06-11T21:36:56.563" v="15" actId="1076"/>
          <ac:picMkLst>
            <pc:docMk/>
            <pc:sldMk cId="4264507386" sldId="594"/>
            <ac:picMk id="3" creationId="{8A7BA57A-DCFC-48A9-B542-ED1BE2739E96}"/>
          </ac:picMkLst>
        </pc:picChg>
        <pc:picChg chg="add del mod">
          <ac:chgData name="Kristen Johnson" userId="" providerId="" clId="Web-{0D680D2F-3D2E-4849-B4A2-784B7619BFBA}" dt="2021-06-11T19:49:43.765" v="10"/>
          <ac:picMkLst>
            <pc:docMk/>
            <pc:sldMk cId="4264507386" sldId="594"/>
            <ac:picMk id="4" creationId="{9D263525-9112-4D1F-990D-7AC99FE95F4D}"/>
          </ac:picMkLst>
        </pc:picChg>
        <pc:picChg chg="add mod modCrop">
          <ac:chgData name="Kristen Johnson" userId="" providerId="" clId="Web-{0D680D2F-3D2E-4849-B4A2-784B7619BFBA}" dt="2021-06-11T21:40:44.437" v="47" actId="1076"/>
          <ac:picMkLst>
            <pc:docMk/>
            <pc:sldMk cId="4264507386" sldId="594"/>
            <ac:picMk id="6" creationId="{E617292A-D730-4222-917C-8A97CE305DEC}"/>
          </ac:picMkLst>
        </pc:picChg>
      </pc:sldChg>
      <pc:sldChg chg="modNotes">
        <pc:chgData name="Kristen Johnson" userId="" providerId="" clId="Web-{0D680D2F-3D2E-4849-B4A2-784B7619BFBA}" dt="2021-06-11T19:35:03.646" v="1"/>
        <pc:sldMkLst>
          <pc:docMk/>
          <pc:sldMk cId="460512618" sldId="598"/>
        </pc:sldMkLst>
      </pc:sldChg>
    </pc:docChg>
  </pc:docChgLst>
  <pc:docChgLst>
    <pc:chgData name="Hannah West" userId="lcwR95gQmEbpKn3rk9zYnmHrvl0b/A6WoWl2erTep/U=" providerId="None" clId="Web-{97BA7741-01C8-4CB2-803D-310A5A6564A8}"/>
    <pc:docChg chg="delSld modSld">
      <pc:chgData name="Hannah West" userId="lcwR95gQmEbpKn3rk9zYnmHrvl0b/A6WoWl2erTep/U=" providerId="None" clId="Web-{97BA7741-01C8-4CB2-803D-310A5A6564A8}" dt="2022-01-06T19:20:35.542" v="123"/>
      <pc:docMkLst>
        <pc:docMk/>
      </pc:docMkLst>
      <pc:sldChg chg="del">
        <pc:chgData name="Hannah West" userId="lcwR95gQmEbpKn3rk9zYnmHrvl0b/A6WoWl2erTep/U=" providerId="None" clId="Web-{97BA7741-01C8-4CB2-803D-310A5A6564A8}" dt="2022-01-06T19:20:35.527" v="117"/>
        <pc:sldMkLst>
          <pc:docMk/>
          <pc:sldMk cId="1548380285" sldId="342"/>
        </pc:sldMkLst>
      </pc:sldChg>
      <pc:sldChg chg="del">
        <pc:chgData name="Hannah West" userId="lcwR95gQmEbpKn3rk9zYnmHrvl0b/A6WoWl2erTep/U=" providerId="None" clId="Web-{97BA7741-01C8-4CB2-803D-310A5A6564A8}" dt="2022-01-06T19:20:35.542" v="123"/>
        <pc:sldMkLst>
          <pc:docMk/>
          <pc:sldMk cId="3218242046" sldId="406"/>
        </pc:sldMkLst>
      </pc:sldChg>
      <pc:sldChg chg="del">
        <pc:chgData name="Hannah West" userId="lcwR95gQmEbpKn3rk9zYnmHrvl0b/A6WoWl2erTep/U=" providerId="None" clId="Web-{97BA7741-01C8-4CB2-803D-310A5A6564A8}" dt="2022-01-06T19:20:35.527" v="113"/>
        <pc:sldMkLst>
          <pc:docMk/>
          <pc:sldMk cId="167624509" sldId="434"/>
        </pc:sldMkLst>
      </pc:sldChg>
      <pc:sldChg chg="modNotes">
        <pc:chgData name="Hannah West" userId="lcwR95gQmEbpKn3rk9zYnmHrvl0b/A6WoWl2erTep/U=" providerId="None" clId="Web-{97BA7741-01C8-4CB2-803D-310A5A6564A8}" dt="2022-01-06T19:03:12.285" v="3"/>
        <pc:sldMkLst>
          <pc:docMk/>
          <pc:sldMk cId="350531563" sldId="475"/>
        </pc:sldMkLst>
      </pc:sldChg>
      <pc:sldChg chg="del">
        <pc:chgData name="Hannah West" userId="lcwR95gQmEbpKn3rk9zYnmHrvl0b/A6WoWl2erTep/U=" providerId="None" clId="Web-{97BA7741-01C8-4CB2-803D-310A5A6564A8}" dt="2022-01-06T19:20:35.527" v="112"/>
        <pc:sldMkLst>
          <pc:docMk/>
          <pc:sldMk cId="2643654776" sldId="567"/>
        </pc:sldMkLst>
      </pc:sldChg>
      <pc:sldChg chg="del">
        <pc:chgData name="Hannah West" userId="lcwR95gQmEbpKn3rk9zYnmHrvl0b/A6WoWl2erTep/U=" providerId="None" clId="Web-{97BA7741-01C8-4CB2-803D-310A5A6564A8}" dt="2022-01-06T19:20:35.542" v="118"/>
        <pc:sldMkLst>
          <pc:docMk/>
          <pc:sldMk cId="3354780832" sldId="576"/>
        </pc:sldMkLst>
      </pc:sldChg>
      <pc:sldChg chg="modNotes">
        <pc:chgData name="Hannah West" userId="lcwR95gQmEbpKn3rk9zYnmHrvl0b/A6WoWl2erTep/U=" providerId="None" clId="Web-{97BA7741-01C8-4CB2-803D-310A5A6564A8}" dt="2022-01-06T19:06:59.583" v="12"/>
        <pc:sldMkLst>
          <pc:docMk/>
          <pc:sldMk cId="2724352912" sldId="584"/>
        </pc:sldMkLst>
      </pc:sldChg>
      <pc:sldChg chg="del">
        <pc:chgData name="Hannah West" userId="lcwR95gQmEbpKn3rk9zYnmHrvl0b/A6WoWl2erTep/U=" providerId="None" clId="Web-{97BA7741-01C8-4CB2-803D-310A5A6564A8}" dt="2022-01-06T19:20:35.542" v="120"/>
        <pc:sldMkLst>
          <pc:docMk/>
          <pc:sldMk cId="748720740" sldId="591"/>
        </pc:sldMkLst>
      </pc:sldChg>
      <pc:sldChg chg="modNotes">
        <pc:chgData name="Hannah West" userId="lcwR95gQmEbpKn3rk9zYnmHrvl0b/A6WoWl2erTep/U=" providerId="None" clId="Web-{97BA7741-01C8-4CB2-803D-310A5A6564A8}" dt="2022-01-06T19:08:19.146" v="23"/>
        <pc:sldMkLst>
          <pc:docMk/>
          <pc:sldMk cId="3891211992" sldId="592"/>
        </pc:sldMkLst>
      </pc:sldChg>
      <pc:sldChg chg="modNotes">
        <pc:chgData name="Hannah West" userId="lcwR95gQmEbpKn3rk9zYnmHrvl0b/A6WoWl2erTep/U=" providerId="None" clId="Web-{97BA7741-01C8-4CB2-803D-310A5A6564A8}" dt="2022-01-06T19:17:46.994" v="73"/>
        <pc:sldMkLst>
          <pc:docMk/>
          <pc:sldMk cId="717184467" sldId="595"/>
        </pc:sldMkLst>
      </pc:sldChg>
      <pc:sldChg chg="modNotes">
        <pc:chgData name="Hannah West" userId="lcwR95gQmEbpKn3rk9zYnmHrvl0b/A6WoWl2erTep/U=" providerId="None" clId="Web-{97BA7741-01C8-4CB2-803D-310A5A6564A8}" dt="2022-01-06T19:17:04.213" v="70"/>
        <pc:sldMkLst>
          <pc:docMk/>
          <pc:sldMk cId="460512618" sldId="598"/>
        </pc:sldMkLst>
      </pc:sldChg>
      <pc:sldChg chg="modNotes">
        <pc:chgData name="Hannah West" userId="lcwR95gQmEbpKn3rk9zYnmHrvl0b/A6WoWl2erTep/U=" providerId="None" clId="Web-{97BA7741-01C8-4CB2-803D-310A5A6564A8}" dt="2022-01-06T19:18:34.776" v="77"/>
        <pc:sldMkLst>
          <pc:docMk/>
          <pc:sldMk cId="703647456" sldId="600"/>
        </pc:sldMkLst>
      </pc:sldChg>
      <pc:sldChg chg="modNotes">
        <pc:chgData name="Hannah West" userId="lcwR95gQmEbpKn3rk9zYnmHrvl0b/A6WoWl2erTep/U=" providerId="None" clId="Web-{97BA7741-01C8-4CB2-803D-310A5A6564A8}" dt="2022-01-06T19:14:37.931" v="65"/>
        <pc:sldMkLst>
          <pc:docMk/>
          <pc:sldMk cId="2771715820" sldId="601"/>
        </pc:sldMkLst>
      </pc:sldChg>
      <pc:sldChg chg="modNotes">
        <pc:chgData name="Hannah West" userId="lcwR95gQmEbpKn3rk9zYnmHrvl0b/A6WoWl2erTep/U=" providerId="None" clId="Web-{97BA7741-01C8-4CB2-803D-310A5A6564A8}" dt="2022-01-06T19:10:48.616" v="35"/>
        <pc:sldMkLst>
          <pc:docMk/>
          <pc:sldMk cId="11077789" sldId="604"/>
        </pc:sldMkLst>
      </pc:sldChg>
      <pc:sldChg chg="modNotes">
        <pc:chgData name="Hannah West" userId="lcwR95gQmEbpKn3rk9zYnmHrvl0b/A6WoWl2erTep/U=" providerId="None" clId="Web-{97BA7741-01C8-4CB2-803D-310A5A6564A8}" dt="2022-01-06T19:10:28.850" v="33"/>
        <pc:sldMkLst>
          <pc:docMk/>
          <pc:sldMk cId="3486943592" sldId="605"/>
        </pc:sldMkLst>
      </pc:sldChg>
      <pc:sldChg chg="del">
        <pc:chgData name="Hannah West" userId="lcwR95gQmEbpKn3rk9zYnmHrvl0b/A6WoWl2erTep/U=" providerId="None" clId="Web-{97BA7741-01C8-4CB2-803D-310A5A6564A8}" dt="2022-01-06T19:20:35.527" v="111"/>
        <pc:sldMkLst>
          <pc:docMk/>
          <pc:sldMk cId="1275552412" sldId="607"/>
        </pc:sldMkLst>
      </pc:sldChg>
      <pc:sldChg chg="del">
        <pc:chgData name="Hannah West" userId="lcwR95gQmEbpKn3rk9zYnmHrvl0b/A6WoWl2erTep/U=" providerId="None" clId="Web-{97BA7741-01C8-4CB2-803D-310A5A6564A8}" dt="2022-01-06T19:20:35.527" v="114"/>
        <pc:sldMkLst>
          <pc:docMk/>
          <pc:sldMk cId="91922031" sldId="608"/>
        </pc:sldMkLst>
      </pc:sldChg>
      <pc:sldChg chg="del">
        <pc:chgData name="Hannah West" userId="lcwR95gQmEbpKn3rk9zYnmHrvl0b/A6WoWl2erTep/U=" providerId="None" clId="Web-{97BA7741-01C8-4CB2-803D-310A5A6564A8}" dt="2022-01-06T19:20:35.542" v="122"/>
        <pc:sldMkLst>
          <pc:docMk/>
          <pc:sldMk cId="1346921151" sldId="609"/>
        </pc:sldMkLst>
      </pc:sldChg>
      <pc:sldChg chg="del">
        <pc:chgData name="Hannah West" userId="lcwR95gQmEbpKn3rk9zYnmHrvl0b/A6WoWl2erTep/U=" providerId="None" clId="Web-{97BA7741-01C8-4CB2-803D-310A5A6564A8}" dt="2022-01-06T19:20:35.542" v="121"/>
        <pc:sldMkLst>
          <pc:docMk/>
          <pc:sldMk cId="2926623203" sldId="610"/>
        </pc:sldMkLst>
      </pc:sldChg>
      <pc:sldChg chg="del">
        <pc:chgData name="Hannah West" userId="lcwR95gQmEbpKn3rk9zYnmHrvl0b/A6WoWl2erTep/U=" providerId="None" clId="Web-{97BA7741-01C8-4CB2-803D-310A5A6564A8}" dt="2022-01-06T19:20:35.527" v="115"/>
        <pc:sldMkLst>
          <pc:docMk/>
          <pc:sldMk cId="2177042143" sldId="612"/>
        </pc:sldMkLst>
      </pc:sldChg>
      <pc:sldChg chg="del">
        <pc:chgData name="Hannah West" userId="lcwR95gQmEbpKn3rk9zYnmHrvl0b/A6WoWl2erTep/U=" providerId="None" clId="Web-{97BA7741-01C8-4CB2-803D-310A5A6564A8}" dt="2022-01-06T19:20:35.527" v="116"/>
        <pc:sldMkLst>
          <pc:docMk/>
          <pc:sldMk cId="1883095985" sldId="613"/>
        </pc:sldMkLst>
      </pc:sldChg>
      <pc:sldChg chg="modNotes">
        <pc:chgData name="Hannah West" userId="lcwR95gQmEbpKn3rk9zYnmHrvl0b/A6WoWl2erTep/U=" providerId="None" clId="Web-{97BA7741-01C8-4CB2-803D-310A5A6564A8}" dt="2022-01-06T19:03:41.238" v="7"/>
        <pc:sldMkLst>
          <pc:docMk/>
          <pc:sldMk cId="147112033" sldId="622"/>
        </pc:sldMkLst>
      </pc:sldChg>
      <pc:sldChg chg="modNotes">
        <pc:chgData name="Hannah West" userId="lcwR95gQmEbpKn3rk9zYnmHrvl0b/A6WoWl2erTep/U=" providerId="None" clId="Web-{97BA7741-01C8-4CB2-803D-310A5A6564A8}" dt="2022-01-06T19:09:22.553" v="29"/>
        <pc:sldMkLst>
          <pc:docMk/>
          <pc:sldMk cId="3408994575" sldId="625"/>
        </pc:sldMkLst>
      </pc:sldChg>
      <pc:sldChg chg="del">
        <pc:chgData name="Hannah West" userId="lcwR95gQmEbpKn3rk9zYnmHrvl0b/A6WoWl2erTep/U=" providerId="None" clId="Web-{97BA7741-01C8-4CB2-803D-310A5A6564A8}" dt="2022-01-06T19:20:35.511" v="110"/>
        <pc:sldMkLst>
          <pc:docMk/>
          <pc:sldMk cId="1773026058" sldId="626"/>
        </pc:sldMkLst>
      </pc:sldChg>
      <pc:sldChg chg="modNotes">
        <pc:chgData name="Hannah West" userId="lcwR95gQmEbpKn3rk9zYnmHrvl0b/A6WoWl2erTep/U=" providerId="None" clId="Web-{97BA7741-01C8-4CB2-803D-310A5A6564A8}" dt="2022-01-06T19:10:56.507" v="36"/>
        <pc:sldMkLst>
          <pc:docMk/>
          <pc:sldMk cId="4043292330" sldId="627"/>
        </pc:sldMkLst>
      </pc:sldChg>
      <pc:sldChg chg="modNotes">
        <pc:chgData name="Hannah West" userId="lcwR95gQmEbpKn3rk9zYnmHrvl0b/A6WoWl2erTep/U=" providerId="None" clId="Web-{97BA7741-01C8-4CB2-803D-310A5A6564A8}" dt="2022-01-06T19:11:03.553" v="37"/>
        <pc:sldMkLst>
          <pc:docMk/>
          <pc:sldMk cId="1116895100" sldId="628"/>
        </pc:sldMkLst>
      </pc:sldChg>
      <pc:sldChg chg="modNotes">
        <pc:chgData name="Hannah West" userId="lcwR95gQmEbpKn3rk9zYnmHrvl0b/A6WoWl2erTep/U=" providerId="None" clId="Web-{97BA7741-01C8-4CB2-803D-310A5A6564A8}" dt="2022-01-06T19:12:26.570" v="43"/>
        <pc:sldMkLst>
          <pc:docMk/>
          <pc:sldMk cId="1432175735" sldId="629"/>
        </pc:sldMkLst>
      </pc:sldChg>
      <pc:sldChg chg="modNotes">
        <pc:chgData name="Hannah West" userId="lcwR95gQmEbpKn3rk9zYnmHrvl0b/A6WoWl2erTep/U=" providerId="None" clId="Web-{97BA7741-01C8-4CB2-803D-310A5A6564A8}" dt="2022-01-06T19:12:11.429" v="40"/>
        <pc:sldMkLst>
          <pc:docMk/>
          <pc:sldMk cId="1529835954" sldId="630"/>
        </pc:sldMkLst>
      </pc:sldChg>
      <pc:sldChg chg="modNotes">
        <pc:chgData name="Hannah West" userId="lcwR95gQmEbpKn3rk9zYnmHrvl0b/A6WoWl2erTep/U=" providerId="None" clId="Web-{97BA7741-01C8-4CB2-803D-310A5A6564A8}" dt="2022-01-06T19:12:54.648" v="47"/>
        <pc:sldMkLst>
          <pc:docMk/>
          <pc:sldMk cId="2921071977" sldId="631"/>
        </pc:sldMkLst>
      </pc:sldChg>
      <pc:sldChg chg="modNotes">
        <pc:chgData name="Hannah West" userId="lcwR95gQmEbpKn3rk9zYnmHrvl0b/A6WoWl2erTep/U=" providerId="None" clId="Web-{97BA7741-01C8-4CB2-803D-310A5A6564A8}" dt="2022-01-06T19:13:51.212" v="58"/>
        <pc:sldMkLst>
          <pc:docMk/>
          <pc:sldMk cId="2038189143" sldId="635"/>
        </pc:sldMkLst>
      </pc:sldChg>
      <pc:sldChg chg="modNotes">
        <pc:chgData name="Hannah West" userId="lcwR95gQmEbpKn3rk9zYnmHrvl0b/A6WoWl2erTep/U=" providerId="None" clId="Web-{97BA7741-01C8-4CB2-803D-310A5A6564A8}" dt="2022-01-06T19:14:07.024" v="61"/>
        <pc:sldMkLst>
          <pc:docMk/>
          <pc:sldMk cId="2801847806" sldId="638"/>
        </pc:sldMkLst>
      </pc:sldChg>
      <pc:sldChg chg="modNotes">
        <pc:chgData name="Hannah West" userId="lcwR95gQmEbpKn3rk9zYnmHrvl0b/A6WoWl2erTep/U=" providerId="None" clId="Web-{97BA7741-01C8-4CB2-803D-310A5A6564A8}" dt="2022-01-06T19:13:16.321" v="49"/>
        <pc:sldMkLst>
          <pc:docMk/>
          <pc:sldMk cId="607670550" sldId="643"/>
        </pc:sldMkLst>
      </pc:sldChg>
      <pc:sldChg chg="modNotes">
        <pc:chgData name="Hannah West" userId="lcwR95gQmEbpKn3rk9zYnmHrvl0b/A6WoWl2erTep/U=" providerId="None" clId="Web-{97BA7741-01C8-4CB2-803D-310A5A6564A8}" dt="2022-01-06T19:07:38.177" v="18"/>
        <pc:sldMkLst>
          <pc:docMk/>
          <pc:sldMk cId="2427359246" sldId="645"/>
        </pc:sldMkLst>
      </pc:sldChg>
      <pc:sldChg chg="modNotes">
        <pc:chgData name="Hannah West" userId="lcwR95gQmEbpKn3rk9zYnmHrvl0b/A6WoWl2erTep/U=" providerId="None" clId="Web-{97BA7741-01C8-4CB2-803D-310A5A6564A8}" dt="2022-01-06T19:07:58.490" v="21"/>
        <pc:sldMkLst>
          <pc:docMk/>
          <pc:sldMk cId="2598853173" sldId="646"/>
        </pc:sldMkLst>
      </pc:sldChg>
      <pc:sldChg chg="modNotes">
        <pc:chgData name="Hannah West" userId="lcwR95gQmEbpKn3rk9zYnmHrvl0b/A6WoWl2erTep/U=" providerId="None" clId="Web-{97BA7741-01C8-4CB2-803D-310A5A6564A8}" dt="2022-01-06T19:08:39.928" v="27"/>
        <pc:sldMkLst>
          <pc:docMk/>
          <pc:sldMk cId="158603749" sldId="650"/>
        </pc:sldMkLst>
      </pc:sldChg>
      <pc:sldChg chg="modNotes">
        <pc:chgData name="Hannah West" userId="lcwR95gQmEbpKn3rk9zYnmHrvl0b/A6WoWl2erTep/U=" providerId="None" clId="Web-{97BA7741-01C8-4CB2-803D-310A5A6564A8}" dt="2022-01-06T19:18:29.401" v="76"/>
        <pc:sldMkLst>
          <pc:docMk/>
          <pc:sldMk cId="2789241" sldId="651"/>
        </pc:sldMkLst>
      </pc:sldChg>
      <pc:sldChg chg="del">
        <pc:chgData name="Hannah West" userId="lcwR95gQmEbpKn3rk9zYnmHrvl0b/A6WoWl2erTep/U=" providerId="None" clId="Web-{97BA7741-01C8-4CB2-803D-310A5A6564A8}" dt="2022-01-06T19:20:35.542" v="119"/>
        <pc:sldMkLst>
          <pc:docMk/>
          <pc:sldMk cId="3297662301" sldId="652"/>
        </pc:sldMkLst>
      </pc:sldChg>
      <pc:sldChg chg="modNotes">
        <pc:chgData name="Hannah West" userId="lcwR95gQmEbpKn3rk9zYnmHrvl0b/A6WoWl2erTep/U=" providerId="None" clId="Web-{97BA7741-01C8-4CB2-803D-310A5A6564A8}" dt="2022-01-06T19:08:07.365" v="22"/>
        <pc:sldMkLst>
          <pc:docMk/>
          <pc:sldMk cId="3646572198" sldId="653"/>
        </pc:sldMkLst>
      </pc:sldChg>
      <pc:sldChg chg="modNotes">
        <pc:chgData name="Hannah West" userId="lcwR95gQmEbpKn3rk9zYnmHrvl0b/A6WoWl2erTep/U=" providerId="None" clId="Web-{97BA7741-01C8-4CB2-803D-310A5A6564A8}" dt="2022-01-06T19:19:48.620" v="109"/>
        <pc:sldMkLst>
          <pc:docMk/>
          <pc:sldMk cId="3787397210" sldId="654"/>
        </pc:sldMkLst>
      </pc:sldChg>
      <pc:sldChg chg="modNotes">
        <pc:chgData name="Hannah West" userId="lcwR95gQmEbpKn3rk9zYnmHrvl0b/A6WoWl2erTep/U=" providerId="None" clId="Web-{97BA7741-01C8-4CB2-803D-310A5A6564A8}" dt="2022-01-06T19:18:49.573" v="78"/>
        <pc:sldMkLst>
          <pc:docMk/>
          <pc:sldMk cId="3053398827" sldId="655"/>
        </pc:sldMkLst>
      </pc:sldChg>
      <pc:sldChg chg="modNotes">
        <pc:chgData name="Hannah West" userId="lcwR95gQmEbpKn3rk9zYnmHrvl0b/A6WoWl2erTep/U=" providerId="None" clId="Web-{97BA7741-01C8-4CB2-803D-310A5A6564A8}" dt="2022-01-06T19:19:34.698" v="106"/>
        <pc:sldMkLst>
          <pc:docMk/>
          <pc:sldMk cId="131973216" sldId="656"/>
        </pc:sldMkLst>
      </pc:sldChg>
      <pc:sldChg chg="modNotes">
        <pc:chgData name="Hannah West" userId="lcwR95gQmEbpKn3rk9zYnmHrvl0b/A6WoWl2erTep/U=" providerId="None" clId="Web-{97BA7741-01C8-4CB2-803D-310A5A6564A8}" dt="2022-01-06T19:19:12.526" v="81"/>
        <pc:sldMkLst>
          <pc:docMk/>
          <pc:sldMk cId="108850479" sldId="6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D6ABD3-85A1-4743-82CD-ADD713C75978}" type="datetimeFigureOut">
              <a:rPr lang="en-US" smtClean="0"/>
              <a:t>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23940-32AD-48EE-9FC1-B385DD35604B}" type="slidenum">
              <a:rPr lang="en-US" smtClean="0"/>
              <a:t>‹#›</a:t>
            </a:fld>
            <a:endParaRPr lang="en-US"/>
          </a:p>
        </p:txBody>
      </p:sp>
    </p:spTree>
    <p:extLst>
      <p:ext uri="{BB962C8B-B14F-4D97-AF65-F5344CB8AC3E}">
        <p14:creationId xmlns:p14="http://schemas.microsoft.com/office/powerpoint/2010/main" val="1593572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ositivepsychology.com/life-satisfaction/"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positivepsychology.com/hope-therapy/" TargetMode="External"/><Relationship Id="rId5" Type="http://schemas.openxmlformats.org/officeDocument/2006/relationships/hyperlink" Target="https://positivepsychology.com/self-esteem-worksheets/" TargetMode="External"/><Relationship Id="rId4" Type="http://schemas.openxmlformats.org/officeDocument/2006/relationships/hyperlink" Target="https://positivepsychology.com/subjective-well-being/"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2</a:t>
            </a:fld>
            <a:endParaRPr lang="en-US"/>
          </a:p>
        </p:txBody>
      </p:sp>
    </p:spTree>
    <p:extLst>
      <p:ext uri="{BB962C8B-B14F-4D97-AF65-F5344CB8AC3E}">
        <p14:creationId xmlns:p14="http://schemas.microsoft.com/office/powerpoint/2010/main" val="427448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quick reminder, the Adult Resilience Curriculum – or ARC – is transtheoretical and comprehensive, yet flexible. The ARC was originally developed in 2013 by Dr. Clayton Cook and Dr. Gail Joseph for pre-service and in-service teachers.  It is designed to promote wellbeing and enhance people’s capacity for resilience.  It builds upon the strengths of existing programs, while trying to make the content more accessible and feasible for real-world professionals in various disciplines. This curriculum is NOT designed to replace mental health services or treatment. </a:t>
            </a:r>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575305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a:r>
              <a:rPr lang="en-US" dirty="0"/>
              <a:t>This module is the first of the supplemental modules. “Supplemental” should not be confused with “unimportant.” Instead, think of the core modules – those that focused on context, values, mindfulness, and connection – as necessary for intentionally fostering pleasant emotions and experiences, and supplemental modules as enhancements that integrate the core modules. </a:t>
            </a:r>
          </a:p>
        </p:txBody>
      </p:sp>
      <p:sp>
        <p:nvSpPr>
          <p:cNvPr id="4" name="Slide Number Placeholder 3"/>
          <p:cNvSpPr>
            <a:spLocks noGrp="1"/>
          </p:cNvSpPr>
          <p:nvPr>
            <p:ph type="sldNum" sz="quarter" idx="5"/>
          </p:nvPr>
        </p:nvSpPr>
        <p:spPr/>
        <p:txBody>
          <a:bodyPr/>
          <a:lstStyle/>
          <a:p>
            <a:fld id="{EABC2D63-9E7C-4D4B-B02D-6797D43422C8}" type="slidenum">
              <a:rPr lang="en-US" smtClean="0"/>
              <a:t>12</a:t>
            </a:fld>
            <a:endParaRPr lang="en-US"/>
          </a:p>
        </p:txBody>
      </p:sp>
    </p:spTree>
    <p:extLst>
      <p:ext uri="{BB962C8B-B14F-4D97-AF65-F5344CB8AC3E}">
        <p14:creationId xmlns:p14="http://schemas.microsoft.com/office/powerpoint/2010/main" val="4174006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module, we are focusing on building that fire of positive emotions and experiences even in difficult times. </a:t>
            </a:r>
          </a:p>
          <a:p>
            <a:endParaRPr lang="en-US">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3195743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our hopes for today. First, we will unpack some of the science behind pleasant emotions and experiences. We’ll highlight the important role of things like selective or directed attention, connection, gratitude, and flow and the importance of cultivating them.</a:t>
            </a:r>
          </a:p>
          <a:p>
            <a:endParaRPr lang="en-US" dirty="0"/>
          </a:p>
          <a:p>
            <a:r>
              <a:rPr lang="en-US" dirty="0"/>
              <a:t>Then, we will help you learn and apply discrete strategies for fostering pleasant emotions. We will focus on how we can do this during difficult times, including a global pandemic.</a:t>
            </a:r>
            <a:endParaRPr lang="en-US" dirty="0">
              <a:cs typeface="Calibri" panose="020F0502020204030204"/>
            </a:endParaRPr>
          </a:p>
          <a:p>
            <a:endParaRPr lang="en-US" dirty="0"/>
          </a:p>
          <a:p>
            <a:r>
              <a:rPr lang="en-US" dirty="0"/>
              <a:t>Finally, we will help you to create a personalized action plan to experience more pleasant emotions in your daily life.</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3821077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positive psychology is to help people flourish and live their best lives. </a:t>
            </a:r>
            <a:r>
              <a:rPr lang="en-US" sz="1200" b="0" i="0" kern="1200" dirty="0">
                <a:solidFill>
                  <a:schemeClr val="tx1"/>
                </a:solidFill>
                <a:effectLst/>
                <a:latin typeface="+mn-lt"/>
                <a:ea typeface="+mn-ea"/>
                <a:cs typeface="+mn-cs"/>
              </a:rPr>
              <a:t>To do so, there’s a focus</a:t>
            </a:r>
            <a:r>
              <a:rPr lang="en-US" sz="1200" b="0" i="0" kern="1200" baseline="0" dirty="0">
                <a:solidFill>
                  <a:schemeClr val="tx1"/>
                </a:solidFill>
                <a:effectLst/>
                <a:latin typeface="+mn-lt"/>
                <a:ea typeface="+mn-ea"/>
                <a:cs typeface="+mn-cs"/>
              </a:rPr>
              <a:t> on understanding concepts</a:t>
            </a:r>
            <a:r>
              <a:rPr lang="en-US" sz="1200" b="0" i="0" kern="1200" dirty="0">
                <a:solidFill>
                  <a:schemeClr val="tx1"/>
                </a:solidFill>
                <a:effectLst/>
                <a:latin typeface="+mn-lt"/>
                <a:ea typeface="+mn-ea"/>
                <a:cs typeface="+mn-cs"/>
              </a:rPr>
              <a:t> like optimism, </a:t>
            </a:r>
            <a:r>
              <a:rPr lang="en-US" sz="1200" b="1" i="0" u="none" strike="noStrike" kern="1200" dirty="0">
                <a:solidFill>
                  <a:schemeClr val="tx1"/>
                </a:solidFill>
                <a:effectLst/>
                <a:latin typeface="+mn-lt"/>
                <a:ea typeface="+mn-ea"/>
                <a:cs typeface="+mn-cs"/>
                <a:hlinkClick r:id="rId3"/>
              </a:rPr>
              <a:t>life satisfaction</a:t>
            </a:r>
            <a:r>
              <a:rPr lang="en-US" sz="1200" b="0" i="0" kern="1200" dirty="0">
                <a:solidFill>
                  <a:schemeClr val="tx1"/>
                </a:solidFill>
                <a:effectLst/>
                <a:latin typeface="+mn-lt"/>
                <a:ea typeface="+mn-ea"/>
                <a:cs typeface="+mn-cs"/>
              </a:rPr>
              <a:t>, happiness, </a:t>
            </a:r>
            <a:r>
              <a:rPr lang="en-US" sz="1200" b="1" i="0" u="none" strike="noStrike" kern="1200" dirty="0">
                <a:solidFill>
                  <a:schemeClr val="tx1"/>
                </a:solidFill>
                <a:effectLst/>
                <a:latin typeface="+mn-lt"/>
                <a:ea typeface="+mn-ea"/>
                <a:cs typeface="+mn-cs"/>
                <a:hlinkClick r:id="rId4"/>
              </a:rPr>
              <a:t>well-being</a:t>
            </a:r>
            <a:r>
              <a:rPr lang="en-US" sz="1200" b="0" i="0" kern="1200" dirty="0">
                <a:solidFill>
                  <a:schemeClr val="tx1"/>
                </a:solidFill>
                <a:effectLst/>
                <a:latin typeface="+mn-lt"/>
                <a:ea typeface="+mn-ea"/>
                <a:cs typeface="+mn-cs"/>
              </a:rPr>
              <a:t>, gratitude, compassion, </a:t>
            </a:r>
            <a:r>
              <a:rPr lang="en-US" sz="1200" b="1" i="0" u="none" strike="noStrike" kern="1200" dirty="0">
                <a:solidFill>
                  <a:schemeClr val="tx1"/>
                </a:solidFill>
                <a:effectLst/>
                <a:latin typeface="+mn-lt"/>
                <a:ea typeface="+mn-ea"/>
                <a:cs typeface="+mn-cs"/>
                <a:hlinkClick r:id="rId5"/>
              </a:rPr>
              <a:t>self-esteem</a:t>
            </a:r>
            <a:r>
              <a:rPr lang="en-US" sz="1200" b="0" i="0"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hlinkClick r:id="rId6"/>
              </a:rPr>
              <a:t>hope</a:t>
            </a:r>
            <a:r>
              <a:rPr lang="en-US" sz="1200" b="0" i="0" u="none" strike="noStrike" kern="1200" baseline="0" dirty="0">
                <a:solidFill>
                  <a:schemeClr val="tx1"/>
                </a:solidFill>
                <a:effectLst/>
                <a:latin typeface="+mn-lt"/>
                <a:ea typeface="+mn-ea"/>
                <a:cs typeface="+mn-cs"/>
              </a:rPr>
              <a:t>.</a:t>
            </a:r>
            <a:r>
              <a:rPr lang="en-US" dirty="0"/>
              <a:t> </a:t>
            </a:r>
          </a:p>
        </p:txBody>
      </p:sp>
      <p:sp>
        <p:nvSpPr>
          <p:cNvPr id="4" name="Slide Number Placeholder 3"/>
          <p:cNvSpPr>
            <a:spLocks noGrp="1"/>
          </p:cNvSpPr>
          <p:nvPr>
            <p:ph type="sldNum" sz="quarter" idx="10"/>
          </p:nvPr>
        </p:nvSpPr>
        <p:spPr/>
        <p:txBody>
          <a:bodyPr/>
          <a:lstStyle/>
          <a:p>
            <a:fld id="{EABC2D63-9E7C-4D4B-B02D-6797D43422C8}" type="slidenum">
              <a:rPr lang="en-US" smtClean="0"/>
              <a:t>15</a:t>
            </a:fld>
            <a:endParaRPr lang="en-US"/>
          </a:p>
        </p:txBody>
      </p:sp>
    </p:spTree>
    <p:extLst>
      <p:ext uri="{BB962C8B-B14F-4D97-AF65-F5344CB8AC3E}">
        <p14:creationId xmlns:p14="http://schemas.microsoft.com/office/powerpoint/2010/main" val="79836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Martin Seligman is considered</a:t>
            </a:r>
            <a:r>
              <a:rPr lang="en-US" dirty="0"/>
              <a:t> a </a:t>
            </a:r>
            <a:r>
              <a:rPr lang="en-US" baseline="0" dirty="0"/>
              <a:t>founding father of positive psychology. He created the PERMA theoretical model of happiness</a:t>
            </a:r>
            <a:r>
              <a:rPr lang="en-US" dirty="0"/>
              <a:t>. The</a:t>
            </a:r>
            <a:r>
              <a:rPr lang="en-US" baseline="0" dirty="0"/>
              <a:t> PERMA </a:t>
            </a:r>
            <a:r>
              <a:rPr lang="en-US" dirty="0"/>
              <a:t>acronym includes </a:t>
            </a:r>
            <a:r>
              <a:rPr lang="en-US" i="0" kern="1200" dirty="0">
                <a:effectLst/>
              </a:rPr>
              <a:t>Positive Emotion</a:t>
            </a:r>
            <a:r>
              <a:rPr lang="en-US" dirty="0"/>
              <a:t>, </a:t>
            </a:r>
            <a:r>
              <a:rPr lang="en-US" i="0" u="none" strike="noStrike" kern="1200" dirty="0">
                <a:effectLst/>
              </a:rPr>
              <a:t>Engagement</a:t>
            </a:r>
            <a:r>
              <a:rPr lang="en-US" dirty="0"/>
              <a:t>, </a:t>
            </a:r>
            <a:r>
              <a:rPr lang="en-US" i="0" u="none" strike="noStrike" kern="1200" dirty="0">
                <a:effectLst/>
              </a:rPr>
              <a:t>Relationships</a:t>
            </a:r>
            <a:r>
              <a:rPr lang="en-US" dirty="0"/>
              <a:t>, </a:t>
            </a:r>
            <a:r>
              <a:rPr lang="en-US" i="0" u="none" strike="noStrike" kern="1200" dirty="0">
                <a:effectLst/>
              </a:rPr>
              <a:t>Meaning</a:t>
            </a:r>
            <a:r>
              <a:rPr lang="en-US" dirty="0"/>
              <a:t>, and </a:t>
            </a:r>
            <a:r>
              <a:rPr lang="en-US" i="0" u="none" strike="noStrike" kern="1200" dirty="0">
                <a:effectLst/>
              </a:rPr>
              <a:t>Accomplishments</a:t>
            </a:r>
            <a:r>
              <a:rPr lang="en-US" dirty="0"/>
              <a:t>. </a:t>
            </a:r>
            <a:endParaRPr lang="en-US" b="0" i="0" kern="1200" dirty="0">
              <a:effectLst/>
              <a:ea typeface="+mn-ea"/>
              <a:cs typeface="+mn-cs"/>
            </a:endParaRPr>
          </a:p>
          <a:p>
            <a:endParaRPr lang="en-US" dirty="0"/>
          </a:p>
          <a:p>
            <a:r>
              <a:rPr lang="en-US" baseline="0" dirty="0"/>
              <a:t>PERMA emphasizes people being engaged in their work</a:t>
            </a:r>
            <a:r>
              <a:rPr lang="en-US" dirty="0"/>
              <a:t>,</a:t>
            </a:r>
            <a:r>
              <a:rPr lang="en-US" baseline="0" dirty="0"/>
              <a:t> developing positive relationships, finding meaning</a:t>
            </a:r>
            <a:r>
              <a:rPr lang="en-US" dirty="0"/>
              <a:t>,</a:t>
            </a:r>
            <a:r>
              <a:rPr lang="en-US" baseline="0" dirty="0"/>
              <a:t> and then setting and achieving goals within </a:t>
            </a:r>
            <a:r>
              <a:rPr lang="en-US" dirty="0"/>
              <a:t>that meaning</a:t>
            </a:r>
            <a:r>
              <a:rPr lang="en-US" baseline="0" dirty="0"/>
              <a:t>. </a:t>
            </a:r>
            <a:r>
              <a:rPr lang="en-US" dirty="0"/>
              <a:t>You may notice that a lot of these elements of PERMA already overlap with </a:t>
            </a:r>
            <a:r>
              <a:rPr lang="en-US" baseline="0" dirty="0"/>
              <a:t>the core modules of ARC. </a:t>
            </a:r>
            <a:r>
              <a:rPr lang="en-US" dirty="0"/>
              <a:t>Relationships </a:t>
            </a:r>
            <a:r>
              <a:rPr lang="en-US" baseline="0" dirty="0"/>
              <a:t>and </a:t>
            </a:r>
            <a:r>
              <a:rPr lang="en-US" dirty="0"/>
              <a:t>connections are </a:t>
            </a:r>
            <a:r>
              <a:rPr lang="en-US" baseline="0" dirty="0"/>
              <a:t>both </a:t>
            </a:r>
            <a:r>
              <a:rPr lang="en-US" dirty="0"/>
              <a:t>emphasized. Engagement is as well, although we connect engagement with </a:t>
            </a:r>
            <a:r>
              <a:rPr lang="en-US" baseline="0" dirty="0"/>
              <a:t>the </a:t>
            </a:r>
            <a:r>
              <a:rPr lang="en-US" dirty="0"/>
              <a:t>research and practice on mindfulness. Meaning and achievement come through our values </a:t>
            </a:r>
            <a:r>
              <a:rPr lang="en-US" baseline="0" dirty="0"/>
              <a:t>and </a:t>
            </a:r>
            <a:r>
              <a:rPr lang="en-US" dirty="0"/>
              <a:t>goals</a:t>
            </a:r>
            <a:r>
              <a:rPr lang="en-US" baseline="0" dirty="0"/>
              <a:t>. </a:t>
            </a:r>
            <a:r>
              <a:rPr lang="en-US" dirty="0"/>
              <a:t>And so this module addresses positive experiences.</a:t>
            </a:r>
            <a:endParaRPr lang="en-US" dirty="0">
              <a:cs typeface="Calibri" panose="020F0502020204030204"/>
            </a:endParaRPr>
          </a:p>
          <a:p>
            <a:pPr marL="0" indent="0">
              <a:buFont typeface="Arial" charset="0"/>
              <a:buNone/>
            </a:pPr>
            <a:endParaRPr lang="en-US" baseline="0" dirty="0">
              <a:cs typeface="Calibri"/>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16</a:t>
            </a:fld>
            <a:endParaRPr lang="en-US"/>
          </a:p>
        </p:txBody>
      </p:sp>
    </p:spTree>
    <p:extLst>
      <p:ext uri="{BB962C8B-B14F-4D97-AF65-F5344CB8AC3E}">
        <p14:creationId xmlns:p14="http://schemas.microsoft.com/office/powerpoint/2010/main" val="320345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baseline="0" dirty="0"/>
              <a:t>Positive emotions go beyond “happy</a:t>
            </a:r>
            <a:r>
              <a:rPr lang="en-US" dirty="0"/>
              <a:t>.” There are so many </a:t>
            </a:r>
            <a:r>
              <a:rPr lang="en-US" kern="1200" baseline="0" dirty="0"/>
              <a:t>emotions </a:t>
            </a:r>
            <a:r>
              <a:rPr lang="en-US" dirty="0"/>
              <a:t>and related experiences that fall under the umbrella of positivity. Beyond feeling “happy,” positive emotions... </a:t>
            </a:r>
            <a:endParaRPr lang="en-US" kern="1200" dirty="0">
              <a:ea typeface="+mn-ea"/>
              <a:cs typeface="+mn-cs"/>
            </a:endParaRPr>
          </a:p>
          <a:p>
            <a:pPr marL="285750" indent="-285750">
              <a:spcAft>
                <a:spcPts val="0"/>
              </a:spcAft>
              <a:buFont typeface="&quot;Arial&quot;,sans-serif"/>
              <a:buChar char="•"/>
            </a:pPr>
            <a:r>
              <a:rPr lang="en-US" kern="1200" dirty="0"/>
              <a:t>Benefit us and those around us</a:t>
            </a:r>
            <a:r>
              <a:rPr lang="en-US" dirty="0"/>
              <a:t>,</a:t>
            </a:r>
            <a:endParaRPr lang="en-US" kern="1200" dirty="0">
              <a:cs typeface="Calibri"/>
            </a:endParaRPr>
          </a:p>
          <a:p>
            <a:pPr marL="285750" indent="-285750">
              <a:spcAft>
                <a:spcPts val="0"/>
              </a:spcAft>
              <a:buFont typeface="&quot;Arial&quot;,sans-serif"/>
              <a:buChar char="•"/>
            </a:pPr>
            <a:r>
              <a:rPr lang="en-US" kern="1200" dirty="0"/>
              <a:t>Are "contagious</a:t>
            </a:r>
            <a:r>
              <a:rPr lang="en-US" dirty="0"/>
              <a:t>,"</a:t>
            </a:r>
            <a:endParaRPr lang="en-US" kern="1200" dirty="0">
              <a:cs typeface="Calibri"/>
            </a:endParaRPr>
          </a:p>
          <a:p>
            <a:pPr marL="285750" indent="-285750">
              <a:spcAft>
                <a:spcPts val="0"/>
              </a:spcAft>
              <a:buFont typeface="&quot;Arial&quot;,sans-serif"/>
              <a:buChar char="•"/>
            </a:pPr>
            <a:r>
              <a:rPr lang="en-US" kern="1200" dirty="0"/>
              <a:t>Can be cultivated (even during stressful times</a:t>
            </a:r>
            <a:r>
              <a:rPr lang="en-US" dirty="0"/>
              <a:t>),</a:t>
            </a:r>
            <a:endParaRPr lang="en-US" kern="1200" dirty="0">
              <a:cs typeface="Calibri"/>
            </a:endParaRPr>
          </a:p>
          <a:p>
            <a:pPr marL="285750" indent="-285750">
              <a:buFont typeface="&quot;Arial&quot;,sans-serif"/>
              <a:buChar char="•"/>
            </a:pPr>
            <a:r>
              <a:rPr lang="en-US" dirty="0"/>
              <a:t>And allow </a:t>
            </a:r>
            <a:r>
              <a:rPr lang="en-US" kern="1200" dirty="0"/>
              <a:t>us </a:t>
            </a:r>
            <a:r>
              <a:rPr lang="en-US" dirty="0"/>
              <a:t>to </a:t>
            </a:r>
            <a:r>
              <a:rPr lang="en-US" kern="1200" dirty="0"/>
              <a:t>access "resources</a:t>
            </a:r>
            <a:r>
              <a:rPr lang="en-US" dirty="0"/>
              <a:t>," </a:t>
            </a:r>
            <a:r>
              <a:rPr lang="en-US" kern="1200" dirty="0"/>
              <a:t>(</a:t>
            </a:r>
            <a:r>
              <a:rPr lang="en-US" dirty="0"/>
              <a:t>such as </a:t>
            </a:r>
            <a:r>
              <a:rPr lang="en-US" kern="1200" dirty="0"/>
              <a:t>knowledge, strength, </a:t>
            </a:r>
            <a:r>
              <a:rPr lang="en-US" dirty="0"/>
              <a:t>and </a:t>
            </a:r>
            <a:r>
              <a:rPr lang="en-US" kern="1200" dirty="0"/>
              <a:t>creativity) that help us </a:t>
            </a:r>
            <a:r>
              <a:rPr lang="en-US" dirty="0"/>
              <a:t>persist </a:t>
            </a:r>
            <a:r>
              <a:rPr lang="en-US" kern="1200" dirty="0"/>
              <a:t>through life's challenges</a:t>
            </a:r>
            <a:r>
              <a:rPr lang="en-US" dirty="0"/>
              <a:t>. </a:t>
            </a:r>
            <a:endParaRPr lang="en-US" dirty="0">
              <a:cs typeface="Calibri"/>
            </a:endParaRPr>
          </a:p>
          <a:p>
            <a:r>
              <a:rPr lang="en-US" dirty="0"/>
              <a:t>One way to cultivate pleasant emotions related to our work in the healthcare field is to focus on compassion satisfaction and celebrate the positives of helping others. “There can be terrible things going on, but focus on the wins,” suggests Dr. Kerry Schwanz, citing the celebrations health-care professionals hold when patients with COVID19 come off ventilators (Clay, 2020). </a:t>
            </a:r>
            <a:endParaRPr lang="en-US" dirty="0">
              <a:cs typeface="Calibri"/>
            </a:endParaRPr>
          </a:p>
          <a:p>
            <a:r>
              <a:rPr lang="en-US" dirty="0"/>
              <a:t>Working in healthcare can lead to compassion fatigue, or emotional and physical exhaustion that results from dealing with people in distress. Over time, that can lead to a diminished ability to empathize with or feel compassion for others (Ellwood et al., 2011).</a:t>
            </a:r>
            <a:endParaRPr lang="en-US" dirty="0">
              <a:cs typeface="Calibri"/>
            </a:endParaRPr>
          </a:p>
          <a:p>
            <a:r>
              <a:rPr lang="en-US" dirty="0"/>
              <a:t>Compassion Satisfaction is negatively correlated with and may actually counterbalance effects of compassion fatigue (Stamm, 2002). It includes (1) The level of satisfaction that a person derives from their job; (2) Levels of competency and control that health professionals feel they have over the traumatic material they are exposed to; and (3) the Level of positive support from colleagues that a person has (Stamm, 2002). Compassion Satisfaction is the perceived rewards of and gratification from caring for others.</a:t>
            </a:r>
            <a:endParaRPr lang="en-US" dirty="0">
              <a:cs typeface="Calibri"/>
            </a:endParaRPr>
          </a:p>
          <a:p>
            <a:pPr>
              <a:spcBef>
                <a:spcPts val="1000"/>
              </a:spcBef>
              <a:spcAft>
                <a:spcPts val="0"/>
              </a:spcAft>
            </a:pPr>
            <a:endParaRPr lang="en-US" sz="1200" kern="1200" dirty="0">
              <a:solidFill>
                <a:schemeClr val="tx1"/>
              </a:solidFill>
              <a:latin typeface="+mn-lt"/>
              <a:cs typeface="Calibri"/>
            </a:endParaRPr>
          </a:p>
          <a:p>
            <a:pPr>
              <a:spcBef>
                <a:spcPts val="1000"/>
              </a:spcBef>
              <a:spcAft>
                <a:spcPts val="0"/>
              </a:spcAft>
              <a:buClr>
                <a:schemeClr val="accent1"/>
              </a:buClr>
              <a:buSzPct val="80000"/>
              <a:buFont typeface="Wingdings 3" charset="2"/>
              <a:buChar char=""/>
            </a:pPr>
            <a:endParaRPr lang="en-US" sz="1200" u="sng" kern="1200">
              <a:solidFill>
                <a:schemeClr val="tx1"/>
              </a:solidFill>
              <a:latin typeface="+mn-lt"/>
              <a:ea typeface="+mn-ea"/>
              <a:cs typeface="+mn-cs"/>
            </a:endParaRPr>
          </a:p>
          <a:p>
            <a:pPr>
              <a:spcBef>
                <a:spcPts val="1000"/>
              </a:spcBef>
              <a:spcAft>
                <a:spcPts val="0"/>
              </a:spcAft>
              <a:buClr>
                <a:schemeClr val="accent1"/>
              </a:buClr>
              <a:buSzPct val="80000"/>
              <a:buFont typeface="Wingdings 3" charset="2"/>
              <a:buNone/>
            </a:pPr>
            <a:endParaRPr lang="en-US" sz="1200" u="none" kern="120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135771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 can be tricky and sometimes when we use words like “positive” and “negative,” we automatically associate them with good and bad. That is not necessarily the case.</a:t>
            </a:r>
          </a:p>
        </p:txBody>
      </p:sp>
      <p:sp>
        <p:nvSpPr>
          <p:cNvPr id="4" name="Slide Number Placeholder 3"/>
          <p:cNvSpPr>
            <a:spLocks noGrp="1"/>
          </p:cNvSpPr>
          <p:nvPr>
            <p:ph type="sldNum" sz="quarter" idx="5"/>
          </p:nvPr>
        </p:nvSpPr>
        <p:spPr/>
        <p:txBody>
          <a:bodyPr/>
          <a:lstStyle/>
          <a:p>
            <a:fld id="{C6523940-32AD-48EE-9FC1-B385DD35604B}" type="slidenum">
              <a:rPr lang="en-US" smtClean="0"/>
              <a:t>18</a:t>
            </a:fld>
            <a:endParaRPr lang="en-US"/>
          </a:p>
        </p:txBody>
      </p:sp>
    </p:spTree>
    <p:extLst>
      <p:ext uri="{BB962C8B-B14F-4D97-AF65-F5344CB8AC3E}">
        <p14:creationId xmlns:p14="http://schemas.microsoft.com/office/powerpoint/2010/main" val="4055869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in basic math when you first learned about positive and negative signs? A positive sign simply meant you added the number and a negative sign meant you subtracted the number.  Positive and negative numbers were not good or bad. It is the same idea with emotions and how they affect behavior. </a:t>
            </a:r>
          </a:p>
        </p:txBody>
      </p:sp>
      <p:sp>
        <p:nvSpPr>
          <p:cNvPr id="4" name="Slide Number Placeholder 3"/>
          <p:cNvSpPr>
            <a:spLocks noGrp="1"/>
          </p:cNvSpPr>
          <p:nvPr>
            <p:ph type="sldNum" sz="quarter" idx="5"/>
          </p:nvPr>
        </p:nvSpPr>
        <p:spPr/>
        <p:txBody>
          <a:bodyPr/>
          <a:lstStyle/>
          <a:p>
            <a:fld id="{C6523940-32AD-48EE-9FC1-B385DD35604B}" type="slidenum">
              <a:rPr lang="en-US" smtClean="0"/>
              <a:t>19</a:t>
            </a:fld>
            <a:endParaRPr lang="en-US"/>
          </a:p>
        </p:txBody>
      </p:sp>
    </p:spTree>
    <p:extLst>
      <p:ext uri="{BB962C8B-B14F-4D97-AF65-F5344CB8AC3E}">
        <p14:creationId xmlns:p14="http://schemas.microsoft.com/office/powerpoint/2010/main" val="754582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ym typeface="Calibri"/>
              </a:rPr>
              <a:t>Positive emotions </a:t>
            </a:r>
            <a:r>
              <a:rPr lang="en-US" dirty="0">
                <a:sym typeface="Calibri"/>
              </a:rPr>
              <a:t>add </a:t>
            </a:r>
            <a:r>
              <a:rPr lang="en-US" b="0" dirty="0">
                <a:sym typeface="Calibri"/>
              </a:rPr>
              <a:t>to</a:t>
            </a:r>
            <a:r>
              <a:rPr lang="en-US" dirty="0">
                <a:sym typeface="Calibri"/>
              </a:rPr>
              <a:t>, </a:t>
            </a:r>
            <a:r>
              <a:rPr lang="en-US" b="0" dirty="0">
                <a:sym typeface="Calibri"/>
              </a:rPr>
              <a:t>or </a:t>
            </a:r>
            <a:r>
              <a:rPr lang="en-US" dirty="0">
                <a:sym typeface="Calibri"/>
              </a:rPr>
              <a:t>broaden</a:t>
            </a:r>
            <a:r>
              <a:rPr lang="en-US" b="0" dirty="0">
                <a:sym typeface="Calibri"/>
              </a:rPr>
              <a:t>, our attention and behaviors. </a:t>
            </a:r>
            <a:r>
              <a:rPr lang="en-US" dirty="0">
                <a:sym typeface="Calibri"/>
              </a:rPr>
              <a:t>An example </a:t>
            </a:r>
            <a:r>
              <a:rPr lang="en-US" b="0" dirty="0">
                <a:sym typeface="Calibri"/>
              </a:rPr>
              <a:t>that </a:t>
            </a:r>
            <a:r>
              <a:rPr lang="en-US" dirty="0">
                <a:sym typeface="Calibri"/>
              </a:rPr>
              <a:t>works </a:t>
            </a:r>
            <a:r>
              <a:rPr lang="en-US" b="0" dirty="0">
                <a:sym typeface="Calibri"/>
              </a:rPr>
              <a:t>for me </a:t>
            </a:r>
            <a:r>
              <a:rPr lang="en-US" dirty="0">
                <a:sym typeface="Calibri"/>
              </a:rPr>
              <a:t>is thinking </a:t>
            </a:r>
            <a:r>
              <a:rPr lang="en-US" b="0" dirty="0">
                <a:sym typeface="Calibri"/>
              </a:rPr>
              <a:t>about finding new music; if </a:t>
            </a:r>
            <a:r>
              <a:rPr lang="en-US" dirty="0">
                <a:sym typeface="Calibri"/>
              </a:rPr>
              <a:t>I </a:t>
            </a:r>
            <a:r>
              <a:rPr lang="en-US" b="0" dirty="0">
                <a:sym typeface="Calibri"/>
              </a:rPr>
              <a:t>come across a song from a new artist and </a:t>
            </a:r>
            <a:r>
              <a:rPr lang="en-US" dirty="0">
                <a:sym typeface="Calibri"/>
              </a:rPr>
              <a:t>I </a:t>
            </a:r>
            <a:r>
              <a:rPr lang="en-US" b="0" dirty="0">
                <a:sym typeface="Calibri"/>
              </a:rPr>
              <a:t>really enjoy it, what </a:t>
            </a:r>
            <a:r>
              <a:rPr lang="en-US" dirty="0">
                <a:sym typeface="Calibri"/>
              </a:rPr>
              <a:t>am I likely to </a:t>
            </a:r>
            <a:r>
              <a:rPr lang="en-US" b="0" dirty="0">
                <a:sym typeface="Calibri"/>
              </a:rPr>
              <a:t>do? </a:t>
            </a:r>
            <a:r>
              <a:rPr lang="en-US" dirty="0">
                <a:sym typeface="Calibri"/>
              </a:rPr>
              <a:t>I am probably going to </a:t>
            </a:r>
            <a:r>
              <a:rPr lang="en-US" b="0" dirty="0">
                <a:sym typeface="Calibri"/>
              </a:rPr>
              <a:t>seek </a:t>
            </a:r>
            <a:r>
              <a:rPr lang="en-US" dirty="0">
                <a:sym typeface="Calibri"/>
              </a:rPr>
              <a:t>out </a:t>
            </a:r>
            <a:r>
              <a:rPr lang="en-US" b="0" dirty="0">
                <a:sym typeface="Calibri"/>
              </a:rPr>
              <a:t>more </a:t>
            </a:r>
            <a:r>
              <a:rPr lang="en-US" dirty="0">
                <a:sym typeface="Calibri"/>
              </a:rPr>
              <a:t>of that artist’s music</a:t>
            </a:r>
            <a:r>
              <a:rPr lang="en-US" b="0" dirty="0">
                <a:sym typeface="Calibri"/>
              </a:rPr>
              <a:t>.</a:t>
            </a:r>
            <a:r>
              <a:rPr lang="en-US" dirty="0">
                <a:sym typeface="Calibri"/>
              </a:rPr>
              <a:t> So my attention expands and I “do more.”</a:t>
            </a:r>
            <a:endParaRPr lang="en-US" dirty="0"/>
          </a:p>
        </p:txBody>
      </p:sp>
      <p:sp>
        <p:nvSpPr>
          <p:cNvPr id="4" name="Slide Number Placeholder 3"/>
          <p:cNvSpPr>
            <a:spLocks noGrp="1"/>
          </p:cNvSpPr>
          <p:nvPr>
            <p:ph type="sldNum" sz="quarter" idx="10"/>
          </p:nvPr>
        </p:nvSpPr>
        <p:spPr/>
        <p:txBody>
          <a:bodyPr/>
          <a:lstStyle/>
          <a:p>
            <a:fld id="{EABC2D63-9E7C-4D4B-B02D-6797D43422C8}" type="slidenum">
              <a:rPr lang="en-US" smtClean="0"/>
              <a:t>20</a:t>
            </a:fld>
            <a:endParaRPr lang="en-US"/>
          </a:p>
        </p:txBody>
      </p:sp>
    </p:spTree>
    <p:extLst>
      <p:ext uri="{BB962C8B-B14F-4D97-AF65-F5344CB8AC3E}">
        <p14:creationId xmlns:p14="http://schemas.microsoft.com/office/powerpoint/2010/main" val="3857309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3</a:t>
            </a:fld>
            <a:endParaRPr lang="en-US"/>
          </a:p>
        </p:txBody>
      </p:sp>
    </p:spTree>
    <p:extLst>
      <p:ext uri="{BB962C8B-B14F-4D97-AF65-F5344CB8AC3E}">
        <p14:creationId xmlns:p14="http://schemas.microsoft.com/office/powerpoint/2010/main" val="27167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Alternatively, negative emotion is one that motivates us to restrict our attention and behavior. We take away and “do less”.</a:t>
            </a:r>
          </a:p>
          <a:p>
            <a:endParaRPr lang="en-US" dirty="0"/>
          </a:p>
        </p:txBody>
      </p:sp>
      <p:sp>
        <p:nvSpPr>
          <p:cNvPr id="4" name="Slide Number Placeholder 3"/>
          <p:cNvSpPr>
            <a:spLocks noGrp="1"/>
          </p:cNvSpPr>
          <p:nvPr>
            <p:ph type="sldNum" sz="quarter" idx="10"/>
          </p:nvPr>
        </p:nvSpPr>
        <p:spPr/>
        <p:txBody>
          <a:bodyPr/>
          <a:lstStyle/>
          <a:p>
            <a:fld id="{EABC2D63-9E7C-4D4B-B02D-6797D43422C8}" type="slidenum">
              <a:rPr lang="en-US" smtClean="0"/>
              <a:t>21</a:t>
            </a:fld>
            <a:endParaRPr lang="en-US"/>
          </a:p>
        </p:txBody>
      </p:sp>
    </p:spTree>
    <p:extLst>
      <p:ext uri="{BB962C8B-B14F-4D97-AF65-F5344CB8AC3E}">
        <p14:creationId xmlns:p14="http://schemas.microsoft.com/office/powerpoint/2010/main" val="3852875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Calibri"/>
              </a:rPr>
              <a:t>Normally</a:t>
            </a:r>
            <a:r>
              <a:rPr lang="en-US" b="0" dirty="0">
                <a:sym typeface="Calibri"/>
              </a:rPr>
              <a:t>, </a:t>
            </a:r>
            <a:r>
              <a:rPr lang="en-US" dirty="0">
                <a:sym typeface="Calibri"/>
              </a:rPr>
              <a:t>this is a response </a:t>
            </a:r>
            <a:r>
              <a:rPr lang="en-US" b="0" dirty="0">
                <a:sym typeface="Calibri"/>
              </a:rPr>
              <a:t>to </a:t>
            </a:r>
            <a:r>
              <a:rPr lang="en-US" dirty="0">
                <a:sym typeface="Calibri"/>
              </a:rPr>
              <a:t>a stressor that we want </a:t>
            </a:r>
            <a:r>
              <a:rPr lang="en-US" b="0" dirty="0">
                <a:sym typeface="Calibri"/>
              </a:rPr>
              <a:t>to </a:t>
            </a:r>
            <a:r>
              <a:rPr lang="en-US" dirty="0">
                <a:sym typeface="Calibri"/>
              </a:rPr>
              <a:t>solve</a:t>
            </a:r>
            <a:r>
              <a:rPr lang="en-US" b="0" dirty="0">
                <a:sym typeface="Calibri"/>
              </a:rPr>
              <a:t>, and </a:t>
            </a:r>
            <a:r>
              <a:rPr lang="en-US" dirty="0">
                <a:sym typeface="Calibri"/>
              </a:rPr>
              <a:t>we need to focus our behavior toward that problem</a:t>
            </a:r>
            <a:r>
              <a:rPr lang="en-US" b="0" dirty="0">
                <a:sym typeface="Calibri"/>
              </a:rPr>
              <a:t>. We </a:t>
            </a:r>
            <a:r>
              <a:rPr lang="en-US" dirty="0">
                <a:sym typeface="Calibri"/>
              </a:rPr>
              <a:t>will talk </a:t>
            </a:r>
            <a:r>
              <a:rPr lang="en-US" b="0" dirty="0">
                <a:sym typeface="Calibri"/>
              </a:rPr>
              <a:t>more </a:t>
            </a:r>
            <a:r>
              <a:rPr lang="en-US" dirty="0">
                <a:sym typeface="Calibri"/>
              </a:rPr>
              <a:t>about negative emotions later</a:t>
            </a:r>
            <a:r>
              <a:rPr lang="en-US" b="0" dirty="0">
                <a:sym typeface="Calibri"/>
              </a:rPr>
              <a:t>, </a:t>
            </a:r>
            <a:r>
              <a:rPr lang="en-US" dirty="0">
                <a:sym typeface="Calibri"/>
              </a:rPr>
              <a:t>but </a:t>
            </a:r>
            <a:r>
              <a:rPr lang="en-US" b="0" dirty="0">
                <a:sym typeface="Calibri"/>
              </a:rPr>
              <a:t>think </a:t>
            </a:r>
            <a:r>
              <a:rPr lang="en-US" dirty="0">
                <a:sym typeface="Calibri"/>
              </a:rPr>
              <a:t>of the restriction of </a:t>
            </a:r>
            <a:r>
              <a:rPr lang="en-US" b="0" dirty="0">
                <a:sym typeface="Calibri"/>
              </a:rPr>
              <a:t>music</a:t>
            </a:r>
            <a:r>
              <a:rPr lang="en-US" dirty="0">
                <a:sym typeface="Calibri"/>
              </a:rPr>
              <a:t> that occurs when you hear </a:t>
            </a:r>
            <a:r>
              <a:rPr lang="en-US" b="0" dirty="0">
                <a:sym typeface="Calibri"/>
              </a:rPr>
              <a:t>a song </a:t>
            </a:r>
            <a:r>
              <a:rPr lang="en-US" dirty="0">
                <a:sym typeface="Calibri"/>
              </a:rPr>
              <a:t>that you don’t like. You will likely be less likely to </a:t>
            </a:r>
            <a:r>
              <a:rPr lang="en-US" b="0" dirty="0">
                <a:sym typeface="Calibri"/>
              </a:rPr>
              <a:t>seek out</a:t>
            </a:r>
            <a:r>
              <a:rPr lang="en-US" dirty="0">
                <a:sym typeface="Calibri"/>
              </a:rPr>
              <a:t> that artist’s music or be less open to listening to their other songs</a:t>
            </a:r>
            <a:r>
              <a:rPr lang="en-US" b="0" dirty="0">
                <a:sym typeface="Calibri"/>
              </a:rPr>
              <a:t>.</a:t>
            </a:r>
            <a:r>
              <a:rPr lang="en-US" dirty="0">
                <a:sym typeface="Calibri"/>
              </a:rPr>
              <a:t>  </a:t>
            </a:r>
            <a:endParaRPr lang="en-US" dirty="0"/>
          </a:p>
          <a:p>
            <a:endParaRPr lang="en-US"/>
          </a:p>
        </p:txBody>
      </p:sp>
      <p:sp>
        <p:nvSpPr>
          <p:cNvPr id="4" name="Slide Number Placeholder 3"/>
          <p:cNvSpPr>
            <a:spLocks noGrp="1"/>
          </p:cNvSpPr>
          <p:nvPr>
            <p:ph type="sldNum" sz="quarter" idx="10"/>
          </p:nvPr>
        </p:nvSpPr>
        <p:spPr/>
        <p:txBody>
          <a:bodyPr/>
          <a:lstStyle/>
          <a:p>
            <a:fld id="{EABC2D63-9E7C-4D4B-B02D-6797D43422C8}" type="slidenum">
              <a:rPr lang="en-US" smtClean="0"/>
              <a:t>22</a:t>
            </a:fld>
            <a:endParaRPr lang="en-US"/>
          </a:p>
        </p:txBody>
      </p:sp>
    </p:spTree>
    <p:extLst>
      <p:ext uri="{BB962C8B-B14F-4D97-AF65-F5344CB8AC3E}">
        <p14:creationId xmlns:p14="http://schemas.microsoft.com/office/powerpoint/2010/main" val="2378344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attention is “hardwired” to notice negative things for the purpose of survival. We need to be able to focus on and react to something within our environment, whether through an immediate fight-or-flight response or using our brain’s incredible ability to predict and problem-solve long-term problems. </a:t>
            </a:r>
            <a:r>
              <a:rPr lang="en-US" i="0" dirty="0"/>
              <a:t>If you feel like </a:t>
            </a:r>
            <a:r>
              <a:rPr lang="en-US" dirty="0"/>
              <a:t>you </a:t>
            </a:r>
            <a:r>
              <a:rPr lang="en-US" i="0" dirty="0"/>
              <a:t>are submerged in negativity, that’s actually normal brain functioning. It’s the opposite—seeing positives and attending to the good in our lives—that takes work.</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23</a:t>
            </a:fld>
            <a:endParaRPr lang="en-US"/>
          </a:p>
        </p:txBody>
      </p:sp>
    </p:spTree>
    <p:extLst>
      <p:ext uri="{BB962C8B-B14F-4D97-AF65-F5344CB8AC3E}">
        <p14:creationId xmlns:p14="http://schemas.microsoft.com/office/powerpoint/2010/main" val="3139962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exercise agency over where you put your attention. Practicing mindfulness in your daily life and attending to the positive can become habits. There are several ways to orient our attention toward positive experiences and one of the best ones is regular gratitude practice.  </a:t>
            </a:r>
          </a:p>
          <a:p>
            <a:endParaRPr lang="en-US" dirty="0"/>
          </a:p>
          <a:p>
            <a:r>
              <a:rPr lang="en-US" dirty="0"/>
              <a:t>The two key elements of gratitude are being mindful and intentional while expressing gratitude and reflecting on how life would be different without that person, thing, or experience. </a:t>
            </a:r>
            <a:endParaRPr lang="en-US" dirty="0">
              <a:cs typeface="Calibri" panose="020F0502020204030204"/>
            </a:endParaRPr>
          </a:p>
          <a:p>
            <a:endParaRPr lang="en-US" dirty="0">
              <a:cs typeface="Calibri" panose="020F0502020204030204"/>
            </a:endParaRPr>
          </a:p>
          <a:p>
            <a:r>
              <a:rPr lang="en-US" dirty="0"/>
              <a:t>A basic practice approach is, at night perhaps as you go to bed, think of one person you interacted with that day and reflect on how your day would be different had you not interacted with them. After that is clear, then say a simple “thanks” to yourself.</a:t>
            </a:r>
          </a:p>
        </p:txBody>
      </p:sp>
      <p:sp>
        <p:nvSpPr>
          <p:cNvPr id="4" name="Slide Number Placeholder 3"/>
          <p:cNvSpPr>
            <a:spLocks noGrp="1"/>
          </p:cNvSpPr>
          <p:nvPr>
            <p:ph type="sldNum" sz="quarter" idx="5"/>
          </p:nvPr>
        </p:nvSpPr>
        <p:spPr/>
        <p:txBody>
          <a:bodyPr/>
          <a:lstStyle/>
          <a:p>
            <a:fld id="{EABC2D63-9E7C-4D4B-B02D-6797D43422C8}" type="slidenum">
              <a:rPr lang="en-US" smtClean="0"/>
              <a:t>24</a:t>
            </a:fld>
            <a:endParaRPr lang="en-US"/>
          </a:p>
        </p:txBody>
      </p:sp>
    </p:spTree>
    <p:extLst>
      <p:ext uri="{BB962C8B-B14F-4D97-AF65-F5344CB8AC3E}">
        <p14:creationId xmlns:p14="http://schemas.microsoft.com/office/powerpoint/2010/main" val="2867340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benefits of a practice like this and other gratitude acts include:</a:t>
            </a:r>
          </a:p>
          <a:p>
            <a:pPr marL="171450" indent="-171450">
              <a:buFont typeface="Symbol"/>
              <a:buChar char="•"/>
            </a:pPr>
            <a:r>
              <a:rPr lang="en-US" dirty="0"/>
              <a:t>Feeling more satisfied with life,</a:t>
            </a:r>
            <a:endParaRPr lang="en-US" dirty="0">
              <a:cs typeface="Calibri"/>
            </a:endParaRPr>
          </a:p>
          <a:p>
            <a:pPr marL="171450" indent="-171450">
              <a:buFont typeface="Symbol"/>
              <a:buChar char="•"/>
            </a:pPr>
            <a:r>
              <a:rPr lang="en-US" dirty="0"/>
              <a:t>Feeling more optimistic,</a:t>
            </a:r>
            <a:endParaRPr lang="en-US" dirty="0">
              <a:cs typeface="Calibri"/>
            </a:endParaRPr>
          </a:p>
          <a:p>
            <a:pPr marL="171450" indent="-171450">
              <a:buFont typeface="Symbol"/>
              <a:buChar char="•"/>
            </a:pPr>
            <a:r>
              <a:rPr lang="en-US" dirty="0"/>
              <a:t>Better managing challenging situations,</a:t>
            </a:r>
            <a:endParaRPr lang="en-US" dirty="0">
              <a:cs typeface="Calibri"/>
            </a:endParaRPr>
          </a:p>
          <a:p>
            <a:pPr marL="171450" indent="-171450">
              <a:buFont typeface="Symbol"/>
              <a:buChar char="•"/>
            </a:pPr>
            <a:r>
              <a:rPr lang="en-US" dirty="0"/>
              <a:t>Fewer illnesses</a:t>
            </a:r>
            <a:endParaRPr lang="en-US" dirty="0">
              <a:cs typeface="Calibri"/>
            </a:endParaRPr>
          </a:p>
          <a:p>
            <a:pPr marL="171450" indent="-171450">
              <a:buFont typeface="Symbol"/>
              <a:buChar char="•"/>
            </a:pPr>
            <a:r>
              <a:rPr lang="en-US" dirty="0"/>
              <a:t>Better sleep</a:t>
            </a:r>
            <a:endParaRPr lang="en-US" dirty="0">
              <a:cs typeface="Calibri"/>
            </a:endParaRPr>
          </a:p>
          <a:p>
            <a:pPr marL="171450" indent="-171450">
              <a:buFont typeface="Symbol"/>
              <a:buChar char="•"/>
            </a:pPr>
            <a:r>
              <a:rPr lang="en-US" dirty="0"/>
              <a:t>And the ability to think more clearly</a:t>
            </a:r>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25</a:t>
            </a:fld>
            <a:endParaRPr lang="en-US"/>
          </a:p>
        </p:txBody>
      </p:sp>
    </p:spTree>
    <p:extLst>
      <p:ext uri="{BB962C8B-B14F-4D97-AF65-F5344CB8AC3E}">
        <p14:creationId xmlns:p14="http://schemas.microsoft.com/office/powerpoint/2010/main" val="277980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a very special positive experience. If you have ever “been in the zone” while playing a sport, game, or instrument, or while writing, reading, cooking—really, any activity, you may have been experiencing </a:t>
            </a:r>
            <a:r>
              <a:rPr lang="en-US" i="1" dirty="0"/>
              <a:t>flow.</a:t>
            </a:r>
            <a:r>
              <a:rPr lang="en-US" dirty="0"/>
              <a:t> It is a </a:t>
            </a:r>
            <a:r>
              <a:rPr lang="en-US" i="1" dirty="0"/>
              <a:t>real </a:t>
            </a:r>
            <a:r>
              <a:rPr lang="en-US" dirty="0"/>
              <a:t>state of mind characterized by a loss of sense of self and time, low awareness of anxieties and concerns, lack of self-judgment, high contact with the present moment (or mindfulness), and high relative performance. We find our </a:t>
            </a:r>
            <a:r>
              <a:rPr lang="en-US" i="1" dirty="0"/>
              <a:t>flow </a:t>
            </a:r>
            <a:r>
              <a:rPr lang="en-US" dirty="0"/>
              <a:t>when doing something that is meaningful to us internally. There is a motivation that is not driven by external recognition and rewards like money and fame (although those might still be present). Our attention is on the act itself – because flow is experienced when whatever act we are doing is sufficiently challenging and requires our best selves. This match between challenge and our ability to meet that challenge is what creates flow. Watch a musician during their solo, eyes shut and soul being poured into their music, and you can see flow in action. We can all find flow with some planning and intent. </a:t>
            </a:r>
          </a:p>
        </p:txBody>
      </p:sp>
      <p:sp>
        <p:nvSpPr>
          <p:cNvPr id="4" name="Slide Number Placeholder 3"/>
          <p:cNvSpPr>
            <a:spLocks noGrp="1"/>
          </p:cNvSpPr>
          <p:nvPr>
            <p:ph type="sldNum" sz="quarter" idx="5"/>
          </p:nvPr>
        </p:nvSpPr>
        <p:spPr/>
        <p:txBody>
          <a:bodyPr/>
          <a:lstStyle/>
          <a:p>
            <a:fld id="{EABC2D63-9E7C-4D4B-B02D-6797D43422C8}" type="slidenum">
              <a:rPr lang="en-US" smtClean="0"/>
              <a:t>26</a:t>
            </a:fld>
            <a:endParaRPr lang="en-US"/>
          </a:p>
        </p:txBody>
      </p:sp>
    </p:spTree>
    <p:extLst>
      <p:ext uri="{BB962C8B-B14F-4D97-AF65-F5344CB8AC3E}">
        <p14:creationId xmlns:p14="http://schemas.microsoft.com/office/powerpoint/2010/main" val="2292511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Now that we’ve reviewed the main concepts of positive psychology and the potential that fostering positive experiences has for our lives, let’s actually discuss concrete practices </a:t>
            </a:r>
            <a:r>
              <a:rPr lang="en-US" baseline="0" dirty="0"/>
              <a:t>to spark and give life to that positivity. </a:t>
            </a:r>
            <a:r>
              <a:rPr lang="en-US" dirty="0"/>
              <a:t>We </a:t>
            </a:r>
            <a:r>
              <a:rPr lang="en-US" baseline="0" dirty="0"/>
              <a:t>know some of these seem silly, fake, or </a:t>
            </a:r>
            <a:r>
              <a:rPr lang="en-US" dirty="0"/>
              <a:t>weird</a:t>
            </a:r>
            <a:r>
              <a:rPr lang="en-US" baseline="0" dirty="0"/>
              <a:t>, but that will be a fleeting feeling. With a bit of time and practice, some or all of these will become second nature and you will experience many benefits.</a:t>
            </a:r>
            <a:r>
              <a:rPr lang="en-US" dirty="0"/>
              <a:t> </a:t>
            </a:r>
            <a:endParaRPr lang="en-US" baseline="0" dirty="0"/>
          </a:p>
          <a:p>
            <a:pPr marL="457200" lvl="1" indent="0">
              <a:buFontTx/>
              <a:buNone/>
            </a:pPr>
            <a:endParaRPr lang="en-US" b="1" baseline="0" dirty="0"/>
          </a:p>
        </p:txBody>
      </p:sp>
      <p:sp>
        <p:nvSpPr>
          <p:cNvPr id="4" name="Slide Number Placeholder 3"/>
          <p:cNvSpPr>
            <a:spLocks noGrp="1"/>
          </p:cNvSpPr>
          <p:nvPr>
            <p:ph type="sldNum" sz="quarter" idx="10"/>
          </p:nvPr>
        </p:nvSpPr>
        <p:spPr/>
        <p:txBody>
          <a:bodyPr/>
          <a:lstStyle/>
          <a:p>
            <a:fld id="{EABC2D63-9E7C-4D4B-B02D-6797D43422C8}" type="slidenum">
              <a:rPr lang="en-US" smtClean="0"/>
              <a:t>27</a:t>
            </a:fld>
            <a:endParaRPr lang="en-US"/>
          </a:p>
        </p:txBody>
      </p:sp>
    </p:spTree>
    <p:extLst>
      <p:ext uri="{BB962C8B-B14F-4D97-AF65-F5344CB8AC3E}">
        <p14:creationId xmlns:p14="http://schemas.microsoft.com/office/powerpoint/2010/main" val="789259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a:t>The first broad strategy is to be mindful and use attention training to increase the frequency and ease with which you notice positives. It takes a bit of effort at first. This does not mean we are discounting the negative situations in our lives, or trying to ignore them. That doesn’t help us and, if you remember from the first module, can actually make things worse as we try to avoid acknowledging our situations, experiences, and emotions. Instead, we are trying to increase our baseline for positive experiences. If you completed the module on mindfulness, it is equivalent to training our sushi chef brain to create more delicious thoughts, although some bland or gross ones will still be on that train. </a:t>
            </a:r>
          </a:p>
          <a:p>
            <a:pPr marL="0" indent="0">
              <a:buFont typeface="Arial" charset="0"/>
              <a:buNone/>
            </a:pPr>
            <a:endParaRPr lang="en-US"/>
          </a:p>
          <a:p>
            <a:pPr marL="0" indent="0">
              <a:buFont typeface="Arial" charset="0"/>
              <a:buNone/>
            </a:pPr>
            <a:r>
              <a:rPr lang="en-US" dirty="0"/>
              <a:t>The three main techniques are:</a:t>
            </a:r>
            <a:endParaRPr lang="en-US" baseline="0" dirty="0"/>
          </a:p>
          <a:p>
            <a:pPr marL="628650" lvl="1" indent="-171450">
              <a:buFont typeface="Arial" charset="0"/>
              <a:buChar char="•"/>
            </a:pPr>
            <a:r>
              <a:rPr lang="en-US" baseline="0" dirty="0"/>
              <a:t>Choosing to see the positive in others</a:t>
            </a:r>
          </a:p>
          <a:p>
            <a:pPr marL="628650" lvl="1" indent="-171450">
              <a:buFont typeface="Arial" charset="0"/>
              <a:buChar char="•"/>
            </a:pPr>
            <a:r>
              <a:rPr lang="en-US" baseline="0" dirty="0"/>
              <a:t>Search for the silver lining</a:t>
            </a:r>
          </a:p>
          <a:p>
            <a:pPr marL="628650" lvl="1" indent="-171450">
              <a:buFont typeface="Arial" charset="0"/>
              <a:buChar char="•"/>
            </a:pPr>
            <a:r>
              <a:rPr lang="en-US" baseline="0" dirty="0"/>
              <a:t>find a positive go-to staple</a:t>
            </a:r>
          </a:p>
          <a:p>
            <a:r>
              <a:rPr lang="en-US" dirty="0"/>
              <a:t>For the first two, a trick is to use the word “and” and eliminate the word “but” from your vocabulary. For example, let’s say someone seems to always find a way to annoy you. They also really encouraging and supportive. We could tell ourselves “they are so annoying BUT they are also encouraging” That’s okay. The word “but” though can make it feel like </a:t>
            </a:r>
            <a:r>
              <a:rPr lang="en-US" dirty="0" err="1"/>
              <a:t>your</a:t>
            </a:r>
            <a:r>
              <a:rPr lang="en-US" dirty="0"/>
              <a:t> feeling of annoyance is invalid or wrong and like we are trying to swat it away. Instead, we can accept both things using the word “and”: “They are so annoying and they are also encouraging”. It is a simple change to find the good in others or finding a silver lining. </a:t>
            </a:r>
          </a:p>
          <a:p>
            <a:endParaRPr lang="en-US"/>
          </a:p>
          <a:p>
            <a:r>
              <a:rPr lang="en-US" dirty="0"/>
              <a:t>To the last one, finding a staple thought or memory to go to is always helpful. I have a folder I call my “Rainy Day” folder of emails I’ve received with really positive affirming words to me. </a:t>
            </a:r>
          </a:p>
        </p:txBody>
      </p:sp>
      <p:sp>
        <p:nvSpPr>
          <p:cNvPr id="4" name="Slide Number Placeholder 3"/>
          <p:cNvSpPr>
            <a:spLocks noGrp="1"/>
          </p:cNvSpPr>
          <p:nvPr>
            <p:ph type="sldNum" sz="quarter" idx="5"/>
          </p:nvPr>
        </p:nvSpPr>
        <p:spPr/>
        <p:txBody>
          <a:bodyPr/>
          <a:lstStyle/>
          <a:p>
            <a:fld id="{EABC2D63-9E7C-4D4B-B02D-6797D43422C8}" type="slidenum">
              <a:rPr lang="en-US" smtClean="0"/>
              <a:t>28</a:t>
            </a:fld>
            <a:endParaRPr lang="en-US"/>
          </a:p>
        </p:txBody>
      </p:sp>
    </p:spTree>
    <p:extLst>
      <p:ext uri="{BB962C8B-B14F-4D97-AF65-F5344CB8AC3E}">
        <p14:creationId xmlns:p14="http://schemas.microsoft.com/office/powerpoint/2010/main" val="2354805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all sorts of ways to practice gratitude. You can do it in your head with a silent reflection on something and how life would be without it</a:t>
            </a:r>
            <a:r>
              <a:rPr lang="en-US" dirty="0"/>
              <a:t> or </a:t>
            </a:r>
            <a:r>
              <a:rPr lang="en-US" baseline="0" dirty="0"/>
              <a:t>them. We also encourage more active forms of gratitude. This </a:t>
            </a:r>
            <a:r>
              <a:rPr lang="en-US" dirty="0"/>
              <a:t>might include things like...</a:t>
            </a:r>
            <a:endParaRPr lang="en-US" baseline="0" dirty="0"/>
          </a:p>
          <a:p>
            <a:pPr marL="628650" lvl="1" indent="-171450">
              <a:buFont typeface="Courier New"/>
              <a:buChar char="○"/>
            </a:pPr>
            <a:r>
              <a:rPr lang="en-US" baseline="0" dirty="0"/>
              <a:t>Gratitude journaling on a somewhat regular basis by </a:t>
            </a:r>
            <a:r>
              <a:rPr lang="en-US" dirty="0"/>
              <a:t>writing </a:t>
            </a:r>
            <a:r>
              <a:rPr lang="en-US" baseline="0" dirty="0"/>
              <a:t>down 5 things you are grateful for</a:t>
            </a:r>
            <a:r>
              <a:rPr lang="en-US" dirty="0"/>
              <a:t>.</a:t>
            </a:r>
            <a:endParaRPr lang="en-US" baseline="0" dirty="0">
              <a:cs typeface="Calibri"/>
            </a:endParaRPr>
          </a:p>
          <a:p>
            <a:pPr marL="628650" lvl="1" indent="-171450">
              <a:buFont typeface="Courier New"/>
              <a:buChar char="○"/>
            </a:pPr>
            <a:r>
              <a:rPr lang="en-US" dirty="0"/>
              <a:t>Sending thank-you </a:t>
            </a:r>
            <a:r>
              <a:rPr lang="en-US" baseline="0" dirty="0"/>
              <a:t>notes detailing what you appreciate about people, places, or things. Sometimes just writing these helps and then you can get rid of them. To really reap the benefits, send them!</a:t>
            </a:r>
            <a:endParaRPr lang="en-US" baseline="0" dirty="0">
              <a:cs typeface="Calibri"/>
            </a:endParaRPr>
          </a:p>
          <a:p>
            <a:pPr marL="628650" lvl="1" indent="-171450">
              <a:buFont typeface="Courier New"/>
              <a:buChar char="○"/>
            </a:pPr>
            <a:r>
              <a:rPr lang="en-US" baseline="0" dirty="0"/>
              <a:t>Another strategy is </a:t>
            </a:r>
            <a:r>
              <a:rPr lang="en-US" dirty="0"/>
              <a:t>pairing </a:t>
            </a:r>
            <a:r>
              <a:rPr lang="en-US" baseline="0" dirty="0"/>
              <a:t>a </a:t>
            </a:r>
            <a:r>
              <a:rPr lang="en-US" dirty="0"/>
              <a:t>gratitude </a:t>
            </a:r>
            <a:r>
              <a:rPr lang="en-US" baseline="0" dirty="0"/>
              <a:t>letter </a:t>
            </a:r>
            <a:r>
              <a:rPr lang="en-US" dirty="0"/>
              <a:t>with a visit</a:t>
            </a:r>
            <a:r>
              <a:rPr lang="en-US" baseline="0" dirty="0"/>
              <a:t>. For this you </a:t>
            </a:r>
            <a:r>
              <a:rPr lang="en-US" dirty="0"/>
              <a:t>write </a:t>
            </a:r>
            <a:r>
              <a:rPr lang="en-US" baseline="0" dirty="0"/>
              <a:t>a letter to someone whom you have never properly thanked and then share in the letter how they have positively impacted your life. Arrange a time to visit (virtually or </a:t>
            </a:r>
            <a:r>
              <a:rPr lang="en-US" dirty="0"/>
              <a:t>in person</a:t>
            </a:r>
            <a:r>
              <a:rPr lang="en-US" baseline="0" dirty="0"/>
              <a:t>) to read them the letter</a:t>
            </a:r>
            <a:endParaRPr lang="en-US" baseline="0" dirty="0">
              <a:cs typeface="Calibri"/>
            </a:endParaRPr>
          </a:p>
          <a:p>
            <a:pPr marL="628650" lvl="1" indent="-171450">
              <a:buFont typeface="Courier New"/>
              <a:buChar char="○"/>
            </a:pPr>
            <a:r>
              <a:rPr lang="en-US" dirty="0"/>
              <a:t>And sharing gratitude of appreciation as a family or staff. This </a:t>
            </a:r>
            <a:r>
              <a:rPr lang="en-US" baseline="0" dirty="0"/>
              <a:t>last one is useful for developing a positive culture, </a:t>
            </a:r>
            <a:r>
              <a:rPr lang="en-US" dirty="0"/>
              <a:t>and might involve </a:t>
            </a:r>
            <a:r>
              <a:rPr lang="en-US" baseline="0" dirty="0"/>
              <a:t>reserving protected time during staff meetings or at dinner tables specifically for gratitude</a:t>
            </a:r>
            <a:r>
              <a:rPr lang="en-US" dirty="0"/>
              <a:t>.</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29</a:t>
            </a:fld>
            <a:endParaRPr lang="en-US"/>
          </a:p>
        </p:txBody>
      </p:sp>
    </p:spTree>
    <p:extLst>
      <p:ext uri="{BB962C8B-B14F-4D97-AF65-F5344CB8AC3E}">
        <p14:creationId xmlns:p14="http://schemas.microsoft.com/office/powerpoint/2010/main" val="166076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baseline="0" dirty="0"/>
              <a:t>Acts of kindness are great ways to cultivate more positivity in our lives. Acts of kindness overlap with ways that we connect with others and build community, so if you completed that core module, you will recognize many of these. As a reminder, we are unsure why but we do know that doing acts of kindness stimulates our valgus nerve which leads to a warming sensation in the chest and expands the chest. We quite literally “feel good” doing some of these things. There are so many you can try so we recommend picking one or two and test them out. How did it feel? Is it something you want to make a consistent habit? What would you need to make it a habit for you in order for you to continue cultivating that positive experience?</a:t>
            </a: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30</a:t>
            </a:fld>
            <a:endParaRPr lang="en-US"/>
          </a:p>
        </p:txBody>
      </p:sp>
    </p:spTree>
    <p:extLst>
      <p:ext uri="{BB962C8B-B14F-4D97-AF65-F5344CB8AC3E}">
        <p14:creationId xmlns:p14="http://schemas.microsoft.com/office/powerpoint/2010/main" val="1638626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4</a:t>
            </a:fld>
            <a:endParaRPr lang="en-US"/>
          </a:p>
        </p:txBody>
      </p:sp>
    </p:spTree>
    <p:extLst>
      <p:ext uri="{BB962C8B-B14F-4D97-AF65-F5344CB8AC3E}">
        <p14:creationId xmlns:p14="http://schemas.microsoft.com/office/powerpoint/2010/main" val="1452964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difficult experiences and personal traumas, and the demands of adulthood can erode a person’s ability to hold things lightly. For many of us, humor becomes something that we have to practice, especially if we find our brains focused on negative emotions. Dr. Jennifer Aaker (Ay-</a:t>
            </a:r>
            <a:r>
              <a:rPr lang="en-US" dirty="0" err="1"/>
              <a:t>ker</a:t>
            </a:r>
            <a:r>
              <a:rPr lang="en-US" dirty="0"/>
              <a:t>?) at Stanford University has been recently researching what she calls the “humor cliff” of adulthood—a consistent pattern where, on average, adults experience humor less and less as they age. Allowing space for humor in our lives has numerous benefits even though it is such a simple and small thing. Even more amazing, forced laughter can be just as effective as real laughter. Physiologically, the body doesn’t distinguish between real and forced laughter, so although it may seem weird and uncomfortable, if you tell yourself, “I will laugh 5 times today” and force it to happen, you will likely experience the same benefits as 5 genuine spontaneous bouts of laughter.</a:t>
            </a:r>
            <a:endParaRPr lang="en-US" i="0" kern="1200" dirty="0">
              <a:effectLst/>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31</a:t>
            </a:fld>
            <a:endParaRPr lang="en-US"/>
          </a:p>
        </p:txBody>
      </p:sp>
    </p:spTree>
    <p:extLst>
      <p:ext uri="{BB962C8B-B14F-4D97-AF65-F5344CB8AC3E}">
        <p14:creationId xmlns:p14="http://schemas.microsoft.com/office/powerpoint/2010/main" val="1220404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a:t>
            </a:r>
            <a:r>
              <a:rPr lang="en-US" sz="1200" b="0" i="0" kern="1200" baseline="0" dirty="0">
                <a:solidFill>
                  <a:schemeClr val="tx1"/>
                </a:solidFill>
                <a:effectLst/>
                <a:latin typeface="+mn-lt"/>
                <a:ea typeface="+mn-ea"/>
                <a:cs typeface="+mn-cs"/>
              </a:rPr>
              <a:t> are some tips for cultivating humor</a:t>
            </a:r>
          </a:p>
          <a:p>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*These can be read or quickly reviewed.*</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Tips for Cultivating Humor</a:t>
            </a:r>
          </a:p>
          <a:p>
            <a:pPr marL="228600" indent="-228600">
              <a:buAutoNum type="arabicPeriod"/>
            </a:pPr>
            <a:r>
              <a:rPr lang="en-US" sz="1200" b="0" i="0" kern="1200" baseline="0" dirty="0">
                <a:solidFill>
                  <a:schemeClr val="tx1"/>
                </a:solidFill>
                <a:effectLst/>
                <a:latin typeface="+mn-lt"/>
                <a:ea typeface="+mn-ea"/>
                <a:cs typeface="+mn-cs"/>
              </a:rPr>
              <a:t>Seek out things/situations that make you laugh (TV shows, movies, podcasts, SNL </a:t>
            </a:r>
            <a:r>
              <a:rPr lang="en-US" sz="1200" b="0" i="0" kern="1200" baseline="0" dirty="0" err="1">
                <a:solidFill>
                  <a:schemeClr val="tx1"/>
                </a:solidFill>
                <a:effectLst/>
                <a:latin typeface="+mn-lt"/>
                <a:ea typeface="+mn-ea"/>
                <a:cs typeface="+mn-cs"/>
              </a:rPr>
              <a:t>youtube</a:t>
            </a:r>
            <a:r>
              <a:rPr lang="en-US" sz="1200" b="0" i="0" kern="1200" baseline="0" dirty="0">
                <a:solidFill>
                  <a:schemeClr val="tx1"/>
                </a:solidFill>
                <a:effectLst/>
                <a:latin typeface="+mn-lt"/>
                <a:ea typeface="+mn-ea"/>
                <a:cs typeface="+mn-cs"/>
              </a:rPr>
              <a:t> videos) and do them regularly</a:t>
            </a:r>
          </a:p>
          <a:p>
            <a:pPr marL="228600" indent="-228600">
              <a:buAutoNum type="arabicPeriod"/>
            </a:pPr>
            <a:r>
              <a:rPr lang="en-US" sz="1200" b="0" i="0" kern="1200" baseline="0" dirty="0">
                <a:solidFill>
                  <a:schemeClr val="tx1"/>
                </a:solidFill>
                <a:effectLst/>
                <a:latin typeface="+mn-lt"/>
                <a:ea typeface="+mn-ea"/>
                <a:cs typeface="+mn-cs"/>
              </a:rPr>
              <a:t>Find some simple things (memes, comics, greeting cards, etc.) that make you chuckle, print them, and hang them up near your desk.</a:t>
            </a:r>
          </a:p>
          <a:p>
            <a:pPr marL="228600" indent="-228600">
              <a:buAutoNum type="arabicPeriod"/>
            </a:pPr>
            <a:r>
              <a:rPr lang="en-US" sz="1200" b="0" i="0" kern="1200" baseline="0" dirty="0">
                <a:solidFill>
                  <a:schemeClr val="tx1"/>
                </a:solidFill>
                <a:effectLst/>
                <a:latin typeface="+mn-lt"/>
                <a:ea typeface="+mn-ea"/>
                <a:cs typeface="+mn-cs"/>
              </a:rPr>
              <a:t>Seek out a good joke book or an online site for jokes.</a:t>
            </a:r>
          </a:p>
          <a:p>
            <a:pPr marL="228600" indent="-228600">
              <a:buAutoNum type="arabicPeriod"/>
            </a:pPr>
            <a:r>
              <a:rPr lang="en-US" sz="1200" b="0" i="0" kern="1200" baseline="0" dirty="0">
                <a:solidFill>
                  <a:schemeClr val="tx1"/>
                </a:solidFill>
                <a:effectLst/>
                <a:latin typeface="+mn-lt"/>
                <a:ea typeface="+mn-ea"/>
                <a:cs typeface="+mn-cs"/>
              </a:rPr>
              <a:t>Find a joke buddy and tell each other daily jokes (or involve your students) or funny stories</a:t>
            </a:r>
          </a:p>
          <a:p>
            <a:pPr marL="228600" indent="-228600">
              <a:buAutoNum type="arabicPeriod"/>
            </a:pPr>
            <a:r>
              <a:rPr lang="en-US" sz="1200" b="0" i="0" kern="1200" baseline="0" dirty="0">
                <a:solidFill>
                  <a:schemeClr val="tx1"/>
                </a:solidFill>
                <a:effectLst/>
                <a:latin typeface="+mn-lt"/>
                <a:ea typeface="+mn-ea"/>
                <a:cs typeface="+mn-cs"/>
              </a:rPr>
              <a:t>Spend time with friends or family members who make you laugh</a:t>
            </a:r>
          </a:p>
          <a:p>
            <a:pPr marL="228600" indent="-228600">
              <a:buAutoNum type="arabicPeriod"/>
            </a:pPr>
            <a:r>
              <a:rPr lang="en-US" sz="1200" b="0" i="0" kern="1200" baseline="0" dirty="0">
                <a:solidFill>
                  <a:schemeClr val="tx1"/>
                </a:solidFill>
                <a:effectLst/>
                <a:latin typeface="+mn-lt"/>
                <a:ea typeface="+mn-ea"/>
                <a:cs typeface="+mn-cs"/>
              </a:rPr>
              <a:t>Reverse-engineer humor by laughing first (remember, fake laughter is as beneficial as real laughter)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Consider trying laughter yoga. In laughter yoga, people practice laughter as a group. Laughter is forced at first, but it can soon turn into spontaneous laughter.</a:t>
            </a:r>
            <a:endParaRPr lang="en-US" sz="1200" b="0" i="0" kern="1200" baseline="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i="0" kern="1200" dirty="0">
                <a:solidFill>
                  <a:schemeClr val="tx1"/>
                </a:solidFill>
                <a:effectLst/>
                <a:latin typeface="+mn-lt"/>
                <a:ea typeface="+mn-ea"/>
                <a:cs typeface="+mn-cs"/>
              </a:rPr>
              <a:t>Know what isn't funny.</a:t>
            </a:r>
            <a:r>
              <a:rPr lang="en-US" sz="1200" b="0" i="0" kern="1200" dirty="0">
                <a:solidFill>
                  <a:schemeClr val="tx1"/>
                </a:solidFill>
                <a:effectLst/>
                <a:latin typeface="+mn-lt"/>
                <a:ea typeface="+mn-ea"/>
                <a:cs typeface="+mn-cs"/>
              </a:rPr>
              <a:t> Don't laugh at the expense of others. Some forms of humor aren't appropriate. Use your best judgment to discern a good joke from a bad or hurtful one.</a:t>
            </a:r>
          </a:p>
          <a:p>
            <a:pPr marL="228600" indent="-228600">
              <a:buAutoNum type="arabicPeriod"/>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32</a:t>
            </a:fld>
            <a:endParaRPr lang="en-US"/>
          </a:p>
        </p:txBody>
      </p:sp>
    </p:spTree>
    <p:extLst>
      <p:ext uri="{BB962C8B-B14F-4D97-AF65-F5344CB8AC3E}">
        <p14:creationId xmlns:p14="http://schemas.microsoft.com/office/powerpoint/2010/main" val="130848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mj-lt"/>
              <a:buNone/>
            </a:pPr>
            <a:r>
              <a:rPr lang="en-US" sz="1200" b="0" i="0" kern="1200" dirty="0">
                <a:solidFill>
                  <a:schemeClr val="tx1"/>
                </a:solidFill>
                <a:effectLst/>
                <a:latin typeface="+mn-lt"/>
                <a:ea typeface="+mn-ea"/>
                <a:cs typeface="+mn-cs"/>
              </a:rPr>
              <a:t>Flow</a:t>
            </a:r>
            <a:r>
              <a:rPr lang="en-US" sz="1200" b="0" i="0" kern="1200" baseline="0" dirty="0">
                <a:solidFill>
                  <a:schemeClr val="tx1"/>
                </a:solidFill>
                <a:effectLst/>
                <a:latin typeface="+mn-lt"/>
                <a:ea typeface="+mn-ea"/>
                <a:cs typeface="+mn-cs"/>
              </a:rPr>
              <a:t> can be purposefully sought after and achieved. If it doesn’t happen naturally for you yet, then we can be intentional about setting up our environment until it becomes more of a habit. The key is to make sure that your environment allows you to remain focused on your task without disruption, and that the task’s difficulty is appropriately matched to your skill level. Here are some step-by-step tips for creating flow in your life, and we have an activity with this module that also walks you through these steps.</a:t>
            </a:r>
            <a:endParaRPr lang="en-US" sz="1200" b="0" i="0" kern="1200" dirty="0">
              <a:solidFill>
                <a:schemeClr val="tx1"/>
              </a:solidFill>
              <a:effectLst/>
              <a:latin typeface="+mn-lt"/>
              <a:ea typeface="+mn-ea"/>
              <a:cs typeface="+mn-cs"/>
            </a:endParaRPr>
          </a:p>
          <a:p>
            <a:pPr marL="0" indent="0" fontAlgn="base">
              <a:buFont typeface="+mj-lt"/>
              <a:buNone/>
            </a:pPr>
            <a:endParaRPr lang="en-US" sz="1200" b="1" i="0" kern="1200" dirty="0">
              <a:solidFill>
                <a:schemeClr val="tx1"/>
              </a:solidFill>
              <a:effectLst/>
              <a:latin typeface="+mn-lt"/>
              <a:ea typeface="+mn-ea"/>
              <a:cs typeface="+mn-cs"/>
            </a:endParaRPr>
          </a:p>
          <a:p>
            <a:pPr marL="0" indent="0" fontAlgn="base">
              <a:buFont typeface="+mj-lt"/>
              <a:buNone/>
            </a:pPr>
            <a:r>
              <a:rPr lang="en-US" sz="1200" b="1" i="0" kern="1200" dirty="0">
                <a:solidFill>
                  <a:schemeClr val="tx1"/>
                </a:solidFill>
                <a:effectLst/>
                <a:latin typeface="+mn-lt"/>
                <a:ea typeface="+mn-ea"/>
                <a:cs typeface="+mn-cs"/>
              </a:rPr>
              <a:t>Tips for Finding Flow</a:t>
            </a:r>
          </a:p>
          <a:p>
            <a:pPr marL="228600" indent="-228600" fontAlgn="base">
              <a:buFont typeface="+mj-lt"/>
              <a:buAutoNum type="arabicPeriod"/>
            </a:pPr>
            <a:r>
              <a:rPr lang="en-US" sz="1200" b="0" i="0" kern="1200" dirty="0">
                <a:solidFill>
                  <a:schemeClr val="tx1"/>
                </a:solidFill>
                <a:effectLst/>
                <a:latin typeface="+mn-lt"/>
                <a:ea typeface="+mn-ea"/>
                <a:cs typeface="+mn-cs"/>
              </a:rPr>
              <a:t>Choose something love to do. </a:t>
            </a:r>
          </a:p>
          <a:p>
            <a:pPr marL="228600" indent="-228600" fontAlgn="base">
              <a:buFont typeface="+mj-lt"/>
              <a:buAutoNum type="arabicPeriod"/>
            </a:pPr>
            <a:r>
              <a:rPr lang="en-US" sz="1200" b="0" i="0" kern="1200" dirty="0">
                <a:solidFill>
                  <a:schemeClr val="tx1"/>
                </a:solidFill>
                <a:effectLst/>
                <a:latin typeface="+mn-lt"/>
                <a:ea typeface="+mn-ea"/>
                <a:cs typeface="+mn-cs"/>
              </a:rPr>
              <a:t>Decide</a:t>
            </a:r>
            <a:r>
              <a:rPr lang="en-US" sz="1200" b="0" i="0" kern="1200" baseline="0" dirty="0">
                <a:solidFill>
                  <a:schemeClr val="tx1"/>
                </a:solidFill>
                <a:effectLst/>
                <a:latin typeface="+mn-lt"/>
                <a:ea typeface="+mn-ea"/>
                <a:cs typeface="+mn-cs"/>
              </a:rPr>
              <a:t> on a task (what you will work on)</a:t>
            </a:r>
            <a:endParaRPr lang="en-US" sz="1200" b="0" i="0" kern="1200" dirty="0">
              <a:solidFill>
                <a:schemeClr val="tx1"/>
              </a:solidFill>
              <a:effectLst/>
              <a:latin typeface="+mn-lt"/>
              <a:ea typeface="+mn-ea"/>
              <a:cs typeface="+mn-cs"/>
            </a:endParaRPr>
          </a:p>
          <a:p>
            <a:pPr marL="228600" indent="-228600" fontAlgn="base">
              <a:buFont typeface="+mj-lt"/>
              <a:buAutoNum type="arabicPeriod"/>
            </a:pPr>
            <a:r>
              <a:rPr lang="en-US" sz="1200" b="0" i="0" kern="1200" dirty="0">
                <a:solidFill>
                  <a:schemeClr val="tx1"/>
                </a:solidFill>
                <a:effectLst/>
                <a:latin typeface="+mn-lt"/>
                <a:ea typeface="+mn-ea"/>
                <a:cs typeface="+mn-cs"/>
              </a:rPr>
              <a:t>Make sure it’s challenging, but not too hard.</a:t>
            </a:r>
          </a:p>
          <a:p>
            <a:pPr marL="228600" indent="-228600" fontAlgn="base">
              <a:buFont typeface="+mj-lt"/>
              <a:buAutoNum type="arabicPeriod"/>
            </a:pPr>
            <a:r>
              <a:rPr lang="en-US" sz="1200" b="0" i="0" kern="1200" dirty="0">
                <a:solidFill>
                  <a:schemeClr val="tx1"/>
                </a:solidFill>
                <a:effectLst/>
                <a:latin typeface="+mn-lt"/>
                <a:ea typeface="+mn-ea"/>
                <a:cs typeface="+mn-cs"/>
              </a:rPr>
              <a:t>Find your peak time (when you have energy and can</a:t>
            </a:r>
            <a:r>
              <a:rPr lang="en-US" sz="1200" b="0" i="0" kern="1200" baseline="0" dirty="0">
                <a:solidFill>
                  <a:schemeClr val="tx1"/>
                </a:solidFill>
                <a:effectLst/>
                <a:latin typeface="+mn-lt"/>
                <a:ea typeface="+mn-ea"/>
                <a:cs typeface="+mn-cs"/>
              </a:rPr>
              <a:t> concentrate)</a:t>
            </a:r>
          </a:p>
          <a:p>
            <a:pPr marL="228600" indent="-228600" fontAlgn="base">
              <a:buFont typeface="+mj-lt"/>
              <a:buAutoNum type="arabicPeriod"/>
            </a:pPr>
            <a:r>
              <a:rPr lang="en-US" sz="1200" b="0" i="0" kern="1200" dirty="0">
                <a:solidFill>
                  <a:schemeClr val="tx1"/>
                </a:solidFill>
                <a:effectLst/>
                <a:latin typeface="+mn-lt"/>
                <a:ea typeface="+mn-ea"/>
                <a:cs typeface="+mn-cs"/>
              </a:rPr>
              <a:t>Clear away distractions.</a:t>
            </a:r>
          </a:p>
          <a:p>
            <a:pPr marL="228600" indent="-228600" fontAlgn="base">
              <a:buFont typeface="+mj-lt"/>
              <a:buAutoNum type="arabicPeriod"/>
            </a:pPr>
            <a:r>
              <a:rPr lang="en-US" sz="1200" b="0" i="0" kern="1200" dirty="0">
                <a:solidFill>
                  <a:schemeClr val="tx1"/>
                </a:solidFill>
                <a:effectLst/>
                <a:latin typeface="+mn-lt"/>
                <a:ea typeface="+mn-ea"/>
                <a:cs typeface="+mn-cs"/>
              </a:rPr>
              <a:t>Enjoy yourself. </a:t>
            </a:r>
          </a:p>
          <a:p>
            <a:pPr marL="228600" indent="-228600" fontAlgn="base">
              <a:buFont typeface="+mj-lt"/>
              <a:buAutoNum type="arabicPeriod"/>
            </a:pPr>
            <a:r>
              <a:rPr lang="en-US" sz="1200" b="0" i="0" kern="1200" dirty="0">
                <a:solidFill>
                  <a:schemeClr val="tx1"/>
                </a:solidFill>
                <a:effectLst/>
                <a:latin typeface="+mn-lt"/>
                <a:ea typeface="+mn-ea"/>
                <a:cs typeface="+mn-cs"/>
              </a:rPr>
              <a:t>Keep practicing.</a:t>
            </a:r>
          </a:p>
          <a:p>
            <a:pPr marL="228600" indent="-228600" fontAlgn="base">
              <a:buFont typeface="+mj-lt"/>
              <a:buAutoNum type="arabicPeriod"/>
            </a:pPr>
            <a:r>
              <a:rPr lang="en-US" sz="1200" b="0" i="0" kern="1200" dirty="0">
                <a:solidFill>
                  <a:schemeClr val="tx1"/>
                </a:solidFill>
                <a:effectLst/>
                <a:latin typeface="+mn-lt"/>
                <a:ea typeface="+mn-ea"/>
                <a:cs typeface="+mn-cs"/>
              </a:rPr>
              <a:t>Reap the rewards</a:t>
            </a:r>
            <a:r>
              <a:rPr lang="en-US" sz="1200" b="0" i="0" kern="1200" baseline="0" dirty="0">
                <a:solidFill>
                  <a:schemeClr val="tx1"/>
                </a:solidFill>
                <a:effectLst/>
                <a:latin typeface="+mn-lt"/>
                <a:ea typeface="+mn-ea"/>
                <a:cs typeface="+mn-cs"/>
              </a:rPr>
              <a:t> (take the time to appreciate what you accomplished)</a:t>
            </a:r>
            <a:endParaRPr lang="en-US" dirty="0"/>
          </a:p>
        </p:txBody>
      </p:sp>
      <p:sp>
        <p:nvSpPr>
          <p:cNvPr id="4" name="Slide Number Placeholder 3"/>
          <p:cNvSpPr>
            <a:spLocks noGrp="1"/>
          </p:cNvSpPr>
          <p:nvPr>
            <p:ph type="sldNum" sz="quarter" idx="10"/>
          </p:nvPr>
        </p:nvSpPr>
        <p:spPr/>
        <p:txBody>
          <a:bodyPr/>
          <a:lstStyle/>
          <a:p>
            <a:fld id="{EABC2D63-9E7C-4D4B-B02D-6797D43422C8}" type="slidenum">
              <a:rPr lang="en-US" smtClean="0"/>
              <a:t>33</a:t>
            </a:fld>
            <a:endParaRPr lang="en-US"/>
          </a:p>
        </p:txBody>
      </p:sp>
    </p:spTree>
    <p:extLst>
      <p:ext uri="{BB962C8B-B14F-4D97-AF65-F5344CB8AC3E}">
        <p14:creationId xmlns:p14="http://schemas.microsoft.com/office/powerpoint/2010/main" val="881552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These strategies are not mutually exclusive.  Can you find an activity or project that cuts across all of these?</a:t>
            </a:r>
          </a:p>
          <a:p>
            <a:pPr lvl="1"/>
            <a:r>
              <a:rPr lang="en-US" dirty="0"/>
              <a:t>Here’s mine: noticing how nice and clean it was in my clinic (</a:t>
            </a:r>
            <a:r>
              <a:rPr lang="en-US" i="1" dirty="0"/>
              <a:t>attending to the positive</a:t>
            </a:r>
            <a:r>
              <a:rPr lang="en-US" dirty="0"/>
              <a:t>), I thought of the custodial staff and was grateful to them for all their hard work (</a:t>
            </a:r>
            <a:r>
              <a:rPr lang="en-US" i="1" dirty="0"/>
              <a:t>gratitude</a:t>
            </a:r>
            <a:r>
              <a:rPr lang="en-US" dirty="0"/>
              <a:t>) to get the building ready and how difficult it would be for me to work without their support. So I got a few colleagues together (</a:t>
            </a:r>
            <a:r>
              <a:rPr lang="en-US" i="1" dirty="0"/>
              <a:t>connecting</a:t>
            </a:r>
            <a:r>
              <a:rPr lang="en-US" dirty="0"/>
              <a:t>) and we baked cookies (</a:t>
            </a:r>
            <a:r>
              <a:rPr lang="en-US" i="1" dirty="0"/>
              <a:t>flow</a:t>
            </a:r>
            <a:r>
              <a:rPr lang="en-US" dirty="0"/>
              <a:t>) and wrote thank-you notes, which we then delivered to the custodial staff </a:t>
            </a:r>
            <a:r>
              <a:rPr lang="en-US" i="1" dirty="0"/>
              <a:t>(kindness</a:t>
            </a:r>
            <a:r>
              <a:rPr lang="en-US" dirty="0"/>
              <a:t>)</a:t>
            </a:r>
            <a:r>
              <a:rPr lang="en-US" i="1" dirty="0"/>
              <a:t>.</a:t>
            </a:r>
            <a:r>
              <a:rPr lang="en-US" dirty="0"/>
              <a:t> We got to tell jokes and be silly together while we baked (</a:t>
            </a:r>
            <a:r>
              <a:rPr lang="en-US" i="1" dirty="0"/>
              <a:t>humor</a:t>
            </a:r>
            <a:r>
              <a:rPr lang="en-US" dirty="0"/>
              <a:t>).</a:t>
            </a:r>
            <a:endParaRPr lang="en-US" dirty="0">
              <a:cs typeface="Calibri"/>
            </a:endParaRPr>
          </a:p>
          <a:p>
            <a:pPr marL="457200" lvl="1" indent="0">
              <a:buFont typeface="Arial" charset="0"/>
              <a:buNone/>
            </a:pPr>
            <a:endParaRPr lang="en-US" baseline="0" dirty="0">
              <a:cs typeface="Calibri"/>
            </a:endParaRPr>
          </a:p>
          <a:p>
            <a:pPr marL="628650" lvl="1"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ABC2D63-9E7C-4D4B-B02D-6797D43422C8}" type="slidenum">
              <a:rPr lang="en-US" smtClean="0"/>
              <a:t>34</a:t>
            </a:fld>
            <a:endParaRPr lang="en-US"/>
          </a:p>
        </p:txBody>
      </p:sp>
    </p:spTree>
    <p:extLst>
      <p:ext uri="{BB962C8B-B14F-4D97-AF65-F5344CB8AC3E}">
        <p14:creationId xmlns:p14="http://schemas.microsoft.com/office/powerpoint/2010/main" val="1675726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t>We have included five activities with this lesson to help with fostering pleasant emotions and experiences. These include thank you notes, a journaling exercise, share the humor, laughter yoga, and find your flow.</a:t>
            </a: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35</a:t>
            </a:fld>
            <a:endParaRPr lang="en-US"/>
          </a:p>
        </p:txBody>
      </p:sp>
    </p:spTree>
    <p:extLst>
      <p:ext uri="{BB962C8B-B14F-4D97-AF65-F5344CB8AC3E}">
        <p14:creationId xmlns:p14="http://schemas.microsoft.com/office/powerpoint/2010/main" val="1337677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recommend three next steps to take this information and apply it to your own well-being. First, please choose and complete at least one of the accompanying activities.</a:t>
            </a:r>
          </a:p>
        </p:txBody>
      </p:sp>
      <p:sp>
        <p:nvSpPr>
          <p:cNvPr id="4" name="Slide Number Placeholder 3"/>
          <p:cNvSpPr>
            <a:spLocks noGrp="1"/>
          </p:cNvSpPr>
          <p:nvPr>
            <p:ph type="sldNum" sz="quarter" idx="5"/>
          </p:nvPr>
        </p:nvSpPr>
        <p:spPr/>
        <p:txBody>
          <a:bodyPr/>
          <a:lstStyle/>
          <a:p>
            <a:fld id="{EABC2D63-9E7C-4D4B-B02D-6797D43422C8}" type="slidenum">
              <a:rPr lang="en-US" smtClean="0"/>
              <a:t>36</a:t>
            </a:fld>
            <a:endParaRPr lang="en-US"/>
          </a:p>
        </p:txBody>
      </p:sp>
    </p:spTree>
    <p:extLst>
      <p:ext uri="{BB962C8B-B14F-4D97-AF65-F5344CB8AC3E}">
        <p14:creationId xmlns:p14="http://schemas.microsoft.com/office/powerpoint/2010/main" val="3751611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Second, identify one or more strategies to use to spark joy in your life. </a:t>
            </a:r>
          </a:p>
        </p:txBody>
      </p:sp>
      <p:sp>
        <p:nvSpPr>
          <p:cNvPr id="4" name="Slide Number Placeholder 3"/>
          <p:cNvSpPr>
            <a:spLocks noGrp="1"/>
          </p:cNvSpPr>
          <p:nvPr>
            <p:ph type="sldNum" sz="quarter" idx="5"/>
          </p:nvPr>
        </p:nvSpPr>
        <p:spPr/>
        <p:txBody>
          <a:bodyPr/>
          <a:lstStyle/>
          <a:p>
            <a:fld id="{EABC2D63-9E7C-4D4B-B02D-6797D43422C8}" type="slidenum">
              <a:rPr lang="en-US" smtClean="0"/>
              <a:t>37</a:t>
            </a:fld>
            <a:endParaRPr lang="en-US"/>
          </a:p>
        </p:txBody>
      </p:sp>
    </p:spTree>
    <p:extLst>
      <p:ext uri="{BB962C8B-B14F-4D97-AF65-F5344CB8AC3E}">
        <p14:creationId xmlns:p14="http://schemas.microsoft.com/office/powerpoint/2010/main" val="4052426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Third, create an individual action plan for the strategy you identify. Rember, action planning is a critical step when we try to start something new. It helps us identify our barriers, our strengths, and how we can recover from setbacks when they inevitably happen.  </a:t>
            </a:r>
          </a:p>
          <a:p>
            <a:pPr>
              <a:defRPr/>
            </a:pPr>
            <a:r>
              <a:rPr lang="en-US" dirty="0"/>
              <a:t>Thank you again for watching and engaging with this lesson. Take care.</a:t>
            </a:r>
          </a:p>
          <a:p>
            <a:pPr>
              <a:defRPr/>
            </a:pPr>
            <a:endParaRPr lang="en-US" dirty="0"/>
          </a:p>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38</a:t>
            </a:fld>
            <a:endParaRPr lang="en-US"/>
          </a:p>
        </p:txBody>
      </p:sp>
    </p:spTree>
    <p:extLst>
      <p:ext uri="{BB962C8B-B14F-4D97-AF65-F5344CB8AC3E}">
        <p14:creationId xmlns:p14="http://schemas.microsoft.com/office/powerpoint/2010/main" val="4240241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Hook</a:t>
            </a:r>
          </a:p>
          <a:p>
            <a:endParaRPr lang="en-US" b="1"/>
          </a:p>
          <a:p>
            <a:r>
              <a:rPr lang="en-US" b="0" dirty="0"/>
              <a:t>*Use or replace with your own metaphor or concept that illustrates connection*</a:t>
            </a:r>
            <a:endParaRPr lang="en-US" b="0" dirty="0">
              <a:cs typeface="Calibri"/>
            </a:endParaRPr>
          </a:p>
          <a:p>
            <a:endParaRPr lang="en-US" dirty="0">
              <a:cs typeface="Calibri" panose="020F0502020204030204"/>
            </a:endParaRPr>
          </a:p>
          <a:p>
            <a:r>
              <a:rPr lang="en-US" dirty="0">
                <a:cs typeface="Calibri" panose="020F0502020204030204"/>
              </a:rPr>
              <a:t>I have always loved campfires. To this day, the smell of burning wood sends cascades of positive memories, of people sitting around together, chatting, singing, roasting marshmallows, feeling...joyful. In addition to the joy of sitting around a campfire, there is something very special about the act of building one. Unlike the fancy electric fireplaces or gas firepits, starting a campfire requires intention, patience, and skill. </a:t>
            </a:r>
            <a:endParaRPr lang="en-US" dirty="0"/>
          </a:p>
          <a:p>
            <a:endParaRPr lang="en-US">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5</a:t>
            </a:fld>
            <a:endParaRPr lang="en-US"/>
          </a:p>
        </p:txBody>
      </p:sp>
    </p:spTree>
    <p:extLst>
      <p:ext uri="{BB962C8B-B14F-4D97-AF65-F5344CB8AC3E}">
        <p14:creationId xmlns:p14="http://schemas.microsoft.com/office/powerpoint/2010/main" val="2419383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first learned to build a fire as a kid. I would spend hours going out and gathering the right kind of sticks and kindling. I'd then use the sticks to build a pyramid, with kindling down below. And I'd work the flint stone until I had sparks. Eventually, I'd have a roaring, cackling, campfire to enjoy. But it took time and effort to get there.</a:t>
            </a:r>
          </a:p>
          <a:p>
            <a:endParaRPr lang="en-US" dirty="0"/>
          </a:p>
          <a:p>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C6523940-32AD-48EE-9FC1-B385DD35604B}" type="slidenum">
              <a:rPr lang="en-US" smtClean="0"/>
              <a:t>6</a:t>
            </a:fld>
            <a:endParaRPr lang="en-US"/>
          </a:p>
        </p:txBody>
      </p:sp>
    </p:spTree>
    <p:extLst>
      <p:ext uri="{BB962C8B-B14F-4D97-AF65-F5344CB8AC3E}">
        <p14:creationId xmlns:p14="http://schemas.microsoft.com/office/powerpoint/2010/main" val="3202005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914400">
              <a:lnSpc>
                <a:spcPct val="100000"/>
              </a:lnSpc>
              <a:spcBef>
                <a:spcPts val="0"/>
              </a:spcBef>
              <a:spcAft>
                <a:spcPts val="0"/>
              </a:spcAft>
              <a:buNone/>
              <a:tabLst/>
              <a:defRPr/>
            </a:pPr>
            <a:r>
              <a:rPr lang="en-US" dirty="0"/>
              <a:t>When we see people sitting around a campfire, we might think about the experience, but we usually don't think about the effort or intentionality that it took to build the fire. </a:t>
            </a:r>
          </a:p>
          <a:p>
            <a:endParaRPr lang="en-US" dirty="0"/>
          </a:p>
          <a:p>
            <a:r>
              <a:rPr lang="en-US" dirty="0"/>
              <a:t>This is of course, just a metaphor. For me, campfires evoke pleasant emotions like joy, comfort, and fun. But more importantly, pleasant emotions are like campfires; you need the right materials, focus, and nurture to build a roaring fire that lasts.</a:t>
            </a:r>
            <a:endParaRPr lang="en-US" dirty="0">
              <a:cs typeface="Calibri"/>
            </a:endParaRPr>
          </a:p>
          <a:p>
            <a:endParaRPr lang="en-US" dirty="0"/>
          </a:p>
          <a:p>
            <a:r>
              <a:rPr lang="en-US" dirty="0"/>
              <a:t>What starts as a small spark can build and spread with time and attention. It begins to not only warm you but those around you, just as a campfire warms you and those with you. </a:t>
            </a:r>
            <a:endParaRPr lang="en-US" dirty="0">
              <a:cs typeface="Calibri"/>
            </a:endParaRPr>
          </a:p>
          <a:p>
            <a:endParaRPr lang="en-US" b="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7</a:t>
            </a:fld>
            <a:endParaRPr lang="en-US"/>
          </a:p>
        </p:txBody>
      </p:sp>
    </p:spTree>
    <p:extLst>
      <p:ext uri="{BB962C8B-B14F-4D97-AF65-F5344CB8AC3E}">
        <p14:creationId xmlns:p14="http://schemas.microsoft.com/office/powerpoint/2010/main" val="3868020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Transition</a:t>
            </a:r>
          </a:p>
          <a:p>
            <a:endParaRPr lang="en-US"/>
          </a:p>
          <a:p>
            <a:r>
              <a:rPr lang="en-US" dirty="0"/>
              <a:t>Have you ever been around someone, or maybe you are that person, that seems to illuminate with positive energy that elevates others around them? Do you think that is natural or something practiced? I argue that it is something they intentionally practice until it has become habit.</a:t>
            </a:r>
            <a:endParaRPr lang="en-US" dirty="0">
              <a:cs typeface="Calibri"/>
            </a:endParaRPr>
          </a:p>
          <a:p>
            <a:endParaRPr lang="en-US" dirty="0"/>
          </a:p>
          <a:p>
            <a:r>
              <a:rPr lang="en-US" dirty="0"/>
              <a:t>Of course, certain conditions lend themselves better to building that positive affect, just like certain conditions lend themselves better to effectively building a campfire. Damp wood, lack of resources, and wind can make it trickier. Nevertheless, it's still possible—and arguably more important—to succeed when faced with these conditions.</a:t>
            </a:r>
            <a:endParaRPr lang="en-US" dirty="0">
              <a:cs typeface="Calibri" panose="020F0502020204030204"/>
            </a:endParaRPr>
          </a:p>
          <a:p>
            <a:endParaRPr lang="en-US" dirty="0"/>
          </a:p>
          <a:p>
            <a:r>
              <a:rPr lang="en-US" dirty="0"/>
              <a:t>As a society, we want the electric firepit equivalent of pleasant emotions. We want to be able to hit a button and have roaring flames of happiness instantly. We want it without thinking. But we all know it’s not this easy.  Cultivating pleasant emotions requires intention, patience, and commitment.</a:t>
            </a:r>
            <a:endParaRPr lang="en-US" dirty="0">
              <a:cs typeface="Calibri" panose="020F0502020204030204"/>
            </a:endParaRPr>
          </a:p>
          <a:p>
            <a:endParaRPr lang="en-US" dirty="0"/>
          </a:p>
          <a:p>
            <a:r>
              <a:rPr lang="en-US" dirty="0"/>
              <a:t>** Pause **</a:t>
            </a:r>
            <a:endParaRPr lang="en-US" dirty="0">
              <a:cs typeface="Calibri" panose="020F0502020204030204"/>
            </a:endParaRPr>
          </a:p>
          <a:p>
            <a:endParaRPr lang="en-US" dirty="0"/>
          </a:p>
          <a:p>
            <a:r>
              <a:rPr lang="en-US" dirty="0"/>
              <a:t>And while there are certain conditions that can get in the way, like hardship or trauma, pleasant emotions can generally be cultivated under most circumstances. In fact, difficult circumstances are often when we rely on pleasant emotions the most.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8</a:t>
            </a:fld>
            <a:endParaRPr lang="en-US"/>
          </a:p>
        </p:txBody>
      </p:sp>
    </p:spTree>
    <p:extLst>
      <p:ext uri="{BB962C8B-B14F-4D97-AF65-F5344CB8AC3E}">
        <p14:creationId xmlns:p14="http://schemas.microsoft.com/office/powerpoint/2010/main" val="3127228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a:effectLst/>
              </a:rPr>
              <a:t>Who I Am</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a:solidFill>
                  <a:schemeClr val="tx1"/>
                </a:solidFill>
                <a:effectLst/>
                <a:latin typeface="+mn-lt"/>
                <a:ea typeface="+mn-ea"/>
                <a:cs typeface="+mn-cs"/>
              </a:rPr>
            </a:b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effectLst/>
              </a:rPr>
              <a:t>Who I Am (This is an example)</a:t>
            </a:r>
          </a:p>
          <a:p>
            <a:pPr rtl="0" fontAlgn="base"/>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4163800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3518789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836F0352-C69F-4F4E-BE9A-DF3A60602282}" type="datetimeFigureOut">
              <a:rPr lang="en-US" smtClean="0"/>
              <a:t>1/6/2022</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060333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Click to edit Master subtitle style</a:t>
            </a:r>
            <a:endParaRPr lang="en-US" sz="2800" dirty="0"/>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65677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632381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B76656D0-DF22-455F-B032-8E4D4896D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396947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0074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59193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22153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121419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084645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51046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836F0352-C69F-4F4E-BE9A-DF3A60602282}" type="datetimeFigureOut">
              <a:rPr lang="en-US" smtClean="0"/>
              <a:t>1/6/2022</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388664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757389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34845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userDrawn="1"/>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B76656D0-DF22-455F-B032-8E4D4896DD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178957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836F0352-C69F-4F4E-BE9A-DF3A60602282}" type="datetimeFigureOut">
              <a:rPr lang="en-US" smtClean="0"/>
              <a:t>1/6/2022</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7F208D31-BFC2-4E66-BA6C-E5B7A9D4E26C}" type="slidenum">
              <a:rPr lang="en-US" smtClean="0"/>
              <a:t>‹#›</a:t>
            </a:fld>
            <a:endParaRPr lang="en-US"/>
          </a:p>
        </p:txBody>
      </p:sp>
    </p:spTree>
    <p:extLst>
      <p:ext uri="{BB962C8B-B14F-4D97-AF65-F5344CB8AC3E}">
        <p14:creationId xmlns:p14="http://schemas.microsoft.com/office/powerpoint/2010/main" val="4172855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836F0352-C69F-4F4E-BE9A-DF3A60602282}" type="datetimeFigureOut">
              <a:rPr lang="en-US" smtClean="0"/>
              <a:t>1/6/2022</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800987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836F0352-C69F-4F4E-BE9A-DF3A60602282}" type="datetimeFigureOut">
              <a:rPr lang="en-US" smtClean="0"/>
              <a:t>1/6/2022</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78537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836F0352-C69F-4F4E-BE9A-DF3A60602282}" type="datetimeFigureOut">
              <a:rPr lang="en-US" smtClean="0"/>
              <a:t>1/6/2022</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091545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836F0352-C69F-4F4E-BE9A-DF3A60602282}" type="datetimeFigureOut">
              <a:rPr lang="en-US" smtClean="0"/>
              <a:t>1/6/2022</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895920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836F0352-C69F-4F4E-BE9A-DF3A60602282}" type="datetimeFigureOut">
              <a:rPr lang="en-US" smtClean="0"/>
              <a:t>1/6/2022</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651297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F0352-C69F-4F4E-BE9A-DF3A60602282}" type="datetimeFigureOut">
              <a:rPr lang="en-US" smtClean="0"/>
              <a:t>1/6/2022</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08D31-BFC2-4E66-BA6C-E5B7A9D4E26C}" type="slidenum">
              <a:rPr lang="en-US" smtClean="0"/>
              <a:t>‹#›</a:t>
            </a:fld>
            <a:endParaRPr lang="en-US"/>
          </a:p>
        </p:txBody>
      </p:sp>
    </p:spTree>
    <p:extLst>
      <p:ext uri="{BB962C8B-B14F-4D97-AF65-F5344CB8AC3E}">
        <p14:creationId xmlns:p14="http://schemas.microsoft.com/office/powerpoint/2010/main" val="3184059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05992236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positivepsychology.com/perma-mode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jpe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through a field&#10;&#10;Description automatically generated with low confidence">
            <a:extLst>
              <a:ext uri="{FF2B5EF4-FFF2-40B4-BE49-F238E27FC236}">
                <a16:creationId xmlns:a16="http://schemas.microsoft.com/office/drawing/2014/main" id="{5088E39B-51F2-408B-8039-19988E32DB9B}"/>
              </a:ext>
            </a:extLst>
          </p:cNvPr>
          <p:cNvPicPr>
            <a:picLocks noChangeAspect="1"/>
          </p:cNvPicPr>
          <p:nvPr/>
        </p:nvPicPr>
        <p:blipFill rotWithShape="1">
          <a:blip r:embed="rId2">
            <a:extLst>
              <a:ext uri="{28A0092B-C50C-407E-A947-70E740481C1C}">
                <a14:useLocalDpi xmlns:a14="http://schemas.microsoft.com/office/drawing/2010/main" val="0"/>
              </a:ext>
            </a:extLst>
          </a:blip>
          <a:srcRect l="7634" t="5536" r="7432" b="-5709"/>
          <a:stretch/>
        </p:blipFill>
        <p:spPr>
          <a:xfrm>
            <a:off x="-1" y="10"/>
            <a:ext cx="12199971" cy="4208722"/>
          </a:xfrm>
          <a:prstGeom prst="rect">
            <a:avLst/>
          </a:prstGeom>
        </p:spPr>
      </p:pic>
      <p:sp>
        <p:nvSpPr>
          <p:cNvPr id="2" name="Title 1"/>
          <p:cNvSpPr>
            <a:spLocks noGrp="1"/>
          </p:cNvSpPr>
          <p:nvPr>
            <p:ph type="ctrTitle"/>
          </p:nvPr>
        </p:nvSpPr>
        <p:spPr>
          <a:xfrm>
            <a:off x="508000" y="4123275"/>
            <a:ext cx="11177613" cy="747560"/>
          </a:xfrm>
        </p:spPr>
        <p:txBody>
          <a:bodyPr vert="horz" lIns="91440" tIns="45720" rIns="91440" bIns="45720" rtlCol="0" anchor="t">
            <a:noAutofit/>
          </a:bodyPr>
          <a:lstStyle/>
          <a:p>
            <a:r>
              <a:rPr lang="en-US" sz="4200" b="1">
                <a:solidFill>
                  <a:srgbClr val="CC4927"/>
                </a:solidFill>
                <a:latin typeface="Arial"/>
                <a:cs typeface="Arial"/>
              </a:rPr>
              <a:t>Adult Resilience Curriculum (ARC)</a:t>
            </a:r>
            <a:endParaRPr lang="en-US" sz="4200">
              <a:solidFill>
                <a:srgbClr val="CC4927"/>
              </a:solidFill>
              <a:latin typeface="Arial"/>
              <a:cs typeface="Arial"/>
            </a:endParaRPr>
          </a:p>
        </p:txBody>
      </p:sp>
      <p:sp>
        <p:nvSpPr>
          <p:cNvPr id="3" name="Subtitle 2"/>
          <p:cNvSpPr>
            <a:spLocks noGrp="1"/>
          </p:cNvSpPr>
          <p:nvPr>
            <p:ph type="subTitle" idx="1"/>
          </p:nvPr>
        </p:nvSpPr>
        <p:spPr>
          <a:xfrm>
            <a:off x="564483" y="4826034"/>
            <a:ext cx="11079534" cy="642349"/>
          </a:xfrm>
        </p:spPr>
        <p:txBody>
          <a:bodyPr vert="horz" lIns="91440" tIns="45720" rIns="91440" bIns="45720" rtlCol="0" anchor="b">
            <a:noAutofit/>
          </a:bodyPr>
          <a:lstStyle/>
          <a:p>
            <a:r>
              <a:rPr lang="en-US" sz="3200" dirty="0">
                <a:solidFill>
                  <a:srgbClr val="6A4A62"/>
                </a:solidFill>
                <a:latin typeface="Arial"/>
                <a:cs typeface="Calibri"/>
              </a:rPr>
              <a:t>Fostering Pleasant Emotions &amp; Experiences</a:t>
            </a:r>
            <a:endParaRPr lang="en-US" dirty="0">
              <a:solidFill>
                <a:srgbClr val="6A4A62"/>
              </a:solidFill>
              <a:latin typeface="Arial"/>
            </a:endParaRPr>
          </a:p>
        </p:txBody>
      </p:sp>
    </p:spTree>
    <p:extLst>
      <p:ext uri="{BB962C8B-B14F-4D97-AF65-F5344CB8AC3E}">
        <p14:creationId xmlns:p14="http://schemas.microsoft.com/office/powerpoint/2010/main" val="2868136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none">
            <a:spAutoFit/>
          </a:bodyPr>
          <a:lstStyle/>
          <a:p>
            <a:r>
              <a:rPr lang="en-US"/>
              <a:t> </a:t>
            </a:r>
          </a:p>
        </p:txBody>
      </p:sp>
      <p:sp>
        <p:nvSpPr>
          <p:cNvPr id="10" name="Rectangle 9">
            <a:extLst>
              <a:ext uri="{FF2B5EF4-FFF2-40B4-BE49-F238E27FC236}">
                <a16:creationId xmlns:a16="http://schemas.microsoft.com/office/drawing/2014/main" id="{38FA71CA-D4D4-E94D-B952-F095E7AC0171}"/>
              </a:ext>
            </a:extLst>
          </p:cNvPr>
          <p:cNvSpPr/>
          <p:nvPr/>
        </p:nvSpPr>
        <p:spPr>
          <a:xfrm>
            <a:off x="1050103" y="1500961"/>
            <a:ext cx="4050679" cy="4426376"/>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AD26E9-8143-6547-8D9F-1F02B6B45F62}"/>
              </a:ext>
            </a:extLst>
          </p:cNvPr>
          <p:cNvSpPr/>
          <p:nvPr/>
        </p:nvSpPr>
        <p:spPr>
          <a:xfrm>
            <a:off x="6002790" y="1494751"/>
            <a:ext cx="4038600"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F53F79-3107-F143-BDD3-0211ACB77C47}"/>
              </a:ext>
            </a:extLst>
          </p:cNvPr>
          <p:cNvSpPr/>
          <p:nvPr/>
        </p:nvSpPr>
        <p:spPr>
          <a:xfrm>
            <a:off x="6074677" y="2961563"/>
            <a:ext cx="4038600" cy="1384995"/>
          </a:xfrm>
          <a:prstGeom prst="rect">
            <a:avLst/>
          </a:prstGeom>
        </p:spPr>
        <p:txBody>
          <a:bodyPr wrap="square" lIns="91440" tIns="45720" rIns="91440" bIns="45720" anchor="t">
            <a:spAutoFit/>
          </a:bodyPr>
          <a:lstStyle/>
          <a:p>
            <a:pPr algn="ctr"/>
            <a:r>
              <a:rPr lang="en-US" sz="2800" b="1" dirty="0">
                <a:cs typeface="Calibri"/>
              </a:rPr>
              <a:t>Hannah West, </a:t>
            </a:r>
            <a:endParaRPr lang="en-US" sz="2800" dirty="0">
              <a:cs typeface="Calibri"/>
            </a:endParaRPr>
          </a:p>
          <a:p>
            <a:pPr algn="ctr"/>
            <a:r>
              <a:rPr lang="en-US" sz="2800" b="1" dirty="0">
                <a:cs typeface="Calibri"/>
              </a:rPr>
              <a:t>PhD, BCBA</a:t>
            </a:r>
            <a:endParaRPr lang="en-US" sz="2800">
              <a:cs typeface="Calibri"/>
            </a:endParaRPr>
          </a:p>
          <a:p>
            <a:pPr algn="ctr"/>
            <a:r>
              <a:rPr lang="en-US" sz="2800" dirty="0">
                <a:cs typeface="Calibri"/>
              </a:rPr>
              <a:t>Regional Trainer</a:t>
            </a:r>
          </a:p>
        </p:txBody>
      </p:sp>
      <p:sp>
        <p:nvSpPr>
          <p:cNvPr id="6" name="Title 1">
            <a:extLst>
              <a:ext uri="{FF2B5EF4-FFF2-40B4-BE49-F238E27FC236}">
                <a16:creationId xmlns:a16="http://schemas.microsoft.com/office/drawing/2014/main" id="{524674D1-3876-4ACA-A783-480D18780504}"/>
              </a:ext>
            </a:extLst>
          </p:cNvPr>
          <p:cNvSpPr txBox="1">
            <a:spLocks/>
          </p:cNvSpPr>
          <p:nvPr/>
        </p:nvSpPr>
        <p:spPr>
          <a:xfrm>
            <a:off x="4008373" y="171019"/>
            <a:ext cx="4089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a:latin typeface="Arial"/>
                <a:cs typeface="Arial"/>
              </a:rPr>
              <a:t>WHO WE ARE</a:t>
            </a:r>
          </a:p>
        </p:txBody>
      </p:sp>
      <p:pic>
        <p:nvPicPr>
          <p:cNvPr id="2" name="Picture 2">
            <a:extLst>
              <a:ext uri="{FF2B5EF4-FFF2-40B4-BE49-F238E27FC236}">
                <a16:creationId xmlns:a16="http://schemas.microsoft.com/office/drawing/2014/main" id="{6E8AAEA5-F8F0-44CE-BD2D-725218CF9FA1}"/>
              </a:ext>
            </a:extLst>
          </p:cNvPr>
          <p:cNvPicPr>
            <a:picLocks noChangeAspect="1"/>
          </p:cNvPicPr>
          <p:nvPr/>
        </p:nvPicPr>
        <p:blipFill>
          <a:blip r:embed="rId3"/>
          <a:stretch>
            <a:fillRect/>
          </a:stretch>
        </p:blipFill>
        <p:spPr>
          <a:xfrm>
            <a:off x="1704109" y="1836683"/>
            <a:ext cx="2743200" cy="3655687"/>
          </a:xfrm>
          <a:prstGeom prst="rect">
            <a:avLst/>
          </a:prstGeom>
        </p:spPr>
      </p:pic>
    </p:spTree>
    <p:extLst>
      <p:ext uri="{BB962C8B-B14F-4D97-AF65-F5344CB8AC3E}">
        <p14:creationId xmlns:p14="http://schemas.microsoft.com/office/powerpoint/2010/main" val="842999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10"/>
            <a:ext cx="12191980"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8001000" y="3200400"/>
            <a:ext cx="3852041" cy="1834056"/>
          </a:xfrm>
        </p:spPr>
        <p:txBody>
          <a:bodyPr vert="horz" lIns="91440" tIns="45720" rIns="91440" bIns="45720" rtlCol="0" anchor="b">
            <a:normAutofit fontScale="90000"/>
          </a:bodyPr>
          <a:lstStyle/>
          <a:p>
            <a:pPr algn="ctr"/>
            <a:r>
              <a:rPr lang="en-US" sz="4000" b="1">
                <a:solidFill>
                  <a:schemeClr val="bg1"/>
                </a:solidFill>
                <a:latin typeface="+mj-lt"/>
                <a:cs typeface="+mj-cs"/>
              </a:rPr>
              <a:t>The Adult Resilience Curriculum (ARC)</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9448800" y="5105400"/>
            <a:ext cx="1143000"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853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iagram&#10;&#10;Description automatically generated">
            <a:extLst>
              <a:ext uri="{FF2B5EF4-FFF2-40B4-BE49-F238E27FC236}">
                <a16:creationId xmlns:a16="http://schemas.microsoft.com/office/drawing/2014/main" id="{47F3D4D1-E04A-4098-8094-620DF5A6B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81" y="394243"/>
            <a:ext cx="10375237" cy="6069513"/>
          </a:xfrm>
          <a:prstGeom prst="rect">
            <a:avLst/>
          </a:prstGeom>
        </p:spPr>
      </p:pic>
      <p:sp>
        <p:nvSpPr>
          <p:cNvPr id="19" name="Triangle 6">
            <a:extLst>
              <a:ext uri="{FF2B5EF4-FFF2-40B4-BE49-F238E27FC236}">
                <a16:creationId xmlns:a16="http://schemas.microsoft.com/office/drawing/2014/main" id="{A3863621-5713-462C-89B9-D5DA33A7F68D}"/>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33309A2B-748C-4DB5-AA3B-762953EA8E4D}"/>
              </a:ext>
            </a:extLst>
          </p:cNvPr>
          <p:cNvSpPr/>
          <p:nvPr/>
        </p:nvSpPr>
        <p:spPr>
          <a:xfrm>
            <a:off x="771978" y="329619"/>
            <a:ext cx="2057400" cy="1905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1730FE3-12A9-486F-9319-FAE25EB27E01}"/>
              </a:ext>
            </a:extLst>
          </p:cNvPr>
          <p:cNvSpPr/>
          <p:nvPr/>
        </p:nvSpPr>
        <p:spPr>
          <a:xfrm>
            <a:off x="729977" y="2477619"/>
            <a:ext cx="10691400" cy="1905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B733BB6-60E9-4D1F-8EB3-F880EF01EF9B}"/>
              </a:ext>
            </a:extLst>
          </p:cNvPr>
          <p:cNvSpPr/>
          <p:nvPr/>
        </p:nvSpPr>
        <p:spPr>
          <a:xfrm>
            <a:off x="2895977" y="4559619"/>
            <a:ext cx="8603400" cy="1905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D89154F6-9946-4F79-B8C1-9551DDDD95CB}"/>
              </a:ext>
            </a:extLst>
          </p:cNvPr>
          <p:cNvSpPr txBox="1">
            <a:spLocks/>
          </p:cNvSpPr>
          <p:nvPr/>
        </p:nvSpPr>
        <p:spPr>
          <a:xfrm>
            <a:off x="3695700" y="238653"/>
            <a:ext cx="4805854" cy="1284943"/>
          </a:xfrm>
          <a:prstGeom prst="rect">
            <a:avLst/>
          </a:prstGeom>
          <a:noFill/>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dirty="0">
                <a:solidFill>
                  <a:srgbClr val="6A4A62"/>
                </a:solidFill>
                <a:latin typeface="Arial"/>
                <a:cs typeface="Calibri"/>
              </a:rPr>
              <a:t>The ARC Modules</a:t>
            </a:r>
          </a:p>
        </p:txBody>
      </p:sp>
    </p:spTree>
    <p:extLst>
      <p:ext uri="{BB962C8B-B14F-4D97-AF65-F5344CB8AC3E}">
        <p14:creationId xmlns:p14="http://schemas.microsoft.com/office/powerpoint/2010/main" val="3646572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5B9056D-899C-0940-8BB1-19E65CD455BB}"/>
              </a:ext>
            </a:extLst>
          </p:cNvPr>
          <p:cNvSpPr/>
          <p:nvPr/>
        </p:nvSpPr>
        <p:spPr>
          <a:xfrm>
            <a:off x="0" y="6109252"/>
            <a:ext cx="1219200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EC1F95-C157-4B49-ABC6-E6E97E968A86}"/>
              </a:ext>
            </a:extLst>
          </p:cNvPr>
          <p:cNvSpPr>
            <a:spLocks noGrp="1"/>
          </p:cNvSpPr>
          <p:nvPr>
            <p:ph type="title"/>
          </p:nvPr>
        </p:nvSpPr>
        <p:spPr>
          <a:xfrm>
            <a:off x="1502327" y="4401379"/>
            <a:ext cx="9425885" cy="2065859"/>
          </a:xfrm>
          <a:solidFill>
            <a:schemeClr val="bg1"/>
          </a:solidFill>
          <a:ln>
            <a:noFill/>
          </a:ln>
        </p:spPr>
        <p:txBody>
          <a:bodyPr anchor="ctr">
            <a:normAutofit/>
          </a:bodyPr>
          <a:lstStyle/>
          <a:p>
            <a:pPr algn="ctr"/>
            <a:r>
              <a:rPr lang="en-US" sz="3600" b="1" dirty="0">
                <a:solidFill>
                  <a:srgbClr val="36557C"/>
                </a:solidFill>
                <a:latin typeface="Arial"/>
                <a:cs typeface="Calibri"/>
              </a:rPr>
              <a:t>MODULE 6:</a:t>
            </a:r>
            <a:br>
              <a:rPr lang="en-US" sz="3600" dirty="0"/>
            </a:br>
            <a:r>
              <a:rPr lang="en-US" sz="3600" dirty="0">
                <a:solidFill>
                  <a:srgbClr val="36557C"/>
                </a:solidFill>
                <a:latin typeface="Arial"/>
                <a:cs typeface="Calibri"/>
              </a:rPr>
              <a:t>Fostering Pleasant Emotions &amp; Experiences</a:t>
            </a:r>
          </a:p>
        </p:txBody>
      </p:sp>
      <p:sp>
        <p:nvSpPr>
          <p:cNvPr id="4" name="Rectangle 3">
            <a:extLst>
              <a:ext uri="{FF2B5EF4-FFF2-40B4-BE49-F238E27FC236}">
                <a16:creationId xmlns:a16="http://schemas.microsoft.com/office/drawing/2014/main" id="{4AAA1099-1040-A74C-A726-400BF0138DA1}"/>
              </a:ext>
            </a:extLst>
          </p:cNvPr>
          <p:cNvSpPr/>
          <p:nvPr/>
        </p:nvSpPr>
        <p:spPr>
          <a:xfrm>
            <a:off x="1502326"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211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5956B6C-2A30-194B-B5BE-8B7B308ECF94}"/>
              </a:ext>
            </a:extLst>
          </p:cNvPr>
          <p:cNvSpPr/>
          <p:nvPr/>
        </p:nvSpPr>
        <p:spPr>
          <a:xfrm>
            <a:off x="457200" y="335018"/>
            <a:ext cx="6082504" cy="5650146"/>
          </a:xfrm>
          <a:prstGeom prst="rtTriangle">
            <a:avLst/>
          </a:prstGeom>
          <a:solidFill>
            <a:srgbClr val="6A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rPr>
              <a:t>Our Hopes for Today</a:t>
            </a:r>
          </a:p>
        </p:txBody>
      </p:sp>
      <p:grpSp>
        <p:nvGrpSpPr>
          <p:cNvPr id="21" name="Group 20">
            <a:extLst>
              <a:ext uri="{FF2B5EF4-FFF2-40B4-BE49-F238E27FC236}">
                <a16:creationId xmlns:a16="http://schemas.microsoft.com/office/drawing/2014/main" id="{C6623CE6-665D-8B43-8250-6A964DFC437D}"/>
              </a:ext>
            </a:extLst>
          </p:cNvPr>
          <p:cNvGrpSpPr/>
          <p:nvPr/>
        </p:nvGrpSpPr>
        <p:grpSpPr>
          <a:xfrm>
            <a:off x="1275524" y="1894220"/>
            <a:ext cx="9288568" cy="584775"/>
            <a:chOff x="838200" y="1231611"/>
            <a:chExt cx="8464825" cy="584775"/>
          </a:xfrm>
        </p:grpSpPr>
        <p:grpSp>
          <p:nvGrpSpPr>
            <p:cNvPr id="9" name="Group 8">
              <a:extLst>
                <a:ext uri="{FF2B5EF4-FFF2-40B4-BE49-F238E27FC236}">
                  <a16:creationId xmlns:a16="http://schemas.microsoft.com/office/drawing/2014/main" id="{55B89C9F-C3E3-0A46-8F25-7A268D2BAD1A}"/>
                </a:ext>
              </a:extLst>
            </p:cNvPr>
            <p:cNvGrpSpPr/>
            <p:nvPr/>
          </p:nvGrpSpPr>
          <p:grpSpPr>
            <a:xfrm>
              <a:off x="838200" y="1258956"/>
              <a:ext cx="6887817" cy="530087"/>
              <a:chOff x="1000539" y="1470991"/>
              <a:chExt cx="7036905" cy="530087"/>
            </a:xfrm>
          </p:grpSpPr>
          <p:sp>
            <p:nvSpPr>
              <p:cNvPr id="6" name="Rectangle 5">
                <a:extLst>
                  <a:ext uri="{FF2B5EF4-FFF2-40B4-BE49-F238E27FC236}">
                    <a16:creationId xmlns:a16="http://schemas.microsoft.com/office/drawing/2014/main" id="{0A5A160B-9BF8-D441-A3CD-638055F24309}"/>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a:effectLst/>
                </a:endParaRPr>
              </a:p>
              <a:p>
                <a:pPr algn="ctr"/>
                <a:endParaRPr lang="en-US">
                  <a:solidFill>
                    <a:schemeClr val="tx1"/>
                  </a:solidFill>
                </a:endParaRPr>
              </a:p>
            </p:txBody>
          </p:sp>
          <p:sp>
            <p:nvSpPr>
              <p:cNvPr id="7" name="Oval 6">
                <a:extLst>
                  <a:ext uri="{FF2B5EF4-FFF2-40B4-BE49-F238E27FC236}">
                    <a16:creationId xmlns:a16="http://schemas.microsoft.com/office/drawing/2014/main" id="{E15C4491-5A26-6249-8108-9565687FA90F}"/>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CDFFFB-A08E-264F-A3F0-6E7F7BAAA393}"/>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0AA1D351-4AFE-4148-9A09-B2BA5769F503}"/>
                </a:ext>
              </a:extLst>
            </p:cNvPr>
            <p:cNvSpPr txBox="1"/>
            <p:nvPr/>
          </p:nvSpPr>
          <p:spPr>
            <a:xfrm>
              <a:off x="1224700" y="1231611"/>
              <a:ext cx="8078325" cy="584775"/>
            </a:xfrm>
            <a:prstGeom prst="rect">
              <a:avLst/>
            </a:prstGeom>
            <a:noFill/>
          </p:spPr>
          <p:txBody>
            <a:bodyPr wrap="square" rtlCol="0">
              <a:spAutoFit/>
            </a:bodyPr>
            <a:lstStyle/>
            <a:p>
              <a:r>
                <a:rPr lang="en-US" sz="1600" dirty="0"/>
                <a:t>Explain the science behind positive emotions and experiences, and the role </a:t>
              </a:r>
            </a:p>
            <a:p>
              <a:r>
                <a:rPr lang="en-US" sz="1600" dirty="0"/>
                <a:t>of attention, connection, gratitude, and flow in cultivating them</a:t>
              </a:r>
            </a:p>
          </p:txBody>
        </p:sp>
      </p:grpSp>
      <p:grpSp>
        <p:nvGrpSpPr>
          <p:cNvPr id="22" name="Group 21">
            <a:extLst>
              <a:ext uri="{FF2B5EF4-FFF2-40B4-BE49-F238E27FC236}">
                <a16:creationId xmlns:a16="http://schemas.microsoft.com/office/drawing/2014/main" id="{6B25E367-314A-3F4C-9663-02F44BBE8556}"/>
              </a:ext>
            </a:extLst>
          </p:cNvPr>
          <p:cNvGrpSpPr/>
          <p:nvPr/>
        </p:nvGrpSpPr>
        <p:grpSpPr>
          <a:xfrm>
            <a:off x="2067341" y="3180521"/>
            <a:ext cx="7858539" cy="584775"/>
            <a:chOff x="1630018" y="2517912"/>
            <a:chExt cx="7858539" cy="584775"/>
          </a:xfrm>
        </p:grpSpPr>
        <p:grpSp>
          <p:nvGrpSpPr>
            <p:cNvPr id="10" name="Group 9">
              <a:extLst>
                <a:ext uri="{FF2B5EF4-FFF2-40B4-BE49-F238E27FC236}">
                  <a16:creationId xmlns:a16="http://schemas.microsoft.com/office/drawing/2014/main" id="{ED5FD4F2-AD79-7C45-B17D-2E5399887143}"/>
                </a:ext>
              </a:extLst>
            </p:cNvPr>
            <p:cNvGrpSpPr/>
            <p:nvPr/>
          </p:nvGrpSpPr>
          <p:grpSpPr>
            <a:xfrm>
              <a:off x="1630018" y="2517912"/>
              <a:ext cx="7858539" cy="530087"/>
              <a:chOff x="1000539" y="1470991"/>
              <a:chExt cx="7036905" cy="530087"/>
            </a:xfrm>
          </p:grpSpPr>
          <p:sp>
            <p:nvSpPr>
              <p:cNvPr id="11" name="Rectangle 10">
                <a:extLst>
                  <a:ext uri="{FF2B5EF4-FFF2-40B4-BE49-F238E27FC236}">
                    <a16:creationId xmlns:a16="http://schemas.microsoft.com/office/drawing/2014/main" id="{641ECD38-3676-0F4F-876D-C074D2E5BB28}"/>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E961321-5F40-374C-B619-1D4F0F8BE4AB}"/>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3F9387-DC7C-5249-9EC9-BD20C284230A}"/>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EBE96CF9-C8E7-4240-8BB2-77EB1EF008A6}"/>
                </a:ext>
              </a:extLst>
            </p:cNvPr>
            <p:cNvSpPr txBox="1"/>
            <p:nvPr/>
          </p:nvSpPr>
          <p:spPr>
            <a:xfrm>
              <a:off x="2014328" y="2517912"/>
              <a:ext cx="7288697" cy="584775"/>
            </a:xfrm>
            <a:prstGeom prst="rect">
              <a:avLst/>
            </a:prstGeom>
            <a:noFill/>
          </p:spPr>
          <p:txBody>
            <a:bodyPr wrap="square" lIns="91440" tIns="45720" rIns="91440" bIns="45720" rtlCol="0" anchor="t">
              <a:spAutoFit/>
            </a:bodyPr>
            <a:lstStyle/>
            <a:p>
              <a:r>
                <a:rPr lang="en-US" sz="1600" dirty="0"/>
                <a:t>Know and apply discrete strategies for fostering pleasant emotions and experiences, and how to adapt them during crises</a:t>
              </a:r>
            </a:p>
          </p:txBody>
        </p:sp>
      </p:grpSp>
      <p:grpSp>
        <p:nvGrpSpPr>
          <p:cNvPr id="23" name="Group 22">
            <a:extLst>
              <a:ext uri="{FF2B5EF4-FFF2-40B4-BE49-F238E27FC236}">
                <a16:creationId xmlns:a16="http://schemas.microsoft.com/office/drawing/2014/main" id="{F18DE158-E0CF-0A4B-AFE4-122B5FF3B9E0}"/>
              </a:ext>
            </a:extLst>
          </p:cNvPr>
          <p:cNvGrpSpPr/>
          <p:nvPr/>
        </p:nvGrpSpPr>
        <p:grpSpPr>
          <a:xfrm>
            <a:off x="3101010" y="4479959"/>
            <a:ext cx="7739269" cy="584775"/>
            <a:chOff x="2663687" y="3817350"/>
            <a:chExt cx="7739269" cy="584775"/>
          </a:xfrm>
        </p:grpSpPr>
        <p:grpSp>
          <p:nvGrpSpPr>
            <p:cNvPr id="14" name="Group 13">
              <a:extLst>
                <a:ext uri="{FF2B5EF4-FFF2-40B4-BE49-F238E27FC236}">
                  <a16:creationId xmlns:a16="http://schemas.microsoft.com/office/drawing/2014/main" id="{63B6C802-B30B-D242-B7EC-5F265C6E9457}"/>
                </a:ext>
              </a:extLst>
            </p:cNvPr>
            <p:cNvGrpSpPr/>
            <p:nvPr/>
          </p:nvGrpSpPr>
          <p:grpSpPr>
            <a:xfrm>
              <a:off x="2663687" y="3817350"/>
              <a:ext cx="7739269" cy="530087"/>
              <a:chOff x="1000539" y="1470991"/>
              <a:chExt cx="7036905" cy="530087"/>
            </a:xfrm>
          </p:grpSpPr>
          <p:sp>
            <p:nvSpPr>
              <p:cNvPr id="15" name="Rectangle 14">
                <a:extLst>
                  <a:ext uri="{FF2B5EF4-FFF2-40B4-BE49-F238E27FC236}">
                    <a16:creationId xmlns:a16="http://schemas.microsoft.com/office/drawing/2014/main" id="{E62B389E-6B63-F84C-8A2D-810F932B9524}"/>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6555FA4-2800-2F4F-9BD0-9A8F0CC8CCAC}"/>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642E287-2755-1643-A75C-60FDDCF670B2}"/>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0C41A5BD-32D1-1C4C-902A-16D3AA12C648}"/>
                </a:ext>
              </a:extLst>
            </p:cNvPr>
            <p:cNvSpPr txBox="1"/>
            <p:nvPr/>
          </p:nvSpPr>
          <p:spPr>
            <a:xfrm>
              <a:off x="3015352" y="3817350"/>
              <a:ext cx="6581167" cy="584775"/>
            </a:xfrm>
            <a:prstGeom prst="rect">
              <a:avLst/>
            </a:prstGeom>
            <a:noFill/>
          </p:spPr>
          <p:txBody>
            <a:bodyPr wrap="square" rtlCol="0">
              <a:spAutoFit/>
            </a:bodyPr>
            <a:lstStyle/>
            <a:p>
              <a:r>
                <a:rPr lang="en-US" sz="1600" dirty="0"/>
                <a:t>Create a personalized action plan to increase the frequency of pleasant emotions and experiences in your life</a:t>
              </a:r>
            </a:p>
          </p:txBody>
        </p:sp>
      </p:grpSp>
      <p:cxnSp>
        <p:nvCxnSpPr>
          <p:cNvPr id="25" name="Straight Connector 24">
            <a:extLst>
              <a:ext uri="{FF2B5EF4-FFF2-40B4-BE49-F238E27FC236}">
                <a16:creationId xmlns:a16="http://schemas.microsoft.com/office/drawing/2014/main" id="{91E7C3C7-378E-9F48-9F8D-5DDCC1B56C88}"/>
              </a:ext>
            </a:extLst>
          </p:cNvPr>
          <p:cNvCxnSpPr>
            <a:cxnSpLocks/>
          </p:cNvCxnSpPr>
          <p:nvPr/>
        </p:nvCxnSpPr>
        <p:spPr>
          <a:xfrm>
            <a:off x="1570110" y="987342"/>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A5CF13-3B21-454B-A06B-A2266C5A54EE}"/>
              </a:ext>
            </a:extLst>
          </p:cNvPr>
          <p:cNvSpPr>
            <a:spLocks noGrp="1"/>
          </p:cNvSpPr>
          <p:nvPr>
            <p:ph type="title"/>
          </p:nvPr>
        </p:nvSpPr>
        <p:spPr>
          <a:xfrm>
            <a:off x="4385400" y="335018"/>
            <a:ext cx="3422898" cy="1304649"/>
          </a:xfrm>
          <a:solidFill>
            <a:schemeClr val="bg1"/>
          </a:solidFill>
        </p:spPr>
        <p:txBody>
          <a:bodyPr>
            <a:normAutofit/>
          </a:bodyPr>
          <a:lstStyle/>
          <a:p>
            <a:pPr algn="ctr"/>
            <a:r>
              <a:rPr lang="en-US" dirty="0">
                <a:solidFill>
                  <a:srgbClr val="6A4A62"/>
                </a:solidFill>
              </a:rPr>
              <a:t>Positivity</a:t>
            </a:r>
            <a:endParaRPr lang="en-US">
              <a:solidFill>
                <a:srgbClr val="6A4A62"/>
              </a:solidFill>
              <a:cs typeface="Arial"/>
            </a:endParaRPr>
          </a:p>
        </p:txBody>
      </p:sp>
    </p:spTree>
    <p:extLst>
      <p:ext uri="{BB962C8B-B14F-4D97-AF65-F5344CB8AC3E}">
        <p14:creationId xmlns:p14="http://schemas.microsoft.com/office/powerpoint/2010/main" val="158603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128" y="544740"/>
            <a:ext cx="4942767" cy="1325563"/>
          </a:xfrm>
        </p:spPr>
        <p:txBody>
          <a:bodyPr>
            <a:normAutofit/>
          </a:bodyPr>
          <a:lstStyle/>
          <a:p>
            <a:r>
              <a:rPr lang="en-US" dirty="0">
                <a:solidFill>
                  <a:srgbClr val="6A4A62"/>
                </a:solidFill>
              </a:rPr>
              <a:t>Positive Psychology</a:t>
            </a:r>
          </a:p>
        </p:txBody>
      </p:sp>
      <p:sp>
        <p:nvSpPr>
          <p:cNvPr id="5" name="TextBox 4"/>
          <p:cNvSpPr txBox="1"/>
          <p:nvPr/>
        </p:nvSpPr>
        <p:spPr>
          <a:xfrm>
            <a:off x="9829800" y="5556739"/>
            <a:ext cx="1742785" cy="369332"/>
          </a:xfrm>
          <a:prstGeom prst="rect">
            <a:avLst/>
          </a:prstGeom>
          <a:noFill/>
        </p:spPr>
        <p:txBody>
          <a:bodyPr wrap="none" rtlCol="0">
            <a:spAutoFit/>
          </a:bodyPr>
          <a:lstStyle/>
          <a:p>
            <a:r>
              <a:rPr lang="en-US">
                <a:hlinkClick r:id="rId3"/>
              </a:rPr>
              <a:t>PERMA Handout</a:t>
            </a:r>
            <a:endParaRPr lang="en-US"/>
          </a:p>
        </p:txBody>
      </p:sp>
      <p:sp>
        <p:nvSpPr>
          <p:cNvPr id="7" name="Rectangle 6">
            <a:extLst>
              <a:ext uri="{FF2B5EF4-FFF2-40B4-BE49-F238E27FC236}">
                <a16:creationId xmlns:a16="http://schemas.microsoft.com/office/drawing/2014/main" id="{32DAF69D-813F-924B-981D-6D923EB08198}"/>
              </a:ext>
            </a:extLst>
          </p:cNvPr>
          <p:cNvSpPr/>
          <p:nvPr/>
        </p:nvSpPr>
        <p:spPr>
          <a:xfrm>
            <a:off x="6096000" y="0"/>
            <a:ext cx="6096000" cy="697230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itle 1">
            <a:extLst>
              <a:ext uri="{FF2B5EF4-FFF2-40B4-BE49-F238E27FC236}">
                <a16:creationId xmlns:a16="http://schemas.microsoft.com/office/drawing/2014/main" id="{E6F84956-208F-0547-B830-419FBB52B161}"/>
              </a:ext>
            </a:extLst>
          </p:cNvPr>
          <p:cNvSpPr txBox="1">
            <a:spLocks/>
          </p:cNvSpPr>
          <p:nvPr/>
        </p:nvSpPr>
        <p:spPr>
          <a:xfrm>
            <a:off x="6836228" y="1921329"/>
            <a:ext cx="4648200" cy="30425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b="1" dirty="0">
                <a:latin typeface="Arial"/>
                <a:cs typeface="Calibri"/>
              </a:rPr>
              <a:t>Positive psychology is the scientific study of what makes life most </a:t>
            </a:r>
            <a:endParaRPr lang="en-US" sz="3200" b="1" dirty="0">
              <a:latin typeface="Arial"/>
            </a:endParaRPr>
          </a:p>
          <a:p>
            <a:pPr algn="ctr"/>
            <a:r>
              <a:rPr lang="en-US" sz="3200" b="1" dirty="0">
                <a:latin typeface="Arial"/>
                <a:cs typeface="Calibri"/>
              </a:rPr>
              <a:t>worth living.</a:t>
            </a:r>
          </a:p>
          <a:p>
            <a:pPr algn="ctr"/>
            <a:endParaRPr lang="en-US" sz="3200" b="1" dirty="0">
              <a:latin typeface="Arial"/>
            </a:endParaRPr>
          </a:p>
          <a:p>
            <a:pPr algn="ctr"/>
            <a:endParaRPr lang="en-US" sz="3200" b="1" dirty="0">
              <a:latin typeface="Arial"/>
            </a:endParaRPr>
          </a:p>
          <a:p>
            <a:r>
              <a:rPr lang="en-US" sz="2400" b="1" dirty="0">
                <a:latin typeface="Arial"/>
                <a:cs typeface="Calibri"/>
              </a:rPr>
              <a:t>(Peterson, 2008)</a:t>
            </a:r>
          </a:p>
        </p:txBody>
      </p:sp>
      <p:sp>
        <p:nvSpPr>
          <p:cNvPr id="9" name="Rectangle 8">
            <a:extLst>
              <a:ext uri="{FF2B5EF4-FFF2-40B4-BE49-F238E27FC236}">
                <a16:creationId xmlns:a16="http://schemas.microsoft.com/office/drawing/2014/main" id="{C2740F95-D03F-924A-BFC7-325EEE6C3ADE}"/>
              </a:ext>
            </a:extLst>
          </p:cNvPr>
          <p:cNvSpPr/>
          <p:nvPr/>
        </p:nvSpPr>
        <p:spPr>
          <a:xfrm>
            <a:off x="6384472" y="974272"/>
            <a:ext cx="684803" cy="1446550"/>
          </a:xfrm>
          <a:prstGeom prst="rect">
            <a:avLst/>
          </a:prstGeom>
        </p:spPr>
        <p:txBody>
          <a:bodyPr wrap="none">
            <a:spAutoFit/>
          </a:bodyPr>
          <a:lstStyle/>
          <a:p>
            <a:pPr lvl="0"/>
            <a:r>
              <a:rPr lang="en-US" sz="8800">
                <a:solidFill>
                  <a:srgbClr val="6A4A62"/>
                </a:solidFill>
                <a:latin typeface="Times New Roman" panose="02020603050405020304" pitchFamily="18" charset="0"/>
                <a:ea typeface="Baskerville" panose="02020502070401020303" pitchFamily="18" charset="0"/>
                <a:cs typeface="Times New Roman" panose="02020603050405020304" pitchFamily="18" charset="0"/>
              </a:rPr>
              <a:t>“</a:t>
            </a:r>
            <a:endParaRPr lang="en-US" sz="6000">
              <a:solidFill>
                <a:srgbClr val="6A4A62"/>
              </a:solidFill>
              <a:latin typeface="Times New Roman" panose="02020603050405020304" pitchFamily="18" charset="0"/>
              <a:ea typeface="Baskerville" panose="02020502070401020303"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FEBDF35-D3DD-DF46-953E-E35C99144F1B}"/>
              </a:ext>
            </a:extLst>
          </p:cNvPr>
          <p:cNvSpPr/>
          <p:nvPr/>
        </p:nvSpPr>
        <p:spPr>
          <a:xfrm rot="10800000">
            <a:off x="11146971" y="3200400"/>
            <a:ext cx="684803" cy="1446550"/>
          </a:xfrm>
          <a:prstGeom prst="rect">
            <a:avLst/>
          </a:prstGeom>
        </p:spPr>
        <p:txBody>
          <a:bodyPr wrap="none">
            <a:spAutoFit/>
          </a:bodyPr>
          <a:lstStyle/>
          <a:p>
            <a:pPr lvl="0"/>
            <a:r>
              <a:rPr lang="en-US" sz="8800">
                <a:solidFill>
                  <a:srgbClr val="6A4A62"/>
                </a:solidFill>
                <a:latin typeface="Times New Roman" panose="02020603050405020304" pitchFamily="18" charset="0"/>
                <a:ea typeface="Baskerville" panose="02020502070401020303" pitchFamily="18" charset="0"/>
                <a:cs typeface="Times New Roman" panose="02020603050405020304" pitchFamily="18" charset="0"/>
              </a:rPr>
              <a:t>“</a:t>
            </a:r>
            <a:endParaRPr lang="en-US" sz="6000">
              <a:solidFill>
                <a:srgbClr val="6A4A62"/>
              </a:solidFill>
              <a:latin typeface="Times New Roman" panose="02020603050405020304" pitchFamily="18" charset="0"/>
              <a:ea typeface="Baskerville" panose="02020502070401020303" pitchFamily="18" charset="0"/>
              <a:cs typeface="Times New Roman" panose="02020603050405020304" pitchFamily="18" charset="0"/>
            </a:endParaRPr>
          </a:p>
        </p:txBody>
      </p:sp>
    </p:spTree>
    <p:extLst>
      <p:ext uri="{BB962C8B-B14F-4D97-AF65-F5344CB8AC3E}">
        <p14:creationId xmlns:p14="http://schemas.microsoft.com/office/powerpoint/2010/main" val="3408994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4483"/>
            <a:ext cx="10515600" cy="836733"/>
          </a:xfrm>
        </p:spPr>
        <p:txBody>
          <a:bodyPr>
            <a:normAutofit/>
          </a:bodyPr>
          <a:lstStyle/>
          <a:p>
            <a:r>
              <a:rPr lang="en-US" dirty="0"/>
              <a:t>Positive Psychology &amp; the PERMA Model</a:t>
            </a:r>
          </a:p>
        </p:txBody>
      </p:sp>
      <p:pic>
        <p:nvPicPr>
          <p:cNvPr id="3" name="Content Placeholder 5" descr="Diagram&#10;&#10;Description automatically generated">
            <a:extLst>
              <a:ext uri="{FF2B5EF4-FFF2-40B4-BE49-F238E27FC236}">
                <a16:creationId xmlns:a16="http://schemas.microsoft.com/office/drawing/2014/main" id="{0F0A5B09-848F-4C1C-8CB4-A12131F4E8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 t="65000" r="79375" b="2203"/>
          <a:stretch/>
        </p:blipFill>
        <p:spPr>
          <a:xfrm>
            <a:off x="943739" y="1106169"/>
            <a:ext cx="923106" cy="976946"/>
          </a:xfrm>
          <a:prstGeom prst="rect">
            <a:avLst/>
          </a:prstGeom>
        </p:spPr>
      </p:pic>
      <p:sp>
        <p:nvSpPr>
          <p:cNvPr id="4" name="TextBox 3">
            <a:extLst>
              <a:ext uri="{FF2B5EF4-FFF2-40B4-BE49-F238E27FC236}">
                <a16:creationId xmlns:a16="http://schemas.microsoft.com/office/drawing/2014/main" id="{E6AAE064-F46B-4C21-8A35-EBF2744E2FB0}"/>
              </a:ext>
            </a:extLst>
          </p:cNvPr>
          <p:cNvSpPr txBox="1"/>
          <p:nvPr/>
        </p:nvSpPr>
        <p:spPr>
          <a:xfrm>
            <a:off x="2021457" y="1117995"/>
            <a:ext cx="948618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Positive Emotion.</a:t>
            </a:r>
            <a:r>
              <a:rPr lang="en-US" sz="2800">
                <a:cs typeface="Calibri"/>
              </a:rPr>
              <a:t> Feeling good, positive emotions, </a:t>
            </a:r>
            <a:r>
              <a:rPr lang="en-US" sz="2800" dirty="0">
                <a:cs typeface="Calibri"/>
              </a:rPr>
              <a:t>optimism, pleasure and enjoyment</a:t>
            </a:r>
          </a:p>
        </p:txBody>
      </p:sp>
      <p:sp>
        <p:nvSpPr>
          <p:cNvPr id="8" name="TextBox 7">
            <a:extLst>
              <a:ext uri="{FF2B5EF4-FFF2-40B4-BE49-F238E27FC236}">
                <a16:creationId xmlns:a16="http://schemas.microsoft.com/office/drawing/2014/main" id="{5B965DD6-D31E-4F2A-AEB1-F12B8618633F}"/>
              </a:ext>
            </a:extLst>
          </p:cNvPr>
          <p:cNvSpPr txBox="1"/>
          <p:nvPr/>
        </p:nvSpPr>
        <p:spPr>
          <a:xfrm>
            <a:off x="2019915" y="2327102"/>
            <a:ext cx="94861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Engagement.</a:t>
            </a:r>
            <a:r>
              <a:rPr lang="en-US" sz="2800">
                <a:cs typeface="Calibri"/>
              </a:rPr>
              <a:t> Fulfilling work, interesting hobbies, "flow"</a:t>
            </a:r>
          </a:p>
        </p:txBody>
      </p:sp>
      <p:pic>
        <p:nvPicPr>
          <p:cNvPr id="9" name="Content Placeholder 5" descr="Diagram&#10;&#10;Description automatically generated">
            <a:extLst>
              <a:ext uri="{FF2B5EF4-FFF2-40B4-BE49-F238E27FC236}">
                <a16:creationId xmlns:a16="http://schemas.microsoft.com/office/drawing/2014/main" id="{A497643E-C283-4A1F-A721-AFBCACEA56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08" t="65312" r="63143" b="418"/>
          <a:stretch/>
        </p:blipFill>
        <p:spPr>
          <a:xfrm>
            <a:off x="1011257" y="2080726"/>
            <a:ext cx="781570" cy="1018486"/>
          </a:xfrm>
          <a:prstGeom prst="rect">
            <a:avLst/>
          </a:prstGeom>
        </p:spPr>
      </p:pic>
      <p:pic>
        <p:nvPicPr>
          <p:cNvPr id="10" name="Content Placeholder 5" descr="Diagram&#10;&#10;Description automatically generated">
            <a:extLst>
              <a:ext uri="{FF2B5EF4-FFF2-40B4-BE49-F238E27FC236}">
                <a16:creationId xmlns:a16="http://schemas.microsoft.com/office/drawing/2014/main" id="{C79E310F-20E1-441A-A3CA-0032982667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995" t="65129" r="44568" b="830"/>
          <a:stretch/>
        </p:blipFill>
        <p:spPr>
          <a:xfrm>
            <a:off x="963746" y="3076864"/>
            <a:ext cx="877141" cy="1020025"/>
          </a:xfrm>
          <a:prstGeom prst="rect">
            <a:avLst/>
          </a:prstGeom>
        </p:spPr>
      </p:pic>
      <p:pic>
        <p:nvPicPr>
          <p:cNvPr id="12" name="Content Placeholder 5" descr="Diagram&#10;&#10;Description automatically generated">
            <a:extLst>
              <a:ext uri="{FF2B5EF4-FFF2-40B4-BE49-F238E27FC236}">
                <a16:creationId xmlns:a16="http://schemas.microsoft.com/office/drawing/2014/main" id="{5EDE2D11-EA59-4BA8-8827-FD46BB1C54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989" t="66250" r="22450" b="1250"/>
          <a:stretch/>
        </p:blipFill>
        <p:spPr>
          <a:xfrm>
            <a:off x="934879" y="4159371"/>
            <a:ext cx="929659" cy="981062"/>
          </a:xfrm>
          <a:prstGeom prst="rect">
            <a:avLst/>
          </a:prstGeom>
        </p:spPr>
      </p:pic>
      <p:pic>
        <p:nvPicPr>
          <p:cNvPr id="13" name="Content Placeholder 5" descr="Diagram&#10;&#10;Description automatically generated">
            <a:extLst>
              <a:ext uri="{FF2B5EF4-FFF2-40B4-BE49-F238E27FC236}">
                <a16:creationId xmlns:a16="http://schemas.microsoft.com/office/drawing/2014/main" id="{0215C175-17D0-4AB2-89E0-E3D929519C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333" t="64652" r="278" b="4583"/>
          <a:stretch/>
        </p:blipFill>
        <p:spPr>
          <a:xfrm>
            <a:off x="940915" y="5146280"/>
            <a:ext cx="978251" cy="921013"/>
          </a:xfrm>
          <a:prstGeom prst="rect">
            <a:avLst/>
          </a:prstGeom>
        </p:spPr>
      </p:pic>
      <p:sp>
        <p:nvSpPr>
          <p:cNvPr id="14" name="TextBox 13">
            <a:extLst>
              <a:ext uri="{FF2B5EF4-FFF2-40B4-BE49-F238E27FC236}">
                <a16:creationId xmlns:a16="http://schemas.microsoft.com/office/drawing/2014/main" id="{06BCD09A-C8BA-45E1-962F-60AD93555939}"/>
              </a:ext>
            </a:extLst>
          </p:cNvPr>
          <p:cNvSpPr txBox="1"/>
          <p:nvPr/>
        </p:nvSpPr>
        <p:spPr>
          <a:xfrm>
            <a:off x="2019914" y="3142888"/>
            <a:ext cx="953380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Relationships.</a:t>
            </a:r>
            <a:r>
              <a:rPr lang="en-US" sz="2800">
                <a:cs typeface="Calibri"/>
              </a:rPr>
              <a:t> Social connections, love, intimacy, </a:t>
            </a:r>
            <a:r>
              <a:rPr lang="en-US" sz="2800" dirty="0">
                <a:cs typeface="Calibri"/>
              </a:rPr>
              <a:t>emotional and physical interaction</a:t>
            </a:r>
          </a:p>
        </p:txBody>
      </p:sp>
      <p:sp>
        <p:nvSpPr>
          <p:cNvPr id="15" name="TextBox 14">
            <a:extLst>
              <a:ext uri="{FF2B5EF4-FFF2-40B4-BE49-F238E27FC236}">
                <a16:creationId xmlns:a16="http://schemas.microsoft.com/office/drawing/2014/main" id="{83395DAE-71FD-4894-98D8-5321F327EC25}"/>
              </a:ext>
            </a:extLst>
          </p:cNvPr>
          <p:cNvSpPr txBox="1"/>
          <p:nvPr/>
        </p:nvSpPr>
        <p:spPr>
          <a:xfrm>
            <a:off x="2021454" y="4393718"/>
            <a:ext cx="94861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Meaning.</a:t>
            </a:r>
            <a:r>
              <a:rPr lang="en-US" sz="2800">
                <a:cs typeface="Calibri"/>
              </a:rPr>
              <a:t> Having a purpose, finding a meaning in life </a:t>
            </a:r>
          </a:p>
        </p:txBody>
      </p:sp>
      <p:sp>
        <p:nvSpPr>
          <p:cNvPr id="16" name="TextBox 15">
            <a:extLst>
              <a:ext uri="{FF2B5EF4-FFF2-40B4-BE49-F238E27FC236}">
                <a16:creationId xmlns:a16="http://schemas.microsoft.com/office/drawing/2014/main" id="{6C64690F-41CE-40B2-BE20-F1F9B500F4E6}"/>
              </a:ext>
            </a:extLst>
          </p:cNvPr>
          <p:cNvSpPr txBox="1"/>
          <p:nvPr/>
        </p:nvSpPr>
        <p:spPr>
          <a:xfrm>
            <a:off x="2023765" y="5211686"/>
            <a:ext cx="948618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Accomplishments.</a:t>
            </a:r>
            <a:r>
              <a:rPr lang="en-US" sz="2800">
                <a:cs typeface="Calibri"/>
              </a:rPr>
              <a:t> Ambition, realistic goals, important </a:t>
            </a:r>
            <a:r>
              <a:rPr lang="en-US" sz="2800" dirty="0">
                <a:cs typeface="Calibri"/>
              </a:rPr>
              <a:t>achievements, pride in yourself </a:t>
            </a:r>
          </a:p>
        </p:txBody>
      </p:sp>
    </p:spTree>
    <p:extLst>
      <p:ext uri="{BB962C8B-B14F-4D97-AF65-F5344CB8AC3E}">
        <p14:creationId xmlns:p14="http://schemas.microsoft.com/office/powerpoint/2010/main" val="3486943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98813"/>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2CEE7"/>
              </a:solidFill>
            </a:endParaRPr>
          </a:p>
        </p:txBody>
      </p:sp>
      <p:sp>
        <p:nvSpPr>
          <p:cNvPr id="2" name="Title 1"/>
          <p:cNvSpPr>
            <a:spLocks noGrp="1"/>
          </p:cNvSpPr>
          <p:nvPr>
            <p:ph type="title"/>
          </p:nvPr>
        </p:nvSpPr>
        <p:spPr>
          <a:xfrm>
            <a:off x="3032506" y="2714396"/>
            <a:ext cx="6152829" cy="1400530"/>
          </a:xfrm>
        </p:spPr>
        <p:txBody>
          <a:bodyPr>
            <a:normAutofit fontScale="90000"/>
          </a:bodyPr>
          <a:lstStyle/>
          <a:p>
            <a:pPr algn="ctr"/>
            <a:r>
              <a:rPr lang="en-US" sz="4800"/>
              <a:t>positive emotions go beyond “happy”</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6955" b="24241"/>
          <a:stretch/>
        </p:blipFill>
        <p:spPr>
          <a:xfrm>
            <a:off x="2795763" y="1409975"/>
            <a:ext cx="6675421" cy="3880304"/>
          </a:xfrm>
          <a:prstGeom prst="rect">
            <a:avLst/>
          </a:prstGeom>
        </p:spPr>
      </p:pic>
      <p:sp>
        <p:nvSpPr>
          <p:cNvPr id="7" name="Rounded Rectangle 6"/>
          <p:cNvSpPr/>
          <p:nvPr/>
        </p:nvSpPr>
        <p:spPr>
          <a:xfrm>
            <a:off x="1331328" y="716801"/>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B2CEE7"/>
                </a:solidFill>
              </a:rPr>
              <a:t>Joy</a:t>
            </a:r>
            <a:endParaRPr lang="en-US" sz="2000" b="1">
              <a:solidFill>
                <a:srgbClr val="B2CEE7"/>
              </a:solidFill>
            </a:endParaRPr>
          </a:p>
        </p:txBody>
      </p:sp>
      <p:sp>
        <p:nvSpPr>
          <p:cNvPr id="8" name="Rounded Rectangle 7"/>
          <p:cNvSpPr/>
          <p:nvPr/>
        </p:nvSpPr>
        <p:spPr>
          <a:xfrm>
            <a:off x="1331328" y="1696748"/>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Gratitude</a:t>
            </a:r>
          </a:p>
        </p:txBody>
      </p:sp>
      <p:sp>
        <p:nvSpPr>
          <p:cNvPr id="9" name="Rounded Rectangle 8"/>
          <p:cNvSpPr/>
          <p:nvPr/>
        </p:nvSpPr>
        <p:spPr>
          <a:xfrm>
            <a:off x="1331328" y="3656642"/>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Curiosity</a:t>
            </a:r>
          </a:p>
        </p:txBody>
      </p:sp>
      <p:sp>
        <p:nvSpPr>
          <p:cNvPr id="10" name="Rounded Rectangle 9"/>
          <p:cNvSpPr/>
          <p:nvPr/>
        </p:nvSpPr>
        <p:spPr>
          <a:xfrm>
            <a:off x="1331328" y="4597105"/>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Affection</a:t>
            </a:r>
          </a:p>
        </p:txBody>
      </p:sp>
      <p:sp>
        <p:nvSpPr>
          <p:cNvPr id="11" name="Rounded Rectangle 10"/>
          <p:cNvSpPr/>
          <p:nvPr/>
        </p:nvSpPr>
        <p:spPr>
          <a:xfrm>
            <a:off x="1331328" y="5537569"/>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B2CEE7"/>
                </a:solidFill>
              </a:rPr>
              <a:t>Hope</a:t>
            </a:r>
            <a:endParaRPr lang="en-US" sz="2000" b="1">
              <a:solidFill>
                <a:srgbClr val="B2CEE7"/>
              </a:solidFill>
            </a:endParaRPr>
          </a:p>
        </p:txBody>
      </p:sp>
      <p:sp>
        <p:nvSpPr>
          <p:cNvPr id="12" name="Rounded Rectangle 11"/>
          <p:cNvSpPr/>
          <p:nvPr/>
        </p:nvSpPr>
        <p:spPr>
          <a:xfrm rot="18802721">
            <a:off x="3103954" y="5290782"/>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Interest</a:t>
            </a:r>
          </a:p>
        </p:txBody>
      </p:sp>
      <p:sp>
        <p:nvSpPr>
          <p:cNvPr id="13" name="Rounded Rectangle 12"/>
          <p:cNvSpPr/>
          <p:nvPr/>
        </p:nvSpPr>
        <p:spPr>
          <a:xfrm rot="18738884">
            <a:off x="4293423" y="5311385"/>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Serenity</a:t>
            </a:r>
          </a:p>
        </p:txBody>
      </p:sp>
      <p:sp>
        <p:nvSpPr>
          <p:cNvPr id="14" name="Rounded Rectangle 13"/>
          <p:cNvSpPr/>
          <p:nvPr/>
        </p:nvSpPr>
        <p:spPr>
          <a:xfrm rot="18544983">
            <a:off x="5510404" y="5310599"/>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Pride</a:t>
            </a:r>
          </a:p>
        </p:txBody>
      </p:sp>
      <p:sp>
        <p:nvSpPr>
          <p:cNvPr id="15" name="Rounded Rectangle 14"/>
          <p:cNvSpPr/>
          <p:nvPr/>
        </p:nvSpPr>
        <p:spPr>
          <a:xfrm rot="18396024">
            <a:off x="6663212" y="5305177"/>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Altruism</a:t>
            </a:r>
          </a:p>
        </p:txBody>
      </p:sp>
      <p:sp>
        <p:nvSpPr>
          <p:cNvPr id="16" name="Rounded Rectangle 15"/>
          <p:cNvSpPr/>
          <p:nvPr/>
        </p:nvSpPr>
        <p:spPr>
          <a:xfrm>
            <a:off x="1331328" y="2676695"/>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B2CEE7"/>
                </a:solidFill>
              </a:rPr>
              <a:t>Awe</a:t>
            </a:r>
            <a:endParaRPr lang="en-US" sz="2000" b="1">
              <a:solidFill>
                <a:srgbClr val="B2CEE7"/>
              </a:solidFill>
            </a:endParaRPr>
          </a:p>
        </p:txBody>
      </p:sp>
      <p:sp>
        <p:nvSpPr>
          <p:cNvPr id="17" name="Rounded Rectangle 16"/>
          <p:cNvSpPr/>
          <p:nvPr/>
        </p:nvSpPr>
        <p:spPr>
          <a:xfrm rot="18336570">
            <a:off x="7819252" y="5327663"/>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B2CEE7"/>
                </a:solidFill>
              </a:rPr>
              <a:t>Satisfaction</a:t>
            </a:r>
          </a:p>
        </p:txBody>
      </p:sp>
      <p:sp>
        <p:nvSpPr>
          <p:cNvPr id="18" name="Rounded Rectangle 17"/>
          <p:cNvSpPr/>
          <p:nvPr/>
        </p:nvSpPr>
        <p:spPr>
          <a:xfrm>
            <a:off x="9278941" y="716801"/>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Relief</a:t>
            </a:r>
          </a:p>
        </p:txBody>
      </p:sp>
      <p:sp>
        <p:nvSpPr>
          <p:cNvPr id="19" name="Rounded Rectangle 18"/>
          <p:cNvSpPr/>
          <p:nvPr/>
        </p:nvSpPr>
        <p:spPr>
          <a:xfrm>
            <a:off x="9278941" y="1696748"/>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Cheer</a:t>
            </a:r>
          </a:p>
        </p:txBody>
      </p:sp>
      <p:sp>
        <p:nvSpPr>
          <p:cNvPr id="20" name="Rounded Rectangle 19"/>
          <p:cNvSpPr/>
          <p:nvPr/>
        </p:nvSpPr>
        <p:spPr>
          <a:xfrm>
            <a:off x="9278941" y="3656642"/>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Surprise</a:t>
            </a:r>
          </a:p>
        </p:txBody>
      </p:sp>
      <p:sp>
        <p:nvSpPr>
          <p:cNvPr id="21" name="Rounded Rectangle 20"/>
          <p:cNvSpPr/>
          <p:nvPr/>
        </p:nvSpPr>
        <p:spPr>
          <a:xfrm>
            <a:off x="9278941" y="4597105"/>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Enthusiasm</a:t>
            </a:r>
          </a:p>
        </p:txBody>
      </p:sp>
      <p:sp>
        <p:nvSpPr>
          <p:cNvPr id="22" name="Rounded Rectangle 21"/>
          <p:cNvSpPr/>
          <p:nvPr/>
        </p:nvSpPr>
        <p:spPr>
          <a:xfrm>
            <a:off x="9278941" y="5537569"/>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Optimism</a:t>
            </a:r>
          </a:p>
        </p:txBody>
      </p:sp>
      <p:sp>
        <p:nvSpPr>
          <p:cNvPr id="23" name="Rounded Rectangle 22"/>
          <p:cNvSpPr/>
          <p:nvPr/>
        </p:nvSpPr>
        <p:spPr>
          <a:xfrm>
            <a:off x="9278941" y="2676695"/>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Admiration</a:t>
            </a:r>
          </a:p>
        </p:txBody>
      </p:sp>
      <p:sp>
        <p:nvSpPr>
          <p:cNvPr id="24" name="Rounded Rectangle 23"/>
          <p:cNvSpPr/>
          <p:nvPr/>
        </p:nvSpPr>
        <p:spPr>
          <a:xfrm rot="18802721">
            <a:off x="3010069" y="842411"/>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Inspiration</a:t>
            </a:r>
          </a:p>
        </p:txBody>
      </p:sp>
      <p:sp>
        <p:nvSpPr>
          <p:cNvPr id="25" name="Rounded Rectangle 24"/>
          <p:cNvSpPr/>
          <p:nvPr/>
        </p:nvSpPr>
        <p:spPr>
          <a:xfrm rot="18738884">
            <a:off x="4199538" y="863014"/>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B2CEE7"/>
                </a:solidFill>
              </a:rPr>
              <a:t>Contentment</a:t>
            </a:r>
          </a:p>
        </p:txBody>
      </p:sp>
      <p:sp>
        <p:nvSpPr>
          <p:cNvPr id="26" name="Rounded Rectangle 25"/>
          <p:cNvSpPr/>
          <p:nvPr/>
        </p:nvSpPr>
        <p:spPr>
          <a:xfrm rot="18544983">
            <a:off x="5416519" y="862228"/>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B2CEE7"/>
                </a:solidFill>
              </a:rPr>
              <a:t>Euphoria</a:t>
            </a:r>
          </a:p>
        </p:txBody>
      </p:sp>
      <p:sp>
        <p:nvSpPr>
          <p:cNvPr id="27" name="Rounded Rectangle 26"/>
          <p:cNvSpPr/>
          <p:nvPr/>
        </p:nvSpPr>
        <p:spPr>
          <a:xfrm rot="18396024">
            <a:off x="6569327" y="856806"/>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B2CEE7"/>
                </a:solidFill>
              </a:rPr>
              <a:t>Amusement</a:t>
            </a:r>
          </a:p>
        </p:txBody>
      </p:sp>
      <p:sp>
        <p:nvSpPr>
          <p:cNvPr id="28" name="Rounded Rectangle 27"/>
          <p:cNvSpPr/>
          <p:nvPr/>
        </p:nvSpPr>
        <p:spPr>
          <a:xfrm rot="18336570">
            <a:off x="7725367" y="879292"/>
            <a:ext cx="1607574" cy="693174"/>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B2CEE7"/>
                </a:solidFill>
              </a:rPr>
              <a:t>Love</a:t>
            </a:r>
          </a:p>
        </p:txBody>
      </p:sp>
    </p:spTree>
    <p:extLst>
      <p:ext uri="{BB962C8B-B14F-4D97-AF65-F5344CB8AC3E}">
        <p14:creationId xmlns:p14="http://schemas.microsoft.com/office/powerpoint/2010/main" val="1107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7" grpId="1"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22237" y="1466193"/>
            <a:ext cx="6640911" cy="3736428"/>
          </a:xfrm>
        </p:spPr>
      </p:pic>
    </p:spTree>
    <p:extLst>
      <p:ext uri="{BB962C8B-B14F-4D97-AF65-F5344CB8AC3E}">
        <p14:creationId xmlns:p14="http://schemas.microsoft.com/office/powerpoint/2010/main" val="4043292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5" name="Picture 4"/>
          <p:cNvPicPr>
            <a:picLocks noChangeAspect="1"/>
          </p:cNvPicPr>
          <p:nvPr/>
        </p:nvPicPr>
        <p:blipFill>
          <a:blip r:embed="rId3"/>
          <a:stretch>
            <a:fillRect/>
          </a:stretch>
        </p:blipFill>
        <p:spPr>
          <a:xfrm>
            <a:off x="1430772" y="2013363"/>
            <a:ext cx="9582289" cy="3078899"/>
          </a:xfrm>
          <a:prstGeom prst="rect">
            <a:avLst/>
          </a:prstGeom>
        </p:spPr>
      </p:pic>
    </p:spTree>
    <p:extLst>
      <p:ext uri="{BB962C8B-B14F-4D97-AF65-F5344CB8AC3E}">
        <p14:creationId xmlns:p14="http://schemas.microsoft.com/office/powerpoint/2010/main" val="1116895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a:xfrm>
            <a:off x="838200" y="21429"/>
            <a:ext cx="10515600" cy="1325563"/>
          </a:xfrm>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a:xfrm>
            <a:off x="491831" y="1226477"/>
            <a:ext cx="10515600" cy="5239545"/>
          </a:xfrm>
        </p:spPr>
        <p:txBody>
          <a:bodyPr vert="horz" lIns="91440" tIns="45720" rIns="91440" bIns="45720" rtlCol="0" anchor="t">
            <a:normAutofit fontScale="77500" lnSpcReduction="20000"/>
          </a:bodyPr>
          <a:lstStyle/>
          <a:p>
            <a:r>
              <a:rPr lang="en-US" dirty="0">
                <a:latin typeface="Calibri"/>
                <a:cs typeface="Calibri"/>
              </a:rPr>
              <a:t>Prior to delivering, get information from audience about their current struggles and needs. Use that information to decide what should be tailored</a:t>
            </a:r>
          </a:p>
          <a:p>
            <a:r>
              <a:rPr lang="en-US" dirty="0">
                <a:latin typeface="Calibri"/>
                <a:cs typeface="Calibri"/>
              </a:rPr>
              <a:t>To tailor, you can change the following:</a:t>
            </a:r>
          </a:p>
          <a:p>
            <a:pPr lvl="1"/>
            <a:r>
              <a:rPr lang="en-US" dirty="0">
                <a:latin typeface="Calibri"/>
                <a:cs typeface="Calibri"/>
              </a:rPr>
              <a:t>Hook &amp; Transition metaphors</a:t>
            </a:r>
          </a:p>
          <a:p>
            <a:pPr lvl="1"/>
            <a:r>
              <a:rPr lang="en-US" dirty="0">
                <a:latin typeface="Calibri"/>
                <a:cs typeface="Calibri"/>
              </a:rPr>
              <a:t>Your “Who I Am” slide &amp; credibility slides (referent, information, positive expert power)</a:t>
            </a:r>
          </a:p>
          <a:p>
            <a:pPr lvl="1"/>
            <a:r>
              <a:rPr lang="en-US" dirty="0">
                <a:latin typeface="Calibri"/>
                <a:cs typeface="Calibri"/>
              </a:rPr>
              <a:t>Any of the background intro slides (if Module 1 has already been delivered)</a:t>
            </a:r>
          </a:p>
          <a:p>
            <a:pPr lvl="1"/>
            <a:r>
              <a:rPr lang="en-US" dirty="0">
                <a:latin typeface="Calibri"/>
                <a:cs typeface="Calibri"/>
              </a:rPr>
              <a:t>The order of the slides (before activities)</a:t>
            </a:r>
          </a:p>
          <a:p>
            <a:pPr lvl="1"/>
            <a:r>
              <a:rPr lang="en-US" dirty="0">
                <a:latin typeface="Calibri"/>
                <a:cs typeface="Calibri"/>
              </a:rPr>
              <a:t>Activities (based on time frame)</a:t>
            </a:r>
          </a:p>
          <a:p>
            <a:pPr lvl="1"/>
            <a:r>
              <a:rPr lang="en-US" dirty="0">
                <a:latin typeface="Calibri"/>
                <a:cs typeface="Calibri"/>
              </a:rPr>
              <a:t>Knowledge Check questions</a:t>
            </a:r>
          </a:p>
          <a:p>
            <a:pPr lvl="1"/>
            <a:r>
              <a:rPr lang="en-US" dirty="0">
                <a:latin typeface="Calibri"/>
                <a:cs typeface="Calibri"/>
              </a:rPr>
              <a:t>Discussion Questions</a:t>
            </a:r>
          </a:p>
          <a:p>
            <a:pPr lvl="1"/>
            <a:endParaRPr lang="en-US" dirty="0"/>
          </a:p>
          <a:p>
            <a:r>
              <a:rPr lang="en-US" dirty="0">
                <a:latin typeface="Calibri"/>
                <a:cs typeface="Calibri"/>
              </a:rPr>
              <a:t>To make changes to the Activities, Knowledge Check Questions, and Discussion Questions, you can:</a:t>
            </a:r>
          </a:p>
          <a:p>
            <a:pPr lvl="1"/>
            <a:r>
              <a:rPr lang="en-US" dirty="0">
                <a:latin typeface="Calibri"/>
                <a:cs typeface="Calibri"/>
              </a:rPr>
              <a:t>Hide the activities you do not want to do</a:t>
            </a:r>
          </a:p>
          <a:p>
            <a:pPr lvl="1"/>
            <a:r>
              <a:rPr lang="en-US" dirty="0">
                <a:latin typeface="Calibri"/>
                <a:cs typeface="Calibri"/>
              </a:rPr>
              <a:t>Replace the knowledge check section of each final activity slide with the proper knowledge check question(s)</a:t>
            </a:r>
          </a:p>
          <a:p>
            <a:pPr lvl="1"/>
            <a:r>
              <a:rPr lang="en-US" dirty="0">
                <a:latin typeface="Calibri"/>
                <a:cs typeface="Calibri"/>
              </a:rPr>
              <a:t>Delete whichever discussion questions you choose not to provide. Make sure these questions are provided in a follow up forum/document/delivered in-person by a member of the healthcare professional team </a:t>
            </a:r>
            <a:r>
              <a:rPr lang="en-US" b="1" dirty="0">
                <a:latin typeface="Calibri"/>
                <a:cs typeface="Calibri"/>
              </a:rPr>
              <a:t>after at least 1 week of practice.</a:t>
            </a:r>
            <a:endParaRPr lang="en-US" dirty="0"/>
          </a:p>
        </p:txBody>
      </p:sp>
    </p:spTree>
    <p:extLst>
      <p:ext uri="{BB962C8B-B14F-4D97-AF65-F5344CB8AC3E}">
        <p14:creationId xmlns:p14="http://schemas.microsoft.com/office/powerpoint/2010/main" val="237907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592"/>
            <a:ext cx="10515600" cy="1325563"/>
          </a:xfrm>
        </p:spPr>
        <p:txBody>
          <a:bodyPr/>
          <a:lstStyle/>
          <a:p>
            <a:pPr algn="ctr"/>
            <a:r>
              <a:rPr lang="en-US"/>
              <a:t>Broaden &amp; Build</a:t>
            </a:r>
          </a:p>
        </p:txBody>
      </p:sp>
      <p:grpSp>
        <p:nvGrpSpPr>
          <p:cNvPr id="11" name="Google Shape;1257;p55"/>
          <p:cNvGrpSpPr/>
          <p:nvPr/>
        </p:nvGrpSpPr>
        <p:grpSpPr>
          <a:xfrm>
            <a:off x="2374984" y="2350354"/>
            <a:ext cx="3434498" cy="2308284"/>
            <a:chOff x="5093957" y="3008547"/>
            <a:chExt cx="2587814" cy="1491333"/>
          </a:xfrm>
        </p:grpSpPr>
        <p:grpSp>
          <p:nvGrpSpPr>
            <p:cNvPr id="12" name="Google Shape;1258;p55"/>
            <p:cNvGrpSpPr/>
            <p:nvPr/>
          </p:nvGrpSpPr>
          <p:grpSpPr>
            <a:xfrm>
              <a:off x="5093957" y="3218804"/>
              <a:ext cx="2587814" cy="1119248"/>
              <a:chOff x="-11443" y="265875"/>
              <a:chExt cx="2587814" cy="1119248"/>
            </a:xfrm>
          </p:grpSpPr>
          <p:sp>
            <p:nvSpPr>
              <p:cNvPr id="14" name="Google Shape;1259;p55"/>
              <p:cNvSpPr/>
              <p:nvPr/>
            </p:nvSpPr>
            <p:spPr>
              <a:xfrm rot="-5400000">
                <a:off x="57190" y="197242"/>
                <a:ext cx="1119248" cy="1256514"/>
              </a:xfrm>
              <a:prstGeom prst="upArrow">
                <a:avLst>
                  <a:gd name="adj1" fmla="val 50000"/>
                  <a:gd name="adj2" fmla="val 35000"/>
                </a:avLst>
              </a:prstGeom>
              <a:solidFill>
                <a:srgbClr val="9099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60;p55"/>
              <p:cNvSpPr txBox="1"/>
              <p:nvPr/>
            </p:nvSpPr>
            <p:spPr>
              <a:xfrm>
                <a:off x="184425" y="545687"/>
                <a:ext cx="1060646" cy="559624"/>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2000" dirty="0">
                    <a:solidFill>
                      <a:schemeClr val="lt1"/>
                    </a:solidFill>
                    <a:latin typeface="Arial"/>
                    <a:ea typeface="Calibri"/>
                    <a:cs typeface="Arial"/>
                    <a:sym typeface="Calibri"/>
                  </a:rPr>
                  <a:t>Attention</a:t>
                </a:r>
                <a:endParaRPr sz="2000" dirty="0">
                  <a:latin typeface="Arial"/>
                  <a:cs typeface="Arial"/>
                </a:endParaRPr>
              </a:p>
            </p:txBody>
          </p:sp>
          <p:sp>
            <p:nvSpPr>
              <p:cNvPr id="16" name="Google Shape;1261;p55"/>
              <p:cNvSpPr/>
              <p:nvPr/>
            </p:nvSpPr>
            <p:spPr>
              <a:xfrm rot="5400000">
                <a:off x="1414361" y="223113"/>
                <a:ext cx="1119248" cy="1204773"/>
              </a:xfrm>
              <a:prstGeom prst="upArrow">
                <a:avLst>
                  <a:gd name="adj1" fmla="val 50000"/>
                  <a:gd name="adj2" fmla="val 35000"/>
                </a:avLst>
              </a:prstGeom>
              <a:solidFill>
                <a:srgbClr val="9099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2;p55"/>
              <p:cNvSpPr txBox="1"/>
              <p:nvPr/>
            </p:nvSpPr>
            <p:spPr>
              <a:xfrm>
                <a:off x="1371599" y="545687"/>
                <a:ext cx="1008905" cy="559624"/>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2000">
                    <a:solidFill>
                      <a:schemeClr val="lt1"/>
                    </a:solidFill>
                    <a:latin typeface="Arial"/>
                    <a:ea typeface="Calibri"/>
                    <a:cs typeface="Arial"/>
                    <a:sym typeface="Calibri"/>
                  </a:rPr>
                  <a:t>Behavior</a:t>
                </a:r>
                <a:endParaRPr sz="2000">
                  <a:latin typeface="Arial"/>
                  <a:cs typeface="Arial"/>
                </a:endParaRPr>
              </a:p>
            </p:txBody>
          </p:sp>
        </p:grpSp>
        <p:sp>
          <p:nvSpPr>
            <p:cNvPr id="13" name="Google Shape;1263;p55"/>
            <p:cNvSpPr txBox="1"/>
            <p:nvPr/>
          </p:nvSpPr>
          <p:spPr>
            <a:xfrm>
              <a:off x="5756276" y="3008547"/>
              <a:ext cx="1280151" cy="149133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404D5B"/>
                  </a:solidFill>
                  <a:latin typeface="Arial"/>
                  <a:ea typeface="Calibri"/>
                  <a:cs typeface="Arial"/>
                  <a:sym typeface="Calibri"/>
                </a:rPr>
                <a:t>Positive</a:t>
              </a:r>
              <a:endParaRPr sz="2400" dirty="0">
                <a:latin typeface="Arial"/>
                <a:cs typeface="Arial"/>
              </a:endParaRPr>
            </a:p>
            <a:p>
              <a:pPr marL="0" marR="0" lvl="0" indent="0" algn="l" rtl="0">
                <a:spcBef>
                  <a:spcPts val="0"/>
                </a:spcBef>
                <a:spcAft>
                  <a:spcPts val="0"/>
                </a:spcAft>
                <a:buNone/>
              </a:pPr>
              <a:endParaRPr lang="en-US" sz="2400" dirty="0">
                <a:solidFill>
                  <a:schemeClr val="dk1"/>
                </a:solidFill>
                <a:latin typeface="Arial"/>
                <a:ea typeface="Calibri"/>
                <a:cs typeface="Arial"/>
                <a:sym typeface="Calibri"/>
              </a:endParaRPr>
            </a:p>
            <a:p>
              <a:pPr marL="0" marR="0" lvl="0" indent="0" algn="l" rtl="0">
                <a:spcBef>
                  <a:spcPts val="0"/>
                </a:spcBef>
                <a:spcAft>
                  <a:spcPts val="0"/>
                </a:spcAft>
                <a:buNone/>
              </a:pPr>
              <a:endParaRPr sz="2400" dirty="0">
                <a:solidFill>
                  <a:schemeClr val="dk1"/>
                </a:solidFill>
                <a:latin typeface="Arial"/>
                <a:ea typeface="Calibri"/>
                <a:cs typeface="Arial"/>
                <a:sym typeface="Calibri"/>
              </a:endParaRPr>
            </a:p>
            <a:p>
              <a:pPr marL="0" marR="0" lvl="0" indent="0" algn="l" rtl="0">
                <a:spcBef>
                  <a:spcPts val="0"/>
                </a:spcBef>
                <a:spcAft>
                  <a:spcPts val="0"/>
                </a:spcAft>
                <a:buNone/>
              </a:pPr>
              <a:endParaRPr sz="2400" dirty="0">
                <a:solidFill>
                  <a:schemeClr val="dk1"/>
                </a:solidFill>
                <a:latin typeface="Arial"/>
                <a:ea typeface="Calibri"/>
                <a:cs typeface="Arial"/>
                <a:sym typeface="Calibri"/>
              </a:endParaRPr>
            </a:p>
            <a:p>
              <a:pPr marL="0" marR="0" lvl="0" indent="0" algn="l" rtl="0">
                <a:spcBef>
                  <a:spcPts val="0"/>
                </a:spcBef>
                <a:spcAft>
                  <a:spcPts val="0"/>
                </a:spcAft>
                <a:buNone/>
              </a:pPr>
              <a:endParaRPr sz="2400" dirty="0">
                <a:solidFill>
                  <a:schemeClr val="dk1"/>
                </a:solidFill>
                <a:latin typeface="Arial"/>
                <a:ea typeface="Calibri"/>
                <a:cs typeface="Arial"/>
                <a:sym typeface="Calibri"/>
              </a:endParaRPr>
            </a:p>
            <a:p>
              <a:pPr marL="0" marR="0" lvl="0" indent="0" algn="ctr" rtl="0">
                <a:spcBef>
                  <a:spcPts val="0"/>
                </a:spcBef>
                <a:spcAft>
                  <a:spcPts val="0"/>
                </a:spcAft>
                <a:buNone/>
              </a:pPr>
              <a:r>
                <a:rPr lang="en-US" sz="2400" dirty="0">
                  <a:solidFill>
                    <a:srgbClr val="404D5B"/>
                  </a:solidFill>
                  <a:latin typeface="Arial"/>
                  <a:ea typeface="Calibri"/>
                  <a:cs typeface="Arial"/>
                  <a:sym typeface="Calibri"/>
                </a:rPr>
                <a:t>Emotions</a:t>
              </a:r>
              <a:endParaRPr sz="2400" dirty="0">
                <a:latin typeface="Arial"/>
                <a:cs typeface="Arial"/>
              </a:endParaRPr>
            </a:p>
          </p:txBody>
        </p:sp>
      </p:grpSp>
      <p:sp>
        <p:nvSpPr>
          <p:cNvPr id="19" name="Triangle 18">
            <a:extLst>
              <a:ext uri="{FF2B5EF4-FFF2-40B4-BE49-F238E27FC236}">
                <a16:creationId xmlns:a16="http://schemas.microsoft.com/office/drawing/2014/main" id="{83AE8C21-6BB0-CB43-9AFF-11E02F22097B}"/>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EBA0EEA-1141-9840-B3B5-2836B3A29E48}"/>
              </a:ext>
            </a:extLst>
          </p:cNvPr>
          <p:cNvSpPr txBox="1"/>
          <p:nvPr/>
        </p:nvSpPr>
        <p:spPr>
          <a:xfrm>
            <a:off x="4386974" y="1489144"/>
            <a:ext cx="3418052" cy="461665"/>
          </a:xfrm>
          <a:prstGeom prst="rect">
            <a:avLst/>
          </a:prstGeom>
          <a:noFill/>
        </p:spPr>
        <p:txBody>
          <a:bodyPr wrap="none" rtlCol="0">
            <a:spAutoFit/>
          </a:bodyPr>
          <a:lstStyle/>
          <a:p>
            <a:r>
              <a:rPr lang="en-US" sz="2400" b="1" dirty="0">
                <a:solidFill>
                  <a:srgbClr val="6D4C5C"/>
                </a:solidFill>
              </a:rPr>
              <a:t>According to Fredrickson:</a:t>
            </a:r>
          </a:p>
        </p:txBody>
      </p:sp>
    </p:spTree>
    <p:extLst>
      <p:ext uri="{BB962C8B-B14F-4D97-AF65-F5344CB8AC3E}">
        <p14:creationId xmlns:p14="http://schemas.microsoft.com/office/powerpoint/2010/main" val="1529835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592"/>
            <a:ext cx="10515600" cy="1325563"/>
          </a:xfrm>
        </p:spPr>
        <p:txBody>
          <a:bodyPr/>
          <a:lstStyle/>
          <a:p>
            <a:pPr algn="ctr"/>
            <a:r>
              <a:rPr lang="en-US" dirty="0"/>
              <a:t>Broaden &amp; Build</a:t>
            </a:r>
          </a:p>
        </p:txBody>
      </p:sp>
      <p:grpSp>
        <p:nvGrpSpPr>
          <p:cNvPr id="4" name="Google Shape;1250;p55"/>
          <p:cNvGrpSpPr/>
          <p:nvPr/>
        </p:nvGrpSpPr>
        <p:grpSpPr>
          <a:xfrm>
            <a:off x="6583422" y="2350354"/>
            <a:ext cx="3371165" cy="2308284"/>
            <a:chOff x="1425832" y="3134416"/>
            <a:chExt cx="2323405" cy="1365658"/>
          </a:xfrm>
        </p:grpSpPr>
        <p:grpSp>
          <p:nvGrpSpPr>
            <p:cNvPr id="5" name="Google Shape;1251;p55"/>
            <p:cNvGrpSpPr/>
            <p:nvPr/>
          </p:nvGrpSpPr>
          <p:grpSpPr>
            <a:xfrm>
              <a:off x="1425832" y="3221867"/>
              <a:ext cx="2323405" cy="1190755"/>
              <a:chOff x="282832" y="268938"/>
              <a:chExt cx="2323405" cy="1190755"/>
            </a:xfrm>
          </p:grpSpPr>
          <p:sp>
            <p:nvSpPr>
              <p:cNvPr id="7" name="Google Shape;1252;p55"/>
              <p:cNvSpPr/>
              <p:nvPr/>
            </p:nvSpPr>
            <p:spPr>
              <a:xfrm rot="16200000">
                <a:off x="246136" y="348739"/>
                <a:ext cx="1104547" cy="1031154"/>
              </a:xfrm>
              <a:prstGeom prst="downArrow">
                <a:avLst>
                  <a:gd name="adj1" fmla="val 50000"/>
                  <a:gd name="adj2" fmla="val 35000"/>
                </a:avLst>
              </a:prstGeom>
              <a:solidFill>
                <a:srgbClr val="3856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3;p55"/>
              <p:cNvSpPr txBox="1"/>
              <p:nvPr/>
            </p:nvSpPr>
            <p:spPr>
              <a:xfrm>
                <a:off x="282832" y="562061"/>
                <a:ext cx="850702" cy="552273"/>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2000" dirty="0">
                    <a:solidFill>
                      <a:schemeClr val="lt1"/>
                    </a:solidFill>
                    <a:latin typeface="Arial"/>
                    <a:ea typeface="Calibri"/>
                    <a:cs typeface="Arial"/>
                    <a:sym typeface="Calibri"/>
                  </a:rPr>
                  <a:t>Attention</a:t>
                </a:r>
                <a:endParaRPr sz="2000" dirty="0">
                  <a:latin typeface="Arial"/>
                  <a:cs typeface="Arial"/>
                </a:endParaRPr>
              </a:p>
            </p:txBody>
          </p:sp>
          <p:sp>
            <p:nvSpPr>
              <p:cNvPr id="9" name="Google Shape;1254;p55"/>
              <p:cNvSpPr/>
              <p:nvPr/>
            </p:nvSpPr>
            <p:spPr>
              <a:xfrm rot="5400000">
                <a:off x="1495057" y="348514"/>
                <a:ext cx="1190755" cy="1031604"/>
              </a:xfrm>
              <a:prstGeom prst="downArrow">
                <a:avLst>
                  <a:gd name="adj1" fmla="val 50000"/>
                  <a:gd name="adj2" fmla="val 35000"/>
                </a:avLst>
              </a:prstGeom>
              <a:solidFill>
                <a:srgbClr val="3856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5;p55"/>
              <p:cNvSpPr txBox="1"/>
              <p:nvPr/>
            </p:nvSpPr>
            <p:spPr>
              <a:xfrm>
                <a:off x="1755164" y="540509"/>
                <a:ext cx="851073" cy="595377"/>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2000" dirty="0">
                    <a:solidFill>
                      <a:schemeClr val="lt1"/>
                    </a:solidFill>
                    <a:latin typeface="Arial"/>
                    <a:ea typeface="Calibri"/>
                    <a:cs typeface="Arial"/>
                    <a:sym typeface="Calibri"/>
                  </a:rPr>
                  <a:t>Behavior</a:t>
                </a:r>
                <a:endParaRPr sz="2000" dirty="0">
                  <a:latin typeface="Arial"/>
                  <a:cs typeface="Arial"/>
                </a:endParaRPr>
              </a:p>
            </p:txBody>
          </p:sp>
        </p:grpSp>
        <p:sp>
          <p:nvSpPr>
            <p:cNvPr id="6" name="Google Shape;1256;p55"/>
            <p:cNvSpPr txBox="1"/>
            <p:nvPr/>
          </p:nvSpPr>
          <p:spPr>
            <a:xfrm>
              <a:off x="2149037" y="3134416"/>
              <a:ext cx="1066800" cy="1365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04D5B"/>
                  </a:solidFill>
                  <a:latin typeface="Arial"/>
                  <a:ea typeface="Calibri"/>
                  <a:cs typeface="Arial"/>
                  <a:sym typeface="Calibri"/>
                </a:rPr>
                <a:t>Negative</a:t>
              </a:r>
              <a:endParaRPr sz="2400" dirty="0">
                <a:latin typeface="Arial"/>
                <a:cs typeface="Arial"/>
              </a:endParaRPr>
            </a:p>
            <a:p>
              <a:pPr marL="0" marR="0" lvl="0" indent="0" algn="l" rtl="0">
                <a:spcBef>
                  <a:spcPts val="0"/>
                </a:spcBef>
                <a:spcAft>
                  <a:spcPts val="0"/>
                </a:spcAft>
                <a:buNone/>
              </a:pPr>
              <a:endParaRPr lang="en-US" sz="2400" dirty="0">
                <a:solidFill>
                  <a:schemeClr val="dk1"/>
                </a:solidFill>
                <a:latin typeface="Arial"/>
                <a:ea typeface="Calibri"/>
                <a:cs typeface="Arial"/>
                <a:sym typeface="Calibri"/>
              </a:endParaRPr>
            </a:p>
            <a:p>
              <a:pPr marL="0" marR="0" lvl="0" indent="0" algn="l" rtl="0">
                <a:spcBef>
                  <a:spcPts val="0"/>
                </a:spcBef>
                <a:spcAft>
                  <a:spcPts val="0"/>
                </a:spcAft>
                <a:buNone/>
              </a:pPr>
              <a:endParaRPr lang="en-US" sz="2400" dirty="0">
                <a:solidFill>
                  <a:schemeClr val="dk1"/>
                </a:solidFill>
                <a:latin typeface="Arial"/>
                <a:ea typeface="Calibri"/>
                <a:cs typeface="Arial"/>
                <a:sym typeface="Calibri"/>
              </a:endParaRPr>
            </a:p>
            <a:p>
              <a:pPr marL="0" marR="0" lvl="0" indent="0" algn="l" rtl="0">
                <a:spcBef>
                  <a:spcPts val="0"/>
                </a:spcBef>
                <a:spcAft>
                  <a:spcPts val="0"/>
                </a:spcAft>
                <a:buNone/>
              </a:pPr>
              <a:endParaRPr sz="2400" dirty="0">
                <a:solidFill>
                  <a:schemeClr val="dk1"/>
                </a:solidFill>
                <a:latin typeface="Arial"/>
                <a:ea typeface="Calibri"/>
                <a:cs typeface="Arial"/>
                <a:sym typeface="Calibri"/>
              </a:endParaRPr>
            </a:p>
            <a:p>
              <a:pPr marL="0" marR="0" lvl="0" indent="0" algn="l" rtl="0">
                <a:spcBef>
                  <a:spcPts val="0"/>
                </a:spcBef>
                <a:spcAft>
                  <a:spcPts val="0"/>
                </a:spcAft>
                <a:buNone/>
              </a:pPr>
              <a:endParaRPr sz="2400" dirty="0">
                <a:solidFill>
                  <a:schemeClr val="dk1"/>
                </a:solidFill>
                <a:latin typeface="Arial"/>
                <a:ea typeface="Calibri"/>
                <a:cs typeface="Arial"/>
                <a:sym typeface="Calibri"/>
              </a:endParaRPr>
            </a:p>
            <a:p>
              <a:pPr marL="0" marR="0" lvl="0" indent="0" algn="l" rtl="0">
                <a:spcBef>
                  <a:spcPts val="0"/>
                </a:spcBef>
                <a:spcAft>
                  <a:spcPts val="0"/>
                </a:spcAft>
                <a:buNone/>
              </a:pPr>
              <a:r>
                <a:rPr lang="en-US" sz="2400" dirty="0">
                  <a:solidFill>
                    <a:srgbClr val="404D5B"/>
                  </a:solidFill>
                  <a:latin typeface="Arial"/>
                  <a:ea typeface="Calibri"/>
                  <a:cs typeface="Arial"/>
                  <a:sym typeface="Calibri"/>
                </a:rPr>
                <a:t>Emotions</a:t>
              </a:r>
              <a:endParaRPr sz="2400" dirty="0">
                <a:latin typeface="Arial"/>
                <a:cs typeface="Arial"/>
              </a:endParaRPr>
            </a:p>
          </p:txBody>
        </p:sp>
      </p:grpSp>
      <p:sp>
        <p:nvSpPr>
          <p:cNvPr id="19" name="Triangle 18">
            <a:extLst>
              <a:ext uri="{FF2B5EF4-FFF2-40B4-BE49-F238E27FC236}">
                <a16:creationId xmlns:a16="http://schemas.microsoft.com/office/drawing/2014/main" id="{83AE8C21-6BB0-CB43-9AFF-11E02F22097B}"/>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EBA0EEA-1141-9840-B3B5-2836B3A29E48}"/>
              </a:ext>
            </a:extLst>
          </p:cNvPr>
          <p:cNvSpPr txBox="1"/>
          <p:nvPr/>
        </p:nvSpPr>
        <p:spPr>
          <a:xfrm>
            <a:off x="4386974" y="1489144"/>
            <a:ext cx="3418052" cy="461665"/>
          </a:xfrm>
          <a:prstGeom prst="rect">
            <a:avLst/>
          </a:prstGeom>
          <a:noFill/>
        </p:spPr>
        <p:txBody>
          <a:bodyPr wrap="none" rtlCol="0">
            <a:spAutoFit/>
          </a:bodyPr>
          <a:lstStyle/>
          <a:p>
            <a:r>
              <a:rPr lang="en-US" sz="2400" b="1" dirty="0">
                <a:solidFill>
                  <a:srgbClr val="6D4C5C"/>
                </a:solidFill>
              </a:rPr>
              <a:t>According to Fredrickson:</a:t>
            </a:r>
          </a:p>
        </p:txBody>
      </p:sp>
    </p:spTree>
    <p:extLst>
      <p:ext uri="{BB962C8B-B14F-4D97-AF65-F5344CB8AC3E}">
        <p14:creationId xmlns:p14="http://schemas.microsoft.com/office/powerpoint/2010/main" val="1432175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592"/>
            <a:ext cx="10515600" cy="1325563"/>
          </a:xfrm>
        </p:spPr>
        <p:txBody>
          <a:bodyPr/>
          <a:lstStyle/>
          <a:p>
            <a:pPr algn="ctr"/>
            <a:r>
              <a:rPr lang="en-US" dirty="0"/>
              <a:t>Broaden &amp; Build</a:t>
            </a:r>
          </a:p>
        </p:txBody>
      </p:sp>
      <p:grpSp>
        <p:nvGrpSpPr>
          <p:cNvPr id="4" name="Google Shape;1250;p55"/>
          <p:cNvGrpSpPr/>
          <p:nvPr/>
        </p:nvGrpSpPr>
        <p:grpSpPr>
          <a:xfrm>
            <a:off x="6583422" y="2350354"/>
            <a:ext cx="3371165" cy="2308284"/>
            <a:chOff x="1425832" y="3134416"/>
            <a:chExt cx="2323405" cy="1365658"/>
          </a:xfrm>
        </p:grpSpPr>
        <p:grpSp>
          <p:nvGrpSpPr>
            <p:cNvPr id="5" name="Google Shape;1251;p55"/>
            <p:cNvGrpSpPr/>
            <p:nvPr/>
          </p:nvGrpSpPr>
          <p:grpSpPr>
            <a:xfrm>
              <a:off x="1425832" y="3221867"/>
              <a:ext cx="2323405" cy="1190755"/>
              <a:chOff x="282832" y="268938"/>
              <a:chExt cx="2323405" cy="1190755"/>
            </a:xfrm>
          </p:grpSpPr>
          <p:sp>
            <p:nvSpPr>
              <p:cNvPr id="7" name="Google Shape;1252;p55"/>
              <p:cNvSpPr/>
              <p:nvPr/>
            </p:nvSpPr>
            <p:spPr>
              <a:xfrm rot="16200000">
                <a:off x="246136" y="348739"/>
                <a:ext cx="1104547" cy="1031154"/>
              </a:xfrm>
              <a:prstGeom prst="downArrow">
                <a:avLst>
                  <a:gd name="adj1" fmla="val 50000"/>
                  <a:gd name="adj2" fmla="val 35000"/>
                </a:avLst>
              </a:prstGeom>
              <a:solidFill>
                <a:srgbClr val="3856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3;p55"/>
              <p:cNvSpPr txBox="1"/>
              <p:nvPr/>
            </p:nvSpPr>
            <p:spPr>
              <a:xfrm>
                <a:off x="282832" y="562061"/>
                <a:ext cx="850702" cy="552273"/>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2000" dirty="0">
                    <a:solidFill>
                      <a:schemeClr val="lt1"/>
                    </a:solidFill>
                    <a:latin typeface="Arial"/>
                    <a:ea typeface="Calibri"/>
                    <a:cs typeface="Arial"/>
                    <a:sym typeface="Calibri"/>
                  </a:rPr>
                  <a:t>Attention</a:t>
                </a:r>
                <a:endParaRPr sz="2000" dirty="0">
                  <a:latin typeface="Arial"/>
                  <a:cs typeface="Arial"/>
                </a:endParaRPr>
              </a:p>
            </p:txBody>
          </p:sp>
          <p:sp>
            <p:nvSpPr>
              <p:cNvPr id="9" name="Google Shape;1254;p55"/>
              <p:cNvSpPr/>
              <p:nvPr/>
            </p:nvSpPr>
            <p:spPr>
              <a:xfrm rot="5400000">
                <a:off x="1495057" y="348514"/>
                <a:ext cx="1190755" cy="1031604"/>
              </a:xfrm>
              <a:prstGeom prst="downArrow">
                <a:avLst>
                  <a:gd name="adj1" fmla="val 50000"/>
                  <a:gd name="adj2" fmla="val 35000"/>
                </a:avLst>
              </a:prstGeom>
              <a:solidFill>
                <a:srgbClr val="3856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5;p55"/>
              <p:cNvSpPr txBox="1"/>
              <p:nvPr/>
            </p:nvSpPr>
            <p:spPr>
              <a:xfrm>
                <a:off x="1755164" y="540509"/>
                <a:ext cx="851073" cy="595377"/>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2000" dirty="0">
                    <a:solidFill>
                      <a:schemeClr val="lt1"/>
                    </a:solidFill>
                    <a:latin typeface="Arial"/>
                    <a:ea typeface="Calibri"/>
                    <a:cs typeface="Arial"/>
                    <a:sym typeface="Calibri"/>
                  </a:rPr>
                  <a:t>Behavior</a:t>
                </a:r>
                <a:endParaRPr sz="2000" dirty="0">
                  <a:latin typeface="Arial"/>
                  <a:cs typeface="Arial"/>
                </a:endParaRPr>
              </a:p>
            </p:txBody>
          </p:sp>
        </p:grpSp>
        <p:sp>
          <p:nvSpPr>
            <p:cNvPr id="6" name="Google Shape;1256;p55"/>
            <p:cNvSpPr txBox="1"/>
            <p:nvPr/>
          </p:nvSpPr>
          <p:spPr>
            <a:xfrm>
              <a:off x="2149037" y="3134416"/>
              <a:ext cx="1066800" cy="1365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04D5B"/>
                  </a:solidFill>
                  <a:latin typeface="Arial"/>
                  <a:ea typeface="Calibri"/>
                  <a:cs typeface="Arial"/>
                  <a:sym typeface="Calibri"/>
                </a:rPr>
                <a:t>Negative</a:t>
              </a:r>
              <a:endParaRPr sz="2400" dirty="0">
                <a:latin typeface="Arial"/>
                <a:cs typeface="Arial"/>
              </a:endParaRPr>
            </a:p>
            <a:p>
              <a:pPr marL="0" marR="0" lvl="0" indent="0" algn="l" rtl="0">
                <a:spcBef>
                  <a:spcPts val="0"/>
                </a:spcBef>
                <a:spcAft>
                  <a:spcPts val="0"/>
                </a:spcAft>
                <a:buNone/>
              </a:pPr>
              <a:endParaRPr lang="en-US" sz="2400" dirty="0">
                <a:solidFill>
                  <a:schemeClr val="dk1"/>
                </a:solidFill>
                <a:latin typeface="Arial"/>
                <a:ea typeface="Calibri"/>
                <a:cs typeface="Arial"/>
                <a:sym typeface="Calibri"/>
              </a:endParaRPr>
            </a:p>
            <a:p>
              <a:pPr marL="0" marR="0" lvl="0" indent="0" algn="l" rtl="0">
                <a:spcBef>
                  <a:spcPts val="0"/>
                </a:spcBef>
                <a:spcAft>
                  <a:spcPts val="0"/>
                </a:spcAft>
                <a:buNone/>
              </a:pPr>
              <a:endParaRPr lang="en-US" sz="2400" dirty="0">
                <a:solidFill>
                  <a:schemeClr val="dk1"/>
                </a:solidFill>
                <a:latin typeface="Arial"/>
                <a:ea typeface="Calibri"/>
                <a:cs typeface="Arial"/>
                <a:sym typeface="Calibri"/>
              </a:endParaRPr>
            </a:p>
            <a:p>
              <a:pPr marL="0" marR="0" lvl="0" indent="0" algn="l" rtl="0">
                <a:spcBef>
                  <a:spcPts val="0"/>
                </a:spcBef>
                <a:spcAft>
                  <a:spcPts val="0"/>
                </a:spcAft>
                <a:buNone/>
              </a:pPr>
              <a:endParaRPr sz="2400" dirty="0">
                <a:solidFill>
                  <a:schemeClr val="dk1"/>
                </a:solidFill>
                <a:latin typeface="Arial"/>
                <a:ea typeface="Calibri"/>
                <a:cs typeface="Arial"/>
                <a:sym typeface="Calibri"/>
              </a:endParaRPr>
            </a:p>
            <a:p>
              <a:pPr marL="0" marR="0" lvl="0" indent="0" algn="l" rtl="0">
                <a:spcBef>
                  <a:spcPts val="0"/>
                </a:spcBef>
                <a:spcAft>
                  <a:spcPts val="0"/>
                </a:spcAft>
                <a:buNone/>
              </a:pPr>
              <a:endParaRPr sz="2400" dirty="0">
                <a:solidFill>
                  <a:schemeClr val="dk1"/>
                </a:solidFill>
                <a:latin typeface="Arial"/>
                <a:ea typeface="Calibri"/>
                <a:cs typeface="Arial"/>
                <a:sym typeface="Calibri"/>
              </a:endParaRPr>
            </a:p>
            <a:p>
              <a:pPr marL="0" marR="0" lvl="0" indent="0" algn="l" rtl="0">
                <a:spcBef>
                  <a:spcPts val="0"/>
                </a:spcBef>
                <a:spcAft>
                  <a:spcPts val="0"/>
                </a:spcAft>
                <a:buNone/>
              </a:pPr>
              <a:r>
                <a:rPr lang="en-US" sz="2400" dirty="0">
                  <a:solidFill>
                    <a:srgbClr val="404D5B"/>
                  </a:solidFill>
                  <a:latin typeface="Arial"/>
                  <a:ea typeface="Calibri"/>
                  <a:cs typeface="Arial"/>
                  <a:sym typeface="Calibri"/>
                </a:rPr>
                <a:t>Emotions</a:t>
              </a:r>
              <a:endParaRPr sz="2400" dirty="0">
                <a:latin typeface="Arial"/>
                <a:cs typeface="Arial"/>
              </a:endParaRPr>
            </a:p>
          </p:txBody>
        </p:sp>
      </p:grpSp>
      <p:sp>
        <p:nvSpPr>
          <p:cNvPr id="19" name="Triangle 18">
            <a:extLst>
              <a:ext uri="{FF2B5EF4-FFF2-40B4-BE49-F238E27FC236}">
                <a16:creationId xmlns:a16="http://schemas.microsoft.com/office/drawing/2014/main" id="{83AE8C21-6BB0-CB43-9AFF-11E02F22097B}"/>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EBA0EEA-1141-9840-B3B5-2836B3A29E48}"/>
              </a:ext>
            </a:extLst>
          </p:cNvPr>
          <p:cNvSpPr txBox="1"/>
          <p:nvPr/>
        </p:nvSpPr>
        <p:spPr>
          <a:xfrm>
            <a:off x="4386974" y="1489144"/>
            <a:ext cx="3418052" cy="461665"/>
          </a:xfrm>
          <a:prstGeom prst="rect">
            <a:avLst/>
          </a:prstGeom>
          <a:noFill/>
        </p:spPr>
        <p:txBody>
          <a:bodyPr wrap="none" rtlCol="0">
            <a:spAutoFit/>
          </a:bodyPr>
          <a:lstStyle/>
          <a:p>
            <a:r>
              <a:rPr lang="en-US" sz="2400" b="1" dirty="0">
                <a:solidFill>
                  <a:srgbClr val="6D4C5C"/>
                </a:solidFill>
              </a:rPr>
              <a:t>According to Fredrickson:</a:t>
            </a:r>
          </a:p>
        </p:txBody>
      </p:sp>
      <p:pic>
        <p:nvPicPr>
          <p:cNvPr id="18" name="Picture 17" descr="Motivation and emotion/Book/2015/Stress and achievemen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561" y="2125526"/>
            <a:ext cx="4337859" cy="3491192"/>
          </a:xfrm>
          <a:prstGeom prst="rect">
            <a:avLst/>
          </a:prstGeom>
        </p:spPr>
      </p:pic>
    </p:spTree>
    <p:extLst>
      <p:ext uri="{BB962C8B-B14F-4D97-AF65-F5344CB8AC3E}">
        <p14:creationId xmlns:p14="http://schemas.microsoft.com/office/powerpoint/2010/main" val="2921071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A6E3A5-02D6-1D4A-9528-EE359D1E85E5}"/>
              </a:ext>
            </a:extLst>
          </p:cNvPr>
          <p:cNvSpPr/>
          <p:nvPr/>
        </p:nvSpPr>
        <p:spPr>
          <a:xfrm>
            <a:off x="694266" y="1490133"/>
            <a:ext cx="11142134" cy="477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Content Placeholder 3">
            <a:extLst>
              <a:ext uri="{FF2B5EF4-FFF2-40B4-BE49-F238E27FC236}">
                <a16:creationId xmlns:a16="http://schemas.microsoft.com/office/drawing/2014/main" id="{C577792B-3372-4731-836D-2DD027BD27AF}"/>
              </a:ext>
            </a:extLst>
          </p:cNvPr>
          <p:cNvSpPr>
            <a:spLocks noGrp="1"/>
          </p:cNvSpPr>
          <p:nvPr>
            <p:ph idx="1"/>
          </p:nvPr>
        </p:nvSpPr>
        <p:spPr>
          <a:xfrm>
            <a:off x="920262" y="1893358"/>
            <a:ext cx="5345827" cy="3906960"/>
          </a:xfrm>
        </p:spPr>
        <p:txBody>
          <a:bodyPr vert="horz" lIns="91440" tIns="45720" rIns="91440" bIns="45720" rtlCol="0" anchor="t">
            <a:normAutofit fontScale="85000" lnSpcReduction="10000"/>
          </a:bodyPr>
          <a:lstStyle/>
          <a:p>
            <a:pPr>
              <a:spcBef>
                <a:spcPts val="0"/>
              </a:spcBef>
            </a:pPr>
            <a:r>
              <a:rPr lang="en-US" dirty="0">
                <a:ea typeface="+mj-lt"/>
                <a:cs typeface="+mj-lt"/>
              </a:rPr>
              <a:t>“That which takes possession of our </a:t>
            </a:r>
            <a:r>
              <a:rPr lang="en-US">
                <a:ea typeface="+mj-lt"/>
                <a:cs typeface="+mj-lt"/>
              </a:rPr>
              <a:t>mind”</a:t>
            </a:r>
            <a:endParaRPr lang="en-US"/>
          </a:p>
          <a:p>
            <a:pPr>
              <a:spcBef>
                <a:spcPts val="0"/>
              </a:spcBef>
            </a:pPr>
            <a:endParaRPr lang="en-US" dirty="0">
              <a:solidFill>
                <a:schemeClr val="tx1"/>
              </a:solidFill>
              <a:ea typeface="+mj-lt"/>
              <a:cs typeface="+mj-lt"/>
            </a:endParaRPr>
          </a:p>
          <a:p>
            <a:pPr>
              <a:spcBef>
                <a:spcPts val="0"/>
              </a:spcBef>
            </a:pPr>
            <a:r>
              <a:rPr lang="en-US" dirty="0">
                <a:solidFill>
                  <a:schemeClr val="tx1"/>
                </a:solidFill>
                <a:ea typeface="+mj-lt"/>
                <a:cs typeface="+mj-lt"/>
              </a:rPr>
              <a:t>We're hardwired to notice negatives</a:t>
            </a:r>
            <a:endParaRPr lang="en-US" dirty="0">
              <a:solidFill>
                <a:schemeClr val="tx1"/>
              </a:solidFill>
            </a:endParaRPr>
          </a:p>
          <a:p>
            <a:pPr>
              <a:spcBef>
                <a:spcPts val="0"/>
              </a:spcBef>
            </a:pPr>
            <a:endParaRPr lang="en-US" dirty="0">
              <a:solidFill>
                <a:schemeClr val="tx1"/>
              </a:solidFill>
              <a:ea typeface="+mj-lt"/>
              <a:cs typeface="+mj-lt"/>
            </a:endParaRPr>
          </a:p>
          <a:p>
            <a:pPr>
              <a:spcBef>
                <a:spcPts val="0"/>
              </a:spcBef>
            </a:pPr>
            <a:r>
              <a:rPr lang="en-US" dirty="0">
                <a:solidFill>
                  <a:schemeClr val="tx1"/>
                </a:solidFill>
                <a:ea typeface="+mj-lt"/>
                <a:cs typeface="+mj-lt"/>
              </a:rPr>
              <a:t>Results in behavior that is disconnected to our values</a:t>
            </a:r>
          </a:p>
          <a:p>
            <a:pPr>
              <a:spcBef>
                <a:spcPts val="0"/>
              </a:spcBef>
            </a:pPr>
            <a:endParaRPr lang="en-US" dirty="0">
              <a:solidFill>
                <a:schemeClr val="tx1"/>
              </a:solidFill>
              <a:ea typeface="+mj-lt"/>
              <a:cs typeface="+mj-lt"/>
            </a:endParaRPr>
          </a:p>
          <a:p>
            <a:pPr>
              <a:spcBef>
                <a:spcPts val="0"/>
              </a:spcBef>
            </a:pPr>
            <a:r>
              <a:rPr lang="en-US" dirty="0">
                <a:solidFill>
                  <a:schemeClr val="tx1"/>
                </a:solidFill>
                <a:ea typeface="+mj-lt"/>
                <a:cs typeface="+mj-lt"/>
              </a:rPr>
              <a:t>We are NOT victims of our attention</a:t>
            </a:r>
          </a:p>
          <a:p>
            <a:pPr>
              <a:spcBef>
                <a:spcPts val="0"/>
              </a:spcBef>
            </a:pPr>
            <a:endParaRPr lang="en-US" dirty="0">
              <a:solidFill>
                <a:schemeClr val="tx1"/>
              </a:solidFill>
              <a:ea typeface="+mj-lt"/>
              <a:cs typeface="+mj-lt"/>
            </a:endParaRPr>
          </a:p>
          <a:p>
            <a:pPr>
              <a:spcBef>
                <a:spcPts val="0"/>
              </a:spcBef>
            </a:pPr>
            <a:r>
              <a:rPr lang="en-US" dirty="0">
                <a:ea typeface="+mj-lt"/>
                <a:cs typeface="+mj-lt"/>
              </a:rPr>
              <a:t>We can recalibrate our brains </a:t>
            </a:r>
            <a:r>
              <a:rPr lang="en-US" dirty="0">
                <a:solidFill>
                  <a:schemeClr val="bg1"/>
                </a:solidFill>
                <a:ea typeface="+mj-lt"/>
                <a:cs typeface="+mj-lt"/>
              </a:rPr>
              <a:t>to </a:t>
            </a:r>
            <a:r>
              <a:rPr lang="en-US">
                <a:solidFill>
                  <a:schemeClr val="bg1"/>
                </a:solidFill>
                <a:ea typeface="+mj-lt"/>
                <a:cs typeface="+mj-lt"/>
              </a:rPr>
              <a:t>attend more to positive</a:t>
            </a:r>
          </a:p>
        </p:txBody>
      </p:sp>
      <p:sp>
        <p:nvSpPr>
          <p:cNvPr id="12" name="TextBox 11">
            <a:extLst>
              <a:ext uri="{FF2B5EF4-FFF2-40B4-BE49-F238E27FC236}">
                <a16:creationId xmlns:a16="http://schemas.microsoft.com/office/drawing/2014/main" id="{51498D1C-8213-3D48-85B9-0E430590FDC5}"/>
              </a:ext>
            </a:extLst>
          </p:cNvPr>
          <p:cNvSpPr txBox="1"/>
          <p:nvPr/>
        </p:nvSpPr>
        <p:spPr>
          <a:xfrm>
            <a:off x="3538066" y="524934"/>
            <a:ext cx="5183599" cy="769441"/>
          </a:xfrm>
          <a:prstGeom prst="rect">
            <a:avLst/>
          </a:prstGeom>
          <a:noFill/>
        </p:spPr>
        <p:txBody>
          <a:bodyPr wrap="none" rtlCol="0">
            <a:spAutoFit/>
          </a:bodyPr>
          <a:lstStyle/>
          <a:p>
            <a:r>
              <a:rPr lang="en-US" sz="4400" b="1" dirty="0"/>
              <a:t>Attention + Gratitude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8908" y="2140513"/>
            <a:ext cx="4459196" cy="3412650"/>
          </a:xfrm>
          <a:prstGeom prst="rect">
            <a:avLst/>
          </a:prstGeom>
        </p:spPr>
      </p:pic>
    </p:spTree>
    <p:extLst>
      <p:ext uri="{BB962C8B-B14F-4D97-AF65-F5344CB8AC3E}">
        <p14:creationId xmlns:p14="http://schemas.microsoft.com/office/powerpoint/2010/main" val="607670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745" y="0"/>
            <a:ext cx="6096528" cy="6858594"/>
          </a:xfrm>
          <a:prstGeom prst="rect">
            <a:avLst/>
          </a:prstGeom>
        </p:spPr>
      </p:pic>
      <p:pic>
        <p:nvPicPr>
          <p:cNvPr id="2" name="Picture 1"/>
          <p:cNvPicPr>
            <a:picLocks noChangeAspect="1"/>
          </p:cNvPicPr>
          <p:nvPr/>
        </p:nvPicPr>
        <p:blipFill>
          <a:blip r:embed="rId4"/>
          <a:stretch>
            <a:fillRect/>
          </a:stretch>
        </p:blipFill>
        <p:spPr>
          <a:xfrm>
            <a:off x="6129865" y="0"/>
            <a:ext cx="6096528" cy="6858594"/>
          </a:xfrm>
          <a:prstGeom prst="rect">
            <a:avLst/>
          </a:prstGeom>
        </p:spPr>
      </p:pic>
      <p:sp>
        <p:nvSpPr>
          <p:cNvPr id="11" name="Rectangle 10">
            <a:extLst>
              <a:ext uri="{FF2B5EF4-FFF2-40B4-BE49-F238E27FC236}">
                <a16:creationId xmlns:a16="http://schemas.microsoft.com/office/drawing/2014/main" id="{AEA6E3A5-02D6-1D4A-9528-EE359D1E85E5}"/>
              </a:ext>
            </a:extLst>
          </p:cNvPr>
          <p:cNvSpPr/>
          <p:nvPr/>
        </p:nvSpPr>
        <p:spPr>
          <a:xfrm>
            <a:off x="694266" y="1490133"/>
            <a:ext cx="11142134" cy="477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51498D1C-8213-3D48-85B9-0E430590FDC5}"/>
              </a:ext>
            </a:extLst>
          </p:cNvPr>
          <p:cNvSpPr txBox="1"/>
          <p:nvPr/>
        </p:nvSpPr>
        <p:spPr>
          <a:xfrm>
            <a:off x="3538066" y="524934"/>
            <a:ext cx="5183599" cy="769441"/>
          </a:xfrm>
          <a:prstGeom prst="rect">
            <a:avLst/>
          </a:prstGeom>
          <a:noFill/>
        </p:spPr>
        <p:txBody>
          <a:bodyPr wrap="none" rtlCol="0">
            <a:spAutoFit/>
          </a:bodyPr>
          <a:lstStyle/>
          <a:p>
            <a:r>
              <a:rPr lang="en-US" sz="4400" b="1" dirty="0">
                <a:solidFill>
                  <a:schemeClr val="bg1"/>
                </a:solidFill>
              </a:rPr>
              <a:t>Attention + Gratitude</a:t>
            </a:r>
          </a:p>
        </p:txBody>
      </p:sp>
      <p:sp>
        <p:nvSpPr>
          <p:cNvPr id="7" name="TextBox 6"/>
          <p:cNvSpPr txBox="1"/>
          <p:nvPr/>
        </p:nvSpPr>
        <p:spPr>
          <a:xfrm>
            <a:off x="694266" y="1753456"/>
            <a:ext cx="3972911" cy="2308324"/>
          </a:xfrm>
          <a:prstGeom prst="rect">
            <a:avLst/>
          </a:prstGeom>
          <a:noFill/>
        </p:spPr>
        <p:txBody>
          <a:bodyPr wrap="square" rtlCol="0">
            <a:spAutoFit/>
          </a:bodyPr>
          <a:lstStyle/>
          <a:p>
            <a:r>
              <a:rPr lang="en-US" sz="3600" b="1" dirty="0">
                <a:solidFill>
                  <a:schemeClr val="bg1"/>
                </a:solidFill>
              </a:rPr>
              <a:t>Key Elements:</a:t>
            </a:r>
          </a:p>
          <a:p>
            <a:endParaRPr lang="en-US" sz="3600" b="1" dirty="0">
              <a:solidFill>
                <a:schemeClr val="bg1"/>
              </a:solidFill>
            </a:endParaRPr>
          </a:p>
          <a:p>
            <a:pPr marL="457200" indent="-457200">
              <a:buFont typeface="Arial" panose="020B0604020202020204" pitchFamily="34" charset="0"/>
              <a:buChar char="•"/>
            </a:pPr>
            <a:r>
              <a:rPr lang="en-US" sz="3600" b="1" dirty="0">
                <a:solidFill>
                  <a:schemeClr val="bg1"/>
                </a:solidFill>
              </a:rPr>
              <a:t>Mindfulness</a:t>
            </a:r>
          </a:p>
          <a:p>
            <a:pPr marL="457200" indent="-457200">
              <a:buFont typeface="Arial" panose="020B0604020202020204" pitchFamily="34" charset="0"/>
              <a:buChar char="•"/>
            </a:pPr>
            <a:r>
              <a:rPr lang="en-US" sz="3600" b="1" dirty="0">
                <a:solidFill>
                  <a:schemeClr val="bg1"/>
                </a:solidFill>
              </a:rPr>
              <a:t>Reflection</a:t>
            </a:r>
          </a:p>
        </p:txBody>
      </p:sp>
    </p:spTree>
    <p:extLst>
      <p:ext uri="{BB962C8B-B14F-4D97-AF65-F5344CB8AC3E}">
        <p14:creationId xmlns:p14="http://schemas.microsoft.com/office/powerpoint/2010/main" val="2038189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745" y="0"/>
            <a:ext cx="6096528" cy="6858594"/>
          </a:xfrm>
          <a:prstGeom prst="rect">
            <a:avLst/>
          </a:prstGeom>
        </p:spPr>
      </p:pic>
      <p:pic>
        <p:nvPicPr>
          <p:cNvPr id="2" name="Picture 1"/>
          <p:cNvPicPr>
            <a:picLocks noChangeAspect="1"/>
          </p:cNvPicPr>
          <p:nvPr/>
        </p:nvPicPr>
        <p:blipFill>
          <a:blip r:embed="rId4"/>
          <a:stretch>
            <a:fillRect/>
          </a:stretch>
        </p:blipFill>
        <p:spPr>
          <a:xfrm>
            <a:off x="6129865" y="0"/>
            <a:ext cx="6096528" cy="6858594"/>
          </a:xfrm>
          <a:prstGeom prst="rect">
            <a:avLst/>
          </a:prstGeom>
        </p:spPr>
      </p:pic>
      <p:sp>
        <p:nvSpPr>
          <p:cNvPr id="11" name="Rectangle 10">
            <a:extLst>
              <a:ext uri="{FF2B5EF4-FFF2-40B4-BE49-F238E27FC236}">
                <a16:creationId xmlns:a16="http://schemas.microsoft.com/office/drawing/2014/main" id="{AEA6E3A5-02D6-1D4A-9528-EE359D1E85E5}"/>
              </a:ext>
            </a:extLst>
          </p:cNvPr>
          <p:cNvSpPr/>
          <p:nvPr/>
        </p:nvSpPr>
        <p:spPr>
          <a:xfrm>
            <a:off x="694266" y="1490133"/>
            <a:ext cx="11142134" cy="477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51498D1C-8213-3D48-85B9-0E430590FDC5}"/>
              </a:ext>
            </a:extLst>
          </p:cNvPr>
          <p:cNvSpPr txBox="1"/>
          <p:nvPr/>
        </p:nvSpPr>
        <p:spPr>
          <a:xfrm>
            <a:off x="3538066" y="524934"/>
            <a:ext cx="5183599" cy="769441"/>
          </a:xfrm>
          <a:prstGeom prst="rect">
            <a:avLst/>
          </a:prstGeom>
          <a:noFill/>
        </p:spPr>
        <p:txBody>
          <a:bodyPr wrap="none" rtlCol="0">
            <a:spAutoFit/>
          </a:bodyPr>
          <a:lstStyle/>
          <a:p>
            <a:r>
              <a:rPr lang="en-US" sz="4400" b="1" dirty="0">
                <a:solidFill>
                  <a:schemeClr val="bg1"/>
                </a:solidFill>
              </a:rPr>
              <a:t>Attention + Gratitude</a:t>
            </a:r>
          </a:p>
        </p:txBody>
      </p:sp>
      <p:pic>
        <p:nvPicPr>
          <p:cNvPr id="3" name="Picture 2"/>
          <p:cNvPicPr>
            <a:picLocks noChangeAspect="1"/>
          </p:cNvPicPr>
          <p:nvPr/>
        </p:nvPicPr>
        <p:blipFill>
          <a:blip r:embed="rId5"/>
          <a:stretch>
            <a:fillRect/>
          </a:stretch>
        </p:blipFill>
        <p:spPr>
          <a:xfrm>
            <a:off x="886943" y="1409665"/>
            <a:ext cx="5239515" cy="4779678"/>
          </a:xfrm>
          <a:prstGeom prst="rect">
            <a:avLst/>
          </a:prstGeom>
        </p:spPr>
      </p:pic>
      <p:sp>
        <p:nvSpPr>
          <p:cNvPr id="8" name="Content Placeholder 3">
            <a:extLst>
              <a:ext uri="{FF2B5EF4-FFF2-40B4-BE49-F238E27FC236}">
                <a16:creationId xmlns:a16="http://schemas.microsoft.com/office/drawing/2014/main" id="{C577792B-3372-4731-836D-2DD027BD27AF}"/>
              </a:ext>
            </a:extLst>
          </p:cNvPr>
          <p:cNvSpPr txBox="1">
            <a:spLocks/>
          </p:cNvSpPr>
          <p:nvPr/>
        </p:nvSpPr>
        <p:spPr>
          <a:xfrm>
            <a:off x="906225" y="1409665"/>
            <a:ext cx="5223641" cy="477925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dirty="0">
                <a:solidFill>
                  <a:schemeClr val="bg1"/>
                </a:solidFill>
                <a:latin typeface="Arial"/>
                <a:ea typeface="+mj-lt"/>
                <a:cs typeface="+mj-lt"/>
              </a:rPr>
              <a:t>Increases life satisfaction &amp; </a:t>
            </a:r>
            <a:r>
              <a:rPr lang="en-US" sz="2400">
                <a:solidFill>
                  <a:schemeClr val="bg1"/>
                </a:solidFill>
                <a:latin typeface="Arial"/>
                <a:ea typeface="+mj-lt"/>
                <a:cs typeface="+mj-lt"/>
              </a:rPr>
              <a:t>well-being</a:t>
            </a:r>
            <a:endParaRPr lang="en-US">
              <a:solidFill>
                <a:schemeClr val="bg1"/>
              </a:solidFill>
            </a:endParaRPr>
          </a:p>
          <a:p>
            <a:pPr>
              <a:spcBef>
                <a:spcPts val="0"/>
              </a:spcBef>
            </a:pPr>
            <a:endParaRPr lang="en-US" sz="2400" dirty="0">
              <a:solidFill>
                <a:schemeClr val="bg1"/>
              </a:solidFill>
              <a:latin typeface="Arial"/>
              <a:ea typeface="+mj-lt"/>
              <a:cs typeface="+mj-lt"/>
            </a:endParaRPr>
          </a:p>
          <a:p>
            <a:pPr>
              <a:spcBef>
                <a:spcPts val="0"/>
              </a:spcBef>
            </a:pPr>
            <a:r>
              <a:rPr lang="en-US" sz="2400" dirty="0">
                <a:solidFill>
                  <a:schemeClr val="bg1"/>
                </a:solidFill>
                <a:latin typeface="Arial"/>
                <a:ea typeface="+mj-lt"/>
                <a:cs typeface="+mj-lt"/>
              </a:rPr>
              <a:t>Lowers levels of reported stress, anxiety, and depression</a:t>
            </a:r>
          </a:p>
          <a:p>
            <a:pPr>
              <a:spcBef>
                <a:spcPts val="0"/>
              </a:spcBef>
            </a:pPr>
            <a:endParaRPr lang="en-US" sz="2400" dirty="0">
              <a:solidFill>
                <a:schemeClr val="bg1"/>
              </a:solidFill>
              <a:latin typeface="Arial"/>
              <a:ea typeface="+mj-lt"/>
              <a:cs typeface="+mj-lt"/>
            </a:endParaRPr>
          </a:p>
          <a:p>
            <a:pPr>
              <a:spcBef>
                <a:spcPts val="0"/>
              </a:spcBef>
            </a:pPr>
            <a:r>
              <a:rPr lang="en-US" sz="2400" dirty="0">
                <a:solidFill>
                  <a:schemeClr val="bg1"/>
                </a:solidFill>
                <a:latin typeface="Arial"/>
                <a:ea typeface="+mj-lt"/>
                <a:cs typeface="+mj-lt"/>
              </a:rPr>
              <a:t>Associated with better physical health and lower rates of illness</a:t>
            </a:r>
          </a:p>
          <a:p>
            <a:pPr>
              <a:spcBef>
                <a:spcPts val="0"/>
              </a:spcBef>
            </a:pPr>
            <a:endParaRPr lang="en-US" sz="2400" dirty="0">
              <a:solidFill>
                <a:schemeClr val="bg1"/>
              </a:solidFill>
              <a:latin typeface="Arial"/>
              <a:ea typeface="+mj-lt"/>
              <a:cs typeface="+mj-lt"/>
            </a:endParaRPr>
          </a:p>
          <a:p>
            <a:pPr>
              <a:spcBef>
                <a:spcPts val="0"/>
              </a:spcBef>
            </a:pPr>
            <a:r>
              <a:rPr lang="en-US" sz="2400" dirty="0">
                <a:solidFill>
                  <a:schemeClr val="bg1"/>
                </a:solidFill>
                <a:latin typeface="Arial"/>
                <a:ea typeface="+mj-lt"/>
                <a:cs typeface="+mj-lt"/>
              </a:rPr>
              <a:t>Deeper processing </a:t>
            </a:r>
            <a:r>
              <a:rPr lang="en-US" sz="2400" dirty="0">
                <a:solidFill>
                  <a:schemeClr val="bg1"/>
                </a:solidFill>
                <a:latin typeface="Arial"/>
                <a:ea typeface="+mj-lt"/>
                <a:cs typeface="+mj-lt"/>
                <a:sym typeface="Wingdings" pitchFamily="2" charset="2"/>
              </a:rPr>
              <a:t> greater benefits</a:t>
            </a:r>
            <a:endParaRPr lang="en-US" sz="2400" dirty="0">
              <a:solidFill>
                <a:schemeClr val="bg1"/>
              </a:solidFill>
              <a:latin typeface="Arial"/>
              <a:ea typeface="+mj-lt"/>
              <a:cs typeface="+mj-lt"/>
            </a:endParaRPr>
          </a:p>
        </p:txBody>
      </p:sp>
    </p:spTree>
    <p:extLst>
      <p:ext uri="{BB962C8B-B14F-4D97-AF65-F5344CB8AC3E}">
        <p14:creationId xmlns:p14="http://schemas.microsoft.com/office/powerpoint/2010/main" val="2801847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666" y="517524"/>
            <a:ext cx="1667934" cy="1325563"/>
          </a:xfrm>
        </p:spPr>
        <p:txBody>
          <a:bodyPr/>
          <a:lstStyle/>
          <a:p>
            <a:r>
              <a:rPr lang="en-US" dirty="0">
                <a:solidFill>
                  <a:srgbClr val="6A4A62"/>
                </a:solidFill>
              </a:rPr>
              <a:t>Flow</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5" name="Title 1">
            <a:extLst>
              <a:ext uri="{FF2B5EF4-FFF2-40B4-BE49-F238E27FC236}">
                <a16:creationId xmlns:a16="http://schemas.microsoft.com/office/drawing/2014/main" id="{EEE4A655-8651-6345-A072-B3F589C1A75D}"/>
              </a:ext>
            </a:extLst>
          </p:cNvPr>
          <p:cNvSpPr txBox="1">
            <a:spLocks/>
          </p:cNvSpPr>
          <p:nvPr/>
        </p:nvSpPr>
        <p:spPr>
          <a:xfrm>
            <a:off x="635454" y="1966479"/>
            <a:ext cx="4115118" cy="4000554"/>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b="1" dirty="0">
                <a:latin typeface="Arial"/>
                <a:cs typeface="Calibri"/>
              </a:rPr>
              <a:t>…being completely involved in an activity for its own sake. The ego falls away. Time flies. Every action, movement, and thought follows inevitably from the previous one, like playing jazz. Your whole being is involved, and you’re using your skills to the utmost.</a:t>
            </a:r>
          </a:p>
          <a:p>
            <a:pPr algn="ctr"/>
            <a:endParaRPr lang="en-US" sz="3200" b="1" dirty="0">
              <a:latin typeface="Arial"/>
            </a:endParaRPr>
          </a:p>
          <a:p>
            <a:pPr algn="ctr"/>
            <a:endParaRPr lang="en-US" sz="3200" b="1" dirty="0">
              <a:latin typeface="Arial"/>
            </a:endParaRPr>
          </a:p>
          <a:p>
            <a:r>
              <a:rPr lang="en-US" sz="2400" b="1" dirty="0">
                <a:latin typeface="Arial"/>
                <a:cs typeface="Calibri"/>
              </a:rPr>
              <a:t>- Mihaly Csikszentmihalyi</a:t>
            </a:r>
          </a:p>
        </p:txBody>
      </p:sp>
      <p:sp>
        <p:nvSpPr>
          <p:cNvPr id="8" name="Rectangle 7">
            <a:extLst>
              <a:ext uri="{FF2B5EF4-FFF2-40B4-BE49-F238E27FC236}">
                <a16:creationId xmlns:a16="http://schemas.microsoft.com/office/drawing/2014/main" id="{3B0E6135-16D7-0D4C-B3F1-92E05D32EF61}"/>
              </a:ext>
            </a:extLst>
          </p:cNvPr>
          <p:cNvSpPr/>
          <p:nvPr/>
        </p:nvSpPr>
        <p:spPr>
          <a:xfrm>
            <a:off x="356206" y="1600806"/>
            <a:ext cx="557038" cy="1446550"/>
          </a:xfrm>
          <a:prstGeom prst="rect">
            <a:avLst/>
          </a:prstGeom>
        </p:spPr>
        <p:txBody>
          <a:bodyPr wrap="square">
            <a:spAutoFit/>
          </a:bodyPr>
          <a:lstStyle/>
          <a:p>
            <a:pPr lvl="0"/>
            <a:r>
              <a:rPr lang="en-US" sz="8800">
                <a:solidFill>
                  <a:srgbClr val="6A4A62"/>
                </a:solidFill>
                <a:latin typeface="Times New Roman" panose="02020603050405020304" pitchFamily="18" charset="0"/>
                <a:ea typeface="Baskerville" panose="02020502070401020303" pitchFamily="18" charset="0"/>
                <a:cs typeface="Times New Roman" panose="02020603050405020304" pitchFamily="18" charset="0"/>
              </a:rPr>
              <a:t>“</a:t>
            </a:r>
            <a:endParaRPr lang="en-US" sz="6000">
              <a:solidFill>
                <a:srgbClr val="6A4A62"/>
              </a:solidFill>
              <a:latin typeface="Times New Roman" panose="02020603050405020304" pitchFamily="18" charset="0"/>
              <a:ea typeface="Baskerville" panose="02020502070401020303"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D8117B2-0BCD-694B-8034-FDEF22EFA36F}"/>
              </a:ext>
            </a:extLst>
          </p:cNvPr>
          <p:cNvSpPr/>
          <p:nvPr/>
        </p:nvSpPr>
        <p:spPr>
          <a:xfrm rot="10800000">
            <a:off x="4356703" y="4233335"/>
            <a:ext cx="557038" cy="1446550"/>
          </a:xfrm>
          <a:prstGeom prst="rect">
            <a:avLst/>
          </a:prstGeom>
        </p:spPr>
        <p:txBody>
          <a:bodyPr wrap="square">
            <a:spAutoFit/>
          </a:bodyPr>
          <a:lstStyle/>
          <a:p>
            <a:pPr lvl="0"/>
            <a:r>
              <a:rPr lang="en-US" sz="8800">
                <a:solidFill>
                  <a:srgbClr val="6A4A62"/>
                </a:solidFill>
                <a:latin typeface="Times New Roman" panose="02020603050405020304" pitchFamily="18" charset="0"/>
                <a:ea typeface="Baskerville" panose="02020502070401020303" pitchFamily="18" charset="0"/>
                <a:cs typeface="Times New Roman" panose="02020603050405020304" pitchFamily="18" charset="0"/>
              </a:rPr>
              <a:t>“</a:t>
            </a:r>
            <a:endParaRPr lang="en-US" sz="6000">
              <a:solidFill>
                <a:srgbClr val="6A4A62"/>
              </a:solidFill>
              <a:latin typeface="Times New Roman" panose="02020603050405020304" pitchFamily="18" charset="0"/>
              <a:ea typeface="Baskerville" panose="02020502070401020303" pitchFamily="18" charset="0"/>
              <a:cs typeface="Times New Roman" panose="02020603050405020304" pitchFamily="18" charset="0"/>
            </a:endParaRPr>
          </a:p>
        </p:txBody>
      </p:sp>
    </p:spTree>
    <p:extLst>
      <p:ext uri="{BB962C8B-B14F-4D97-AF65-F5344CB8AC3E}">
        <p14:creationId xmlns:p14="http://schemas.microsoft.com/office/powerpoint/2010/main" val="2771715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tanding in front of a brick building&#10;&#10;Description automatically generated">
            <a:extLst>
              <a:ext uri="{FF2B5EF4-FFF2-40B4-BE49-F238E27FC236}">
                <a16:creationId xmlns:a16="http://schemas.microsoft.com/office/drawing/2014/main" id="{8AE367C3-99CC-7248-9B46-12B012FC4B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59" b="11658"/>
          <a:stretch/>
        </p:blipFill>
        <p:spPr>
          <a:xfrm>
            <a:off x="0" y="1"/>
            <a:ext cx="12192000" cy="6858000"/>
          </a:xfrm>
          <a:prstGeom prst="rect">
            <a:avLst/>
          </a:prstGeom>
        </p:spPr>
      </p:pic>
      <p:sp>
        <p:nvSpPr>
          <p:cNvPr id="12" name="Rectangle 11">
            <a:extLst>
              <a:ext uri="{FF2B5EF4-FFF2-40B4-BE49-F238E27FC236}">
                <a16:creationId xmlns:a16="http://schemas.microsoft.com/office/drawing/2014/main" id="{8DBB0292-CDE4-444B-BF7C-9D7DC7F00D92}"/>
              </a:ext>
            </a:extLst>
          </p:cNvPr>
          <p:cNvSpPr/>
          <p:nvPr/>
        </p:nvSpPr>
        <p:spPr>
          <a:xfrm>
            <a:off x="0" y="0"/>
            <a:ext cx="12192000" cy="6858000"/>
          </a:xfrm>
          <a:prstGeom prst="rect">
            <a:avLst/>
          </a:prstGeom>
          <a:solidFill>
            <a:srgbClr val="FFFFFF">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a:solidFill>
                  <a:schemeClr val="tx1"/>
                </a:solidFill>
              </a:rPr>
              <a:t>Strategies to Spark Joy</a:t>
            </a:r>
          </a:p>
        </p:txBody>
      </p:sp>
      <p:sp>
        <p:nvSpPr>
          <p:cNvPr id="13" name="Triangle 12">
            <a:extLst>
              <a:ext uri="{FF2B5EF4-FFF2-40B4-BE49-F238E27FC236}">
                <a16:creationId xmlns:a16="http://schemas.microsoft.com/office/drawing/2014/main" id="{9529BA03-0660-064D-8974-B703A4A2E576}"/>
              </a:ext>
            </a:extLst>
          </p:cNvPr>
          <p:cNvSpPr/>
          <p:nvPr/>
        </p:nvSpPr>
        <p:spPr>
          <a:xfrm rot="10800000">
            <a:off x="5573922" y="0"/>
            <a:ext cx="967955" cy="50358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a:extLst>
              <a:ext uri="{FF2B5EF4-FFF2-40B4-BE49-F238E27FC236}">
                <a16:creationId xmlns:a16="http://schemas.microsoft.com/office/drawing/2014/main" id="{44EE717C-D855-4EE6-91C5-98093099FC85}"/>
              </a:ext>
            </a:extLst>
          </p:cNvPr>
          <p:cNvGrpSpPr/>
          <p:nvPr/>
        </p:nvGrpSpPr>
        <p:grpSpPr>
          <a:xfrm>
            <a:off x="478972" y="2474686"/>
            <a:ext cx="11032367" cy="3079448"/>
            <a:chOff x="478972" y="2474686"/>
            <a:chExt cx="11032367" cy="3079448"/>
          </a:xfrm>
        </p:grpSpPr>
        <p:sp>
          <p:nvSpPr>
            <p:cNvPr id="4" name="Rectangle 3">
              <a:extLst>
                <a:ext uri="{FF2B5EF4-FFF2-40B4-BE49-F238E27FC236}">
                  <a16:creationId xmlns:a16="http://schemas.microsoft.com/office/drawing/2014/main" id="{62E98B21-4178-B640-A795-74B7D6FC0EE8}"/>
                </a:ext>
              </a:extLst>
            </p:cNvPr>
            <p:cNvSpPr/>
            <p:nvPr/>
          </p:nvSpPr>
          <p:spPr>
            <a:xfrm>
              <a:off x="482097" y="2496233"/>
              <a:ext cx="1824939" cy="601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01.</a:t>
              </a:r>
            </a:p>
            <a:p>
              <a:pPr algn="ctr"/>
              <a:endParaRPr lang="en-US" sz="2200" dirty="0">
                <a:solidFill>
                  <a:schemeClr val="tx1"/>
                </a:solidFill>
                <a:cs typeface="Arial"/>
              </a:endParaRPr>
            </a:p>
          </p:txBody>
        </p:sp>
        <p:sp>
          <p:nvSpPr>
            <p:cNvPr id="14" name="Rectangle 13">
              <a:extLst>
                <a:ext uri="{FF2B5EF4-FFF2-40B4-BE49-F238E27FC236}">
                  <a16:creationId xmlns:a16="http://schemas.microsoft.com/office/drawing/2014/main" id="{A4441BCC-EDDF-6F40-A7AA-89AD2092D3FC}"/>
                </a:ext>
              </a:extLst>
            </p:cNvPr>
            <p:cNvSpPr/>
            <p:nvPr/>
          </p:nvSpPr>
          <p:spPr>
            <a:xfrm>
              <a:off x="2309311" y="2491319"/>
              <a:ext cx="1824939" cy="608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dirty="0">
                  <a:solidFill>
                    <a:schemeClr val="tx1"/>
                  </a:solidFill>
                </a:rPr>
                <a:t>02.</a:t>
              </a:r>
            </a:p>
          </p:txBody>
        </p:sp>
        <p:sp>
          <p:nvSpPr>
            <p:cNvPr id="15" name="Rectangle 14">
              <a:extLst>
                <a:ext uri="{FF2B5EF4-FFF2-40B4-BE49-F238E27FC236}">
                  <a16:creationId xmlns:a16="http://schemas.microsoft.com/office/drawing/2014/main" id="{A256CDAA-19FE-AB45-801B-243B7CA9EDA2}"/>
                </a:ext>
              </a:extLst>
            </p:cNvPr>
            <p:cNvSpPr/>
            <p:nvPr/>
          </p:nvSpPr>
          <p:spPr>
            <a:xfrm>
              <a:off x="4152678" y="2479524"/>
              <a:ext cx="1839000" cy="623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03.</a:t>
              </a:r>
              <a:endParaRPr lang="en-US" sz="1600">
                <a:solidFill>
                  <a:schemeClr val="tx1"/>
                </a:solidFill>
                <a:cs typeface="Arial"/>
              </a:endParaRPr>
            </a:p>
          </p:txBody>
        </p:sp>
        <p:sp>
          <p:nvSpPr>
            <p:cNvPr id="16" name="Rectangle 15">
              <a:extLst>
                <a:ext uri="{FF2B5EF4-FFF2-40B4-BE49-F238E27FC236}">
                  <a16:creationId xmlns:a16="http://schemas.microsoft.com/office/drawing/2014/main" id="{DE5FEA87-6C27-DE4E-8E7A-A8577A0C3B08}"/>
                </a:ext>
              </a:extLst>
            </p:cNvPr>
            <p:cNvSpPr/>
            <p:nvPr/>
          </p:nvSpPr>
          <p:spPr>
            <a:xfrm>
              <a:off x="6023659" y="2474686"/>
              <a:ext cx="1827812" cy="600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04.</a:t>
              </a:r>
              <a:endParaRPr lang="en-US" sz="1600">
                <a:solidFill>
                  <a:schemeClr val="tx1"/>
                </a:solidFill>
              </a:endParaRPr>
            </a:p>
          </p:txBody>
        </p:sp>
        <p:sp>
          <p:nvSpPr>
            <p:cNvPr id="17" name="Rectangle 16">
              <a:extLst>
                <a:ext uri="{FF2B5EF4-FFF2-40B4-BE49-F238E27FC236}">
                  <a16:creationId xmlns:a16="http://schemas.microsoft.com/office/drawing/2014/main" id="{B46B5BBC-703A-5146-B80C-BB66E4C964B7}"/>
                </a:ext>
              </a:extLst>
            </p:cNvPr>
            <p:cNvSpPr/>
            <p:nvPr/>
          </p:nvSpPr>
          <p:spPr>
            <a:xfrm>
              <a:off x="7850039" y="2494037"/>
              <a:ext cx="1830082" cy="586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05.</a:t>
              </a:r>
              <a:endParaRPr lang="en-US" sz="1600" dirty="0">
                <a:solidFill>
                  <a:schemeClr val="tx1"/>
                </a:solidFill>
                <a:cs typeface="Arial"/>
              </a:endParaRPr>
            </a:p>
          </p:txBody>
        </p:sp>
        <p:sp>
          <p:nvSpPr>
            <p:cNvPr id="18" name="Rectangle 17">
              <a:extLst>
                <a:ext uri="{FF2B5EF4-FFF2-40B4-BE49-F238E27FC236}">
                  <a16:creationId xmlns:a16="http://schemas.microsoft.com/office/drawing/2014/main" id="{86E0B060-3BCD-E54E-84D6-042B029B14AD}"/>
                </a:ext>
              </a:extLst>
            </p:cNvPr>
            <p:cNvSpPr/>
            <p:nvPr/>
          </p:nvSpPr>
          <p:spPr>
            <a:xfrm>
              <a:off x="9683677" y="2544837"/>
              <a:ext cx="1827662" cy="529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06.</a:t>
              </a:r>
              <a:endParaRPr lang="en-US" sz="1600">
                <a:solidFill>
                  <a:schemeClr val="tx1"/>
                </a:solidFill>
              </a:endParaRPr>
            </a:p>
          </p:txBody>
        </p:sp>
        <p:cxnSp>
          <p:nvCxnSpPr>
            <p:cNvPr id="20" name="Straight Connector 19">
              <a:extLst>
                <a:ext uri="{FF2B5EF4-FFF2-40B4-BE49-F238E27FC236}">
                  <a16:creationId xmlns:a16="http://schemas.microsoft.com/office/drawing/2014/main" id="{8B6344D0-233C-CD4B-B64F-8C23B3C6B27F}"/>
                </a:ext>
              </a:extLst>
            </p:cNvPr>
            <p:cNvCxnSpPr/>
            <p:nvPr/>
          </p:nvCxnSpPr>
          <p:spPr>
            <a:xfrm>
              <a:off x="2312761" y="2713491"/>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E171E8-914C-C549-85B4-0885F062C3C1}"/>
                </a:ext>
              </a:extLst>
            </p:cNvPr>
            <p:cNvCxnSpPr/>
            <p:nvPr/>
          </p:nvCxnSpPr>
          <p:spPr>
            <a:xfrm>
              <a:off x="4147760" y="2735792"/>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8D3402-A740-FB45-821C-4BDA231670AD}"/>
                </a:ext>
              </a:extLst>
            </p:cNvPr>
            <p:cNvCxnSpPr/>
            <p:nvPr/>
          </p:nvCxnSpPr>
          <p:spPr>
            <a:xfrm>
              <a:off x="6011334" y="2760134"/>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417E31A-6B97-8345-86A2-F688467A7BC8}"/>
                </a:ext>
              </a:extLst>
            </p:cNvPr>
            <p:cNvCxnSpPr/>
            <p:nvPr/>
          </p:nvCxnSpPr>
          <p:spPr>
            <a:xfrm>
              <a:off x="7852230" y="2844801"/>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DB045C3-A5BB-5143-A108-A1B767D787A2}"/>
                </a:ext>
              </a:extLst>
            </p:cNvPr>
            <p:cNvCxnSpPr/>
            <p:nvPr/>
          </p:nvCxnSpPr>
          <p:spPr>
            <a:xfrm>
              <a:off x="9683449" y="2844801"/>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16AF4A0-5222-4430-A1AC-7085BE559A9C}"/>
                </a:ext>
              </a:extLst>
            </p:cNvPr>
            <p:cNvSpPr txBox="1"/>
            <p:nvPr/>
          </p:nvSpPr>
          <p:spPr>
            <a:xfrm>
              <a:off x="478972" y="3643086"/>
              <a:ext cx="18288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ea typeface="+mn-lt"/>
                  <a:cs typeface="+mn-lt"/>
                </a:rPr>
                <a:t>paying attention </a:t>
              </a:r>
              <a:r>
                <a:rPr lang="en-US" sz="2200">
                  <a:ea typeface="+mn-lt"/>
                  <a:cs typeface="+mn-lt"/>
                </a:rPr>
                <a:t>to the </a:t>
              </a:r>
              <a:r>
                <a:rPr lang="en-US" sz="2200" dirty="0">
                  <a:ea typeface="+mn-lt"/>
                  <a:cs typeface="+mn-lt"/>
                </a:rPr>
                <a:t>positive</a:t>
              </a:r>
            </a:p>
          </p:txBody>
        </p:sp>
        <p:sp>
          <p:nvSpPr>
            <p:cNvPr id="19" name="TextBox 18">
              <a:extLst>
                <a:ext uri="{FF2B5EF4-FFF2-40B4-BE49-F238E27FC236}">
                  <a16:creationId xmlns:a16="http://schemas.microsoft.com/office/drawing/2014/main" id="{34097C5C-165A-437A-B538-402DC8BAC29B}"/>
                </a:ext>
              </a:extLst>
            </p:cNvPr>
            <p:cNvSpPr txBox="1"/>
            <p:nvPr/>
          </p:nvSpPr>
          <p:spPr>
            <a:xfrm>
              <a:off x="2322285" y="3817256"/>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practicing gratitude</a:t>
              </a:r>
              <a:endParaRPr lang="en-US"/>
            </a:p>
          </p:txBody>
        </p:sp>
        <p:sp>
          <p:nvSpPr>
            <p:cNvPr id="25" name="TextBox 24">
              <a:extLst>
                <a:ext uri="{FF2B5EF4-FFF2-40B4-BE49-F238E27FC236}">
                  <a16:creationId xmlns:a16="http://schemas.microsoft.com/office/drawing/2014/main" id="{07731484-7B3A-47F7-BA4A-C8A5AF075FA4}"/>
                </a:ext>
              </a:extLst>
            </p:cNvPr>
            <p:cNvSpPr txBox="1"/>
            <p:nvPr/>
          </p:nvSpPr>
          <p:spPr>
            <a:xfrm>
              <a:off x="4194627" y="3817255"/>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doing acts of kindness</a:t>
              </a:r>
              <a:endParaRPr lang="en-US"/>
            </a:p>
          </p:txBody>
        </p:sp>
        <p:sp>
          <p:nvSpPr>
            <p:cNvPr id="26" name="TextBox 25">
              <a:extLst>
                <a:ext uri="{FF2B5EF4-FFF2-40B4-BE49-F238E27FC236}">
                  <a16:creationId xmlns:a16="http://schemas.microsoft.com/office/drawing/2014/main" id="{A7674CCE-166B-474C-A8CF-D06E96496738}"/>
                </a:ext>
              </a:extLst>
            </p:cNvPr>
            <p:cNvSpPr txBox="1"/>
            <p:nvPr/>
          </p:nvSpPr>
          <p:spPr>
            <a:xfrm>
              <a:off x="6023426" y="3817254"/>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connecting with others</a:t>
              </a:r>
            </a:p>
          </p:txBody>
        </p:sp>
        <p:sp>
          <p:nvSpPr>
            <p:cNvPr id="27" name="TextBox 26">
              <a:extLst>
                <a:ext uri="{FF2B5EF4-FFF2-40B4-BE49-F238E27FC236}">
                  <a16:creationId xmlns:a16="http://schemas.microsoft.com/office/drawing/2014/main" id="{A60741DD-C0F8-4E88-8FF5-C202AF562EAF}"/>
                </a:ext>
              </a:extLst>
            </p:cNvPr>
            <p:cNvSpPr txBox="1"/>
            <p:nvPr/>
          </p:nvSpPr>
          <p:spPr>
            <a:xfrm>
              <a:off x="7852224" y="3817253"/>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experiencing humor</a:t>
              </a:r>
              <a:endParaRPr lang="en-US"/>
            </a:p>
          </p:txBody>
        </p:sp>
        <p:sp>
          <p:nvSpPr>
            <p:cNvPr id="28" name="TextBox 27">
              <a:extLst>
                <a:ext uri="{FF2B5EF4-FFF2-40B4-BE49-F238E27FC236}">
                  <a16:creationId xmlns:a16="http://schemas.microsoft.com/office/drawing/2014/main" id="{EBEFF654-69D6-439B-9B78-23480AAF982B}"/>
                </a:ext>
              </a:extLst>
            </p:cNvPr>
            <p:cNvSpPr txBox="1"/>
            <p:nvPr/>
          </p:nvSpPr>
          <p:spPr>
            <a:xfrm>
              <a:off x="9681026" y="3817253"/>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ea typeface="+mn-lt"/>
                  <a:cs typeface="+mn-lt"/>
                </a:rPr>
                <a:t>doing </a:t>
              </a:r>
              <a:r>
                <a:rPr lang="en-US" sz="2200">
                  <a:ea typeface="+mn-lt"/>
                  <a:cs typeface="+mn-lt"/>
                </a:rPr>
                <a:t>flow activitie</a:t>
              </a:r>
              <a:r>
                <a:rPr lang="en-US" sz="2200" dirty="0">
                  <a:ea typeface="+mn-lt"/>
                  <a:cs typeface="+mn-lt"/>
                </a:rPr>
                <a:t>s</a:t>
              </a:r>
              <a:endParaRPr lang="en-US" dirty="0"/>
            </a:p>
          </p:txBody>
        </p:sp>
      </p:grpSp>
    </p:spTree>
    <p:extLst>
      <p:ext uri="{BB962C8B-B14F-4D97-AF65-F5344CB8AC3E}">
        <p14:creationId xmlns:p14="http://schemas.microsoft.com/office/powerpoint/2010/main" val="703647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CAFA6A-C4F1-4844-A58A-44D6D65F05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42269" y="1783206"/>
            <a:ext cx="3507462" cy="2338308"/>
          </a:xfrm>
          <a:prstGeom prst="rect">
            <a:avLst/>
          </a:prstGeom>
          <a:effectLst>
            <a:softEdge rad="596900"/>
          </a:effectLst>
        </p:spPr>
      </p:pic>
      <p:pic>
        <p:nvPicPr>
          <p:cNvPr id="8" name="Picture 7">
            <a:extLst>
              <a:ext uri="{FF2B5EF4-FFF2-40B4-BE49-F238E27FC236}">
                <a16:creationId xmlns:a16="http://schemas.microsoft.com/office/drawing/2014/main" id="{BF1A6FC4-8845-4AD0-9F3E-3AA27AFE1AE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550478" y="1395247"/>
            <a:ext cx="2455256" cy="3437627"/>
          </a:xfrm>
          <a:prstGeom prst="rect">
            <a:avLst/>
          </a:prstGeom>
          <a:effectLst>
            <a:softEdge rad="355600"/>
          </a:effectLst>
        </p:spPr>
      </p:pic>
      <p:pic>
        <p:nvPicPr>
          <p:cNvPr id="10" name="Picture 9">
            <a:extLst>
              <a:ext uri="{FF2B5EF4-FFF2-40B4-BE49-F238E27FC236}">
                <a16:creationId xmlns:a16="http://schemas.microsoft.com/office/drawing/2014/main" id="{6BF2B68A-582F-40D5-8CDC-88D34311242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64434" y="1597912"/>
            <a:ext cx="1990899" cy="2986350"/>
          </a:xfrm>
          <a:prstGeom prst="rect">
            <a:avLst/>
          </a:prstGeom>
          <a:effectLst>
            <a:softEdge rad="215900"/>
          </a:effectLst>
        </p:spPr>
      </p:pic>
      <p:sp>
        <p:nvSpPr>
          <p:cNvPr id="11" name="Triangle 10">
            <a:extLst>
              <a:ext uri="{FF2B5EF4-FFF2-40B4-BE49-F238E27FC236}">
                <a16:creationId xmlns:a16="http://schemas.microsoft.com/office/drawing/2014/main" id="{37EA0810-F434-EA4E-AC24-FFF6FD207A01}"/>
              </a:ext>
            </a:extLst>
          </p:cNvPr>
          <p:cNvSpPr/>
          <p:nvPr/>
        </p:nvSpPr>
        <p:spPr>
          <a:xfrm rot="10800000">
            <a:off x="56120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9831A18-2E40-F44F-A586-C12BAFAADFD2}"/>
              </a:ext>
            </a:extLst>
          </p:cNvPr>
          <p:cNvSpPr/>
          <p:nvPr/>
        </p:nvSpPr>
        <p:spPr>
          <a:xfrm>
            <a:off x="2414597" y="2441298"/>
            <a:ext cx="1587260" cy="1569660"/>
          </a:xfrm>
          <a:prstGeom prst="rect">
            <a:avLst/>
          </a:prstGeom>
        </p:spPr>
        <p:txBody>
          <a:bodyPr wrap="square">
            <a:spAutoFit/>
          </a:bodyPr>
          <a:lstStyle/>
          <a:p>
            <a:pPr algn="ctr"/>
            <a:r>
              <a:rPr lang="en-US" sz="2400">
                <a:solidFill>
                  <a:srgbClr val="36557C"/>
                </a:solidFill>
              </a:rPr>
              <a:t>choose to see the positive in others</a:t>
            </a:r>
          </a:p>
        </p:txBody>
      </p:sp>
      <p:sp>
        <p:nvSpPr>
          <p:cNvPr id="12" name="Rectangle 11">
            <a:extLst>
              <a:ext uri="{FF2B5EF4-FFF2-40B4-BE49-F238E27FC236}">
                <a16:creationId xmlns:a16="http://schemas.microsoft.com/office/drawing/2014/main" id="{84154FC6-4508-D943-8813-8BD6B03A3776}"/>
              </a:ext>
            </a:extLst>
          </p:cNvPr>
          <p:cNvSpPr/>
          <p:nvPr/>
        </p:nvSpPr>
        <p:spPr>
          <a:xfrm>
            <a:off x="5270740" y="3757448"/>
            <a:ext cx="1673524" cy="1200329"/>
          </a:xfrm>
          <a:prstGeom prst="rect">
            <a:avLst/>
          </a:prstGeom>
        </p:spPr>
        <p:txBody>
          <a:bodyPr wrap="square">
            <a:spAutoFit/>
          </a:bodyPr>
          <a:lstStyle/>
          <a:p>
            <a:pPr algn="ctr"/>
            <a:r>
              <a:rPr lang="en-US" sz="2400">
                <a:solidFill>
                  <a:srgbClr val="36557C"/>
                </a:solidFill>
              </a:rPr>
              <a:t>search for the silver lining</a:t>
            </a:r>
          </a:p>
        </p:txBody>
      </p:sp>
      <p:sp>
        <p:nvSpPr>
          <p:cNvPr id="13" name="Rectangle 12">
            <a:extLst>
              <a:ext uri="{FF2B5EF4-FFF2-40B4-BE49-F238E27FC236}">
                <a16:creationId xmlns:a16="http://schemas.microsoft.com/office/drawing/2014/main" id="{46A4BCBF-32B1-3F40-87E0-EB0AA829A13A}"/>
              </a:ext>
            </a:extLst>
          </p:cNvPr>
          <p:cNvSpPr/>
          <p:nvPr/>
        </p:nvSpPr>
        <p:spPr>
          <a:xfrm>
            <a:off x="8079117" y="2385848"/>
            <a:ext cx="1725283" cy="1200329"/>
          </a:xfrm>
          <a:prstGeom prst="rect">
            <a:avLst/>
          </a:prstGeom>
        </p:spPr>
        <p:txBody>
          <a:bodyPr wrap="square">
            <a:spAutoFit/>
          </a:bodyPr>
          <a:lstStyle/>
          <a:p>
            <a:pPr algn="ctr"/>
            <a:r>
              <a:rPr lang="en-US" sz="2400">
                <a:solidFill>
                  <a:srgbClr val="36557C"/>
                </a:solidFill>
              </a:rPr>
              <a:t>find a positive go-to staple</a:t>
            </a:r>
          </a:p>
        </p:txBody>
      </p:sp>
      <p:sp>
        <p:nvSpPr>
          <p:cNvPr id="14" name="Rectangle 13">
            <a:extLst>
              <a:ext uri="{FF2B5EF4-FFF2-40B4-BE49-F238E27FC236}">
                <a16:creationId xmlns:a16="http://schemas.microsoft.com/office/drawing/2014/main" id="{6178C4CE-2811-5343-950A-FC726AA56054}"/>
              </a:ext>
            </a:extLst>
          </p:cNvPr>
          <p:cNvSpPr/>
          <p:nvPr/>
        </p:nvSpPr>
        <p:spPr>
          <a:xfrm>
            <a:off x="609600" y="5271384"/>
            <a:ext cx="10972800" cy="954656"/>
          </a:xfrm>
          <a:prstGeom prst="rect">
            <a:avLst/>
          </a:prstGeom>
          <a:no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B57E269-279D-1542-9642-A16477BB562B}"/>
              </a:ext>
            </a:extLst>
          </p:cNvPr>
          <p:cNvSpPr txBox="1"/>
          <p:nvPr/>
        </p:nvSpPr>
        <p:spPr>
          <a:xfrm>
            <a:off x="625367" y="5321091"/>
            <a:ext cx="10967543" cy="850702"/>
          </a:xfrm>
          <a:prstGeom prst="rect">
            <a:avLst/>
          </a:prstGeom>
          <a:noFill/>
        </p:spPr>
        <p:txBody>
          <a:bodyPr wrap="square" lIns="91440" tIns="45720" rIns="91440" bIns="45720" rtlCol="0" anchor="t">
            <a:spAutoFit/>
          </a:bodyPr>
          <a:lstStyle/>
          <a:p>
            <a:pPr algn="ctr"/>
            <a:r>
              <a:rPr lang="en-US" sz="2400" dirty="0">
                <a:solidFill>
                  <a:srgbClr val="36557C"/>
                </a:solidFill>
              </a:rPr>
              <a:t>We have the ability to retrain train our brains to focus on the positive through a process called </a:t>
            </a:r>
            <a:r>
              <a:rPr lang="en-US" sz="2400" b="1" i="1" u="sng" dirty="0">
                <a:solidFill>
                  <a:srgbClr val="36557C"/>
                </a:solidFill>
              </a:rPr>
              <a:t>attention training</a:t>
            </a:r>
            <a:endParaRPr lang="en-US" dirty="0"/>
          </a:p>
        </p:txBody>
      </p:sp>
      <p:sp>
        <p:nvSpPr>
          <p:cNvPr id="2" name="Title 1">
            <a:extLst>
              <a:ext uri="{FF2B5EF4-FFF2-40B4-BE49-F238E27FC236}">
                <a16:creationId xmlns:a16="http://schemas.microsoft.com/office/drawing/2014/main" id="{F3C1689E-6865-454B-A5A7-80468C4F1E70}"/>
              </a:ext>
            </a:extLst>
          </p:cNvPr>
          <p:cNvSpPr>
            <a:spLocks noGrp="1"/>
          </p:cNvSpPr>
          <p:nvPr>
            <p:ph type="title"/>
          </p:nvPr>
        </p:nvSpPr>
        <p:spPr/>
        <p:txBody>
          <a:bodyPr/>
          <a:lstStyle/>
          <a:p>
            <a:pPr algn="ctr"/>
            <a:r>
              <a:rPr lang="en-US" dirty="0">
                <a:solidFill>
                  <a:srgbClr val="6A4A62"/>
                </a:solidFill>
                <a:cs typeface="Arial"/>
              </a:rPr>
              <a:t>Paying Attention to the Positive</a:t>
            </a:r>
          </a:p>
        </p:txBody>
      </p:sp>
    </p:spTree>
    <p:extLst>
      <p:ext uri="{BB962C8B-B14F-4D97-AF65-F5344CB8AC3E}">
        <p14:creationId xmlns:p14="http://schemas.microsoft.com/office/powerpoint/2010/main" val="269318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animBg="1"/>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71B27A-2701-D14A-885F-EACA23B8B1C0}"/>
              </a:ext>
            </a:extLst>
          </p:cNvPr>
          <p:cNvSpPr txBox="1">
            <a:spLocks/>
          </p:cNvSpPr>
          <p:nvPr/>
        </p:nvSpPr>
        <p:spPr>
          <a:xfrm>
            <a:off x="761999" y="87923"/>
            <a:ext cx="3119887" cy="2743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dirty="0">
                <a:latin typeface="Arial"/>
                <a:cs typeface="Calibri"/>
              </a:rPr>
              <a:t>Ways to Practice Gratitude</a:t>
            </a:r>
          </a:p>
        </p:txBody>
      </p:sp>
      <p:grpSp>
        <p:nvGrpSpPr>
          <p:cNvPr id="11" name="Group 10"/>
          <p:cNvGrpSpPr/>
          <p:nvPr/>
        </p:nvGrpSpPr>
        <p:grpSpPr>
          <a:xfrm>
            <a:off x="1010527" y="2124605"/>
            <a:ext cx="3494997" cy="3143310"/>
            <a:chOff x="1010527" y="2124605"/>
            <a:chExt cx="3494997" cy="314331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7672" b="25284"/>
            <a:stretch/>
          </p:blipFill>
          <p:spPr>
            <a:xfrm>
              <a:off x="1010527" y="2786326"/>
              <a:ext cx="2871359" cy="2023676"/>
            </a:xfrm>
            <a:prstGeom prst="rect">
              <a:avLst/>
            </a:prstGeom>
          </p:spPr>
        </p:pic>
        <p:sp>
          <p:nvSpPr>
            <p:cNvPr id="9" name="Rectangle 8"/>
            <p:cNvSpPr/>
            <p:nvPr/>
          </p:nvSpPr>
          <p:spPr>
            <a:xfrm>
              <a:off x="3282112" y="2124605"/>
              <a:ext cx="1223412" cy="1323439"/>
            </a:xfrm>
            <a:prstGeom prst="rect">
              <a:avLst/>
            </a:prstGeom>
          </p:spPr>
          <p:txBody>
            <a:bodyPr wrap="none">
              <a:spAutoFit/>
            </a:bodyPr>
            <a:lstStyle/>
            <a:p>
              <a:r>
                <a:rPr lang="en-US" sz="8000" b="1">
                  <a:solidFill>
                    <a:srgbClr val="909A3B"/>
                  </a:solidFill>
                </a:rPr>
                <a:t>01</a:t>
              </a:r>
            </a:p>
          </p:txBody>
        </p:sp>
        <p:sp>
          <p:nvSpPr>
            <p:cNvPr id="10" name="Rectangle 9"/>
            <p:cNvSpPr/>
            <p:nvPr/>
          </p:nvSpPr>
          <p:spPr>
            <a:xfrm>
              <a:off x="1378926" y="4867805"/>
              <a:ext cx="2134559" cy="400110"/>
            </a:xfrm>
            <a:prstGeom prst="rect">
              <a:avLst/>
            </a:prstGeom>
          </p:spPr>
          <p:txBody>
            <a:bodyPr wrap="none">
              <a:spAutoFit/>
            </a:bodyPr>
            <a:lstStyle/>
            <a:p>
              <a:r>
                <a:rPr lang="en-US" sz="2000" b="1">
                  <a:solidFill>
                    <a:srgbClr val="36557C"/>
                  </a:solidFill>
                </a:rPr>
                <a:t>Weekly Journaling</a:t>
              </a:r>
            </a:p>
          </p:txBody>
        </p:sp>
      </p:grpSp>
      <p:grpSp>
        <p:nvGrpSpPr>
          <p:cNvPr id="13" name="Group 12"/>
          <p:cNvGrpSpPr/>
          <p:nvPr/>
        </p:nvGrpSpPr>
        <p:grpSpPr>
          <a:xfrm>
            <a:off x="4505524" y="1259468"/>
            <a:ext cx="3494997" cy="3085507"/>
            <a:chOff x="1010527" y="2124605"/>
            <a:chExt cx="3494997" cy="30855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527" y="2841044"/>
              <a:ext cx="2871359" cy="1914239"/>
            </a:xfrm>
            <a:prstGeom prst="rect">
              <a:avLst/>
            </a:prstGeom>
          </p:spPr>
        </p:pic>
        <p:sp>
          <p:nvSpPr>
            <p:cNvPr id="15" name="Rectangle 14"/>
            <p:cNvSpPr/>
            <p:nvPr/>
          </p:nvSpPr>
          <p:spPr>
            <a:xfrm>
              <a:off x="3282112" y="2124605"/>
              <a:ext cx="1223412" cy="1323439"/>
            </a:xfrm>
            <a:prstGeom prst="rect">
              <a:avLst/>
            </a:prstGeom>
          </p:spPr>
          <p:txBody>
            <a:bodyPr wrap="none">
              <a:spAutoFit/>
            </a:bodyPr>
            <a:lstStyle/>
            <a:p>
              <a:r>
                <a:rPr lang="en-US" sz="8000" b="1">
                  <a:solidFill>
                    <a:srgbClr val="CC4927"/>
                  </a:solidFill>
                </a:rPr>
                <a:t>02</a:t>
              </a:r>
            </a:p>
          </p:txBody>
        </p:sp>
        <p:sp>
          <p:nvSpPr>
            <p:cNvPr id="16" name="Rectangle 15"/>
            <p:cNvSpPr/>
            <p:nvPr/>
          </p:nvSpPr>
          <p:spPr>
            <a:xfrm>
              <a:off x="1463180" y="4810002"/>
              <a:ext cx="1966051" cy="400110"/>
            </a:xfrm>
            <a:prstGeom prst="rect">
              <a:avLst/>
            </a:prstGeom>
          </p:spPr>
          <p:txBody>
            <a:bodyPr wrap="none">
              <a:spAutoFit/>
            </a:bodyPr>
            <a:lstStyle/>
            <a:p>
              <a:pPr algn="ctr"/>
              <a:r>
                <a:rPr lang="en-US" sz="2000" b="1">
                  <a:solidFill>
                    <a:srgbClr val="36557C"/>
                  </a:solidFill>
                </a:rPr>
                <a:t>Thank-You Notes</a:t>
              </a:r>
            </a:p>
          </p:txBody>
        </p:sp>
      </p:grpSp>
      <p:grpSp>
        <p:nvGrpSpPr>
          <p:cNvPr id="17" name="Group 16"/>
          <p:cNvGrpSpPr/>
          <p:nvPr/>
        </p:nvGrpSpPr>
        <p:grpSpPr>
          <a:xfrm>
            <a:off x="8087083" y="387074"/>
            <a:ext cx="3306835" cy="3160136"/>
            <a:chOff x="1097089" y="2117348"/>
            <a:chExt cx="3306835" cy="316013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089" y="2786326"/>
              <a:ext cx="2698234" cy="2023676"/>
            </a:xfrm>
            <a:prstGeom prst="rect">
              <a:avLst/>
            </a:prstGeom>
          </p:spPr>
        </p:pic>
        <p:sp>
          <p:nvSpPr>
            <p:cNvPr id="19" name="Rectangle 18"/>
            <p:cNvSpPr/>
            <p:nvPr/>
          </p:nvSpPr>
          <p:spPr>
            <a:xfrm>
              <a:off x="3180512" y="2117348"/>
              <a:ext cx="1223412" cy="1323439"/>
            </a:xfrm>
            <a:prstGeom prst="rect">
              <a:avLst/>
            </a:prstGeom>
          </p:spPr>
          <p:txBody>
            <a:bodyPr wrap="none">
              <a:spAutoFit/>
            </a:bodyPr>
            <a:lstStyle/>
            <a:p>
              <a:r>
                <a:rPr lang="en-US" sz="8000" b="1">
                  <a:solidFill>
                    <a:srgbClr val="8B8A8F"/>
                  </a:solidFill>
                </a:rPr>
                <a:t>03</a:t>
              </a:r>
            </a:p>
          </p:txBody>
        </p:sp>
        <p:sp>
          <p:nvSpPr>
            <p:cNvPr id="20" name="Rectangle 19"/>
            <p:cNvSpPr/>
            <p:nvPr/>
          </p:nvSpPr>
          <p:spPr>
            <a:xfrm>
              <a:off x="1145561" y="4877374"/>
              <a:ext cx="2601290" cy="400110"/>
            </a:xfrm>
            <a:prstGeom prst="rect">
              <a:avLst/>
            </a:prstGeom>
          </p:spPr>
          <p:txBody>
            <a:bodyPr wrap="none">
              <a:spAutoFit/>
            </a:bodyPr>
            <a:lstStyle/>
            <a:p>
              <a:pPr algn="ctr"/>
              <a:r>
                <a:rPr lang="en-US" sz="2000" b="1">
                  <a:solidFill>
                    <a:srgbClr val="36557C"/>
                  </a:solidFill>
                </a:rPr>
                <a:t>Gratitude Letter + Visit</a:t>
              </a:r>
            </a:p>
          </p:txBody>
        </p:sp>
      </p:grpSp>
      <p:sp>
        <p:nvSpPr>
          <p:cNvPr id="2" name="TextBox 1">
            <a:extLst>
              <a:ext uri="{FF2B5EF4-FFF2-40B4-BE49-F238E27FC236}">
                <a16:creationId xmlns:a16="http://schemas.microsoft.com/office/drawing/2014/main" id="{95CF5869-39F4-4E7B-8F26-541FDFFC6401}"/>
              </a:ext>
            </a:extLst>
          </p:cNvPr>
          <p:cNvSpPr txBox="1"/>
          <p:nvPr/>
        </p:nvSpPr>
        <p:spPr>
          <a:xfrm>
            <a:off x="7555624" y="4671848"/>
            <a:ext cx="3091354"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6A4A62"/>
                </a:solidFill>
              </a:rPr>
              <a:t>Or share gratitude as a family or among staff</a:t>
            </a:r>
            <a:endParaRPr lang="en-US" sz="2600" b="1">
              <a:solidFill>
                <a:srgbClr val="6A4A62"/>
              </a:solidFill>
              <a:cs typeface="Arial"/>
            </a:endParaRPr>
          </a:p>
        </p:txBody>
      </p:sp>
    </p:spTree>
    <p:extLst>
      <p:ext uri="{BB962C8B-B14F-4D97-AF65-F5344CB8AC3E}">
        <p14:creationId xmlns:p14="http://schemas.microsoft.com/office/powerpoint/2010/main" val="460512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Make sure the tailoring is done to fit within the appropriate time frame</a:t>
            </a:r>
          </a:p>
          <a:p>
            <a:r>
              <a:rPr lang="en-US"/>
              <a:t>The structure and design of the </a:t>
            </a:r>
            <a:r>
              <a:rPr lang="en-US" err="1"/>
              <a:t>powerpoint</a:t>
            </a:r>
            <a:r>
              <a:rPr lang="en-US"/>
              <a:t> is actually based on a combination of successful </a:t>
            </a:r>
            <a:r>
              <a:rPr lang="en-US" err="1"/>
              <a:t>TedTalks</a:t>
            </a:r>
            <a:r>
              <a:rPr lang="en-US"/>
              <a:t> (that involved audience participation) and research on how to present to adults</a:t>
            </a:r>
          </a:p>
          <a:p>
            <a:pPr lvl="1"/>
            <a:r>
              <a:rPr lang="en-US"/>
              <a:t>This includes the Hook, Transition, Who I Am, and Audience Benefit slides</a:t>
            </a:r>
          </a:p>
          <a:p>
            <a:pPr lvl="1"/>
            <a:r>
              <a:rPr lang="en-US"/>
              <a:t>Limited text</a:t>
            </a:r>
          </a:p>
          <a:p>
            <a:pPr lvl="1"/>
            <a:r>
              <a:rPr lang="en-US"/>
              <a:t>Use of imagery </a:t>
            </a:r>
          </a:p>
          <a:p>
            <a:pPr lvl="1"/>
            <a:r>
              <a:rPr lang="en-US"/>
              <a:t>MINIMIZE reading text on slide; research indicates this actually disrupts audience comprehension</a:t>
            </a:r>
          </a:p>
          <a:p>
            <a:pPr lvl="1"/>
            <a:r>
              <a:rPr lang="en-US"/>
              <a:t>Set expectation for participation at the outset</a:t>
            </a:r>
          </a:p>
        </p:txBody>
      </p:sp>
    </p:spTree>
    <p:extLst>
      <p:ext uri="{BB962C8B-B14F-4D97-AF65-F5344CB8AC3E}">
        <p14:creationId xmlns:p14="http://schemas.microsoft.com/office/powerpoint/2010/main" val="43108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rot="16200000">
            <a:off x="3937078" y="2422431"/>
            <a:ext cx="4881384" cy="3176538"/>
            <a:chOff x="3078781" y="1983544"/>
            <a:chExt cx="5727939" cy="3621490"/>
          </a:xfrm>
        </p:grpSpPr>
        <p:sp>
          <p:nvSpPr>
            <p:cNvPr id="5" name="Oval 4">
              <a:extLst>
                <a:ext uri="{FF2B5EF4-FFF2-40B4-BE49-F238E27FC236}">
                  <a16:creationId xmlns:a16="http://schemas.microsoft.com/office/drawing/2014/main" id="{223E06DA-652D-A84E-99DE-1E01DDE524B1}"/>
                </a:ext>
              </a:extLst>
            </p:cNvPr>
            <p:cNvSpPr/>
            <p:nvPr/>
          </p:nvSpPr>
          <p:spPr>
            <a:xfrm>
              <a:off x="5151230" y="1983544"/>
              <a:ext cx="3655490" cy="3621490"/>
            </a:xfrm>
            <a:prstGeom prst="ellipse">
              <a:avLst/>
            </a:prstGeom>
            <a:solidFill>
              <a:srgbClr val="909A3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7" name="Oval 6">
              <a:extLst>
                <a:ext uri="{FF2B5EF4-FFF2-40B4-BE49-F238E27FC236}">
                  <a16:creationId xmlns:a16="http://schemas.microsoft.com/office/drawing/2014/main" id="{EF59CB4B-81FE-3443-AE62-6CC5D853BE84}"/>
                </a:ext>
              </a:extLst>
            </p:cNvPr>
            <p:cNvSpPr/>
            <p:nvPr/>
          </p:nvSpPr>
          <p:spPr>
            <a:xfrm>
              <a:off x="3078781" y="1983544"/>
              <a:ext cx="3663358" cy="3621490"/>
            </a:xfrm>
            <a:prstGeom prst="ellipse">
              <a:avLst/>
            </a:prstGeom>
            <a:solidFill>
              <a:srgbClr val="6A4A6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grpSp>
      <p:sp>
        <p:nvSpPr>
          <p:cNvPr id="11" name="Triangle 10">
            <a:extLst>
              <a:ext uri="{FF2B5EF4-FFF2-40B4-BE49-F238E27FC236}">
                <a16:creationId xmlns:a16="http://schemas.microsoft.com/office/drawing/2014/main" id="{F1B0E7F1-FD05-894F-A54F-422334F1D779}"/>
              </a:ext>
            </a:extLst>
          </p:cNvPr>
          <p:cNvSpPr/>
          <p:nvPr/>
        </p:nvSpPr>
        <p:spPr>
          <a:xfrm rot="10800000">
            <a:off x="5594436" y="-3435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B83F9A-61EA-1D4A-BCF2-9E04ABE977D9}"/>
              </a:ext>
            </a:extLst>
          </p:cNvPr>
          <p:cNvSpPr/>
          <p:nvPr/>
        </p:nvSpPr>
        <p:spPr>
          <a:xfrm>
            <a:off x="8399129" y="1954283"/>
            <a:ext cx="3289463" cy="4079821"/>
          </a:xfrm>
          <a:prstGeom prst="rect">
            <a:avLst/>
          </a:prstGeom>
        </p:spPr>
        <p:txBody>
          <a:bodyPr wrap="square" lIns="91440" tIns="45720" rIns="91440" bIns="45720" anchor="t">
            <a:spAutoFit/>
          </a:bodyPr>
          <a:lstStyle/>
          <a:p>
            <a:pPr marL="285750" lvl="0" indent="-285750">
              <a:buFont typeface="Arial" charset="0"/>
              <a:buChar char="•"/>
            </a:pPr>
            <a:r>
              <a:rPr lang="en-US" sz="2000" dirty="0">
                <a:solidFill>
                  <a:srgbClr val="36557C"/>
                </a:solidFill>
                <a:ea typeface="Calibri"/>
                <a:cs typeface="Calibri"/>
                <a:sym typeface="Calibri"/>
              </a:rPr>
              <a:t>Call someone to let them know they’re on your mind</a:t>
            </a:r>
          </a:p>
          <a:p>
            <a:pPr marL="285750" lvl="0" indent="-285750">
              <a:buFont typeface="Arial" charset="0"/>
              <a:buChar char="•"/>
            </a:pPr>
            <a:r>
              <a:rPr lang="en-US" sz="2000" dirty="0">
                <a:solidFill>
                  <a:srgbClr val="36557C"/>
                </a:solidFill>
                <a:ea typeface="Calibri"/>
                <a:cs typeface="Calibri"/>
                <a:sym typeface="Calibri"/>
              </a:rPr>
              <a:t>Teach someone a new skill</a:t>
            </a:r>
            <a:endParaRPr lang="en-US" sz="2000" dirty="0">
              <a:solidFill>
                <a:srgbClr val="36557C"/>
              </a:solidFill>
              <a:ea typeface="Calibri"/>
              <a:cs typeface="Calibri"/>
            </a:endParaRPr>
          </a:p>
          <a:p>
            <a:pPr marL="285750" lvl="0" indent="-285750">
              <a:buFont typeface="Arial" charset="0"/>
              <a:buChar char="•"/>
            </a:pPr>
            <a:r>
              <a:rPr lang="en-US" sz="2000" dirty="0">
                <a:solidFill>
                  <a:srgbClr val="36557C"/>
                </a:solidFill>
                <a:ea typeface="Calibri"/>
                <a:cs typeface="Calibri"/>
                <a:sym typeface="Calibri"/>
              </a:rPr>
              <a:t>Leave kind little notes around your home or office</a:t>
            </a:r>
            <a:endParaRPr lang="en-US" sz="2000" dirty="0">
              <a:solidFill>
                <a:srgbClr val="36557C"/>
              </a:solidFill>
              <a:ea typeface="Calibri"/>
              <a:cs typeface="Calibri"/>
            </a:endParaRPr>
          </a:p>
          <a:p>
            <a:pPr marL="285750" lvl="0" indent="-285750">
              <a:buFont typeface="Arial" charset="0"/>
              <a:buChar char="•"/>
            </a:pPr>
            <a:r>
              <a:rPr lang="en-US" sz="2000" dirty="0">
                <a:solidFill>
                  <a:srgbClr val="36557C"/>
                </a:solidFill>
                <a:ea typeface="Calibri"/>
                <a:cs typeface="Calibri"/>
                <a:sym typeface="Calibri"/>
              </a:rPr>
              <a:t>Give someone a compliment</a:t>
            </a:r>
            <a:endParaRPr lang="en-US" sz="2000" dirty="0">
              <a:solidFill>
                <a:srgbClr val="36557C"/>
              </a:solidFill>
              <a:ea typeface="Calibri"/>
              <a:cs typeface="Calibri"/>
            </a:endParaRPr>
          </a:p>
          <a:p>
            <a:pPr marL="285750" lvl="0" indent="-285750">
              <a:buFont typeface="Arial" charset="0"/>
              <a:buChar char="•"/>
            </a:pPr>
            <a:r>
              <a:rPr lang="en-US" sz="2000" dirty="0">
                <a:solidFill>
                  <a:srgbClr val="36557C"/>
                </a:solidFill>
                <a:ea typeface="Calibri"/>
                <a:cs typeface="Calibri"/>
                <a:sym typeface="Calibri"/>
              </a:rPr>
              <a:t>Volunteer in your community</a:t>
            </a:r>
            <a:endParaRPr lang="en-US" sz="2000" dirty="0">
              <a:solidFill>
                <a:srgbClr val="36557C"/>
              </a:solidFill>
              <a:ea typeface="Calibri"/>
              <a:cs typeface="Calibri"/>
            </a:endParaRPr>
          </a:p>
          <a:p>
            <a:pPr marL="285750" lvl="0" indent="-285750">
              <a:buFont typeface="Arial" charset="0"/>
              <a:buChar char="•"/>
            </a:pPr>
            <a:r>
              <a:rPr lang="en-US" sz="2000" dirty="0">
                <a:solidFill>
                  <a:srgbClr val="36557C"/>
                </a:solidFill>
                <a:ea typeface="Calibri"/>
                <a:cs typeface="Calibri"/>
                <a:sym typeface="Calibri"/>
              </a:rPr>
              <a:t>Shop at local businesses</a:t>
            </a:r>
          </a:p>
        </p:txBody>
      </p:sp>
      <p:cxnSp>
        <p:nvCxnSpPr>
          <p:cNvPr id="9" name="Google Shape;468;p34">
            <a:extLst>
              <a:ext uri="{FF2B5EF4-FFF2-40B4-BE49-F238E27FC236}">
                <a16:creationId xmlns:a16="http://schemas.microsoft.com/office/drawing/2014/main" id="{C8620890-7D9E-0746-A467-A387D65D17A8}"/>
              </a:ext>
            </a:extLst>
          </p:cNvPr>
          <p:cNvCxnSpPr>
            <a:stCxn id="48" idx="1"/>
          </p:cNvCxnSpPr>
          <p:nvPr/>
        </p:nvCxnSpPr>
        <p:spPr>
          <a:xfrm flipH="1" flipV="1">
            <a:off x="6338826" y="3690958"/>
            <a:ext cx="2069186" cy="309511"/>
          </a:xfrm>
          <a:prstGeom prst="straightConnector1">
            <a:avLst/>
          </a:prstGeom>
          <a:solidFill>
            <a:schemeClr val="accent1"/>
          </a:solidFill>
          <a:ln w="38100" cap="flat" cmpd="sng">
            <a:solidFill>
              <a:schemeClr val="tx1"/>
            </a:solidFill>
            <a:prstDash val="solid"/>
            <a:round/>
            <a:headEnd type="none" w="sm" len="sm"/>
            <a:tailEnd type="triangle" w="med" len="med"/>
          </a:ln>
        </p:spPr>
      </p:cxnSp>
      <p:sp>
        <p:nvSpPr>
          <p:cNvPr id="27" name="Rectangle 26">
            <a:extLst>
              <a:ext uri="{FF2B5EF4-FFF2-40B4-BE49-F238E27FC236}">
                <a16:creationId xmlns:a16="http://schemas.microsoft.com/office/drawing/2014/main" id="{58B83F9A-61EA-1D4A-BCF2-9E04ABE977D9}"/>
              </a:ext>
            </a:extLst>
          </p:cNvPr>
          <p:cNvSpPr/>
          <p:nvPr/>
        </p:nvSpPr>
        <p:spPr>
          <a:xfrm>
            <a:off x="456422" y="1521988"/>
            <a:ext cx="3899595" cy="2554545"/>
          </a:xfrm>
          <a:prstGeom prst="rect">
            <a:avLst/>
          </a:prstGeom>
        </p:spPr>
        <p:txBody>
          <a:bodyPr wrap="square" lIns="91440" tIns="45720" rIns="91440" bIns="45720" anchor="t">
            <a:spAutoFit/>
          </a:bodyPr>
          <a:lstStyle/>
          <a:p>
            <a:pPr marL="342900" lvl="0" indent="-342900">
              <a:buFont typeface="Arial" charset="0"/>
              <a:buChar char="•"/>
            </a:pPr>
            <a:r>
              <a:rPr lang="en-US" sz="2000" dirty="0">
                <a:solidFill>
                  <a:srgbClr val="36557C"/>
                </a:solidFill>
                <a:ea typeface="Calibri"/>
                <a:cs typeface="Calibri"/>
                <a:sym typeface="Calibri"/>
              </a:rPr>
              <a:t>Donate to a charitable cause</a:t>
            </a:r>
            <a:endParaRPr lang="en-US" sz="2000" dirty="0">
              <a:solidFill>
                <a:srgbClr val="36557C"/>
              </a:solidFill>
              <a:ea typeface="Calibri"/>
              <a:cs typeface="Calibri"/>
            </a:endParaRPr>
          </a:p>
          <a:p>
            <a:pPr marL="342900" lvl="0" indent="-342900">
              <a:buFont typeface="Arial" charset="0"/>
              <a:buChar char="•"/>
            </a:pPr>
            <a:r>
              <a:rPr lang="en-US" sz="2000" dirty="0">
                <a:solidFill>
                  <a:srgbClr val="36557C"/>
                </a:solidFill>
                <a:ea typeface="Calibri"/>
                <a:cs typeface="Calibri"/>
                <a:sym typeface="Calibri"/>
              </a:rPr>
              <a:t>Send a care package</a:t>
            </a:r>
            <a:endParaRPr lang="en-US" sz="2000" dirty="0">
              <a:solidFill>
                <a:srgbClr val="36557C"/>
              </a:solidFill>
              <a:ea typeface="Calibri"/>
              <a:cs typeface="Calibri"/>
            </a:endParaRPr>
          </a:p>
          <a:p>
            <a:pPr marL="342900" lvl="0" indent="-342900">
              <a:buFont typeface="Arial" charset="0"/>
              <a:buChar char="•"/>
            </a:pPr>
            <a:r>
              <a:rPr lang="en-US" sz="2000" dirty="0">
                <a:solidFill>
                  <a:srgbClr val="36557C"/>
                </a:solidFill>
                <a:ea typeface="Calibri"/>
                <a:cs typeface="Calibri"/>
                <a:sym typeface="Calibri"/>
              </a:rPr>
              <a:t>Clean the house (so your family doesn’t have to)</a:t>
            </a:r>
            <a:endParaRPr lang="en-US" sz="2000" dirty="0">
              <a:solidFill>
                <a:srgbClr val="36557C"/>
              </a:solidFill>
              <a:ea typeface="Calibri"/>
              <a:cs typeface="Calibri"/>
            </a:endParaRPr>
          </a:p>
          <a:p>
            <a:pPr marL="342900" lvl="0" indent="-342900">
              <a:buFont typeface="Arial" charset="0"/>
              <a:buChar char="•"/>
            </a:pPr>
            <a:r>
              <a:rPr lang="en-US" sz="2000" dirty="0">
                <a:solidFill>
                  <a:srgbClr val="36557C"/>
                </a:solidFill>
                <a:ea typeface="Calibri"/>
                <a:cs typeface="Calibri"/>
                <a:sym typeface="Calibri"/>
              </a:rPr>
              <a:t>Get groceries for the elderly</a:t>
            </a:r>
            <a:endParaRPr lang="en-US" sz="2000" dirty="0">
              <a:solidFill>
                <a:srgbClr val="36557C"/>
              </a:solidFill>
              <a:ea typeface="Calibri"/>
              <a:cs typeface="Calibri"/>
            </a:endParaRPr>
          </a:p>
          <a:p>
            <a:pPr marL="342900" lvl="0" indent="-342900">
              <a:buFont typeface="Arial" charset="0"/>
              <a:buChar char="•"/>
            </a:pPr>
            <a:r>
              <a:rPr lang="en-US" sz="2000" dirty="0">
                <a:solidFill>
                  <a:srgbClr val="36557C"/>
                </a:solidFill>
                <a:ea typeface="Calibri"/>
                <a:cs typeface="Calibri"/>
                <a:sym typeface="Calibri"/>
              </a:rPr>
              <a:t>Write positive messages in sidewalk chalk outside</a:t>
            </a:r>
            <a:endParaRPr lang="en-US" sz="2000" dirty="0">
              <a:solidFill>
                <a:srgbClr val="36557C"/>
              </a:solidFill>
              <a:ea typeface="Calibri"/>
              <a:cs typeface="Calibri"/>
            </a:endParaRPr>
          </a:p>
          <a:p>
            <a:pPr marL="342900" lvl="0" indent="-342900">
              <a:buFont typeface="Arial" charset="0"/>
              <a:buChar char="•"/>
            </a:pPr>
            <a:r>
              <a:rPr lang="en-US" sz="2000" dirty="0">
                <a:solidFill>
                  <a:srgbClr val="36557C"/>
                </a:solidFill>
                <a:ea typeface="Calibri"/>
                <a:cs typeface="Calibri"/>
                <a:sym typeface="Calibri"/>
              </a:rPr>
              <a:t>Buy a ”suspended coffee”</a:t>
            </a:r>
            <a:endParaRPr lang="en-US" sz="2000" dirty="0">
              <a:solidFill>
                <a:srgbClr val="36557C"/>
              </a:solidFill>
              <a:ea typeface="Calibri"/>
              <a:cs typeface="Calibri"/>
            </a:endParaRPr>
          </a:p>
        </p:txBody>
      </p:sp>
      <p:cxnSp>
        <p:nvCxnSpPr>
          <p:cNvPr id="28" name="Google Shape;468;p34">
            <a:extLst>
              <a:ext uri="{FF2B5EF4-FFF2-40B4-BE49-F238E27FC236}">
                <a16:creationId xmlns:a16="http://schemas.microsoft.com/office/drawing/2014/main" id="{C8620890-7D9E-0746-A467-A387D65D17A8}"/>
              </a:ext>
            </a:extLst>
          </p:cNvPr>
          <p:cNvCxnSpPr>
            <a:stCxn id="43" idx="3"/>
          </p:cNvCxnSpPr>
          <p:nvPr/>
        </p:nvCxnSpPr>
        <p:spPr>
          <a:xfrm flipV="1">
            <a:off x="4351685" y="3674700"/>
            <a:ext cx="2022838" cy="1408212"/>
          </a:xfrm>
          <a:prstGeom prst="straightConnector1">
            <a:avLst/>
          </a:prstGeom>
          <a:solidFill>
            <a:schemeClr val="accent1"/>
          </a:solidFill>
          <a:ln w="38100" cap="flat" cmpd="sng">
            <a:solidFill>
              <a:schemeClr val="tx1"/>
            </a:solidFill>
            <a:prstDash val="solid"/>
            <a:round/>
            <a:headEnd type="none" w="sm" len="sm"/>
            <a:tailEnd type="triangle" w="med" len="med"/>
          </a:ln>
        </p:spPr>
      </p:cxnSp>
      <p:cxnSp>
        <p:nvCxnSpPr>
          <p:cNvPr id="31" name="Google Shape;468;p34">
            <a:extLst>
              <a:ext uri="{FF2B5EF4-FFF2-40B4-BE49-F238E27FC236}">
                <a16:creationId xmlns:a16="http://schemas.microsoft.com/office/drawing/2014/main" id="{C8620890-7D9E-0746-A467-A387D65D17A8}"/>
              </a:ext>
            </a:extLst>
          </p:cNvPr>
          <p:cNvCxnSpPr>
            <a:stCxn id="42" idx="3"/>
          </p:cNvCxnSpPr>
          <p:nvPr/>
        </p:nvCxnSpPr>
        <p:spPr>
          <a:xfrm>
            <a:off x="4366757" y="2818946"/>
            <a:ext cx="1944854" cy="852162"/>
          </a:xfrm>
          <a:prstGeom prst="straightConnector1">
            <a:avLst/>
          </a:prstGeom>
          <a:solidFill>
            <a:schemeClr val="accent1"/>
          </a:solidFill>
          <a:ln w="38100" cap="flat" cmpd="sng">
            <a:solidFill>
              <a:schemeClr val="tx1"/>
            </a:solidFill>
            <a:prstDash val="solid"/>
            <a:round/>
            <a:headEnd type="none" w="sm" len="sm"/>
            <a:tailEnd type="triangle" w="med" len="med"/>
          </a:ln>
        </p:spPr>
      </p:cxnSp>
      <p:sp>
        <p:nvSpPr>
          <p:cNvPr id="34" name="TextBox 33"/>
          <p:cNvSpPr txBox="1"/>
          <p:nvPr/>
        </p:nvSpPr>
        <p:spPr>
          <a:xfrm>
            <a:off x="5604621" y="2416446"/>
            <a:ext cx="1611753" cy="830997"/>
          </a:xfrm>
          <a:prstGeom prst="rect">
            <a:avLst/>
          </a:prstGeom>
          <a:noFill/>
        </p:spPr>
        <p:txBody>
          <a:bodyPr wrap="square" rtlCol="0">
            <a:spAutoFit/>
          </a:bodyPr>
          <a:lstStyle/>
          <a:p>
            <a:pPr algn="ctr"/>
            <a:r>
              <a:rPr lang="en-US" sz="2400" b="1"/>
              <a:t>Acts of </a:t>
            </a:r>
          </a:p>
          <a:p>
            <a:pPr algn="ctr"/>
            <a:r>
              <a:rPr lang="en-US" sz="2400" b="1"/>
              <a:t>Kindness</a:t>
            </a:r>
          </a:p>
        </p:txBody>
      </p:sp>
      <p:sp>
        <p:nvSpPr>
          <p:cNvPr id="35" name="TextBox 34"/>
          <p:cNvSpPr txBox="1"/>
          <p:nvPr/>
        </p:nvSpPr>
        <p:spPr>
          <a:xfrm>
            <a:off x="5467520" y="4664800"/>
            <a:ext cx="1885956" cy="830997"/>
          </a:xfrm>
          <a:prstGeom prst="rect">
            <a:avLst/>
          </a:prstGeom>
          <a:noFill/>
        </p:spPr>
        <p:txBody>
          <a:bodyPr wrap="square" rtlCol="0">
            <a:spAutoFit/>
          </a:bodyPr>
          <a:lstStyle/>
          <a:p>
            <a:pPr algn="ctr"/>
            <a:r>
              <a:rPr lang="en-US" sz="2400" b="1"/>
              <a:t>Connecting with Others</a:t>
            </a:r>
          </a:p>
        </p:txBody>
      </p:sp>
      <p:sp>
        <p:nvSpPr>
          <p:cNvPr id="42" name="Rectangle 41"/>
          <p:cNvSpPr/>
          <p:nvPr/>
        </p:nvSpPr>
        <p:spPr>
          <a:xfrm>
            <a:off x="447827" y="1562584"/>
            <a:ext cx="3912127" cy="2512724"/>
          </a:xfrm>
          <a:prstGeom prst="rect">
            <a:avLst/>
          </a:prstGeom>
          <a:noFill/>
          <a:ln>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53163" y="4246345"/>
            <a:ext cx="3898522" cy="1673134"/>
          </a:xfrm>
          <a:prstGeom prst="rect">
            <a:avLst/>
          </a:prstGeom>
          <a:noFill/>
          <a:ln>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408012" y="1960355"/>
            <a:ext cx="3280581" cy="4080227"/>
          </a:xfrm>
          <a:prstGeom prst="rect">
            <a:avLst/>
          </a:prstGeom>
          <a:noFill/>
          <a:ln>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26D4F13-EB35-4936-8D62-1B136D8C4FB2}"/>
              </a:ext>
            </a:extLst>
          </p:cNvPr>
          <p:cNvSpPr txBox="1"/>
          <p:nvPr/>
        </p:nvSpPr>
        <p:spPr>
          <a:xfrm>
            <a:off x="458561" y="4248150"/>
            <a:ext cx="390661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solidFill>
                  <a:srgbClr val="36557C"/>
                </a:solidFill>
                <a:cs typeface="Arial"/>
              </a:rPr>
              <a:t>Smile at or wave to a stranger</a:t>
            </a:r>
            <a:endParaRPr lang="en-US" sz="2000" dirty="0">
              <a:solidFill>
                <a:srgbClr val="000000"/>
              </a:solidFill>
              <a:cs typeface="Arial"/>
            </a:endParaRPr>
          </a:p>
          <a:p>
            <a:pPr marL="342900" indent="-342900">
              <a:buFont typeface="Arial"/>
              <a:buChar char="•"/>
            </a:pPr>
            <a:r>
              <a:rPr lang="en-US" sz="2000" dirty="0">
                <a:solidFill>
                  <a:srgbClr val="36557C"/>
                </a:solidFill>
                <a:cs typeface="Arial"/>
              </a:rPr>
              <a:t>Strike up a conversation with someone new</a:t>
            </a:r>
            <a:r>
              <a:rPr lang="en-US" sz="2000" dirty="0">
                <a:cs typeface="Arial"/>
              </a:rPr>
              <a:t>​</a:t>
            </a:r>
            <a:endParaRPr lang="en-US" sz="2000">
              <a:solidFill>
                <a:srgbClr val="000000"/>
              </a:solidFill>
              <a:cs typeface="Arial"/>
            </a:endParaRPr>
          </a:p>
          <a:p>
            <a:pPr marL="342900" indent="-342900">
              <a:buFont typeface="Arial"/>
              <a:buChar char="•"/>
            </a:pPr>
            <a:r>
              <a:rPr lang="en-US" sz="2000" dirty="0">
                <a:solidFill>
                  <a:srgbClr val="36557C"/>
                </a:solidFill>
                <a:cs typeface="Arial"/>
              </a:rPr>
              <a:t>Send snail mail (bonus: support the USPS!)</a:t>
            </a:r>
            <a:r>
              <a:rPr lang="en-US" sz="2000" dirty="0">
                <a:cs typeface="Arial"/>
              </a:rPr>
              <a:t>​</a:t>
            </a:r>
          </a:p>
        </p:txBody>
      </p:sp>
      <p:sp>
        <p:nvSpPr>
          <p:cNvPr id="3" name="Title 2">
            <a:extLst>
              <a:ext uri="{FF2B5EF4-FFF2-40B4-BE49-F238E27FC236}">
                <a16:creationId xmlns:a16="http://schemas.microsoft.com/office/drawing/2014/main" id="{822F8836-450F-498F-8070-6F7D14718267}"/>
              </a:ext>
            </a:extLst>
          </p:cNvPr>
          <p:cNvSpPr>
            <a:spLocks noGrp="1"/>
          </p:cNvSpPr>
          <p:nvPr>
            <p:ph type="title"/>
          </p:nvPr>
        </p:nvSpPr>
        <p:spPr>
          <a:xfrm>
            <a:off x="549167" y="365125"/>
            <a:ext cx="11100236" cy="1345268"/>
          </a:xfrm>
        </p:spPr>
        <p:txBody>
          <a:bodyPr>
            <a:normAutofit/>
          </a:bodyPr>
          <a:lstStyle/>
          <a:p>
            <a:pPr algn="ctr"/>
            <a:r>
              <a:rPr lang="en-US" dirty="0">
                <a:solidFill>
                  <a:srgbClr val="6A4A62"/>
                </a:solidFill>
                <a:cs typeface="Arial"/>
              </a:rPr>
              <a:t>Acts of Kindness &amp;Connecting with Others</a:t>
            </a:r>
            <a:endParaRPr lang="en-US"/>
          </a:p>
        </p:txBody>
      </p:sp>
    </p:spTree>
    <p:extLst>
      <p:ext uri="{BB962C8B-B14F-4D97-AF65-F5344CB8AC3E}">
        <p14:creationId xmlns:p14="http://schemas.microsoft.com/office/powerpoint/2010/main" val="218473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92B1-D17A-49B9-B9AD-D37A48608CC3}"/>
              </a:ext>
            </a:extLst>
          </p:cNvPr>
          <p:cNvSpPr>
            <a:spLocks noGrp="1"/>
          </p:cNvSpPr>
          <p:nvPr>
            <p:ph type="title"/>
          </p:nvPr>
        </p:nvSpPr>
        <p:spPr/>
        <p:txBody>
          <a:bodyPr>
            <a:normAutofit/>
          </a:bodyPr>
          <a:lstStyle/>
          <a:p>
            <a:r>
              <a:rPr lang="en-US" sz="4000" dirty="0">
                <a:solidFill>
                  <a:srgbClr val="6A4A62"/>
                </a:solidFill>
                <a:latin typeface="Arial"/>
                <a:ea typeface="Calibri"/>
                <a:cs typeface="Calibri"/>
                <a:sym typeface="Calibri"/>
              </a:rPr>
              <a:t>Regularly experiencing humor and laughter</a:t>
            </a:r>
            <a:r>
              <a:rPr lang="mr-IN" sz="4000" dirty="0">
                <a:solidFill>
                  <a:srgbClr val="6A4A62"/>
                </a:solidFill>
                <a:latin typeface="Arial"/>
                <a:ea typeface="Calibri"/>
                <a:cs typeface="Calibri"/>
                <a:sym typeface="Calibri"/>
              </a:rPr>
              <a:t>…</a:t>
            </a:r>
            <a:endParaRPr lang="en-US" sz="4000" dirty="0">
              <a:latin typeface="Arial"/>
              <a:cs typeface="Arial"/>
            </a:endParaRPr>
          </a:p>
        </p:txBody>
      </p:sp>
      <p:grpSp>
        <p:nvGrpSpPr>
          <p:cNvPr id="24" name="Group 23">
            <a:extLst>
              <a:ext uri="{FF2B5EF4-FFF2-40B4-BE49-F238E27FC236}">
                <a16:creationId xmlns:a16="http://schemas.microsoft.com/office/drawing/2014/main" id="{998C7515-6AA5-47AD-A46D-0CCCCB9F2C4B}"/>
              </a:ext>
            </a:extLst>
          </p:cNvPr>
          <p:cNvGrpSpPr/>
          <p:nvPr/>
        </p:nvGrpSpPr>
        <p:grpSpPr>
          <a:xfrm>
            <a:off x="8161817" y="4184006"/>
            <a:ext cx="3563362" cy="1200288"/>
            <a:chOff x="8570031" y="5184131"/>
            <a:chExt cx="3563362" cy="1200288"/>
          </a:xfrm>
        </p:grpSpPr>
        <p:sp>
          <p:nvSpPr>
            <p:cNvPr id="13" name="Google Shape;269;p16">
              <a:extLst>
                <a:ext uri="{FF2B5EF4-FFF2-40B4-BE49-F238E27FC236}">
                  <a16:creationId xmlns:a16="http://schemas.microsoft.com/office/drawing/2014/main" id="{A93A16E5-1BF7-5F4D-97F2-724530A6986E}"/>
                </a:ext>
              </a:extLst>
            </p:cNvPr>
            <p:cNvSpPr txBox="1"/>
            <p:nvPr/>
          </p:nvSpPr>
          <p:spPr>
            <a:xfrm>
              <a:off x="9478330" y="5184131"/>
              <a:ext cx="265506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rial"/>
                  <a:ea typeface="Calibri"/>
                  <a:cs typeface="Arial"/>
                  <a:sym typeface="Calibri"/>
                </a:rPr>
                <a:t>Increases hopefulness &amp; optimism</a:t>
              </a:r>
              <a:endParaRPr sz="2400" dirty="0">
                <a:solidFill>
                  <a:schemeClr val="dk1"/>
                </a:solidFill>
                <a:latin typeface="Arial"/>
                <a:ea typeface="Calibri"/>
                <a:cs typeface="Arial"/>
                <a:sym typeface="Calibri"/>
              </a:endParaRPr>
            </a:p>
          </p:txBody>
        </p:sp>
        <p:pic>
          <p:nvPicPr>
            <p:cNvPr id="14" name="Graphic 13" descr="Smiling face with no fill">
              <a:extLst>
                <a:ext uri="{FF2B5EF4-FFF2-40B4-BE49-F238E27FC236}">
                  <a16:creationId xmlns:a16="http://schemas.microsoft.com/office/drawing/2014/main" id="{61793FF6-94F2-4B4F-8980-CA8380D113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0031" y="5322514"/>
              <a:ext cx="914400" cy="914400"/>
            </a:xfrm>
            <a:prstGeom prst="rect">
              <a:avLst/>
            </a:prstGeom>
          </p:spPr>
        </p:pic>
      </p:grpSp>
      <p:grpSp>
        <p:nvGrpSpPr>
          <p:cNvPr id="7" name="Group 6">
            <a:extLst>
              <a:ext uri="{FF2B5EF4-FFF2-40B4-BE49-F238E27FC236}">
                <a16:creationId xmlns:a16="http://schemas.microsoft.com/office/drawing/2014/main" id="{0DD8D8BF-342A-49DF-8DD9-62AC4BB0989F}"/>
              </a:ext>
            </a:extLst>
          </p:cNvPr>
          <p:cNvGrpSpPr/>
          <p:nvPr/>
        </p:nvGrpSpPr>
        <p:grpSpPr>
          <a:xfrm>
            <a:off x="4462839" y="2424064"/>
            <a:ext cx="3574800" cy="914400"/>
            <a:chOff x="4850643" y="2451278"/>
            <a:chExt cx="3574800" cy="914400"/>
          </a:xfrm>
        </p:grpSpPr>
        <p:sp>
          <p:nvSpPr>
            <p:cNvPr id="10" name="Google Shape;266;p16">
              <a:extLst>
                <a:ext uri="{FF2B5EF4-FFF2-40B4-BE49-F238E27FC236}">
                  <a16:creationId xmlns:a16="http://schemas.microsoft.com/office/drawing/2014/main" id="{ECA44F76-D0B1-C843-9D0D-D32F15E514C2}"/>
                </a:ext>
              </a:extLst>
            </p:cNvPr>
            <p:cNvSpPr txBox="1"/>
            <p:nvPr/>
          </p:nvSpPr>
          <p:spPr>
            <a:xfrm>
              <a:off x="5769675" y="2493749"/>
              <a:ext cx="2655768"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Calibri"/>
                  <a:cs typeface="Arial"/>
                  <a:sym typeface="Calibri"/>
                </a:rPr>
                <a:t>Boosts circulation &amp; immune system</a:t>
              </a:r>
              <a:endParaRPr sz="2400">
                <a:latin typeface="Arial"/>
                <a:cs typeface="Arial"/>
              </a:endParaRPr>
            </a:p>
          </p:txBody>
        </p:sp>
        <p:pic>
          <p:nvPicPr>
            <p:cNvPr id="19" name="Graphic 18" descr="Heart with pulse">
              <a:extLst>
                <a:ext uri="{FF2B5EF4-FFF2-40B4-BE49-F238E27FC236}">
                  <a16:creationId xmlns:a16="http://schemas.microsoft.com/office/drawing/2014/main" id="{198F67AE-86C7-DF42-A2CE-BD801F561B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50643" y="2451278"/>
              <a:ext cx="914400" cy="914400"/>
            </a:xfrm>
            <a:prstGeom prst="rect">
              <a:avLst/>
            </a:prstGeom>
          </p:spPr>
        </p:pic>
      </p:grpSp>
      <p:grpSp>
        <p:nvGrpSpPr>
          <p:cNvPr id="18" name="Group 17">
            <a:extLst>
              <a:ext uri="{FF2B5EF4-FFF2-40B4-BE49-F238E27FC236}">
                <a16:creationId xmlns:a16="http://schemas.microsoft.com/office/drawing/2014/main" id="{BE5BCBCA-15F7-499F-81DC-3FB7631A5F4C}"/>
              </a:ext>
            </a:extLst>
          </p:cNvPr>
          <p:cNvGrpSpPr/>
          <p:nvPr/>
        </p:nvGrpSpPr>
        <p:grpSpPr>
          <a:xfrm>
            <a:off x="4474384" y="4184540"/>
            <a:ext cx="3558891" cy="1200288"/>
            <a:chOff x="4862188" y="4429469"/>
            <a:chExt cx="3558891" cy="1200288"/>
          </a:xfrm>
        </p:grpSpPr>
        <p:sp>
          <p:nvSpPr>
            <p:cNvPr id="15" name="Google Shape;268;p16">
              <a:extLst>
                <a:ext uri="{FF2B5EF4-FFF2-40B4-BE49-F238E27FC236}">
                  <a16:creationId xmlns:a16="http://schemas.microsoft.com/office/drawing/2014/main" id="{856D9FCC-F086-A848-AEC4-950C75ABC8EC}"/>
                </a:ext>
              </a:extLst>
            </p:cNvPr>
            <p:cNvSpPr txBox="1"/>
            <p:nvPr/>
          </p:nvSpPr>
          <p:spPr>
            <a:xfrm>
              <a:off x="5771847" y="4429469"/>
              <a:ext cx="2649232" cy="1200288"/>
            </a:xfrm>
            <a:prstGeom prst="rect">
              <a:avLst/>
            </a:prstGeom>
            <a:noFill/>
            <a:ln>
              <a:noFill/>
            </a:ln>
          </p:spPr>
          <p:txBody>
            <a:bodyPr spcFirstLastPara="1" wrap="square" lIns="91425" tIns="45700" rIns="91425" bIns="45700" anchor="t" anchorCtr="0">
              <a:spAutoFit/>
            </a:bodyPr>
            <a:lstStyle/>
            <a:p>
              <a:r>
                <a:rPr lang="en-US" sz="2400" dirty="0">
                  <a:solidFill>
                    <a:schemeClr val="dk1"/>
                  </a:solidFill>
                  <a:latin typeface="Arial"/>
                  <a:cs typeface="Arial"/>
                  <a:sym typeface="Calibri"/>
                </a:rPr>
                <a:t>Improves physical health &amp; alleviates pain</a:t>
              </a:r>
              <a:endParaRPr sz="2400" dirty="0">
                <a:solidFill>
                  <a:schemeClr val="dk1"/>
                </a:solidFill>
                <a:latin typeface="Arial"/>
                <a:cs typeface="Arial"/>
              </a:endParaRPr>
            </a:p>
          </p:txBody>
        </p:sp>
        <p:pic>
          <p:nvPicPr>
            <p:cNvPr id="21" name="Graphic 20" descr="Dance">
              <a:extLst>
                <a:ext uri="{FF2B5EF4-FFF2-40B4-BE49-F238E27FC236}">
                  <a16:creationId xmlns:a16="http://schemas.microsoft.com/office/drawing/2014/main" id="{54C469AC-DD9E-8442-8983-A4989F0B2C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62188" y="4571364"/>
              <a:ext cx="914400" cy="914400"/>
            </a:xfrm>
            <a:prstGeom prst="rect">
              <a:avLst/>
            </a:prstGeom>
          </p:spPr>
        </p:pic>
      </p:grpSp>
      <p:grpSp>
        <p:nvGrpSpPr>
          <p:cNvPr id="20" name="Group 19">
            <a:extLst>
              <a:ext uri="{FF2B5EF4-FFF2-40B4-BE49-F238E27FC236}">
                <a16:creationId xmlns:a16="http://schemas.microsoft.com/office/drawing/2014/main" id="{AE185149-70F6-46C3-AF81-CAEE69759553}"/>
              </a:ext>
            </a:extLst>
          </p:cNvPr>
          <p:cNvGrpSpPr/>
          <p:nvPr/>
        </p:nvGrpSpPr>
        <p:grpSpPr>
          <a:xfrm>
            <a:off x="773036" y="2273132"/>
            <a:ext cx="3561686" cy="1213895"/>
            <a:chOff x="582536" y="2035007"/>
            <a:chExt cx="3561686" cy="1213895"/>
          </a:xfrm>
        </p:grpSpPr>
        <p:sp>
          <p:nvSpPr>
            <p:cNvPr id="9" name="Google Shape;265;p16">
              <a:extLst>
                <a:ext uri="{FF2B5EF4-FFF2-40B4-BE49-F238E27FC236}">
                  <a16:creationId xmlns:a16="http://schemas.microsoft.com/office/drawing/2014/main" id="{5479A366-40F5-5F43-9010-F1AEDDE44B47}"/>
                </a:ext>
              </a:extLst>
            </p:cNvPr>
            <p:cNvSpPr txBox="1"/>
            <p:nvPr/>
          </p:nvSpPr>
          <p:spPr>
            <a:xfrm>
              <a:off x="1491000" y="2035007"/>
              <a:ext cx="2653222" cy="12138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Calibri"/>
                  <a:cs typeface="Arial"/>
                  <a:sym typeface="Calibri"/>
                </a:rPr>
                <a:t>Enhances capacity for resilience</a:t>
              </a:r>
              <a:endParaRPr sz="2400">
                <a:latin typeface="Arial"/>
                <a:cs typeface="Arial"/>
              </a:endParaRPr>
            </a:p>
          </p:txBody>
        </p:sp>
        <p:pic>
          <p:nvPicPr>
            <p:cNvPr id="4" name="Graphic 3" descr="Plant">
              <a:extLst>
                <a:ext uri="{FF2B5EF4-FFF2-40B4-BE49-F238E27FC236}">
                  <a16:creationId xmlns:a16="http://schemas.microsoft.com/office/drawing/2014/main" id="{94F6D1AF-9223-7B4C-9F19-8F4B51DD6C9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2536" y="2187726"/>
              <a:ext cx="914400" cy="914400"/>
            </a:xfrm>
            <a:prstGeom prst="rect">
              <a:avLst/>
            </a:prstGeom>
          </p:spPr>
        </p:pic>
      </p:grpSp>
      <p:grpSp>
        <p:nvGrpSpPr>
          <p:cNvPr id="22" name="Group 21">
            <a:extLst>
              <a:ext uri="{FF2B5EF4-FFF2-40B4-BE49-F238E27FC236}">
                <a16:creationId xmlns:a16="http://schemas.microsoft.com/office/drawing/2014/main" id="{33841C6F-66CD-4D9D-B4B7-30ECBF96AAF5}"/>
              </a:ext>
            </a:extLst>
          </p:cNvPr>
          <p:cNvGrpSpPr/>
          <p:nvPr/>
        </p:nvGrpSpPr>
        <p:grpSpPr>
          <a:xfrm>
            <a:off x="773339" y="4182244"/>
            <a:ext cx="3587409" cy="1200288"/>
            <a:chOff x="297089" y="5155155"/>
            <a:chExt cx="3587409" cy="1200288"/>
          </a:xfrm>
        </p:grpSpPr>
        <p:sp>
          <p:nvSpPr>
            <p:cNvPr id="12" name="Google Shape;268;p16">
              <a:extLst>
                <a:ext uri="{FF2B5EF4-FFF2-40B4-BE49-F238E27FC236}">
                  <a16:creationId xmlns:a16="http://schemas.microsoft.com/office/drawing/2014/main" id="{94C38C24-D9BB-4F46-81AF-160E923150E4}"/>
                </a:ext>
              </a:extLst>
            </p:cNvPr>
            <p:cNvSpPr txBox="1"/>
            <p:nvPr/>
          </p:nvSpPr>
          <p:spPr>
            <a:xfrm>
              <a:off x="1228726" y="5155155"/>
              <a:ext cx="2655772" cy="1200288"/>
            </a:xfrm>
            <a:prstGeom prst="rect">
              <a:avLst/>
            </a:prstGeom>
            <a:noFill/>
            <a:ln>
              <a:noFill/>
            </a:ln>
          </p:spPr>
          <p:txBody>
            <a:bodyPr spcFirstLastPara="1" wrap="square" lIns="91425" tIns="45700" rIns="91425" bIns="45700" anchor="t" anchorCtr="0">
              <a:spAutoFit/>
            </a:bodyPr>
            <a:lstStyle/>
            <a:p>
              <a:r>
                <a:rPr lang="en-US" sz="2400" dirty="0">
                  <a:solidFill>
                    <a:schemeClr val="dk1"/>
                  </a:solidFill>
                  <a:latin typeface="Arial"/>
                  <a:ea typeface="Calibri"/>
                  <a:cs typeface="Arial"/>
                  <a:sym typeface="Calibri"/>
                </a:rPr>
                <a:t>Releases endorphins (even fake laughter)</a:t>
              </a:r>
              <a:endParaRPr lang="en-US" sz="2400" dirty="0">
                <a:solidFill>
                  <a:schemeClr val="dk1"/>
                </a:solidFill>
                <a:latin typeface="Arial"/>
                <a:cs typeface="Arial"/>
              </a:endParaRPr>
            </a:p>
          </p:txBody>
        </p:sp>
        <p:pic>
          <p:nvPicPr>
            <p:cNvPr id="6" name="Graphic 5" descr="Funny face with no fill">
              <a:extLst>
                <a:ext uri="{FF2B5EF4-FFF2-40B4-BE49-F238E27FC236}">
                  <a16:creationId xmlns:a16="http://schemas.microsoft.com/office/drawing/2014/main" id="{7409ACA2-75D4-8441-BE63-A5B62ACCE7F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7089" y="5295294"/>
              <a:ext cx="914400" cy="914400"/>
            </a:xfrm>
            <a:prstGeom prst="rect">
              <a:avLst/>
            </a:prstGeom>
          </p:spPr>
        </p:pic>
      </p:grpSp>
      <p:grpSp>
        <p:nvGrpSpPr>
          <p:cNvPr id="23" name="Group 22">
            <a:extLst>
              <a:ext uri="{FF2B5EF4-FFF2-40B4-BE49-F238E27FC236}">
                <a16:creationId xmlns:a16="http://schemas.microsoft.com/office/drawing/2014/main" id="{D58EC181-376C-4E0E-AE87-0A127EFBA06C}"/>
              </a:ext>
            </a:extLst>
          </p:cNvPr>
          <p:cNvGrpSpPr/>
          <p:nvPr/>
        </p:nvGrpSpPr>
        <p:grpSpPr>
          <a:xfrm>
            <a:off x="8170485" y="2273723"/>
            <a:ext cx="3553860" cy="1200288"/>
            <a:chOff x="8830431" y="1545741"/>
            <a:chExt cx="3553860" cy="1200288"/>
          </a:xfrm>
        </p:grpSpPr>
        <p:sp>
          <p:nvSpPr>
            <p:cNvPr id="11" name="Google Shape;267;p16">
              <a:extLst>
                <a:ext uri="{FF2B5EF4-FFF2-40B4-BE49-F238E27FC236}">
                  <a16:creationId xmlns:a16="http://schemas.microsoft.com/office/drawing/2014/main" id="{7037D0EA-C692-4F40-B621-F4E68656FD00}"/>
                </a:ext>
              </a:extLst>
            </p:cNvPr>
            <p:cNvSpPr txBox="1"/>
            <p:nvPr/>
          </p:nvSpPr>
          <p:spPr>
            <a:xfrm>
              <a:off x="9726211" y="1545741"/>
              <a:ext cx="265808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Calibri"/>
                  <a:cs typeface="Arial"/>
                  <a:sym typeface="Calibri"/>
                </a:rPr>
                <a:t>Reduces stress, depression &amp; anxiety</a:t>
              </a:r>
              <a:endParaRPr sz="2400">
                <a:latin typeface="Arial"/>
                <a:cs typeface="Arial"/>
              </a:endParaRPr>
            </a:p>
          </p:txBody>
        </p:sp>
        <p:pic>
          <p:nvPicPr>
            <p:cNvPr id="8" name="Graphic 7" descr="Head with gears">
              <a:extLst>
                <a:ext uri="{FF2B5EF4-FFF2-40B4-BE49-F238E27FC236}">
                  <a16:creationId xmlns:a16="http://schemas.microsoft.com/office/drawing/2014/main" id="{03AE8C57-F36A-554F-B4A9-29F6FA1909B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30431" y="1695450"/>
              <a:ext cx="897467" cy="897467"/>
            </a:xfrm>
            <a:prstGeom prst="rect">
              <a:avLst/>
            </a:prstGeom>
          </p:spPr>
        </p:pic>
      </p:grpSp>
    </p:spTree>
    <p:extLst>
      <p:ext uri="{BB962C8B-B14F-4D97-AF65-F5344CB8AC3E}">
        <p14:creationId xmlns:p14="http://schemas.microsoft.com/office/powerpoint/2010/main" val="717184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441" y="485895"/>
            <a:ext cx="6619593" cy="1325652"/>
          </a:xfrm>
        </p:spPr>
        <p:txBody>
          <a:bodyPr>
            <a:normAutofit/>
          </a:bodyPr>
          <a:lstStyle/>
          <a:p>
            <a:r>
              <a:rPr lang="en-US" sz="4000" dirty="0">
                <a:solidFill>
                  <a:srgbClr val="6A4A62"/>
                </a:solidFill>
              </a:rPr>
              <a:t>Tips for Cultivating Humor</a:t>
            </a:r>
          </a:p>
        </p:txBody>
      </p:sp>
      <p:sp>
        <p:nvSpPr>
          <p:cNvPr id="11" name="Content Placeholder 2">
            <a:extLst>
              <a:ext uri="{FF2B5EF4-FFF2-40B4-BE49-F238E27FC236}">
                <a16:creationId xmlns:a16="http://schemas.microsoft.com/office/drawing/2014/main" id="{6275D5CC-E9DE-4CED-99DB-F001FED65226}"/>
              </a:ext>
            </a:extLst>
          </p:cNvPr>
          <p:cNvSpPr>
            <a:spLocks noGrp="1"/>
          </p:cNvSpPr>
          <p:nvPr>
            <p:ph idx="1"/>
          </p:nvPr>
        </p:nvSpPr>
        <p:spPr>
          <a:xfrm>
            <a:off x="1095443" y="1815231"/>
            <a:ext cx="5519689" cy="4077277"/>
          </a:xfrm>
          <a:ln w="28575">
            <a:solidFill>
              <a:srgbClr val="36557C"/>
            </a:solidFill>
          </a:ln>
        </p:spPr>
        <p:txBody>
          <a:bodyPr vert="horz" lIns="91440" tIns="45720" rIns="91440" bIns="45720" rtlCol="0" anchor="ctr">
            <a:normAutofit lnSpcReduction="10000"/>
          </a:bodyPr>
          <a:lstStyle/>
          <a:p>
            <a:pPr>
              <a:buFont typeface="Arial" charset="2"/>
              <a:buChar char="•"/>
            </a:pPr>
            <a:r>
              <a:rPr lang="en-US" sz="2400" dirty="0">
                <a:latin typeface="Arial"/>
                <a:cs typeface="Calibri"/>
              </a:rPr>
              <a:t>Seek things out that make you laugh</a:t>
            </a:r>
            <a:endParaRPr lang="en-US" sz="2400" dirty="0">
              <a:latin typeface="Arial"/>
              <a:cs typeface="Arial"/>
            </a:endParaRPr>
          </a:p>
          <a:p>
            <a:pPr>
              <a:buFont typeface="Arial" charset="2"/>
              <a:buChar char="•"/>
            </a:pPr>
            <a:r>
              <a:rPr lang="en-US" sz="2400" dirty="0">
                <a:latin typeface="Arial"/>
                <a:cs typeface="Calibri"/>
              </a:rPr>
              <a:t>Put humor on your horizon </a:t>
            </a:r>
            <a:endParaRPr lang="en-US" sz="2400" dirty="0">
              <a:latin typeface="Arial"/>
              <a:cs typeface="Arial"/>
            </a:endParaRPr>
          </a:p>
          <a:p>
            <a:pPr>
              <a:buFont typeface="Arial" charset="2"/>
              <a:buChar char="•"/>
            </a:pPr>
            <a:r>
              <a:rPr lang="en-US" sz="2400" dirty="0">
                <a:latin typeface="Arial"/>
                <a:cs typeface="Calibri"/>
              </a:rPr>
              <a:t>Find a good joke book + a joke buddy</a:t>
            </a:r>
            <a:endParaRPr lang="en-US" sz="2400">
              <a:latin typeface="Arial"/>
              <a:cs typeface="Calibri"/>
            </a:endParaRPr>
          </a:p>
          <a:p>
            <a:pPr>
              <a:buFont typeface="Arial" charset="2"/>
              <a:buChar char="•"/>
            </a:pPr>
            <a:r>
              <a:rPr lang="en-US" sz="2400" dirty="0">
                <a:latin typeface="Arial"/>
                <a:cs typeface="Calibri"/>
              </a:rPr>
              <a:t>Spend time with people who make you laugh</a:t>
            </a:r>
            <a:endParaRPr lang="en-US" sz="2400">
              <a:latin typeface="Arial"/>
              <a:cs typeface="Calibri"/>
            </a:endParaRPr>
          </a:p>
          <a:p>
            <a:pPr>
              <a:buFont typeface="Arial" charset="2"/>
              <a:buChar char="•"/>
            </a:pPr>
            <a:r>
              <a:rPr lang="en-US" sz="2400" dirty="0">
                <a:latin typeface="Arial"/>
                <a:cs typeface="Calibri"/>
              </a:rPr>
              <a:t>Reverse-engineer humor (fake laughter has the same health benefits as real laughter)</a:t>
            </a:r>
            <a:endParaRPr lang="en-US" sz="2400">
              <a:latin typeface="Arial"/>
              <a:cs typeface="Calibri"/>
            </a:endParaRPr>
          </a:p>
          <a:p>
            <a:pPr>
              <a:buFont typeface="Arial" charset="2"/>
              <a:buChar char="•"/>
            </a:pPr>
            <a:r>
              <a:rPr lang="en-US" sz="2400" dirty="0">
                <a:latin typeface="Arial"/>
                <a:cs typeface="Calibri"/>
              </a:rPr>
              <a:t>Consider trying laughter yoga</a:t>
            </a:r>
          </a:p>
          <a:p>
            <a:pPr>
              <a:buFont typeface="Arial" charset="2"/>
              <a:buChar char="•"/>
            </a:pPr>
            <a:r>
              <a:rPr lang="en-US" sz="2400" dirty="0">
                <a:latin typeface="Arial"/>
                <a:cs typeface="Calibri"/>
              </a:rPr>
              <a:t>Know what isn’t funny</a:t>
            </a:r>
          </a:p>
        </p:txBody>
      </p:sp>
      <p:grpSp>
        <p:nvGrpSpPr>
          <p:cNvPr id="9" name="Group 8">
            <a:extLst>
              <a:ext uri="{FF2B5EF4-FFF2-40B4-BE49-F238E27FC236}">
                <a16:creationId xmlns:a16="http://schemas.microsoft.com/office/drawing/2014/main" id="{B4A4E940-7084-461D-83BD-AB79B0D07AC4}"/>
              </a:ext>
            </a:extLst>
          </p:cNvPr>
          <p:cNvGrpSpPr/>
          <p:nvPr/>
        </p:nvGrpSpPr>
        <p:grpSpPr>
          <a:xfrm>
            <a:off x="8215484" y="979445"/>
            <a:ext cx="3190075" cy="4958543"/>
            <a:chOff x="9914626" y="949728"/>
            <a:chExt cx="3190075" cy="4958543"/>
          </a:xfrm>
        </p:grpSpPr>
        <p:pic>
          <p:nvPicPr>
            <p:cNvPr id="6" name="Picture 7" descr="Graphical user interface, application&#10;&#10;Description automatically generated">
              <a:extLst>
                <a:ext uri="{FF2B5EF4-FFF2-40B4-BE49-F238E27FC236}">
                  <a16:creationId xmlns:a16="http://schemas.microsoft.com/office/drawing/2014/main" id="{E617292A-D730-4222-917C-8A97CE305DEC}"/>
                </a:ext>
              </a:extLst>
            </p:cNvPr>
            <p:cNvPicPr>
              <a:picLocks noChangeAspect="1"/>
            </p:cNvPicPr>
            <p:nvPr/>
          </p:nvPicPr>
          <p:blipFill rotWithShape="1">
            <a:blip r:embed="rId3"/>
            <a:srcRect l="22513" t="18254" r="18325" b="12986"/>
            <a:stretch/>
          </p:blipFill>
          <p:spPr>
            <a:xfrm>
              <a:off x="9914626" y="949728"/>
              <a:ext cx="3190075" cy="4958543"/>
            </a:xfrm>
            <a:prstGeom prst="rect">
              <a:avLst/>
            </a:prstGeom>
          </p:spPr>
        </p:pic>
        <p:sp>
          <p:nvSpPr>
            <p:cNvPr id="8" name="TextBox 7">
              <a:extLst>
                <a:ext uri="{FF2B5EF4-FFF2-40B4-BE49-F238E27FC236}">
                  <a16:creationId xmlns:a16="http://schemas.microsoft.com/office/drawing/2014/main" id="{6FD7F848-82D0-4698-95DB-158CF07D15F3}"/>
                </a:ext>
              </a:extLst>
            </p:cNvPr>
            <p:cNvSpPr txBox="1"/>
            <p:nvPr/>
          </p:nvSpPr>
          <p:spPr>
            <a:xfrm>
              <a:off x="10359426" y="3501426"/>
              <a:ext cx="206746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0B050"/>
                  </a:solidFill>
                  <a:latin typeface="Microsoft YaHei"/>
                  <a:ea typeface="Tahoma"/>
                  <a:cs typeface="Tahoma"/>
                </a:rPr>
                <a:t>Where everyone </a:t>
              </a:r>
              <a:r>
                <a:rPr lang="en-US" sz="2800">
                  <a:solidFill>
                    <a:srgbClr val="00B050"/>
                  </a:solidFill>
                  <a:latin typeface="Microsoft YaHei"/>
                  <a:ea typeface="Tahoma"/>
                  <a:cs typeface="Tahoma"/>
                </a:rPr>
                <a:t>is a doctor</a:t>
              </a:r>
            </a:p>
          </p:txBody>
        </p:sp>
      </p:grpSp>
    </p:spTree>
    <p:extLst>
      <p:ext uri="{BB962C8B-B14F-4D97-AF65-F5344CB8AC3E}">
        <p14:creationId xmlns:p14="http://schemas.microsoft.com/office/powerpoint/2010/main" val="426450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6A4A62"/>
                </a:solidFill>
              </a:rPr>
              <a:t>Find Your Flow State</a:t>
            </a:r>
          </a:p>
        </p:txBody>
      </p:sp>
      <p:sp>
        <p:nvSpPr>
          <p:cNvPr id="3" name="Content Placeholder 2"/>
          <p:cNvSpPr>
            <a:spLocks noGrp="1"/>
          </p:cNvSpPr>
          <p:nvPr>
            <p:ph idx="4294967295"/>
          </p:nvPr>
        </p:nvSpPr>
        <p:spPr>
          <a:xfrm>
            <a:off x="847396" y="1754188"/>
            <a:ext cx="9668204" cy="4351337"/>
          </a:xfrm>
        </p:spPr>
        <p:txBody>
          <a:bodyPr vert="horz" lIns="91440" tIns="45720" rIns="91440" bIns="45720" rtlCol="0" anchor="t">
            <a:normAutofit/>
          </a:bodyPr>
          <a:lstStyle/>
          <a:p>
            <a:pPr fontAlgn="base">
              <a:buFont typeface="+mj-lt"/>
              <a:buAutoNum type="arabicPeriod"/>
            </a:pPr>
            <a:r>
              <a:rPr lang="en-US" sz="2400" dirty="0"/>
              <a:t> Choose something you love</a:t>
            </a:r>
          </a:p>
          <a:p>
            <a:pPr fontAlgn="base">
              <a:buFont typeface="+mj-lt"/>
              <a:buAutoNum type="arabicPeriod"/>
            </a:pPr>
            <a:r>
              <a:rPr lang="en-US" sz="2400" dirty="0"/>
              <a:t> Decide on a task</a:t>
            </a:r>
            <a:endParaRPr lang="en-US" sz="2400" dirty="0">
              <a:cs typeface="Arial"/>
            </a:endParaRPr>
          </a:p>
          <a:p>
            <a:pPr fontAlgn="base">
              <a:buFont typeface="+mj-lt"/>
              <a:buAutoNum type="arabicPeriod"/>
            </a:pPr>
            <a:r>
              <a:rPr lang="en-US" sz="2400" dirty="0"/>
              <a:t> Make sure it’s challenging</a:t>
            </a:r>
            <a:endParaRPr lang="en-US" sz="2400" dirty="0">
              <a:cs typeface="Arial"/>
            </a:endParaRPr>
          </a:p>
          <a:p>
            <a:pPr fontAlgn="base">
              <a:buFont typeface="+mj-lt"/>
              <a:buAutoNum type="arabicPeriod"/>
            </a:pPr>
            <a:r>
              <a:rPr lang="en-US" sz="2400" dirty="0"/>
              <a:t> But not too hard</a:t>
            </a:r>
            <a:endParaRPr lang="en-US" sz="2400" dirty="0">
              <a:cs typeface="Arial"/>
            </a:endParaRPr>
          </a:p>
          <a:p>
            <a:pPr fontAlgn="base">
              <a:buFont typeface="+mj-lt"/>
              <a:buAutoNum type="arabicPeriod"/>
            </a:pPr>
            <a:r>
              <a:rPr lang="en-US" sz="2400" dirty="0"/>
              <a:t> Find your peak time</a:t>
            </a:r>
            <a:endParaRPr lang="en-US" sz="2400" dirty="0">
              <a:cs typeface="Arial"/>
            </a:endParaRPr>
          </a:p>
          <a:p>
            <a:pPr fontAlgn="base">
              <a:buFont typeface="+mj-lt"/>
              <a:buAutoNum type="arabicPeriod"/>
            </a:pPr>
            <a:r>
              <a:rPr lang="en-US" sz="2400" dirty="0"/>
              <a:t> Clear away distractions</a:t>
            </a:r>
            <a:endParaRPr lang="en-US" sz="2400" dirty="0">
              <a:cs typeface="Arial"/>
            </a:endParaRPr>
          </a:p>
          <a:p>
            <a:pPr fontAlgn="base">
              <a:buFont typeface="+mj-lt"/>
              <a:buAutoNum type="arabicPeriod"/>
            </a:pPr>
            <a:r>
              <a:rPr lang="en-US" sz="2400" dirty="0"/>
              <a:t> Enjoy yourself</a:t>
            </a:r>
            <a:endParaRPr lang="en-US" sz="2400" dirty="0">
              <a:cs typeface="Arial"/>
            </a:endParaRPr>
          </a:p>
          <a:p>
            <a:pPr fontAlgn="base">
              <a:buFont typeface="+mj-lt"/>
              <a:buAutoNum type="arabicPeriod"/>
            </a:pPr>
            <a:r>
              <a:rPr lang="en-US" sz="2400" dirty="0"/>
              <a:t> Keep practicing</a:t>
            </a:r>
            <a:endParaRPr lang="en-US" sz="2400" dirty="0">
              <a:cs typeface="Arial"/>
            </a:endParaRPr>
          </a:p>
          <a:p>
            <a:pPr fontAlgn="base">
              <a:buFont typeface="+mj-lt"/>
              <a:buAutoNum type="arabicPeriod"/>
            </a:pPr>
            <a:r>
              <a:rPr lang="en-US" sz="2400" dirty="0"/>
              <a:t> Reap the rewards</a:t>
            </a:r>
          </a:p>
        </p:txBody>
      </p:sp>
      <p:pic>
        <p:nvPicPr>
          <p:cNvPr id="5" name="Google Shape;1290;p58" descr="/var/www/render_temp/1545682/1457446282/slide49.png"/>
          <p:cNvPicPr preferRelativeResize="0"/>
          <p:nvPr/>
        </p:nvPicPr>
        <p:blipFill rotWithShape="1">
          <a:blip r:embed="rId3">
            <a:alphaModFix/>
          </a:blip>
          <a:srcRect l="32666" t="5105" r="3983" b="3873"/>
          <a:stretch/>
        </p:blipFill>
        <p:spPr>
          <a:xfrm>
            <a:off x="5287106" y="1753425"/>
            <a:ext cx="5943601" cy="4388155"/>
          </a:xfrm>
          <a:prstGeom prst="rect">
            <a:avLst/>
          </a:prstGeom>
          <a:noFill/>
          <a:ln>
            <a:noFill/>
          </a:ln>
        </p:spPr>
      </p:pic>
    </p:spTree>
    <p:extLst>
      <p:ext uri="{BB962C8B-B14F-4D97-AF65-F5344CB8AC3E}">
        <p14:creationId xmlns:p14="http://schemas.microsoft.com/office/powerpoint/2010/main" val="362771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tanding in front of a brick building&#10;&#10;Description automatically generated">
            <a:extLst>
              <a:ext uri="{FF2B5EF4-FFF2-40B4-BE49-F238E27FC236}">
                <a16:creationId xmlns:a16="http://schemas.microsoft.com/office/drawing/2014/main" id="{8AE367C3-99CC-7248-9B46-12B012FC4B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59" b="11658"/>
          <a:stretch/>
        </p:blipFill>
        <p:spPr>
          <a:xfrm>
            <a:off x="0" y="1"/>
            <a:ext cx="12192000" cy="6858000"/>
          </a:xfrm>
          <a:prstGeom prst="rect">
            <a:avLst/>
          </a:prstGeom>
        </p:spPr>
      </p:pic>
      <p:sp>
        <p:nvSpPr>
          <p:cNvPr id="12" name="Rectangle 11">
            <a:extLst>
              <a:ext uri="{FF2B5EF4-FFF2-40B4-BE49-F238E27FC236}">
                <a16:creationId xmlns:a16="http://schemas.microsoft.com/office/drawing/2014/main" id="{8DBB0292-CDE4-444B-BF7C-9D7DC7F00D92}"/>
              </a:ext>
            </a:extLst>
          </p:cNvPr>
          <p:cNvSpPr/>
          <p:nvPr/>
        </p:nvSpPr>
        <p:spPr>
          <a:xfrm>
            <a:off x="0" y="0"/>
            <a:ext cx="12192000" cy="6858000"/>
          </a:xfrm>
          <a:prstGeom prst="rect">
            <a:avLst/>
          </a:prstGeom>
          <a:solidFill>
            <a:srgbClr val="FFFFFF">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a:solidFill>
                  <a:schemeClr val="tx1"/>
                </a:solidFill>
              </a:rPr>
              <a:t>Strategies to Spark Joy</a:t>
            </a:r>
          </a:p>
        </p:txBody>
      </p:sp>
      <p:sp>
        <p:nvSpPr>
          <p:cNvPr id="13" name="Triangle 12">
            <a:extLst>
              <a:ext uri="{FF2B5EF4-FFF2-40B4-BE49-F238E27FC236}">
                <a16:creationId xmlns:a16="http://schemas.microsoft.com/office/drawing/2014/main" id="{9529BA03-0660-064D-8974-B703A4A2E576}"/>
              </a:ext>
            </a:extLst>
          </p:cNvPr>
          <p:cNvSpPr/>
          <p:nvPr/>
        </p:nvSpPr>
        <p:spPr>
          <a:xfrm rot="10800000">
            <a:off x="5573922" y="0"/>
            <a:ext cx="967955" cy="50358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a:extLst>
              <a:ext uri="{FF2B5EF4-FFF2-40B4-BE49-F238E27FC236}">
                <a16:creationId xmlns:a16="http://schemas.microsoft.com/office/drawing/2014/main" id="{44EE717C-D855-4EE6-91C5-98093099FC85}"/>
              </a:ext>
            </a:extLst>
          </p:cNvPr>
          <p:cNvGrpSpPr/>
          <p:nvPr/>
        </p:nvGrpSpPr>
        <p:grpSpPr>
          <a:xfrm>
            <a:off x="478972" y="2474686"/>
            <a:ext cx="11032367" cy="3079448"/>
            <a:chOff x="478972" y="2474686"/>
            <a:chExt cx="11032367" cy="3079448"/>
          </a:xfrm>
        </p:grpSpPr>
        <p:sp>
          <p:nvSpPr>
            <p:cNvPr id="4" name="Rectangle 3">
              <a:extLst>
                <a:ext uri="{FF2B5EF4-FFF2-40B4-BE49-F238E27FC236}">
                  <a16:creationId xmlns:a16="http://schemas.microsoft.com/office/drawing/2014/main" id="{62E98B21-4178-B640-A795-74B7D6FC0EE8}"/>
                </a:ext>
              </a:extLst>
            </p:cNvPr>
            <p:cNvSpPr/>
            <p:nvPr/>
          </p:nvSpPr>
          <p:spPr>
            <a:xfrm>
              <a:off x="482097" y="2496233"/>
              <a:ext cx="1824939" cy="601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01.</a:t>
              </a:r>
            </a:p>
            <a:p>
              <a:pPr algn="ctr"/>
              <a:endParaRPr lang="en-US" sz="2200" dirty="0">
                <a:solidFill>
                  <a:schemeClr val="tx1"/>
                </a:solidFill>
                <a:cs typeface="Arial"/>
              </a:endParaRPr>
            </a:p>
          </p:txBody>
        </p:sp>
        <p:sp>
          <p:nvSpPr>
            <p:cNvPr id="14" name="Rectangle 13">
              <a:extLst>
                <a:ext uri="{FF2B5EF4-FFF2-40B4-BE49-F238E27FC236}">
                  <a16:creationId xmlns:a16="http://schemas.microsoft.com/office/drawing/2014/main" id="{A4441BCC-EDDF-6F40-A7AA-89AD2092D3FC}"/>
                </a:ext>
              </a:extLst>
            </p:cNvPr>
            <p:cNvSpPr/>
            <p:nvPr/>
          </p:nvSpPr>
          <p:spPr>
            <a:xfrm>
              <a:off x="2309311" y="2491319"/>
              <a:ext cx="1824939" cy="608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dirty="0">
                  <a:solidFill>
                    <a:schemeClr val="tx1"/>
                  </a:solidFill>
                </a:rPr>
                <a:t>02.</a:t>
              </a:r>
            </a:p>
          </p:txBody>
        </p:sp>
        <p:sp>
          <p:nvSpPr>
            <p:cNvPr id="15" name="Rectangle 14">
              <a:extLst>
                <a:ext uri="{FF2B5EF4-FFF2-40B4-BE49-F238E27FC236}">
                  <a16:creationId xmlns:a16="http://schemas.microsoft.com/office/drawing/2014/main" id="{A256CDAA-19FE-AB45-801B-243B7CA9EDA2}"/>
                </a:ext>
              </a:extLst>
            </p:cNvPr>
            <p:cNvSpPr/>
            <p:nvPr/>
          </p:nvSpPr>
          <p:spPr>
            <a:xfrm>
              <a:off x="4152678" y="2479524"/>
              <a:ext cx="1839000" cy="623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03.</a:t>
              </a:r>
              <a:endParaRPr lang="en-US" sz="1600">
                <a:solidFill>
                  <a:schemeClr val="tx1"/>
                </a:solidFill>
                <a:cs typeface="Arial"/>
              </a:endParaRPr>
            </a:p>
          </p:txBody>
        </p:sp>
        <p:sp>
          <p:nvSpPr>
            <p:cNvPr id="16" name="Rectangle 15">
              <a:extLst>
                <a:ext uri="{FF2B5EF4-FFF2-40B4-BE49-F238E27FC236}">
                  <a16:creationId xmlns:a16="http://schemas.microsoft.com/office/drawing/2014/main" id="{DE5FEA87-6C27-DE4E-8E7A-A8577A0C3B08}"/>
                </a:ext>
              </a:extLst>
            </p:cNvPr>
            <p:cNvSpPr/>
            <p:nvPr/>
          </p:nvSpPr>
          <p:spPr>
            <a:xfrm>
              <a:off x="6023659" y="2474686"/>
              <a:ext cx="1827812" cy="600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04.</a:t>
              </a:r>
              <a:endParaRPr lang="en-US" sz="1600">
                <a:solidFill>
                  <a:schemeClr val="tx1"/>
                </a:solidFill>
              </a:endParaRPr>
            </a:p>
          </p:txBody>
        </p:sp>
        <p:sp>
          <p:nvSpPr>
            <p:cNvPr id="17" name="Rectangle 16">
              <a:extLst>
                <a:ext uri="{FF2B5EF4-FFF2-40B4-BE49-F238E27FC236}">
                  <a16:creationId xmlns:a16="http://schemas.microsoft.com/office/drawing/2014/main" id="{B46B5BBC-703A-5146-B80C-BB66E4C964B7}"/>
                </a:ext>
              </a:extLst>
            </p:cNvPr>
            <p:cNvSpPr/>
            <p:nvPr/>
          </p:nvSpPr>
          <p:spPr>
            <a:xfrm>
              <a:off x="7850039" y="2494037"/>
              <a:ext cx="1830082" cy="586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05.</a:t>
              </a:r>
              <a:endParaRPr lang="en-US" sz="1600" dirty="0">
                <a:solidFill>
                  <a:schemeClr val="tx1"/>
                </a:solidFill>
                <a:cs typeface="Arial"/>
              </a:endParaRPr>
            </a:p>
          </p:txBody>
        </p:sp>
        <p:sp>
          <p:nvSpPr>
            <p:cNvPr id="18" name="Rectangle 17">
              <a:extLst>
                <a:ext uri="{FF2B5EF4-FFF2-40B4-BE49-F238E27FC236}">
                  <a16:creationId xmlns:a16="http://schemas.microsoft.com/office/drawing/2014/main" id="{86E0B060-3BCD-E54E-84D6-042B029B14AD}"/>
                </a:ext>
              </a:extLst>
            </p:cNvPr>
            <p:cNvSpPr/>
            <p:nvPr/>
          </p:nvSpPr>
          <p:spPr>
            <a:xfrm>
              <a:off x="9683677" y="2544837"/>
              <a:ext cx="1827662" cy="529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a:solidFill>
                    <a:schemeClr val="tx1"/>
                  </a:solidFill>
                </a:rPr>
                <a:t>06.</a:t>
              </a:r>
              <a:endParaRPr lang="en-US" sz="1600">
                <a:solidFill>
                  <a:schemeClr val="tx1"/>
                </a:solidFill>
              </a:endParaRPr>
            </a:p>
          </p:txBody>
        </p:sp>
        <p:cxnSp>
          <p:nvCxnSpPr>
            <p:cNvPr id="20" name="Straight Connector 19">
              <a:extLst>
                <a:ext uri="{FF2B5EF4-FFF2-40B4-BE49-F238E27FC236}">
                  <a16:creationId xmlns:a16="http://schemas.microsoft.com/office/drawing/2014/main" id="{8B6344D0-233C-CD4B-B64F-8C23B3C6B27F}"/>
                </a:ext>
              </a:extLst>
            </p:cNvPr>
            <p:cNvCxnSpPr/>
            <p:nvPr/>
          </p:nvCxnSpPr>
          <p:spPr>
            <a:xfrm>
              <a:off x="2312761" y="2713491"/>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E171E8-914C-C549-85B4-0885F062C3C1}"/>
                </a:ext>
              </a:extLst>
            </p:cNvPr>
            <p:cNvCxnSpPr/>
            <p:nvPr/>
          </p:nvCxnSpPr>
          <p:spPr>
            <a:xfrm>
              <a:off x="4147760" y="2735792"/>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8D3402-A740-FB45-821C-4BDA231670AD}"/>
                </a:ext>
              </a:extLst>
            </p:cNvPr>
            <p:cNvCxnSpPr/>
            <p:nvPr/>
          </p:nvCxnSpPr>
          <p:spPr>
            <a:xfrm>
              <a:off x="6011334" y="2760134"/>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417E31A-6B97-8345-86A2-F688467A7BC8}"/>
                </a:ext>
              </a:extLst>
            </p:cNvPr>
            <p:cNvCxnSpPr/>
            <p:nvPr/>
          </p:nvCxnSpPr>
          <p:spPr>
            <a:xfrm>
              <a:off x="7852230" y="2844801"/>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DB045C3-A5BB-5143-A108-A1B767D787A2}"/>
                </a:ext>
              </a:extLst>
            </p:cNvPr>
            <p:cNvCxnSpPr/>
            <p:nvPr/>
          </p:nvCxnSpPr>
          <p:spPr>
            <a:xfrm>
              <a:off x="9683449" y="2844801"/>
              <a:ext cx="0" cy="270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16AF4A0-5222-4430-A1AC-7085BE559A9C}"/>
                </a:ext>
              </a:extLst>
            </p:cNvPr>
            <p:cNvSpPr txBox="1"/>
            <p:nvPr/>
          </p:nvSpPr>
          <p:spPr>
            <a:xfrm>
              <a:off x="478972" y="3643086"/>
              <a:ext cx="18288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ea typeface="+mn-lt"/>
                  <a:cs typeface="+mn-lt"/>
                </a:rPr>
                <a:t>paying attention </a:t>
              </a:r>
              <a:r>
                <a:rPr lang="en-US" sz="2200">
                  <a:ea typeface="+mn-lt"/>
                  <a:cs typeface="+mn-lt"/>
                </a:rPr>
                <a:t>to the </a:t>
              </a:r>
              <a:r>
                <a:rPr lang="en-US" sz="2200" dirty="0">
                  <a:ea typeface="+mn-lt"/>
                  <a:cs typeface="+mn-lt"/>
                </a:rPr>
                <a:t>positive</a:t>
              </a:r>
            </a:p>
          </p:txBody>
        </p:sp>
        <p:sp>
          <p:nvSpPr>
            <p:cNvPr id="19" name="TextBox 18">
              <a:extLst>
                <a:ext uri="{FF2B5EF4-FFF2-40B4-BE49-F238E27FC236}">
                  <a16:creationId xmlns:a16="http://schemas.microsoft.com/office/drawing/2014/main" id="{34097C5C-165A-437A-B538-402DC8BAC29B}"/>
                </a:ext>
              </a:extLst>
            </p:cNvPr>
            <p:cNvSpPr txBox="1"/>
            <p:nvPr/>
          </p:nvSpPr>
          <p:spPr>
            <a:xfrm>
              <a:off x="2322285" y="3817256"/>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practicing gratitude</a:t>
              </a:r>
              <a:endParaRPr lang="en-US"/>
            </a:p>
          </p:txBody>
        </p:sp>
        <p:sp>
          <p:nvSpPr>
            <p:cNvPr id="25" name="TextBox 24">
              <a:extLst>
                <a:ext uri="{FF2B5EF4-FFF2-40B4-BE49-F238E27FC236}">
                  <a16:creationId xmlns:a16="http://schemas.microsoft.com/office/drawing/2014/main" id="{07731484-7B3A-47F7-BA4A-C8A5AF075FA4}"/>
                </a:ext>
              </a:extLst>
            </p:cNvPr>
            <p:cNvSpPr txBox="1"/>
            <p:nvPr/>
          </p:nvSpPr>
          <p:spPr>
            <a:xfrm>
              <a:off x="4194627" y="3817255"/>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doing acts of kindness</a:t>
              </a:r>
              <a:endParaRPr lang="en-US"/>
            </a:p>
          </p:txBody>
        </p:sp>
        <p:sp>
          <p:nvSpPr>
            <p:cNvPr id="26" name="TextBox 25">
              <a:extLst>
                <a:ext uri="{FF2B5EF4-FFF2-40B4-BE49-F238E27FC236}">
                  <a16:creationId xmlns:a16="http://schemas.microsoft.com/office/drawing/2014/main" id="{A7674CCE-166B-474C-A8CF-D06E96496738}"/>
                </a:ext>
              </a:extLst>
            </p:cNvPr>
            <p:cNvSpPr txBox="1"/>
            <p:nvPr/>
          </p:nvSpPr>
          <p:spPr>
            <a:xfrm>
              <a:off x="6023426" y="3817254"/>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connecting with others</a:t>
              </a:r>
            </a:p>
          </p:txBody>
        </p:sp>
        <p:sp>
          <p:nvSpPr>
            <p:cNvPr id="27" name="TextBox 26">
              <a:extLst>
                <a:ext uri="{FF2B5EF4-FFF2-40B4-BE49-F238E27FC236}">
                  <a16:creationId xmlns:a16="http://schemas.microsoft.com/office/drawing/2014/main" id="{A60741DD-C0F8-4E88-8FF5-C202AF562EAF}"/>
                </a:ext>
              </a:extLst>
            </p:cNvPr>
            <p:cNvSpPr txBox="1"/>
            <p:nvPr/>
          </p:nvSpPr>
          <p:spPr>
            <a:xfrm>
              <a:off x="7852224" y="3817253"/>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experiencing humor</a:t>
              </a:r>
              <a:endParaRPr lang="en-US"/>
            </a:p>
          </p:txBody>
        </p:sp>
        <p:sp>
          <p:nvSpPr>
            <p:cNvPr id="28" name="TextBox 27">
              <a:extLst>
                <a:ext uri="{FF2B5EF4-FFF2-40B4-BE49-F238E27FC236}">
                  <a16:creationId xmlns:a16="http://schemas.microsoft.com/office/drawing/2014/main" id="{EBEFF654-69D6-439B-9B78-23480AAF982B}"/>
                </a:ext>
              </a:extLst>
            </p:cNvPr>
            <p:cNvSpPr txBox="1"/>
            <p:nvPr/>
          </p:nvSpPr>
          <p:spPr>
            <a:xfrm>
              <a:off x="9681026" y="3817253"/>
              <a:ext cx="18288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ea typeface="+mn-lt"/>
                  <a:cs typeface="+mn-lt"/>
                </a:rPr>
                <a:t>doing </a:t>
              </a:r>
              <a:r>
                <a:rPr lang="en-US" sz="2200">
                  <a:ea typeface="+mn-lt"/>
                  <a:cs typeface="+mn-lt"/>
                </a:rPr>
                <a:t>flow activitie</a:t>
              </a:r>
              <a:r>
                <a:rPr lang="en-US" sz="2200" dirty="0">
                  <a:ea typeface="+mn-lt"/>
                  <a:cs typeface="+mn-lt"/>
                </a:rPr>
                <a:t>s</a:t>
              </a:r>
              <a:endParaRPr lang="en-US" dirty="0"/>
            </a:p>
          </p:txBody>
        </p:sp>
      </p:grpSp>
    </p:spTree>
    <p:extLst>
      <p:ext uri="{BB962C8B-B14F-4D97-AF65-F5344CB8AC3E}">
        <p14:creationId xmlns:p14="http://schemas.microsoft.com/office/powerpoint/2010/main" val="2789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F9AD6F-BFD2-4F78-B32D-69D92C71CC3C}"/>
              </a:ext>
            </a:extLst>
          </p:cNvPr>
          <p:cNvSpPr/>
          <p:nvPr/>
        </p:nvSpPr>
        <p:spPr>
          <a:xfrm>
            <a:off x="9132686" y="3817712"/>
            <a:ext cx="1188521"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AC1F4-0B67-468C-85F5-98313C3A21B0}"/>
              </a:ext>
            </a:extLst>
          </p:cNvPr>
          <p:cNvSpPr/>
          <p:nvPr/>
        </p:nvSpPr>
        <p:spPr>
          <a:xfrm>
            <a:off x="7314404" y="3817713"/>
            <a:ext cx="1193670"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17D09FC-71B1-4E5E-877E-E15BCE854F51}"/>
              </a:ext>
            </a:extLst>
          </p:cNvPr>
          <p:cNvSpPr/>
          <p:nvPr/>
        </p:nvSpPr>
        <p:spPr>
          <a:xfrm>
            <a:off x="5499272" y="3817713"/>
            <a:ext cx="1188521"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4AE4D25-7404-4387-8477-D5EE87A4EB3A}"/>
              </a:ext>
            </a:extLst>
          </p:cNvPr>
          <p:cNvSpPr/>
          <p:nvPr/>
        </p:nvSpPr>
        <p:spPr>
          <a:xfrm>
            <a:off x="1731475" y="3825169"/>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CB43289-0291-4491-8BDE-F68EEA7C0117}"/>
              </a:ext>
            </a:extLst>
          </p:cNvPr>
          <p:cNvSpPr/>
          <p:nvPr/>
        </p:nvSpPr>
        <p:spPr>
          <a:xfrm>
            <a:off x="3545120" y="3825169"/>
            <a:ext cx="1193670"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1687933" y="293601"/>
            <a:ext cx="8816129"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4000" dirty="0">
                <a:solidFill>
                  <a:srgbClr val="36557C"/>
                </a:solidFill>
                <a:latin typeface="Arial"/>
                <a:cs typeface="Arial"/>
              </a:rPr>
              <a:t>Activities to Foster Pleasant </a:t>
            </a:r>
            <a:endParaRPr lang="en-US" sz="4000"/>
          </a:p>
          <a:p>
            <a:pPr algn="ctr"/>
            <a:r>
              <a:rPr lang="en-US" sz="4000" dirty="0">
                <a:solidFill>
                  <a:srgbClr val="36557C"/>
                </a:solidFill>
                <a:latin typeface="Arial"/>
                <a:cs typeface="Arial"/>
              </a:rPr>
              <a:t>Emotions &amp; Experiences</a:t>
            </a:r>
            <a:endParaRPr lang="en-US" sz="4000"/>
          </a:p>
        </p:txBody>
      </p:sp>
      <p:sp>
        <p:nvSpPr>
          <p:cNvPr id="4" name="TextBox 3">
            <a:extLst>
              <a:ext uri="{FF2B5EF4-FFF2-40B4-BE49-F238E27FC236}">
                <a16:creationId xmlns:a16="http://schemas.microsoft.com/office/drawing/2014/main" id="{BF8F1716-E8AD-4CB1-9C0C-8FF03111F1A9}"/>
              </a:ext>
            </a:extLst>
          </p:cNvPr>
          <p:cNvSpPr txBox="1"/>
          <p:nvPr/>
        </p:nvSpPr>
        <p:spPr>
          <a:xfrm>
            <a:off x="1714475" y="5048907"/>
            <a:ext cx="1229710" cy="584775"/>
          </a:xfrm>
          <a:prstGeom prst="rect">
            <a:avLst/>
          </a:prstGeom>
          <a:noFill/>
        </p:spPr>
        <p:txBody>
          <a:bodyPr wrap="square" rtlCol="0">
            <a:spAutoFit/>
          </a:bodyPr>
          <a:lstStyle/>
          <a:p>
            <a:pPr algn="ctr"/>
            <a:r>
              <a:rPr lang="en-US" sz="1600"/>
              <a:t>thank you notes</a:t>
            </a:r>
          </a:p>
        </p:txBody>
      </p:sp>
      <p:sp>
        <p:nvSpPr>
          <p:cNvPr id="6" name="TextBox 5">
            <a:extLst>
              <a:ext uri="{FF2B5EF4-FFF2-40B4-BE49-F238E27FC236}">
                <a16:creationId xmlns:a16="http://schemas.microsoft.com/office/drawing/2014/main" id="{40B75D9F-B617-4EE2-A110-5A331406F6E0}"/>
              </a:ext>
            </a:extLst>
          </p:cNvPr>
          <p:cNvSpPr txBox="1"/>
          <p:nvPr/>
        </p:nvSpPr>
        <p:spPr>
          <a:xfrm>
            <a:off x="3521415" y="5048907"/>
            <a:ext cx="1229710" cy="584775"/>
          </a:xfrm>
          <a:prstGeom prst="rect">
            <a:avLst/>
          </a:prstGeom>
          <a:noFill/>
        </p:spPr>
        <p:txBody>
          <a:bodyPr wrap="square" rtlCol="0">
            <a:spAutoFit/>
          </a:bodyPr>
          <a:lstStyle/>
          <a:p>
            <a:pPr algn="ctr"/>
            <a:r>
              <a:rPr lang="en-US" sz="1600"/>
              <a:t>journaling exercise</a:t>
            </a:r>
          </a:p>
        </p:txBody>
      </p:sp>
      <p:sp>
        <p:nvSpPr>
          <p:cNvPr id="8" name="TextBox 7">
            <a:extLst>
              <a:ext uri="{FF2B5EF4-FFF2-40B4-BE49-F238E27FC236}">
                <a16:creationId xmlns:a16="http://schemas.microsoft.com/office/drawing/2014/main" id="{C90ECAD4-E29F-48F1-B122-AE150960B02C}"/>
              </a:ext>
            </a:extLst>
          </p:cNvPr>
          <p:cNvSpPr txBox="1"/>
          <p:nvPr/>
        </p:nvSpPr>
        <p:spPr>
          <a:xfrm>
            <a:off x="5480306" y="5051347"/>
            <a:ext cx="1229710" cy="584775"/>
          </a:xfrm>
          <a:prstGeom prst="rect">
            <a:avLst/>
          </a:prstGeom>
          <a:noFill/>
        </p:spPr>
        <p:txBody>
          <a:bodyPr wrap="square" rtlCol="0">
            <a:spAutoFit/>
          </a:bodyPr>
          <a:lstStyle/>
          <a:p>
            <a:pPr algn="ctr"/>
            <a:r>
              <a:rPr lang="en-US" sz="1600"/>
              <a:t>share the humor</a:t>
            </a:r>
          </a:p>
        </p:txBody>
      </p:sp>
      <p:pic>
        <p:nvPicPr>
          <p:cNvPr id="9" name="Graphic 8" descr="Pencil">
            <a:extLst>
              <a:ext uri="{FF2B5EF4-FFF2-40B4-BE49-F238E27FC236}">
                <a16:creationId xmlns:a16="http://schemas.microsoft.com/office/drawing/2014/main" id="{226B5A2E-C23A-4D50-B776-33B8B365E5C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21683" y="3983604"/>
            <a:ext cx="820271" cy="820271"/>
          </a:xfrm>
          <a:prstGeom prst="rect">
            <a:avLst/>
          </a:prstGeom>
        </p:spPr>
      </p:pic>
      <p:pic>
        <p:nvPicPr>
          <p:cNvPr id="10" name="Graphic 9" descr="Open book">
            <a:extLst>
              <a:ext uri="{FF2B5EF4-FFF2-40B4-BE49-F238E27FC236}">
                <a16:creationId xmlns:a16="http://schemas.microsoft.com/office/drawing/2014/main" id="{D69CE161-F8BE-40B3-8909-48380143496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80473" y="3965697"/>
            <a:ext cx="914400" cy="914400"/>
          </a:xfrm>
          <a:prstGeom prst="rect">
            <a:avLst/>
          </a:prstGeom>
        </p:spPr>
      </p:pic>
      <p:pic>
        <p:nvPicPr>
          <p:cNvPr id="11" name="Graphic 10" descr="Joker hat">
            <a:extLst>
              <a:ext uri="{FF2B5EF4-FFF2-40B4-BE49-F238E27FC236}">
                <a16:creationId xmlns:a16="http://schemas.microsoft.com/office/drawing/2014/main" id="{6F2B2304-9BB6-4EEE-824B-50648B6DEDE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5837" y="3936434"/>
            <a:ext cx="914400" cy="914400"/>
          </a:xfrm>
          <a:prstGeom prst="rect">
            <a:avLst/>
          </a:prstGeom>
        </p:spPr>
      </p:pic>
      <p:pic>
        <p:nvPicPr>
          <p:cNvPr id="14" name="Graphic 14" descr="Grinning with tears of joy face with solid fill with solid fill">
            <a:extLst>
              <a:ext uri="{FF2B5EF4-FFF2-40B4-BE49-F238E27FC236}">
                <a16:creationId xmlns:a16="http://schemas.microsoft.com/office/drawing/2014/main" id="{C35FF38E-2C54-4E55-922C-6D03044EFD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51296" y="3965077"/>
            <a:ext cx="914400" cy="914400"/>
          </a:xfrm>
          <a:prstGeom prst="rect">
            <a:avLst/>
          </a:prstGeom>
        </p:spPr>
      </p:pic>
      <p:sp>
        <p:nvSpPr>
          <p:cNvPr id="15" name="TextBox 14">
            <a:extLst>
              <a:ext uri="{FF2B5EF4-FFF2-40B4-BE49-F238E27FC236}">
                <a16:creationId xmlns:a16="http://schemas.microsoft.com/office/drawing/2014/main" id="{1D8B5F47-FA41-42CB-8ED4-A92F206D3998}"/>
              </a:ext>
            </a:extLst>
          </p:cNvPr>
          <p:cNvSpPr txBox="1"/>
          <p:nvPr/>
        </p:nvSpPr>
        <p:spPr>
          <a:xfrm>
            <a:off x="7298268" y="5051757"/>
            <a:ext cx="1229710" cy="584775"/>
          </a:xfrm>
          <a:prstGeom prst="rect">
            <a:avLst/>
          </a:prstGeom>
          <a:noFill/>
        </p:spPr>
        <p:txBody>
          <a:bodyPr wrap="square" lIns="91440" tIns="45720" rIns="91440" bIns="45720" rtlCol="0" anchor="t">
            <a:spAutoFit/>
          </a:bodyPr>
          <a:lstStyle/>
          <a:p>
            <a:pPr algn="ctr"/>
            <a:r>
              <a:rPr lang="en-US" sz="1600">
                <a:cs typeface="Calibri"/>
              </a:rPr>
              <a:t>laughter </a:t>
            </a:r>
          </a:p>
          <a:p>
            <a:pPr algn="ctr"/>
            <a:r>
              <a:rPr lang="en-US" sz="1600">
                <a:cs typeface="Calibri"/>
              </a:rPr>
              <a:t>yoga</a:t>
            </a:r>
            <a:endParaRPr lang="en-US" sz="1600" dirty="0">
              <a:cs typeface="Calibri"/>
            </a:endParaRPr>
          </a:p>
        </p:txBody>
      </p:sp>
      <p:pic>
        <p:nvPicPr>
          <p:cNvPr id="16" name="Graphic 18" descr="Arrow: Clockwise curve with solid fill">
            <a:extLst>
              <a:ext uri="{FF2B5EF4-FFF2-40B4-BE49-F238E27FC236}">
                <a16:creationId xmlns:a16="http://schemas.microsoft.com/office/drawing/2014/main" id="{690B5D1A-5430-41F3-824F-8A6C7447117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73861" y="3938255"/>
            <a:ext cx="914400" cy="914400"/>
          </a:xfrm>
          <a:prstGeom prst="rect">
            <a:avLst/>
          </a:prstGeom>
        </p:spPr>
      </p:pic>
      <p:sp>
        <p:nvSpPr>
          <p:cNvPr id="17" name="TextBox 16">
            <a:extLst>
              <a:ext uri="{FF2B5EF4-FFF2-40B4-BE49-F238E27FC236}">
                <a16:creationId xmlns:a16="http://schemas.microsoft.com/office/drawing/2014/main" id="{13CE4D78-EBD8-44E9-AEA9-A90E1564FCD0}"/>
              </a:ext>
            </a:extLst>
          </p:cNvPr>
          <p:cNvSpPr txBox="1"/>
          <p:nvPr/>
        </p:nvSpPr>
        <p:spPr>
          <a:xfrm>
            <a:off x="9115640" y="5100218"/>
            <a:ext cx="1229710" cy="584775"/>
          </a:xfrm>
          <a:prstGeom prst="rect">
            <a:avLst/>
          </a:prstGeom>
          <a:noFill/>
        </p:spPr>
        <p:txBody>
          <a:bodyPr wrap="square" lIns="91440" tIns="45720" rIns="91440" bIns="45720" rtlCol="0" anchor="t">
            <a:spAutoFit/>
          </a:bodyPr>
          <a:lstStyle/>
          <a:p>
            <a:pPr algn="ctr"/>
            <a:r>
              <a:rPr lang="en-US" sz="1600">
                <a:cs typeface="Calibri"/>
              </a:rPr>
              <a:t>find your</a:t>
            </a:r>
          </a:p>
          <a:p>
            <a:pPr algn="ctr"/>
            <a:r>
              <a:rPr lang="en-US" sz="1600">
                <a:cs typeface="Calibri"/>
              </a:rPr>
              <a:t>flow</a:t>
            </a:r>
            <a:endParaRPr lang="en-US" sz="1600" dirty="0">
              <a:cs typeface="Calibri"/>
            </a:endParaRPr>
          </a:p>
        </p:txBody>
      </p:sp>
    </p:spTree>
    <p:extLst>
      <p:ext uri="{BB962C8B-B14F-4D97-AF65-F5344CB8AC3E}">
        <p14:creationId xmlns:p14="http://schemas.microsoft.com/office/powerpoint/2010/main" val="3053398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32956" y="3478306"/>
            <a:ext cx="7571722" cy="1200329"/>
          </a:xfrm>
          <a:prstGeom prst="rect">
            <a:avLst/>
          </a:prstGeom>
          <a:noFill/>
        </p:spPr>
        <p:txBody>
          <a:bodyPr wrap="square" lIns="91440" tIns="45720" rIns="91440" bIns="45720" rtlCol="0" anchor="t">
            <a:spAutoFit/>
          </a:bodyPr>
          <a:lstStyle/>
          <a:p>
            <a:pPr marL="285750" indent="-285750">
              <a:buFont typeface="Wingdings,Sans-Serif" panose="05000000000000000000" pitchFamily="2" charset="2"/>
              <a:buChar char="ü"/>
            </a:pPr>
            <a:r>
              <a:rPr lang="en-US" sz="3600" dirty="0">
                <a:solidFill>
                  <a:srgbClr val="36557C"/>
                </a:solidFill>
                <a:ea typeface="+mn-lt"/>
                <a:cs typeface="+mn-lt"/>
              </a:rPr>
              <a:t>Complete one activity</a:t>
            </a:r>
            <a:endParaRPr lang="en-US" sz="3600" dirty="0">
              <a:ea typeface="+mn-lt"/>
              <a:cs typeface="+mn-lt"/>
            </a:endParaRPr>
          </a:p>
          <a:p>
            <a:pPr marL="571500" indent="-571500">
              <a:buFont typeface="Wingdings" panose="05000000000000000000" pitchFamily="2" charset="2"/>
              <a:buChar char="ü"/>
            </a:pPr>
            <a:endParaRPr lang="en-US" sz="3600" dirty="0">
              <a:solidFill>
                <a:srgbClr val="36557C"/>
              </a:solidFill>
              <a:ea typeface="+mn-lt"/>
              <a:cs typeface="+mn-lt"/>
            </a:endParaRPr>
          </a:p>
        </p:txBody>
      </p:sp>
    </p:spTree>
    <p:extLst>
      <p:ext uri="{BB962C8B-B14F-4D97-AF65-F5344CB8AC3E}">
        <p14:creationId xmlns:p14="http://schemas.microsoft.com/office/powerpoint/2010/main" val="108850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32956" y="3478306"/>
            <a:ext cx="7571722" cy="2308324"/>
          </a:xfrm>
          <a:prstGeom prst="rect">
            <a:avLst/>
          </a:prstGeom>
          <a:noFill/>
        </p:spPr>
        <p:txBody>
          <a:bodyPr wrap="square" lIns="91440" tIns="45720" rIns="91440" bIns="45720" rtlCol="0" anchor="t">
            <a:spAutoFit/>
          </a:bodyPr>
          <a:lstStyle/>
          <a:p>
            <a:pPr marL="285750" indent="-285750">
              <a:buFont typeface="Wingdings,Sans-Serif" panose="05000000000000000000" pitchFamily="2" charset="2"/>
              <a:buChar char="ü"/>
            </a:pPr>
            <a:r>
              <a:rPr lang="en-US" sz="3600" dirty="0">
                <a:solidFill>
                  <a:srgbClr val="36557C"/>
                </a:solidFill>
                <a:ea typeface="+mn-lt"/>
                <a:cs typeface="+mn-lt"/>
              </a:rPr>
              <a:t>Complete one activity</a:t>
            </a:r>
            <a:endParaRPr lang="en-US" sz="3600" dirty="0">
              <a:ea typeface="+mn-lt"/>
              <a:cs typeface="+mn-lt"/>
            </a:endParaRPr>
          </a:p>
          <a:p>
            <a:pPr marL="285750" indent="-285750">
              <a:buFont typeface="Wingdings,Sans-Serif" panose="05000000000000000000" pitchFamily="2" charset="2"/>
              <a:buChar char="ü"/>
            </a:pPr>
            <a:r>
              <a:rPr lang="en-US" sz="3600" dirty="0">
                <a:solidFill>
                  <a:srgbClr val="36557C"/>
                </a:solidFill>
                <a:ea typeface="+mn-lt"/>
                <a:cs typeface="+mn-lt"/>
              </a:rPr>
              <a:t>Identify one or more strategies to spark joy </a:t>
            </a:r>
            <a:endParaRPr lang="en-US" sz="3600" dirty="0">
              <a:ea typeface="+mn-lt"/>
              <a:cs typeface="+mn-lt"/>
            </a:endParaRPr>
          </a:p>
          <a:p>
            <a:pPr marL="571500" indent="-571500">
              <a:buFont typeface="Wingdings" panose="05000000000000000000" pitchFamily="2" charset="2"/>
              <a:buChar char="ü"/>
            </a:pPr>
            <a:endParaRPr lang="en-US" sz="3600" dirty="0">
              <a:solidFill>
                <a:srgbClr val="36557C"/>
              </a:solidFill>
              <a:ea typeface="+mn-lt"/>
              <a:cs typeface="+mn-lt"/>
            </a:endParaRPr>
          </a:p>
        </p:txBody>
      </p:sp>
    </p:spTree>
    <p:extLst>
      <p:ext uri="{BB962C8B-B14F-4D97-AF65-F5344CB8AC3E}">
        <p14:creationId xmlns:p14="http://schemas.microsoft.com/office/powerpoint/2010/main" val="131973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32956" y="3478306"/>
            <a:ext cx="7571722" cy="3416320"/>
          </a:xfrm>
          <a:prstGeom prst="rect">
            <a:avLst/>
          </a:prstGeom>
          <a:noFill/>
        </p:spPr>
        <p:txBody>
          <a:bodyPr wrap="square" lIns="91440" tIns="45720" rIns="91440" bIns="45720" rtlCol="0" anchor="t">
            <a:spAutoFit/>
          </a:bodyPr>
          <a:lstStyle/>
          <a:p>
            <a:pPr marL="285750" indent="-285750">
              <a:buFont typeface="Wingdings,Sans-Serif" panose="05000000000000000000" pitchFamily="2" charset="2"/>
              <a:buChar char="ü"/>
            </a:pPr>
            <a:r>
              <a:rPr lang="en-US" sz="3600" dirty="0">
                <a:solidFill>
                  <a:srgbClr val="36557C"/>
                </a:solidFill>
                <a:ea typeface="+mn-lt"/>
                <a:cs typeface="+mn-lt"/>
              </a:rPr>
              <a:t>Complete one activity</a:t>
            </a:r>
            <a:endParaRPr lang="en-US" sz="3600" dirty="0">
              <a:ea typeface="+mn-lt"/>
              <a:cs typeface="+mn-lt"/>
            </a:endParaRPr>
          </a:p>
          <a:p>
            <a:pPr marL="285750" indent="-285750">
              <a:buFont typeface="Wingdings,Sans-Serif" panose="05000000000000000000" pitchFamily="2" charset="2"/>
              <a:buChar char="ü"/>
            </a:pPr>
            <a:r>
              <a:rPr lang="en-US" sz="3600" dirty="0">
                <a:solidFill>
                  <a:srgbClr val="36557C"/>
                </a:solidFill>
                <a:ea typeface="+mn-lt"/>
                <a:cs typeface="+mn-lt"/>
              </a:rPr>
              <a:t>Identify one or more strategies to spark joy </a:t>
            </a:r>
            <a:endParaRPr lang="en-US" sz="3600" dirty="0">
              <a:ea typeface="+mn-lt"/>
              <a:cs typeface="+mn-lt"/>
            </a:endParaRPr>
          </a:p>
          <a:p>
            <a:pPr marL="285750" indent="-285750">
              <a:buFont typeface="Wingdings,Sans-Serif" panose="05000000000000000000" pitchFamily="2" charset="2"/>
              <a:buChar char="ü"/>
            </a:pPr>
            <a:r>
              <a:rPr lang="en-US" sz="3600" dirty="0">
                <a:solidFill>
                  <a:srgbClr val="36557C"/>
                </a:solidFill>
                <a:ea typeface="+mn-lt"/>
                <a:cs typeface="+mn-lt"/>
              </a:rPr>
              <a:t>Create an individual action plan for that connection</a:t>
            </a:r>
            <a:endParaRPr lang="en-US" sz="3600" dirty="0">
              <a:ea typeface="+mn-lt"/>
              <a:cs typeface="+mn-lt"/>
            </a:endParaRPr>
          </a:p>
          <a:p>
            <a:pPr marL="571500" indent="-571500">
              <a:buFont typeface="Wingdings" panose="05000000000000000000" pitchFamily="2" charset="2"/>
              <a:buChar char="ü"/>
            </a:pPr>
            <a:endParaRPr lang="en-US" sz="3600" dirty="0">
              <a:solidFill>
                <a:srgbClr val="36557C"/>
              </a:solidFill>
              <a:cs typeface="Arial"/>
            </a:endParaRPr>
          </a:p>
        </p:txBody>
      </p:sp>
    </p:spTree>
    <p:extLst>
      <p:ext uri="{BB962C8B-B14F-4D97-AF65-F5344CB8AC3E}">
        <p14:creationId xmlns:p14="http://schemas.microsoft.com/office/powerpoint/2010/main" val="378739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Things to remember</a:t>
            </a:r>
          </a:p>
          <a:p>
            <a:pPr lvl="1"/>
            <a:r>
              <a:rPr lang="en-US"/>
              <a:t>Expert power can be negative if audience portrays a) you are leveraging your expertise in one domain into another, b) if your expertise appears outdated, c) your expertise is impersonal (i.e., not recognizing the audience’s perspective), and d) if they portray you as having something to gain</a:t>
            </a:r>
          </a:p>
          <a:p>
            <a:pPr lvl="1"/>
            <a:r>
              <a:rPr lang="en-US"/>
              <a:t>What is comfortable for us, the presenter, is maybe not engaging for the audience. </a:t>
            </a:r>
          </a:p>
          <a:p>
            <a:pPr lvl="1"/>
            <a:r>
              <a:rPr lang="en-US"/>
              <a:t>Charismatic power is something; you are acting for your audience and that is encouraged. People will buy-in if you seem bought-in. Find the charisma personality that you can put on confidently.</a:t>
            </a:r>
          </a:p>
          <a:p>
            <a:pPr lvl="1"/>
            <a:r>
              <a:rPr lang="en-US"/>
              <a:t>Sell the “Why”, not the “what” or “how”. Those are ARC and the modules. But the “Why” is most important</a:t>
            </a:r>
          </a:p>
        </p:txBody>
      </p:sp>
    </p:spTree>
    <p:extLst>
      <p:ext uri="{BB962C8B-B14F-4D97-AF65-F5344CB8AC3E}">
        <p14:creationId xmlns:p14="http://schemas.microsoft.com/office/powerpoint/2010/main" val="3623667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picture containing outdoor, person, rock, grass&#10;&#10;Description automatically generated">
            <a:extLst>
              <a:ext uri="{FF2B5EF4-FFF2-40B4-BE49-F238E27FC236}">
                <a16:creationId xmlns:a16="http://schemas.microsoft.com/office/drawing/2014/main" id="{6781E20B-E611-44E1-926A-1982321004B7}"/>
              </a:ext>
            </a:extLst>
          </p:cNvPr>
          <p:cNvPicPr>
            <a:picLocks noChangeAspect="1"/>
          </p:cNvPicPr>
          <p:nvPr/>
        </p:nvPicPr>
        <p:blipFill rotWithShape="1">
          <a:blip r:embed="rId3"/>
          <a:srcRect t="16577" b="-294"/>
          <a:stretch/>
        </p:blipFill>
        <p:spPr>
          <a:xfrm>
            <a:off x="-77638" y="-1628"/>
            <a:ext cx="5489274" cy="6875163"/>
          </a:xfrm>
          <a:prstGeom prst="rect">
            <a:avLst/>
          </a:prstGeom>
        </p:spPr>
      </p:pic>
      <p:pic>
        <p:nvPicPr>
          <p:cNvPr id="16" name="Picture 16" descr="A picture containing person, sitting, pizza, person&#10;&#10;Description automatically generated">
            <a:extLst>
              <a:ext uri="{FF2B5EF4-FFF2-40B4-BE49-F238E27FC236}">
                <a16:creationId xmlns:a16="http://schemas.microsoft.com/office/drawing/2014/main" id="{DEDC4CF6-FB63-4E93-B64A-B969B8A0E3AE}"/>
              </a:ext>
            </a:extLst>
          </p:cNvPr>
          <p:cNvPicPr>
            <a:picLocks noChangeAspect="1"/>
          </p:cNvPicPr>
          <p:nvPr/>
        </p:nvPicPr>
        <p:blipFill rotWithShape="1">
          <a:blip r:embed="rId4"/>
          <a:srcRect t="25057" r="3975" b="-7"/>
          <a:stretch/>
        </p:blipFill>
        <p:spPr>
          <a:xfrm>
            <a:off x="5400135" y="-12019"/>
            <a:ext cx="6797735" cy="7076934"/>
          </a:xfrm>
          <a:prstGeom prst="rect">
            <a:avLst/>
          </a:prstGeom>
        </p:spPr>
      </p:pic>
    </p:spTree>
    <p:extLst>
      <p:ext uri="{BB962C8B-B14F-4D97-AF65-F5344CB8AC3E}">
        <p14:creationId xmlns:p14="http://schemas.microsoft.com/office/powerpoint/2010/main" val="350531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9712" y="618617"/>
            <a:ext cx="5720050" cy="3822951"/>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2710" y="2064368"/>
            <a:ext cx="6487668" cy="4325821"/>
          </a:xfrm>
          <a:prstGeom prst="rect">
            <a:avLst/>
          </a:prstGeom>
        </p:spPr>
      </p:pic>
    </p:spTree>
    <p:extLst>
      <p:ext uri="{BB962C8B-B14F-4D97-AF65-F5344CB8AC3E}">
        <p14:creationId xmlns:p14="http://schemas.microsoft.com/office/powerpoint/2010/main" val="147112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A picture containing person, outdoor, sitting, person&#10;&#10;Description automatically generated">
            <a:extLst>
              <a:ext uri="{FF2B5EF4-FFF2-40B4-BE49-F238E27FC236}">
                <a16:creationId xmlns:a16="http://schemas.microsoft.com/office/drawing/2014/main" id="{7FDEB0E3-F331-43DB-8865-DFFDC304DDB0}"/>
              </a:ext>
            </a:extLst>
          </p:cNvPr>
          <p:cNvPicPr>
            <a:picLocks noGrp="1" noChangeAspect="1"/>
          </p:cNvPicPr>
          <p:nvPr>
            <p:ph idx="1"/>
          </p:nvPr>
        </p:nvPicPr>
        <p:blipFill rotWithShape="1">
          <a:blip r:embed="rId3"/>
          <a:srcRect l="-30" r="-88" b="10371"/>
          <a:stretch/>
        </p:blipFill>
        <p:spPr>
          <a:xfrm>
            <a:off x="844" y="-299"/>
            <a:ext cx="12197445" cy="6863936"/>
          </a:xfrm>
        </p:spPr>
      </p:pic>
    </p:spTree>
    <p:extLst>
      <p:ext uri="{BB962C8B-B14F-4D97-AF65-F5344CB8AC3E}">
        <p14:creationId xmlns:p14="http://schemas.microsoft.com/office/powerpoint/2010/main" val="2724352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standing next to a tree&#10;&#10;Description automatically generated">
            <a:extLst>
              <a:ext uri="{FF2B5EF4-FFF2-40B4-BE49-F238E27FC236}">
                <a16:creationId xmlns:a16="http://schemas.microsoft.com/office/drawing/2014/main" id="{C100E0E7-0A97-48B1-AD00-AC533D3C6FA6}"/>
              </a:ext>
            </a:extLst>
          </p:cNvPr>
          <p:cNvPicPr>
            <a:picLocks noChangeAspect="1"/>
          </p:cNvPicPr>
          <p:nvPr/>
        </p:nvPicPr>
        <p:blipFill rotWithShape="1">
          <a:blip r:embed="rId3"/>
          <a:srcRect l="38" t="15733" r="-38"/>
          <a:stretch/>
        </p:blipFill>
        <p:spPr>
          <a:xfrm>
            <a:off x="-1086" y="-706"/>
            <a:ext cx="12203513" cy="6859697"/>
          </a:xfrm>
          <a:prstGeom prst="rect">
            <a:avLst/>
          </a:prstGeom>
        </p:spPr>
      </p:pic>
    </p:spTree>
    <p:extLst>
      <p:ext uri="{BB962C8B-B14F-4D97-AF65-F5344CB8AC3E}">
        <p14:creationId xmlns:p14="http://schemas.microsoft.com/office/powerpoint/2010/main" val="2427359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CE87-13EC-45A2-B7D3-A61AB2423B4B}"/>
              </a:ext>
            </a:extLst>
          </p:cNvPr>
          <p:cNvSpPr>
            <a:spLocks noGrp="1"/>
          </p:cNvSpPr>
          <p:nvPr>
            <p:ph type="title"/>
          </p:nvPr>
        </p:nvSpPr>
        <p:spPr>
          <a:xfrm>
            <a:off x="4008373" y="171019"/>
            <a:ext cx="4089946" cy="1325563"/>
          </a:xfrm>
        </p:spPr>
        <p:txBody>
          <a:bodyPr/>
          <a:lstStyle/>
          <a:p>
            <a:r>
              <a:rPr lang="en-US">
                <a:latin typeface="Arial"/>
                <a:cs typeface="Arial"/>
              </a:rPr>
              <a:t>WHO WE ARE</a:t>
            </a:r>
          </a:p>
        </p:txBody>
      </p:sp>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square">
            <a:spAutoFit/>
          </a:bodyPr>
          <a:lstStyle/>
          <a:p>
            <a:r>
              <a:rPr lang="en-US">
                <a:latin typeface="Arial"/>
                <a:cs typeface="Arial"/>
              </a:rPr>
              <a:t> </a:t>
            </a:r>
          </a:p>
        </p:txBody>
      </p:sp>
      <p:sp>
        <p:nvSpPr>
          <p:cNvPr id="10" name="Rectangle 9">
            <a:extLst>
              <a:ext uri="{FF2B5EF4-FFF2-40B4-BE49-F238E27FC236}">
                <a16:creationId xmlns:a16="http://schemas.microsoft.com/office/drawing/2014/main" id="{38FA71CA-D4D4-E94D-B952-F095E7AC0171}"/>
              </a:ext>
            </a:extLst>
          </p:cNvPr>
          <p:cNvSpPr/>
          <p:nvPr/>
        </p:nvSpPr>
        <p:spPr>
          <a:xfrm>
            <a:off x="744915" y="1493095"/>
            <a:ext cx="5264960" cy="4426183"/>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59544" y="0"/>
            <a:ext cx="982332"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Rectangle 12">
            <a:extLst>
              <a:ext uri="{FF2B5EF4-FFF2-40B4-BE49-F238E27FC236}">
                <a16:creationId xmlns:a16="http://schemas.microsoft.com/office/drawing/2014/main" id="{B6AD26E9-8143-6547-8D9F-1F02B6B45F62}"/>
              </a:ext>
            </a:extLst>
          </p:cNvPr>
          <p:cNvSpPr/>
          <p:nvPr/>
        </p:nvSpPr>
        <p:spPr>
          <a:xfrm>
            <a:off x="6812502" y="1494753"/>
            <a:ext cx="4081732"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Rectangle 15">
            <a:extLst>
              <a:ext uri="{FF2B5EF4-FFF2-40B4-BE49-F238E27FC236}">
                <a16:creationId xmlns:a16="http://schemas.microsoft.com/office/drawing/2014/main" id="{B3F53F79-3107-F143-BDD3-0211ACB77C47}"/>
              </a:ext>
            </a:extLst>
          </p:cNvPr>
          <p:cNvSpPr/>
          <p:nvPr/>
        </p:nvSpPr>
        <p:spPr>
          <a:xfrm>
            <a:off x="6903117" y="2933862"/>
            <a:ext cx="3900502" cy="1384995"/>
          </a:xfrm>
          <a:prstGeom prst="rect">
            <a:avLst/>
          </a:prstGeom>
        </p:spPr>
        <p:txBody>
          <a:bodyPr wrap="square" lIns="91440" tIns="45720" rIns="91440" bIns="45720" anchor="t">
            <a:spAutoFit/>
          </a:bodyPr>
          <a:lstStyle/>
          <a:p>
            <a:pPr algn="ctr"/>
            <a:r>
              <a:rPr lang="en-US" sz="2800" b="1" dirty="0">
                <a:latin typeface="Arial"/>
                <a:cs typeface="Arial"/>
              </a:rPr>
              <a:t>Christian Klepper, </a:t>
            </a:r>
            <a:r>
              <a:rPr lang="en-US" sz="2800" b="1">
                <a:latin typeface="Arial"/>
                <a:cs typeface="Arial"/>
              </a:rPr>
              <a:t>PsyD, LP</a:t>
            </a:r>
          </a:p>
          <a:p>
            <a:pPr algn="ctr"/>
            <a:r>
              <a:rPr lang="en-US" sz="2800">
                <a:latin typeface="Arial"/>
                <a:cs typeface="Arial"/>
              </a:rPr>
              <a:t>Faculty Trainer</a:t>
            </a:r>
            <a:endParaRPr lang="en-US" sz="2800" b="1" dirty="0">
              <a:latin typeface="Arial"/>
              <a:cs typeface="Arial"/>
            </a:endParaRPr>
          </a:p>
        </p:txBody>
      </p:sp>
    </p:spTree>
    <p:extLst>
      <p:ext uri="{BB962C8B-B14F-4D97-AF65-F5344CB8AC3E}">
        <p14:creationId xmlns:p14="http://schemas.microsoft.com/office/powerpoint/2010/main" val="2712682480"/>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HTTC Presentation Template 2021">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4965</Words>
  <Application>Microsoft Office PowerPoint</Application>
  <PresentationFormat>Widescreen</PresentationFormat>
  <Paragraphs>407</Paragraphs>
  <Slides>38</Slides>
  <Notes>37</Notes>
  <HiddenSlides>3</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Microsoft YaHei</vt:lpstr>
      <vt:lpstr>"Arial",sans-serif</vt:lpstr>
      <vt:lpstr>Arial</vt:lpstr>
      <vt:lpstr>Arial,Sans-Serif</vt:lpstr>
      <vt:lpstr>Calibri</vt:lpstr>
      <vt:lpstr>Courier New</vt:lpstr>
      <vt:lpstr>Symbol</vt:lpstr>
      <vt:lpstr>Times New Roman</vt:lpstr>
      <vt:lpstr>Wingdings</vt:lpstr>
      <vt:lpstr>Wingdings 3</vt:lpstr>
      <vt:lpstr>Wingdings,Sans-Serif</vt:lpstr>
      <vt:lpstr>Office Theme</vt:lpstr>
      <vt:lpstr>MHTTC Presentation Template 2021</vt:lpstr>
      <vt:lpstr>Adult Resilience Curriculum (ARC)</vt:lpstr>
      <vt:lpstr>Delivery &amp; Tailoring Instructions</vt:lpstr>
      <vt:lpstr>Delivery &amp; Tailoring Instructions</vt:lpstr>
      <vt:lpstr>Delivery &amp; Tailoring Instructions</vt:lpstr>
      <vt:lpstr>PowerPoint Presentation</vt:lpstr>
      <vt:lpstr>PowerPoint Presentation</vt:lpstr>
      <vt:lpstr>PowerPoint Presentation</vt:lpstr>
      <vt:lpstr>PowerPoint Presentation</vt:lpstr>
      <vt:lpstr>WHO WE ARE</vt:lpstr>
      <vt:lpstr>PowerPoint Presentation</vt:lpstr>
      <vt:lpstr>The Adult Resilience Curriculum (ARC)</vt:lpstr>
      <vt:lpstr>PowerPoint Presentation</vt:lpstr>
      <vt:lpstr>MODULE 6: Fostering Pleasant Emotions &amp; Experiences</vt:lpstr>
      <vt:lpstr>Positivity</vt:lpstr>
      <vt:lpstr>Positive Psychology</vt:lpstr>
      <vt:lpstr>Positive Psychology &amp; the PERMA Model</vt:lpstr>
      <vt:lpstr>positive emotions go beyond “happy”</vt:lpstr>
      <vt:lpstr>PowerPoint Presentation</vt:lpstr>
      <vt:lpstr>PowerPoint Presentation</vt:lpstr>
      <vt:lpstr>Broaden &amp; Build</vt:lpstr>
      <vt:lpstr>Broaden &amp; Build</vt:lpstr>
      <vt:lpstr>Broaden &amp; Build</vt:lpstr>
      <vt:lpstr>PowerPoint Presentation</vt:lpstr>
      <vt:lpstr>PowerPoint Presentation</vt:lpstr>
      <vt:lpstr>PowerPoint Presentation</vt:lpstr>
      <vt:lpstr>Flow</vt:lpstr>
      <vt:lpstr>Strategies to Spark Joy</vt:lpstr>
      <vt:lpstr>Paying Attention to the Positive</vt:lpstr>
      <vt:lpstr>PowerPoint Presentation</vt:lpstr>
      <vt:lpstr>Acts of Kindness &amp;Connecting with Others</vt:lpstr>
      <vt:lpstr>Regularly experiencing humor and laughter…</vt:lpstr>
      <vt:lpstr>Tips for Cultivating Humor</vt:lpstr>
      <vt:lpstr>Find Your Flow State</vt:lpstr>
      <vt:lpstr>Strategies to Spark Joy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Robinson, Lauren</dc:creator>
  <cp:lastModifiedBy>Andrew Thayer</cp:lastModifiedBy>
  <cp:revision>220</cp:revision>
  <dcterms:created xsi:type="dcterms:W3CDTF">2021-02-01T20:50:20Z</dcterms:created>
  <dcterms:modified xsi:type="dcterms:W3CDTF">2022-01-07T01:41:58Z</dcterms:modified>
</cp:coreProperties>
</file>